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notesSlides/notesSlide3.xml" ContentType="application/vnd.openxmlformats-officedocument.presentationml.notesSlide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notesSlides/notesSlide4.xml" ContentType="application/vnd.openxmlformats-officedocument.presentationml.notesSlide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notesSlides/notesSlide5.xml" ContentType="application/vnd.openxmlformats-officedocument.presentationml.notesSlide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notesSlides/notesSlide6.xml" ContentType="application/vnd.openxmlformats-officedocument.presentationml.notesSlide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notesSlides/notesSlide7.xml" ContentType="application/vnd.openxmlformats-officedocument.presentationml.notesSlide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notesSlides/notesSlide8.xml" ContentType="application/vnd.openxmlformats-officedocument.presentationml.notesSlide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372" r:id="rId2"/>
    <p:sldId id="1376" r:id="rId3"/>
    <p:sldId id="1377" r:id="rId4"/>
    <p:sldId id="1378" r:id="rId5"/>
    <p:sldId id="1379" r:id="rId6"/>
    <p:sldId id="1381" r:id="rId7"/>
    <p:sldId id="1382" r:id="rId8"/>
    <p:sldId id="1380" r:id="rId9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>
        <p:scale>
          <a:sx n="76" d="100"/>
          <a:sy n="76" d="100"/>
        </p:scale>
        <p:origin x="2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05.8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143 104 14739,'9'-10'829,"-1"-2"1,-1 1-1,0-1 0,0 0 1,8-23-1,-14 23 833,-8 16-56,-10 17-440,-11 21-874,3 0 0,1 2 0,2 0 0,2 2 0,3 0 1,-15 55-1,31-95-262,0 0 0,0-1 1,0 1-1,1 1 0,0-1 1,0 0-1,1 0 0,-1 0 1,1 0-1,0-1 0,3 9 1,-3-12-22,0 1 0,1-1 0,-1 0 1,0 1-1,1-1 0,0 0 0,-1 0 1,1 0-1,0 0 0,0 0 0,0-1 0,0 1 1,1 0-1,-1-1 0,0 0 0,1 1 1,-1-1-1,1 0 0,-1 0 0,1-1 1,-1 1-1,1 0 0,0-1 0,-1 1 1,1-1-1,4 0 0,2-1-122,0 1 0,0-1 1,0-1-1,0 0 0,0 0 0,0-1 0,0 0 0,-1 0 0,0-1 1,0 0-1,0 0 0,0-1 0,0 0 0,-1-1 0,0 1 0,0-2 1,-1 1-1,1-1 0,-1 0 0,9-13 0,-8 3-351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1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22 468 13723,'-1'1'233,"-13"34"2349,7-21 2205,9-18-1910,13-21-2046,119-203 801,20-30-1502,-154 258-129,0 0 0,1 0-1,-1 0 1,0 0 0,0-1 0,0 1-1,0 0 1,0 0 0,0 0 0,0 0-1,0 0 1,1-1 0,-1 1 0,0 0-1,0 0 1,0 0 0,0 0 0,0 0-1,1 0 1,-1 0 0,0 0 0,0 0-1,0 0 1,0 0 0,1 0 0,-1 0-1,0 0 1,0-1 0,0 1 0,0 1-1,1-1 1,-1 0 0,0 0 0,0 0-1,0 0 1,0 0 0,1 0-1,-1 0 1,0 0 0,0 0 0,0 0-1,0 0 1,0 0 0,1 0 0,-1 0-1,0 1 1,0-1 0,0 0 0,0 0-1,0 0 1,0 0 0,0 0 0,1 1-1,-1-1 1,0 0 0,0 0 0,0 0-1,0 0 1,0 1 0,0-1 0,0 0-1,0 0 1,0 0 0,0 0 0,0 1-1,1 10 6,0 1 0,0-1-1,-1 1 1,-1-1-1,0 1 1,-5 21-1,1 6 20,-2 17-10,-6 98 247,13-135-158,1 0 1,0-1-1,1 1 0,1 0 0,11 35 0,-1-34 51,-7-18-334,-4-13-619,-2 9 707,0-1 0,-1 1 0,1 0 0,-1 0 0,0 0 0,1 0 0,-1 0 0,0 0 0,0 0 0,0 0 0,-1 0 0,1 1 0,0-1 0,-1 0 0,1 1 0,-1-1-1,-1-1 1,-13-8-389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6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 19020,'11'1'2281,"2"0"-1417,4-1-296,9-2 1312,7-4-768,6-1-207,4-1-625,1-2-616,-1-2 424,-4-7-112,-13 3-184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1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17388,'13'12'1680,"3"-2"-1008,1-3-232,9-1 721,3-3-249,9-3-184,-1-5-120,2-2-288,0 0-176,-7-2-456,-4 4-240,-5 3-496,-7 2-129,-10 7 801,-6 2-272,-5 1-200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2.0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35 17524,'-2'11'1616,"6"-3"-960,3-1-248,9-4 673,3 2-129,11-4-248,1-1-80,3-3-256,0-1-248,-1-3-776,-3 1 1792,-2-6-1104,-7-5-24,-5-3 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0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15147,'1'-1'273,"-1"1"-1,1-1 0,0 1 1,-1-1-1,1 1 1,0-1-1,0 1 0,-1-1 1,1 1-1,0 0 1,0-1-1,0 1 0,0 0 1,0 0-1,0-1 1,-1 1-1,1 0 0,0 0 1,0 0-1,0 0 1,0 0-1,0 1 0,0-1 1,0 0-1,0 0 1,-1 1-1,1-1 0,1 1 1,34 13 507,-24-9-224,62 24 50,38 15-235,-36-24-3297,-76-20 2889,0 0-1,1 0 1,-1-1-1,0 1 0,0 0 1,1-1-1,-1 1 1,0 0-1,0-1 1,1 1-1,-1 0 1,0-1-1,0 1 1,0 0-1,0-1 1,0 1-1,0-1 0,0 1 1,0 0-1,1-1 1,-1 1-1,0 0 1,-1-1-1,1 0 1,0 0-118,2-13-614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0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217 1 18908,'-2'9'3406,"-12"42"-1127,-43 145-365,-51 165-2047,97-329-1391,-11 59 0,20-85 1028,1-6-121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4.0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 17852,'9'-6'1179,"-6"8"-36,-5 17 682,0-7-1311,1-6-241,0-3-223,0-1 0,0 1 0,1 0 0,0 0 0,-1 0 1,1 0-1,0 0 0,1 0 0,-1 0 0,0 0 1,1 0-1,0 0 0,-1 0 0,3 3 0,-2-5-71,-1-1 0,1 0-1,0 0 1,0 0 0,-1 0-1,1 1 1,0-1 0,-1 0-1,1 0 1,0 0 0,0 0-1,-1-1 1,1 1 0,0 0-1,0 0 1,-1 0 0,1-1-1,0 1 1,-1 0 0,1-1-1,0 1 1,-1 0 0,1-1-1,-1 1 1,1-1 0,0 1-1,-1-1 1,1 1 0,-1-1-1,0 1 1,1-1 0,-1 0-1,1 1 1,-1-2-1,17-22-676,28-74-1644,-45 98 2343,0 0 0,0 0 0,0 0-1,0 0 1,0 0 0,0 1 0,0-1 0,1 0 0,-1 0 0,0 0 0,0 0 0,0 0-1,0 0 1,0 0 0,0 0 0,0 0 0,0 0 0,0 0 0,0 0 0,0 0 0,0 0-1,0 0 1,0 0 0,0 0 0,0 0 0,0 0 0,0 0 0,0 0 0,0 0 0,0 0-1,1 0 1,-1 0 0,0 0 0,0 0 0,0 0 0,0 0 0,0 0 0,0 0 0,0 0-1,0 0 1,0 0 0,0 0 0,0 0 0,0 0 0,0 0 0,0 0 0,0 0 0,0 0-1,0 0 1,1 0 0,-1 0 0,0 0 0,0 0 0,0 0 0,0 0 0,0 0 0,0 0-1,0 0 1,0 0 0,0-1 0,0 1 0,0 0 0,0 0 0,1 6 137,-1 46 698,-1-38-750,1 0 0,0 0-1,1 0 1,0 0 0,1 0 0,6 17 0,-8-30-89,0 0-1,1 1 1,-1-1-1,1 0 0,-1 0 1,1 0-1,0 0 1,-1 0-1,1 0 1,0-1-1,0 1 1,-1 0-1,1 0 0,0 0 1,0-1-1,0 1 1,0 0-1,0-1 1,0 1-1,0-1 1,0 0-1,1 1 0,-1-1 1,0 0-1,0 1 1,2-1-1,14-7-150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2.4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18820,'22'25'5051,"-8"-9"-4063,5 4-262,-12-12-621,0 0 1,1-1 0,-1 0-1,2 0 1,-1 0-1,1-1 1,15 8 0,-23-13-152,1-1 0,-1 0 0,0 1 0,0-1 0,1 0 0,-1 0 0,0 0 0,0 0 0,1 0 0,-1 0 0,0 0 0,1 0 0,-1 0 0,0 0 0,0-1 0,1 1 0,-1-1 0,0 1 0,0-1 0,2 0 0,-1-1-193,1 0 0,-1 0-1,1 0 1,-1 0 0,0-1-1,0 1 1,0-1 0,2-3-1,3-6-707,-1-1 0,0 1-1,3-15 1,-6 20 823,6-19-1149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3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96 336 17988,'0'7'1776,"0"6"-1048,-1 5-240,-3 9 921,-1 7-337,-2 8-328,0 4-160,-2 6-224,-1 4-56,0-2-248,0-2-136,1-7-288,0-6-224,2-12-520,3-4-152,1-17 856,3-4-297,3-14-103</inkml:trace>
  <inkml:trace contextRef="#ctx0" brushRef="#br0" timeOffset="1">422 1 16388,'9'11'2064,"-9"11"-1112,-8 0-408,-2 8 2065,-1 5-1521,-1 2-592,0 2-112,4-1-272,-2-3-192,2-8-296,4-4-176,-3-7-512,-2-6 192,-2-8 504,-1-2-201,-7-3-63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3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64 18668,'1'-2'146,"-1"-1"-1,1 1 1,-1 0-1,1 0 1,0 0-1,0 0 1,0 0-1,0 1 1,0-1-1,0 0 1,0 0 0,1 1-1,-1-1 1,0 0-1,1 1 1,0 0-1,-1-1 1,1 1-1,0 0 1,0 0-1,-1 0 1,1 0 0,0 0-1,0 0 1,0 0-1,0 1 1,3-1-1,10-3 151,-1 1-1,27-3 1,-29 4-173,22-2-51,64 1 0,-83 4-95,0 0 0,-1 1 0,1 0 0,-1 1 0,1 1 0,26 11 0,-38-14 37,-1 0 1,1 1-1,-1-1 1,1 1-1,-1 0 1,0 0-1,0 0 1,0 0-1,0 0 1,0 0-1,0 0 1,0 1-1,-1-1 1,1 0-1,-1 1 1,0 0-1,1-1 1,-1 1-1,-1 0 1,1-1-1,0 1 1,-1 0-1,1 0 1,-1 0-1,0 0 1,0 0-1,0-1 1,0 1-1,0 0 1,-1 0-1,1 0 1,-1 0-1,0-1 1,-1 4-1,-2 6 137,-1-1-1,0 1 1,-1-1-1,0-1 0,-1 1 1,-12 15-1,6-11 74,-1 0-1,-1-1 1,0 0-1,0-1 1,-30 17-1,35-23-252,-1-1 0,0 0 0,-1-1 1,1 0-1,-1-1 0,0-1 0,0 1 0,0-2 0,-1 0 0,-15 1 0,26-3-40,-1 0 0,1 0 0,-1 0 0,0-1 0,1 1 0,-1-1 0,1 1 0,-1-1 0,1 0 0,-1 0 0,1 0 0,0 0 0,-1 0 0,1-1 0,0 1 0,0-1 0,0 0 0,0 1 0,0-1 0,0 0 0,0 0 1,1 0-1,-1 0 0,-1-4 0,-5-11-449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4.8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15819,'2'3'228,"-1"1"0,1-1 0,-1 1 0,0 0 0,1-1 0,-1 1 0,-1 0 0,1 0 0,-1-1 1,1 5-1,-3 43 1110,0-20-337,2-12-605,0 29 323,0-46-674,0 1 0,0 0-1,1-1 1,-1 1 0,1 0 0,0-1 0,-1 1 0,1-1 0,0 1 0,1-1-1,-1 0 1,0 1 0,3 1 0,-4-3-38,1-1 0,0 1 0,-1-1 0,1 0-1,0 1 1,-1-1 0,1 0 0,0 0 0,-1 1 0,1-1 0,0 0-1,0 0 1,-1 0 0,1 0 0,0 0 0,0 0 0,-1 0 0,1 0 0,0 0-1,0 0 1,-1 0 0,1-1 0,0 1 0,0 0 0,-1-1 0,1 1-1,0 0 1,-1-1 0,1 1 0,-1-1 0,1 1 0,0-1 0,0 0-1,19-20-4,-18 19-2,90-127-196,-92 129 197,0 0 1,1-1 0,-1 1-1,0 0 1,0 0 0,0-1-1,0 1 1,0 0 0,1 0-1,-1-1 1,0 1 0,0 0-1,1 0 1,-1-1 0,0 1-1,0 0 1,1 0 0,-1 0-1,0 0 1,0 0 0,1-1-1,-1 1 1,0 0 0,1 0-1,-1 0 1,0 0 0,1 0-1,-1 0 1,0 0-1,0 0 1,1 0 0,-1 0-1,0 0 1,1 0 0,-1 0-1,3 12 100,-5 28 114,1-33-170,0 0-34,-1 34 215,2-39-247,0-1-1,0 1 1,0-1 0,0 1 0,1-1-1,-1 0 1,0 1 0,1-1-1,-1 1 1,1-1 0,-1 0 0,1 1-1,-1-1 1,1 0 0,0 0 0,0 0-1,0 1 1,0-1 0,0 0 0,0 0-1,0 0 1,1 1 0,-1-2-2,-1 0 0,1 0 1,0 0-1,0 0 0,-1-1 1,1 1-1,0 0 1,-1 0-1,1 0 0,0-1 1,-1 1-1,1 0 0,-1 0 1,1-1-1,0 1 0,-1-1 1,1 1-1,-1 0 0,1-1 1,-1 1-1,1-1 0,-1 0 1,1 1-1,-1-1 0,0 1 1,1-1-1,-1 0 0,0 1 1,1-1-1,-1 1 0,0-1 1,0 0-1,0 0 0,1 1 1,-1-2-1,6-27-191,-2-2-120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5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192 8 19028,'-3'-1'153,"0"0"0,1-1-1,-1 2 1,0-1 0,0 0-1,0 0 1,-1 1 0,1 0 0,0-1-1,0 1 1,0 0 0,0 1 0,0-1-1,0 0 1,0 1 0,0 0 0,0 0-1,0 0 1,0 0 0,0 0 0,0 0-1,0 1 1,1 0 0,-1-1 0,1 1-1,-1 0 1,1 0 0,-3 4-1,-4 3 9,0 0-1,1 1 0,0 0 0,1 1 0,-10 18 1,9-12-96,0 1 0,2-1 1,0 2-1,1-1 1,0 0-1,2 1 1,0 0-1,1 0 0,1 23 1,1-31-43,0 0 0,1 0 0,0-1 0,1 1 1,0-1-1,1 1 0,0-1 0,0 0 0,1 0 0,1 0 0,0 0 1,0-1-1,1 1 0,0-2 0,0 1 0,1 0 0,11 10 0,-14-16-21,1 0-1,-1-1 0,1 1 0,-1-1 0,1 0 1,0 0-1,0 0 0,0 0 0,0-1 0,0 0 0,0 0 1,0-1-1,0 1 0,1-1 0,7-1 0,-11 1-1,1 0 1,0 0-1,0-1 0,-1 0 0,1 1 1,0-1-1,-1 0 0,1 0 0,0 0 0,-1-1 1,0 1-1,1-1 0,-1 1 0,0-1 1,0 0-1,0 0 0,0 0 0,0 0 0,0 0 1,0 0-1,-1 0 0,1-1 0,-1 1 0,0-1 1,0 1-1,0-1 0,0 0 0,0 1 1,1-6-1,-2 5 8,0 1 0,0-1 0,0 1 0,0-1 0,0 1 0,-1 0-1,1-1 1,-1 1 0,0-1 0,1 1 0,-1 0 0,0-1 0,-1 1 0,1 0 0,0 0 0,-1 0 0,1 0 0,-1 0 0,1 0 0,-1 0 0,0 1 0,0-1 0,0 0 0,0 1 0,0 0 0,0-1 0,-4-1-1,0 1 10,0-1-1,0 1 1,0 0-1,0 0 1,0 0-1,0 1 0,0 0 1,-1 0-1,-12 1 1,12 1-20,8 2-39,13 0-27,-4-5 16,0 0 0,0 0 1,-1-1-1,0 0 0,1-1 0,-1 0 0,0 0 0,-1-1 1,1 0-1,8-8 0,28-14-329,-44 27 376,-1-1-1,1 1 0,-1 0 1,1-1-1,0 1 0,-1-1 1,1 1-1,-1 0 0,1 0 1,0-1-1,-1 1 0,1 0 1,-1 0-1,1 0 0,0 0 1,-1 0-1,1 0 0,0 0 1,-1 0-1,1 0 0,0 0 1,-1 0-1,1 0 0,0 0 1,-1 1-1,1-1 0,0 0 1,-1 0-1,1 1 0,-1-1 1,1 0-1,-1 1 0,1-1 1,-1 1-1,1-1 0,-1 1 1,1-1-1,-1 1 0,1-1 1,-1 1-1,0-1 0,1 1 1,-1-1-1,0 1 1,0 0-1,1-1 0,-1 1 1,0 0-1,0-1 0,0 1 1,0 0-1,1 5 24,-1 0 0,0 1 0,0-1 0,-2 10 0,1-7 0,-14 144 21,16-147-1458,1-12 866,6-18 447,-6 16-165,8-23-253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7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70 18596,'10'-14'1721,"-10"14"-1693,0 0-1,1 0 1,-1 0-1,0 0 1,0 0 0,0 0-1,1 0 1,-1 0-1,0 1 1,0-1-1,0 0 1,1 0 0,-1 0-1,0 0 1,0 0-1,0 0 1,0 0 0,1 0-1,-1 1 1,0-1-1,0 0 1,0 0-1,0 0 1,0 0 0,0 0-1,1 1 1,-1-1-1,0 0 1,0 0-1,0 0 1,0 1 0,0-1-1,0 0 1,0 0-1,0 0 1,0 1 0,0-1-1,0 0 1,0 0-1,3 36 1114,-3-21-705,0-12-384,2 22 307,10 44 0,-11-63-345,0-1 0,1 0 0,0 1-1,0-1 1,0 0 0,0 0 0,1-1 0,0 1-1,0 0 1,0-1 0,0 0 0,1 1 0,0-2 0,7 8-1,-8-10-8,0 1-1,0-1 0,0 0 0,0-1 0,0 1 0,0 0 0,0-1 1,0 1-1,0-1 0,0 0 0,0 0 0,1 0 0,-1-1 1,0 1-1,0-1 0,0 0 0,0 0 0,0 0 0,0 0 0,-1 0 1,1 0-1,0-1 0,3-2 0,6-4 28,0 0 0,-1-1-1,18-16 1,54-69 266,-42 45-58,-40 48-230,-1 0 1,1 0-1,-1 0 1,1 0-1,0 0 1,0 0-1,0 0 1,0 1-1,-1-1 1,1 0-1,0 0 1,0 1-1,1-1 0,-1 1 1,0-1-1,0 1 1,0-1-1,0 1 1,0 0-1,0-1 1,1 1-1,-1 0 1,0 0-1,0 0 1,0 0-1,2 0 1,-2 1 2,0 0 1,1 1-1,-1-1 0,0 0 1,0 0-1,-1 1 1,1-1-1,0 1 0,0-1 1,-1 1-1,1-1 0,0 1 1,-1-1-1,0 1 1,1-1-1,-1 1 0,0 0 1,0 2-1,3 29 102,-2-24-93,-1 1 0,2-1 1,-1 0-1,1 0 0,6 18 0,-8-26-19,1 0 0,-1 0 1,0-1-1,0 1 0,1 0 0,-1 0 0,1-1 0,-1 1 0,1 0 1,-1-1-1,1 1 0,-1 0 0,1-1 0,-1 1 0,1-1 1,0 1-1,-1-1 0,1 1 0,0-1 0,-1 1 0,1-1 0,0 0 1,0 1-1,-1-1 0,1 0 0,0 0 0,0 0 0,0 1 0,1-1 1,-1-1 0,1 1 0,-1-1-1,1 0 1,-1 1 0,0-1 0,1 0 0,-1 0 0,0 0 0,1 0 0,-1 0 0,0 0 0,0-1 0,0 1 0,1-2 0,5-7 22,0-1 1,10-23 0,-16 32-21,27-70-37,3-7-1311,-23 136-3614,-1-45 4077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6.2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0 17828,'0'0'95,"1"1"1,-1-1 0,0 1-1,0-1 1,0 1-1,0-1 1,0 0-1,0 1 1,0-1 0,0 1-1,0-1 1,0 1-1,0-1 1,0 0-1,0 1 1,0-1 0,0 1-1,0-1 1,-1 1-1,1-1 1,0 0 0,0 1-1,0-1 1,-1 0-1,1 1 1,-1 0-1,-10 17 742,2-5-472,-8 21-131,2 1 0,1 1 0,2 0 0,1 0 0,2 1 0,2 0 0,-5 72 0,11-101-156,1 0-1,1 0 0,-1-1 1,1 1-1,1 0 0,-1 0 1,1-1-1,1 1 0,-1-1 1,6 9-1,-7-13-62,0-1 0,1 0 0,0 0 0,0 1 0,-1-1 0,1-1-1,0 1 1,1 0 0,-1 0 0,0-1 0,0 1 0,1-1 0,-1 0 0,1 0 0,-1 1 0,1-2 0,0 1 0,-1 0-1,1-1 1,0 1 0,-1-1 0,1 0 0,0 1 0,0-1 0,0-1 0,-1 1 0,1 0 0,0-1 0,-1 1 0,1-1-1,0 0 1,3-2 0,2 0-10,-1 0-1,1-1 0,-1 0 0,0-1 1,0 1-1,0-1 0,-1-1 0,0 1 1,0-1-1,6-7 0,-6 5 8,1 0 0,-1-1 0,0 0 0,-1 0 0,0 0 0,-1-1 0,6-15 0,-9 23-2,0 0-1,-1 0 1,1 0-1,-1 0 1,0 0-1,1 0 1,-1 0-1,0 0 1,0 0-1,0 0 1,-1 0-1,1 0 1,0 0-1,-1 0 1,1 0-1,-1 0 1,0 0-1,1 0 1,-1 0-1,-2-1 1,2 1 3,-1 1 0,1-1 0,-1 1 0,1 0 0,-1 0 0,0 0 0,0 0 0,0 0 0,1 0 0,-1 0 0,0 1 0,0-1 0,0 1 0,0-1 0,0 1 0,-3 0 0,-4-1 27,0 2 1,1-1-1,-1 1 1,1 1-1,-1-1 1,1 1-1,0 1 1,-10 4 0,-26 16 117,42-22-153,0 1 1,1-1-1,-1 0 0,0 1 0,1-1 1,-1 0-1,1 1 0,-1 0 1,1-1-1,0 1 0,0 0 0,0 0 1,0 0-1,0 0 0,0 0 1,0 0-1,1 0 0,-1 0 0,1 0 1,-1 3-1,1-4-5,0 0 0,0-1 1,0 1-1,1 0 0,-1 0 1,0 0-1,0-1 0,1 1 1,-1 0-1,0 0 0,1-1 0,-1 1 1,1 0-1,-1-1 0,1 1 1,-1-1-1,1 1 0,-1-1 1,1 1-1,0-1 0,-1 1 0,1-1 1,1 1-1,21 4 20,-14-5-14,0-1 1,-1 1 0,15-5-1,6-4-38,0-2-1,0-1 1,-1-2-1,32-20 1,-22 13-34,-37 20 58,0 0 0,1 0-1,-1 1 1,1-1 0,-1 0-1,1 1 1,-1-1 0,1 1-1,0 0 1,-1 0 0,1-1-1,-1 1 1,4 0 0,-4 1 5,-1-1 0,1 0 1,0 0-1,-1 0 1,1 1-1,-1-1 0,1 0 1,-1 1-1,1-1 0,-1 1 1,1-1-1,-1 1 0,0-1 1,1 1-1,-1-1 0,1 1 1,-1-1-1,0 1 0,1-1 1,-1 1-1,0-1 1,0 1-1,0 0 0,1 0 1,-1 5 3,1 0 1,-1-1 0,0 1 0,-1 0-1,1 0 1,-2 6 0,0-1 31,-2 23 82,-1-3 109,2-1 1,1 38 0,4-58-554,2-9-102,7-16-4,-10 13 459,10-17-284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6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41 18580,'-2'-1'1968,"7"-1"-1183,5 0-385,3-3 1840,6 1-1392,1-2-600,3-1-264,-1 1-880,-3 0 840,-12 5-208,-6 1-64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7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 17332,'0'23'1984,"-3"3"-1304,-5 6-304,1 6 1417,0 4-1153,1 1-272,2-1-712,1-2-448,2-9-1297,-2-7 1737,0-12-360,3-11-232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7.8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1 152 18020,'28'-23'782,"2"1"1,0 1 0,1 2-1,39-18 1,-60 32-678,0 0 1,1 1-1,-1 0 1,1 1 0,19-4-1,-28 7-91,0-1-1,0 1 1,0 0-1,1 0 1,-1 0 0,0 0-1,0 0 1,0 0-1,0 0 1,0 1-1,0-1 1,0 1 0,0 0-1,0-1 1,-1 1-1,1 0 1,0 0-1,0 0 1,0 0 0,-1 1-1,1-1 1,-1 0-1,1 1 1,-1-1-1,1 1 1,-1-1 0,0 1-1,0 0 1,0-1-1,0 1 1,0 0-1,0 0 1,0 0 0,-1 0-1,1 0 1,-1 0-1,1 0 1,-1 0-1,0 2 1,1 10 75,-1 0 1,0-1-1,-1 1 1,-4 17-1,2-15 88,1 0-1,0 28 0,3-34-61,1-1 1,0 1-1,0-1 0,1 0 0,0 0 1,7 14-1,30 49-700,-40-71 563,4 5-16,-5-8 376,1 1-313,-1 0 0,0 0 0,1 1 0,-1-1 0,0 0 1,1 1-1,-1-1 0,0 1 0,1-1 0,-1 1 0,0 0 0,0-1 0,0 1 0,0 0 1,-1-1-1,-68-5 489,70 6-516,0 0-1,0 0 0,0 0 0,-1 0 0,1 0 1,0 0-1,0 0 0,-1 0 0,1 0 0,0 0 0,0 0 1,-1 0-1,1 0 0,0 0 0,0 0 0,0 0 0,-1 0 1,1 0-1,0 0 0,0 0 0,0 0 0,-1-1 0,1 1 1,0 0-1,0 0 0,0 0 0,-1 0 0,1-1 1,0 1-1,0 0 0,0 0 0,0 0 0,0-1 0,0 1 1,0 0-1,-1 0 0,1 0 0,0-1 0,0 1 0,0 0 1,0 0-1,0-1 0,10-6-24,17-3 21,-23 10 3,0-1 0,1 1-1,-1 0 1,0 0 0,0 1 0,0-1 0,0 1 0,0 0 0,7 2 0,-10-2 4,0-1 0,0 0 1,0 1-1,-1-1 1,1 1-1,0 0 1,0-1-1,0 1 0,0-1 1,-1 1-1,1 0 1,0 0-1,-1 0 1,1-1-1,0 1 0,-1 0 1,1 0-1,-1 0 1,0 0-1,1 0 1,-1 0-1,0 0 1,1 0-1,-1 0 0,0 0 1,0 0-1,0 0 1,0 0-1,0 0 1,0 0-1,0 0 0,0 0 1,0 0-1,-1 0 1,1 0-1,0 0 1,-1 0-1,1 0 0,0 0 1,-1 0-1,0 0 1,1-1-1,-1 1 1,0 1-1,-6 9 64,-1-1 0,0 0 1,0-1-1,-1 0 0,0 0 0,-1-1 0,0 0 0,0 0 0,0-1 1,-1-1-1,-19 9 0,5-4 169,0-2 1,-1-1-1,0 0 0,-39 4 1,59-10-191,0-2-1,-1 1 1,1-1 0,-1 1-1,1-2 1,-12-1 0,17 2-50,0 0 0,0-1 0,0 1 1,0-1-1,0 1 0,0-1 0,0 1 0,0-1 1,0 0-1,0 1 0,0-1 0,0 0 0,0 0 1,0 0-1,0 0 0,1 0 0,-2-1 0,1 0-37,1 1-1,-1-1 0,1 0 1,0 1-1,0-1 0,-1 0 1,1 1-1,0-1 0,0 0 1,0 1-1,1-1 0,-1 0 0,0 0 1,1 1-1,0-4 0,2-2-146,0 0-1,0 1 0,1-1 1,-1 1-1,2 0 0,-1 0 0,0 0 1,10-9-1,7-5-292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8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 16892,'4'5'461,"0"1"-1,1-1 1,-1-1 0,1 1 0,0-1 0,0 0 0,1 0 0,-1 0 0,1-1 0,-1 0 0,1 0 0,0 0 0,11 3 0,-14-5-404,1 0 1,0 0-1,-1-1 1,1 1 0,0-1-1,0 0 1,0 0 0,-1 0-1,1 0 1,0 0-1,0-1 1,0 0 0,-1 0-1,1 0 1,0 0 0,-1-1-1,1 1 1,-1-1 0,0 0-1,1 0 1,-1 0-1,0 0 1,0-1 0,4-3-1,-6 4-56,0 1-1,1-1 0,-1 1 1,0-1-1,0 1 0,0-1 1,0 0-1,0 1 0,-1-1 1,1 0-1,0 0 0,-1 1 1,0-1-1,1 0 0,-1-3 1,0 4 1,0-1 0,0 1 1,0 0-1,-1 0 0,1 0 1,-1 0-1,1 0 0,-1-1 1,1 1-1,-1 0 0,1 0 1,-1 0-1,0 0 0,0 1 1,1-1-1,-1 0 1,0 0-1,-2-1 0,0 0 5,0 0-1,-1 1 1,1-1 0,-1 1-1,1-1 1,-1 1 0,1 0-1,-1 1 1,0-1-1,1 1 1,-1-1 0,0 1-1,0 0 1,-4 1 0,3 0 11,0 1 1,0 0-1,0 0 0,0 0 1,0 0-1,0 1 1,1 0-1,-1 0 1,1 0-1,0 0 1,0 1-1,0 0 1,0 0-1,1 0 1,0 0-1,0 0 0,0 1 1,0-1-1,0 1 1,1 0-1,0 0 1,0 0-1,0 0 1,1 0-1,0 0 1,0 1-1,0-1 0,0 0 1,1 1-1,0 7 1,0-12-27,0 0 0,0 0 1,0 0-1,1 1 1,-1-1-1,0 0 0,0 0 1,1 0-1,-1 0 0,0 0 1,1 0-1,-1 0 0,1 0 1,0 0-1,-1 0 1,1-1-1,0 1 0,-1 0 1,1 0-1,0 0 0,0-1 1,0 1-1,0 0 0,-1-1 1,1 1-1,0-1 0,0 1 1,0-1-1,0 0 1,0 1-1,1-1 0,-1 0 1,0 0-1,0 1 0,0-1 1,0 0-1,0 0 0,0 0 1,0-1-1,0 1 0,0 0 1,3-1-1,3-1-43,0-1 0,1 0 0,-1 0 1,13-8-1,-12 6 47,18-10-143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9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64 149 18276,'-5'2'205,"1"0"-1,0 1 1,0-1 0,0 1 0,1 0-1,-1 0 1,0 0 0,1 0 0,0 1 0,0-1-1,0 1 1,0 0 0,1 0 0,-1 0-1,1 0 1,-2 7 0,3-9-162,0 0 1,0 0 0,0 1-1,1-1 1,-1 0 0,1 1-1,0-1 1,0 0-1,0 1 1,0-1 0,0 0-1,0 1 1,0-1 0,1 1-1,-1-1 1,1 0-1,0 0 1,0 1 0,0-1-1,0 0 1,0 0 0,0 0-1,0 0 1,1 0-1,-1 0 1,1 0 0,-1-1-1,1 1 1,0 0 0,0-1-1,0 1 1,0-1-1,0 0 1,2 2 0,0-2-15,0 0-1,0 1 1,0-1 0,0 0 0,0-1 0,0 1 0,0-1-1,0 0 1,0 0 0,1 0 0,-1 0 0,0-1 0,0 1 0,0-1-1,0 0 1,0-1 0,0 1 0,-1-1 0,5-1 0,3-3 20,0 0 1,-1-1-1,0 0 0,0 0 1,10-11-1,-3 1 22,0 0-1,-2-2 0,0 1 1,-1-2-1,-1 0 0,-1-1 1,-1 0-1,11-27 1,-17 24 177,-5 21-66,-4 13-10,-6 24 22,2 0 0,2 1-1,1 0 1,1 1-1,3 63 1,1-96-177,0 1 0,0 0 0,0 0-1,1-1 1,-1 1 0,1 0 0,0-1 0,0 1 0,0 0-1,1-1 1,-1 0 0,1 1 0,0-1 0,0 0 0,3 4-1,11 6 86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29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78 15195,'2'0'184,"0"0"0,0 1 0,0-1 0,0 0 0,0 0 0,0 0 0,0 0 0,0 0 0,0 0-1,-1-1 1,1 1 0,0 0 0,0-1 0,0 0 0,0 1 0,0-1 0,-1 0 0,1 0 0,3-2 0,6-3 712,24-7-159,1 1 0,0 1 1,1 3-1,41-6 1,-51 11-790,0 2 0,0 0 0,-1 1 0,1 2 0,0 1 0,41 9 0,-67-11 20,1-1 1,-1 0-1,1 1 1,-1-1-1,1 1 1,-1 0-1,1-1 1,-1 1-1,1 0 1,-1 0-1,0 0 1,0 0-1,2 1 1,-3-1 23,0-1 0,0 0 0,0 0 0,0 0 0,0 0 0,0 0 0,0 1 0,0-1 0,0 0 0,0 0 0,0 0 0,0 0 0,0 1 0,0-1 0,0 0 0,0 0 1,0 0-1,0 0 0,0 0 0,0 1 0,0-1 0,-1 0 0,1 0 0,0 0 0,0 0 0,0 0 0,0 0 0,0 1 0,0-1 0,0 0 0,-1 0 0,1 0 0,0 0 0,0 0 1,0 0-1,0 0 0,-1 0 0,1 0 0,-16 3-99,-141 0 88,-182 14 2368,339-17-2341,0 0 0,0 0-1,-1 0 1,1 0-1,0 0 1,0 0 0,0 0-1,0 0 1,0 0 0,0 0-1,0 0 1,0 0 0,-1 0-1,1 0 1,0 0 0,0 0-1,0 0 1,0 0 0,0 0-1,0 0 1,0 0 0,0 0-1,0 0 1,-1 0-1,1 0 1,0 0 0,0 1-1,0-1 1,0 0 0,0 0-1,0 0 1,0 0 0,0 0-1,0 0 1,0 0 0,0 0-1,0 0 1,0 0 0,0 1-1,0-1 1,0 0-1,0 0 1,0 0 0,0 0-1,0 0 1,0 0 0,0 0-1,0 0 1,0 1 0,0-1-1,0 0 1,0 0 0,0 0-1,0 0 1,0 0 0,0 0-1,0 0 1,0 0-1,0 0 1,0 1 0,0-1-1,0 0 1,0 0 0,0 0-1,0 0 1,1 0 0,-1 0-1,10 7 45,16 5-274,-6-7 22,-1-2 0,1 0 1,0-1-1,-1-1 1,1-1-1,23-3 0,10-3-1225,53-13-1,-88 15 750,0 0 1,-1-1-1,0-1 0,17-8 1,-19 6-266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32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17804,'7'3'1656,"8"12"-1072,-1 0-256,8 4 641,4 1-185,7-1-232,3-3-128,2-7-416,3-5-200,-2-8-624,-3-5 544,-6-8 112,-1-1-136,-3 0-89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32.6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0 15075,'-10'15'2129,"-2"8"-1049,-2 3-432,-4 9 2137,2 6-1465,-5 7-528,5 7-160,-2-1-336,4-1-120,4-4-304,1-4-256,5-10-680,-1-9-384,5-13 1112,-1-13-257,-2-12-199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33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0 19140,'-2'16'1888,"2"6"-1127,-2 0-305,9-2 856,8 0-264,9-2-360,4-8-127,8-9-345,2-7-160,-1-4-465,1-1-343,-8-1-592,-4-1-1064,-16 4 1871,-2 7-447,-16 6-264</inkml:trace>
  <inkml:trace contextRef="#ctx0" brushRef="#br0" timeOffset="1">17 167 15779,'-5'4'2121,"0"5"-1121,5-3-400,12-2 2201,4-3-1449,11-1-568,5-1-200,3-3-512,-2-1-416,0 0 392,4 0-64,-7 5-128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8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65 115 18676,'-1'3'154,"0"-1"0,1 1-1,-1-1 1,0 1 0,-1-1 0,1 0-1,0 0 1,-1 0 0,1 0 0,-1 0 0,-3 4-1,-6 8 84,6-4-18,0 0 0,0 1 0,1-1 1,0 1-1,1 0 0,-3 19 0,5-23-153,0-1 0,0 1 0,1 0 1,0-1-1,0 1 0,1 0 0,0-1 0,0 1 0,0-1 0,1 1 0,0-1 1,5 12-1,-7-17-44,1 1 0,0-1 1,0 0-1,0 1 0,0-1 1,0 0-1,0 0 0,0 1 1,0-1-1,0 0 0,0 0 1,1 0-1,-1 0 0,0-1 0,1 1 1,-1 0-1,1-1 0,-1 1 1,1 0-1,-1-1 0,1 0 1,-1 1-1,3-1 0,-2 0 5,0-1 0,0 1 0,0-1 1,0 1-1,0-1 0,0 0 0,0 0 0,0 0 0,0 0 0,0 0 0,0 0 0,0-1 0,-1 1 0,4-3 0,0-3 45,1 1 0,-1-1 1,0 0-1,0 0 1,-1 0-1,0-1 1,4-10-1,-5 6 33,1 1 0,-2 0 1,2-14-1,-4 20-82,1 0 0,-1 0 0,0 0 0,-1 0 0,1 0 1,-1 0-1,0 1 0,0-1 0,-4-9 0,5 13-24,0 1-1,0-1 1,0 0-1,-1 0 1,1 1-1,0-1 1,-1 0-1,1 1 1,-1-1-1,1 1 1,-1-1 0,1 1-1,-1-1 1,1 1-1,-1-1 1,1 1-1,-1-1 1,0 1-1,1-1 1,-1 1-1,0 0 1,1 0-1,-1-1 1,0 1 0,1 0-1,-1 0 1,0 0-1,0 0 1,1-1-1,-1 1 1,0 0-1,0 1 1,1-1-1,-1 0 1,0 0-1,1 0 1,-1 0 0,0 0-1,0 1 1,0-1-1,-1 1-4,1 1 0,-1-1 1,1 0-1,0 0 0,0 0 0,-1 1 0,1-1 0,0 1 0,0-1 0,0 1 0,0-1 1,1 1-1,-1 0 0,0-1 0,1 1 0,-1 2 0,0 1-26,0 1 0,0-1 0,1 1 0,0 0 1,0-1-1,1 1 0,-1-1 0,1 1 0,1-1 0,-1 0 0,1 1 0,-1-1 0,2 0 1,-1 0-1,0 0 0,1 0 0,0-1 0,0 1 0,1-1 0,-1 1 0,1-1 0,0 0 0,0-1 1,7 6-1,-7-6-14,0 0 0,0-1 0,0 0 0,0 1 0,1-1 0,-1-1 0,1 1 0,-1-1 1,1 0-1,0 0 0,-1 0 0,1 0 0,0-1 0,0 0 0,-1 0 0,1 0 0,0-1 0,0 0 1,0 1-1,-1-2 0,1 1 0,-1 0 0,1-1 0,-1 0 0,1 0 0,-1 0 0,0-1 0,5-3 1,-4 2 14,0 0-1,0 0 1,-1 0 0,0-1 0,0 0 0,0 1 0,0-1 0,-1-1 0,1 1 0,-2 0 0,1-1 0,2-6 0,-14 51 278,-7 71 1,-1 10 429,14-106-566,-13 49 387,14-58-434,0 0 0,0 1 0,0-1 0,-1-1 0,0 1-1,0 0 1,0-1 0,0 1 0,-5 4 0,8-10-62,0 1 0,0 0 0,0 0 0,0 0-1,0 0 1,0-1 0,0 1 0,0 0 0,0 0 0,0 0 0,0-1 0,0 1 0,0 0-1,0 0 1,0 0 0,0 0 0,0-1 0,0 1 0,-1 0 0,1 0 0,0 0 0,0 0-1,0-1 1,0 1 0,0 0 0,0 0 0,0 0 0,-1 0 0,1 0 0,0 0 0,0-1-1,0 1 1,0 0 0,-1 0 0,1 0 0,0 0 0,0 0 0,0 0 0,-1 0 0,1 0-1,0 0 1,0 0 0,0 0 0,-1 0 0,1 0 0,0 0 0,0 0 0,0 0 0,0 0-1,-1 0 1,1 0 0,0 0 0,0 0 0,0 0 0,0 0 0,-1 1 0,1-1 0,0 0-1,0 0 1,0 0 0,0 0 0,-1 0 0,1 0 0,0 1 0,4-20-25,113-280-575,-35 101 371,-39 80 355,-42 110-2,-3 9-69,-5 11-4,1 7-5,1 0 0,1 0 0,1 1 1,-2 27-1,4-38-36,1 1 0,0-1 1,1 0-1,0 0 0,0 0 0,1 0 1,0 0-1,0 0 0,1 0 0,1-1 0,6 15 1,-9-21-8,1 0 0,-1 0 1,1 0-1,-1 0 1,1 0-1,0-1 0,-1 1 1,1-1-1,0 1 1,0-1-1,0 1 0,0-1 1,0 0-1,1 0 1,-1 0-1,0 0 0,0 0 1,1-1-1,3 2 0,-2-2 0,-1-1 0,1 1 0,-1 0 0,0-1 0,1 0 0,-1 1-1,0-1 1,0-1 0,1 1 0,-1 0 0,0-1 0,4-2-1,4-4 21,-1 0 0,-1 0-1,1-1 1,-1 0-1,0-1 1,8-12-1,-1-5 36,-14 22-39,1-1-1,0 1 1,1 0-1,-1 0 1,7-7-1,-8 17 7,-1-1 0,1 1-1,-1 0 1,-1-1 0,1 1 0,-1 9-1,1-4 3,0-1-15,0 0 3,-1-1-1,1 0 0,1 0 0,0 0 0,0 0 1,0 0-1,1 0 0,6 11 0,-9-19-41,0 1-1,0-1 1,1 1-1,-1-1 1,0 1-1,1-1 1,-1 1-1,0-1 1,1 1-1,-1-1 0,1 1 1,-1-1-1,0 0 1,1 1-1,-1-1 1,1 0-1,0 1 1,-1-1-1,1 0 1,-1 0-1,1 0 1,-1 1-1,1-1 1,0 0-1,-1 0 1,1 0-1,-1 0 1,1 0-1,0 0 0,-1 0 1,1 0-1,-1 0 1,1 0-1,-1-1 1,1 1-1,0 0 1,-1 0-1,1 0 1,-1-1-1,1 1 1,-1 0-1,1-1 1,-1 1-1,1 0 1,-1-1-1,1 1 1,-1-1-1,0 1 1,1-1-1,1-1-74,-1-1 0,1 1 0,-1-1 0,0 1 0,0-1 0,0 0 0,0 1 0,0-1 0,0-5 0,0-23-270,-2-6-119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36.3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9 254 16339,'0'0'67,"-1"0"-1,1 0 0,-1 1 1,1-1-1,0 0 0,-1 0 1,1 0-1,0 0 0,-1 0 0,1 1 1,0-1-1,-1 0 0,1 0 1,0 0-1,0 1 0,-1-1 0,1 0 1,0 1-1,0-1 0,-1 0 1,1 0-1,0 1 0,0-1 1,0 0-1,-1 1 0,1-1 0,0 1 1,0-1-1,0 0 0,0 1 1,0-1-1,0 0 0,0 1 0,0-1 1,0 0-1,0 1 0,0-1 1,0 1-1,0-1 0,0 0 0,0 1 1,0-1-1,1 0 0,-1 1 1,0-1-1,0 0 0,0 1 1,1-1-1,-1 0 0,0 1 0,0-1 1,0 0-1,1 0 0,-1 1 1,0-1-1,1 0 0,-1 0 0,0 0 1,1 1-1,0 0 102,1 0 0,-1 0-1,1 0 1,-1 0 0,1 0 0,0-1-1,-1 1 1,1-1 0,0 1 0,0-1 0,-1 1-1,4-1 1,-2 0-92,1-1 0,-1 0 1,0 0-1,1 0 0,-1 0 0,0-1 0,0 1 0,0-1 1,0 0-1,0 0 0,0 0 0,-1 0 0,6-5 0,29-38 183,-34 42-238,19-29 126,33-65 1,-13 20-80,-42 78-69,0-1 1,0 0-1,0 0 1,0 0 0,0 0-1,0 0 1,0 0 0,0 0-1,0 0 1,0 0 0,0 0-1,1 0 1,-1 0 0,0 0-1,0 0 1,0 0 0,0 0-1,0 0 1,0 0 0,0 0-1,0 0 1,0 0 0,0 0-1,0 0 1,0 0 0,0 0-1,1 0 1,-1 0 0,0 0-1,0 0 1,0 0 0,0 0-1,0 0 1,0 0 0,0 0-1,0 0 1,0 0 0,0 0-1,0-1 1,0 1 0,0 0-1,0 0 1,0 0 0,0 0-1,0 0 1,1 0 0,-1 0-1,0 0 1,0 0 0,0 0-1,0 0 1,0 0 0,0 0-1,0 0 1,0-1-1,0 1 1,-1 10-6,-5 16-6,-31 164-275,37-187 193,0 0-1,-1 0 1,1 0-1,1 1 1,-1-1-1,0 0 1,1 0-1,0 4 1,-1-7 56,1 0-1,-1 1 1,0-1 0,0 0 0,0 0 0,0 1 0,0-1 0,0 0 0,1 0 0,-1 1 0,0-1 0,0 0 0,0 0 0,1 0-1,-1 1 1,0-1 0,0 0 0,1 0 0,-1 0 0,0 0 0,1 0 0,-1 1 0,0-1 0,0 0 0,1 0 0,-1 0 0,0 0-1,1 0 1,-1 0 0,1 0 0,0-1-55,0 1-1,0 0 1,0-1-1,0 0 1,0 1 0,0-1-1,-1 0 1,1 1-1,0-1 1,0 0-1,0 0 1,-1 0 0,2-1-1,27-47-1226,-9 12 397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36.8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 0 16379,'1'3'192,"0"-1"0,0 1 0,0 0 0,-1-1 0,1 1 0,-1 0 0,1-1 0,-1 1 0,0 0 0,0 0 0,0-1 0,0 1 0,-1 0 0,1-1 0,-1 1 0,-1 4 0,-20 46 1570,13-33-674,4-8-721,0-1-1,1 1 1,0 0 0,-2 20 0,6-32-365,-1 1 1,1-1 0,0 1 0,0-1 0,0 1 0,0 0-1,0-1 1,0 1 0,0-1 0,0 1 0,0-1 0,0 1-1,1-1 1,-1 1 0,0 0 0,0-1 0,0 1 0,1-1-1,-1 1 1,0-1 0,1 1 0,-1-1 0,0 0 0,1 1-1,-1-1 1,1 1 0,-1-1 0,0 0 0,1 1 0,-1-1-1,1 0 1,-1 1 0,1-1 0,-1 0 0,1 0 0,0 0-1,-1 0 1,1 1 0,-1-1 0,1 0 0,-1 0 0,1 0-1,-1 0 1,1 0 0,0 0 0,33-8-297,-21 4 200,-7 3 43,0 0-1,0 0 1,0 0 0,1 1-1,-1 0 1,0 0 0,0 0-1,0 1 1,10 2 0,-13-2 45,0 0 0,-1 0 0,1 1 0,0-1 0,-1 1 0,1 0 0,-1-1 0,1 1 0,-1 0 1,0 0-1,0 1 0,0-1 0,0 0 0,0 1 0,-1-1 0,1 1 0,-1-1 0,1 1 0,-1 0 0,0 0 0,0 0 1,0 3-1,1 1 71,-1 0 1,0 0-1,-1 0 0,0 0 1,0 0-1,0 0 1,-1 0-1,0 0 0,-1 0 1,1 0-1,-1 0 1,0-1-1,-1 1 1,0-1-1,0 1 0,0-1 1,-1 0-1,0 0 1,0-1-1,-1 1 0,1-1 1,-1 0-1,0 0 1,-10 7-1,11-8-98,0-1 0,-1 0 0,1 0-1,-1 0 1,0-1 0,1 0 0,-1 0 0,0 0-1,-1 0 1,1-1 0,0 0 0,0 0 0,0 0-1,-1-1 1,1 1 0,-1-1 0,1-1 0,0 1-1,-1-1 1,1 0 0,0 0 0,0 0 0,0-1 0,0 0-1,0 0 1,0 0 0,0 0 0,1-1 0,-1 0-1,1 0 1,-1 0 0,-6-8 0,4 4-56,0 0 1,1-1-1,0 0 0,1 0 1,0-1-1,-5-9 1,-7-28-431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37.2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29 17052,'14'-2'2008,"1"1"-1360,-2 1-288,3 1 1321,4 1-1009,4-2-360,5 0-760,0 0-376,3 0 648,0 0-161,1-3-151</inkml:trace>
  <inkml:trace contextRef="#ctx0" brushRef="#br0" timeOffset="1">529 1 15715,'-2'8'391,"0"-1"-1,-1 0 0,1 1 0,-1-1 0,-1 0 0,1-1 1,-1 1-1,0-1 0,-7 8 0,-12 22 828,14-18-849,1 0-1,1 0 1,-9 34 0,14-45-305,0 0 0,1 1 0,0-1 0,0 1 0,1-1 0,0 1 0,0-1 0,1 1 0,0-1 0,1 0 0,-1 1 0,6 13 0,-6-19-34,0 0 0,0 0 0,0 0 0,0 0 0,1 0 0,-1 0 0,1 0 0,-1 0 0,1-1-1,0 1 1,-1 0 0,1-1 0,0 0 0,0 1 0,0-1 0,0 0 0,1 0 0,-1 0 0,0 0 0,4 0 0,-2 0 13,0-1 0,0 0-1,0 0 1,0 0 0,0-1 0,0 1 0,0-1 0,-1 0 0,1 0 0,0-1 0,5-2 0,3-2 56,0-1 0,-1 0 0,1-1 1,-2 0-1,1-1 0,11-12 0,-13 11-22,0 0 1,-1-1-1,0 1 0,-1-2 1,0 1-1,-1-1 0,0 0 0,5-16 1,-9 23-51,0 0 0,-1 0 0,0-1 1,0 1-1,-1 0 0,1 0 0,-1 0 1,-1-1-1,1 1 0,0 0 0,-1 0 1,0 0-1,0 0 0,-1 0 0,0 0 1,0 0-1,0 0 0,0 0 0,0 1 1,-1-1-1,0 1 0,0 0 0,-7-7 1,5 6-17,0 0 0,0 1 0,-1 0 0,0 0 0,0 1 0,0-1 0,0 1 1,0 0-1,-1 1 0,0 0 0,1 0 0,-1 0 0,0 1 0,-8-1 1,11 2-252,0-1 1,0 1-1,0 0 1,-1 1-1,1-1 1,0 1 0,0 0-1,0 0 1,0 0-1,0 0 1,0 1-1,0 0 1,0 0 0,0 0-1,1 0 1,-1 0-1,1 1 1,0 0 0,0-1-1,0 1 1,0 0-1,0 1 1,0-1-1,-2 4 1,5-6-852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37.7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17916,'19'-3'1696,"-9"5"-1152,-6 5-248,1 16 953,-2 8-481,-3 9-400,0 3-104,2 5-192,3 0-72,-1-8-192,2-6-160,0-13-336,0-6-241,-5-15 697,-2-3-176,-17-4-168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38.2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0 294 16604,'19'2'1736,"4"-2"-1248,6-8-208,4 0 776,4-7-992,3 2-352,1-3 416,2-4-64,-1-3-272</inkml:trace>
  <inkml:trace contextRef="#ctx0" brushRef="#br0" timeOffset="1">693 1 17012,'-15'7'569,"0"0"0,0 2 0,1 0 0,0 0 0,-13 13 0,20-15-425,1-1-1,0 1 1,0 0 0,1 1 0,0-1 0,0 1-1,0 0 1,1 0 0,1 1 0,-1-1 0,-1 10-1,2-7-46,1 0-1,0 1 1,1-1-1,1 0 1,-1 1-1,2-1 1,0 0-1,0 1 1,1-1-1,3 14 0,-4-22-56,0 1 0,0-1-1,1 0 1,-1 1-1,0-1 1,1 0-1,0 0 1,0 0-1,0 0 1,0 0 0,0 0-1,1-1 1,-1 1-1,1-1 1,0 0-1,-1 1 1,1-1-1,0 0 1,0-1-1,1 1 1,-1-1 0,0 1-1,1-1 1,-1 0-1,0 0 1,1 0-1,-1-1 1,1 1-1,-1-1 1,1 0 0,0 0-1,-1 0 1,1 0-1,-1-1 1,1 1-1,3-2 1,1-1 28,1 0-1,-1 0 1,0-1-1,0 0 1,0 0 0,-1-1-1,0 0 1,0 0-1,0 0 1,0-1 0,-1-1-1,0 1 1,0-1-1,5-8 1,-5 7-12,0-1 0,-1 0 1,0 0-1,0 0 0,-1 0 0,-1-1 0,0 1 1,0-1-1,0 0 0,-1 0 0,1-20 0,-3 25-52,-1 1-1,0-1 1,1 0-1,-1 0 1,-1 1 0,1-1-1,-1 0 1,0 1-1,0 0 1,0-1-1,0 1 1,-1 0-1,0 0 1,0 0-1,0 1 1,0-1-1,-1 1 1,1-1 0,-1 1-1,0 0 1,0 0-1,-6-3 1,8 6-68,1 0 1,-1-1-1,0 1 1,1 0-1,-1 0 0,0 0 1,1 0-1,-1 1 1,1-1-1,-1 0 1,0 1-1,1-1 1,-1 1-1,1-1 1,-1 1-1,1 0 1,-1-1-1,1 1 0,-1 0 1,1 0-1,0 0 1,0 0-1,-1 1 1,1-1-1,0 0 1,0 0-1,-1 3 1,-27 39-1863,17-19 1408,2 0 316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38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0 18140,'-10'55'1720,"4"-6"-1176,2-4-248,1-4 625,2-7-225,4-9-592,-2-9-376,3-10 240,2-6-152,4-9-96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39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0 17556,'-6'1'254,"1"0"1,-1 0 0,1 0-1,-1 1 1,1 0-1,-1 0 1,1 0 0,0 1-1,0 0 1,0 0-1,1 0 1,-1 1-1,1-1 1,-1 1 0,1 0-1,0 0 1,1 1-1,-4 4 1,-2 2 58,1 0 1,1 1-1,0-1 0,1 2 1,0-1-1,-6 20 1,11-27-242,0-1 0,0 1 0,0 0 0,1 0 0,-1 0 0,1 0 0,0 0 0,1 5 1,-1-9-66,0-1 1,0 0 0,0 1 0,0-1 0,0 1 0,1-1-1,-1 1 1,0-1 0,0 0 0,0 1 0,1-1 0,-1 1-1,0-1 1,0 0 0,1 1 0,-1-1 0,0 0 0,1 1-1,-1-1 1,0 0 0,1 1 0,-1-1 0,0 0 0,1 0-1,-1 0 1,1 1 0,-1-1 0,1 0 0,-1 0 0,0 0-1,1 0 1,0 0 0,1 0-1,-1-1-1,1 0 1,0 1-1,0-1 1,-1 0-1,1 0 1,-1 0-1,1 0 1,-1 0-1,0-1 1,1 1-1,-1 0 1,2-3-1,16-19 33,-1-1 0,26-46 0,-2 2-106,-31 57-27,-11 11 92,0 0 0,0 0 0,0 0-1,1 0 1,-1 0 0,0 0 0,0 0 0,0 0 0,0 0-1,1 0 1,-1 0 0,0 0 0,0 1 0,0-1 0,0 0-1,1 0 1,-1 0 0,0 0 0,0 0 0,0 0 0,0 0-1,0 1 1,0-1 0,1 0 0,-1 0 0,0 0-1,0 0 1,0 1 0,0-1 0,0 0 0,0 0 0,0 0-1,0 0 1,0 1 0,0-1 0,0 0 0,0 0 0,0 0-1,0 1 1,-1 28-101,1-22 101,-3 22-28,-4 83 53,6-94 14,2 1 0,1-1 1,6 37-1,-7-53-30,0 1 0,-1-1 1,1 1-1,0-1 0,0 1 1,0-1-1,0 0 0,1 1 0,-1-1 1,0 0-1,1 0 0,0 0 1,0 0-1,-1 0 0,1 0 1,4 2-1,-4-3-3,-1-1 1,1 1-1,0-1 0,0 1 1,0-1-1,0 0 0,0 0 1,-1 0-1,1 0 0,0 0 1,0 0-1,0 0 0,0-1 1,0 1-1,-1-1 0,1 1 1,0-1-1,0 0 0,-1 0 1,1 1-1,0-1 0,-1 0 1,2-2-1,13-4 60,-19 17 45,-22 22 172,23-30-246,2-2-35,-11 14 227,-1-2 0,0 1 0,-20 14 0,28-24-193,0 0-1,0-1 1,0 0 0,0 0 0,0 0-1,0 0 1,-1-1 0,-4 2 0,6-3-69,1 1 1,0-1 0,0 0 0,0 0 0,-1 0 0,1 0 0,0-1 0,0 1 0,0-1 0,-1 1-1,1-1 1,0 0 0,0 0 0,0 1 0,0-2 0,0 1 0,-3-2 0,3 0-65,-1 1 0,1-1 0,0 1 0,0-1 0,1 0 0,-1 0 0,0 0 0,1 0 0,0 0 0,0 0 0,0 0 0,0 0 0,0 0 0,1-1 0,-1 1 0,1 0 0,0-1 0,0-3 0,1-11-509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39.6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68 20596,'-1'6'424,"-1"0"0,1 0 0,0 0-1,0 0 1,0 1 0,1-1-1,0 0 1,1 1 0,-1-1 0,1 0-1,0 0 1,1 0 0,2 8 0,-3-11-397,0-1 0,0 0 1,0 0-1,0 0 1,0 0-1,1 0 0,-1 0 1,1 0-1,-1-1 1,1 1-1,0 0 0,0-1 1,0 1-1,0-1 1,0 0-1,0 0 0,0 0 1,0 0-1,0 0 1,0 0-1,1 0 0,-1-1 1,0 1-1,1-1 1,-1 0-1,0 1 0,1-1 1,-1 0-1,1-1 1,-1 1-1,0 0 0,1-1 1,-1 1-1,0-1 1,0 1-1,1-1 1,2-2-1,4-1-319,0 0 0,0-1 1,-1 0-1,1 0 0,-1-1 0,0 0 1,-1-1-1,0 1 0,0-1 0,0-1 1,5-7-1,25-41-3116,-6-1-4674,-61 141 13099,-8 8-906,-65 187-826,96-256-2881,4-17-335,1 0 0,-1 1 1,2-1-1,-1 1 0,1 0 0,0-1 0,0 12 1,4-5 34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15.0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1 165 14947,'29'-9'5354,"73"-21"-5212,-5 15 54,-53 9-65,74-19 1,-90 18-100,30-12 70,-54 18-93,-1-1 0,1 0 0,-1 0 0,1 0 1,-1 0-1,0-1 0,1 1 0,-1-1 0,0 0 1,-1 0-1,6-7 0,-8 10-6,1-1 0,-1 1 0,1-1 0,-1 0 0,0 0 0,1 1 0,-1-1-1,0 0 1,0 0 0,1 1 0,-1-1 0,0 0 0,0 0 0,0 1 0,0-1 0,0 0 0,0 0 0,0-1 0,0 2-1,-1 0 0,1-1 0,0 1-1,0 0 1,-1-1 0,1 1 0,0 0 0,-1 0 0,1-1 0,0 1-1,-1 0 1,1 0 0,0 0 0,-1 0 0,1 0 0,-1-1 0,1 1 0,0 0-1,-1 0 1,1 0 0,-1 0 0,1 0 0,0 0 0,-1 0 0,0 0-1,-2 1 5,0-1-1,-1 1 0,1 0 1,0 0-1,-1 0 0,1 1 0,-3 1 1,-130 86 33,103-64-75,-2-2 1,-1 0 0,-1-3-1,-62 25 1,94-42 7,-1-1-1,0-1 1,0 1 0,-1-1-1,1 0 1,0 0-1,0-1 1,0 0 0,-8 0-1,13 0 25,1-1 0,-1 1 0,1 0-1,-1 0 1,1 0 0,0 0 0,-1 0 0,1 0 0,-1 0-1,1-1 1,0 1 0,-1 0 0,1 0 0,-1-1-1,1 1 1,0 0 0,-1 0 0,1-1 0,0 1 0,0 0-1,-1-1 1,1 1 0,0 0 0,0-1 0,-1 1 0,1-1-1,0 1 1,0 0 0,0-1 0,0 1 0,0-1 0,0 1-1,0-1 1,-1 1 0,1-1 0,0 1 0,1 0-1,-1-1 1,0 1 0,0-1 0,0 1 0,0-1 0,0 1-1,0 0 1,0-1 0,1 1 0,-1-1 0,0 1 0,0 0-1,1-1 1,-1 1 0,0 0 0,0-1 0,1 1-1,-1 0 1,1-1 0,19-20-67,-4 10 71,1 0 0,0 1 1,0 0-1,1 2 0,0 0 0,24-7 1,119-25 61,-155 39-60,159-31 108,-203 30-8,-68 18-1428,93-13 1070,1 0 0,0 1-1,0 0 1,0 1 0,0 1-1,-14 9 1,4 2-300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17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1 171 9418,'13'-14'4346,"-10"13"-4143,0 0 1,0 0-1,1 0 0,-1 1 0,0-1 0,0 1 0,0 0 0,1 0 1,-1 0-1,0 0 0,0 1 0,6 0 0,41 17 836,-14-5-396,-29-11-549,1-1 1,-1 0-1,1 0 1,-1 0-1,1-1 1,-1 0-1,0-1 1,1 0-1,-1 0 1,8-2-1,8-4 233,39-18 0,-41 15-180,-1 2-1,30-8 1,-34 13-112,-1 1 0,1 1 0,-1 0 0,1 1 0,0 0 0,18 4-1,95 23 42,-4 0-25,-22-19 232,204-10 1,-245 0-56,189 3 248,-230-1-445,1-1 1,0-1-1,-1-1 0,25-6 1,82-31 298,-107 33-258,1 0 1,-1 2-1,1 1 0,1 0 1,-1 1-1,28 1 1,-43 3-67,0-2 1,0 1-1,-1-1 1,1 0-1,0 0 1,0-1-1,0 0 1,-1 0-1,1 0 1,-1-1-1,0 0 1,0 0-1,0-1 1,0 0-1,0 0 1,6-6-1,-8 7 8,1 1-1,0-1 1,-1 0-1,1 1 0,1 0 1,6-2-1,-7 3-224,-1 0 0,0-1 1,1 1-1,-1-1 0,0 0 0,0 0 0,0-1 0,-1 1 0,5-4 0,-6 2-520,-2 3 283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8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16299,'7'14'1153,"3"1"-961,6 1-112,4-1 88,6 0-376,7-2-1793,0-5 1793,3-1-272,-2-2-192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13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 19252,'0'3'1368,"3"1"-1088,2 1-71,6-4 607,7-1-416,9-6-144,6 0-8,8-5-24,2 1-24,2 0-104,-2 0-96,-1 4-272,-4 1-144,-11 8-376,-3 6-209,-14 3 713,-6 2-200,-11 2-128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8:13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207 510 13483,'2'4'349,"0"0"1,0 0-1,1 0 1,-1 0-1,1 0 1,0 0 0,0-1-1,0 1 1,1-1-1,-1 0 1,7 5-1,-9-9-211,-1 0 1,1 0-1,-1 0 0,0-1 1,1 1-1,-1 0 0,0 0 1,0 0-1,0 0 0,0 0 1,0 0-1,0 0 0,0-1 1,0 1-1,0 0 0,-1 0 1,0-1-1,-3-13 393,0 1 0,-1 0 1,-1 0-1,-1 0 0,-13-20 0,-47-61 712,48 70-1079,-1 1 0,-2 1 0,0 1 0,-28-22 0,49 40-217,8 0 6,18-1-30,-11 2 40,21-8-201,-1-1 1,53-28 0,-71 31 110,1-1 1,-1 0-1,-1-1 1,0-1-1,0 0 1,21-25-1,-21 18-161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36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 15091,'19'-8'8538,"9"0"-7728,29-4-1,-34 8-778,1 2 0,32 2 1,-45 0-348,-1 1 1,0 0 0,0 1 0,0 0-1,0 1 1,0 0 0,18 8 0,-26-10 203,1 0 1,-1 1-1,0-1 1,0 1-1,0-1 1,0 1 0,0 0-1,-1-1 1,1 1-1,0 0 1,-1 0-1,1 0 1,-1 1 0,0-1-1,0 0 1,0 0-1,0 1 1,0-1-1,1 4 1,-2 8-748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36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56 357 14355,'0'0'1623,"13"-9"2774,-8 6-4189,-1 0 0,0 0-1,0 0 1,0-1 0,0 0 0,-1 1-1,1-1 1,-1 0 0,0-1 0,0 1 0,0 0-1,-1-1 1,0 0 0,0 0 0,3-7-1,-4 5-96,0 0 0,0 0-1,0 0 1,-1 0-1,0 0 1,-1 0 0,1 0-1,-1 0 1,-1 0-1,-2-9 1,-1-1-43,-2 1 0,0 0 0,-1 1-1,0-1 1,-1 1 0,-1 1 0,-1 0 0,-16-18 0,0 4-28,36 31-67,0 0 1,1-1 0,15 3-1,0-3-167,0 0-1,0-2 0,29-3 0,74-14-874,-101 13 749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37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93 11674,'0'-1'48,"-2"-9"743,-1-1 0,0 1 0,0 0 0,-6-11 0,9 20-685,-1-1 0,1 1 0,-1 0 0,1 0 0,-1 0 0,0-1 0,0 1 0,1 0 0,-1 0 0,0 0 0,0 0 0,0 0 0,0 0-1,0 1 1,0-1 0,0 0 0,-1 0 0,1 1 0,0-1 0,0 1 0,0-1 0,-1 1 0,1-1 0,0 1 0,-1 0 0,1 0 0,0-1 0,-1 1 0,1 0 0,0 0 0,-1 0 0,1 1 0,-1-1 0,1 0 0,0 0 0,0 1 0,-1-1 0,1 1 0,0-1 0,0 1 0,-1 0 0,1-1 0,-1 2 0,-3 3 28,0-1 0,0 1-1,1 0 1,0 0-1,0 0 1,0 1-1,1 0 1,0-1 0,0 1-1,0 0 1,1 1-1,-1-1 1,2 0-1,-3 14 1,2-10-110,0 1 0,1-1-1,0 1 1,1-1 0,0 1 0,1 0 0,0-1-1,5 18 1,-5-25-19,0 0 1,0 1-1,0-1 0,1 0 1,-1 0-1,1 0 0,0 0 0,0 0 1,0 0-1,1 0 0,-1-1 1,0 1-1,1-1 0,0 1 0,-1-1 1,1 0-1,0 0 0,0-1 1,6 4-1,-6-5 1,0 1 0,0-1 0,0 1 0,-1-1 0,1 0 0,0 0 0,0 0 0,0 0 0,0-1 0,0 1-1,-1-1 1,1 0 0,0 0 0,0 0 0,-1 0 0,1 0 0,0 0 0,-1-1 0,0 0 0,1 1 0,-1-1 0,0 0 0,0 0 0,3-3 0,3-4 88,-1 0 0,0-1 0,0 0 0,-1-1 0,0 1 1,-1-1-1,0 0 0,-1-1 0,0 1 0,-1-1 0,0 0 0,-1 0 0,2-24 0,-9 91 517,5-43-605,-1-5-5,1 0 0,1 1 0,-1-1 1,1 0-1,0 0 0,1 0 0,0 0 0,5 13 0,-7-19-1,0-1 0,1 1 0,-1-1 0,0 0 0,1 1 0,-1-1 0,1 1 0,-1-1 0,0 0 0,1 1 0,-1-1 0,1 0 0,-1 0 0,1 1 0,-1-1 0,1 0 0,-1 0 0,1 0 0,-1 1 0,1-1 0,-1 0 0,1 0 0,0 0 0,-1 0 0,1 0 0,-1 0 0,1 0 0,-1 0 0,1-1 0,-1 1 0,1 0 0,-1 0 0,1 0 0,-1 0 1,1-1-1,-1 1 0,1 0 0,-1-1 0,1 1 0,-1 0 0,1-1 0,-1 1 0,0 0 0,1-1 0,-1 1 0,0-1 0,1 1 0,-1-1 0,0 1 0,1-1 0,-1 0 0,17-27 6,-1-9 41,12-46 1,-28 82-50,0 1 1,1-1 0,-1 1 0,0 0 0,0-1-1,0 1 1,0-1 0,0 1 0,0-1-1,1 1 1,-1 0 0,0-1 0,0 1 0,1 0-1,-1-1 1,0 1 0,0 0 0,1-1-1,-1 1 1,0 0 0,1-1 0,-1 1 0,0 0-1,1 0 1,-1 0 0,1-1 0,-1 1-1,1 0 1,7 9-26,5 31-29,-9-26 16,-1-6 16,11 27-81,-14-33 98,1-1 0,-1 0 0,1 1 0,0-1 0,-1 0 0,1 0 0,0 0 0,0 1 0,0-1 0,0 0 1,0 0-1,0 0 0,0-1 0,0 1 0,1 0 0,-1 0 0,0-1 0,0 1 0,1 0 0,1 0 0,-2-2 1,1 1-1,-1 0 0,1-1 1,-1 0-1,1 1 0,-1-1 1,0 0-1,1 1 0,-1-1 1,0 0-1,0 0 0,1 0 1,-1 0-1,0 0 0,0-1 1,0 1-1,0 0 0,0 0 1,0-1-1,-1 1 0,1 0 1,1-4-1,15-37-26,-15 34 35,11-38 51,-9 31 47,1-1-1,10-24 1,-6 71 118,-8-24-206,1 7-66,0-1-1,1 0 1,1 0 0,0 0-1,1 0 1,0 0-1,7 11 1,-11-23 7,-1 0 0,1 0 0,-1 0 0,1-1 0,0 1 1,-1 0-1,1-1 0,0 1 0,-1 0 0,1-1 0,0 1 0,0-1 0,0 0 0,-1 1 1,1-1-1,2 1 0,-3-1 1,1 0 1,-1 0 0,1 0-1,-1 0 1,1 0 0,-1 0-1,0-1 1,1 1-1,-1 0 1,1 0 0,-1 0-1,0-1 1,1 1-1,-1 0 1,1 0 0,-1-1-1,0 1 1,1 0-1,-1-1 1,0 1 0,0 0-1,1-1 1,-1 0 0,1-1-93,1-1 1,-1 1 0,-1 0-1,1-1 1,0 1 0,-1-1-1,1 1 1,-1-1 0,1-3 0,-1-7-492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38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45 15603,'5'-26'2136,"-5"26"-2116,0 0 0,-1 0 1,1 0-1,0 0 0,0 0 1,0 0-1,0-1 0,0 1 1,0 0-1,0 0 0,0 0 1,1 0-1,-1 0 0,0 0 1,0 0-1,0 0 1,0 0-1,0-1 0,0 1 1,0 0-1,0 0 0,0 0 1,0 0-1,0 0 0,0 0 1,0 0-1,0 0 0,0 0 1,0 0-1,1 0 0,-1 0 1,0-1-1,0 1 0,0 0 1,0 0-1,0 0 0,0 0 1,0 0-1,0 0 0,0 0 1,1 0-1,-1 0 0,0 0 1,0 0-1,0 0 1,0 0-1,0 0 0,0 0 1,0 0-1,0 0 0,1 0 1,-1 0-1,0 0 0,0 1 1,0-1-1,0 0 0,4 15 982,23 190 2163,32 172-2658,-55-358-509,1 0 0,1-1 0,9 19 0,-32-72-50,-42-66 1,29 61 34,-20-30 21,50 70-3,0-1 0,-1 1 0,1-1 1,0 1-1,-1-1 0,1 1 0,0-1 1,0 1-1,0-1 0,-1 1 0,1-1 1,0 1-1,0-1 0,0 1 0,0-1 1,0 0-1,0 1 0,0-1 0,0 1 1,0-1-1,0 1 0,0-1 0,1 0 1,9-1 10,25 13 1,-26-8 1,-2 0-34,1-1 0,-1 0-1,1 0 1,0-1 0,-1 0 0,1-1 0,0 0 0,0 0-1,0 0 1,0-1 0,-1 0 0,16-5 0,-17 4-71,0-1-1,-1 0 1,1 0 0,-1 0 0,0-1 0,1 1 0,-2-1 0,1-1 0,0 1 0,-1-1 0,0 1 0,0-1 0,0 0 0,-1-1 0,0 1-1,0-1 1,3-6 0,1-8-325,0-1 0,-1 0 0,-1-1 0,-1 1 0,-1-1 0,1-37 0,-4 8 293,-11-86 0,9 130 1442,0 12-877,-1 13-4,3 59 51,3 0-1,3-1 1,17 79-1,-23-152-624,1 0 0,0-1 0,0 1 0,0 0 0,0-1 0,0 1 0,1-1 0,2 4 0,-4-5 96,1-1 0,-1 0 0,0 0 0,0 1 0,0-1 0,1 0 1,-1 0-1,0 0 0,0 1 0,1-1 0,-1 0 0,0 0 0,1 0 0,-1 0 0,0 0 0,1 0 0,-1 0 0,0 0 0,0 0 0,1 0 1,-1 0-1,0 0 0,1 0 0,-1 0 0,0 0 0,1 0 0,-1 0 0,1 0 0,7-13-605,-2-6 50,0-5-37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39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67 15403,'5'38'2159,"-5"-28"-1517,1 1 0,1-1 1,5 19-1,-7-28-605,0-1 0,0 1-1,1 0 1,-1 0 0,0-1 0,1 1 0,-1 0-1,0-1 1,1 1 0,-1 0 0,1-1 0,-1 1 0,1-1-1,0 1 1,-1-1 0,1 1 0,-1-1 0,1 1-1,0-1 1,-1 1 0,1-1 0,0 0 0,0 1-1,-1-1 1,1 0 0,0 0 0,0 0 0,-1 0 0,1 1-1,0-1 1,1 0 0,0-1-7,0 1 1,0-1-1,0 0 1,0 0-1,0 0 1,0 0-1,0 0 1,0 0-1,-1 0 0,1-1 1,2-1-1,3-3-1,-1-1-1,1 0 0,-2-1 0,9-11 0,-11 12 31,0 1 0,0 0 0,-1-1 0,0 0 0,0 0 0,1-12 0,-3 18-32,0 0-1,1 0 1,-1-1-1,0 1 1,-1 0-1,1-1 1,0 1-1,0 0 1,0-1-1,-1 1 1,1 0-1,-1 0 1,1-1-1,-1 1 1,1 0-1,-1 0 1,-1-2-1,1 3 0,0-1-1,0 1 1,0-1-1,0 1 1,0-1-1,0 1 0,0 0 1,-1-1-1,1 1 1,0 0-1,0 0 0,0 0 1,0 0-1,0 0 1,-1 0-1,1 0 1,0 0-1,0 1 0,0-1 1,0 0-1,0 1 1,0-1-1,0 1 1,-2 0-1,-1 1 21,-1 1-1,1 0 1,0 0 0,0 0 0,0 1-1,0-1 1,1 1 0,-1 0-1,1 0 1,0 0 0,0 1-1,0-1 1,1 1 0,0 0 0,0-1-1,0 1 1,0 0 0,1 0-1,-1 0 1,1 0 0,0 10 0,1-14-44,0 0 1,-1 0 0,1 0 0,0-1 0,0 1 0,0 0 0,1 0 0,-1 0 0,0 0 0,0 0 0,0-1 0,1 1 0,-1 0 0,0 0 0,1 0 0,-1-1-1,1 1 1,-1 0 0,1 0 0,0 0 0,0 0-4,-1-1 0,1 0 0,0 0 0,-1 0 0,1 1 0,0-1 0,-1 0 0,1 0 0,0 0 0,-1 0 0,1 0 0,0 0 0,-1 0 0,1 0-1,0 0 1,-1-1 0,1 1 0,-1 0 0,1 0 0,0-1 0,4-1-112,-1-1 0,1 1-1,-1-1 1,0 0 0,6-6-1,75-89-2383,-81 94 2419,19-25-553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39.7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 14755,'-1'4'464,"0"0"-1,0 0 1,-1 0-1,1 0 1,-1 0-1,0 0 1,0-1-1,0 1 1,-1-1-1,-2 4 1,2-3-51,0 0 0,0 0 1,1 0-1,0 0 0,0 1 0,0-1 0,-2 6 1,4-9-414,0-1 0,1 0 0,-1 1 0,0-1 0,0 0 0,0 1 0,0-1 0,0 0 0,1 1 0,-1-1 0,0 0 0,0 1 0,1-1 0,-1 0 0,0 0 0,0 1 0,1-1 0,-1 0 0,0 0 0,1 0 0,-1 1 0,0-1 0,1 0 0,-1 0 0,0 0 0,1 0 0,-1 0 0,1 0 0,-1 0 0,0 0 0,1 0 0,-1 0 0,0 0 0,1 0 0,-1 0 0,1 0 0,-1 0 0,0 0 0,1 0 0,18-2-289,-18 2 279,32-6-343,-12 2 184,42-3 1,-58 7 192,0 0 0,0 0 0,0 0 0,1 1-1,-1 0 1,0 0 0,0 0 0,0 1 0,0-1 0,0 1-1,0 1 1,-1-1 0,6 4 0,-8-4 35,0-1 0,0 1 0,0 0 0,-1 0-1,1 0 1,0 1 0,-1-1 0,0 0 0,1 1 0,-1-1 0,0 0 0,0 1 0,-1 0 0,1-1 0,0 1 0,-1-1 0,0 1 0,1 0-1,-1-1 1,0 1 0,0 0 0,-1-1 0,1 1 0,0 0 0,-1-1 0,0 1 0,0-1 0,1 1 0,-1-1 0,-1 1 0,1-1-1,-2 3 1,0 0 40,0 1-1,0-2 0,0 1 0,-1 0 0,0 0 0,0-1 0,0 0 0,0 0 0,-1 0 0,0-1 1,1 1-1,-1-1 0,-10 4 0,13-6-204,0 0 0,0 0 0,0-1 0,-1 1 0,1-1 1,0 0-1,0 0 0,0 0 0,-1 0 0,1 0 0,0 0 0,0 0 0,-1-1 1,1 1-1,0-1 0,0 0 0,0 0 0,-3-1 0,4 1-14,0 0-1,-1 0 1,1 0-1,0 0 1,0 0-1,0-1 1,0 1-1,0 0 1,0-1-1,0 1 1,0 0-1,1-1 0,-1 1 1,0-1-1,1 0 1,-1 1-1,1-1 1,0 1-1,-1-1 1,1 0-1,0 1 1,0-1-1,0 0 1,0 1-1,1-3 1,3-15-898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40.2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236 370 16355,'4'0'695,"-1"-1"-1,0 1 0,0-1 0,0 0 0,1 0 0,-1-1 1,0 1-1,5-4 0,-7 4-626,0 1 1,0-1 0,-1 0-1,1 1 1,0-1 0,0 0-1,-1 0 1,1 0-1,-1 0 1,1 0 0,-1 0-1,1 1 1,-1-1 0,1 0-1,-1 0 1,0 0-1,0-1 1,1 1 0,-1 0-1,0 0 1,0 0-1,0 0 1,0 0 0,0 0-1,0 0 1,-1 0 0,1 0-1,0 0 1,0 0-1,-1 0 1,0-2 0,1 3-69,0 0 1,0 0-1,0 0 0,0 0 1,0-1-1,0 1 1,0 0-1,0 0 1,0 0-1,0 0 0,0 0 1,0-1-1,0 1 1,0 0-1,-1 0 1,1 0-1,0 0 1,0 0-1,0 0 0,0 0 1,0-1-1,0 1 1,0 0-1,-1 0 1,1 0-1,0 0 0,0 0 1,0 0-1,0 0 1,0 0-1,-1 0 1,1 0-1,0 0 1,0 0-1,0 0 0,0 0 1,0 0-1,-1 0 1,1 0-1,0 0 1,0 0-1,0 0 0,0 0 1,0 0-1,-1 0 1,1 0-1,0 0 1,0 0-1,0 0 1,-6 9 13,0 13-4,6-17-8,0-1 0,0 1 0,0 0-1,1 0 1,-1 0 0,1 0 0,0 0-1,1 0 1,-1 0 0,1-1-1,0 1 1,3 6 0,-4-10-1,0 1 0,0-1 0,1 1 0,-1-1 0,0 0 0,1 0 0,-1 1 1,1-1-1,-1 0 0,1 0 0,0 0 0,-1-1 0,1 1 0,0 0 0,-1-1 0,1 1 0,0-1 0,0 1 0,0-1 0,0 0 1,-1 0-1,1 0 0,0 0 0,0 0 0,0 0 0,0 0 0,0-1 0,-1 1 0,1-1 0,0 1 0,0-1 0,-1 0 0,1 0 1,0 1-1,2-3 0,7-5 9,0 0 1,0 0-1,-1-1 0,0 0 1,-1 0-1,0-1 1,9-13-1,-10 12-6,1 0 0,0 0-1,1 1 1,0 1 0,1 0-1,14-10 1,-24 19-5,-1-1 0,1 1 0,-1 0 0,1-1 0,0 1 0,-1 0-1,1 0 1,-1 0 0,1-1 0,0 1 0,-1 0 0,1 0 0,0 0 0,-1 0 0,1 0 0,0 0 0,-1 1 0,1-1-1,0 0 1,-1 0 0,1 0 0,-1 1 0,1-1 0,0 0 0,-1 0 0,1 1 0,-1-1 0,1 1 0,-1-1-1,1 0 1,-1 1 0,1-1 0,-1 1 0,1-1 0,-1 1 0,0-1 0,1 1 0,-1 0 0,0-1 0,0 1 0,1-1-1,-1 1 1,0 0 0,0-1 0,0 1 0,0 0 0,1 0 0,5 41-7,-5-28 23,-1-12-40,1 0 0,-1 0-1,1 0 1,-1 0 0,1 0 0,-1 0 0,1-1 0,0 1 0,0 0 0,0-1 0,0 1 0,0 0 0,1-1 0,-1 1 0,2 1-1,-3-3-4,0 0-1,1 0 1,-1 0-1,1 1 1,-1-1-1,0 0 0,1 0 1,-1 0-1,1 0 1,-1 0-1,0 0 1,1 0-1,-1 0 0,1 0 1,-1 0-1,1 0 1,-1 0-1,0 0 1,1 0-1,-1 0 1,1 0-1,-1 0 0,0-1 1,1 1-1,0 0 1,0-1-20,0 0 0,0 0 1,0 0-1,0-1 0,0 1 0,0 0 1,0 0-1,0-1 0,-1 1 1,1 0-1,0-3 0,3-11-248,-6-4-113</inkml:trace>
  <inkml:trace contextRef="#ctx0" brushRef="#br0" timeOffset="1">1 6 16964,'16'-3'1200,"1"2"-1400,12-1 168,3 2 608,7 4-576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40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14547,'2'28'2424,"1"1"0,9 37 0,-8-47-2042,0 1-5,1 0 0,14 38 0,-18-57-371,-1 0 1,0 0-1,1 0 1,-1 0 0,1 0-1,-1 0 1,1 0-1,0 0 1,-1 0 0,1 0-1,0 0 1,0-1-1,0 1 1,-1 0-1,1 0 1,0-1 0,0 1-1,0-1 1,0 1-1,0-1 1,0 1 0,1-1-1,-1 0-4,0 0 0,1 0 0,-1 0 0,0-1 0,0 1 0,0 0 0,-1-1 0,1 1 0,0 0 0,0-1 0,0 0 0,0 1 0,0-1 0,0 1 0,-1-1 0,1 0 0,0 0 0,1-1 0,2-4 0,1-1 0,-1 0 0,0 0 1,4-11-1,7-18 39,-7 17 61,0 0 0,12-20 1,-20 38-96,0 0 0,1 0 1,-1 1-1,1-1 0,-1 0 1,1 1-1,-1-1 0,1 0 1,-1 1-1,1-1 0,-1 0 0,1 1 1,0-1-1,-1 1 0,1-1 1,0 1-1,0 0 0,-1-1 1,1 1-1,0 0 0,0-1 1,0 1-1,0 0 0,-1 0 1,1 0-1,0 0 0,0 0 0,0 0 1,0 0-1,-1 0 0,1 0 1,0 0-1,0 0 0,0 0 1,0 1-1,-1-1 0,1 0 1,0 1-1,0-1 0,-1 0 0,1 1 1,0-1-1,0 1 0,-1-1 1,1 1-1,-1 0 0,2 0 1,4 6 26,-1-1 0,0 1 1,0 0-1,5 10 0,5 6-35,-14-22 0,0 1-1,0-1 0,0 0 1,1 0-1,-1 1 0,0-1 1,1 0-1,-1 0 0,1-1 1,-1 1-1,1 0 0,-1 0 1,1-1-1,-1 1 0,1-1 1,0 1-1,-1-1 1,1 0-1,0 0 0,-1 1 1,1-1-1,0 0 0,-1-1 1,1 1-1,0 0 0,-1 0 1,1-1-1,0 1 0,-1-1 1,1 1-1,-1-1 0,1 0 1,-1 0-1,1 1 0,-1-1 1,1 0-1,-1 0 1,0-1-1,0 1 0,3-2 1,4-7-15,0 0 0,0 0 1,-1-1-1,9-17 1,-4 7-1,-11 20 18,-1 0-1,0 0 1,1 1 0,-1-1-1,1 0 1,-1 0 0,1 1 0,-1-1-1,1 1 1,-1-1 0,1 0-1,0 1 1,-1-1 0,1 1 0,0 0-1,0-1 1,-1 1 0,1-1-1,0 1 1,0 0 0,1-1 0,-1 2-10,-1-1 0,1 0 0,-1 0 0,1 1 1,-1-1-1,1 1 0,-1-1 0,0 1 0,1-1 1,-1 0-1,1 1 0,-1-1 0,0 1 0,1 0 1,-1-1-1,0 1 0,0-1 0,0 1 0,1-1 1,-1 1-1,0 1 0,4 39-876,-4-41 859,0 13-128,0-1-1,-4 21 1,-3-10-107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9.0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8 372 16452,'0'24'1830,"-4"40"1,2-43-645,0 0 0,3 37-1,-1-57-1125,1 1-1,-1 0 1,0-1-1,0 1 1,1-1-1,-1 1 1,1-1-1,-1 0 1,1 1-1,0-1 1,0 1-1,1 0 1,-2-1-29,0-1 0,1 1 0,-1-1 0,1 0 0,-1 1 0,1-1-1,-1 0 1,1 0 0,-1 1 0,1-1 0,-1 0 0,1 0 0,-1 0 0,1 0 0,0 1 0,-1-1 0,1 0 0,-1 0 0,1 0 0,-1 0 0,1 0 0,-1-1 0,2 1 0,0-1 17,1 0 0,-1 0 1,1-1-1,-1 1 0,0-1 1,1 1-1,-1-1 0,0 0 1,0 0-1,0 0 0,0 0 1,2-4-1,10-15-4,0-1 1,-2 0 0,0-1-1,-2 0 1,0 0 0,-2-1-1,8-36 1,-8 22-41,-2-1 0,-1 0-1,-2 0 1,-3-45 0,0 83-4,-6-52 3,6 50-8,-1 0 0,1 0-1,-1 0 1,0 0 0,0 0 0,0 0 0,-1 1 0,1-1-1,-1 0 1,1 1 0,-1-1 0,0 1 0,0 0-1,-4-4 1,5 5 3,1 1-1,-1-1 0,0 1 1,0 0-1,0-1 0,0 1 1,0 0-1,0 0 1,0 0-1,0 0 0,0-1 1,0 1-1,0 0 0,0 1 1,0-1-1,0 0 0,0 0 1,0 0-1,0 1 1,0-1-1,1 0 0,-1 1 1,0-1-1,0 1 0,0-1 1,0 1-1,1-1 0,-1 1 1,0 0-1,0-1 1,1 1-1,-1 0 0,0 0 1,1-1-1,-1 1 0,1 0 1,-1 0-1,0 1 1,-3 5-7,0 1 0,0 0 0,-3 10 1,6-14 0,-4 8-4,0 1 0,2-1 1,-1 1-1,2 0 0,-2 14 0,4-22 7,0 0 0,0 0-1,0 0 1,1 0-1,-1-1 1,1 1-1,0 0 1,1 0 0,-1 0-1,1-1 1,0 1-1,0-1 1,1 0-1,-1 1 1,1-1 0,5 7-1,44 38-67,-41-40 17,0 1 0,-1 0 0,0 0 0,0 1 0,-1 1 0,-1 0 0,0 0 0,7 14 0,-8-10-328,-1 0 0,-1 1 0,0-1 0,-1 1 0,2 23 1,-6-28 1,-2-9-127</inkml:trace>
  <inkml:trace contextRef="#ctx0" brushRef="#br0" timeOffset="1">439 16 14739,'7'33'3140,"5"62"1,-3-16-717,-6-58-1932,0 2-107,1 1-1,0-1 1,2-1-1,16 43 1,-21-64-381,-1 1 1,1-1-1,-1 0 1,1 0-1,0 0 1,-1 0-1,1 0 1,0 0-1,0 0 1,-1 0-1,1 0 1,0 0-1,0 0 1,0 0-1,0 0 0,0-1 1,1 1-1,-1 0 1,0-1-1,0 1 1,0-1-1,1 1 1,-1-1-1,0 0 1,3 1-1,-2-2-1,-1 1 1,1-1-1,0 1 0,0-1 0,0 0 0,0 0 1,-1 0-1,1 0 0,0 0 0,-1 0 0,1-1 1,-1 1-1,1 0 0,-1-1 0,0 0 0,3-2 1,6-10 20,-1-1 1,0 0 0,-1 0 0,8-18 0,20-69 11,-24 65-36,26-91-326,-87 330-4456,41-174 3944</inkml:trace>
  <inkml:trace contextRef="#ctx0" brushRef="#br0" timeOffset="2">670 472 10546,'3'-9'496,"-3"-2"-352,2-5-136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41.6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 74 10482,'-1'-7'476,"0"1"-1,-1 0 0,0-1 0,0 1 1,-5-11-1,-1-3 2281,8 20-2671,0 0 0,0-1 0,0 1 0,0 0 0,0 0 0,0-1 0,-1 1-1,1 0 1,0 0 0,0 0 0,0-1 0,0 1 0,0 0 0,-1 0 0,1 0 0,0-1 0,0 1 0,0 0 0,-1 0-1,1 0 1,0 0 0,0 0 0,-1 0 0,1 0 0,0-1 0,0 1 0,-1 0 0,1 0 0,0 0 0,0 0 0,-1 0 0,1 0-1,0 0 1,0 0 0,-1 0 0,1 0 0,0 0 0,0 0 0,-1 1 0,1-1 0,0 0 0,0 0 0,0 0 0,-1 0-1,1 0 1,0 0 0,0 1 0,0-1 0,-1 0 0,1 0 0,0 0 0,0 0 0,0 1 0,-1-1 0,-13 17 1007,7-8-688,-7 4-106,0 0 0,1 1 0,-16 23 0,26-34-274,1 1 0,0-1 1,0 0-1,0 1 0,0-1 0,1 1 0,0 0 0,-1-1 0,1 1 0,0 0 0,1 0 1,-1 0-1,1 0 0,-1 0 0,1-1 0,1 1 0,-1 0 0,0 0 0,1 0 0,0 0 0,0 0 1,0 0-1,3 6 0,-3-8-20,0 0 1,0-1-1,0 1 0,0-1 1,0 1-1,1-1 1,-1 1-1,0-1 0,1 0 1,-1 1-1,1-1 1,-1 0-1,1 0 0,0 0 1,-1 0-1,1-1 1,0 1-1,0 0 0,0-1 1,-1 1-1,3 0 1,-1-1-3,0-1 1,0 1 0,0 0-1,0-1 1,0 1 0,0-1 0,0 0-1,-1 0 1,1 0 0,0 0-1,0-1 1,3-1 0,2-3 6,0 0-1,-1 0 1,0-1 0,0 1-1,0-2 1,-1 1 0,8-12-1,-6 5 152,-1 1 1,-1-1-1,0-1 0,-1 1 0,0-1 1,2-17-1,-7 40-96,4 91-200,-3-89-198,0-1-1,0 1 1,2-1-1,-1 0 1,1 0-1,0 0 1,1 0-1,4 9 1,-7-18 305,-1 1-1,0-1 1,0 1 0,0-1 0,1 1-1,-1-1 1,0 1 0,1-1 0,-1 1 0,0-1-1,1 0 1,-1 1 0,1-1 0,-1 0 0,1 1-1,-1-1 1,0 0 0,1 1 0,-1-1-1,1 0 1,-1 0 0,1 0 0,0 1 0,-1-1-1,1 0 1,-1 0 0,1 0 0,-1 0 0,1 0-1,-1 0 1,1 0 0,-1 0 0,1 0-1,0 0 1,-1-1 0,1 1 0,-1 0 0,1 0-1,-1 0 1,1-1 0,-1 1 0,1-1-1,13-15-834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42.0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47 208 17844,'-19'30'1674,"16"-25"-1581,-1 0 1,1 0 0,0 0-1,1 1 1,-1-1-1,1 1 1,0-1 0,0 1-1,-1 11 1,2-11-102,1-1 0,0 1 0,1 0 1,-1-1-1,1 1 0,0-1 0,1 1 1,-1-1-1,4 8 0,-4-12 7,-1 0-1,1 0 0,-1 0 1,1 0-1,-1 0 0,1 0 1,0 0-1,-1 0 1,1-1-1,0 1 0,0 0 1,0-1-1,0 1 1,0 0-1,-1-1 0,1 1 1,0-1-1,0 1 0,0-1 1,0 0-1,2 1 1,-1-1 6,0-1 0,-1 1 1,1 0-1,0-1 1,0 1-1,-1-1 0,1 0 1,-1 0-1,1 1 0,-1-1 1,1 0-1,-1 0 1,1 0-1,-1-1 0,0 1 1,0 0-1,1 0 1,0-3-1,7-7 117,0-1 0,-1-1 0,0 1 0,-1-1 0,-1-1 0,0 1 0,7-24 0,-6 11 205,-1 0 0,-1 0 0,2-37 1,-6 53-173,-1 0 0,0 0 0,0 0 0,-1 0 0,-5-19 0,6 28-133,0 0 0,0 0 0,-1 0-1,1 0 1,0 0 0,-1 0-1,1 0 1,-1 0 0,1 1 0,-1-1-1,1 0 1,-1 0 0,0 0-1,0 1 1,1-1 0,-1 0 0,0 1-1,0-1 1,0 0 0,0 1-1,0-1 1,-1 0 0,1 1-7,0 0-1,0 0 1,0 0 0,0 1 0,0-1 0,0 0-1,0 0 1,0 1 0,0-1 0,0 0-1,0 1 1,0-1 0,0 1 0,0 0 0,1-1-1,-1 1 1,0-1 0,-1 2 0,-2 3 18,0 0-1,0 0 1,0 0 0,0 1 0,-5 10 0,-6 21-84,3 1 0,1-1-1,1 2 1,-7 66 0,17-105 50,-1 7-63,0-1 1,1 0-1,0 0 1,1 13 0,-1-19 52,0 1-1,0 0 1,0-1 0,0 1 0,1 0 0,-1-1 0,0 1 0,0-1 0,1 1 0,-1 0 0,1-1 0,-1 1 0,0-1 0,1 1 0,-1-1 0,1 1-1,-1-1 1,1 0 0,-1 1 0,1-1 0,0 1 0,0-1-1,0 0-1,1 0 0,-1 0 1,0 0-1,0 0 1,0 0-1,0 0 0,0 0 1,0 0-1,0-1 1,0 1-1,0 0 1,0-1-1,0 1 0,0-1 1,0 1-1,2-2 1,27-17-218,-15 9 165,0 0 0,19-8 0,-30 16 61,-1 1-1,1-1 0,-1 1 0,1 0 0,0 0 0,-1 0 0,1 1 0,0-1 0,0 1 0,-1 0 0,1 0 1,0 0-1,0 1 0,-1-1 0,8 3 0,-8-1-39,0-1 0,-1 1 1,1 0-1,0 0 0,-1 0 1,1 0-1,-1 1 0,0-1 0,0 1 1,0-1-1,0 1 0,0 0 0,-1 0 1,1 0-1,-1 0 0,0 0 1,0 0-1,0 0 0,0 0 0,0 0 1,-1 0-1,1 6 0,0 0-54,0 1 0,-1 0-1,0 0 1,-1 0 0,0 0 0,-3 11-1,-8 12-187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42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43 17764,'2'-1'141,"-1"1"0,1 1 1,-1-1-1,1 0 0,-1 0 1,1 0-1,-1 1 0,0-1 0,1 1 1,-1-1-1,0 1 0,1 0 1,-1-1-1,0 1 0,1 0 0,-1 0 1,0 0-1,0 0 0,0 0 1,0 0-1,0 0 0,0 0 0,1 2 1,18 35 1004,-16-27-705,5 7-65,-5-9-325,0 1 1,0-1-1,2 1 1,-1-1-1,1-1 1,0 1-1,1-1 1,8 9-1,-14-16-88,1 0-1,-1 0 1,0 0 0,1 0 0,-1-1-1,1 1 1,-1 0 0,1-1-1,-1 1 1,1-1 0,0 1 0,-1-1-1,1 0 1,0 0 0,-1 1 0,1-1-1,0 0 1,-1-1 0,1 1-1,2 0 1,-1-1-51,0-1-1,-1 1 1,1 0-1,0-1 1,0 1-1,-1-1 1,1 0-1,-1 0 1,1 0 0,2-2-1,3-6-274,0 1-1,-1-1 1,0-1 0,8-14-1,0-8-439,0 1 0,11-41-1,-45 155 3138,-13 150-1,28-198-2012,-2 22-64,2 0-1,4 62 1,3-100-964,1-25-556,-1-25-43,-7 8 678,-1 1-148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44.5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 16524,'8'7'2585,"-3"-3"-2129,1 1 0,0-1 0,0 0 0,0-1 0,0 0 0,0 0 0,1 0 0,9 2 0,-7-2-502,-1-1 1,1-1-1,0 0 1,0 0-1,0-1 1,14-1 0,-17 1-411,1-1 0,-1 0 1,0 0-1,1-1 0,-1 0 1,0 0-1,0 0 1,0-1-1,0 0 0,-1 0 1,1 0-1,-1-1 0,0 0 1,0 0-1,0 0 1,0-1-1,-1 1 0,0-1 1,0 0-1,0 0 0,3-7 1,-14 34 2634,0 0 1,1 1-1,-4 30 1,-11 96-85,20-141-2096,-2 13-701,0 0-1,2 0 1,2 33 0,0-53-160,0-4 569,-1-8-494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45.0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14 18228,'-3'0'2032,"3"3"-1416,5 0-303,3-1 1719,10-2-1544,2 0-224,4-5-464,2 1-288,-1-2-576,1 2-313,-9 1 993,1 4-256,-8 4-256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45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178 58 15467,'5'-35'2360,"-7"18"-1511,1 17-797,1-1 1,0 1-1,0 0 0,-1-1 1,1 1-1,0-1 1,-1 1-1,1 0 0,0 0 1,-1-1-1,1 1 1,-1 0-1,1 0 1,0-1-1,-1 1 0,1 0 1,-1 0-1,1 0 1,-1 0-1,1-1 1,-1 1-1,1 0 0,0 0 1,-1 0-1,1 0 1,-1 0-1,1 0 0,-1 0 1,0 1-1,-2 0 37,1 1 1,-1 0-1,1 0 0,-1 0 0,1 0 0,0 1 0,-1-1 0,1 1 0,1-1 0,-1 1 0,0 0 0,1-1 1,-1 1-1,-1 4 0,-2 2 20,-76 111 1863,95-156-660,-12 28-1179,1 0 0,0 0 0,0 0 0,8-13 0,-11 21-130,1 0 0,-1 0 0,0-1 0,0 1 0,1 0 0,-1 0 0,0-1 0,1 1 0,-1 0 0,0 0-1,1 0 1,-1 0 0,1 0 0,-1 0 0,0-1 0,1 1 0,-1 0 0,0 0 0,1 0 0,-1 0 0,1 0 0,-1 0 0,0 1 0,1-1 0,-1 0 0,0 0 0,1 0 0,-1 0 0,0 0 0,1 0 0,-1 1 0,0-1 0,1 0 0,-1 0 0,0 1 0,1-1 0,-1 0 0,0 0 0,0 1 0,1-1 0,-1 0 0,0 1-1,0-1 1,0 0 0,1 1 0,-1-1 0,0 0 0,0 1 0,0-1 0,0 0 0,0 1 0,0 0 0,0-1-15,0 0 0,0 1-1,0-1 1,1 0 0,-1 0-1,0 1 1,0-1 0,0 0 0,0 0-1,0 0 1,0 1 0,1-1 0,-1 0-1,0 0 1,0 0 0,0 1-1,1-1 1,-1 0 0,0 0 0,0 0-1,0 0 1,1 1 0,-1-1 0,0 0-1,0 0 1,1 0 0,-1 0-1,0 0 1,0 0 0,1 0 0,-1 0-1,0 0 1,1 0 0,-1 0 18,1 0 4,2 0 6,-10 0 15,4-1-27,0 1 1,1 0-1,-1 0 1,0 0 0,0 0-1,0 0 1,1 0-1,-1 1 1,0-1-1,0 1 1,1 0-1,-1 0 1,0 0 0,1 0-1,-1 1 1,1-1-1,0 0 1,-1 1-1,1 0 1,0 0-1,0-1 1,0 1-1,0 0 1,0 1 0,-3 3-1,0 3 1,0-1-1,1 1 1,0 0 0,0 0-1,1 0 1,0 1 0,1-1-1,0 1 1,0 0-1,1-1 1,0 1 0,1 0-1,0 0 1,1 0 0,0-1-1,3 17 1,-3-24-6,0 0 0,-1 0 1,1 0-1,0 0 0,0 1 0,0-1 1,0 0-1,1-1 0,-1 1 0,1 0 1,-1 0-1,1 0 0,-1-1 0,1 1 1,0-1-1,0 0 0,0 1 0,0-1 1,0 0-1,0 0 0,0 0 0,0 0 1,0 0-1,0-1 0,0 1 1,1-1-1,-1 1 0,0-1 0,1 0 1,-1 0-1,0 0 0,1 0 0,-1 0 1,0-1-1,0 1 0,1-1 0,2-1 1,5 0-6,-1-2 0,0 1 0,0-1 0,0-1 0,-1 1 0,0-2 0,14-9 0,-10 4 7,1 0-1,-2-1 1,1-1 0,-2 0 0,13-18 0,-18 23 21,0 0 1,-1 0-1,0-1 1,-1 0-1,1 0 1,-2 0-1,1 0 0,-1 0 1,-1-1-1,2-17 1,-3 26-18,0 0 1,0 0-1,0 0 1,0 0-1,0-1 1,0 1-1,0 0 1,0 0-1,0 0 1,-1 0-1,1-1 1,0 1-1,-1 0 1,1 0-1,-1 0 0,1 0 1,-1 0-1,1 0 1,-1 0-1,0 0 1,0 0-1,1 0 1,-1 1-1,0-1 1,0 0-1,0 0 1,0 1-1,0-1 1,0 1-1,0-1 1,0 1-1,0-1 1,0 1-1,-1-1 1,1 1-1,0 0 0,0 0 1,0 0-1,0 0 1,0 0-1,-1 0 1,1 0-1,0 0 1,0 0-1,0 0 1,0 0-1,-3 1 1,-2 1-88,-1 1 0,0-1 0,1 1 0,0 0 0,0 1 0,-12 7 0,11-5-303,1-1 0,-1 1 0,1 0 0,0 1 0,-7 10 0,11-14 216,-1 1-1,1-1 0,0 1 0,1 0 0,-1 0 0,1 0 0,-1 0 0,1 0 0,0 0 0,1 0 0,-1 0 0,1 0 0,0 7 0,5 11-773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46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14179,'1'13'1960,"-1"12"-943,0 4-393,-3 9 1800,0 1-1247,3 3-425,0-2-280,2-8-808,2-6-264,2-16-177,0-10 537,-1-16-200,3-7-192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46.8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39 15683,'-38'25'4208,"37"-24"-4117,-30 18 877,29-18-909,1 1 0,-1-1-1,1 0 1,-1 0 0,1 0 0,0 1 0,0-1 0,0 0-1,0 1 1,0-1 0,0 1 0,0 0 0,0-1-1,0 1 1,1 0 0,-1-1 0,0 4 0,1-5-54,1 0 1,-1 1-1,0-1 1,0 0 0,0 1-1,0-1 1,0 0-1,1 0 1,-1 1 0,0-1-1,0 0 1,1 1-1,-1-1 1,0 0 0,0 0-1,1 0 1,-1 1-1,0-1 1,1 0-1,-1 0 1,0 0 0,0 0-1,1 0 1,-1 0-1,0 1 1,1-1 0,-1 0-1,1 0 1,-1 0-1,0 0 1,1 0 0,-1 0-1,0 0 1,1 0-1,-1-1 1,0 1 0,1 0-1,-1 0 1,0 0-1,1 0 1,-1 0-1,0 0 1,0-1 0,1 1-1,-1 0 1,0 0-1,0-1 1,1 1 0,-1 0-1,0 0 1,0-1-1,1 1 1,0-1 1,0 1 0,0-1 1,0 0-1,0 1 0,0-1 0,-1 0 1,1 0-1,0 0 0,0 1 0,0-1 0,-1 0 1,1 0-1,-1 0 0,1 0 0,0 0 0,-1 0 1,0-1-1,1-1 0,-3 1 489,-2 7-182,-1 12 27,5-10-346,0 4 185,0-11-179,1 0 1,-1 0 0,0 0 0,0 1 0,1-1 0,-1 0-1,0 0 1,0 0 0,0-1 0,1 1 0,-1 0-1,0 0 1,0 0 0,1 0 0,-1 0 0,0 0 0,0 0-1,0 0 1,1 0 0,-1 0 0,0-1 0,0 1-1,0 0 1,1 0 0,-1 0 0,0 0 0,0-1 0,0 1-1,0 0 1,0 0 0,1 0 0,-1-1 0,0 1 0,0 0-1,0 0 1,0-1 0,0 1 0,0 0 0,0 0-1,0-1 1,0 1 0,0 0 0,0-1 0,51-80-833,-50 80 837,-1 0 1,1 0-1,0 0 0,-1-1 1,1 1-1,-1 0 1,0 0-1,1-1 0,-1 1 1,0 0-1,0 0 1,0-1-1,0 1 0,0 0 1,0-1-1,0 1 0,0 0 1,0 0-1,-1-1 1,1 1-1,0 0 0,-1 0 1,1 0-1,-1-1 1,0 1-1,1 0 0,-1 0 1,0 0-1,0 0 0,1 0 1,-1 0-1,0 0 1,0 0-1,0 1 0,0-1 1,0 0-1,-1 0 1,1 1-1,0-1 0,0 1 1,0-1-1,0 1 0,-1-1 1,1 1-1,0 0 1,-1 0-1,1-1 0,0 1 1,0 0-1,-1 0 1,1 1-1,0-1 0,-1 0 1,1 0-1,0 0 0,0 1 1,-1-1-1,1 1 1,0-1-1,-2 2 0,-4 1 52,1 2 0,0-1 0,-1 1 0,1-1 0,1 2-1,-1-1 1,1 1 0,0-1 0,0 2 0,0-1 0,1 0-1,0 1 1,1 0 0,-1 0 0,1 0 0,0 0 0,1 0-1,-2 9 1,4-15-55,0-1 0,0 1 0,-1-1-1,1 0 1,0 1 0,0-1 0,0 1 0,0-1 0,0 1-1,1-1 1,-1 0 0,0 1 0,0-1 0,0 1-1,0-1 1,0 0 0,0 1 0,1-1 0,-1 0-1,0 1 1,0-1 0,1 0 0,-1 1 0,0-1-1,0 0 1,1 1 0,-1-1 0,0 0 0,1 0-1,-1 0 1,1 1 0,-1-1 0,0 0 0,1 0 0,-1 0-1,0 0 1,2 1 0,20-4 16,20-14-35,-16 5-141,-1-3 0,27-18 0,-42 94-10,-7-53 170,0 0 0,1 0 0,0-1 0,1 0 0,-1 1 1,1-1-1,1-1 0,-1 1 0,1-1 0,0 0 0,1 0 0,12 8 0,-7-4-14,-10-8 21,1 0-1,-1-1 0,0 1 0,0 1 0,0-1 0,-1 0 0,1 0 0,-1 1 0,1-1 0,-1 1 0,0-1 0,1 1 0,0 5 0,-2-7 14,0 1-1,0 0 1,0-1-1,0 1 1,0-1-1,0 1 1,-1 0-1,1-1 1,-1 1-1,1-1 1,-1 1-1,1-1 1,-1 1-1,0-1 1,0 0-1,0 1 1,0-1-1,0 0 1,0 0 0,0 0-1,0 1 1,0-1-1,-1 0 1,1 0-1,-3 1 1,-4 3 156,-1 0 0,-1 0 0,1-1 1,-1 0-1,1-1 0,-1 0 0,-15 2 1,5-2 209,1-1-1,-39-1 1,35-6-677,23 5 250,-1 0 0,1 0 0,0 0-1,-1 0 1,1 0 0,0 0 0,-1 0 0,1 0-1,0 0 1,0 0 0,-1 0 0,1 0 0,0 0-1,0-1 1,-1 1 0,1 0 0,0 0-1,0 0 1,-1 0 0,1-1 0,0 1 0,0 0-1,0 0 1,-1-1 0,1 1 0,0 0 0,0 0-1,0-1 1,0 1 0,0 0 0,0 0-1,-1-1 1,1 1 0,0 0 0,0-1 0,0 1-1,0 0 1,0-1 0,0 1 0,0 0 0,0 0-1,0-1 1,0 1 0,1 0 0,-1-1 0,0 1-1,0 0 1,0 0 0,0-1 0,0 1-1,0 0 1,1 0 0,-1-1 0,0 1 0,0 0-1,0 0 1,1 0 0,-1-1 0,0 1 0,0 0-1,0 0 1,1 0 0,-1 0 0,0-1 0,1 1-1,4-2-488,1 1-162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47.5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76 16652,'1'3'286,"0"0"0,-1 0-1,1 0 1,0 0 0,0 0 0,1 0 0,-1 0 0,1-1 0,-1 1 0,1-1 0,0 1 0,0-1 0,0 0 0,0 1 0,4 2 0,-4-4-213,0 0-1,0 0 0,1 0 1,-1 0-1,1-1 0,-1 1 1,1-1-1,-1 1 0,1-1 1,-1 0-1,1 0 0,-1 0 1,1 0-1,-1 0 0,1-1 1,-1 1-1,1-1 0,-1 1 1,4-3-1,5-2-555,0 0 1,0-1-1,0 0 0,-1-1 1,0 0-1,0-1 0,12-13 1,-11 11-959,0 1 0,0 0 1,1 0-1,19-10 0,-30 19 1412,0-1-1,-1 1 1,1 0 0,-1 0-1,1-1 1,0 1-1,-1 0 1,1 0 0,-1 0-1,1 0 1,0 0-1,-1 0 1,1 0 0,0 0-1,-1 0 1,1 0-1,0 0 1,-1 0 0,1 0-1,0 0 1,-1 1-1,1-1 1,-1 0 0,1 1-1,0-1 1,-1 0 0,1 1-1,-1-1 1,1 0-1,-1 1 1,1-1 0,-1 1-1,0-1 1,1 1-1,-1-1 1,1 1 0,-1 0-1,0-1 1,0 1-1,1-1 1,-1 1 0,0 0-1,0-1 1,0 1-1,1-1 1,-1 2 0,3 37 736,-3-31-492,-3 84 5262,-24 155-1,17-201-4795,10-46-685,0 0 0,0-1 0,0 1 0,0 0 0,-1 0 1,1 0-1,0 0 0,0 0 0,0 0 0,0 0 0,0 0 1,0 0-1,0 0 0,0 0 0,0 0 0,-1 0 0,1 0 0,0 0 1,0 0-1,0 0 0,0 0 0,0 0 0,0 0 0,0 0 1,-1 0-1,1 0 0,0 0 0,0 0 0,0 0 0,0 0 1,0 0-1,0 0 0,0 0 0,0 0 0,0 0 0,-1 0 1,1 1-1,0-1 0,0 0 0,0 0 0,0 0 0,0 0 1,0 0-1,0 0 0,0 0 0,0 0 0,0 0 0,0 0 1,0 1-1,0-1 0,0 0 0,0 0 0,0 0 0,0 0 1,0 0-1,0 0 0,0 1 0,-3-14-61,2 8-10,-3-11-133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48.4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15003,'11'6'1817,"4"-2"-801,5 3-360,6-2 1400,3-1-679,11-3-441,4-2-128,3-2-328,-2 0-296,-4-1-848,-6 1-352,-14 3 824,-3 3-240,-14 10-136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9.5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74 14883,'10'5'549,"0"0"0,0-1 0,1 0-1,-1-1 1,1 0 0,0-1 0,0 0 0,13 1-1,-12-3-480,-1 1 0,1-2 0,0 1 0,0-2 0,-1 1 0,1-2 0,-1 1 0,0-2 0,0 0 0,0 0 0,0 0 0,15-10 0,-24 13-56,-1 0 1,1 0 0,-1-1-1,0 1 1,1 0-1,-1 0 1,0-1 0,1 1-1,-1-1 1,0 1-1,0-1 1,0 1 0,-1-1-1,2-2 1,-2 3 7,0 0 0,1 0 0,-1 0 0,0 0 0,0 0 0,0 0 0,0 0 0,0 0-1,-1 0 1,1 0 0,0 0 0,0 0 0,-1 0 0,1 0 0,0 0 0,-1 1 0,1-1 0,-1 0 0,0-1 0,-1 0 40,0 0 0,-1 0 0,1 0-1,0 0 1,-1 0 0,1 1 0,-1-1 0,1 1 0,-1 0-1,0-1 1,0 1 0,1 1 0,-1-1 0,0 0 0,-6 0-1,5 1 21,-1 0-1,1 0 0,-1 1 1,0-1-1,1 1 0,0 0 1,-1 1-1,1-1 0,0 1 1,0 0-1,-1 0 0,1 0 1,1 0-1,-1 1 0,0 0 0,1-1 1,-1 1-1,1 1 0,0-1 1,0 0-1,0 1 0,0-1 1,1 1-1,-1 0 0,1 0 1,0 0-1,0 0 0,1 1 1,-1-1-1,1 0 0,0 1 1,0-1-1,0 1 0,1-1 0,0 1 1,-1-1-1,2 1 0,-1-1 1,2 8-1,-2-10-63,1 0 1,0 0-1,0 0 0,0 0 1,0 0-1,0-1 0,1 1 1,-1-1-1,0 1 0,1-1 1,-1 1-1,1-1 0,0 1 1,-1-1-1,1 0 0,0 0 1,0 0-1,0 0 0,0 0 1,0-1-1,0 1 0,0-1 1,0 1-1,0-1 0,0 0 1,0 1-1,0-1 0,0 0 1,0 0-1,0-1 0,3 1 1,5-1-33,-1-1 1,1 0 0,-1 0-1,1-1 1,11-5 0,18-11-197,41-26 1,-23 12-84,-56 32 287,0 0 0,0 0-1,0 1 1,0-1 0,0 0 0,1 1-1,-1-1 1,0 1 0,0-1-1,1 1 1,-1 0 0,0-1 0,1 1-1,-1 0 1,0 0 0,1 0-1,-1 0 1,0 0 0,1 0-1,-1 0 1,0 0 0,0 1 0,1-1-1,-1 1 1,0-1 0,0 1-1,2 0 1,-1 1 16,0 1 0,-1-1 0,1 1 0,-1-1 0,0 1 0,0 0 0,0-1 0,0 1 0,0 0 0,0 3 0,3 9 103,-4-12-83,1 0-1,0 0 0,0 0 1,1 0-1,-1-1 1,0 1-1,1 0 1,0-1-1,0 1 1,-1-1-1,1 1 1,1-1-1,-1 0 1,0 0-1,1 0 1,-1 0-1,1-1 1,3 3-1,-3-3-2,0 0 0,1 0 0,-1 0 0,1-1 0,-1 0 0,1 1-1,-1-1 1,0 0 0,1-1 0,-1 1 0,1 0 0,-1-1 0,1 0 0,-1 0 0,0 0 0,6-3 0,6-3 37,1-2 1,-2 0-1,18-14 1,-18 13-122,1 0 1,-1 1-1,19-9 1,-32 18 19,-1-1 0,1 1 0,0-1 0,-1 1 0,1 0 0,0-1 0,0 1 0,-1 0 0,1 0 0,0-1 0,0 1 0,0 0 0,-1 0 0,1 0 1,0 0-1,0 0 0,0 0 0,-1 0 0,1 0 0,0 0 0,0 0 0,0 1 0,-1-1 0,1 0 0,0 0 0,0 1 0,-1-1 0,1 1 0,0-1 0,-1 0 0,1 1 1,0 0-1,-1-1 0,1 1 0,-1-1 0,1 1 0,-1 0 0,1-1 0,-1 1 0,1 0 0,-1-1 0,0 1 0,1 0 0,-1 0 0,0-1 0,0 1 0,0 0 1,1 0-1,-1-1 0,0 1 0,0 1 0,0 0-221,1 0 0,-1 0 0,1-1 0,0 1 0,0 0 0,0 0 0,0-1 0,0 1 0,1 1 0,2-1-359,1-2-231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48.9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1 383 16556,'14'4'1584,"11"-3"-912,5-1-264,9 0 616,3-1-224,6-6-487,4-2-345,-7-2 200,-3-2-112,-6-5-232</inkml:trace>
  <inkml:trace contextRef="#ctx0" brushRef="#br0" timeOffset="1">792 1 16091,'-2'17'2089,"1"5"-1273,-5 5-376,-3 4 2329,4 5-2129,5 3-200,1-3-312,2-1-200,4-9-512,-1-3-200,1-11 64,3-5 439,-2-10-159,-3-6-184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58.3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 17372,'-4'7'3688,"-19"45"-2619,21-45-976,-8 26 379,10-32-456,0 0-1,0-1 0,0 1 0,-1-1 1,1 1-1,0-1 0,0 1 1,0-1-1,0 1 0,0-1 0,0 1 1,0 0-1,0-1 0,0 1 0,1-1 1,-1 1-1,0-1 0,0 1 1,0-1-1,0 1 0,1-1 0,-1 1 1,0-1-1,1 1 0,-1-1 0,0 1 1,1-1-1,-1 1 0,1-1 1,-1 0-1,0 1 0,1-1 0,-1 0 1,1 1-1,-1-1 0,1 0 0,-1 0 1,1 0-1,-1 1 0,1-1 1,0 0-1,-1 0 0,1 0 0,-1 0 1,2 0-1,13-1 55,1-1-31,1 1 1,-1 1-1,1 0 1,20 3 0,-32-2-42,0 1 1,0-1-1,0 1 1,0-1-1,-1 2 0,1-1 1,0 0-1,-1 1 1,0 0-1,1 0 1,-1 0-1,0 0 1,-1 1-1,1 0 1,-1-1-1,1 1 1,-1 1-1,3 4 1,-4-5 12,1 0 1,-1 1 0,0-1 0,0 1-1,0 0 1,-1-1 0,0 1 0,0 0-1,1 6 1,-2-9 26,0 0-1,0 1 0,0-1 1,-1 0-1,1 0 1,0 0-1,-1 0 1,0 0-1,1 0 1,-1 0-1,0 0 1,0 0-1,0 0 0,0 0 1,0 0-1,-1-1 1,1 1-1,-1 0 1,1-1-1,-1 1 1,1-1-1,-1 0 0,-2 2 1,-4 2 103,-1-1 0,1-1 1,-1 1-1,0-1 0,0-1 0,0 0 1,0 0-1,0 0 0,0-1 0,-18-1 1,14 1-92,10-1-30,-1 0 1,0 0-1,0 0 0,0 0 0,0-1 0,0 1 0,1-1 0,-1 0 0,0 0 0,0 0 0,1-1 1,-1 1-1,-6-5 0,8 4 0,-1 0 0,1-1 0,-1 0 0,1 1 0,0-1 0,0 0 1,0 0-1,0-1 0,1 1 0,-3-6 0,-8-20-53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58.9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 19452,'4'0'2057,"0"2"-1489,2-2-272,1 0 1456,9-5-1192,6-2-288,5-1-520,4-3-280,5 0-456,2-2-168,-1 3-65,-1 1-959,-4 2 1400,-7 4-336,-1 3 47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9:59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1 17292,'-2'0'135,"1"0"0,0 0 0,0 0 0,0 0 0,-1 0 0,1 0 0,0 0 0,0 0 0,0 1 0,0-1 0,-1 0-1,1 1 1,0-1 0,0 1 0,0 0 0,0-1 0,0 1 0,0 0 0,0-1 0,0 1 0,0 0 0,0 1 0,-18 21 1070,11-11-857,0 1 0,1 0 0,1 1 0,0 0 0,1-1 0,0 2 0,-2 14 0,5-19-279,0 1 0,1-1 0,0 1 0,1-1 0,0 1 0,1-1 0,0 1 0,0-1 0,1 1 0,5 15 0,-6-23-56,0-1 0,0 1 0,0 0 1,1-1-1,-1 0 0,0 1 0,1-1 0,0 0 0,0 1 0,-1-1 0,1 0 0,0 0 1,0-1-1,1 1 0,-1 0 0,4 1 0,-4-2-4,0 0 0,0-1 0,0 1 0,1-1 0,-1 1 0,0-1 0,0 0 0,1 0 0,-1 0 0,0 0 0,0-1-1,1 1 1,-1 0 0,0-1 0,0 0 0,3-1 0,2-1 8,-1-1 0,1 1 0,-1-2-1,0 1 1,0-1 0,0 0 0,-1 0 0,0 0 0,0-1-1,8-11 1,-1-2 28,-1 0 0,-1 0 0,10-26 0,-17 37-21,0-1-1,0 1 1,-1-1-1,0 1 1,-1-1-1,0 0 1,0 0-1,-1 0 1,0 0-1,-2-16 1,1 22-24,1 1 0,0 0 0,-1 0 0,1 0 0,-1 0 1,0 0-1,0 0 0,0 0 0,0 0 0,0 0 0,0 0 0,0 0 0,-1 0 0,1 1 0,-1-1 1,1 1-1,-1-1 0,0 1 0,1-1 0,-1 1 0,0 0 0,0 0 0,0 0 0,0 0 1,0 0-1,0 0 0,0 1 0,0-1 0,-1 1 0,1-1 0,0 1 0,0 0 0,0 0 0,-1 0 1,1 0-1,0 0 0,0 1 0,0-1 0,0 0 0,-1 1 0,1 0 0,-4 1 0,-3 2 40,-1 0-1,1 1 0,0 0 0,0 0 1,1 1-1,0 0 0,-14 14 1,9-3-79,6-1-2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00.2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 16980,'0'2'260,"0"0"1,0 0 0,0 0-1,0 0 1,0 0 0,1 0-1,-1 0 1,1 0 0,-1 0-1,1 0 1,0-1 0,-1 1-1,1 0 1,0 0 0,0-1-1,3 4 1,24 27 1903,-21-24-1779,-2-3-268,0 0-1,0 0 1,0-1 0,1 0-1,-1 0 1,1 0 0,0 0 0,0-1-1,1 0 1,12 4 0,-16-6-199,1-1 1,0 1-1,-1-1 1,1 1 0,0-1-1,-1 0 1,1-1-1,0 1 1,0-1-1,-1 1 1,1-1-1,0 0 1,-1-1-1,1 1 1,-1 0 0,0-1-1,1 0 1,-1 0-1,0 0 1,0 0-1,0 0 1,2-3-1,2-3-684,0 0-1,-1-1 0,0 0 0,0 0 1,-1 0-1,0 0 0,6-19 0,9-16-3204,-20 44 3961,0 0 0,0 0 0,0 1-1,0-1 1,1 0 0,-1 0 0,0 0-1,0 0 1,0 0 0,0 0 0,0 0-1,0 0 1,0 0 0,0 0 0,0 0-1,1 0 1,-1 0 0,0 0 0,0 0-1,0 0 1,0 0 0,0 0 0,0 0-1,0 0 1,0 0 0,1 0 0,-1 0-1,0 0 1,0 0 0,0 0 0,0 0-1,0 0 1,0 0 0,0 0-1,1 0 1,-1 0 0,0 0 0,0 0-1,0 0 1,0 0 0,0 0 0,0 0-1,0 0 1,0 0 0,0-1 0,0 1-1,0 0 1,0 0 0,1 0 0,-1 0-1,0 0 1,0 0 0,0 0 0,0 0-1,0-1 1,0 1 0,0 0 0,0 0-1,0 0 1,0 0 0,0 0 0,0 0-1,0 0 1,0 0 0,0-1 0,0 1-1,0 13 555,-3 19 1433,-48 182 5542,7-31-7492,42-172-286,2-9 186,0 1 0,0-1-1,-1 1 1,1-1 0,-1 1-1,0-1 1,0 1-1,0-1 1,0 0 0,0 1-1,-2 3 1,-1-3-413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00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34 17924,'0'-2'228,"0"0"0,0 0 1,-1 0-1,1 0 0,-1 0 1,1 0-1,-1 0 0,0 0 0,0 0 1,0 0-1,0 0 0,0 1 1,0-1-1,-3-2 0,4 4-174,-1-1-1,1 1 1,-1 0-1,1-1 1,-1 1-1,1 0 1,-1 0-1,1 0 1,-1 0-1,1-1 1,-1 1-1,1 0 1,-1 0-1,1 0 1,-1 0-1,0 0 1,1 0-1,-1 0 1,1 1-1,-1-1 1,1 0-1,-1 0 1,-1 1 13,1 0 0,-1 0 1,1 0-1,-1 0 0,1 0 1,0 0-1,0 0 1,0 1-1,0-1 0,-2 3 1,-9 14 74,1 1 0,1 0 0,1 1 0,1 0 0,0 0 0,1 1 0,-6 39 0,8-31-50,1 0 0,2 0-1,1 1 1,1-1 0,6 38 0,-5-58-143,1-1 0,0 0 1,0 0-1,1 0 0,0 0 1,1 0-1,-1-1 0,1 1 1,1-1-1,8 10 0,-12-14-2,1-1 0,0 0 0,0 0 0,0-1 0,0 1 0,1 0 0,-1-1 0,0 1 0,1-1 0,-1 0 0,1 0 0,-1 0 0,1 0 0,0 0 0,-1 0-1,1-1 1,0 1 0,0-1 0,-1 0 0,1 0 0,0 0 0,0 0 0,-1 0 0,1-1 0,0 1 0,0-1 0,-1 0 0,1 0 0,-1 0 0,1 0 0,-1 0 0,1 0 0,-1-1 0,1 1 0,2-3-1,20-18-464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01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0 248 17572,'0'1'106,"1"-1"0,-1 1 1,0 0-1,1 0 0,-1-1 1,0 1-1,1-1 0,-1 1 1,1 0-1,-1-1 0,1 1 1,-1-1-1,1 1 0,0-1 1,-1 1-1,1-1 0,-1 1 1,1-1-1,0 0 0,0 1 1,-1-1-1,1 0 0,0 0 1,-1 0-1,2 1 0,-1-2 10,0 1 1,1 0-1,-1-1 0,0 1 0,0 0 0,0-1 0,0 0 0,0 1 0,0-1 0,-1 1 1,1-1-1,0 0 0,0 0 0,0 0 0,1-1 0,4-7 331,0 0 1,0-1-1,4-10 0,-3 6-189,89-162 674,-96 176-932,0-1 0,1 0 0,-1 0 0,1 0 0,-1 1 0,1-1 0,-1 0 0,1 0 0,-1 1 0,1-1 0,0 0 0,-1 1 1,1-1-1,0 1 0,-1-1 0,2 0 0,-1 1-1,-1 1 1,0-1-1,0 0 1,1 0-1,-1 1 1,0-1 0,0 0-1,1 0 1,-1 1-1,0-1 1,0 0-1,0 1 1,1-1-1,-1 0 1,0 1 0,0-1-1,0 0 1,0 1-1,0-1 1,0 0-1,0 1 1,0-1 0,0 0-1,0 1 1,0-1-1,0 1 1,-2 34-26,2-33 25,-3 27-13,-3 21-60,2 0 0,3 63 0,8-86-920,-1-22 0,1-15 181,1-10 306,1-5-184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01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67 18492,'14'5'1896,"0"-5"-1143,0-3-313,5-3 856,2-3-272,-3-2-448,1-1-360,-2 2-848,-1 2-328,-8 3 736,-7 4-192,2-5-152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02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98 13907,'5'-12'3505,"-10"8"-198,4 4-3188,0 1 0,0-1 0,0 0 0,0 0 0,0 1 0,0-1 0,0 1 1,0-1-1,0 1 0,0-1 0,0 1 0,0 0 0,1-1 0,-1 1 0,0 0 0,0 0 1,1-1-1,-1 1 0,-1 2 0,-1 3-21,-1 1 0,1 0 0,0 0 0,1 0 0,0 1 0,0-1 1,0 1-1,0 8 0,1-12-90,1 1 1,0-1-1,0 1 0,0-1 1,0 0-1,1 1 1,-1-1-1,1 0 1,0 1-1,0-1 0,1 0 1,0 0-1,-1 0 1,1 0-1,4 5 0,-5-8-4,-1 0 0,1 0 0,0 0 0,0 0 0,0 0-1,0 0 1,0 0 0,0-1 0,0 1 0,0 0 0,0-1-1,0 1 1,1 0 0,-1-1 0,0 0 0,0 1-1,1-1 1,-1 0 0,0 0 0,0 1 0,1-1 0,-1 0-1,0 0 1,1-1 0,1 1 0,-1-1 3,1 0 0,-1 0-1,1 0 1,-1-1 0,0 1 0,0-1 0,0 1 0,0-1-1,0 0 1,0 0 0,3-4 0,1-3 18,0 0 0,0 0-1,-1-1 1,8-19 0,-8 16 5,-1 0 0,-1 0 0,-1 0 0,2-14 1,-4 23-23,1 0 0,-1-1 0,0 1 0,0 0 0,-1 0 0,1 0 1,-1-1-1,0 1 0,0 0 0,-1 0 0,1 0 0,-1 0 1,1 0-1,-1 1 0,-1-1 0,-3-5 0,5 8-7,0 0 1,0 0-1,1 0 0,-1 0 0,0 0 0,0 0 0,0 1 0,0-1 1,-1 0-1,1 1 0,0-1 0,0 0 0,0 1 0,0 0 0,-1-1 1,1 1-1,0 0 0,0 0 0,-1-1 0,1 1 0,0 0 0,-1 0 0,1 0 1,0 1-1,0-1 0,-2 0 0,1 2-23,-1-1 0,1 0 0,0 0 0,0 1 0,1-1 0,-1 1 0,0 0 0,0-1 0,1 1 0,-1 0 0,1 0 0,0 0 0,-2 2 0,-1 4-194,0 0 0,1 0-1,-1 1 1,2-1 0,-1 1 0,-2 15-1,5-18 135,-1 1 1,1 0-1,0-1 0,1 1 0,-1 0 1,1-1-1,0 1 0,1-1 0,0 0 1,0 1-1,0-1 0,6 10 0,11 3-428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02.6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14955,'0'34'2017,"0"3"-1249,-4 3-352,-1 1 1784,3-4-1640,2-4-319,0-9-642,0-11-247,0-19 104,0-20 32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0.3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6 22597,'-1'-5'1784,"-1"5"-1360,1 0-312,0 2 232,-5 6 209,-3 5-537,-1-1-185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03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53 15747,'0'-2'115,"0"0"-1,1 0 0,-1 0 0,0 1 0,0-1 0,0 0 1,0 0-1,-1 0 0,1 1 0,0-1 0,-1 0 0,1 0 1,-1 1-1,1-1 0,-1 0 0,0 1 0,0-1 0,0 0 1,0 1-1,0 0 0,0-1 0,0 1 0,-1-1 0,1 1 1,0 0-1,-1 0 0,1 0 0,-1 0 0,1 0 0,-1 0 1,0 0-1,1 1 0,-1-1 0,0 0 0,1 1 1,-1-1-1,0 1 0,0 0 0,0 0 0,1 0 0,-3 0 1,-1 0 37,1 0 1,0 1 0,0 0 0,0 0 0,0 0 0,0 0 0,0 1 0,0 0-1,0 0 1,1 0 0,-1 0 0,1 0 0,-1 1 0,1-1 0,0 1 0,0 0-1,-4 5 1,5-5-126,0 0 0,0 1-1,0-1 1,1 0 0,-1 1-1,1-1 1,0 1 0,0-1-1,0 1 1,1 0 0,-1 0 0,1-1-1,0 1 1,0 0 0,0-1-1,1 8 1,0-10-23,-1 1 1,1 0-1,-1-1 1,1 1-1,0 0 1,-1-1-1,1 1 0,0-1 1,0 1-1,0-1 1,0 1-1,1-1 1,-1 0-1,0 0 0,1 1 1,-1-1-1,0 0 1,1 0-1,-1 0 1,1 0-1,0-1 0,-1 1 1,1 0-1,0-1 1,-1 1-1,1-1 1,0 0-1,0 1 0,-1-1 1,1 0-1,0 0 1,0 0-1,-1 0 1,1 0-1,0-1 0,3 0 1,3-1 4,0 0-1,0-1 1,-1 1 0,1-2 0,0 1 0,11-8 0,40-33-164,-34 25 16,-24 18 127,0 1-1,0-1 1,0 0 0,0 0 0,0 1 0,1-1 0,-1 0 0,0 1 0,0 0-1,1-1 1,-1 1 0,2-1 0,-2 1 6,-1 0 0,1 0 0,-1 1 0,1-1 0,-1 0 0,0 0 0,1 0 0,-1 0 0,0 0 0,1 1 0,-1-1 0,1 0 0,-1 0 0,0 1 0,1-1 0,-1 0 0,0 0 0,0 1 0,1-1 0,-1 0 0,0 1 0,0-1 0,1 1 0,-1-1 0,0 0 0,0 1 0,1 3-24,0 0 1,0 1-1,-1-1 0,0 0 0,0 0 1,0 6-1,-1 3 36,2 1 0,4 83 267,-4-82-133,1-1 1,1 0 0,1-1-1,7 24 1,-10-36-97,-1 0 0,0-1 0,0 1 0,0 0 0,1 0 1,-1 0-1,0-1 0,1 1 0,-1 0 0,1 0 0,-1-1 0,1 1 0,-1 0 0,1-1 1,-1 1-1,1 0 0,0-1 0,-1 1 0,1-1 0,0 1 0,0-1 0,-1 1 0,1-1 1,0 0-1,1 1 0,-6-1 41,0 1 1,0 0-1,0 0 0,0 0 1,0 0-1,0 1 1,0-1-1,-7 5 1,-32 22 328,27-17-240,4-2-125,10-6-95,0-1 1,-1 0-1,1 0 1,-1-1-1,1 1 0,-1 0 1,0-1-1,1 1 1,-1-1-1,0 0 1,0 0-1,0 0 0,-5 1 1,7-3-25,1 1 0,-1 0 0,1-1 0,-1 1 0,1-1 0,-1 1 0,1-1 0,0 1 0,-1-1 0,1 1 0,0-1 0,-1 1 0,1-1 0,0 1 0,-1-1 0,1 1 0,0-1 0,0 0 0,0 1 0,0-1 0,0 1 0,0-1 0,-1 0 0,1 1 0,1-1 0,-1 0 0,0 1 0,0-1 0,0 1 0,0-1 0,0 0 0,0 1 0,1-1 0,0 0 0,8-29-681,-9 28 670,12-22-719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11.9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21 14195,'0'-1'99,"0"0"0,0 0 0,-1 1 0,1-1 0,0 0-1,0 0 1,0 1 0,0-1 0,1 0 0,-1 0 0,0 1 0,0-1 0,0 0 0,1 0 0,-1 1-1,0-1 1,1 0 0,-1 1 0,0-1 0,1 0 0,-1 1 0,1-1 0,-1 1 0,1-1 0,-1 0-1,1 1 1,0-1 0,0 1 25,0 0 0,0 0-1,0 0 1,0 1-1,0-1 1,0 0 0,0 0-1,0 1 1,0-1 0,0 1-1,0-1 1,0 0 0,-1 1-1,1 0 1,0-1-1,0 1 1,0 1 0,5 3 274,-1 1 0,1 0-1,-2 0 1,6 8 0,-3-1-208,-1 0 0,0 1 0,-1 0 0,0 0 0,-1 0 0,-1 0 0,3 26-1,-5-17-37,0 0 0,-2 0 0,0 0 0,-7 30 0,-4 2-62,-4 0-1,-1-1 1,-28 58 0,22-67-711,15-30-679,0 1 0,-6 19 0,14-35 1288,0 0-1,0 0 1,0 0 0,0 0 0,1 0-1,-1 0 1,0 0 0,0 0-1,0 0 1,0 0 0,0 0-1,0 0 1,0 0 0,0 0-1,0 0 1,0 0 0,1 0-1,-1 1 1,0-1 0,0 0-1,0 0 1,0 0 0,0 0-1,0 0 1,0 0 0,0 0-1,0 0 1,0 0 0,0 0-1,0 0 1,0 0 0,0 1 0,0-1-1,0 0 1,0 0 0,0 0-1,0 0 1,0 0 0,0 0-1,0 0 1,0 0 0,0 0-1,0 0 1,0 1 0,0-1-1,0 0 1,0 0 0,0 0-1,0 0 1,0 0 0,0 0-1,0 0 1,0 0 0,0 0-1,0 0 1,0 0 0,0 1-1,0-1 1,0 0 0,0 0-1,-1 0 1,1 0 0,0 0 0,0 0-1,0 0 1,0 0 0,10-13-1095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12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17836,'12'4'1968,"5"3"-1328,0-4-240,5 0 1305,8-3-1073,4 0-144,3-3-216,-1 0-200,-4-1-440,0 2-216,-10 2-456,-3 6-145,-11 3 761,-6-1-240,-7 5-120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12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56 18596,'16'4'1752,"9"-5"-1072,4-5-239,6-1 631,-1-3-192,1-1-584,-2 3-432,-5 2-984,-4 2 1056,-8-1-328,-3 4-208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13.3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17140,'0'13'2208,"2"10"-1368,2 3-304,2 4 1473,2 5-1081,1 1-144,0 2-248,-1-2-224,0-7-472,-3-3-264,0-6-608,-2-7-216,0-16 352,2-13 71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13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4 19660,'-5'18'1020,"-1"0"0,-10 23-1,8-24-553,2 0 0,-7 24 0,13-39-442,-8 51 436,8-50-449,-1-1 0,1 0 0,0 1 0,0-1 0,1 0 0,-1 0 0,0 1 0,1-1 0,-1 0 0,1 0 0,0 0 0,0 1 0,0-1 0,0 0 0,0 0 0,0 0 0,0 0 0,1-1 0,-1 1 0,3 2 0,-3-4-13,1 1 1,-1-1-1,0 1 0,1-1 0,-1 1 1,1-1-1,-1 0 0,1 0 1,-1 0-1,1 0 0,-1 0 0,1 0 1,-1 0-1,1 0 0,-1-1 1,1 1-1,-1-1 0,1 1 0,1-2 1,31-15-57,-24 11 43,-3 2 9,1 0-1,-1 0 0,1 1 1,0 0-1,0 0 1,0 1-1,1 0 0,11-1 1,-16 3 7,0 0 0,-1 1 0,1-1 0,-1 1 0,1 0 0,0-1 0,-1 2 0,1-1 0,-1 0 1,0 1-1,0-1 0,1 1 0,-1 0 0,0 0 0,0 0 0,0 1 0,-1-1 0,1 1 0,-1 0 0,1-1 0,-1 1 1,2 4-1,-1-2 37,0 0 1,0 0 0,-1 1 0,0-1 0,0 1 0,0-1 0,-1 1-1,0-1 1,0 1 0,-1 0 0,1 0 0,-1 0 0,0-1 0,-1 1-1,1 0 1,-1 0 0,0-1 0,-1 1 0,0 0 0,1-1-1,-2 0 1,1 1 0,-1-1 0,1 0 0,-1 0 0,-1 0 0,1-1-1,-1 1 1,0-1 0,0 1 0,0-2 0,0 1 0,-1 0 0,0-1-1,1 1 1,-1-1 0,-8 3 0,1-2-41,-1 0 0,1 0 0,0-1 1,-1-1-1,0 0 0,1-1 0,-1-1 0,0 0 0,-18-2 0,23 1-130,1 0-1,-1-1 0,1 0 0,0 0 0,0-1 1,0 0-1,-11-6 0,14 7 70,0-1 1,1 0-1,-1 0 0,1 0 1,0 0-1,0 0 1,0-1-1,0 1 0,0-1 1,1 0-1,-1 0 0,1 0 1,-2-6-1,-2-18-509</inkml:trace>
  <inkml:trace contextRef="#ctx0" brushRef="#br0" timeOffset="1">164 80 16860,'13'-9'2440,"-7"3"-1416,1 0-520,-1-1 2441,4 0-1961,4 0-360,4 1-816,4 0-472,2 0-1936,2-1 2216,5 1-321,0-1-335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14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51 12995,'1'1'167,"0"0"0,-1-1 0,1 1-1,0 0 1,-1 0 0,1 0 0,0 0 0,-1 0 0,1-1 0,-1 1 0,0 0 0,1 0 0,-1 0 0,0 0 0,0 1-1,1-1 1,-1 0 0,0 0 0,0 0 0,0 0 0,0 0 0,0 0 0,-1 2 0,-7 30 2275,2-15-1361,1 12-477,0 0 0,2 0 0,1 0 0,2 0 0,5 49 0,-4-73-533,0 0 1,0 0-1,1 1 0,-1-1 1,2 0-1,-1 0 1,1-1-1,4 8 0,-6-11-52,0 0 0,0-1 1,0 0-1,0 1 0,1-1 0,-1 0 0,0 1 0,1-1 0,-1 0 0,1 0 0,-1 0 0,1 0 0,0-1 1,-1 1-1,1 0 0,0-1 0,0 1 0,-1-1 0,1 0 0,0 1 0,0-1 0,0 0 0,0 0 0,-1 0 0,1 0 1,0 0-1,0-1 0,0 1 0,-1-1 0,1 1 0,0-1 0,2 0 0,4-3 19,-1-1 1,0 1-1,1-1 0,-2 0 0,1-1 0,-1 0 1,1 0-1,-2 0 0,1 0 0,6-10 0,4-9 97,23-43 0,-30 51-91,-1-1 0,-1 0 1,0-1-1,-1 1 1,7-39-1,-12 52-47,-1 0 0,0-1 0,0 1 0,0-1-1,-1 1 1,1-1 0,-1 1 0,-1 0 0,1-1 0,-1 1-1,-2-6 1,2 8-19,-1-1 0,1 1 0,0 0 1,-1-1-1,0 1 0,0 0 0,0 1 0,0-1 0,0 1 0,0-1 0,-1 1 0,1 0 0,-1 0 0,0 0 0,1 1 0,-8-3 1,-2 1-203,0 1 0,0 1-1,-1-1 1,1 2 0,0 0 0,-1 1 0,1 0 0,-22 5 0,-4 0-29,-1-2-238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26.6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57 19964,'-4'3'1393,"8"1"-1121,5-1-80,4-2 480,9 2-192,11-4-168,6-2-40,9-4-48,2 1-64,0-4-304,-4 0-296,-10 1-592,-10-1-136,-20 3 807,-11 1-215,-15 4-208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27.1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0 412 17020,'12'4'2104,"8"2"-1320,5-9-296,2-7 1409,12-8-1033,2 1-264,1-2-768,0 1-544,-7 5 648,-11 2-168,-15 11-192</inkml:trace>
  <inkml:trace contextRef="#ctx0" brushRef="#br0" timeOffset="1">358 21 16195,'14'-5'718,"0"1"0,1 1-1,0 0 1,-1 0-1,1 2 1,0 0 0,29 2-1,-38-1-640,0 1 0,0 0 0,-1 1 0,1-1 0,0 1 0,-1 0 0,1 1 0,-1-1 0,0 1 0,0 0 0,0 0 0,0 1 0,0 0 0,-1-1 0,1 2 0,-1-1 0,0 0 0,0 1 0,-1 0 0,1 0-1,-1 0 1,5 10 0,-5-5-20,0 0 0,-1 0 0,1 0 0,-2 0 0,0 0 0,0 1 0,-1-1 0,0 0 0,0 1 0,-1-1 0,-1 0 0,-2 11 0,-3 4-130,0 0-1,-1-1 1,-20 39-1,18-42-332,-1-2 1,0 0-1,-26 32 0,21-35-239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30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5 106 17476,'0'0'53,"-1"0"0,1 0 1,0 0-1,0-1 0,0 1 1,0 0-1,0 0 0,0 0 0,0 0 1,0 0-1,-1 0 0,1 0 1,0 0-1,0 0 0,0 0 1,0 0-1,0 0 0,0 0 1,0 0-1,0 0 0,-1 0 0,1 0 1,0 0-1,0 0 0,0 0 1,0 0-1,0 1 0,0-1 1,0 0-1,0 0 0,0 0 0,-1 0 1,1 0-1,0 0 0,0 0 1,0 0-1,0 0 0,0 0 1,0 0-1,0 1 0,0-1 1,0 0-1,0 0 0,0 0 0,0 0 1,0 0-1,0 0 0,0 0 1,0 0-1,0 0 0,0 1 1,0-1-1,0 0 0,0 0 1,0 0-1,0 0 0,3 10 1318,9 10-20,-7-12-1186,1 0 1,0-1-1,1 0 1,-1 0 0,1-1-1,1 0 1,-1 0-1,1 0 1,0-1 0,0-1-1,0 1 1,1-1 0,13 4-1,-16-6-253,-1-1 0,1 0-1,0 0 1,0 0 0,0-1 0,0 1 0,-1-2-1,1 1 1,0-1 0,0 1 0,0-2-1,-1 1 1,1-1 0,0 0 0,-1 0 0,0 0-1,1-1 1,-1 1 0,0-1 0,0-1-1,0 1 1,7-8 0,2-4-1102,-1-2 0,0 0 0,-1 0 0,-1-1 0,0 0 0,13-34 0,-5 13 1973,-26 47 3254,-8 12-2679,-8 22-319,2 2 0,2 0 0,-24 85 0,28-68-2004,2-1-1,-6 97 1,17-129 455,-1-9-168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1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1074 13179,'-12'4'1144,"2"-2"-712,3-5-200,9-17 576,10-12-448,27-28-39,11-16-73,18-27-232,5-16-240,16-34-1817,5-11 1825,9-6-232,-2-10-176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30.5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18 18972,'-4'1'1728,"4"5"-1359,5-3-113,8 0 960,9-3-792,4-2-136,7-2-128,5-2-56,1-1-192,2 1-144,-5 2-392,-3 2-160,-10 6-297,-4 5 745,-15 6-208,-5 1-208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30.9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23 17412,'-3'13'1688,"8"-3"-1000,5-4-216,10-2 841,10-3-281,9-2-264,6-6-112,2-3-192,0-2-200,-3 0-424,-4 2-304,-11 7 336,-10 2 0,-16 2-112,-9 2-56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32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0 436 13955,'0'0'90,"1"1"0,-1 0 0,0-1 0,0 1 0,0 0 0,1-1 1,-1 1-1,0-1 0,1 1 0,-1-1 0,0 1 0,1 0 0,-1-1 0,1 0 0,-1 1 0,1-1 0,-1 1 1,1-1-1,-1 0 0,1 1 0,0-1 0,-1 0 0,1 1 0,-1-1 0,1 0 0,0 0 0,-1 0 0,1 0 0,0 1 1,-1-1-1,1 0 0,0 0 0,-1 0 0,1-1 0,0 1 0,-1 0 0,1 0 0,0 0 0,-1 0 0,1 0 0,-1-1 1,1 1-1,0 0 0,-1-1 0,1 1 0,-1 0 0,1-1 0,-1 1 0,1-1 0,-1 1 0,1-1 0,-1 1 0,1-1 1,-1 1-1,0-1 0,1 0 0,5-7 297,0 1 1,-1-1-1,6-11 1,-7 11-258,29-46 273,-3-2-1,-3 0 1,-2-2 0,19-67 0,-38 93-367,-5 24-4,-5 20 36,-7 38 121,2 1 0,2 0 0,1 67 0,6-118-169,1 28-953,-1-28 914,0 0 0,0 0 0,0 0 0,0 0 0,0 1 0,0-1 0,0 0 0,0 0 0,0 0 0,0 0 0,0 0 0,0 0 0,0 0 0,0 0 0,0 1 0,0-1 0,0 0 0,1 0 0,-1 0 0,0 0 0,0 0 0,0 0 0,0 0 0,0 0 0,0 0 0,0 0 0,0 0 0,1 0 0,-1 1 0,0-1 0,0 0-1,0 0 1,0 0 0,0 0 0,0 0 0,0 0 0,1 0 0,-1 0 0,0 0 0,0 0 0,0 0 0,0 0 0,0 0 0,0-1 0,0 1 0,1 0 0,-1 0 0,8-10-405,2-5-14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32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142 18 13299,'18'-18'2088,"-10"19"-808,-5 12-3,-5 1-433,1 0-1,-2 0 1,0-1 0,-9 26 0,3-9 17,-5 9 134,9-28-737,1 1 0,0-1 0,1 1 0,-3 17 0,6-29-253,0 0 0,0 1-1,0-1 1,0 0-1,0 1 1,0-1-1,0 0 1,1 0 0,-1 1-1,0-1 1,0 0-1,0 0 1,0 1-1,0-1 1,0 0 0,0 0-1,1 1 1,-1-1-1,0 0 1,0 0-1,0 0 1,1 0 0,-1 1-1,0-1 1,0 0-1,0 0 1,1 0-1,-1 0 1,0 0 0,0 1-1,1-1 1,-1 0-1,0 0 1,0 0-1,1 0 1,-1 0 0,0 0-1,0 0 1,1 0-1,-1 0 1,0 0-1,1 0 1,-1 0 0,0 0-1,0 0 1,1 0-1,-1-1 1,0 1-1,0 0 1,1 0 0,-1 0-1,0 0 1,0 0-1,0 0 1,1-1-1,-1 1 1,19-11 27,-16 9-22,18-12-56,42-20-1,-57 31 34,-1 0 0,1 1 1,0 0-1,0 0 0,0 1 0,1-1 0,-1 1 0,0 1 0,0-1 0,1 1 0,-1 0 1,0 1-1,9 1 0,-13-2 9,0 1 1,1 0 0,-1 0 0,0 0-1,0 0 1,0 1 0,0-1-1,0 0 1,0 1 0,0 0-1,0-1 1,-1 1 0,1 0-1,0 0 1,-1 0 0,0 0 0,1 0-1,-1 0 1,0 0 0,0 0-1,0 1 1,0-1 0,-1 0-1,1 1 1,-1-1 0,1 1-1,-1-1 1,0 0 0,0 1-1,0-1 1,0 1 0,0-1 0,-1 4-1,0 2 15,-1 0 0,0 0-1,0 0 1,-1-1 0,0 1 0,0-1-1,0 1 1,-1-1 0,-5 6-1,-3 3 50,-1-2-1,0 1 0,-1-2 1,-28 22-1,31-26-49,-2-1 1,1 0-1,-1-1 1,0 0-1,0-2 1,-1 1-1,-15 3 1,26-8-53,0 0 1,-1 0 0,1-1-1,-1 1 1,1-1 0,0 0 0,-1 0-1,1 0 1,-1-1 0,1 1 0,0-1-1,-1 0 1,1 1 0,0-2 0,0 1-1,-1 0 1,1-1 0,0 1 0,-5-4-1,5 1 19,-1 0-1,1 1 1,0-1-1,0 0 1,0 0-1,1-1 0,0 1 1,0-1-1,0 1 1,0-1-1,0 0 1,1 1-1,-1-7 1,-5-26-251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33.1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0 179 15427,'16'-13'2001,"0"4"-1113,-1 3-416,5-4 2249,6-1-1753,9-3-784,4 1-368,6 0-728,1-1-609,-3 0 1185,-1-2-264,-4 3-256</inkml:trace>
  <inkml:trace contextRef="#ctx0" brushRef="#br0" timeOffset="1">508 1 13291,'-1'10'794,"0"1"0,-1 0 1,0-1-1,-1 1 0,-1-1 1,-7 18-1,-5 16 963,-13 67 407,27-98-1993,0 1-1,0-1 1,2 1 0,-1 0-1,2-1 1,2 18-1,-3-30-155,0 1-1,0 0 1,0 0 0,1-1-1,-1 1 1,1 0-1,-1-1 1,1 1-1,-1-1 1,1 1-1,0-1 1,0 1-1,0-1 1,0 1-1,0-1 1,0 0-1,0 1 1,0-1-1,0 0 1,1 0-1,-1 0 1,1 0-1,-1 0 1,1 0-1,-1 0 1,1-1-1,-1 1 1,1-1-1,-1 1 1,1-1-1,0 1 1,-1-1 0,1 0-1,0 0 1,0 0-1,-1 0 1,1 0-1,0 0 1,-1 0-1,1 0 1,0-1-1,2 0 1,4-2 29,0 0 0,0-1 1,0 0-1,-1 0 1,1 0-1,12-12 0,2-1 82,-2-2 0,0-1-1,-2 0 1,0-1 0,-1-1-1,-1-1 1,-1 0 0,13-27-1,-26 45-72,0 0 0,0 0 1,-1 0-1,0 0 0,1 0 0,-2 0 0,1 0 0,-1 0 0,1 0 0,-2-9 0,1 12-33,-1 0 1,1 0-1,-1 0 0,1 0 0,-1 1 0,0-1 0,0 0 0,1 0 0,-1 1 0,-1-1 0,1 0 0,0 1 0,0-1 0,-1 1 0,1-1 0,-1 1 0,1 0 0,-1 0 0,1-1 0,-1 1 0,0 0 0,0 1 1,1-1-1,-1 0 0,0 0 0,0 1 0,0-1 0,-3 0 0,-3 1-34,-1-1 0,1 1 1,0 1-1,0-1 0,-1 1 1,1 1-1,0-1 0,0 2 1,0-1-1,-9 5 0,-8 4-681,-42 25 0,57-30 508,0 0 0,1 1-1,-15 13 1,7-3-348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33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0 395 19124,'28'-6'1103,"-1"0"0,0-2 1,28-12-1,-10 3-337,276-107 1251,208-65-2812,-506 182 542,1 2 0,0 0 0,0 2 0,1 0 0,37 2-1,-58 1 213,0 1-1,0-1 1,0 1-1,0 0 0,0 1 1,0-1-1,0 1 0,-1 0 1,8 4-1,-9-5 2,-1 0 0,1 1 0,0-1 1,-1 1-1,1-1 0,-1 1 0,0-1 0,1 1 0,-1 0 0,0 0 0,0 0 1,0 0-1,0 0 0,0 0 0,-1 0 0,1 0 0,-1 0 0,1 0 1,-1 0-1,1 3 0,-1-5 17,0 1-1,0-1 1,0 0 0,0 1-1,0-1 1,0 0 0,0 1-1,0-1 1,0 0 0,-1 1-1,1-1 1,0 0 0,0 1-1,0-1 1,0 0 0,0 1-1,-1-1 1,1 0 0,0 1-1,0-1 1,0 0 0,-1 0-1,1 1 1,0-1 0,0 0-1,-1 0 1,1 0 0,0 1-1,-1-1 1,1 0 0,0 0-1,-1 0 1,1 0 0,0 0-1,-1 0 1,1 1 0,-1-1-1,-15-5-244,-6-9-53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34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2 351 17196,'-1'1'227,"1"0"1,0 0-1,0 0 1,0 0-1,0 0 1,0 0-1,0 0 1,0 0 0,0 0-1,0 0 1,1 0-1,-1 0 1,0 0-1,1 0 1,-1 0-1,1 1 1,1-2-60,-1-1 1,1 0-1,-1 1 0,1-1 0,-1 0 1,1 0-1,-1 0 0,0 0 1,1 0-1,-1-1 0,1-1 1,12-10 441,-1-1 1,-1-1-1,21-30 1,24-55 179,-42 71-612,51-111-101,-69 230-261,1-70 169,-6 171-146,8-189 102,0 0 0,0 0-1,0 0 1,0 0 0,1-1 0,-1 1 0,1 0-1,-1 0 1,1 0 0,0-1 0,1 4 0,-1-4 57,-1-1-1,1 0 1,-1 0 0,1 1 0,-1-1 0,1 0 0,-1 0-1,1 0 1,-1 1 0,1-1 0,0 0 0,-1 0 0,1 0-1,-1 0 1,1 0 0,-1 0 0,1 0 0,0 0 0,-1 0-1,1-1 1,-1 1 0,1 0 0,-1 0 0,1 0 0,-1-1 0,1 1-1,-1 0 1,1-1 0,-1 1 0,1 0 0,-1-1 0,1 1-1,-1 0 1,0-1 0,1 1 0,-1-1 0,0 1 0,1-1-1,-1 1 1,1-2 0,6-9-189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35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 18612,'3'-4'2360,"-5"4"-1463,2-3 1695,13 3-1528,3-1-111,10-1-401,3-1-184,7 0-192,0-2-128,5 2-328,-4-3-400,-8 0 1296,-4-1-696,-5 3-32,-2-2-56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35.7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230 1 17268,'-13'4'437,"1"1"1,0 0-1,1 1 1,-1 1-1,1-1 1,1 2-1,-1 0 1,1 0-1,1 1 1,-10 10-1,7-6-254,1 1 0,0 0 0,1 1 0,0 0 0,1 0 0,-11 29 0,16-33-97,1 0 1,0 0-1,0 0 1,2 1-1,-1-1 1,1 1-1,2 17 0,-1-25-57,0 1 0,1-1-1,0 0 1,0 0 0,0 0-1,1 0 1,-1 0-1,1 0 1,0-1 0,3 6-1,-3-7-13,-1 0 0,1 0-1,0 0 1,0-1 0,0 1 0,0 0-1,0-1 1,0 0 0,0 0-1,0 1 1,1-1 0,-1-1-1,0 1 1,1 0 0,-1 0 0,1-1-1,-1 0 1,5 1 0,-1-1 6,-1-1 0,0 1 0,0-1 0,0 0 0,0-1 0,0 1 0,0-1 0,0 0 0,0 0 0,-1-1 0,1 1 1,-1-1-1,1 0 0,-1 0 0,0 0 0,0-1 0,5-6 0,0 1 35,-1-2-1,0 1 0,0-1 1,-1 0-1,9-22 1,-12 23 0,0-1-1,-1 1 1,-1-1 0,0 1 0,0-1-1,-1 0 1,0 0 0,-1 0 0,0 1 0,-3-14-1,3 19-29,-1-1-1,-1 1 0,1 0 0,-1 0 1,0-1-1,0 1 0,-1 0 0,1 1 1,-7-9-1,7 10-25,0 0 0,-1 1-1,0 0 1,1-1 0,-1 1 0,0 0 0,0 0-1,0 0 1,0 1 0,-1-1 0,1 1 0,0 0-1,-1 0 1,1 0 0,0 0 0,-6 0 0,7 1-74,-1-1 1,0 1-1,1 0 1,-1 1 0,1-1-1,-1 0 1,0 1-1,1-1 1,-1 1 0,1 0-1,-1 0 1,1 0 0,0 0-1,-1 0 1,1 1-1,-3 1 1,1 1-55,-1 0 1,1 1 0,0-1-1,0 1 1,-6 9-1,-2 7-308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36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17364,'4'19'2248,"2"7"-1400,-3 1-416,0 2 1969,1 3-1633,2 0-176,0-5-312,-3-2-256,4-9-464,-1-5-224,-2-8-432,-1-4 848,-3-14-184,0-2-184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2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1044 14707,'-3'10'1328,"-2"-9"-1048,14-28-95,10-23 375,25-31-200,13-18 0,19-31-392,8-12-328,4-27 360,4-10-56,-3 1-88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36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138 28 18884,'0'-2'121,"0"1"-1,-1-1 1,1 1-1,-1-1 1,0 1-1,1 0 1,-1-1-1,0 1 1,0 0-1,0-1 1,0 1-1,0 0 1,0 0 0,0 0-1,0 0 1,-1 0-1,1 0 1,0 1-1,0-1 1,-1 0-1,1 1 1,-1-1-1,-1 0 1,0 1 4,1 0 0,0 0 0,0 0-1,-1 0 1,1 1 0,0-1 0,0 1 0,0 0 0,0-1 0,0 1 0,0 0 0,0 0 0,0 0 0,-3 2-1,-3 3 48,1 1 0,-1 0 0,1 0 0,1 0 0,-1 0-1,-6 12 1,10-16-166,1 1 0,-1-1 0,1 1 0,0 0 0,1 0 0,-1 0-1,0 0 1,1 0 0,0 0 0,0 0 0,0 0 0,1 1 0,0-1-1,0 8 1,0-11-3,0-1 0,0 1 0,0-1 0,1 1-1,-1-1 1,0 1 0,1-1 0,-1 1 0,0-1-1,1 1 1,-1-1 0,1 0 0,-1 1 0,1-1-1,-1 1 1,1-1 0,-1 0 0,1 0 0,-1 1-1,1-1 1,-1 0 0,1 0 0,-1 0 0,1 1 0,-1-1-1,1 0 1,0 0 0,-1 0 0,1 0 0,-1 0-1,1 0 1,0 0 0,-1-1 0,1 1 0,-1 0-1,1 0 1,-1 0 0,1 0 0,-1-1 0,2 1-1,25-14 136,-22 11-115,42-30 206,-34 23-135,27-15-1,-39 25-92,-1-1-1,1 1 0,-1 0 0,1-1 0,-1 1 0,1 0 0,-1 0 0,1 0 0,-1-1 0,1 1 0,-1 0 0,1 0 0,-1 0 0,1 0 1,0 0-1,-1 0 0,1 0 0,-1 0 0,1 0 0,-1 0 0,1 0 0,-1 0 0,1 1 0,0-1 0,-1 0 0,1 0 0,-1 1 0,1-1 1,-1 0-1,0 0 0,1 1 0,-1-1 0,1 1 0,-1-1 0,1 0 0,-1 1 0,0-1 0,1 1 0,-1-1 0,0 1 0,0-1 1,1 1-1,-1-1 0,0 1 0,0-1 0,0 1 0,0-1 0,0 1 0,1 0 0,-1 35-32,0-26 24,-2 28-7,1-28 24,0 1-1,1-1 0,0 1 0,0 0 0,1-1 0,1 1 0,5 18 0,-6-27-4,0 0 1,1 0 0,-1 0 0,1 0-1,0 0 1,0 0 0,0-1-1,0 1 1,0-1 0,0 1-1,0-1 1,0 0 0,1 0-1,-1 0 1,0 0 0,1 0-1,-1 0 1,1-1 0,-1 1 0,3-1-1,-1 1 4,-1 0-1,1 0 0,-1 0 1,1 0-1,-1 0 1,0 1-1,0 0 1,0-1-1,0 1 0,5 4 1,-7-4 17,1-1 0,-1 1 0,1 0 0,-1 0 0,0-1 0,0 1-1,0 0 1,0 0 0,0 0 0,0 0 0,-1 0 0,1 0 0,0 1 0,-1-1 0,0 0 0,0 0 0,1 0 0,-1 0 0,-1 1 0,1 2 0,-1-2 40,0 1 0,0 0 0,-1-1 0,1 0 0,-1 1 0,0-1 0,0 0 0,0 0 0,0 0 0,-1 0 0,-2 3 0,-2 1 108,0-1-1,0 0 0,-1-1 1,0 1-1,0-1 0,0-1 1,0 0-1,-18 6 0,16-7 5,-1-1-1,0 0 0,-17 0 1,23-1-256,0-1-1,0-1 1,0 1 0,0-1 0,0 1-1,0-2 1,0 1 0,1 0 0,-10-5-1,30 4-2810,4 2 2241,2-2-194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38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4 153 15035,'-1'6'156,"0"-1"0,0 0 0,1 1 0,0-1 0,0 0 0,0 1 0,0-1 0,1 1 0,0-1 0,0 0 0,0 0 0,1 1 0,0-1 0,0 0 0,0 0 0,1-1 0,-1 1-1,1 0 1,0-1 0,1 0 0,-1 1 0,1-1 0,-1-1 0,1 1 0,0 0 0,1-1 0,-1 0 0,1 0 0,-1 0 0,1-1 0,0 0 0,0 0 0,0 0 0,0 0 0,6 1 0,5 0-5,0-1 1,0-1 0,0 0-1,0-1 1,0 0-1,0-2 1,0 0-1,-1 0 1,1-2 0,-1 0-1,1-1 1,-1 0-1,27-14 1,-2-3-113,-1-1 0,-1-1 0,57-50 0,-47 30-144,-37 32 32,1 0 0,1 1-1,0 1 1,0 0 0,23-13-1,-35 22 62,1 1 0,-1-1 0,1 1 0,0-1 0,-1 1-1,1-1 1,0 1 0,0 0 0,-1 0 0,1 0-1,0 0 1,0 0 0,-1 0 0,1 1 0,0-1 0,-1 1-1,1-1 1,0 1 0,-1-1 0,1 1 0,-1 0-1,1 0 1,-1 0 0,1 0 0,-1 0 0,1 0-1,-1 0 1,0 0 0,0 1 0,0-1 0,1 0 0,0 3-1,3 5-24,1-1-1,-2 2 0,1-1 0,4 14 0,-3-5 17,6 6-126,-7-15-189,-1 0 0,0 0-1,3 12 1,-7-21 322,0 0 1,0 1-1,0-1 1,0 0-1,0 1 0,0-1 1,0 0-1,0 1 1,0-1-1,0 0 0,0 1 1,0-1-1,0 0 1,0 1-1,0-1 0,0 0 1,0 1-1,-1-1 1,1 0-1,0 1 0,0-1 1,0 0-1,-1 1 1,1-1-1,0 0 1,0 0-1,-1 1 0,1-1 1,0 0-1,0 0 1,-1 1-1,1-1 0,0 0 1,-1 0-1,1 0 1,0 0-1,-1 0 0,1 0 1,0 1-1,-1-1 1,-7 4-353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39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1 491 18820,'6'-8'534,"-1"0"0,1-1 0,-2 0 0,7-15 0,9-15 381,-9 21-663,1 0 0,0 1 0,1 1 0,1 0 1,0 1-1,26-21 0,-35 32-260,0 1 0,0-1 0,1 1 1,-1 0-1,1 0 0,0 1 0,0-1 0,0 1 0,0 0 1,0 1-1,0 0 0,0 0 0,0 0 0,1 1 1,-1 0-1,0 0 0,0 0 0,1 1 0,-1 0 0,0 0 1,0 1-1,0-1 0,0 2 0,0-1 0,10 6 0,1 1-3,-7-3 71,0 0 1,0 0 0,0-1 0,1-1-1,0 0 1,0 0 0,0-1-1,0-1 1,1 0 0,12 1 0,-14-3 0,0 0 1,0-1 0,-1 0-1,1-1 1,0 0 0,-1 0-1,1-1 1,-1 0 0,1-1-1,-1 0 1,-1 0 0,17-12-1,-18 11-46,-1 0-1,0 0 0,-1 0 0,0-1 0,0 0 0,0 0 0,0 0 0,-1-1 0,0 0 0,0 0 0,-1 0 0,0 0 0,0 0 0,-1-1 0,0 1 0,0-1 0,1-7 0,-2 2-174,0 0-1,-1 1 0,0-1 0,-3-14 0,3 23 31,-1 0 1,0 0-1,0 0 0,0 1 1,-1-1-1,1 0 1,-5-6-1,5 9 74,0-1 0,0 1 0,0 0 1,0 0-1,0 0 0,-1 0 0,1 0 0,0 0 1,-1 0-1,1 0 0,0 0 0,-1 0 0,1 1 0,-1-1 1,1 1-1,-1-1 0,0 1 0,1 0 0,-4-1 1,-8 3-540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39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50 18604,'-11'9'379,"1"1"0,0 0 0,0 0 0,1 1 0,0 0 0,1 1 0,0 0-1,-8 18 1,12-22-247,0 0-1,1 1 0,0 0 1,1-1-1,0 1 0,0 0 1,1 1-1,0-1 0,0 0 1,1 0-1,0 0 0,1 0 1,3 18-1,-4-25-112,1 0-1,-1 0 0,1 0 1,-1 0-1,1-1 1,0 1-1,0 0 0,0 0 1,0 0-1,0-1 1,0 1-1,0-1 1,1 1-1,-1-1 0,0 1 1,1-1-1,-1 0 1,1 1-1,0-1 0,-1 0 1,1 0-1,0 0 1,0 0-1,-1-1 1,1 1-1,0 0 0,0-1 1,0 0-1,0 1 1,0-1-1,0 0 0,0 0 1,3 0-1,0-1 13,0 0-1,-1 0 1,1-1-1,-1 1 0,1-1 1,-1 0-1,0 0 1,0-1-1,0 1 1,0-1-1,0 0 0,0 0 1,4-6-1,3-3 52,0-1 0,-1-1 0,-1 0 0,0 0 0,-1-1 0,-1 0-1,0 0 1,-1-1 0,-1 1 0,0-2 0,-1 1 0,3-31 0,-6 43-54,-1-1 0,0 1-1,-1-1 1,1 1 0,-1 0 0,0-1 0,0 1 0,0 0 0,-1 0 0,1 0 0,-1 0 0,0 0 0,0 0 0,0 0 0,-4-3 0,5 5-19,-1 0 0,0 1 0,0-1 0,0 1-1,0-1 1,0 1 0,0 0 0,0 0 0,0 0-1,0 0 1,-1 0 0,1 0 0,0 1 0,-1-1-1,1 1 1,0 0 0,-1 0 0,1 0 0,-1 0 0,1 0-1,0 0 1,-1 0 0,1 1 0,-1-1 0,1 1-1,0 0 1,0 0 0,-1 0 0,-2 1 0,-1 2-61,-1-1 0,0 1 0,1 1 0,0-1 0,0 1 0,1 0 0,-1 1 0,1-1 0,0 1 0,-7 10 0,9-10-198,-1-1 0,1 0 0,1 1 1,-1 0-1,1-1 0,0 1 0,0 0 0,0 0 1,1 0-1,0 1 0,1-1 0,-1 0 1,1 9-1,0-14 186,0 1-1,1-1 1,-1 1 0,0-1-1,0 1 1,1-1 0,-1 0-1,1 1 1,0-1 0,-1 0 0,1 1-1,0-1 1,0 0 0,-1 0-1,1 1 1,0-1 0,0 0-1,0 0 1,1 0 0,-1 0-1,0 0 1,2 0 0,14 0-874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40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0 369 19980,'13'23'1905,"-3"0"-1321,-3-1-248,2 2 880,0 2-328,1-4-544,-3-3-296,0-9-568,1 0-344,-4-10-416,-1-1-593,-3-8 1321,3-2-376,-3-2-192</inkml:trace>
  <inkml:trace contextRef="#ctx0" brushRef="#br0" timeOffset="1">263 187 18268,'-1'7'1204,"-2"24"547,3-29-1619,0-1 0,0 0 0,0 1 0,0-1 0,0 0 0,0 1 0,1-1 0,-1 0 0,0 1 0,1-1 0,-1 0 0,1 0 0,-1 1 1,1-1-1,-1 0 0,2 2 0,-1-3-92,-1 0 0,1 0 0,-1 0 0,1 0 0,-1 0 0,1 0 0,-1 0 0,0 0 0,1 0 0,-1 0 0,1 0 0,-1-1 0,1 1 0,-1 0 0,1 0 0,-1 0 0,0-1 0,1 1 0,-1 0 0,1 0 0,-1-1 0,0 1 0,1 0 0,-1-1 0,0 1 0,1-1 0,-1 1 0,0 0 0,0-1 0,1 1 0,-1-1 0,0 1 0,0-1 0,11-19 253,-9 16-209,42-100 374,-1 4-322,-43 100-133,0-1-1,0 0 1,0 0 0,1 1 0,-1-1-1,0 1 1,1-1 0,-1 0-1,1 1 1,-1-1 0,1 1 0,-1-1-1,1 1 1,-1-1 0,1 1 0,0-1-1,-1 1 1,1-1 0,-1 1 0,1 0-1,1-1 1,-1 1 2,-1 1 0,1-1 0,-1 0 0,0 1 0,1-1 0,-1 0 0,1 1 0,-1-1 0,0 1-1,1-1 1,-1 0 0,0 1 0,0-1 0,1 1 0,-1-1 0,0 1 0,0-1 0,0 1 0,1 0 0,-1-1 0,0 2 0,4 39 173,-4-36-173,24 223-1132,-24-222 1020,0-5 74,0 1 1,0 0-1,1-1 0,-1 1 1,0 0-1,1-1 0,-1 1 1,1-1-1,-1 1 0,1 0 1,0-1-1,-1 1 0,1-1 1,0 0-1,1 2 1,2-7-390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40.8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61 18708,'24'3'1968,"2"1"-1351,2-4-249,5-1 1168,8-5-936,2-1-152,2-3-400,-3-2-304,-5 1-704,-6 0 48,-10 4 608,-2 4-248,-10 6-177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41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 17124,'10'15'1656,"8"-8"-872,3-3-232,14-4 689,3-4-177,7-5-232,-1-2-136,-2-2-568,-3 4-368,-7 2 600,-6 1-384,-7-3-128,-4 2-32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43.1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1 546 17828,'3'8'1585,"3"-13"-910,9-20-272,-12 20-104,60-118 498,-5-1 0,46-147 0,-111 332-132,-6 44-316,4-1-1,6 108 1,3-208-349,0 3-21,0-1-1,0 0 1,1 0-1,0 1 1,0-1-1,0 0 1,1 0-1,3 8 1,-5-14 4,0 1 0,0-1 0,1 0 0,-1 1 0,0-1 0,0 0 0,0 1 1,0-1-1,0 0 0,1 1 0,-1-1 0,0 0 0,0 0 0,0 1 0,1-1 1,-1 0-1,0 0 0,0 1 0,1-1 0,-1 0 0,0 0 0,1 0 0,-1 0 1,0 0-1,1 1 0,-1-1 0,0 0 0,1 0 0,-1 0 0,0 0 0,1 0 1,-1 0-1,0 0 0,1 0 0,-1 0 0,0 0 0,1 0 0,-1 0 0,0 0 0,0-1 1,1 1-1,-1 0 0,0 0 0,1 0 0,-1 0 0,0 0 0,1-1 0,-1 1 1,0 0-1,0 0 0,1-1 0,-1 1 0,0 0 0,0 0 0,0-1 0,1 1 1,-1 0-1,0 0 0,0-1 0,0 1 0,0 0 0,0-1 0,0 1 0,1 0 1,-1-1-1,10-28-558,-8 24 587,10-33-332,2-5-113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43.6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54 14219,'12'-38'1670,"-7"22"295,-9 42-3,-9 33 226,5-20-701,0 0 0,-1 50 1,8-88-1461,1 0-1,0 0 1,0 0 0,0 0 0,0 0 0,0 0 0,0 0-1,0 0 1,0 0 0,1 0 0,-1 0 0,0 0 0,1 0-1,-1 0 1,0 0 0,1 0 0,-1 0 0,1 0 0,0 0 0,-1-1-1,1 1 1,0 0 0,-1 0 0,1 0 0,0-1 0,0 1-1,1 0 1,0 0-14,0-1 0,0 0 0,1 0 0,-1 0 0,0 0 0,0 0 0,0 0-1,0 0 1,1-1 0,-1 1 0,0-1 0,0 1 0,2-2 0,18-6-76,-5 1-14,1 0 0,0 2 0,0 0-1,1 1 1,21-2 0,-36 6 63,-1 0-1,1 0 0,-1 0 1,1 0-1,-1 1 0,1-1 1,-1 1-1,1 0 1,-1 0-1,0 0 0,1 0 1,-1 1-1,0-1 0,0 1 1,0 0-1,0 0 1,0 0-1,0 0 0,-1 1 1,1-1-1,-1 1 0,0-1 1,1 1-1,-1 0 1,0 0-1,-1 0 0,1 0 1,0 0-1,-1 1 0,0-1 1,0 0-1,0 1 1,0-1-1,0 5 0,0-1 21,0-1-1,-1 0 1,1 0-1,-2 1 0,1-1 1,-1 0-1,0 0 1,0 0-1,0 0 1,-1 0-1,0 0 0,-4 8 1,2-5 53,-1 0 0,0-1 0,-1 0 0,0 0 0,0 0 0,-1 0 0,-12 10 0,11-11-37,-1-1 0,0 1 0,0-1 0,0-1 0,-1 0 0,-20 7 0,24-10-102,-1 0 0,0 0-1,0-1 1,0 0-1,0 0 1,0 0-1,0-1 1,-1 0-1,1-1 1,-11-2-1,13 2 73,0-1-1,1 0 1,-1 0 0,1-1-1,-1 1 1,1-1-1,0 0 1,0 0 0,1 0-1,-1-1 1,0 1-1,1-1 1,0 0 0,0 0-1,0 0 1,0 0-1,1-1 1,0 1 0,-3-7-1,-8-29-270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44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90 22381,'7'-3'1688,"-4"0"-1344,2 0-160,6 2 536,4-2-472,6 2-872,5-2-472,7-3 872,2-1-184,5-5-176</inkml:trace>
  <inkml:trace contextRef="#ctx0" brushRef="#br0" timeOffset="1">484 0 15931,'-2'11'444,"1"0"0,-1-1-1,-1 1 1,0-1 0,0 1-1,-1-1 1,-6 10 0,-3 13 718,3-4-554,1 1-1,1 1 1,2 0-1,1 0 1,1 0-1,1 32 1,3-58-548,0 0 0,0 0-1,1 0 1,0 0 0,0 0 0,0 0-1,3 7 1,-3-11-49,-1 0 0,0 0-1,1-1 1,-1 1 0,1 0 0,0 0 0,-1-1-1,1 1 1,0 0 0,-1 0 0,1-1 0,0 1-1,0-1 1,-1 1 0,1-1 0,0 1 0,0-1 0,0 1-1,0-1 1,0 0 0,0 0 0,0 1 0,0-1-1,0 0 1,0 0 0,0 0 0,-1 0 0,1 0-1,0 0 1,0 0 0,0 0 0,0-1 0,0 1-1,0 0 1,0-1 0,0 1 0,0 0 0,0-1-1,0 1 1,-1-1 0,1 1 0,0-1 0,0 0-1,0 0 1,5-4 23,0 0-1,-1 0 1,0 0-1,0 0 1,0-1 0,-1 0-1,0 0 1,0 0-1,3-7 1,28-66 205,-32 70-211,8-19 158,14-57-1,-23 76-149,0 1 0,-1-1 0,0 0 0,0 0 0,-1 0-1,-1 1 1,1-1 0,-1 0 0,-1 0 0,0 1 0,-4-14-1,5 20-19,0-1-1,0 1 1,0-1-1,-1 1 0,1-1 1,-1 1-1,0 0 0,0 0 1,1 0-1,-1 0 0,0 0 1,-1 0-1,1 1 1,0-1-1,-1 0 0,1 1 1,0 0-1,-6-2 0,5 2-16,-1 0-1,0 1 0,0-1 1,0 1-1,0 0 0,0 0 1,0 0-1,0 1 0,0-1 1,0 1-1,1 0 0,-5 2 1,-1 0-176,0 1 1,1 0 0,-1 1 0,1 0 0,0 0 0,0 0 0,1 1 0,-1 1 0,1-1 0,-7 10-1,10-11-118,0 0 0,1 0 0,0 0 0,-1 1 0,2-1 0,-1 1 0,1 0 0,0 0 0,0 0 0,0 0 0,0 8 0,4 2-569,11-9-101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3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10 518 17356,'-9'29'1924,"8"-24"-1071,2-6-92,18-35 1095,-8 13-1810,167-376 1050,-174 390-1095,3-11 7,19-32 1,-18 41 9,-7 11-17,-1 0 0,0 0-1,0 0 1,0 0 0,0 0 0,0 0 0,0 0-1,0 0 1,1-1 0,-1 1 0,0 0 0,0 0 0,0 0-1,0 0 1,0 0 0,0 0 0,1 1 0,-1-1-1,0 0 1,0 0 0,0 0 0,0 0 0,0 0-1,0 0 1,1 0 0,-1 0 0,0 0 0,0 0 0,0 0-1,0 0 1,0 0 0,0 0 0,0 1 0,0-1-1,0 0 1,0 0 0,1 0 0,-1 0 0,0 0-1,0 0 1,0 0 0,0 0 0,0 1 0,0-1-1,0 0 1,2 26 84,-2-22-78,-1 46 17,0 17-130,3 0-1,2 0 1,15 70 0,-18-127-163,-1-8 219,1 0 0,-1-1 1,0 1-1,0 0 0,1 0 0,-1 0 1,1 0-1,0 0 0,-1-1 0,1 1 1,0 0-1,0-1 0,0 1 0,0 0 1,1-1-1,-1 0 0,2 2 0,-3-3 45,0 1 0,0-1 0,0 0 0,0 0 0,0 0 0,0 0 0,1 0-1,-1 0 1,0 0 0,0 0 0,0 0 0,0 0 0,0 0 0,0 0 0,0 0 0,0 0-1,1 0 1,-1 0 0,0 0 0,0 0 0,0 0 0,0 0 0,0 0 0,0 0-1,0 0 1,0 0 0,0 0 0,1-1 0,-1 1 0,0 0 0,0 0 0,0 0-1,0 0 1,0 0 0,0 0 0,0 0 0,0 0 0,0 0 0,0 0 0,0 0-1,0-1 1,0 1 0,0 0 0,0 0 0,0 0 0,1 0 0,-1 0 0,0 0-1,0 0 1,0 0 0,0-1 0,0 1 0,0 0 0,0 0 0,-1 0 0,1 0-1,0 0 1,0 0 0,0 0 0,0 0 0,0-1 0,0 1 0,1-18-423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44.5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62 111 17580,'2'-3'339,"-1"0"1,1 0-1,-1 0 1,1 0-1,-1-1 1,2-5 0,-3 8-275,0 0 0,0 1 0,0-1 0,0 0 0,0 1 0,0-1 0,0 0 0,0 0 0,0 1 0,0-1 0,0 0 0,0 0 0,0 1 0,0-1 1,-1 0-1,1 1 0,0-1 0,-1 0 0,1 1 0,0-1 0,-1 1 0,1-1 0,-1 0 0,1 1 0,-1-1 0,1 1 0,-1-1 0,1 1 0,-1 0 1,0-1-1,1 1 0,-1-1 0,0 1 0,1 0 0,-1 0 0,0-1 0,1 1 0,-2 0 0,1 0 2,0 0 0,0 0 0,0 0 0,0 0 1,0 1-1,0-1 0,0 0 0,0 0 0,0 1 0,0-1 0,0 1 0,0-1 0,0 1 0,0-1 0,1 1 1,-1 0-1,0-1 0,0 1 0,1 0 0,-1 0 0,0 0 0,1-1 0,-1 1 0,1 0 0,-1 0 0,1 0 0,-1 1 1,-12 32 466,7-10-408,0 1 0,2-1 1,0 1-1,1 36 1,3-46-91,0-1 0,1 1 1,1 0-1,0-1 0,1 1 1,1-1-1,0 0 0,12 26 1,-14-36-22,0-1 0,0 1 0,0-1 0,0 1 0,1-1 0,0 0 0,-1 0 0,1 0 0,0 0 0,1 0 0,-1-1 0,0 1 0,1-1 0,-1 0 0,1 0 0,0 0 0,6 2 0,-6-4 2,1 1 0,0 0-1,0-1 1,0 0 0,-1 0-1,1-1 1,0 1 0,0-1 0,-1 0-1,1 0 1,0 0 0,-1-1-1,6-2 1,4-3 30,0-1-1,0-1 1,-1 0 0,0-1-1,-1 0 1,0-1-1,20-23 1,-13 10 70,-1-1 0,0 0-1,19-39 1,-31 52-60,-1 0 0,1-1 0,-2 1 0,0-1 0,0 0 0,-2 0 0,1 0 0,-2-1 0,1 1 0,-2-19 0,0 29-43,0 0 0,-1 0 1,1 0-1,-1-1 0,1 1 1,-1 0-1,0 0 0,-1 0 1,1 0-1,0 0 1,-1 1-1,1-1 0,-1 0 1,0 1-1,0-1 0,0 1 1,0-1-1,-1 1 0,1 0 1,-1 0-1,1 0 0,-1 0 1,0 1-1,0-1 0,1 1 1,-1-1-1,0 1 1,0 0-1,0 0 0,-1 1 1,1-1-1,0 0 0,-5 1 1,-1 0-79,-1 0 0,0 1 1,0 0-1,0 1 0,0 0 0,1 1 1,-1 0-1,1 0 0,0 1 1,0 0-1,-12 7 0,-11 9-744,-47 39-1,57-42 630,-3 2-364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0:58.8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 19612,'-3'3'656,"6"0"-1456,-5-2-920,-1-1 1408,9 3-392,3 4-305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1:03.7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32 13475,'-7'-13'777,"-3"-6"2264,15 20-1683,10 10-685,163 123 223,9 6-2340,-180-135 1241,20 19-631,-26-23 668,1 0 0,-1 0-1,0 1 1,0-1 0,0 1 0,1-1 0,-1 1-1,-1-1 1,1 1 0,0 0 0,0-1 0,-1 1-1,1 0 1,0 2 0,-2-3 107,1 0 0,-1 0 1,1 0-1,-1 0 0,0-1 0,1 1 0,-1 0 1,0 0-1,0-1 0,1 1 0,-1-1 1,0 1-1,0 0 0,0-1 0,0 0 0,0 1 1,0-1-1,0 1 0,0-1 0,0 0 0,0 0 1,0 0-1,0 0 0,0 1 0,-1-2 1,-28 4-745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1:04.1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67 407 11835,'-27'6'1632,"6"0"-936,10-2-224,4-2 1040,10-7-679,7-6-97,13-12-168,7-8-104,11-11-168,5-7-64,5-6-80,-1 0-136,-3 5-432,-7 6-800,-13 14 1072,-13 7-184,-17 17-176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1:04.7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563 58 12907,'-3'-4'187,"-1"-1"0,0 1 0,0-1 0,0 1 0,-1 1 0,0-1-1,0 0 1,0 1 0,0 0 0,0 0 0,0 1 0,-1-1 0,1 1 0,-9-1 0,5 1-5,-1 0 1,1 1-1,-1 1 0,0-1 0,1 2 1,-1-1-1,0 1 0,-11 3 0,2 1-71,1 0 0,-1 2 0,2 0 0,-1 1 0,1 0 0,0 2 1,0 0-1,-22 18 0,20-10-100,1 0 0,0 1 0,1 0 0,1 2 1,1 0-1,1 1 0,1 0 0,0 1 0,2 0 1,1 1-1,1 0 0,1 1 0,-6 30 0,11-35-27,0 0 0,1 0 0,1 1 0,1-1 0,0 0 0,2 1-1,6 29 1,-4-34-17,0 0-1,2-1 1,-1 0-1,2 0 0,0 0 1,1-1-1,0 0 1,1-1-1,1 1 1,12 11-1,-12-14-3,1-1 1,0-1-1,1 0 0,0 0 0,1-1 0,-1-1 0,1 0 1,1 0-1,-1-2 0,1 0 0,0 0 0,1-1 0,-1-1 1,1 0-1,-1-1 0,1-1 0,0 0 0,0-1 0,0-1 1,-1 0-1,1-1 0,0-1 0,-1 0 0,0-1 0,23-9 1,-6 0 27,0-1 0,-1-2 1,-1-2-1,0 0 0,-2-2 0,38-34 1,-36 27 69,-2-1 1,-1-1-1,-2-1 1,-1-2-1,28-48 1,-38 55 18,0-1 1,-2-1 0,-1 0-1,-1-1 1,10-49 0,-17 63-41,-1 0 0,0 0 0,-1 0 0,0 0-1,-1 0 1,-3-14 0,2 19-21,0 1 0,-1-1-1,0 1 1,0 0-1,-1 0 1,0 0 0,0 1-1,0 0 1,-1-1-1,-10-9 1,10 11-28,-1 1 1,1 0-1,-1 0 0,-1 0 0,1 1 1,-1 0-1,1 0 0,-1 0 1,0 1-1,0 0 0,-1 1 0,1 0 1,-9-2-1,4 2-46,1 1 0,-1 1 0,1 0 1,-1 0-1,1 1 0,-1 1 0,-21 5 0,1 4-74,1 0-1,0 3 0,1 0 0,1 2 1,-29 20-1,-6 8-167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1:06.4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217 1 15547,'-6'2'399,"0"0"-1,0 0 0,0 1 0,0-1 0,0 1 1,1 1-1,-1-1 0,1 1 0,0 0 0,0 0 1,-8 9-1,-2 5 222,-25 36 0,27-34-495,0 1 1,1 1-1,2 0 1,-10 28-1,15-37-109,2 0 0,0 0 1,0 0-1,1 1 0,0-1 0,2 0 1,-1 1-1,2-1 0,2 18 0,-3-26-21,1-1 0,0 0 0,0 0 0,0 0 0,1 0 0,-1 0 0,1 0 0,0-1 0,0 1 0,0-1 0,1 1 0,-1-1 0,1 0 0,0 1 0,0-1 0,0-1 0,0 1 0,1 0 0,3 2 0,-2-3-21,-1-1 1,0 1-1,1-1 0,-1 0 0,0 0 1,1 0-1,-1-1 0,1 1 0,0-1 0,-1 0 1,1-1-1,-1 1 0,1-1 0,-1 0 1,1 0-1,-1 0 0,6-3 0,2-1-166,-1-1 0,1 0 0,-2 0-1,1-1 1,-1 0 0,0-1 0,0-1-1,-1 1 1,0-1 0,-1-1 0,0 0 0,0 0-1,8-16 1,8-17-296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1:07.0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 14635,'16'-9'1168,"6"15"-792,-2 5-167,6 17 487,0 7-224,5 18-168,-4 8-16,-2 20-72,-4 6-64,-9 8-64,-5 5-64,-11 4-352,-6-3 104,-18-7 168,-4-7-40,-5-17-64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1:51.3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237 46 13187,'-1'0'141,"0"0"0,0 0 0,0 0 0,0 0 0,0 0 0,-1 0 0,1 0 0,0 0 0,0 0 0,0-1 0,0 1 0,0 0 0,1-1 0,-1 1 0,0 0 0,0-1 0,0 1 0,0-1 0,0 0 0,0 1 0,1-1 0,-1 0 1,0 1-1,1-1 0,-1 0 0,0 0 0,1 0 0,-1 0 0,1 1 0,-1-1 0,1 0 0,-1 0 0,1 0 0,0 0 0,0 0 0,-1 0 0,1 0 0,0 0 0,0 0 0,0 0 0,0 0 0,0 0 0,0 0 0,0 0 0,1 0 0,-1 0 0,0 0 0,0 0 0,1 0 0,-1 0 0,1 0 0,-1 0 0,1 0 0,-1 0 0,1 0 1,0 1-1,-1-1 0,1 0 0,0 0 0,-1 1 0,1-1 0,0 0 0,0 1 0,0-1 0,0 1 0,0-1 0,1 0 0,-11 4 27,0 0 1,1 0 0,0 0-1,-1 1 1,1 1-1,0-1 1,1 1-1,-1 0 1,-9 10-1,1 0-135,0 0-1,-24 33 1,32-37-24,1 0 1,0 1-1,1-1 1,0 1-1,1 1 1,0-1-1,1 1 1,0 0-1,-2 18 1,5-25-40,0 0 0,0 0 0,1 1 1,0-1-1,1 0 0,-1 0 0,1 1 0,0-1 0,1 0 1,-1 0-1,1 0 0,0 0 0,1-1 0,0 1 1,0-1-1,0 1 0,0-1 0,1 0 0,0 0 1,0 0-1,0-1 0,5 5 0,-6-7-92,0 0 1,0 0-1,0 0 0,0-1 0,0 1 1,0-1-1,1 1 0,-1-1 0,1 0 0,-1-1 1,0 1-1,1-1 0,-1 1 0,1-1 1,-1 0-1,1 0 0,-1-1 0,7 0 1,-4-1-26,0 0 1,0 0 0,0 0-1,0 0 1,-1-1 0,1 0-1,-1 0 1,0-1 0,9-8-1,16-19-609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1:51.7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14811,'13'19'2543,"19"31"-729,27 56-1,-49-84-1681,-1 0-1,-1 0 1,-1 1-1,-1 0 1,5 38-1,-8-34-176,-2 1 0,-1-1 0,-1 0 1,-1 1-1,-2-1 0,0 0 0,-2 0 0,-1-1 0,-1 0 0,-1 0 0,-2-1 1,0 0-1,-23 35 0,5-17-157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3:23.1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16 532 11674,'-1'2'241,"-1"3"-3,0-1-1,0 1 1,0-1 0,0 1-1,1 0 1,-1-1 0,1 7-1,28-26 1537,-4 3-1526,0 0 0,35-12-1,-45 20-239,1 1-1,-1 0 1,0 1 0,1 0-1,-1 1 1,21 1-1,106 0 377,-20-2-317,-90 2-60,-1-1 1,1-1 0,-1-2-1,0-1 1,50-16-1,-46 11 19,1 1 0,0 1 0,1 2 0,0 1 0,46 0 0,14 5 224,215-8 126,-243 1-355,-6 0-8,0 2 0,100 6 0,-34 8 29,-1-4 0,131-13 0,220-19-36,-43 4-2,-302 16-36,231 17 1,98 17-44,159-19 60,-338-12-8,35-19 56,-2-25-199,-195 28 89,590-120 37,-200 43 45,-364 73 8,70 2-39,-97 13 53,-105 7-172,-36 5-37,3 0 76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0.3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66 9290,'2'0'202,"0"-1"-1,-1 1 1,1-1-1,-1 0 1,1 0 0,-1 0-1,1 0 1,-1 0-1,1 0 1,-1 0 0,0 0-1,0 0 1,1-1-1,-1 1 1,0 0 0,0-1-1,1-1 1,15-27 1993,-16 29-1963,-1 1-1,0-1 1,1 0 0,-1 0-1,0 0 1,1 0 0,-1 0-1,0 0 1,0 1 0,0-1-1,0 0 1,0 0 0,0 0-1,0 0 1,0-1 0,-4 1 2068,-4 9-1499,-2 8-147,0 0 0,1 1-1,1 0 1,1 0 0,-9 30 0,4-5-130,-7 57-1,19-95-486,-2 9 67,0-1 0,1 1 0,1 24 0,1-34-92,-1 0 1,1 0 0,-1 0-1,1-1 1,0 1 0,0 0-1,0-1 1,0 1 0,1 0-1,1 2 1,-1-3-10,-1-1 0,0 0-1,0 0 1,0 0 0,1 0 0,-1 0 0,0 0 0,1 0-1,-1-1 1,1 1 0,-1 0 0,1-1 0,-1 1 0,1-1-1,-1 0 1,1 1 0,0-1 0,-1 0 0,4 0 0,4-1-101,0 0 1,-1 0 0,1-1 0,0-1 0,0 1-1,-1-1 1,11-5 0,56-33-2706,-69 38 2274,-3 1 283,0 1 0,1-1 0,-1 0 0,0 0 0,0-1 0,0 1 0,0-1 0,0 1 0,0-1 0,-1 0 0,1 0 0,-1 0 0,3-5 0,-6 0-985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4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1 20084,'0'24'1545,"0"8"-1177,-2 1-168,2 8 536,1 2-392,3 3-64,2-1-32,1-5-168,2-3-96,-2-13-296,0-5-160,-3-9-528,-4-9-305,-4-3 961,-6-7-240,-3-1-184</inkml:trace>
  <inkml:trace contextRef="#ctx0" brushRef="#br0" timeOffset="1">0 282 18820,'6'0'1568,"4"0"-1056,6 1-159,7-2 631,4-4-248,7 0-304,5-4-248,5-5-616,1-3 1672,-4-1-1168,-2 0-32,-7-4 32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3:32.0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59 1 16492,'-17'4'1576,"0"-4"-1432,4 2-360,2-2 1848,10 0-2952,11 0 976,13 3-256,9-1-240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3:34.3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79 57 7274,'24'-56'6426,"-23"92"-4095,0-3-1281,-1-35-995,0 0 0,-1-1 0,1 1 0,-1 0 1,0 0-1,1 0 0,-1 0 0,0 0 0,0 0 0,0 0 0,-1 0 0,1 0 0,0 1 1,-1-1-1,1 0 0,-1 1 0,1-1 0,-1 1 0,0 0 0,-2-2 0,2 2-11,1 1 0,-1-1 0,1 1 1,0 0-1,-1-1 0,1 1 0,-1 0 0,1 0 0,-1 0 0,1 0 0,-1 0 0,1 0 0,-1 1 0,1-1 0,0 0 0,-1 1 0,1-1 0,-1 1 0,1 0 0,0-1 1,0 1-1,-1 0 0,1 0 0,0-1 0,0 1 0,0 0 0,0 0 0,0 1 0,0-1 0,-2 2 0,-20 36 300,26-47-333,-1 1 23,1 0-1,-2-1 1,1 1-1,0-12 1,22 59 109,-27-53-20,3 13-120,0 0 0,0 0 0,0-1-1,0 1 1,0 0 0,0-1 0,0 1-1,0 0 1,0 0 0,0-1 0,0 1 0,0 0-1,-1 0 1,1-1 0,0 1 0,0 0-1,0 0 1,0 0 0,-1-1 0,1 1-1,0 0 1,0 0 0,-1 0 0,1 0 0,0-1-1,0 1 1,0 0 0,-1 0 0,1 0-1,0 0 1,-1 0 0,1 0 0,0 0 0,0 0-1,-1 0 1,1 0 0,0 0 0,0 0-1,-1 0 1,1 0 0,0 0 0,-1 0-1,1 0 1,0 0 0,0 0 0,-1 0 0,1 0-1,0 0 1,0 1 0,-1-1 0,1 0-1,0 0 1,0 0 0,0 0 0,-1 1 0,1-1-1,0 0 1,0 0 0,0 1 0,0-1-1,-1 0 1,1 0 0,0 1 0,0-1 0,0 0-1,0 1 1,-3 4 16,1 0 0,0 0 0,1 1 0,-1-1 0,1 1 0,0 0 0,0-1-1,0 8 1,1 2 3,0-1-1,2 17 1,1-24 24,1-13-13,1-16 5,-4 14-26,0 3 2,-1-1 1,1 1-1,-1 0 1,0 0-1,0-1 1,0 1-1,-1 0 1,0-1-1,0 1 1,0 0-1,-1 0 1,-2-5-1,4 10-11,0-1-1,0 1 0,0 0 1,-1-1-1,1 1 1,0 0-1,0-1 0,-1 1 1,1 0-1,0 0 1,-1-1-1,1 1 0,0 0 1,-1 0-1,1 0 1,0 0-1,-1-1 0,1 1 1,-1 0-1,1 0 1,0 0-1,-1 0 0,1 0 1,-1 0-1,1 0 1,0 0-1,-1 0 0,1 0 1,-1 0-1,1 0 1,0 0-1,-1 0 0,1 0 1,0 1-1,-1-1 1,1 0-1,-1 0 0,1 0 1,0 1-1,-1-1 1,1 0-1,0 0 0,0 1 1,-1-1-1,1 0 1,0 1-1,0-1 0,-1 0 1,1 1-1,0-1 1,0 0-1,0 1 0,-1-1 1,1 0-1,0 1 1,0-1-1,0 1 0,-8 24 106,8-22-97,-3 41 80,3-41-92,0 1 0,0-1 0,0 1 0,1-1 1,0 1-1,-1-1 0,1 1 0,1-1 0,-1 0 0,2 5 0,-3-8 0,0 0 0,0 0 0,0 0 0,0 0 0,0 1 0,1-1 0,-1 0 0,0 0 0,0 0 0,0 1 0,0-1 0,0 0 0,0 0 0,1 0 0,-1 0 0,0 0 0,0 0 0,0 1 0,0-1 0,1 0 0,-1 0 0,0 0 0,0 0 0,0 0 0,0 0 0,1 0 0,-1 0 0,0 0 0,0 0 0,0 0 0,1 0 0,-1 0 0,0 0 0,0 0 0,0 0 0,1 0 0,-1 0 0,0 0 0,0 0 0,0 0 0,1 0 1,-1 0-1,0 0 0,5-11-28,0-14 6,-3-51 80,-2 49-154,1 31-167,0-1-1,0 1 0,1 0 1,0-1-1,0 1 0,4 5 1,-5-8-95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3:48.3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35 11490,'-10'-8'3697,"19"13"132,8 1-3502,-1 0 0,1-2 0,0 0 0,27 3 0,71-2 276,-55-5-509,0-3 1,0-3-1,87-19 0,-131 21-245,1-1-1,30-15 1,-77 43-746,25-18 859,0 0 0,0-1 0,-1 0-1,0 0 1,-6 3 0,2-3-37,0 0 0,0-1 0,-1 0 0,1-1 0,-1 0 0,-13 0 0,-68-2-481,40-2 270,-229 5-190,706-1 123,-391-1 4,-23-1-182,0 0-1,20-4 0,-21 2 72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08.4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3396 12691,'-8'15'1186,"17"-26"-52,12-13 251,0 5-914,5-5-361,2 1 0,0 2 1,47-28-1,5 4-110,-42 22 6,0 2 0,2 1 0,0 3 0,61-19 0,-51 22-14,-1-3-1,0-1 0,-2-3 0,47-27 0,17-15 33,127-64-9,-134 77 19,42-17-75,-4 3 15,-75 32 58,76-24 0,-73 32-43,-1-4-1,-1-2 1,-1-4 0,90-60 0,35-17 32,-121 73 49,101-72-1,-128 77 10,2 2 0,1 1 0,2 3 0,0 2 1,2 2-1,1 3 0,63-17 0,-31 11-40,137-60 0,-105 26-23,-10 4 1,197-95 32,-69 35 190,-192 98-206,1 1-1,87-20 1,-26 8 86,-62 14 166,74-39-1,-40 17-167,141-69 466,-90 42-421,-87 43-144,0-2-1,-1-2 0,68-57 1,-85 64-2,1 1 0,1 2 0,0 0 0,1 1 0,37-13 0,140-41 15,-90 34 22,146-57 1010,-209 72-922,85-47 0,-76 35-125,204-127 106,-200 111-87,-39 28-1,27-17 0,-41 31-24,0 0 0,0 1-1,1 0 1,-1 0-1,1 1 1,0 0-1,11-1 1,19-2-138,-10 2 230,40-10 0,-62 12-184,0 0-1,-1-1 0,1 0 0,-1-1 1,1 1-1,-1-1 0,0-1 0,0 0 1,10-9-1,-29 8-829,-5 5 610,-4 1-102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09.4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2 166 13427,'0'-1'164,"-1"1"0,1-1 0,0 0 0,0 0 0,0 1 0,0-1 1,0 0-1,0 0 0,0 1 0,0-1 0,0 0 0,0 0 0,0 0 0,0 1 0,1-1 0,-1 0 0,0 1 1,1-1-1,-1 0 0,0 0 0,1 0 0,0 1-25,-1 0 0,1 0 0,0 0 0,-1 0 0,1 0 0,-1 0 0,1 0 0,-1 0 0,1 0 1,-1 0-1,1 1 0,-1-1 0,1 0 0,-1 0 0,1 1 0,-1-1 0,1 0 0,-1 1 0,1-1 0,-1 0 0,0 1 0,1 0 0,26 29 2520,-26-27-2863,3 2 278,1 1-1,-1-1 1,1 0 0,0 0-1,0 0 1,1-1-1,7 5 1,-11-8-132,0 0 0,-1 0-1,2 0 1,-1 0 0,0-1 0,0 1 0,0-1 0,0 1-1,0-1 1,0 0 0,0 0 0,1 0 0,-1 0-1,0 0 1,0-1 0,0 1 0,0 0 0,0-1 0,0 0-1,0 1 1,0-1 0,0 0 0,0 0 0,0 0-1,0-1 1,0 1 0,2-3 0,3-3-526,0 1 0,-1-2 0,0 1 0,0-1 0,-1 0 0,0 0-1,0 0 1,-1-1 0,0 0 0,5-15 0,0-10-808,9-54-1,-26 138 6426,-6 33-1913,3-22-2658,-24 79 1,25-123-1873,11-21 1122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10.2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 3 15379,'3'-3'1465,"-3"9"-897,0 3-224,-2 11 696,-1 3-176,0 2-280,2 2-128,1 0-200,0-2-111,0-6-314,1-5-239,-1-8-344,0-4-216,-3-5 696,-2-7-192,-7-6-208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10.7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62 14291,'7'-6'264,"-1"1"-1,1 0 0,0 0 1,0 1-1,0 0 1,0 1-1,1-1 1,0 1-1,14-3 1,0 1 109,0 1 0,28-2 0,-44 5-284,0 1-1,0 0 1,0 0-1,0 1 1,0-1-1,0 1 1,0 1-1,0-1 1,0 1-1,8 4 1,-12-5-31,1 1-1,0-1 1,-1 1 0,1 0 0,-1 0 0,0 0 0,0 0-1,0 0 1,0 1 0,0-1 0,0 1 0,-1-1 0,1 1-1,-1 0 1,1 0 0,-1-1 0,0 1 0,0 0 0,-1 0-1,1 0 1,0 6 0,-1 2 107,0-1-1,-1 1 1,0-1 0,0 1 0,-1-1-1,-1 0 1,0 1 0,0-1 0,-1-1-1,0 1 1,-1-1 0,0 1-1,-1-1 1,1 0 0,-2-1 0,1 0-1,-1 0 1,-1 0 0,1-1 0,-1 0-1,0 0 1,-1-1 0,0 0 0,-14 7-1,-35 10 321,53-21-715,-1-1 0,1 0 1,-1 0-1,1 0 0,-1 0 0,1-1 0,-1 0 0,1 0 0,-7-2 1,11 2 80,0 0 0,1-1 0,-1 1 1,0-1-1,0 0 0,0 1 1,0-1-1,0 0 0,1 1 1,-1-1-1,0 0 0,0 0 0,1 0 1,-1 0-1,1 0 0,-1 1 1,1-1-1,-1 0 0,1 0 1,0 0-1,-1 0 0,1-1 0,0 1 1,0 0-1,0 0 0,-1 0 1,2-2-1,-2-13-1079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11.2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34 362 13755,'-2'-1'174,"0"0"1,0 0-1,0 0 1,0-1-1,0 1 1,0-1-1,0 1 1,0-1-1,1 0 0,-1 0 1,1 0-1,-1 0 1,1 0-1,0 0 1,-1 0-1,1 0 1,0 0-1,0-1 1,1 1-1,-1 0 0,0-3 1,1 1-20,0 0 1,0 0-1,0 0 0,0-1 1,1 1-1,0 0 0,0 0 1,0 0-1,0 0 0,0 1 1,4-8-1,-1 5-115,-1-1 0,1 1 0,0 0 0,1 1 0,-1-1 0,1 1 0,0 0 0,0 0 0,1 0 0,-1 1-1,1-1 1,0 2 0,1-1 0,8-4 0,-13 8-39,0-1 1,1 1-1,-1-1 0,0 1 0,0 0 0,0 0 0,0 0 1,1 0-1,-1 1 0,0-1 0,0 0 0,0 1 0,0-1 1,0 1-1,3 1 0,26 19 61,-26-17-13,-1 0-1,1-1 1,0 0 0,10 5 0,-13-7-21,0-1 0,0 1 0,-1-1 0,1 0 1,0 1-1,0-1 0,0 0 0,0 0 0,0 0 1,0 0-1,0-1 0,-1 1 0,1 0 0,0-1 1,0 1-1,0-1 0,-1 0 0,1 0 0,2-1 0,4-3 76,-1-1-1,1 0 1,-2 0-1,1-1 1,-1 0-1,0 0 1,0 0-1,8-14 1,33-69 501,-43 81-624,-1 3-103,0 1-1,-1-1 1,0 0-1,0-1 1,0 1-1,1-7 1,-3 13 101,0 0-1,0 0 1,0 0 0,0-1 0,0 1 0,0 0 0,0 0 0,0 0 0,0-1 0,0 1-1,0 0 1,0 0 0,0 0 0,0-1 0,0 1 0,0 0 0,0 0 0,0 0 0,0-1-1,0 1 1,0 0 0,-1 0 0,1 0 0,0 0 0,0-1 0,0 1 0,0 0 0,0 0-1,0 0 1,-1 0 0,1 0 0,0-1 0,0 1 0,0 0 0,0 0 0,-1 0 0,1 0-1,0 0 1,0 0 0,0 0 0,-1 0 0,1 0 0,0 0 0,0 0 0,0 0 0,-1 0 0,1 0-1,0 0 1,0 0 0,0 0 0,-1 0 0,1 0 0,0 0 0,0 0 0,0 0 0,-1 0-1,1 0 1,0 0 0,0 0 0,0 0 0,0 1 0,-1-1 0,1 0 0,0 0 0,0 0-1,0 0 1,0 0 0,0 1 0,-1-1 0,0 5-462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13.4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2 129 13699,'-1'0'1896,"3"0"-1136,3-5-319,1-3 1623,8-5-1192,5 2-192,4-5-248,0 0-103,5 1-193,-5 1-8,1 2-336,-1 2-217,-8 7-343,-4-1-144,-9 4 664,-2-1-224,-3 4-136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13.9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55 15011,'1'3'1344,"10"-3"-783,0-3-193,8-1 776,3-2-376,2-1-320,2 1-64,2-1-448,-1-1-328,-7 0 368,1 3-112,-4 1-112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4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111 168 21012,'0'27'1753,"-4"10"-1249,-2 8-216,0 6 584,-1 5-256,3 1-168,-3-2-127,2-14-514,1-5-207,3-16-400,1-17-336,0-1 848,-2-21-232,-2-17-184</inkml:trace>
  <inkml:trace contextRef="#ctx0" brushRef="#br0" timeOffset="1">5 6 18940,'-1'-6'1920,"1"7"-1199,-3 5-329,3 3 1272,0 1-728,4 0-1040,2 0-664,4-3 704,3 0-168,5-1-176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14.4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196 26 16347,'0'0'44,"0"0"-1,-1 0 1,1 0-1,0 0 1,0 0-1,0 0 0,-1 0 1,1-1-1,0 1 1,0 0-1,0 0 0,0 0 1,-1 0-1,1-1 1,0 1-1,0 0 1,0 0-1,0 0 0,0-1 1,0 1-1,0 0 1,-1 0-1,1-1 0,0 1 1,0 0-1,0 0 1,0-1-1,0 1 0,0 0 1,0 0-1,0 0 1,0-1-1,0 1 1,0 0-1,1 0 0,-1-1 1,0 1-1,0 0 1,0 0-1,0 0 0,0-1 1,0 1-1,0 0 1,1 0-1,-1 0 0,0-1 1,0 1-1,0 0 1,0 0-1,1 0 1,-1 0-1,0 0 0,0-1 1,0 1-1,1 0 1,-1 0-1,0 0 0,0 0 1,1 0-1,-1 0 1,0 0-1,0 0 0,1 0 1,-1 0-1,0 0 1,0 0-1,1 0 1,-1 0-1,-1-1 95,0 0-1,-1 1 1,1-1 0,-1 0-1,1 1 1,0-1 0,-1 1-1,1-1 1,-1 1 0,1 0-1,-1 0 1,-3 0 0,0 1-37,0 0 0,0 1 1,0-1-1,0 1 0,1 1 1,-1-1-1,1 1 0,-1 0 1,1 0-1,0 0 0,0 0 1,0 1-1,-5 5 0,-5 7-83,1 0 0,-11 19 0,12-17 17,-18 36 0,27-48-21,1-1 1,0 1 0,0 0-1,0 0 1,1 0-1,0-1 1,0 1 0,0 0-1,1 0 1,0 1 0,1 9-1,-1-15-20,0 0-1,0 0 1,0 0 0,1 0-1,-1 0 1,0-1-1,1 1 1,-1 0-1,1 0 1,-1 0 0,1-1-1,-1 1 1,1 0-1,0 0 1,-1-1-1,1 1 1,0-1 0,-1 1-1,1 0 1,0-1-1,0 0 1,0 1 0,-1-1-1,1 1 1,0-1-1,2 1 1,-1-1-99,1 0 1,-1 0-1,1 0 1,-1 0-1,1 0 1,-1-1-1,1 1 1,-1-1-1,5-1 1,4-3-319,-2 1 0,1-1 0,14-10 0,-1-4-61,-1-2-152</inkml:trace>
  <inkml:trace contextRef="#ctx0" brushRef="#br0" timeOffset="1">355 0 11690,'6'12'1833,"-2"2"-937,-4 7-304,2 0 1889,-1 5-1529,3 5-152,-4-1-96,2-2-152,1-4-232,-2-4-104,4-6-304,-2-4-200,1-9-456,0-4 104,-2-8 448,-5 0-168,-6-4-152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14.9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1 362 14483,'4'7'1736,"3"-3"-1103,12-2-209,3-2 1256,10-6-1008,0-4-128,5-3-272,-1-2-304,-4-5-568,-3 0 592,-13-3-200,-3-3-64</inkml:trace>
  <inkml:trace contextRef="#ctx0" brushRef="#br0" timeOffset="1">384 0 15707,'2'9'1241,"-2"5"-921,0 6-136,0 8 464,-2 2-232,2 6-144,0 2-24,0-3-96,3-1-56,0-2-40,-2-4-72,1-7-376,2-2-176,-2-4 456,-2-7-72,2 4-96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15.5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98 443 15811,'1'3'1625,"2"-3"-1081,4-3-184,4-3 656,3-2-408,0-1-96,2-3-168,0-1-192,-1-1-496,-5 1-304,-3 0-888,-5 1 1264,-8-2-224,-3-1-216</inkml:trace>
  <inkml:trace contextRef="#ctx0" brushRef="#br0" timeOffset="1">5 109 16275,'-4'-10'1505,"4"1"-1041,7 0-184,8 1 648,-2 1-168,7-2-304,2 0-216,2-1-360,-1 3-208,-2 0-96,-5-1 328,-2 0-64,-1 0-112</inkml:trace>
  <inkml:trace contextRef="#ctx0" brushRef="#br0" timeOffset="2">299 63 14435,'4'23'1632,"-2"0"-1103,-2 4-233,0 4 864,0 1-600,1 1-64,2-4-304,3-3-192,-2-6-376,1-7-104,-1-7-64,-4-10 40,-4-9 32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16.0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68 15019,'3'9'1577,"4"-6"-1089,5-5-208,4-1 1056,5-4-1000,1 0-384,6-3-952,-1-3 992,-7-6-208,-2 0-160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16.6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163 0 14523,'-18'19'630,"1"0"-1,1 1 0,1 1 1,0 1-1,-20 43 1,26-47-346,2 1 0,0 0 0,1 0-1,1 1 1,1 0 0,0 0 0,-1 40 0,5-55-227,0-1 0,1 1 0,-1 0 0,1 0 0,0-1 0,0 1 0,1 0 0,-1-1 0,1 0 0,0 1 0,0-1 0,0 0 0,1 0 0,4 6 0,-5-8-39,0 0 0,1 0 0,-1 0 0,0 0 0,1 0 0,-1-1 0,1 0 0,0 1 0,-1-1 0,1 0 0,0 0 0,0 0 0,0-1 0,-1 1 0,1-1 0,0 1 0,0-1 0,0 0 0,0 0 0,0 0 1,0-1-1,0 1 0,0-1 0,5-1 0,-3 0 0,0 0 0,0 0-1,-1-1 1,1 1 0,0-1 0,-1 0 0,1-1 0,-1 1 0,6-8 0,-9 10-9,0 1 0,0-1 1,0 0-1,0 0 0,0 0 0,-1 0 1,1 0-1,-1 0 0,1 0 0,0 0 1,-1-1-1,0 1 0,1 0 0,-1 0 1,0 0-1,1 0 0,-1-1 0,0 1 1,0 0-1,0 0 0,0-1 0,0 1 1,0 0-1,-1 0 0,1 0 0,0-1 1,-1 1-1,1 0 0,0 0 0,-1 0 1,0 0-1,1 0 0,-1 0 0,0 0 0,1 0 1,-1 0-1,0 0 0,0 0 0,0 0 1,0 0-1,0 1 0,0-1 0,0 0 1,0 1-1,0-1 0,0 1 0,0-1 1,-2 0-1,-1-1 21,-1 1 1,0 0-1,1 0 0,-1 0 1,0 0-1,0 1 0,0-1 1,0 1-1,1 0 0,-1 1 1,-7 1-1,9-2-20,0 0-1,0 1 1,-1 0-1,1 0 1,0 0-1,0 0 1,1 0-1,-1 1 1,0-1-1,0 1 1,1 0 0,-1 0-1,1 0 1,-1 0-1,1 0 1,0 0-1,0 1 1,-3 3-1,5-6-8,0 0 0,-1 1-1,1-1 1,0 0 0,0 1 0,0-1-1,-1 0 1,1 0 0,0 1 0,0-1-1,0 0 1,0 1 0,0-1 0,0 0-1,0 1 1,0-1 0,0 1-1,0-1 1,0 0 0,0 1 0,0-1-1,0 0 1,0 1 0,0-1 0,0 0-1,0 1 1,1-1 0,-1 0 0,0 0-1,0 1 1,0-1 0,1 0-1,-1 1 1,0-1 0,1 0 0,12 1 39,17-10 12,-21 4-41,-1-1 0,0 0 0,0 0 1,0-1-1,13-14 0,-7 7-2,-14 16-7,1 0-1,0 0 1,-1 0-1,1 0 1,-1 0-1,0 0 1,1 0 0,-1 0-1,0 0 1,-1 3-1,0 20-12,-1 26 56,2-49-43,0 0-1,0 1 0,0-1 0,1 0 0,-1 1 1,1-1-1,-1 0 0,1 1 0,0-1 0,0 0 1,0 0-1,0 0 0,0 0 0,1 0 0,2 3 1,-4-5-52,1 0 1,-1 0 0,1 1-1,-1-1 1,0 0 0,1 0 0,-1 0-1,1 0 1,-1 0 0,1 0-1,-1 0 1,1 0 0,-1 0 0,1-1-1,-1 1 1,0 0 0,1 0-1,-1 0 1,1 0 0,-1-1 0,1 1-1,-1 0 1,0 0 0,1-1-1,-1 1 1,0 0 0,1-1-1,-1 1 1,0 0 0,1-1 0,-1 1-1,0 0 1,0-1 0,0 1-1,1-1 1,-1 0 0,11-19-1010,-10 18 1118,9-21-527,0-8-164</inkml:trace>
  <inkml:trace contextRef="#ctx0" brushRef="#br0" timeOffset="1">409 52 15955,'2'9'2248,"7"163"1692,-6-144-3808,-1-7-328,0-1 1,1 0-1,11 35 1,-21-75-2717,-3 7 2215</inkml:trace>
  <inkml:trace contextRef="#ctx0" brushRef="#br0" timeOffset="2">297 250 17804,'2'0'1560,"5"-6"-1040,2-1-248,8-1 641,2-3-177,4-2-472,2 2-272,1-2-672,-2 1-9,-5-4 481,0 2-144,-8 1-144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17.6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27 14875,'2'-1'150,"3"-2"436,-1-1 0,1 0 0,0 0 1,4-6-1,-20 45 2988,-51 108-2648,-21 54-468,105-287-4230,-4 13 2560,-3 27 246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18.2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120 1 15523,'0'1'232,"0"1"-1,1-1 0,-1 1 0,0-1 1,1 1-1,-1 0 0,0-1 1,0 1-1,-1 0 0,1-1 0,0 1 1,-1 1-1,1 5 558,0 1-507,1-1 1,0 1 0,0-1-1,1 1 1,0-1-1,0 0 1,1 0 0,5 11-1,4 3-66,22 31 0,-21-35-527,-2 0 0,17 34 0,-25-44-55,0 0 1,-1 1-1,1 0 1,0 10-1,-2-16 241,-1 1-1,0-1 1,0 1 0,0-1-1,0 1 1,-1-1-1,1 1 1,-1-1-1,0 1 1,0-1-1,0 0 1,0 1 0,-3 4-1,-14 10-519</inkml:trace>
  <inkml:trace contextRef="#ctx0" brushRef="#br0" timeOffset="1">1 468 14747,'0'-3'1833,"9"-2"-1129,8-5-192,8-1 1560,11-2-1248,1-6-159,8 2-265,-3-4-240,0 1-640,-7 1-249,-8 0 569,-5-2-128,-6-2-160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18.7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159 1 14611,'-7'2'331,"-1"1"-1,2 0 1,-1 1-1,0-1 1,1 1-1,-1 1 1,1-1-1,0 1 1,1 0-1,-1 1 1,1-1-1,0 1 1,0 0-1,-5 9 1,0 1-80,1 1 0,1 0 0,0 1 0,-8 27 0,12-33-144,2 0-1,0 0 0,0 0 0,1 0 0,0 0 0,1 0 0,0 0 1,1 0-1,1 0 0,3 14 0,-4-22-65,0 0-1,0 1 0,0-1 1,1 0-1,0 0 1,0 0-1,0 0 1,0-1-1,0 1 1,1 0-1,0-1 1,0 0-1,0 0 0,0 0 1,0 0-1,0 0 1,1 0-1,0-1 1,-1 0-1,1 1 1,0-1-1,0-1 1,0 1-1,0-1 1,0 1-1,1-1 0,-1 0 1,0-1-1,1 1 1,5-1-1,-4 0-9,0-1 1,0 1-1,0-1 0,-1 0 0,1-1 0,0 0 1,0 0-1,9-4 0,-12 4-17,0 0 1,0 1-1,0-1 1,0 0-1,-1-1 1,1 1-1,-1 0 1,1-1-1,-1 1 1,0-1-1,0 0 1,0 0-1,0 0 1,0 0-1,-1 0 1,2-4-1,-3 6-6,1 0 0,-1 0-1,1 0 1,-1 0 0,0-1-1,0 1 1,0 0 0,0 0 0,0 0-1,0 0 1,0-1 0,0 1 0,0 0-1,0 0 1,-1 0 0,1 0 0,0 0-1,-1 0 1,1 0 0,-1 0-1,1 0 1,-1 0 0,0 0 0,1 0-1,-2-2 1,0 2 5,0 0-1,0 0 1,1 0 0,-1 0-1,0 0 1,0 0 0,0 1-1,-1-1 1,1 1 0,0-1-1,0 1 1,-4-1-1,-1 1 13,0 0 0,0 1 0,0 0 0,0 0 0,0 0 0,0 1 1,-11 4-1,-7 12 16,15-5-28,10-12-13,-1-1 0,1 0 0,0 1 0,0-1 0,0 0 0,0 1 0,0-1 0,0 1 0,0-1 1,0 0-1,0 1 0,0-1 0,0 0 0,0 1 0,0-1 0,0 1 0,0-1 0,0 0 1,0 1-1,0-1 0,1 0 0,-1 1 0,0-1 0,0 0 0,0 0 0,1 1 0,-1-1 0,0 0 1,0 1-1,1-1 0,-1 0 0,1 1-1,0-1 0,0 0 1,0 1-1,1-1 0,-1 0 1,0 0-1,0 0 0,0 1 0,0-1 1,0 0-1,0-1 0,0 1 0,1 0 1,-1 0-1,0 0 0,0-1 0,0 1 1,0-1-1,1 0 0,20-10-5,-8 1 7,0 0 0,-1-1 1,0-1-1,-1 0 0,12-16 1,16-14 46,-41 61-24,-6 14-10,7-31-11,-5 18-9,2-6-31,0 0-1,0 0 1,1 0 0,1 1 0,1 24 0,6-26-439,-6-13 468,0 0 1,1 0-1,-1 0 1,0 0-1,1 0 1,-1 0-1,1 0 1,-1 0-1,0 0 1,1 0-1,-1 0 0,0 0 1,1 0-1,-1 0 1,1 0-1,-1 0 1,0-1-1,1 1 1,-1 0-1,0 0 1,1 0-1,-1-1 1,0 1-1,0 0 1,1 0-1,-1-1 0,0 1 1,0 0-1,1-1 1,-1 1-1,0 0 1,0-1-1,0 1 1,1 0-1,-1-1 1,8-14-204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20.2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222 4 15347,'-22'-2'1754,"19"2"-1626,0-1 0,0 1 0,0-1 0,0 1 0,0 0 0,0 0 0,0 1 0,0-1 0,0 1 0,0-1 0,1 1 0,-1 0 0,-4 1 0,-2 4 92,-1-1-1,1 2 0,0-1 0,0 1 0,1 0 1,0 1-1,0 0 0,1 0 0,-9 12 0,4-2-130,0 0-1,2 1 1,-16 35-1,26-53-92,0-1 0,0 0 0,-1 0 0,1 1-1,0-1 1,0 0 0,0 0 0,0 1 0,0-1 0,0 0-1,0 1 1,-1-1 0,1 0 0,0 0 0,0 1 0,0-1-1,0 0 1,0 1 0,0-1 0,1 0 0,-1 0 0,0 1-1,0-1 1,0 0 0,0 1 0,0-1 0,0 0 0,0 0-1,1 1 1,-1-1 0,0 0 0,0 0 0,0 1 0,1-1 0,-1 0-1,0 0 1,0 0 0,0 0 0,1 1 0,-1-1 0,0 0-1,0 0 1,1 0 0,-1 0 0,0 0 0,1 0 0,-1 0-1,0 1 1,0-1 0,1 0 0,-1 0 0,0 0 0,1 0-1,-1 0 1,0 0 0,1-1 0,-1 1 0,0 0 0,0 0-1,1 0 1,-1 0 0,0 0 0,1 0 0,25-9-162,-17 6 95,-4 2 41,0 0-1,0 0 0,0 0 0,0 1 0,0 0 1,0 0-1,0 0 0,0 1 0,0-1 0,6 3 0,-10-3 30,0 1 0,1-1-1,-1 0 1,0 1 0,0 0-1,0-1 1,0 1-1,0 0 1,0-1 0,0 1-1,0 0 1,0 0-1,0 0 1,0 0 0,0 0-1,0 0 1,-1 0-1,1 0 1,-1 0 0,1 0-1,0 1 1,-1-1 0,0 0-1,1 0 1,-1 1-1,0-1 1,0 0 0,1 0-1,-1 1 1,0-1-1,0 0 1,-1 1 0,1-1-1,0 0 1,0 0 0,-1 1-1,1-1 1,0 0-1,-1 0 1,1 0 0,-1 1-1,0-1 1,-1 2-1,-1 3 66,-1-1 0,0 1 0,0-1 0,-1 0 0,1 0 0,-1 0 0,0-1 0,0 0 0,-1 0 0,-6 4 0,-6 5 194,45 27-411,-25-36 170,-1 0 0,1 0 0,0 0-1,-1 0 1,0 1 0,0-1 0,0 0 0,-1 1 0,1-1 0,-1 0 0,0 1 0,0-1 0,-1 1 0,1-1 0,-3 7 0,-1 0 92,0 1-1,-1-1 1,-1-1-1,-8 14 1,10-18-71,-7 22 164,10-27-211,1-1 0,0 1 0,0-1 0,0 1 0,-1-1 0,1 1 0,0-1 0,0 1 0,0-1 0,0 1 0,0-1 0,0 1-1,0-1 1,0 1 0,0-1 0,0 1 0,1-1 0,-1 1 0,0-1 0,0 0 0,0 1 0,1-1 0,-1 1 0,0-1 0,0 1 0,1-1 0,-1 0 0,0 1 0,1-1 0,-1 0 0,0 1 0,1-1 0,-1 0 0,1 1 0,-1-1 0,1 0 0,-1 0 0,0 0 0,1 1 0,-1-1 0,1 0 0,-1 0 0,1 0 0,-1 0 0,1 0 0,-1 0 0,1 0 0,-1 0 0,1 0 0,-1 0 0,1 0 0,-1 0-1,1 0 1,-1 0 0,1-1 0,-1 1 0,2 0 0,4-3-119,1 0-1,-1 0 1,1-1-1,-1 1 1,0-1-1,0-1 1,-1 1-1,10-10 1,-13 12 105,21-20-317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162 1 16059,'-23'37'3889,"-98"246"-2127,118-274-1730,2-7-51,0 1-1,0 0 1,0-1 0,0 1 0,0-1-1,-1 0 1,1 0 0,-4 4 0,5-26-1324,11-53 604,-6 27 216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5.3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1 643 18420,'0'0'82,"1"1"-1,0-1 1,0 1 0,0-1-1,-1 1 1,1-1 0,0 0 0,0 0-1,0 1 1,0-1 0,0 0-1,0 0 1,0 0 0,0 0 0,-1 0-1,1 0 1,0 0 0,0 0-1,0-1 1,0 1 0,0 0-1,0 0 1,0-1 0,-1 1 0,1 0-1,0-1 1,0 1 0,-1-1-1,1 1 1,0-1 0,0 0 0,-1 1-1,1-1 1,-1 0 0,2-1-1,3-4 54,-1 0 0,0-1-1,6-11 1,-2 3 567,45-85 471,-31 56-1008,2 2-1,31-43 1,-54 84-167,-1-1 0,1 1-1,0 0 1,0 0 0,0 0 0,0 0-1,0 1 1,0-1 0,0 0 0,0 0-1,0 0 1,2 0 0,-2 1 2,-1 0 0,0 0 0,0 0 0,1 0 0,-1 0 0,0 0 0,1 0 0,-1 0-1,0 0 1,0 0 0,1 1 0,-1-1 0,0 0 0,0 0 0,1 0 0,-1 0 0,0 0 0,0 1 0,1-1 0,-1 0 0,0 0 0,0 0 0,0 1 0,0-1 0,1 0-1,-1 0 1,0 1 0,0-1 0,0 0 0,0 1 0,0-1 0,0 0 0,1 1 0,1 35 34,-2-25-23,-2 84 143,0-56-22,2 1 1,7 64 0,1-80 550,-8-24-676,0 0-1,0-1 0,0 1 1,0 0-1,0-1 0,0 1 0,0 0 1,0 0-1,1 0 0,-1-1 1,0 1-1,0 0 0,0 0 0,0-1 1,0 1-1,1 0 0,-1 0 1,0 0-1,0 0 0,0-1 0,1 1 1,-1 0-1,0 0 0,0 0 1,1 0-1,-1 0 0,0 0 0,0 0 1,1 0-1,-1-1 0,0 1 1,0 0-1,1 0 0,-1 0 0,0 0 1,0 0-1,1 0 0,-1 1 1,0-1-1,0 0 0,1 0 0,-1 0 1,0 0-1,0 0 0,1 0 1,-1 0-1,0 0 0,0 1 0,1-1 1,-1 0-1,0 0 0,0 0 0,0 0 1,0 1-1,1-1 0,-1 0 1,0 0-1,0 1 0,0-1 0,0 0 1,0 0-1,0 1 0,1-1 1,-1 0-1,4-18 153</inkml:trace>
  <inkml:trace contextRef="#ctx0" brushRef="#br0" timeOffset="1">608 1 19556,'10'1'1480,"0"11"-1119,-4 3-137,0 14 640,1 4-496,-1 10-96,0 3-24,-2 1-168,-1-2-160,1-7-440,0-5-248,-1-11-1849,-1-5 2217,-2-16-352,-6 8-336</inkml:trace>
  <inkml:trace contextRef="#ctx0" brushRef="#br0" timeOffset="2">509 223 19700,'-1'-3'1665,"8"-1"-1105,8 1-208,9-1 768,6-2-296,7-4-448,8 1-456,-1-5 224,2-6-32,-3-7-136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21.4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175 1 15435,'4'3'172,"-1"1"0,-1 0 0,1 0-1,0 0 1,-1 0 0,0 0 0,0 0-1,0 1 1,0-1 0,-1 1 0,0 0-1,2 8 1,5 17 411,9 7-319,1 0 0,2-1 0,2-1 0,33 41 0,-27-38-756,-25-30-99,-12-11 318,-5-6-50</inkml:trace>
  <inkml:trace contextRef="#ctx0" brushRef="#br0" timeOffset="1">0 356 15755,'0'16'1177,"8"-8"-865,2-4-72,11-4 552,8 0-304,12-7-128,1-3-88,4-8-592,0-1-296,-2-5 616,-2-7-160,-6 1-176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22.0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143 1 17684,'-6'1'135,"1"0"1,-1 1-1,0 0 1,1 0-1,-1 1 1,1-1-1,-1 1 1,1 0-1,0 1 1,0-1-1,1 1 0,-1 0 1,1 0-1,-1 0 1,2 1-1,-1-1 1,0 1-1,1 0 1,0 0-1,0 1 1,-4 8-1,0 3-58,1-1-1,0 1 0,1 0 1,1 1-1,1-1 1,-2 21-1,4-21-1,0 0-1,1 1 0,1-1 1,1 0-1,0 0 0,1 0 1,10 30-1,-12-42-56,1 0 0,0 0 0,1 0 0,-1 0 1,1-1-1,0 1 0,0-1 0,1 1 0,-1-1 0,1 0 0,0-1 0,0 1 0,0 0 1,0-1-1,1 0 0,-1 0 0,1-1 0,0 1 0,0-1 0,0 0 0,0 0 1,0-1-1,1 1 0,-1-1 0,0 0 0,1-1 0,-1 1 0,8-1 0,-2-1 4,-1 0-1,0 0 1,0-1-1,18-5 1,-24 6 2,-1-1 1,1 1 0,0-1 0,-1 1-1,1-1 1,-1 0 0,0-1-1,1 1 1,-1 0 0,0-1 0,0 0-1,-1 0 1,1 1 0,0-2-1,2-3 1,-5 6-7,1 0 0,-1 0 0,1-1 0,-1 1 0,0 0-1,1-1 1,-1 1 0,0 0 0,0-1 0,0 1 0,0 0 0,0-1 0,0 1-1,-1 0 1,1-1 0,0 1 0,-1 0 0,1-1 0,0 1 0,-1 0 0,0 0-1,1-1 1,-1 1 0,0 0 0,0 0 0,1 0 0,-1 0 0,0 0 0,0 0-1,0 0 1,0 0 0,0 1 0,-1-1 0,1 0 0,0 0 0,0 1 0,-2-1-1,-3-2 64,0 0-1,-1 0 1,1 1-1,-1 0 0,-13-2 1,7 2 39,1 1 1,-26 1-1,34 0-107,1 0-1,-1 1 1,0 0 0,0-1-1,1 1 1,-1 0 0,1 0-1,-1 1 1,1-1-1,-1 1 1,1 0 0,0 0-1,0 0 1,-5 4 0,8-6-13,-1 1 0,1-1 0,-1 0 0,1 1 0,0-1 0,-1 0 1,1 1-1,0-1 0,-1 1 0,1-1 0,0 1 0,-1-1 0,1 1 1,0-1-1,0 1 0,0-1 0,0 1 0,-1-1 0,1 1 0,0-1 0,0 1 1,0-1-1,0 1 0,0 0 0,0-1 0,0 1 0,1-1 0,-1 1 1,0-1-1,0 1 0,0-1 0,0 1 0,1-1 0,-1 1 0,0-1 1,1 1-1,-1-1 0,0 0 0,1 1 0,-1-1 0,0 1 0,1-1 1,-1 0-1,1 1 0,-1-1 0,0 0 0,1 0 0,-1 1 0,1-1 1,-1 0-1,1 0 0,-1 0 0,1 1 0,0-1 0,0 0 0,3 1-1,0 0-1,0 0 1,0-1-1,-1 1 1,1-1-1,7 0 1,7-3-2,0 0 0,-1-1 0,1-1 0,-1-1 0,0 0 0,-1-2 0,26-14 0,-9 2-12,0-2-1,42-38 0,-48 32-5,-10 9-34,-12 16-6,-5 6-31,-8 23-49,1 0 0,1 0 1,2 1-1,0 0 0,2 0 1,0 0-1,4 31 0,-2-53 45,0-3 69,0 1-1,0-1 1,1 0 0,-1 1-1,0-1 1,1 0-1,0 0 1,-1 1 0,1-1-1,0 0 1,0 0 0,2 3-1,1-5-237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29.5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0 343 12499,'2'-1'446,"-1"1"-1,0 0 1,1 0 0,-1-1 0,1 1 0,-1-1 0,0 1 0,1-1 0,-1 0-1,0 0 1,0 1 0,0-1 0,1 0 0,-1 0 0,0 0 0,1-2 0,17-23-614,-8 11 787,189-244 698,-193 250-1312,-6 7-3,1-1 0,-1 1 0,1 0 1,0 0-1,0 0 0,0 0 0,0 0 0,3-1 0,-5 3 2,1 1-1,-1-1 0,0 0 0,1 0 0,-1 1 0,0-1 0,1 0 1,-1 1-1,0-1 0,1 1 0,-1-1 0,0 0 0,0 1 0,0-1 1,1 1-1,-1-1 0,0 1 0,0-1 0,0 1 0,0-1 1,0 0-1,0 1 0,0-1 0,0 1 0,0-1 0,0 1 0,0-1 1,0 1-1,0-1 0,0 1 0,-1-1 0,1 1 0,-1 22 83,-7 43 163,-10 136 431,18-201-718,0-1-1,0 1 0,0 0 1,0-1-1,0 1 1,0 0-1,0 0 0,0-1 1,0 1-1,0 0 0,0-1 1,0 1-1,0 0 1,1-1-1,-1 1 0,0 0 1,1-1-1,-1 1 0,0 0 1,1-1-1,-1 1 1,1-1-1,-1 1 0,0-1 1,1 1-1,0-1 1,-1 1-1,1-1 0,-1 0 1,1 1-1,0-1 0,-1 0 1,1 1-1,-1-1 1,1 0-1,0 0 0,0 1 1,-1-1-1,1 0 1,0 0-1,-1 0 0,1 0 1,0 0-1,-1 0 0,1 0 1,0 0-1,0-1 1,-1 1-1,1 0 0,0 0 1,0-1-1,5-1-367,-1 0 0,1-1 0,0 0 0,7-6 0,5-2-342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0.0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69 54 16219,'2'-6'1965,"-9"16"-1282,-5 16-296,2 0 1,0 1-1,2 0 0,1 0 1,2 1-1,0 0 1,-1 43-1,6-64-346,0 0 0,0 1 1,1-1-1,2 12 0,-3-18-33,0 0 0,0 0 1,1 0-1,-1 0 0,0 0 0,1 0 0,-1 0 0,0 0 0,1 0 0,-1 0 0,1 0 0,0 0 1,-1-1-1,1 1 0,0 0 0,-1 0 0,1-1 0,0 1 0,0 0 0,-1-1 0,1 1 1,0-1-1,0 1 0,0-1 0,0 1 0,0-1 0,0 0 0,0 1 0,0-1 0,0 0 0,0 0 1,0 0-1,0 0 0,0 0 0,0 0 0,0 0 0,0 0 0,0 0 0,0 0 0,0-1 0,0 1 1,0 0-1,1-1 0,3-2 34,1 0 0,-1 0 1,0-1-1,0 1 0,0-1 0,-1 0 1,1-1-1,-1 1 0,0-1 0,6-8 1,4-9 141,13-27 1,-24 44-150,8-15 143,-2-1 1,0 0-1,7-26 0,-14 40-105,0 0 1,-1 1-1,0-1 1,0 0-1,0 0 1,-1 0-1,0 0 1,0 0-1,-1 0 1,0 0-1,0 0 1,-1 0-1,1 1 1,-6-12-1,6 15-43,0 1 0,-1 0 0,1-1 0,-1 1 0,1 0-1,-1 0 1,0 0 0,0 1 0,1-1 0,-1 0 0,-1 1 0,1-1-1,0 1 1,0-1 0,0 1 0,-1 0 0,1 0 0,-1 0 0,1 1-1,-5-2 1,3 2 8,0 0 0,0 0 0,1 0 0,-1 0 1,0 1-1,0 0 0,1 0 0,-1 0 0,0 0 0,1 0 0,-1 1 0,1 0 0,-4 1 0,2 0-146,0 0 0,0 1 1,1-1-1,-1 1 0,1 0 0,0 0 1,0 0-1,0 1 0,0-1 0,1 1 0,0 0 1,0 0-1,0 0 0,1 1 0,-1-1 1,1 0-1,1 1 0,-3 10 0,4-15 40,0-1 1,0 1-1,0 0 0,0 0 1,0-1-1,0 1 0,0 0 0,0 0 1,0-1-1,0 1 0,0 0 1,1-1-1,-1 1 0,0 0 0,0-1 1,1 1-1,-1 0 0,0-1 1,1 1-1,-1-1 0,1 1 0,-1-1 1,1 1-1,-1-1 0,1 1 1,0-1-1,-1 1 0,1-1 0,-1 0 1,2 1-1,-1-1-13,0 0 0,0 0 0,1 0-1,-1 0 1,0 0 0,0 0 0,0 0 0,1 0 0,-1-1 0,0 1 0,0 0-1,0-1 1,0 1 0,0-1 0,0 1 0,0-1 0,0 0 0,2-1-1,11-10-782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0.5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33 115 15555,'-12'9'2576,"8"-1"-2327,1 1 0,0-1 0,0 1 1,1 0-1,0 0 0,0 0 0,1 0 1,1 0-1,-1 0 0,2 15 1,0-10-192,1 0 1,0 0 0,1 0 0,1 0 0,0 0 0,7 15 0,-10-26-45,1 1 1,0 0 0,0-1 0,1 1 0,-1-1 0,1 1-1,0-1 1,0 0 0,0 0 0,0-1 0,0 1 0,0-1 0,1 1-1,-1-1 1,7 3 0,-8-5-5,1 1 0,-1 0-1,0-1 1,1 0 0,-1 1 0,1-1-1,-1 0 1,1 0 0,-1-1 0,1 1-1,-1 0 1,1-1 0,-1 0-1,0 1 1,1-1 0,-1 0 0,0 0-1,0 0 1,1-1 0,-1 1 0,0 0-1,0-1 1,0 0 0,-1 1 0,1-1-1,0 0 1,-1 0 0,3-2 0,6-10 76,0-1-1,-1 1 1,-1-1 0,-1-1 0,0 1 0,10-34 0,-10 26 103,-2-1 1,-1 0-1,-1 0 1,1-33-1,-4 49-113,0 1-1,-1-1 1,0 1-1,0 0 1,-1 0 0,-2-8-1,4 14-57,-1-1 0,1 1-1,-1-1 1,1 1 0,-1 0 0,0-1 0,0 1-1,0 0 1,1 0 0,-1-1 0,0 1-1,-1 0 1,1 0 0,0 0 0,0 0-1,0 0 1,-1 0 0,1 0 0,0 1-1,-1-1 1,1 0 0,0 1 0,-1-1 0,1 1-1,-1 0 1,1-1 0,-1 1 0,1 0-1,-1 0 1,1 0 0,-1 0 0,1 0-1,-1 0 1,-1 1 0,-3 1-26,0 0-1,0 1 1,1 0-1,-1 0 1,1 0 0,0 1-1,0-1 1,0 1-1,0 1 1,1-1 0,-1 0-1,1 1 1,-6 9-1,-1 4 48,0-1 0,-15 34 0,21-37-123,4-7-18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0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172 5 16195,'-8'-4'1217,"-8"12"-993,-4 8-96,-1 18 280,0 6-16,-1 15-144,2 7-104,4 9-72,1 1 16,8-2-16,1-4-16,9-11 0,7-7-16,11-16-160,5-10-240,10-17 328,7-6-80,14-8-16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1.5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15091,'6'9'941,"0"0"0,8 17 0,-9-16-591,0-1 0,11 17 0,2-7-87,34 31 0,3 2 22,-50-45-199,0 0-1,-1-1 1,0 1 0,0 1-1,0-1 1,-1 1 0,0-1-1,0 1 1,-1 0 0,0 0-1,-1 0 1,0 0 0,0 0-1,0 0 1,-1 1 0,0-1-1,-1 0 1,0 0-1,-3 12 1,-1 3 8,-1 0-1,-2-1 1,0 0 0,-1-1-1,-19 34 1,12-29-129,-29 36-1,15-28-114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3.0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121 3 16668,'-2'-1'150,"1"1"1,-1-1-1,1 1 1,-1 0-1,1 0 1,-1-1-1,0 1 1,1 0-1,-1 0 1,1 1-1,-1-1 1,1 0-1,-1 0 1,1 1 0,-1-1-1,1 1 1,-1-1-1,-2 2 1,1 0 55,1 0 1,-1 1-1,0-1 1,0 0-1,1 1 0,-1 0 1,-3 5-1,-2 5 122,1 0-1,0 1 0,-5 14 0,9-20-208,-3 6-59,1 1-1,1-1 1,0 1-1,2 0 1,-1 0-1,1 23 0,1-28-51,2 0 1,-1 0-1,1 0 0,1 0 0,0 0 0,0-1 0,1 1 0,0 0 0,1-1 0,9 17 0,-11-23-69,0 0 0,0 1 0,0-2 0,1 1 1,-1 0-1,1 0 0,0-1 0,0 0 0,0 1 0,0-1 1,0 0-1,0-1 0,1 1 0,-1-1 0,1 1 0,-1-1 1,1 0-1,-1 0 0,1 0 0,0-1 0,0 1 1,5-1-1,0-1-105,0 0 0,0 0 1,0-1-1,0 0 0,0 0 1,-1-1-1,1 0 0,9-6 1,15-7-365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3.6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78 15571,'16'-14'1271,"35"-28"1028,-48 39-2162,1 1 0,0-1 1,0 1-1,0 0 0,0 0 0,0 0 0,0 1 0,1 0 1,-1 0-1,0 0 0,7-1 0,-10 2-119,0 0 1,0 0-1,0 0 0,0 0 0,-1 1 0,1-1 1,0 0-1,0 0 0,0 1 0,0-1 1,-1 0-1,1 1 0,0-1 0,0 1 0,-1-1 1,1 1-1,0-1 0,-1 1 0,1 0 1,0-1-1,-1 1 0,1 0 0,-1-1 1,1 1-1,-1 0 0,1 0 0,-1 0 0,0-1 1,1 1-1,-1 0 0,0 0 0,0 0 1,0 0-1,0 0 0,1-1 0,-1 1 0,0 0 1,-1 0-1,1 1 0,0 4 40,-1-1 0,0 1-1,0 0 1,-3 9 0,-9 17 321,0 0 0,-22 35 0,-10 21 615,44-87-974,1 0 1,-1 0 0,1 0-1,-1 1 1,1-1 0,-1 0-1,1 0 1,0 1 0,0-1-1,-1 0 1,1 1 0,0-1-1,0 0 1,0 1 0,1 1-1,-1-3-18,0 0 1,1 1-1,-1-1 0,0 0 0,1 1 0,-1-1 0,0 0 0,1 1 0,-1-1 0,0 0 0,1 0 0,-1 0 0,1 0 0,-1 1 0,0-1 0,1 0 0,-1 0 0,1 0 0,-1 0 0,1 0 0,-1 0 0,1 0 0,-1 0 0,0 0 0,1 0 0,-1 0 0,1 0 0,-1 0 0,1-1 0,6-1-133,0 0-1,0-1 0,-1 0 0,8-5 1,-8 5-142,26-15-508,37-27 1,-32 18 326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4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 62 14995,'-13'45'2217,"10"-36"-1898,0-1 0,0 1 1,1 0-1,0 0 0,1 0 1,0 0-1,0 0 0,2 17 1,0-21-165,0 1 0,0-1 0,1 1 0,-1-1 1,1 0-1,5 9 0,-7-13-133,1 1 0,-1-1 1,1-1-1,0 1 0,-1 0 0,1 0 0,0 0 0,0 0 1,-1 0-1,1 0 0,0-1 0,0 1 0,0 0 0,0-1 1,0 1-1,0-1 0,0 1 0,0-1 0,0 1 1,0-1-1,0 0 0,0 0 0,0 1 0,1-1 0,-1 0 1,0 0-1,0 0 0,0 0 0,0 0 0,0 0 0,1-1 1,-1 1-1,0 0 0,0-1 0,0 1 0,0 0 0,0-1 1,0 1-1,0-1 0,0 0 0,1 0 0,3-3 5,-1 0 0,0-1 0,0 1 0,0-1 0,0 0-1,0 0 1,-1 0 0,0 0 0,0 0 0,-1-1 0,1 0 0,-1 1-1,2-10 1,0-2 92,0-1 0,-1 1 0,1-26 1,-4 39-70,0 0 0,0 0 0,0 0 0,-1-1 0,1 1 0,-1 0 0,0 0 0,0 0 0,-1 0 0,1 1 0,-1-1 0,0 0 0,0 1 1,0-1-1,0 1 0,-4-5 0,4 6-18,0 0 0,0 1 1,0-1-1,0 1 1,-1 0-1,1 0 0,0-1 1,-1 1-1,1 1 0,0-1 1,-1 0-1,1 1 1,-1-1-1,1 1 0,-1 0 1,0-1-1,1 1 0,-1 1 1,1-1-1,-1 0 1,1 1-1,-1-1 0,1 1 1,-1-1-1,1 1 1,0 0-1,-5 2 0,1 1-55,0 0-1,0 0 1,0 1-1,0 0 1,1-1-1,0 2 1,0-1-1,0 1 1,-5 8-1,8-11-68,0-1 0,1 1 0,-1 0 0,1 0 0,0 0-1,0 0 1,0 0 0,0 0 0,0 0 0,0 6 0,1-7 8,1 0 0,-1-1 0,0 1 0,0-1 0,1 1 0,-1-1 0,1 1 1,-1-1-1,1 1 0,0-1 0,0 1 0,0-1 0,-1 0 0,1 1 0,0-1 0,1 0 1,-1 0-1,0 0 0,0 0 0,0 0 0,1 0 0,1 1 0,-1 0-108,1-1-1,0 0 1,-1 0-1,1 0 1,0 0-1,0-1 1,0 1-1,0-1 1,-1 1-1,1-1 1,0 0-1,0 0 1,0-1-1,5 0 1,-1 0-19,0-1 1,0 0 0,0-1 0,-1 0 0,7-3-1,17-12-547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5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20380,'3'5'1417,"-3"13"-1153,-4 5-104,1 13 240,-2 4-136,3 6-24,-3 4-40,4-4-200,1-3-272,0-11-664,1-8 808,1-34-456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4.6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15083,'0'6'357,"-1"0"0,0-1-1,-1 1 1,1 0-1,-1-1 1,0 0 0,-6 11-1,5-10-82,0 0 0,1 0 0,-1 0 0,1 1 0,-2 10 0,4-12-146,0 0-1,0 0 0,0 1 1,1-1-1,-1 0 0,1 0 1,0 0-1,1 0 1,-1 0-1,1 0 0,0-1 1,0 1-1,0 0 1,1-1-1,0 1 0,0-1 1,0 0-1,0 0 0,1 0 1,3 3-1,-3-4-90,-1-1 0,1 1 0,-1-1 0,1 0 0,0 0 0,0 0 0,0 0 0,0-1 0,0 0 0,0 1 0,0-2 0,0 1 0,1 0 0,-1-1 0,0 0 0,0 0 0,1 0 0,-1 0 0,0-1 0,0 0 0,1 0 0,-1 0 0,0 0 0,6-3 0,-3 0-1,1 0 0,-1 0 0,0-1 0,0 0 0,-1 0 0,1-1 0,-1 1 1,-1-1-1,8-9 0,-10 10 23,0 1 0,0-1 0,0 1 0,0-1 0,-1 0 0,0 0 1,0 0-1,0 0 0,-1-1 0,1 1 0,-1 0 0,0-1 0,-1 1 0,0 0 0,0-8 1,0 11-19,0 0 0,-1-1 0,1 1 0,-1 0 0,0 0 0,1-1 1,-1 1-1,0 0 0,-1 0 0,1 0 0,0 0 0,0 0 0,-1 0 1,1 0-1,-1 1 0,0-1 0,0 0 0,-3-2 0,1 2 2,1 0 0,-1 0 0,0 1 0,0-1-1,0 1 1,0 0 0,0 0 0,0 1 0,-1-1-1,-3 1 1,-3 0-146,-1 0 0,1 1 0,0 1 1,-1 0-1,1 0 0,0 1 0,-11 5 0,-41 24 239,52-27-359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5.1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0 128 14067,'3'-17'871,"-2"5"-338,1-1 1,1 1-1,0 0 1,1 0-1,0 0 1,8-17-1,-12 29-497,1-1-1,-1 1 1,0-1 0,0 1-1,0-1 1,0 1 0,1 0 0,-1-1-1,0 1 1,1 0 0,-1-1-1,0 1 1,0 0 0,1-1-1,-1 1 1,1 0 0,-1-1-1,0 1 1,1 0 0,-1 0-1,1 0 1,-1-1 0,0 1 0,1 0-1,-1 0 1,1 0 0,-1 0-1,1 0 1,-1 0 0,1 0-1,-1 0 1,0 0 0,1 0-1,-1 0 1,1 0 0,0 0 0,0 1-1,0 0 1,0 0 0,0 0 0,-1 0 0,1 1 0,0-1 0,-1 0-1,1 0 1,-1 0 0,1 1 0,-1-1 0,1 2 0,6 40 127,-7 116 722,-2-67-105,1-91-764,1 1 0,0-1 0,0 1 0,0-1 0,0 1 0,0-1 0,0 1 0,0-1 0,1 1 0,-1-1 0,0 1 0,1-1 0,0 1 0,-1-1 0,1 0 0,0 1 0,-1-1 0,1 0 0,0 1 0,0-1 0,0 0 0,0 0 0,0 0 0,1 0 0,1 2 0,-1-3-63,0 0 0,0 0 0,0 0-1,0 0 1,1 0 0,-1 0 0,0-1-1,0 1 1,0-1 0,0 1 0,0-1 0,0 0-1,0 0 1,-1 0 0,1 0 0,0 0-1,0 0 1,2-3 0,64-53-1473,-44 36 1086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5.5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104 45 9930,'-27'10'3154,"21"-8"-1752,-1 0 1,1 0-1,0 1 1,0 0 0,-9 5-1,10-4-1267,2-2-34,0 0-1,1 0 0,-1 0 1,1 0-1,-1 1 1,-3 4-1,5-6-87,1 0 1,0 0-1,-1 0 0,1 0 0,0-1 0,-1 1 0,1 0 0,0 0 0,0 0 0,0 0 0,0 0 0,0 0 0,0 0 1,0 0-1,0 0 0,0 0 0,0 0 0,1 0 0,-1 0 0,0 0 0,1 0 0,-1 0 0,1 0 0,-1 0 1,1 0-1,-1-1 0,1 1 0,1 1 0,2 4-15,1-1-1,-1 1 1,2-1 0,-1-1-1,0 1 1,1-1 0,0 0-1,0 0 1,9 4 0,-13-7 1,0 0 1,0 0 0,0-1-1,0 1 1,0-1 0,1 1-1,-1-1 1,0 0-1,0 0 1,1 0 0,-1 0-1,0 0 1,0 0-1,1 0 1,-1-1 0,0 0-1,0 1 1,0-1 0,0 0-1,1 0 1,-1 0-1,0 0 1,-1 0 0,1 0-1,0-1 1,0 1 0,0-1-1,-1 1 1,1-1-1,-1 0 1,0 0 0,1 1-1,0-3 1,1-1 19,-1 0 1,1 0-1,-1 0 1,0 0-1,-1 0 1,1 0-1,-1 0 0,0 0 1,0-1-1,-1 1 1,0 0-1,0-1 1,0 1-1,0 0 1,-1-1-1,0 1 1,-3-10-1,3 12 3,0 0-1,0 0 1,0 0-1,0 0 1,-1 1 0,1-1-1,-1 0 1,0 1-1,0-1 1,0 1 0,0 0-1,0 0 1,0 0 0,-1 0-1,1 0 1,-1 0-1,1 0 1,-1 1 0,0-1-1,0 1 1,0 0-1,0 0 1,0 0 0,0 0-1,0 1 1,0-1-1,0 1 1,0 0 0,0 0-1,0 0 1,-5 0-1,6 0-105,0 1 0,0-1-1,0 0 1,0 1-1,0 0 1,0-1-1,0 1 1,0 0 0,0 0-1,0 0 1,0 0-1,0 0 1,1 1 0,-1-1-1,0 0 1,1 1-1,-1-1 1,1 1-1,0 0 1,-1 0 0,1-1-1,0 1 1,0 0-1,0 0 1,0 0-1,1 0 1,-1 0 0,0 0-1,1 0 1,0 0-1,-1 0 1,1 0 0,0 1-1,0-1 1,0 0-1,0 0 1,0 0-1,1 0 1,-1 0 0,1 0-1,-1 0 1,3 4-1,4 6-651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6.0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74 12 14011,'-2'0'160,"0"0"1,-1 0-1,1 0 1,0 0-1,0 1 1,0-1-1,0 1 0,0-1 1,1 1-1,-1 0 1,0 0-1,0 0 1,0 0-1,0 0 0,1 0 1,-1 0-1,1 0 1,-1 1-1,1-1 1,-1 1-1,1-1 0,0 1 1,-1 0-1,1-1 1,0 1-1,0 0 1,-1 2-1,-2 5 242,-1 1 1,1-1-1,0 1 1,-2 10-1,5-14-285,0-1-1,0 1 1,1-1-1,0 1 1,0-1-1,1 1 1,-1-1 0,1 1-1,0-1 1,1 0-1,-1 1 1,4 5-1,-5-10-100,1 1-1,-1-1 0,1 1 1,0-1-1,0 0 0,0 1 1,0-1-1,0 0 0,0 1 0,0-1 1,0 0-1,0 0 0,1 0 1,-1 0-1,0 0 0,1 0 1,-1-1-1,1 1 0,-1 0 1,1-1-1,-1 1 0,1-1 1,-1 1-1,1-1 0,-1 0 1,1 0-1,0 0 0,-1 0 0,1 0 1,0 0-1,-1 0 0,1 0 1,-1 0-1,1-1 0,0 1 1,-1-1-1,1 1 0,-1-1 1,1 0-1,-1 0 0,0 0 1,1 1-1,-1-1 0,2-2 1,1 0 1,0 0 0,-1 0 1,1-1-1,-1 1 0,0-1 1,0 0-1,0 0 0,-1 0 1,1 0-1,-1 0 0,0 0 1,0-1-1,-1 1 1,1-1-1,-1 1 0,0-1 1,0 0-1,0 0 0,-1-6 1,1 7-78,-1 0 0,0-1 1,-1 1-1,1 0 0,-1 0 0,0 0 1,0-1-1,0 1 0,0 0 0,-1 0 1,0 1-1,0-1 0,0 0 0,0 0 1,0 1-1,-1-1 0,0 1 1,1 0-1,-1 0 0,0 0 0,-6-4 1,-4-1-159,2-1-104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6.5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1 17924,'13'0'2407,"-8"0"-2235,1 0 0,-1 0 1,0 1-1,0 0 0,0-1 0,0 2 0,0-1 1,0 1-1,0-1 0,0 1 0,6 4 0,-9-4-159,0-1 0,0 1 0,0 0 0,0 0 1,-1 0-1,1 0 0,0 0 0,-1 0 0,0 1 0,1-1 0,-1 0 0,0 1 0,0-1 0,0 1 0,-1 0 0,1-1 0,0 1 0,-1 0 0,0-1 0,0 1 0,0 0 0,0-1 0,0 5 0,-3 13 7,0-1-1,-1 0 1,-1 1-1,-12 28 1,-36 70-1065,53-118 1041,-35 71-481,22-44 191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6.9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31 17020,'26'-19'1760,"-2"12"-1080,2 2-280,0 8 696,2 6-199,-2 10-169,0 5-200,-7 11-312,-2 6-104,-10 6-112,-2 4-72,-7 2-232,-4 2-240,-4-4-416,-4-3 776,5-5-169,0-7-151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7.5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1 158 14139,'0'-7'415,"0"0"0,0 0-1,1 0 1,0 0 0,0 0 0,1 0 0,-1 1-1,2-1 1,-1 1 0,1-1 0,0 1 0,4-7-1,-4 8-255,0 0 0,0 1 0,0-1 0,1 1 0,-1-1 0,1 1 0,0 1 0,1-1 0,-1 0 0,1 1-1,-1 0 1,1 0 0,0 1 0,0-1 0,8-2 0,-12 5-138,0-1-1,1 1 1,-1 0-1,0-1 1,1 1-1,-1 0 1,1 0-1,-1 0 1,0 0-1,1 0 1,-1 1-1,0-1 1,1 0-1,-1 0 1,0 1-1,1-1 1,-1 1-1,0 0 1,1-1-1,-1 1 1,0 0-1,0-1 1,2 3-1,-1-1-8,-1 0 1,0 0-1,1 1 0,-1-1 0,0 0 0,0 1 0,0-1 0,0 0 1,0 1-1,-1-1 0,1 6 0,0 4-11,-1-1 1,0 1 0,0 0-1,-4 18 1,-5 6 46,-24 65 1,30-92-48,3-9-8,-1 1 0,1-1-1,0 1 1,0 0-1,-1-1 1,1 1 0,0 0-1,0-1 1,0 1 0,0 0-1,0-1 1,0 1 0,0 0-1,0-1 1,0 1 0,0 0-1,0-1 1,0 1 0,1 0-1,-1-1 1,0 1 0,0-1-1,1 1 1,-1 0 0,0-1-1,1 1 1,-1-1 0,1 1-1,-1-1 1,1 1 0,0 0-1,0 0-36,1-1-1,0 1 1,-1-1-1,1 1 1,0-1 0,-1 1-1,1-1 1,0 0-1,0 0 1,0 0-1,3 0 1,7-2-266,0 0 0,20-5 0,-30 6 295,24-8-259,-1-4-73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8.0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137 65 14139,'-4'0'197,"-1"1"0,0-1 0,1 1 0,-1 0 1,1 0-1,-1 1 0,1-1 0,0 1 0,0 0 0,-1 0 0,1 1 0,0-1 1,1 1-1,-1 0 0,0 0 0,1 0 0,0 0 0,0 0 0,0 1 0,0 0 0,0-1 1,1 1-1,-1 0 0,-2 6 0,4-7-132,0 1 0,-1-1 0,1 0 0,0 1 0,1-1 0,-1 1 0,1-1 0,-1 1 0,1 0 0,0-1 0,0 1 0,1-1 0,-1 1 0,1-1 0,0 1 0,0-1 0,0 1 0,0-1 0,0 0 0,1 0 0,0 1 0,-1-1 0,1 0 0,0 0 0,1-1 0,-1 1 0,0 0 0,1-1 0,0 1 0,-1-1 0,6 3 0,-6-3-55,0-1-1,1 0 1,-1 1 0,0-1-1,0 0 1,1-1-1,-1 1 1,0 0 0,1-1-1,-1 1 1,1-1 0,-1 0-1,1 0 1,-1 0-1,1 0 1,-1 0 0,1 0-1,-1-1 1,0 1-1,1-1 1,-1 0 0,0 1-1,1-1 1,-1 0 0,0-1-1,0 1 1,0 0-1,0-1 1,0 1 0,0-1-1,0 1 1,3-4-1,-1 0 12,0 1 0,-1-1-1,0 0 1,0 0-1,0 0 1,0 0 0,-1-1-1,0 1 1,0-1-1,0 0 1,-1 1-1,1-1 1,-1-6 0,0 5 38,-2 1 0,1 0 0,-1-1 0,1 1 0,-2 0 0,1 0 0,-1-1 0,0 1 0,0 1 0,-1-1 0,1 0 0,-1 0 0,0 1 0,-1 0 0,-6-9 0,6 10-37,1 1 0,-1-1 0,0 1 1,1 0-1,-2 0 0,1 0 0,0 0 1,0 1-1,-1 0 0,0 0 0,1 0 0,-1 0 1,0 1-1,0-1 0,0 1 0,0 1 1,0-1-1,0 1 0,0 0 0,-7 0 1,10 0-98,0 1 0,0-1 0,-1 1 0,1-1 0,0 1 0,0 0 0,0 0 0,0 0 0,0 0 0,0 0 0,0 0 0,0 1 0,0-1 1,0 1-1,1-1 0,-1 1 0,1 0 0,-1-1 0,1 1 0,0 0 0,-1 0 0,1 0 0,0 0 0,-1 3 0,1-2-12,0 0 0,1 1 0,-1-1 0,1 0 0,-1 0 0,1 0 0,0 1 0,0-1 0,1 0 0,-1 1 0,1-1 0,-1 0 0,1 0 0,0 0 0,0 0 0,0 0 0,3 4 0,15 19-649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8.6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35 106 14827,'-15'27'5341,"2"19"-3523,11-40-1713,1 1 1,-1-1 0,2 1-1,-1 0 1,1-1-1,0 1 1,0 0-1,1-1 1,-1 1 0,2 0-1,-1-1 1,4 11-1,-4-16-91,-1 0 0,1 0 0,0 1-1,0-1 1,-1 0 0,1 0-1,0 0 1,0 0 0,0 0 0,0 0-1,0-1 1,0 1 0,0 0 0,1 0-1,-1-1 1,0 1 0,0-1-1,1 1 1,-1-1 0,0 1 0,0-1-1,3 1 1,-1-2-4,-1 1 1,1 0-1,-1-1 1,0 1-1,1-1 0,-1 1 1,1-1-1,-1 0 0,0 0 1,0 0-1,4-3 0,2-2 1,0 0 0,0-1 0,-1 0 0,13-15 0,-7 5 7,-1 0 0,-1 0 0,11-23 0,-18 32-9,-1 0 0,1-1 0,-2 1 0,1 0 0,-1-1-1,0 0 1,-1 1 0,0-1 0,0 0 0,-1-9-1,-1 16-23,1 0 0,0 0 0,0 0-1,-1 0 1,1 0 0,-1 0 0,1 0-1,-1 0 1,0 0 0,0 1-1,0-1 1,0 0 0,0 1 0,0-1-1,0 0 1,0 1 0,-3-3-1,2 3-40,1 0 0,-1 1 0,1-1-1,-1 0 1,1 1 0,-1-1 0,0 1-1,1 0 1,-1-1 0,1 1-1,-1 0 1,0 0 0,1 0 0,-1 0-1,0 0 1,1 1 0,-3-1 0,-1 2-57,1-1 1,-1 1-1,0 0 1,1 0-1,0 1 1,-1-1-1,1 1 1,0 0-1,0 0 1,0 1-1,1-1 1,-6 7 0,-7 15-429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39.1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1224 3 17572,'0'0'49,"0"0"0,0 0 1,0 0-1,1 0 0,-1 0 0,0-1 1,0 1-1,0 0 0,0 0 0,0 0 1,0 0-1,0 0 0,0 0 1,0-1-1,1 1 0,-1 0 0,0 0 1,0 0-1,0 0 0,0 0 0,0 0 1,1 0-1,-1 0 0,0 0 0,0 0 1,0 0-1,0 0 0,0 0 1,1 0-1,-1 0 0,0 0 0,0 0 1,0 0-1,0 0 0,1 0 0,-1 0 1,0 0-1,0 0 0,0 0 0,0 0 1,0 0-1,1 0 0,-1 0 1,0 0-1,0 0 0,0 1 0,0-1 1,0 0-1,0 0 0,1 0 0,11 11 1293,16 20-334,-24-27-778,6 8-78,0 1 1,0-1-1,-1 2 1,14 28-1,-21-37-146,0 0 0,0 1 1,0-1-1,-1 1 0,0 0 0,0-1 0,0 1 0,-1 0 0,0 0 0,0 0 0,0-1 0,-1 1 0,0 0 0,0 0 0,-1-1 1,1 1-1,-4 6 0,-3 5-176,-1 0 1,0-1-1,-2 0 0,0 0 1,-17 19-1,17-24-4,1-1 0,-1 1 1,0-2-1,-1 1 0,-1-2 0,1 0 0,-19 9 0,-6-4-277</inkml:trace>
  <inkml:trace contextRef="#ctx0" brushRef="#br0" timeOffset="1">103 281 15819,'-13'4'1329,"-7"11"-921,1 5-136,0 13 536,2 5-112,7 11-280,6 2-104,9 2-64,5-1-48,12-5-64,6-4-96,9-18-288,7-8-272,3-18 464,3-14-112,6-17-56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6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8 20628,'-3'-8'1761,"2"11"-1321,-3 3-184,2 0 768,2 2-1016,2-3-2264,2 0 2144,0-2-456,2-3-217</inkml:trace>
  <inkml:trace contextRef="#ctx0" brushRef="#br0" timeOffset="1">241 926 17684,'1'1'120,"1"0"0,-1 0 0,1-1 0,-1 1 0,1-1 0,-1 1 0,1-1 0,-1 1 0,1-1 0,-1 0-1,1 0 1,-1 0 0,1 0 0,0 0 0,-1 0 0,1 0 0,-1-1 0,1 1 0,-1-1 0,1 1 0,-1-1 0,1 1 0,-1-1 0,1 0 0,-1 0 0,0 1 0,1-1 0,-1 0 0,2-3 0,3-2 171,0-1 0,0 0 0,-1 0 0,7-11 0,-5 7 73,15-29 126,-1 0 0,-3-1 0,15-46 0,9-19-408,-42 106-82,0 0 0,0 0 1,0 0-1,0 1 0,0-1 0,0 0 0,0 0 0,0 0 0,0 0 1,0 0-1,1 0 0,-1 0 0,0 1 0,0-1 0,0 0 1,0 0-1,0 0 0,0 0 0,1 0 0,-1 0 0,0 0 0,0 0 1,0 0-1,0 0 0,0 0 0,0 0 0,1 0 0,-1 0 1,0 0-1,0 0 0,0 0 0,0 0 0,0 0 0,1 0 1,-1 0-1,0 0 0,0 0 0,0 0 0,0 0 0,0 0 0,1 0 1,-1 0-1,0 0 0,0 0 0,0 0 0,0-1 0,0 1 1,0 0-1,0 0 0,1 0 0,0 22-8,-1 1 0,-5 35 0,2-26-61,-9 117-1884,11-144 1833,1-4 90,0 0-1,-1 0 1,1 0-1,0 0 1,0 0-1,0 0 1,0 0 0,0 1-1,0-1 1,1 0-1,-1 0 1,0 0-1,0 0 1,1 0-1,-1 0 1,1 0-1,-1 0 1,1 0-1,0 1 1,6-1-478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20.7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0 16155,'3'5'1537,"3"0"-1185,-6 20-184,-7 11 912,-1 12-736,3 4-216,2 7-392,4 2-240,8-3 424,-2-6-80,0-6-80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21.3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135 1 15091,'-6'42'1465,"-4"1"-849,-3-1-256,0 0 672,3 2-232,1-4-352,0-1-112,5-6-464,1 2-280,4-9-328,2-3 560,7-4-128,1-2-96</inkml:trace>
  <inkml:trace contextRef="#ctx0" brushRef="#br0" timeOffset="1">142 650 9898,'-3'55'1224,"-4"7"-599,0 2-241,-2 3 1336,2-1-824,4-4-456,0-5-112,4-8-160,4-3-160,2-4-1640,2-3 1536,-8-3-240,0 2-136</inkml:trace>
  <inkml:trace contextRef="#ctx0" brushRef="#br0" timeOffset="2">75 2140 12219,'-10'57'1248,"0"-7"-896,-4-11-136,1-3 600,4-10-472,3-1-80,5-6-64,-2 0-64,3-2-184,0 0-136,-2 1 136,1-1 8,-5 0-64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21.8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1 14819,'-9'123'2579,"5"-97"-2229,1-1-1,1 1 0,2 0 1,0 0-1,2 0 1,8 41-1,13 7-347,-16-58-65,-1 1-1,0 0 0,-2 0 1,0 1-1,-1-1 0,-1 1 1,0 0-1,-2 19 0,-23 182 665,23-219-602,0 0 0,0 0 1,0 0-1,0-1 0,0 1 1,0 0-1,0 0 1,0 0-1,0 0 0,0 0 1,0 0-1,-1-1 0,1 1 1,0 0-1,0 0 1,0 0-1,0 0 0,0 0 1,0 0-1,0 0 0,0 0 1,-1 0-1,1-1 1,0 1-1,0 0 0,0 0 1,0 0-1,0 0 0,0 0 1,-1 0-1,1 0 1,0 0-1,0 0 0,0 0 1,0 0-1,0 0 0,0 0 1,-1 0-1,1 0 1,0 0-1,0 0 0,0 0 1,0 0-1,0 0 0,0 0 1,-1 0-1,1 1 1,0-1-1,0 0 0,0 0 1,0 0-1,0 0 0,0 0 1,0 0-1,0 0 1,-1 0-1,1 0 0,0 1 1,0-1-1,0 0 0,0 0 1,0 0-1,0 0 1,-5-11-81,0 0 1,1-1-1,-5-20 1,3 8 40,-10-29-36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22.5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 12739,'4'15'702,"1"0"-1,1 0 1,1 0 0,0-1 0,1 0-1,1 0 1,15 20 0,-20-30-684,-1 0 0,0 0 0,1-1-1,0 1 1,0-1 0,0 0 0,0 0 0,1 0 0,-1 0 0,1-1 0,0 0-1,-1 0 1,1 0 0,0-1 0,0 1 0,0-1 0,1 0 0,-1-1 0,0 1-1,0-1 1,0 0 0,0-1 0,1 1 0,-1-1 0,0 0 0,0 0 0,6-2-1,-3-1-262,0 1 0,0-1-1,-1-1 1,1 1 0,-1-1 0,0 0-1,-1-1 1,11-10 0,1-5-1451,22-31 0,5-8-908,-44 58 2590,0 1 0,1-1 0,-1 1 0,0 0-1,0 0 1,1 0 0,-1-1 0,1 1 0,-1 0-1,1 1 1,-1-1 0,1 0 0,1 0 0,4 5 727,-4 12 335,-5 11 304,0-1 0,-2 0-1,-1 0 1,-13 41 0,7-25-329,-8 28 88,-44 205-156,61-295-1994,2-2 565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23.2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204 1 12859,'0'0'73,"0"0"-1,0 0 1,0 0 0,0 0 0,0 1-1,0-1 1,0 0 0,0 0 0,0 0-1,0 0 1,0 0 0,0 0 0,0 0 0,0 1-1,0-1 1,0 0 0,0 0 0,0 0-1,0 0 1,0 0 0,0 0 0,0 0 0,0 1-1,0-1 1,0 0 0,0 0 0,0 0-1,0 0 1,1 0 0,-1 0 0,0 0-1,0 0 1,0 0 0,0 0 0,0 1 0,0-1-1,0 0 1,0 0 0,0 0 0,1 0-1,-1 0 1,0 0 0,0 0 0,0 0 0,0 0-1,0 0 1,0 0 0,0 0 0,1 0-1,-1 0 1,0 0 0,0 0 0,0 0-1,0 0 1,0 0 0,0 0 0,1 0 0,-6 21 2085,-11 28-608,16-49-1511,-35 111 1218,-40 102-1018,67-199-464,8-14 214,0 0 0,0 0 0,0 0 1,0 0-1,-1 0 0,1 0 0,0 0 0,0 0 1,0 0-1,0 0 0,0 0 0,0 0 1,0 0-1,-1 0 0,1 0 0,0 0 1,0 0-1,0 0 0,0 0 0,0-1 1,0 1-1,0 0 0,0 0 0,-1 0 1,1 0-1,0 0 0,0 0 0,0 0 1,0 0-1,0-1 0,0 1 0,0 0 1,0 0-1,0 0 0,0 0 0,0 0 0,0 0 1,0 0-1,0-1 0,0 1 0,0 0 1,0 0-1,0 0 0,0 0 0,0 0 1,0 0-1,0-1 0,0 1 0,0 0 1,0 0-1,0 0 0,3-32-751,5-22 18,3 0-1,30-90 1,-32 126 759,-9 18-10,0 0 0,0 1 0,0-1-1,0 0 1,0 0 0,0 1 0,0-1 0,0 0 0,0 0-1,0 1 1,0-1 0,0 0 0,0 1 0,0-1-1,0 0 1,1 0 0,-1 1 0,0-1 0,0 0 0,0 0-1,0 1 1,0-1 0,1 0 0,-1 0 0,0 0-1,0 1 1,0-1 0,1 0 0,-1 0 0,0 0 0,0 0-1,1 0 1,-1 1 0,0-1 0,0 0 0,1 0-1,-1 0 1,0 0 0,0 0 0,1 0 0,-1 0 0,0 0-1,1 0 1,-1 0 0,0 0 0,0 0 0,1 0-1,-1 0 1,0 0 0,0 0 0,1 0 0,-1-1 0,0 1-1,0 0 1,1 0 0,-1 0 0,0 0 0,0 0-1,1-1 1,-1 1 0,0 0 0,0 0 0,0 0 0,0-1-1,1 1 1,-1 0 0,0 0 0,0-1 0,3 20 189,0 0 0,-2 1 0,0-1 0,-3 28 0,1-1 141,1-22-131,0 17 296,6 51-1,-27-126-118,7 13-334,-8-15-20,-2 1-1,-56-65 0,85 105 71,0-1 1,0 0-1,0 0 0,0-1 1,8 4-1,14 4-60,1-1 1,0-2-1,0-1 0,39 4 0,-37-8-1664,60-1-1,-88-2 1496,17-2-422,-19 2 523,1 0 0,-1 0 0,1 0 0,-1 0 0,1 0 0,-1 0 0,1 0 0,-1-1 0,1 1 0,-1 0 0,1 0 0,-1-1 0,0 1 0,1 0 0,-1-1 0,1 1 0,-1 0 0,0-1 0,1 1 0,-1-1 0,0 1 0,1 0 0,-1-1 0,1 0 0,-6-11-885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23.7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20 315 16484,'-1'-1'126,"0"0"1,-1 0 0,1 0 0,0 0-1,0 0 1,0 0 0,0 0 0,1 0 0,-1-1-1,0 1 1,0 0 0,1 0 0,-1-1 0,1 1-1,-1 0 1,1-1 0,-1 1 0,1-1 0,0-1-1,-4-31 722,4 31-563,-1-68 1499,2 64-1717,-1 1-1,1 0 1,0 0-1,1 0 1,-1 0 0,1 0-1,1 0 1,-1 0 0,4-6-1,-5 11-60,0 0-1,-1 0 0,1 0 1,0 0-1,0 0 0,0 0 1,0 0-1,0 0 0,0 1 1,0-1-1,0 0 1,0 1-1,0-1 0,0 1 1,1-1-1,-1 1 0,0-1 1,0 1-1,1 0 0,-1-1 1,0 1-1,0 0 0,1 0 1,-1 0-1,0 0 1,1 0-1,-1 1 0,0-1 1,0 0-1,1 0 0,-1 1 1,0-1-1,0 1 0,0-1 1,1 1-1,-1 0 1,0-1-1,0 1 0,1 1 1,5 3-9,0 1 1,-1-1-1,0 1 1,8 10-1,-12-14 0,7 9-12,0 0 11,0 0 0,1-1 0,0 0-1,1 0 1,16 11 0,-24-20 10,0 1 0,0 0 1,0-1-1,0 0 0,0 1 0,1-1 0,-1-1 1,0 1-1,1 0 0,-1-1 0,0 0 0,1 0 0,-1 0 1,1 0-1,-1 0 0,1-1 0,-1 1 0,0-1 1,1 0-1,-1 0 0,0 0 0,0 0 0,0-1 1,0 0-1,0 1 0,0-1 0,5-4 0,4-4 49,-1 0-1,0-1 1,-1 0-1,16-22 1,30-55 88,-26 38-467,-30 49 327,1 0-1,-1 1 1,1-1-1,-1 0 1,0 1-1,1-1 1,-1 1-1,1-1 1,-1 1 0,1-1-1,-1 1 1,1 0-1,0-1 1,-1 1-1,1-1 1,-1 1-1,1 0 1,0 0-1,-1-1 1,1 1-1,0 0 1,0 0-1,-1 0 1,1 0-1,0 0 1,-1 0 0,1 0-1,0 0 1,-1 0-1,1 0 1,0 0-1,0 0 1,-1 1-1,1-1 1,0 0-1,-1 0 1,1 1-1,-1-1 1,1 0-1,0 1 1,-1-1-1,1 1 1,-1-1 0,1 1-1,0 0 1,3 2-148,8 4 56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24.5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135 69 15339,'-6'6'1449,"-3"2"-1137,-1-7-288,-3 0 1080,2-3-1240,-1-4-232,0-4-200,2-3-104,-1-2-657,-1 1 913,-1 1-104,-3 1-112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25.0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1855 1 11466,'-45'10'1041,"1"0"-793,-7 3-136,0 2 336,-5 1-320,-2 2 24,-6-2-64</inkml:trace>
  <inkml:trace contextRef="#ctx0" brushRef="#br0" timeOffset="1">231 196 13387,'-49'0'-400,"-9"-16"424,-3-5 48,-1-7-120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25.5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839 11 14795,'-25'14'999,"14"-8"-278,-1 0 0,0 0-1,-20 6 1,28-11-663,0 0 0,1 0 0,-1-1 0,0 0 0,0 1 0,0-1 0,0-1 0,0 1-1,0 0 1,0-1 0,1 0 0,-1 0 0,0 0 0,0 0 0,1-1 0,-7-2 0,-2-3-78,0 0 1,-1 1-1,0 1 1,0 0 0,-1 1-1,1 1 1,-1 0 0,0 0-1,-25 0 1,30 3 102,-1 0 0,1 1-1,-1 1 1,0-1 0,1 1 0,0 1 0,0 0 0,0 0 0,0 1 0,0 0-1,0 1 1,1 0 0,0 0 0,0 0 0,-8 8 0,-6 10 140,19-19-238,0-1-1,-1 1 1,1 0-1,-1-1 0,1 0 1,-1 0-1,0 0 1,0 0-1,-1-1 1,1 1-1,0-1 0,-1 0 1,1-1-1,-1 1 1,0-1-1,-5 1 0,-20-1-290,-44-5-1,47 2 50,1 1 0,-41 3 0,42-2 162,2-7-46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26.5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19324,'6'-4'1496,"2"5"-1215,-6 2-89,11 6 472,3 2-168,8 2-216,4 2-96,8-4-248,3 0-176,4-10-344,-1-4-264,-6-10-577,-2-3 1073,-10-7-240,-5-4-288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7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96 19924,'0'2'281,"1"0"-1,0 0 1,0-1-1,0 1 1,0-1-1,0 1 1,0-1-1,0 1 0,0-1 1,1 0-1,-1 1 1,1-1-1,-1 0 1,1 0-1,-1 0 1,3 1-1,30 14 628,-31-15-881,1 0 1,-1-1-1,1 1 0,-1-1 1,0 0-1,1 0 0,-1 0 1,1-1-1,-1 1 0,0-1 1,1 0-1,-1 0 0,0 0 1,0 0-1,1 0 0,-1-1 1,0 1-1,-1-1 0,1 0 0,0 0 1,0 0-1,-1-1 0,4-2 1,-3 1-15,1-1 1,-1 1 0,0 0-1,0-1 1,-1 0 0,1 0-1,-1 0 1,0 0-1,-1 0 1,1 0 0,-1 0-1,0-1 1,0 1 0,0-7-1,-1 11-10,0-1-1,0 1 1,0-1-1,0 0 1,0 1-1,0-1 1,-1 1-1,1-1 1,0 1-1,-1-1 1,1 1-1,-1 0 1,0-1-1,1 1 1,-1 0-1,0-1 1,0 1-1,-1-2 1,1 3-1,1-1 1,-1 1-1,0-1 1,0 1-1,0-1 1,0 1-1,0 0 1,0-1-1,0 1 1,0 0-1,0 0 1,0 0-1,-1 0 1,1 0-1,0 0 1,0 0-1,0 0 1,0 0-1,-2 1 1,-1 0 5,-1 1-1,1 0 1,-1 0 0,1 1-1,0-1 1,-1 1 0,1 0 0,1 0-1,-8 6 1,0 5-3,0 0 1,1 0-1,1 1 0,1 0 0,0 1 0,0 0 1,2 0-1,0 0 0,1 1 0,0 0 1,2 0-1,0 0 0,-1 31 0,4-43-3,0 0-1,0 0 0,1 0 1,-1 0-1,2 0 0,-1 0 1,0-1-1,4 10 0,-4-13-24,0 1 0,0-1 1,0 1-1,0-1 0,0 1 0,0-1 0,1 0 0,-1 0 0,0 1 1,1-1-1,-1 0 0,1 0 0,-1 0 0,1-1 0,0 1 0,-1 0 1,1 0-1,0-1 0,-1 1 0,1-1 0,0 0 0,0 1 1,-1-1-1,1 0 0,0 0 0,0 0 0,2-1 0,3 0-80,0-1 0,0 0-1,0 0 1,-1-1 0,1 0 0,-1 0-1,0 0 1,0-1 0,0 0 0,0 0-1,-1-1 1,1 1 0,8-11 0,18-25-263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27.0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138 0 13547,'-4'19'1824,"-4"11"-799,0 7-361,-4 7 1680,2 6-1008,-4 3-415,-2 1-113,0-2-304,0-6-88,4-8-344,2-7-288,4-9-688,1-4 192,5-14 504,4 0-209,5-8-103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27.5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221 1 16876,'0'0'36,"1"0"1,-1 0-1,0 0 1,1 0 0,-1 0-1,1 0 1,-1 0-1,0 0 1,1 0-1,-1 0 1,0 0 0,1 0-1,-1 1 1,0-1-1,0 0 1,1 0 0,-1 0-1,0 1 1,1-1-1,-1 0 1,0 0-1,0 1 1,1-1 0,-1 0-1,0 1 1,0-1-1,0 0 1,0 1 0,1-1-1,-1 0 1,0 1-1,0-1 1,0 0-1,0 1 1,0-1 0,0 0-1,0 1 1,0-1-1,0 0 1,0 1 0,0-1-1,0 0 1,0 1-1,0-1 1,0 0 0,0 1-1,-1 0 1,-7 21 163,4-15-19,-38 91 760,-60 202-1,128-397-4123,-15 59 2511,-1-1 0,-1 1-1,-3-2 1,3-48 0,-9 83 717,-1 0 0,1 0 0,-1-1 0,0 1 0,-2-6 0,3 10-25,0 0-1,0 1 1,0-1-1,-1 1 1,1-1-1,0 1 1,0-1-1,0 1 1,-1-1-1,1 1 0,0-1 1,-1 1-1,1-1 1,0 1-1,-1-1 1,1 1-1,-1-1 1,1 1-1,0 0 1,-1-1-1,1 1 1,-1 0-1,1 0 1,-1-1-1,1 1 1,-1 0-1,0 0 1,1 0-1,-1-1 1,1 1-1,-1 0 1,1 0-1,-1 0 1,0 0-1,1 0 0,-1 0 1,1 0-1,-1 0 1,1 1-1,-1-1 1,0 0-1,1 0 1,-1 0-1,1 0 1,-1 1-1,1-1 1,-1 0-1,1 1 1,-1-1-1,1 0 1,0 1-1,-1-1 1,1 1-1,-1-1 1,1 1-1,0-1 1,-1 1-1,-1 2 64,-1 0 0,1 1 0,0-1 0,1 0 0,-1 1 1,0-1-1,1 1 0,0 0 0,0-1 0,0 1 0,0 0 0,0 7 0,1 51 363,0-56-405,0 11 32,2 0 0,0 1-1,0-1 1,2 0 0,0-1 0,1 1 0,1-1 0,0 0-1,1 0 1,1 0 0,1-1 0,0-1 0,0 1-1,19 19 1,-26-32-54,0 0 0,0-1 0,0 1 0,0-1 0,0 1 0,0-1 0,0 0 0,0 0 0,1 0 0,-1 0 0,4 0 0,-6-1-15,0 1 1,0-1-1,1 0 0,-1 0 0,0 0 0,1 0 0,-1 0 0,0 0 0,0 0 0,1-1 0,-1 1 1,0 0-1,0 0 0,1 0 0,-1 0 0,0 0 0,0 0 0,1 0 0,-1-1 0,0 1 0,0 0 1,0 0-1,1 0 0,-1 0 0,0-1 0,0 1 0,0 0 0,0 0 0,1 0 0,-1-1 0,0 1 1,0 0-1,0 0 0,0-1 0,0 1 0,0-2 4,0 1 0,0-1 0,0 1 0,0-1 0,-1 1 0,1-1 0,-1 1 0,1-1 0,-1 1 0,1 0 0,-2-3 0,-12-20 28,0 0 0,-33-39-1,-43-40 205,82 94-180,3 4-14,0-2 67,-1 1-1,0 1 1,0-1 0,0 1 0,-9-6 0,13 11 267,4 4-195,7 5-1,-2-5-157,1 0 0,0 0-1,0-1 1,0 0-1,0 0 1,0-1-1,1 0 1,10 1 0,70 3-589,7-11 307,-60 2 92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28.0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0 429 14027,'2'-26'460,"0"1"0,1-1 0,1 1 0,2 0 0,0 1 0,2-1 0,1 1 0,13-25 0,-21 46-394,1 0 1,0 0-1,-1 1 1,1-1-1,0 1 1,1-1-1,-1 1 1,0 0-1,1 0 1,-1 0-1,4-2 1,-4 3-38,0 0 0,0 0 0,0 1 0,0-1-1,0 1 1,-1 0 0,1-1 0,0 1 0,0 0 0,0 0 0,0 0 0,0 0 0,0 0 0,0 1-1,0-1 1,0 1 0,0-1 0,0 1 0,2 1 0,40 19 73,-19-9-8,51 18 1,-67-27-53,1-1 1,-1 0 0,1 0-1,0-1 1,0-1 0,0 0-1,0 0 1,-1-1 0,14-2-1,-12 0-30,-1 0-1,0-1 0,0 0 1,-1-1-1,1 0 1,-1-1-1,0 1 0,-1-2 1,1 1-1,-1-1 0,0-1 1,-1 1-1,0-1 0,0-1 1,-1 1-1,0-1 0,0 0 1,-1-1-1,0 1 1,-1-1-1,0 0 0,0 0 1,-1 0-1,2-13 0,-2 1-143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55.8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1 22133,'-20'13'-2649,"32"-18"2649,5-2 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6:08.4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0 12627,'0'7'1832,"-1"-1"-984,-2 1 152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6:42.8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 8 19700,'-2'-5'1176,"-1"2"-1288,-11 5-88,7 4-136,1 0-168,6-1-176,0 0-1512,3-1 1711,1 2-319,0-3-48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6:46.1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0 13283,'-5'8'1352,"3"0"-648,-3-3-248,1-5 793,1 1-297,3 1-168,0-1 616,0 0-423,1-3-569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7:44.5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249 136 11538,'0'-1'316,"0"-1"-1,0 0 0,0 0 1,0 0-1,0 0 0,0 0 1,-1 0-1,1 0 0,-1 0 1,0 0-1,1 0 0,-1 0 0,0 0 1,0 1-1,0-1 0,0 0 1,0 1-1,-1-1 0,-2-2 1,3 3-83,-1 0 1,0 0 0,0 0 0,0 1 0,0-1 0,0 0 0,0 1 0,0 0-1,0-1 1,0 1 0,0 0 0,0 0 0,0 0 0,0 0 0,-4 1-1,-5 2 198,0 0 0,0 0 0,1 1 0,-1 1 0,-15 9 0,17-9-368,1 2 0,0-1 0,0 1 0,0 0 0,1 0 0,0 1 0,1 0 0,-1 0 0,2 1 0,-1 0-1,1 0 1,0 0 0,1 0 0,0 1 0,1 0 0,0 0 0,-2 10 0,2-3-56,0-1-1,1 1 1,1 0-1,0-1 0,1 1 1,1 0-1,1 0 1,0-1-1,9 31 0,-11-45-8,1 1 0,0 0 0,0-1 0,0 0-1,1 1 1,-1-1 0,0 0 0,1 1 0,-1-1-1,1 0 1,0 0 0,0 0 0,0 0-1,3 2 1,-3-4 0,-1 1 0,0-1 0,1 1 0,-1-1 0,1 0 0,-1 1 0,1-1 0,-1 0 0,1 0 0,-1 0 0,0 0 0,1 0 0,-1 0 0,1-1 0,-1 1 0,1-1 0,-1 1 0,1-1 0,-1 1 0,0-1 0,1 1 0,-1-1 0,0 0 0,0 0 0,0 0 0,1 0-1,-1 0 1,1-1 0,9-9-5,-1 0 0,-1-1 0,1 0-1,-2-1 1,0 1 0,0-1 0,7-19 0,35-103 58,-38 99 172,-1 0 0,-2-1 0,-2 1 0,5-73 0,-11 151-144,1-1-1,2 0 1,2 1 0,1-2 0,17 50 0,-21-81-128,-2-5-8,0 0 0,0 1 0,1-1 0,0 0 0,-1 0 0,2 0-1,-1 0 1,0 0 0,1 0 0,0 0 0,0-1 0,4 5 0,-6-8 4,-1 1-1,1-1 0,-1 0 1,1 0-1,0 1 0,-1-1 1,1 0-1,-1 0 0,1 0 1,-1 0-1,1 0 0,-1 0 1,1 0-1,0 0 0,-1 0 1,1 0-1,-1 0 0,1 0 1,-1 0-1,1 0 0,0 0 1,-1 0-1,1-1 0,-1 1 1,1 0-1,-1 0 0,1-1 1,-1 1-1,1 0 0,-1-1 1,12-19-1103,-2-25-62,-7 17 504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7:45.0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 17276,'7'-12'1112,"-3"13"57,1 23 730,-3-7-1450,34 134 1260,8 44-1225,-38-154-461,-1 0-1,0 76 0,-11-37-42,-3 0 0,-23 94 0,25-145-8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7:46.0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28 193 5345,'-8'-31'1997,"-7"-53"0,10 6 8443,16 124-7806,-3-14-2557,25 165 9,-5-19-863,-27-172 663,0-3-77,-1 1 0,1 0 0,-1-1 0,1 1 0,0 0 0,1-1 0,-1 1 0,1-1 0,-1 0 0,1 1 0,0-1-1,4 5 1,-3-10-286,-4-10-131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7.6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18916,'5'0'2185,"0"7"-1417,-3 9-304,-1 7 1680,3 6-1352,1 4-167,0 1-217,3 1-192,0-5-432,-2-6-272,0-7-577,-2-5-239,-8-15 304,-5-6 112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8:42.8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14 196 14243,'-4'5'1294,"3"-4"-1003,0 0-1,1 0 0,-1-1 1,0 1-1,0 0 1,1 0-1,-1 0 1,1 0-1,-1 0 1,1 0-1,-1 0 1,1 0-1,-1 1 0,1-1 1,0 0-1,0 0 1,0 0-1,0 0 1,0 0-1,0 2 1,1-3-204,0-1 1,0 1 0,0-1 0,0 1 0,0-1 0,0 0 0,-1 1 0,1-1-1,0 0 1,0 0 0,0 1 0,-1-1 0,1 0 0,0 0 0,-1 0-1,2-2 1,14-26 299,-2 0 0,0-1 0,16-57 0,-22 63-305,-8 24-80,0-1 1,0 1-1,0-1 0,0 1 1,0-1-1,0 1 1,0 0-1,0-1 0,0 1 1,1-1-1,-1 1 0,0-1 1,0 1-1,0 0 1,1-1-1,-1 1 0,0 0 1,0-1-1,1 1 0,-1 0 1,0-1-1,1 1 0,-1 0 1,0 0-1,1-1 1,-1 1-1,1 0 0,-1 0 1,0 0-1,1-1 0,-1 1 1,1 0-1,-1 0 1,1 0-1,9 14 58,2 29 22,-11-40-74,9 58 182,-8-44-110,1 0 0,1 0-1,0 0 1,1 0 0,7 17-1,-11-32-239,0 1-1,1-1 1,-1 0-1,0 1 1,1-1-1,0 0 0,-1 0 1,1 0-1,0 0 1,0-1-1,4 4 0,-4-17-1603,-2-1 1095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8:56.7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9 374 11739,'-1'1'93,"0"0"0,0 0 0,0 1 0,1-1 0,-1 0 0,1 0 1,-1 0-1,0 1 0,1-1 0,0 0 0,-1 0 0,1 1 1,0-1-1,0 0 0,0 1 0,0-1 0,0 0 0,0 1 1,0-1-1,0 0 0,0 1 0,1-1 0,-1 0 0,1 2 1,0 0 19,1-1 1,-1 0 0,1 0 0,0 0 0,0 0 0,0 0 0,0 0 0,0-1-1,0 1 1,0-1 0,4 3 0,4 1 172,1-1 0,0 0 1,-1 0-1,21 3 0,-17-5-90,1-1 1,0-1-1,0 0 1,0-1-1,27-5 1,-30 3-100,-1 1-1,1 0 1,0 1-1,0 1 1,0 0 0,0 0-1,0 1 1,0 1 0,-1 0-1,15 4 1,4 6 82,59 14 0,-78-24-135,1 0-1,0-1 1,-1-1-1,1 0 0,0 0 1,-1-1-1,1 0 1,19-6-1,86-30 369,-69 20-194,80-18 0,67 11-74,46-10-74,50-40-13,110-24-136,-284 72 67,-59 12 8,0 2-1,79-6 1,-97 18 16,69 10 0,18 0 17,167-29-57,-169 8 34,161-32 25,-193 24 8,150-9-1,-188 30-27,0 2-1,0 2 1,81 21 0,-26-5-61,-75-16 34,42 9 50,1-4 0,123 3-1,-159-14-24,0 3-1,0 2 0,0 1 1,64 19-1,-75-17-23,57 7 0,-78-14 24,1 0 1,0-1-1,0 0 1,0-1-1,0 0 0,0-1 1,0 0-1,18-7 1,-28 9 6,-1 0 0,0 0 0,1 0 0,-1 0 0,0-1 0,1 1 0,-1 0 0,0 0 0,1-1 0,-1 1 0,0 0 0,0-1 0,1 1 0,-1 0 0,0-1 0,0 1 0,0 0 0,0-1 0,1 1 0,-1-1 0,0 1 0,0 0 0,0-1 0,0 1 0,0 0 0,0-1 0,0 1 0,0-1 1,0 1-1,0 0 0,0-1 0,0 1 0,0-1 0,-1 1 0,1 0 0,0-1 0,0 1 0,0 0 0,0-1 0,-1 1 0,1 0 0,0-1 0,0 1 0,-1 0 0,1-1 0,0 1 0,-1 0 0,1 0 0,0-1 0,0 1 0,-1 0 0,1 0 0,-1-1 0,0 1-88,0-1 1,1 1-1,-1-1 0,0 1 0,0-1 0,1 1 0,-1-1 0,0 1 0,0 0 0,0-1 0,0 1 0,0 0 0,1 0 0,-1 0 0,0 0 0,0 0 1,0 0-1,0 0 0,0 0 0,0 0 0,0 0 0,0 0 0,1 0 0,-1 1 0,0-1 0,0 0 0,-1 1 0,1 0 8,-1 0-1,1 0 0,0 0 1,0 1-1,0-1 0,0 0 1,0 0-1,1 1 0,-1-1 0,0 0 1,0 3-1,-1 9-455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8:58.1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61 134 12899,'1'-7'461,"10"-119"5778,-10 337-2330,29 287-3752,-37-536-1682,-18-52-1,14 54 328,-27-79-432,16 60 592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8:58.6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2 363 16996,'-1'-11'563,"1"0"0,0 0 0,1 0 0,0-1 0,0 1 0,2 0 0,-1 0 0,8-20 0,5-5 44,24-40 1,-24 47-484,36-60 94,-51 88-211,1 0 0,-1 0 0,1 1 0,-1-1 1,1 0-1,0 0 0,-1 1 0,1-1 0,0 1 0,-1-1 1,1 0-1,0 1 0,0-1 0,-1 1 0,1 0 0,0-1 1,0 1-1,0 0 0,0-1 0,0 1 0,-1 0 0,1 0 1,0 0-1,0 0 0,0 0 0,0 0 0,0 0 1,0 0-1,0 0 0,0 0 0,0 0 0,-1 1 0,1-1 1,0 0-1,0 1 0,0-1 0,0 1 0,-1-1 0,1 1 1,0-1-1,0 1 0,-1-1 0,1 1 0,0 0 0,-1-1 1,1 1-1,0 1 0,5 5 79,0 1 0,0 0 0,8 14 0,-8-12-13,110 191 474,-115-200-587,7 12-259,-8-13 293,0 1 0,0-1 0,1 0 0,-1 0 0,0 0 0,0 1 0,0-1 0,0 0 0,0 0 0,0 0 0,0 0 0,0 1 0,0-1 0,0 0 0,1 0 0,-1 0 0,0 0-1,0 0 1,0 1 0,0-1 0,0 0 0,1 0 0,-1 0 0,0 0 0,0 0 0,0 0 0,0 0 0,1 0 0,-1 0 0,0 0 0,0 0 0,0 0 0,1 0 0,-1 0 0,0 0 0,0 0 0,0 0 0,1 0 0,-1 0 0,0 0 0,0 0 0,0 0 0,0 0-1,1 0 1,-1 0 0,0 0 0,0 0 0,0 0 0,0-1 0,1 1 0,-1 0 0,0 0 0,0 0 0,0 0 0,0 0 0,0-1 0,0 1 0,1 0 0,-1 0 0,0 0 0,0 0 0,0-1 0,0 1 0,0 0 0,0 0 0,0 0 0,0-1-1,1-21-198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8:59.3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13323,'1'0'96,"-1"1"0,1-1 0,0 0 0,0 0 0,0 1 0,-1-1 0,1 0 0,0 1 0,0-1 0,-1 1 0,1-1 0,0 1 0,-1-1 0,1 1 0,-1 0 0,1-1 0,0 1 0,-1 0 0,1-1 0,-1 1 0,0 0 0,1 0 0,-1-1 0,0 1 0,1 0 0,-1 0 0,0 0 0,0 0 0,0-1 0,0 2 0,3 34 1210,-2-25-970,4 333 1836,-6-220-3384,1-124 1183,0 0 0,0-1-1,0 1 1,0 0-1,0 0 1,0 0 0,-1 0-1,1 0 1,0 0-1,0 0 1,0 0 0,0 0-1,0 0 1,0 0-1,0 0 1,-1 0 0,1 0-1,0 0 1,0 0-1,0 0 1,0 0 0,0 0-1,0 0 1,-1 0-1,1 0 1,0 0 0,0 0-1,0 0 1,0 0 0,0 0-1,0 0 1,0 0-1,-1 0 1,1 1 0,0-1-1,0 0 1,0 0-1,0 0 1,0 0 0,0 0-1,0 0 1,0 0-1,0 0 1,0 1 0,0-1-1,-1 0 1,-6-18-421,-1-6-152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8:59.7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1 373 14699,'0'0'58,"0"0"-1,0 0 1,0 0-1,0 0 1,0 0-1,0 1 1,0-1-1,0 0 1,0 0-1,0 0 1,0 0-1,0 0 1,0 0-1,0 0 1,0 0-1,0 0 1,0 1-1,0-1 1,0 0-1,0 0 1,0 0-1,0 0 1,0 0 0,0 0-1,0 0 1,0 0-1,0 0 1,0 0-1,0 0 1,1 1-1,-1-1 1,0 0-1,0 0 1,0 0-1,0 0 1,0 0-1,0 0 1,0 0-1,0 0 1,0 0-1,1 0 1,-1 0-1,0 0 1,0 0-1,0 0 1,0 0-1,0 0 1,0 0-1,0 0 1,0 0-1,0 0 1,1 0-1,-1 0 1,0 0 0,0 0-1,0 0 1,7-6 1437,6-9-705,2-7-526,-1 0 0,-1-1-1,-1 0 1,13-37 0,22-100 672,-45 151-840,3-14 83,-5 22-166,0 1 1,0-1-1,0 1 1,0-1 0,0 1-1,1-1 1,-1 1-1,0-1 1,0 1-1,0-1 1,1 1-1,-1-1 1,0 1-1,1-1 1,-1 1 0,1-1-1,-1 1 1,0-1-1,1 1 1,-1 0-1,1-1 1,-1 1-1,1 0 1,-1 0-1,2-1 1,-2 2 0,1 0 1,0-1-1,0 1 0,0 0 1,0 0-1,-1 0 1,1 0-1,0 0 0,-1 0 1,1 0-1,-1 0 0,1 1 1,-1-1-1,0 0 1,1 0-1,-1 0 0,0 0 1,0 2-1,1 1 33,12 39 93,-7-21-123,1 0-1,1-1 1,0 1-1,2-2 0,22 38 1,-30-55-83,-1-1 0,1 1 0,0-1 0,0 0 0,0 1 0,0-1 0,1 0 0,-1 0 0,0 0 0,1-1 0,-1 1 0,1 0 0,0-1 0,0 0 0,0 0 0,-1 0-1,1 0 1,0 0 0,0 0 0,0-1 0,4 1 0,2-4-236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13.3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1397 184 6601,'-8'-4'531,"1"-1"0,0-1 1,0 1-1,0-1 0,1 0 0,0-1 0,0 1 0,1-1 0,-7-11 0,5 8 261,0 1 1,-1-1 0,-12-11 0,16 18-589,1 0 0,-1 0-1,0 1 1,0-1 0,0 1 0,-1 0 0,1 0 0,0 1 0,-1-1 0,1 1-1,-1 0 1,-8-1 0,-61-1 1043,48 3-893,-51-6 0,50 1-222,-130-17 281,138 22-400,0 0-1,0 0 1,0 2-1,0 0 1,0 2-1,-25 7 0,-19 12 27,-66 34 0,83-34 39,-1-2 1,-1-2-1,-65 15 0,105-32-58,0 0 0,0 0 0,1 1 0,-1 0-1,1 0 1,-12 7 0,15-7-19,0 0 0,0 1 0,0-1 0,0 1 0,0 0 0,1 0 0,0 1 0,0-1 0,0 1 0,-4 7-1,-26 66-91,-28 95-1,30-79 54,26-83 45,2 0 0,-1 0 1,1 1-1,1-1 0,0 1 0,0-1 0,1 1 0,1 0 0,0 0 1,1 0-1,0-1 0,0 1 0,6 20 0,3-4-6,2 1 0,0-1 1,2-1-1,1 0 0,1-1 0,2-1 0,0-1 0,1 0 1,2-1-1,43 37 0,-36-37-31,1-2 0,1-1 0,1-1 0,1-1 0,1-2 0,0-2 0,1-1 0,65 17 0,405 51 25,-391-67 3,-52-6-30,69 0 0,-103-9 21,-1 0 1,1-2 0,-1-1-1,0-1 1,30-10-1,73-31-48,-79 26-16,2 1 0,0 4 0,71-13 1,-122 28 69,15-2-161,-1 0 0,0-1-1,19-7 1,-29 8 120,0 0-1,0 0 1,-1-1 0,1 0-1,-1 0 1,1 0 0,-1 0-1,0-1 1,0 0-1,0 0 1,-1 0 0,6-8-1,1-4 23,-1-1 0,-1 0-1,0-1 1,-1 0 0,-1 0-1,-1 0 1,-1-1-1,5-37 1,-7 26 22,-1 0-1,-1-1 1,-2 1 0,-11-58 0,-5 2 12,-5 0 0,-3 2 0,-3 1 0,-55-106 0,78 177 29,0 1 0,-1 1 1,0-1-1,-1 1 0,0 1 0,-11-11 0,13 15 8,0 0 1,-1 0-1,0 1 0,0 0 1,0 0-1,0 1 1,0 0-1,-1 0 0,0 1 1,-13-3-1,-36-3 271,-98-1-1,39 4-448,-177-30-1246,233 26 1042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03.1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0 582 17540,'1'-1'318,"-1"-1"0,1 0 0,0 1-1,-1-1 1,1 0 0,0 1 0,0-1 0,0 1 0,0-1 0,0 1 0,1-1 0,-1 1 0,3-2 0,26-31 392,235-299 699,-204 251-1353,-35 50-16,-17 22 58,-1 0 0,0-1 1,0 0-1,-1-1 1,6-12-1,-7 111 1277,-4-74-1356,2 32 108,21 88-1,-21-118-100,0-1 0,2 0 0,0 0 0,1 0 1,0-1-1,1 0 0,0 0 0,1-1 0,20 21 0,-25-28 306,11 11-1565,-16-9 190,-11-3 327,-7-2 229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03.7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65 18748,'-3'0'1968,"4"3"-1375,5-4-193,3-4 792,6-5-464,4 2-96,7-5-240,0 0-80,5 4-264,1 3-168,1 5-560,0-1-240,-3 4-184,1 2 768,-8-1-208,0 1-265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04.2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175 53 15307,'1'-3'272,"-1"-1"1,0 0-1,0 1 0,0-1 0,0 1 0,0-1 0,-1 0 0,0 1 1,-2-6-1,3 8-210,0 0 0,-1 1 0,1-1 0,0 0 0,-1 1 0,1-1 0,-1 1-1,1-1 1,-1 0 0,1 1 0,-1-1 0,0 1 0,1 0 0,-1-1 0,0 1 0,1-1 0,-1 1 0,0 0 0,1 0 0,-2-1 0,0 1 34,1 0 1,-1 0-1,1 0 0,0 0 0,-1 0 0,1 1 0,-1-1 0,1 1 1,-1-1-1,1 1 0,0-1 0,-1 1 0,1 0 0,-2 1 0,-4 3 100,0 1-1,0-1 1,1 1-1,0 1 0,0-1 1,0 1-1,1 0 1,0 1-1,-6 11 0,-1 5 78,-16 47 0,21-48-165,0-1-1,2 1 1,1 0 0,1 0 0,0 26 0,2-37-41,2 0 1,-1 0-1,2-1 0,-1 1 1,1 0-1,1-1 0,0 1 0,1-1 1,0 0-1,1 0 0,11 20 1,-13-28-57,-1 0 1,1 0-1,-1-1 1,1 1-1,0 0 1,0-1-1,0 0 1,0 0-1,1 0 1,-1 0-1,0 0 1,1-1-1,0 1 1,-1-1-1,1 0 1,0 0-1,-1 0 1,1-1-1,0 1 1,0-1-1,0 0 1,0 0 0,0 0-1,-1-1 1,1 1-1,7-3 1,-6 2-4,1-1-1,-1 0 1,0 0 0,0-1 0,1 1 0,-2-1 0,1 0 0,0 0 0,-1-1 0,1 0 0,-1 1 0,0-1-1,0-1 1,-1 1 0,1 0 0,-1-1 0,5-10 0,-7 15-3,-1-1 1,0 0-1,1 1 1,-1-1-1,0 0 0,1 0 1,-1 1-1,0-1 0,0 0 1,0 0-1,0 1 1,0-1-1,0 0 0,0 0 1,0 1-1,0-1 0,0 0 1,0 0-1,0 0 1,-1 1-1,1-1 0,0 0 1,0 1-1,-1-1 1,1 0-1,-1 0 0,0 0 5,0 0-1,0 1 1,0-1-1,0 0 1,0 1 0,0-1-1,-1 1 1,1 0-1,0-1 1,0 1-1,0 0 1,-1 0 0,1-1-1,-2 1 1,-3 1 27,-1-1 1,1 1-1,0 0 1,0 0-1,-9 3 0,-26 17 152,39-20-179,0 1 1,-1-1 0,1 1-1,0 0 1,0-1 0,1 1-1,-1 0 1,0 0 0,1 0-1,-1 0 1,1 0 0,0 1-1,-1-1 1,1 0 0,-1 3-1,2-4-9,0-1 0,0 0 0,0 0 0,0 1 1,0-1-1,0 0 0,0 1 0,0-1 0,0 0 0,0 1 0,0-1 0,0 0 0,0 0 0,0 1 0,0-1 0,0 0 0,0 1 0,1-1 0,-1 0 0,0 0 0,0 1 0,0-1 1,0 0-1,1 0 0,-1 0 0,0 1 0,0-1 0,0 0 0,1 0 0,-1 0 0,0 1 0,0-1 0,1 0 0,-1 0 0,0 0 0,1 0 0,13 0 12,13-11-19,-5-2-157,32-27 1,-33 24-114,30-18 0,-50 33 267,0 0-1,0 1 1,-1-1-1,1 1 1,0-1-1,0 1 1,0 0-1,0-1 1,0 1-1,-1 0 1,1 0-1,0 0 1,0-1-1,0 1 1,0 0-1,0 0 1,0 0-1,0 1 1,0-1-1,0 0 1,0 0-1,-1 0 1,1 1-1,0-1 1,0 0-1,0 1 1,0-1-1,-1 1 1,1-1-1,0 1 1,0-1-1,-1 1 1,1-1-1,0 1 1,-1 0-1,1 0 1,0-1-1,-1 1 1,1 0-1,-1 0 1,0-1-1,1 1 1,-1 0-1,0 0 1,1 0-1,-1 0 1,0 0-1,0 1 1,2 7 6,0-1 1,-1 1 0,-1 0 0,0 10 0,0-10 12,1 9 7,-1-4-5,0 0-1,1 0 1,4 16 0,0-22-1022,-1-15 431,1-17 167,-4-7-9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8.1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1 386 14931,'7'0'1881,"6"-2"-961,2-2-376,7-6 1848,1-3-1263,7-6-1129,4 1-400,-2-4 456,1 5-120,-3 3-232</inkml:trace>
  <inkml:trace contextRef="#ctx0" brushRef="#br0" timeOffset="1">630 0 20132,'-2'17'1937,"-5"3"-1473,-4 12-216,-2 2 968,6 9-696,-1 0-168,6-1-160,2-2-24,8-11-216,2-9-96,7-13-504,1-7-408,-3-14 840,-2-11-160,3-11-120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04.7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15 20324,'0'2'2105,"4"-1"-1561,2-1-256,4-1 1136,3-4-864,2 2-96,3-1-472,4 1-176,1 2-392,-3 1-192,-2 1-392,-4 2-168,-4 1 856,-2 2-337,-8-1-15</inkml:trace>
  <inkml:trace contextRef="#ctx0" brushRef="#br0" timeOffset="1">6 144 16275,'-5'13'1681,"7"-3"-905,6 0-264,8-4 952,0 0-295,7-3-345,3-3-152,1 0-264,2-3-160,-6-3-600,0 0-360,-7-2 600,-1-4-152,-7-4-96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05.8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64 10 18620,'0'0'48,"0"0"0,0-1-1,0 1 1,0 0 0,0-1 0,0 1-1,0 0 1,0-1 0,0 1 0,0 0-1,0-1 1,0 1 0,0 0 0,0-1 0,-1 1-1,1 0 1,0-1 0,0 1 0,0 0-1,-1-1 1,1 1 0,0 0 0,0 0 0,-1-1-1,1 1 1,0 0 0,0 0 0,-1 0-1,1-1 1,0 1 0,-1 0 0,1 0 0,0 0-1,-1 0 1,1 0 0,0 0 0,-1 0-1,1 0 1,0 0 0,-1 0 0,1 0-1,-1 0 1,1 0 0,0 0 0,-1 0 0,1 0-1,0 0 1,-1 0 0,1 0 0,0 0-1,-1 1 1,1-1 0,0 0 0,-1 0 0,1 0-1,0 1 1,0-1 0,-1 0 0,1 0-1,0 1 1,0-1 0,-1 0 0,1 0 0,0 1-1,0-1 1,0 0 0,0 1 0,0-1-1,-1 1 1,-12 23 950,8-11-909,1 0 0,0 0-1,1 0 1,1 0 0,0 0-1,0 1 1,2 26 0,0-39-85,0 0 1,0 0-1,1-1 0,-1 1 1,0 0-1,1 0 1,-1-1-1,1 1 1,-1 0-1,1-1 0,-1 1 1,1 0-1,0-1 1,-1 1-1,1-1 1,0 1-1,-1-1 0,1 1 1,0-1-1,0 1 1,0-1-1,-1 0 1,1 1-1,0-1 0,2 0 1,26 3 21,-11-1-27,-14-1 2,-1 0 1,1 0-1,-1 0 0,1 0 1,-1 1-1,0-1 0,1 1 1,-1 0-1,0 0 1,0 1-1,0-1 0,-1 0 1,1 1-1,-1 0 1,1-1-1,-1 1 0,0 0 1,0 1-1,0-1 1,0 0-1,-1 0 0,1 1 1,-1-1-1,0 1 1,0-1-1,0 1 0,0-1 1,-1 1-1,1 0 0,-1-1 1,0 1-1,0 0 1,-2 6-1,2-4 82,-1-1 0,0 1 1,-1-1-1,1 1 0,-1-1 0,0 0 0,0 0 0,-1 0 1,0 0-1,0-1 0,0 1 0,0 0 0,-1-1 1,1 0-1,-1 0 0,0 0 0,0-1 0,-1 1 0,1-1 1,-1 0-1,0 0 0,-6 3 0,9-5-90,0-1 1,1 1-1,-1 0 0,0-1 1,0 0-1,0 1 0,1-1 1,-1 0-1,0 0 0,0 0 0,0 0 1,0 0-1,1 0 0,-1 0 1,0-1-1,0 1 0,0-1 1,1 1-1,-1-1 0,0 0 0,1 0 1,-1 1-1,1-1 0,-1 0 1,1-1-1,-1 1 0,1 0 1,0 0-1,-1 0 0,-1-3 0,1 1-37,0-1 0,1 0-1,-1 1 1,0-1 0,1 0-1,0 0 1,0 0 0,0 0-1,1 0 1,-1 0 0,1 0-1,0-8 1,2-18-299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06.4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0 112 19444,'0'-6'1769,"3"6"-1273,-1 0-240,2-4 992,5-2-648,7-4-816,2 1-360,11-4-608,5 2-689,6-2 1385,1 1-328,3 3-272</inkml:trace>
  <inkml:trace contextRef="#ctx0" brushRef="#br0" timeOffset="1">433 1 15715,'-3'10'1014,"0"1"0,-1-1 0,-8 16 0,-6 16 597,10-17-898,1 1 0,-5 39 0,11-55-627,0 0 1,0 0-1,1 0 1,1 1-1,-1-1 0,2 0 1,-1 0-1,2 0 1,5 16-1,-8-23-75,1-1-1,0 0 1,0 0-1,0 1 1,0-1-1,1 0 0,-1 0 1,0 0-1,1 0 1,-1-1-1,1 1 1,0 0-1,0-1 1,0 1-1,0-1 1,0 1-1,0-1 1,0 0-1,0 0 1,0 0-1,1 0 0,-1 0 1,0 0-1,1-1 1,-1 1-1,0-1 1,1 0-1,-1 0 1,1 0-1,-1 0 1,1 0-1,3-1 1,0-1 7,0 0 1,0 0-1,-1 0 1,0-1-1,1 0 1,-1 0 0,0 0-1,0-1 1,-1 0-1,1 0 1,-1 0-1,6-7 1,-1 0 31,-1 0 0,-1-1 0,1 0 0,-2 0 0,0-1 0,9-24 0,-13 31-20,0 0 1,0 0 0,-1 0-1,0-1 1,0 1 0,-1 0-1,1 0 1,-1-1 0,-1 1-1,1 0 1,-1 0 0,0-1-1,-1 1 1,1 0 0,-1 0-1,0 0 1,-5-9 0,5 13-64,0 0 0,1 0 0,-1 0 0,0 0 0,0 0 0,-1 1 0,1-1 0,0 0 1,0 1-1,-1 0 0,1 0 0,-1 0 0,1 0 0,-1 0 0,1 0 0,-1 0 1,0 1-1,-4-1 0,5 1-11,1 0 0,-1 0 0,1 0 0,0 0-1,-1 0 1,1 0 0,-1 0 0,1 1 0,0-1 0,-1 0 0,1 1 0,0-1 0,-1 1 0,1 0 0,0-1 0,0 1 0,0 0 0,-1 0 0,1 0-1,0 0 1,0 0 0,0 0 0,0 0 0,0 0 0,1 0 0,-1 0 0,0 1 0,1-1 0,-1 0 0,0 1 0,1-1 0,0 0 0,-1 1 0,1-1-1,-1 3 1,1 15-437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06.9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41 17868,'-3'0'2040,"4"1"-1344,6-1-239,5 0 1527,7-1-1160,5-3-152,7-2-280,5 0-128,3-1-200,0-1-152,-1 3-464,-5 0-336,-6 5 8,-5 0 592,-16 9-216,-6 0-168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07.4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1 400 14731,'1'10'2089,"9"-4"-1201,5-4-304,4-2 1856,7-5-1583,3-1-129,4 1-288,0-3-320,3 1-672,-1-2-312,-2-1-641,-4-3 1121,-1-4-280,2 0-256</inkml:trace>
  <inkml:trace contextRef="#ctx0" brushRef="#br0" timeOffset="1">445 1 16275,'39'48'3640,"-25"-34"-3168,-2 1-1,0 0 0,-1 1 0,11 22 0,-20-34-454,0 1 0,-1-1 0,0 0 0,0 1 0,-1-1-1,1 1 1,-1-1 0,0 1 0,0 0 0,0-1 0,-1 1 0,0-1-1,1 1 1,-4 6 0,-2 7-57,-1 0-1,-12 20 0,4-8-278,14-27 313,-6 10-20,1 1 1,1 0-1,-6 22 0,11-22-87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08.7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216 50 12835,'1'-3'397,"0"0"0,-1-1 0,1 1 0,-1 0 0,0 0 0,0-1 1,0 1-1,0-5 0,-1 7-272,1 1 1,0-1-1,-1 0 1,1 0-1,0 0 0,-1 0 1,1 1-1,-1-1 1,1 0-1,-1 1 1,0-1-1,1 0 0,-1 1 1,0-1-1,1 1 1,-1-1-1,0 1 1,0-1-1,1 1 1,-1-1-1,0 1 0,0 0 1,0 0-1,0-1 1,0 1-1,1 0 1,-1 0-1,0 0 0,0 0 1,0 0-1,0 0 1,0 0-1,0 0 1,0 0-1,-1 1 0,-4 0 61,1 1-1,0 0 0,-1 0 0,1 0 0,0 0 0,0 1 0,0 0 0,1 0 0,-1 1 1,1-1-1,-1 1 0,1 0 0,0 0 0,-5 7 0,-7 9 137,-23 41-1,35-55-249,-5 9 38,1 1 0,0 1 1,1-1-1,0 1 0,-7 33 0,13-44-79,0 1 0,0 0 0,1 0 0,0 0 0,0 0 0,1-1 0,0 1 0,1 8 0,0-11-26,-1 0 0,0 0 0,1 0 0,0-1 0,0 1 0,0 0 0,0-1 0,1 0 1,0 1-1,-1-1 0,1 0 0,0 0 0,0-1 0,6 5 0,0-2 1,0 0 0,0 0 0,0-1 0,1-1 0,0 1 0,0-1-1,0-1 1,0 0 0,0 0 0,0-1 0,1-1 0,18 0 0,-24-1 3,1 1-1,-1-1 1,0 0 0,1-1 0,-1 1-1,0-1 1,0 0 0,0-1 0,0 1-1,-1-1 1,7-4 0,-8 4 2,0 0 0,0 0 0,0 0 0,-1 0 0,1 0 0,-1-1 0,0 1 0,0-1 0,0 0 0,0 0 0,-1 1 0,0-1 0,1 0 0,-1 0 0,-1 0 0,2-7 1,-2 7 8,0 1 0,0 0 1,0 0-1,0-1 1,-1 1-1,1 0 1,-1-1-1,0 1 1,0 0-1,-2-6 1,-7-9 94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17.2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253 51 11258,'0'-2'264,"-1"0"-1,1-1 0,-1 1 0,0 0 1,0 0-1,1 0 0,-1 0 0,-1 0 1,1 0-1,0 0 0,0 0 0,-1 0 1,1 0-1,-1 1 0,0-1 0,1 0 1,-1 1-1,0 0 0,0-1 0,0 1 1,-4-2-1,4 2-38,0 0 0,0 0 0,-1 0 0,1 0 0,0 0 0,-1 0 0,1 1 0,-1-1 0,1 1 0,-1 0 0,1-1 0,-1 1 0,1 1 0,-1-1 0,1 0 0,0 0 0,-1 1 0,1 0 0,-1-1 0,-2 2 0,-5 6-91,1 0-1,0 1 0,1 0 1,-1 1-1,2-1 0,0 1 1,-8 14-1,1-1-100,1 0 0,2 0 0,0 1 0,2 1 0,0 0 0,2 0 0,-6 30 0,10-37-15,1-1-1,1 1 0,0 0 1,1 0-1,1 0 0,1-1 1,0 1-1,1-1 0,1 1 1,1-1-1,10 25 0,-14-39-16,1 0-1,-1-1 0,1 1 0,-1-1 0,1 1 0,0-1 1,0 0-1,0 0 0,0 0 0,0 0 0,0 0 1,1 0-1,-1 0 0,1-1 0,-1 1 0,1-1 1,4 2-1,-3-2 1,1 0 0,-1 0-1,1 0 1,-1-1 0,1 0 0,-1 0 0,1 0 0,-1-1 0,1 1-1,6-3 1,5-2 6,0-1-1,0 0 0,0-1 0,26-17 0,-26 15 35,-1-1 0,-1-1-1,0 0 1,0 0 0,20-24-1,-33 35-33,-1-1 0,0 1 0,0-1 0,0 0 0,0 1 0,1-1 1,-1 1-1,0-1 0,0 0 0,0 1 0,0-1 0,0 0 0,-1 1 0,1-1 0,0 0 0,0 1 0,0-1 0,0 1 0,-1-1 0,1 1 0,0-1 0,-1 0 0,1 1 0,0-1 0,-1 1 0,1-1 0,-1 1 0,1 0 0,-1-1 0,1 1 0,-1-1 0,1 1 0,-1 0 0,1-1 0,-1 1 0,1 0 0,-1 0 0,1-1 0,-2 1 0,-27-14 242,25 13-199,-5-3 50,0 1-1,-1 0 0,0 1 1,1 0-1,-1 1 0,-19-1 0,25 2-77,1 0 0,0 0-1,-1 1 1,1-1 0,-1 1-1,1 0 1,0 0 0,-1 0-1,1 1 1,-4 1 0,5-1-17,1-1 1,-1 0-1,1 0 1,-1 1 0,1-1-1,-1 1 1,1 0 0,0-1-1,0 1 1,0 0 0,0 0-1,0 0 1,0-1 0,0 1-1,1 0 1,-1 0-1,1 0 1,-1 3 0,1-4-7,-1 0 0,1 0 1,0-1-1,0 1 1,0 0-1,0 0 0,0 0 1,0-1-1,0 1 0,0 0 1,0 0-1,0 0 0,1-1 1,-1 1-1,0 0 1,0 0-1,1-1 0,-1 1 1,1 0-1,-1-1 0,1 2 1,0-2-2,-1 0 0,1 1 0,-1-1 0,1 0 0,-1 0 0,1 0 0,0 0 0,-1 0 0,1 1 0,0-1 0,-1 0 0,1-1 0,-1 1 0,1 0 0,0 0 0,-1 0 0,1 0 0,-1 0 0,1 0 0,0-1 0,29-18-66,14-17-4,24-18-108,-60 48 99,1 0 1,1 1-1,-1 0 1,1 1-1,17-7 1,-26 11 70,-1 0 1,0 0-1,1 0 1,-1 0-1,1 0 0,-1 0 1,1 0-1,-1 0 1,1 0-1,-1 0 1,1 0-1,-1 0 0,1 0 1,-1 0-1,1 1 1,-1-1-1,1 0 0,-1 0 1,1 1-1,-1-1 1,0 0-1,1 0 1,-1 1-1,1-1 0,-1 0 1,0 1-1,1-1 1,-1 1-1,0-1 1,0 0-1,1 1 0,-1-1 1,0 1-1,0-1 1,0 1-1,1-1 0,-1 1 1,0-1-1,0 1 1,0-1-1,0 1 1,0-1-1,0 1 0,0-1 1,0 1-1,0-1 1,0 1-1,-5 34 38,3-21-40,-6 63 80,4-51-412,1 1 0,1-1 0,1 1 1,5 40-1,-7-78-382,0-4 211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19.6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22 217 15147,'-2'0'132,"1"-1"0,0 0 0,-1 1 0,1-1 0,0 0 0,0 0 0,0 0 0,0 0 0,0 0 0,0 0 0,0 0 0,0 0 0,0 0 0,0-1 0,0 1-1,1 0 1,-1-1 0,1 1 0,-1 0 0,1-1 0,-1 1 0,1 0 0,0-1 0,-1 1 0,1-1 0,0 1 0,0-1 0,0 1 0,1-3 0,-1-4 183,1 0 0,0 0 0,0 0 1,3-8-1,-1 4-107,0 0 0,2 0 1,-1 1-1,10-17 1,-13 27-198,0-1 0,-1 0 1,1 1-1,1-1 0,-1 0 0,0 1 1,0-1-1,0 1 0,1 0 1,-1-1-1,1 1 0,-1 0 1,1 0-1,0 0 0,-1 0 1,1 0-1,0 0 0,0 1 1,-1-1-1,1 0 0,0 1 1,0 0-1,0-1 0,0 1 1,0 0-1,0 0 0,0 0 1,0 0-1,0 0 0,0 1 1,-1-1-1,1 0 0,0 1 1,0 0-1,0-1 0,0 1 1,2 1-1,6 5 42,0 0 1,-1 0-1,10 11 0,-12-11-18,0-1 0,1 1-1,0-1 1,0 0 0,15 7-1,-20-12-7,0 0-1,0 0 1,0 0-1,0 0 1,0-1-1,0 0 1,0 1-1,0-1 1,0 0-1,0 0 1,0-1-1,0 1 1,0-1-1,0 1 1,0-1 0,-1 0-1,1 0 1,0 0-1,0-1 1,-1 1-1,1-1 1,0 1-1,2-4 1,4-2 135,0-1 1,0-1 0,-1 0 0,11-15 0,21-22 503,-40 46-694,1-1 0,0 1 1,0-1-1,-1 1 0,1-1 0,0 1 1,0-1-1,0 1 0,0 0 0,-1-1 1,1 1-1,0 0 0,0 0 0,0 0 1,0 0-1,0 0 0,0 0 0,0 0 0,0 0 1,0 0-1,-1 0 0,1 0 0,0 0 1,0 1-1,0-1 0,0 0 0,0 1 1,0-1-1,-1 1 0,1-1 0,0 1 1,0-1-1,-1 1 0,1-1 0,0 1 1,-1 0-1,1 0 0,0 1 0,14 8-1038,-8-8 632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20.3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15899,'0'-5'1833,"1"5"-1057,5 2-256,4-1 1192,6 1-527,10-1-345,3-1-160,9 2-320,1-2-112,-2 0-256,1-2-216,-5-1-456,-4-3-216,-10 3 8,-3 2 543,-15 1-223,2 3-208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20.9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7 16500,'-4'5'1744,"4"1"-1032,0-1-280,9-3 992,7-2-391,11-1-409,4-2-136,5-3-536,1 1-264,5 0-584,-3 1 760,-1 4-128,-5 4-137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8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0 21765,'-5'2'1744,"3"4"-1368,-1-1-168,3 3 536,1 0-536,3-1 80,-1 0-216,-1-2-136,-1-4-64</inkml:trace>
  <inkml:trace contextRef="#ctx0" brushRef="#br0" timeOffset="1">233 766 18396,'0'4'604,"2"30"1106,-2-33-1671,0-1-1,0 1 1,1-1 0,-1 1 0,0-1 0,0 0-1,0 1 1,0-1 0,1 1 0,-1-1-1,0 0 1,0 1 0,1-1 0,-1 0-1,0 1 1,1-1 0,-1 0 0,0 1-1,1-1 1,-1 0 0,1 0 0,-1 1-1,0-1 1,1 0 0,0 0 52,0 0 0,0 0 0,0-1 0,0 1 0,-1 0 0,1 0 0,0-1 0,0 1 0,-1-1 0,1 1 0,0-1 0,0 1 0,-1-1 0,1 1 0,-1-1 0,1 0 0,0 1 0,0-2 0,8-9 303,0-1 0,-1 0 1,0-1-1,8-19 1,23-59 207,-32 71-482,42-102 134,-54 139-406,0 0-1,-3 34 0,-1 2 550,-4 1-280,9-40-107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21.4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10 339 18276,'-2'5'420,"-5"20"1609,8-21-1076,6-17-216,84-197 519,-45 95-1255,-36 98-20,-10 17 19,0 0-1,0 0 1,0 0 0,0 0-1,0 0 1,0-1 0,0 1-1,0 0 1,0 0 0,0 0-1,0 0 1,0 0 0,0 0-1,1 0 1,-1 0 0,0 0-1,0 0 1,0 0 0,0 0-1,0 0 1,0 0 0,0 0-1,0 0 1,0 0 0,1 0-1,-1 0 1,0 0 0,0 0-1,0 0 1,0 0 0,0 0-1,0 0 1,0 0 0,0 0-1,1 0 1,-1 0 0,0 0-1,0 0 1,0 0 0,0 0-1,0 0 1,0 0 0,0 0-1,0 0 1,0 1 0,0-1-1,0 0 1,1 0 0,-1 0-1,0 0 1,0 0 0,0 0-1,0 0 1,0 0 0,0 0-1,0 1 1,0-1 0,0 0-1,0 0 1,0 0-1,0 0 1,0 0 0,0 0-1,0 33 7,-5 29-19,0-19-152,2 0 1,6 73-1,-3-115 134,0-1 0,-1 1 0,1-1 0,0 1 0,0-1-1,0 1 1,1-1 0,-1 1 0,0-1 0,0 1 0,0-1 0,0 1-1,0-1 1,1 1 0,-1-1 0,0 1 0,0-1 0,1 1 0,-1-1-1,0 0 1,1 1 0,-1-1 0,0 1 0,1-1 0,0 1 0,-1-2 5,1 0 0,0 1 0,-1-1 1,1 0-1,-1 0 0,1 1 0,-1-1 1,1 0-1,-1 0 0,0 0 0,1 0 1,-1 0-1,0 1 0,0-1 0,1-2 1,3-20-319</inkml:trace>
  <inkml:trace contextRef="#ctx0" brushRef="#br0" timeOffset="1">455 58 18196,'-11'39'1332,"5"-22"-944,0 1 0,2-1 0,0 1 0,1 0-1,-1 23 1,4-40-370,0-1 0,0 1 1,0 0-1,0 0 0,0 0 0,0 0 0,0 0 0,1-1 0,-1 1 0,0 0 0,0 0 0,1 0 0,-1-1 0,0 1 0,1 0 0,-1 0 0,1-1 0,-1 1 1,1 0-1,-1-1 0,1 1 0,0-1 0,-1 1 0,1 0 0,0-1 0,1 1 0,-1 0-7,1-1-1,-1 0 1,0 0-1,1 0 1,-1 0-1,0 0 1,1 0 0,-1-1-1,1 1 1,-1 0-1,0-1 1,1 1 0,-1-1-1,2-1 1,5-2-3,0-1 1,-1 0 0,11-10 0,-6 5 49,-1-1 1,0 0-1,17-26 0,-23 30 37,-1 0 0,0 0-1,0 0 1,-1-1 0,0 0-1,0 1 1,-1-1 0,0 0-1,1-10 1,-3 16-48,1 0-1,-1 0 0,0-1 1,0 1-1,0 0 1,-1 0-1,1 0 1,0 0-1,-1 0 0,1 0 1,-1 0-1,0 0 1,0 0-1,1 0 1,-1 1-1,0-1 0,-1 0 1,1 0-1,0 1 1,0-1-1,-4-2 1,2 2 12,1 0-1,-1 1 1,0-1 0,-1 1 0,1 0 0,0 0 0,0 0-1,0 0 1,-1 0 0,1 1 0,0-1 0,-6 1 0,1 0-131,0 1 1,-1-1-1,1 1 1,0 1-1,0 0 1,0 0-1,0 0 1,0 1-1,0 0 1,-9 6-1,15-8-51,1 0-1,-1 1 0,1-1 0,-1 0 0,1 1 1,0-1-1,0 1 0,-1-1 0,1 1 1,0-1-1,0 1 0,1 0 0,-1 0 1,0 0-1,1-1 0,-2 4 0,2-4 74,0 0 0,0 0-1,0 0 1,0 0-1,0 0 1,0 0 0,0 0-1,1 0 1,-1 0 0,0 0-1,1 0 1,-1 0-1,0 0 1,1 0 0,-1 0-1,1 0 1,-1 0 0,1-1-1,0 1 1,-1 0 0,1 0-1,0-1 1,0 1-1,-1 0 1,1-1 0,0 1-1,0-1 1,0 1 0,0-1-1,0 0 1,0 1 0,1-1-1,13 3-632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21.9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87 55 18516,'-28'22'1882,"24"-20"-1766,0 0 0,0 1 0,0 0 0,0 0 0,1 0 0,-1 0 0,1 1 0,0-1 0,0 1-1,0 0 1,1 0 0,-1 0 0,1 0 0,0 1 0,0-1 0,-2 6 0,3-5-60,0-1 0,0 0 0,1 1 1,-1-1-1,1 1 0,0-1 0,0 0 1,0 1-1,1-1 0,0 1 0,0-1 1,0 0-1,0 1 0,0-1 0,1 0 0,0 0 1,0 0-1,0 0 0,5 6 0,-5-7-7,1-1 0,0 1 0,0 0 0,0-1-1,0 1 1,0-1 0,0 0 0,1 0 0,-1 0-1,1-1 1,0 1 0,-1-1 0,1 0 0,0 0-1,0 0 1,0 0 0,-1-1 0,1 0 0,0 0 0,0 0-1,0 0 1,6-1 0,-2-1 42,1 0 1,0-1 0,-1 0-1,0-1 1,0 1-1,0-2 1,0 1-1,-1-1 1,1 0 0,-1-1-1,8-7 1,-6 5 21,-1-1 0,0 1 0,-1-2 0,0 1 0,-1 0 0,1-1 0,-2-1 0,6-12 0,-10 21-90,0-1 0,0 0 0,0 0-1,0 1 1,0-1 0,-1 0 0,1 0-1,-1 0 1,0 0 0,0 0-1,0 0 1,0 0 0,-1 0 0,1 0-1,-1 0 1,0 0 0,0 0 0,0 1-1,0-1 1,0 0 0,0 1 0,-1-1-1,0 1 1,1-1 0,-1 1 0,0 0-1,0-1 1,0 1 0,0 0-1,-1 0 1,1 1 0,0-1 0,-1 0-1,1 1 1,-1-1 0,0 1 0,-3-1-1,-4-2-186,0 1-1,0 0 0,-1 0 0,1 1 0,-1 1 0,1 0 1,-1 0-1,0 1 0,-13 1 0,-22 6-578,32-4 231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24.5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63 16588,'13'3'1712,"4"0"-1232,6-3-256,-1-9 1800,12-1-1727,6-3-169,3-2-80,2 5-144,-2 2-385,-1 5-255,-9 3 624,-8 5-144,-12 6-128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25.0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 17484,'3'7'1160,"7"-7"-960,8 0-80,8-6 272,4 2-120,8 0-336,1 1-208,3 3-432,-3 1 656,-6 11-168,-7 1-96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48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17660,'1'2'247,"-1"1"0,1 0 0,0 0 0,-1 0 0,1-1 0,1 1 0,-1 0 0,0-1 1,0 1-1,1-1 0,0 0 0,-1 1 0,1-1 0,0 0 0,0 0 0,0 0 0,5 3 0,3 2-90,0-1-1,1 0 1,0-1-1,0 0 1,20 6-1,61 9 170,-72-17-332,1 0 0,-1 2 0,0 1 0,0 0 0,33 17 0,-47-19-2,0 0 0,0 1 1,0 0-1,-1 0 0,0 0 1,0 1-1,0-1 0,-1 1 1,0 1-1,0-1 0,0 0 1,-1 1-1,0 0 1,0 0-1,-1 0 0,0 0 1,0 0-1,-1 0 0,2 14 1,-2-2 2,0 1 0,-1-1 0,-1 1 0,-1-1 0,-1 0 0,-6 26 0,1-19 27,0-1 0,-2 0 0,-1 0 0,0-1 0,-2 0 0,-24 32 0,24-38 4,-2 0 1,0-1-1,-1-1 0,0 0 0,-1-1 0,-1-1 1,-38 23-1,11-16-201,43-20 114,0 0 1,0-1 0,-1 1-1,1 0 1,0-1 0,0 0-1,-1 0 1,1 1 0,0-1-1,0 0 1,-1-1 0,1 1-1,0 0 1,0-1-1,-1 1 1,1-1 0,0 0-1,-2 0 1,3 0 29,1 1-1,-1-1 1,1 1-1,-1-1 1,1 1-1,-1-1 1,1 1-1,0-1 1,-1 1 0,1-1-1,-1 1 1,1-1-1,0 1 1,0-1-1,-1 0 1,1 1-1,0-1 1,0 0-1,0 1 1,0-1 0,0 0-1,0 1 1,0-1-1,0 0 1,0 1-1,0-1 1,0 0-1,0 1 1,0-1 0,1 1-1,-1-1 1,0 0-1,0 1 1,1-1-1,-1 1 1,0-1-1,1 1 1,0-2-1,19-18-469,6 4-93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50.4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13923,'7'12'4286,"0"-4"-3675,1 0 0,1-1 0,-1 0 0,1 0 0,0-1 0,1 0 0,-1-1 0,18 7 0,-13-7-953,1-1 1,0 0 0,0 0 0,0-2 0,27 2 0,-38-4 109,-1 0 0,0 0 0,1 0 1,-1-1-1,0 1 0,1-1 0,-1 0 0,0 0 1,0 0-1,0 0 0,0 0 0,0-1 0,0 1 1,0-1-1,0 0 0,0 0 0,-1 0 1,1 0-1,2-4 0,8-8-926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50.9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87 1 14363,'3'0'2008,"-3"4"-1127,-6 9-289,-1 7 1280,-3 9-680,-2 6-207,0 8-353,2 2-112,-1 6-232,2-1-72,5-2-96,-1-5-128,5-8-328,0-6-232,0-10-488,0-5 872,0-12-176,-4 6-185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59.2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15755,'15'6'1249,"6"-2"-817,3-1-104,7-1 376,6-1-152,6-1-32,-1 0-24,0 0-200,-3-3-104,-7 0-304,-3 0-224,-9 3-400,-6 0-464,-8 2 888,-3 1-192,-4 1-136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59.8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1 375 15243,'0'19'1433,"5"-4"-841,5-4-200,6-2 896,8-3-408,7-6-280,3-6-72,2-6-255,0-2-361,-1-6-145,54-79-127</inkml:trace>
  <inkml:trace contextRef="#ctx0" brushRef="#br0" timeOffset="1">388 22 16235,'5'-3'161,"-1"1"0,1-1 0,0 1 0,0 0-1,0 0 1,1 0 0,-1 1 0,0-1 0,1 1-1,-1 1 1,10-1 0,-6 1-110,0 0 0,0 0 0,0 1 0,0 0 0,0 0-1,12 5 1,-17-5-30,0 1 0,0 0 0,-1 0 0,1 0 0,0 0 0,-1 1 0,1-1 0,-1 1-1,0 0 1,0 0 0,0 0 0,-1 1 0,1-1 0,-1 1 0,0-1 0,1 1 0,-2 0 0,1 0-1,0 0 1,-1 0 0,0 0 0,0 0 0,0 0 0,0 0 0,-1 0 0,1 7 0,-1 8 60,-1 1 0,0 0 0,-2 0 0,-5 25 0,6-40-68,-61 227-586,52-199 422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51.8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16171,'0'9'1585,"1"-2"-929,4 0-208,9-3 752,7 1-232,10-4-255,3-1-121,9-3-224,0 0-56,2-2-184,-4-1-120,-7 0-424,-6 2-208,-12 4-392,-7 1 791,-15 5-167,-6 3-208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9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16780,'0'0'48,"0"0"1,0-1-1,0 1 1,0 0 0,0 0-1,0 0 1,1 0 0,-1 0-1,0 0 1,0 0-1,0 0 1,0 0 0,0 0-1,0 0 1,0 0 0,0 0-1,0 0 1,1 0-1,-1 0 1,0 0 0,0 0-1,0 0 1,0 0 0,0 0-1,0 0 1,0 0-1,1 0 1,-1 0 0,0 0-1,0 0 1,0 0 0,0 0-1,0 0 1,0 0-1,0 0 1,0 0 0,0 0-1,1 0 1,-1 0 0,0 0-1,0 0 1,0 1-1,0-1 1,0 0 0,0 0-1,0 0 1,0 0 0,0 0-1,0 0 1,0 0-1,0 0 1,0 0 0,0 1-1,0-1 1,0 0 0,0 0-1,0 0 1,0 0-1,0 0 1,0 0 0,0 0-1,0 1 1,0-1 0,0 0-1,3 15 1440,-1 19 112,-3 49 280,-1-12-909,15 131 1,-7-183-1091,-5-19 100,-1 1-1,0-1 1,0 0-1,1 0 1,-1 1-1,0-1 1,0 0-1,1 0 1,-1 0-1,0 1 1,1-1-1,-1 0 1,0 0-1,1 0 1,-1 0-1,0 0 1,1 0-1,-1 0 1,1 0-1,-1 0 1,0 0-1,1 0 0,-1 0 1,0 0-1,1 0 1,-1 0-1,0 0 1,1 0-1,1-1 1,0-1-1,-1 1 0,0 0 0,1-1 0,-1 1 0,0 0 0,1-1 0,-1 0 0,0 1 1,0-1-1,0 0 0,0 1 0,-1-1 0,1 0 0,0-2 0,5-18-172,-2-9-35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52.3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22 15683,'17'9'1537,"8"-6"-841,2-3-232,8 0 584,1-4-176,3-4-111,-1 1-185,-7 0-640,-2 1-465,-7 5 489,-3 2-152,-5 11-112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52.8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70 15955,'7'-8'649,"0"1"0,0 0 0,1 1 0,0-1 0,14-7 0,-17 11-509,0 0 0,0 0-1,1 1 1,-1 0 0,1 0 0,0 1-1,0-1 1,-1 1 0,1 0-1,10 0 1,-15 1-127,0 0 0,0 0 0,0 0 1,0 1-1,1-1 0,-1 0 0,0 0 0,-1 1 0,1-1 0,0 0 1,0 1-1,0-1 0,0 1 0,0-1 0,0 1 0,0 0 1,-1-1-1,1 1 0,0 0 0,0-1 0,-1 1 0,1 0 0,-1 0 1,1 0-1,0 0 0,-1-1 0,0 1 0,1 0 0,-1 0 1,0 0-1,1 0 0,-1 0 0,0 0 0,0 0 0,0 0 1,0 0-1,0 0 0,0 0 0,0 0 0,0 0 0,0 0 0,0 0 1,-1 0-1,1 1 0,-2 8 45,-1-1 0,0 0 0,-8 17-1,5-13 75,-18 43 309,-13 37 407,34-84-723,0 1 1,1 0-1,0 0 0,1 0 1,0 0-1,0 0 1,2 14-1,-1-20-110,0-1 0,0 0-1,1 0 1,-1 0-1,1 0 1,0 0 0,0 0-1,0 0 1,0 0 0,1 0-1,-1-1 1,1 1 0,-1 0-1,1-1 1,0 1-1,0-1 1,0 0 0,1 0-1,-1 1 1,0-1 0,1-1-1,-1 1 1,1 0 0,0-1-1,0 1 1,-1-1-1,1 0 1,0 0 0,0 0-1,0 0 1,0 0 0,0-1-1,0 0 1,1 1 0,4-1-1,1-1-136,0 0-1,0 0 0,1-1 0,-1-1 1,0 1-1,-1-1 0,1-1 1,-1 1-1,1-1 0,-1-1 0,8-6 1,3-3-94,-1-1 1,27-29-1,-8 1-308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53.3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87 70 18980,'-14'16'713,"2"2"0,0 0-1,-15 33 1,23-42-532,0 0-1,1 0 1,0 1-1,1-1 0,0 1 1,0-1-1,1 1 1,0 0-1,1 0 0,1 13 1,-1-20-159,0-1 1,1 1 0,-1-1-1,0 1 1,1-1 0,0 0-1,-1 1 1,1-1 0,0 0-1,0 1 1,1-1 0,-1 0-1,0 0 1,1 0 0,-1 0-1,1 0 1,-1 0 0,1-1 0,0 1-1,0 0 1,0-1 0,0 0-1,0 1 1,0-1 0,1 0-1,-1 0 1,0 0 0,0 0-1,1-1 1,-1 1 0,1 0-1,-1-1 1,1 0 0,-1 0-1,0 1 1,1-2 0,-1 1-1,1 0 1,-1 0 0,1-1-1,-1 1 1,1-1 0,-1 0-1,3-1 1,6-3-14,0 0 0,-1-1 1,0 0-1,0-1 0,-1 0 0,0 0 1,0-1-1,-1 0 0,11-14 0,-10 11 4,-1 0-1,0-1 0,0 0 1,-1 0-1,-1-1 0,0 0 0,5-19 1,-10 28-5,0 1 0,0-1 0,0 1 0,-1 0 1,0-1-1,0 1 0,0-1 0,0 1 0,0-1 0,-1 1 1,1 0-1,-1-1 0,0 1 0,0 0 0,0-1 0,-1 1 1,-1-4-1,1 5-6,0 0 1,0 0 0,1 0 0,-1 0 0,0 0-1,-1 0 1,1 1 0,0-1 0,0 1-1,-1 0 1,1-1 0,-1 1 0,1 0-1,-1 0 1,1 1 0,-1-1 0,1 1 0,-1-1-1,0 1 1,0 0 0,1 0 0,-6 0-1,3 1-83,0-1-1,0 1 1,0 1-1,0-1 1,0 1-1,0-1 1,0 1-1,0 1 1,1-1-1,-1 1 1,1 0-1,-8 6 1,9-7-35,1 1 0,-1-1 0,1 1 0,-1 0 0,1 0 0,0 0 0,0 0 0,0 0 0,1 0 0,-1 0 0,1 1 0,0-1 0,-1 0 0,2 1 0,-1-1 0,0 1 0,1 0 0,-1-1 0,1 6 0,2-1-497</inkml:trace>
  <inkml:trace contextRef="#ctx0" brushRef="#br0" timeOffset="1">464 39 14811,'-1'2'1364,"-7"5"-825,1 1-1,1 0 1,0 1-1,0 0 1,1 0-1,0 0 0,-6 15 1,9-20-450,1 0 1,-1 0-1,1 0 1,0 0-1,1 0 1,-1 0-1,0 0 1,1 0-1,0 0 1,0 0-1,1 0 1,-1 0-1,1 1 1,-1-1-1,1 0 0,1 0 1,-1 0-1,0-1 1,1 1-1,0 0 1,0-1-1,3 6 1,-3-8-67,-1 1 0,1-1-1,-1 1 1,1-1 0,0 0 0,0 0 0,0 0 0,-1 0 0,1 0-1,0 0 1,0 0 0,0 0 0,1-1 0,-1 1 0,0-1 0,0 0-1,0 1 1,0-1 0,0 0 0,1 0 0,-1 0 0,0-1-1,0 1 1,0 0 0,0-1 0,0 0 0,0 1 0,0-1 0,0 0-1,0 0 1,0 0 0,0 0 0,3-3 0,2-1 12,0 0 1,1-1-1,-2 0 0,1 0 0,-1-1 1,11-13-1,-11 11 19,0 0 1,-1-1-1,0 0 1,0 1-1,-1-2 0,-1 1 1,1 0-1,1-14 0,-4 21-37,-1 0 0,0 0 0,0 1 0,0-1 0,0 0 0,0 0 0,-1 1 0,1-1 0,-1 0 0,0 0 0,1 1-1,-1-1 1,-1 1 0,1-1 0,-2-3 0,1 4-20,0 0-1,0 0 1,0 1-1,0-1 1,-1 0-1,1 1 1,0 0-1,-1-1 1,1 1-1,-1 0 1,1 0 0,-1 1-1,1-1 1,-1 0-1,0 1 1,1 0-1,-1-1 1,0 1-1,-2 0 1,-2 0 25,0 1 1,0-1-1,0 1 0,0 1 1,1-1-1,-1 1 1,1 0-1,-1 0 0,1 1 1,0 0-1,0 0 0,0 1 1,-7 4-1,-3 5-90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53.8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17244,'7'23'1848,"-2"7"-1304,-4 8-256,0 4 913,4 3-585,-1 1-120,2-7-232,0-4-120,1-9-208,0-6-64,-2-11-352,-1-9-288,-4-7-993,-3-6 1409,-10-5-216,-4-2-240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54.3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23 15163,'-8'-3'1617,"12"2"-889,9 1-232,12 3 1024,2 0-352,11-2-463,1 1-145,3-2-496,0-3-376,-5-3-1937,-5 0 2041,0 0-368,-5-1-224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54.9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211 69 14723,'0'-3'153,"0"1"0,0 0 0,0-1-1,0 1 1,0 0 0,0-1 0,0 1 0,-1 0-1,1 0 1,-1-1 0,0 1 0,0 0 0,0 0-1,0 0 1,0 0 0,0 0 0,0 0 0,-1 0 0,1 0-1,-1 0 1,1 1 0,-1-1 0,0 1 0,0-1-1,1 1 1,-1 0 0,0-1 0,0 1 0,0 0-1,-1 0 1,1 1 0,0-1 0,-3-1 0,0 1 18,1-1 1,-1 1 0,1 0 0,-1 0-1,0 1 1,1-1 0,-1 1 0,0 0-1,0 0 1,1 1 0,-1-1 0,0 1-1,1 0 1,-1 0 0,1 1-1,-6 2 1,4 0-117,-1 0 0,2 1 0,-1-1 0,0 1 0,1 1-1,0-1 1,0 1 0,1 0 0,0 0 0,0 0 0,0 1 0,1-1 0,0 1-1,0 0 1,0 0 0,-2 10 0,3-7-44,0 0-1,1-1 1,0 1-1,1 0 1,0 0-1,0 0 1,1-1-1,0 1 1,1 0-1,0-1 1,0 1-1,5 9 1,-6-16-8,0 0 0,1 0 0,-1 0 0,1 0 1,-1-1-1,1 1 0,0-1 0,0 1 0,0-1 0,0 0 0,1 0 1,-1 0-1,1 0 0,-1 0 0,1-1 0,-1 1 0,1-1 1,0 1-1,0-1 0,0 0 0,0 0 0,0 0 0,5 0 1,-4-1 1,1 0 0,-1 0 0,1 0 0,-1-1 0,1 1 0,-1-1 0,0-1 0,1 1 1,-1 0-1,0-1 0,0 0 0,0 0 0,0 0 0,0-1 0,0 1 0,4-5 0,0 0 3,0-1 0,-1 0 0,0-1 0,0 0 0,-1 0 0,0 0 0,0 0 0,-1-1 0,5-13 0,-8 17-16,0 0-1,0 0 1,0 0 0,-1 0 0,1 0-1,-2-1 1,1 1 0,-1 0 0,0-1-1,0 1 1,0 0 0,-1-1-1,0 1 1,0 0 0,-1 0 0,0-1-1,-3-6 1,4 11-67,0 0 0,-1-1 1,1 1-1,-1 0 0,1 0 0,-1 0 0,0 0 0,1 1 0,-1-1 1,0 0-1,0 1 0,-1 0 0,1-1 0,0 1 0,0 0 0,-1 0 0,1 0 1,0 0-1,-1 0 0,1 1 0,-1-1 0,-4 1 0,6 0-1,-1 0 0,0 0 0,0 0 0,0 1 0,0-1 0,0 1 0,1 0 0,-1 0 0,0-1 0,0 1 0,1 0 0,-1 0 0,1 0 0,-1 1 0,1-1 0,-1 0 0,1 1 0,0-1 0,-1 0 0,1 1 0,0 0 0,0-1 0,0 1 0,0 0 0,1-1 0,-1 1 0,0 0 0,1 0 0,-1 0 0,0 2 0,-1 19-651</inkml:trace>
  <inkml:trace contextRef="#ctx0" brushRef="#br0" timeOffset="1">380 205 16283,'1'33'1937,"2"6"-1249,-3-2-304,2 1 1168,-2-6-807,0-3-241,0-13-584,3-6-264,-1-12-801,1-8 945,3-9-208,0-4-168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55.4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121 12 18300,'-1'-1'63,"1"0"1,0 1-1,0-1 1,-1 1-1,1-1 1,0 0-1,-1 1 1,1-1-1,-1 1 1,1-1-1,-1 1 0,1-1 1,-1 1-1,1 0 1,-1-1-1,1 1 1,-1 0-1,1-1 1,-1 1-1,0 0 1,1-1-1,-1 1 1,0 0-1,1 0 0,-1 0 1,0 0-1,1 0 1,-1 0-1,0 0 1,1 0-1,-1 0 1,0 0-1,1 0 1,-1 0-1,0 0 1,1 1-1,-1-1 1,1 0-1,-1 0 0,0 1 1,1-1-1,-1 0 1,0 2-1,-3 0 81,0 0-1,1 0 0,-1 1 0,1 0 1,0 0-1,-3 3 0,-3 5 96,1 0 0,0 0 0,1 1 0,0 0-1,-6 15 1,10-20-226,0 1 0,1-1 0,0 1 0,0 0 0,0 0 0,1 0 0,0 0 0,1 0 0,0 0-1,1 10 1,-1-17-14,0 1 0,0-1 0,0 0 0,0 1 0,0-1 0,1 0 0,-1 1-1,0-1 1,1 0 0,-1 0 0,1 1 0,0-1 0,-1 0 0,1 0 0,0 0-1,0 1 1,0-1 0,-1 0 0,1 0 0,0-1 0,0 1 0,1 0 0,-1 0-1,0 0 1,0-1 0,0 1 0,0 0 0,1-1 0,-1 1 0,0-1 0,1 0-1,-1 1 1,0-1 0,1 0 0,-1 0 0,0 0 0,1 0 0,-1 0 0,1 0-1,-1 0 1,0 0 0,1-1 0,-1 1 0,0 0 0,1-1 0,-1 1 0,0-1-1,3-1 1,4-2-42,-1 0 0,1-1-1,-1 0 1,0 0-1,0-1 1,7-7 0,65-78-692,-79 91 729,0 0 0,0-1-1,0 1 1,0 0 0,1-1 0,-1 1 0,0 0 0,0 0 0,0-1-1,1 1 1,-1 0 0,0 0 0,0 0 0,1-1 0,-1 1 0,0 0 0,1 0-1,-1 0 1,0 0 0,0-1 0,1 1 0,-1 0 0,0 0 0,1 0 0,-1 0-1,0 0 1,1 0 0,-1 0 0,0 0 0,1 0 0,-1 0 0,0 0-1,1 0 1,-1 0 0,0 1 0,1-1 0,-1 0 0,0 0 0,0 0 0,1 0-1,-1 0 1,0 1 0,1-1 0,-1 0 0,0 0 0,0 0 0,0 1-1,1-1 1,-1 0 0,0 1 0,0-1 0,0 0 0,1 0 0,-1 1 0,0-1-1,0 0 1,0 1 0,0-1 0,0 0 0,0 1 0,0-1 0,0 0-1,0 1 1,0-1 0,0 1 0,2 28 68,-1-22-55,-1-3 15,12 139 884,-9-127-585,0 0 0,1-1 0,0 0 1,1 0-1,1 0 0,15 27 0,-21-41-309,0-1 0,0 0 0,0 0-1,1 0 1,-1 0 0,0 0-1,0 1 1,0-1 0,0 0-1,0 0 1,0 0 0,0 0 0,0 1-1,0-1 1,0 0 0,0 0-1,0 0 1,0 0 0,0 0-1,0 1 1,0-1 0,0 0 0,0 0-1,-1 0 1,1 0 0,0 0-1,0 1 1,0-1 0,0 0 0,0 0-1,0 0 1,0 0 0,0 0-1,0 0 1,-1 0 0,1 1-1,0-1 1,0 0 0,0 0 0,0 0-1,0 0 1,-1 0 0,1 0-1,0 0 1,0 0 0,0 0-1,0 0 1,0 0 0,-1 0 0,1 0-1,0 0 1,0 0 0,0 0-1,0 0 1,-1 0 0,1 0-1,0 0 1,0 0 0,0 0 0,0 0-1,0 0 1,-1 0 0,1-1-1,-16-1 102,11 1-24,-13 0 44,0 0-1,-34 3 1,44-1-172,0 0 1,1 0 0,-1 1-1,0 0 1,0 1-1,1-1 1,-1 2 0,-11 6-1,12-4-635,8-4-67,15-8 81,-16 6 659,0 0-7,1 0 1,-1-1 0,0 1 0,1 0-1,-1 0 1,1 0 0,-1 0 0,1 0-1,-1-1 1,1 1 0,-1 0 0,0 0-1,1 0 1,-1 0 0,1 0 0,-1 0 0,1 1-1,-1-1 1,1 0 0,-1 0 0,0 0-1,1 0 1,-1 0 0,1 1 0,-1-1-1,0 0 1,1 0 0,-1 1 0,1-1 0,-1 1-1,14 8-84,-1 0 0,13 14-1,252 231-632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55.9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14 16476,'-1'8'430,"1"-1"1,0 1 0,0-1 0,1 1 0,-1 0 0,2-1 0,-1 1-1,1-1 1,0 0 0,1 0 0,-1 1 0,6 7 0,-7-12-389,1 0 0,-1-1 0,1 1 1,0-1-1,-1 0 0,1 1 0,0-1 0,1 0 1,-1 0-1,0 0 0,1-1 0,-1 1 0,1 0 1,-1-1-1,1 0 0,0 1 0,-1-1 0,1 0 1,0-1-1,0 1 0,0 0 0,0-1 0,0 0 1,0 1-1,0-1 0,0 0 0,0-1 0,0 1 1,0 0-1,0-1 0,-1 0 0,1 1 0,4-3 1,2-1-157,1-1 1,-1 0 0,-1 0 0,1-1-1,-1 0 1,0 0 0,10-11-1,-12 11-141,0 0 1,-1 0-1,0-1 0,0 1 0,-1-1 0,0 0 0,0 0 0,0-1 0,4-13 0,-7 4-453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56.5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1 16716,'-2'38'3049,"-7"44"0,-1 8-1516,-2 167 302,12-86-3636,0-140-1359,-2-35 2407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00.5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62 17772,'7'2'397,"0"-1"-1,0 1 1,0 0 0,0 0 0,0 1 0,0 0 0,0 0-1,-1 0 1,7 5 0,14 7 113,-14-9-497,1 0 0,-1-1-1,1 0 1,-1-2 0,1 1 0,23 1 0,-32-4-170,0-1 0,-1 0 0,1-1 0,0 1 0,0-1 1,0 0-1,0 0 0,0 0 0,-1-1 0,1 0 0,-1 1 0,1-2 1,-1 1-1,1-1 0,-1 1 0,0-1 0,0 0 0,-1 0 0,1-1 1,-1 1-1,1-1 0,3-6 0,-2 2-286,-1 0 1,0 0-1,4-11 1,-6 12-327,1 0 0,0 1 0,0-1 0,1 1 0,5-8 0,-8 16 1090,0 1-1,0 0 1,0-1 0,-1 1 0,1 0-1,-1 0 1,0 4 0,-10 197 5996,0-76-4731,9-115-1490,-1 27-754,4-32 4,2-19-119,2-13 317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0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93 18404,'-1'13'1552,"4"-10"-960,4-1-232,13-8 585,6-6-169,4-3-224,3-2-40,1-1-320,1 0-280,-7 5-752,-2 3-240,-14 8 840,-10 2-216,-9 9-193</inkml:trace>
  <inkml:trace contextRef="#ctx0" brushRef="#br0" timeOffset="1">0 207 17084,'3'3'1744,"10"-8"-920,4-5-280,9-8 961,3-2-337,7-2-528,0-2-336,4 1-952,-6 1 792,-10 8-280,-4 7-152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19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17 21357,'-6'-5'2216,"3"4"-1584,0-1 1649,5 1-1961,3 0-328,0-2-1145,-2 0 1049,4 4-192,-4 4-168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00.9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170 14 16972,'9'-13'1769,"-16"17"-488,-21 24 511,10-6-1527,1 1 1,2 1-1,0 1 0,2 0 0,1 1 1,0 0-1,2 1 0,2 0 0,0 1 1,-5 36-1,12-55-238,0 0 0,1 1 0,0-1 0,1 0 0,-1 0 0,2 0 0,-1 0 0,2 0 0,-1 0 0,7 14 1,-7-19-67,0 0 1,0 0-1,0-1 1,1 1-1,0-1 1,0 0 0,0 0-1,0 0 1,0 0-1,1 0 1,-1-1 0,1 0-1,0 1 1,0-1-1,-1 0 1,1-1-1,0 1 1,1-1 0,-1 0-1,0 0 1,0 0-1,1 0 1,-1-1 0,7 0-1,-3 0-118,-1-1 0,1 0 0,0 0 0,-1 0 0,1-1 0,-1-1 0,12-4 0,48-27-440,-64 32 542,32-19-469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01.5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0 316 17140,'30'-11'3917,"-16"-1"-3642,0 0 0,-1-2 0,-1 1 0,0-1 1,-1-1-1,0 0 0,9-19 0,-8 15-153,71-132 75,-76 145-201,-5 11 4,-2 7 4,0 0 0,0-1 0,-4 23 0,-1 9 7,3-11-3,-1-4 3,1 0 0,2-1-1,1 1 1,1 0 0,6 30 0,-8-57-63,1 0-1,-1 0 1,0 1 0,0-1-1,1 0 1,-1 0-1,1 0 1,-1 0 0,1 0-1,-1 0 1,1 0-1,-1 0 1,1 0 0,0 0-1,0 0 1,0 0-1,1 1 1,-2-2-17,1 0 1,-1-1-1,1 1 0,-1 0 1,1 0-1,-1 0 0,1 0 0,-1-1 1,1 1-1,-1 0 0,0 0 1,1-1-1,-1 1 0,1 0 0,-1-1 1,0 1-1,1 0 0,-1-1 1,0 1-1,0 0 0,1-1 1,-1 1-1,0-1 0,0 1 0,1-1 1,-1 1-1,0-1 0,12-39-1688,-7 13 896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02.0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91 19748,'9'9'1745,"1"-6"-1225,2-3-224,3-3 696,3-7-232,1-7-424,1 1-272,-1-3-520,2 3-264,-3 6-512,-1 1-225,-7 6 977,-3 5-336,2 5-152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02.6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182 39 17868,'0'-1'91,"-1"0"0,1 0 0,-1 0 0,1 0-1,-1 0 1,1 1 0,-1-1 0,0 0 0,1 0 0,-1 1 0,0-1 0,1 1 0,-1-1 0,0 0 0,0 1 0,0-1 0,0 1 0,1 0 0,-1-1-1,0 1 1,0 0 0,0 0 0,0-1 0,0 1 0,0 0 0,0 0 0,0 0 0,0 0 0,0 0 0,0 0 0,0 0 0,-1 1 0,-3-1 190,-1 1 0,1 0 0,0 0 0,-9 3 0,6 0-178,1-1 0,-1 1 0,1 0 0,0 1-1,1-1 1,-1 1 0,1 1 0,0-1 0,0 1 0,0 1 0,1-1 0,0 0 0,1 1-1,-1 0 1,1 0 0,0 1 0,1-1 0,0 1 0,0 0 0,1 0 0,0 0-1,0 0 1,0 0 0,1 0 0,1 0 0,0 1 0,0-1 0,0 0 0,1 0-1,0 0 1,0 1 0,1-1 0,1 0 0,4 13 0,-5-18-86,-1 0 1,1 0 0,0 1-1,0-2 1,0 1 0,1 0-1,-1 0 1,1 0-1,-1-1 1,1 0 0,0 1-1,0-1 1,0 0-1,0 0 1,0-1 0,0 1-1,1-1 1,-1 1-1,1-1 1,-1 0 0,1-1-1,-1 1 1,7 0 0,-5-1-3,1 0 1,0-1 0,-1 0-1,1 0 1,0 0 0,-1-1 0,1 1-1,-1-1 1,0-1 0,1 1 0,-1-1-1,0 0 1,-1 0 0,8-6 0,-2 0 3,0-1 0,0 0 0,-1-1 0,0 0 0,0-1 0,-2 0 0,1 0 0,-2 0 0,1-1 0,-2 0 0,0 0 0,0-1 0,-1 1 1,-1-1-1,0 0 0,0-15 0,-3 25-10,1 0 1,-2 1 0,1-1 0,0 0-1,-1 0 1,0 1 0,1-1-1,-2 0 1,1 1 0,0-1 0,-1 1-1,1-1 1,-1 1 0,0-1 0,0 1-1,-3-3 1,3 4-12,0 0-1,0 1 1,0 0 0,0-1-1,0 1 1,0 0 0,0 0 0,0 0-1,0 0 1,0 1 0,0-1-1,-1 0 1,1 1 0,0 0 0,-1-1-1,1 1 1,0 0 0,-1 0-1,1 0 1,0 1 0,0-1-1,-1 1 1,1-1 0,0 1 0,0 0-1,-1-1 1,1 1 0,-2 2-1,-1 0-106,-1 0 0,2 0 0,-1 1 0,0-1 0,1 1 0,-1 1 0,1-1 0,0 0 0,1 1 0,-1 0 0,1 0 0,-4 7 0,5-8-41,-1 1-1,1 0 1,0-1-1,0 1 1,1 0-1,0 0 1,0 1-1,0-1 1,0 0 0,1 0-1,-1 0 1,2 0-1,-1 1 1,1 5-1,7 3-486</inkml:trace>
  <inkml:trace contextRef="#ctx0" brushRef="#br0" timeOffset="1">426 331 20876,'3'50'1897,"2"-9"-697,-1-9-40,-3-8-1552,5-11-296,-6 0-456,4-1 872,-4-24-248,2-11-224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03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105 1 16964,'-4'0'201,"0"1"0,1 0 1,-1 0-1,0 0 1,1 0-1,-1 0 0,1 1 1,0 0-1,0 0 1,-1 0-1,1 0 0,0 0 1,1 1-1,-1-1 0,-4 6 1,1-2 114,0 1 0,1 0 1,0 0-1,1 0 0,-7 14 0,9-15-126,0-1-1,0 1 1,1-1 0,0 1-1,-1 11 1,2-17-174,0 1 0,-1 0 0,1 0 0,0-1 1,0 1-1,0 0 0,0 0 0,0-1 0,0 1 1,1 0-1,-1 0 0,0-1 0,0 1 0,1 0 1,-1-1-1,0 1 0,0 0 0,1-1 0,-1 1 1,1 0-1,-1-1 0,1 1 0,-1-1 0,1 1 1,-1-1-1,1 1 0,-1-1 0,1 1 0,0-1 1,-1 1-1,1-1 0,0 0 0,0 1 0,-1-1 1,1 0-1,0 0 0,-1 0 0,1 1 0,0-1 1,0 0-1,-1 0 0,1 0 0,0 0 0,0 0 1,-1-1-1,1 1 0,0 0 0,0 0 0,-1 0 1,1-1-1,0 1 0,0 0 0,-1-1 0,1 1 1,0-1-1,9-4 57,-1 1 0,0-2 0,0 0 1,-1 0-1,0 0 0,8-8 0,3-4 35,19-26 0,-39 47-100,-1 0 0,1 0 1,0 0-1,-1 0 0,1 0 0,1 1 0,-1-1 1,1 0-1,-1 1 0,1 3 0,0 37 43,0-37-34,1 0 0,0-1 0,0 1 0,0 0 0,1 0 0,0-1 0,0 1 0,1-1 0,0 1 0,0-1 0,0 0 0,5 7 0,-5-10-5,0 0 1,1 1 0,-1-1 0,1 0-1,-1-1 1,1 1 0,0-1-1,0 1 1,0-1 0,0-1 0,1 1-1,-1 0 1,0-1 0,1 0-1,-1 0 1,1 0 0,-1-1 0,1 1-1,6-1 1,-5-1 1,0 1 0,1 1-1,-1-1 1,0 1 0,1 0-1,-1 0 1,0 1 0,6 2 0,-10-3 16,0 0 0,0 0 0,-1 1 0,1-1 0,0 1 1,-1-1-1,1 1 0,-1-1 0,1 1 0,-1 0 0,0 0 1,0-1-1,0 1 0,0 0 0,0 0 0,0 0 0,-1 0 1,1 0-1,-1 0 0,1 1 0,-1-1 0,0 0 0,0 0 1,1 0-1,-2 0 0,1 0 0,-1 4 0,1-1 54,-1-1 0,0 1-1,0 0 1,0 0 0,-1-1-1,1 1 1,-1-1-1,0 1 1,-1-1 0,1 0-1,-1 0 1,1 0 0,-6 5-1,3-3 40,-1-1 0,-1 1 1,1-1-1,-1 0 0,0-1 0,0 1 0,-11 4 0,8-5-118,1 0 0,-1-1 1,0 0-1,0 0 0,0-1 1,0 0-1,-1-1 0,1 0 1,0-1-1,-1 0 0,1-1 0,-20-3 1,29 4-84,0 0 0,-1-1 0,1 1 0,0 0 0,0-1 1,0 1-1,-1-1 0,1 1 0,0-1 0,0 0 0,0 1 0,0-1 1,0 0-1,0 0 0,0 0 0,0 0 0,0 1 0,1-1 0,-2-3 0,2 4-19,-1-1-1,1 0 0,0 0 0,1 0 0,-1 1 0,0-1 0,0 0 0,0 0 0,0 1 0,1-1 0,-1 0 1,0 0-1,0 1 0,1-1 0,-1 0 0,1 0 0,-1 1 0,1-1 0,-1 1 0,1-1 0,-1 0 0,2 0 1,3-3-288,0 0 1,0 1-1,0-1 1,1 1 0,-1 0-1,9-3 1,13-2-672</inkml:trace>
  <inkml:trace contextRef="#ctx0" brushRef="#br0" timeOffset="1">569 223 26478,'7'-24'80,"-18"80"-80,-3-4-16,-3-1-24,3-11-344,-1-4-401,-2-11 681,1-3-152,7-11-88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07.0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22 10186,'-4'-6'887,"-5"-9"4593,12 15-3080,8 7-1581,39 30 766,-25-19-1239,-1 0-1,41 42 1,-60-53-327,0 0-1,0 1 1,-1 0-1,0 0 1,0 0-1,-1 0 1,0 0-1,-1 1 0,1-1 1,-2 1-1,1 0 1,-1 0-1,0-1 1,-1 1-1,0 0 1,-1 0-1,-1 10 1,-2 9 32,-2 0 1,0-1-1,-2 0 0,-13 28 1,20-50-117,-35 74 133,33-72-496,-1 0 0,-1 0 0,1 0-1,-1-1 1,-1 1 0,1-1 0,-1-1 0,-9 8-1,6-8-1171,6-4 615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09.3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 18180,'0'0'63,"0"1"0,0-1 0,0 0 0,0 0 0,0 0 0,0 1 0,0-1 0,-1 0 0,1 0 0,0 0 0,0 1 0,0-1 0,0 0 0,0 0 0,0 1 0,0-1 0,0 0 0,0 0 0,0 0 0,0 1 0,0-1 0,0 0 0,1 0 0,-1 0 0,0 1 0,0-1 0,0 0 0,0 0 0,0 0 0,0 1 0,0-1 0,1 0 0,-1 0 0,0 0 0,0 0 0,0 1 0,0-1 0,1 0 0,-1 0 0,0 0 0,0 0 0,0 0 0,0 0 0,1 0 0,-1 0 0,0 0 0,0 0 0,1 1 0,-1-1 0,0 0 0,21 1 1198,27-5-966,-45 4-222,38-6-56,34-4-530,-68 10 144,-1 0 0,1 0 0,-1 1 0,1 0 0,0 0-1,-1 0 1,0 1 0,12 4 0,-18-6 326,1 0 0,-1 0-1,1 1 1,-1-1 0,1 0 0,-1 0-1,0 1 1,1-1 0,-1 0 0,0 1 0,1-1-1,-1 0 1,0 1 0,1-1 0,-1 0-1,0 1 1,0-1 0,1 1 0,-1-1-1,0 0 1,0 1 0,0-1 0,1 1-1,-1-1 1,0 1 0,0-1 0,0 1 0,0-1-1,0 1 1,0 0 0,-5 3-785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09.8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61 16019,'1'7'1649,"9"-2"-825,2-5-272,5 0 976,5-6-311,4-4-281,3 1-64,3-3-304,0 2-232,-3-1-456,1 1-224,-5 5-688,-2 5 216,-10 5 472,-5 2-248,-9 4-137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10.4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69 17180,'0'-3'245,"0"0"0,1 0 1,0 0-1,0 0 0,0 0 0,0 0 1,0 0-1,0 0 0,1 0 0,0 0 1,-1 1-1,1-1 0,0 0 1,0 1-1,1 0 0,-1-1 0,0 1 1,1 0-1,-1 0 0,6-2 1,-6 2-178,0 1 0,0 0 0,0 0 0,0 0 0,0 0 0,1 0 0,-1 1 0,0-1 0,0 0 0,1 1 1,-1 0-1,1 0 0,-1 0 0,0 0 0,1 0 0,-1 0 0,0 0 0,1 1 0,-1-1 0,0 1 0,1 0 1,-1 0-1,0-1 0,0 1 0,0 1 0,0-1 0,0 0 0,3 3 0,-3-2-56,0 1-1,0 0 0,-1 0 1,1 0-1,-1 0 1,1 0-1,-1 0 0,0 0 1,0 0-1,-1 1 1,1-1-1,0 0 0,-1 1 1,0-1-1,0 0 1,0 1-1,0-1 0,-1 0 1,1 1-1,-1-1 0,-2 6 1,-2 8 9,0-1 1,-15 29-1,7-21 15,-26 37 1,-7 10-62,46-71 22,0 1 0,-1-1 0,1 0 0,0 1 0,0-1 1,0 0-1,0 0 0,0 1 0,-1-1 0,1 0 0,0 1 0,0-1 0,0 0 0,0 1 0,0-1 1,0 1-1,0-1 0,0 0 0,0 1 0,0-1 0,0 0 0,0 1 0,1-1 0,-1 0 0,0 1 1,0-1-1,0 0 0,0 0 0,0 1 0,1-1 0,-1 0 0,0 1 0,0-1 0,1 0 1,-1 1-1,16 2-70,26-7-11,-35 3 66,10-1-1,-1 1-1,1 1 1,-1 1 0,1 0-1,15 4 1,81 23-75,-106-25 89,-1-2 15,-1 1-1,0-1 0,1 0 1,-1 0-1,1 0 0,-1-1 0,1 0 1,6 0-1,-10-1 1,0 1-1,0-1 1,0 0-1,0 0 1,0 0-1,0 0 1,-1 0 0,1 0-1,0 0 1,0-1-1,-1 1 1,1 0-1,-1-1 1,1 0 0,-1 1-1,0-1 1,1 0-1,-1 1 1,0-1-1,0 0 1,0 0 0,-1 0-1,1 0 1,0-3-1,2-6 48,-1-1 0,-1 1 0,0-1 0,0 1 0,-1-1 0,-1 0 0,0 1-1,0-1 1,-1 1 0,-1-1 0,-6-18 0,8 28-42,0-1 0,-1 1 0,1 0 0,0-1 0,-1 1 0,1 0 0,-1 0 0,0 0 0,0 0 0,0 0 1,0 0-1,0 1 0,0-1 0,0 1 0,-3-2 0,4 2-23,1 1-1,-1 0 1,0 0 0,1-1 0,-1 1 0,0 0 0,1 0 0,-1 0 0,1 0-1,-1 0 1,0 0 0,1 0 0,-1 0 0,0 0 0,1 0 0,-1 1 0,0-1-1,1 0 1,-1 0 0,1 0 0,-1 1 0,0-1 0,1 0 0,-1 1 0,0 0-55,0 1 1,0-1-1,0 0 1,1 0-1,-1 1 1,0-1-1,1 0 1,-1 1 0,1-1-1,-1 0 1,1 1-1,0-1 1,0 1-1,0-1 1,0 3 0,0 18-1668,0-22 1637,0 1 0,0-1 0,0 1-1,0-1 1,0 1 0,0-1 0,0 1 0,0-1-1,0 1 1,0-1 0,1 1 0,-1-1 0,0 1-1,0-1 1,0 1 0,1-1 0,-1 0 0,0 1 0,0-1-1,1 1 1,-1-1 0,0 0 0,1 1 0,-1-1-1,0 0 1,1 1 0,-1-1 0,1 0 0,-1 0-1,0 1 1,1-1 0,-1 0 0,1 0 0,-1 0-1,1 0 1,-1 0 0,1 1 0,0-1 0,3-5-916,-1-7-177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10.9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 56 13619,'0'-1'92,"0"1"1,0 0-1,0 0 1,0-1-1,0 1 0,0 0 1,0 0-1,1-1 1,-1 1-1,0 0 1,0 0-1,0-1 0,0 1 1,0 0-1,-1 0 1,1-1-1,0 1 1,0 0-1,0 0 0,0-1 1,0 1-1,0 0 1,0 0-1,0 0 0,0-1 1,-1 1-1,1 0 1,0 0-1,0 0 1,0-1-1,-1 1 0,1 0 1,0 0-1,0 0 1,0 0-1,-1 0 1,1-1-1,0 1 0,0 0 1,0 0-1,-1 0 1,-8 9 2009,-6 21-468,10-12-1253,1 0 1,1 1 0,1-1 0,-1 26 0,3-34-287,1-1 0,-1 1 0,2-1 0,-1 0 0,1 0 0,1 1 0,-1-1 0,2-1 0,-1 1 0,8 12-1,-10-19-80,-1 0-1,1-1 0,0 1 0,0-1 0,0 1 0,0-1 0,1 0 0,-1 1 0,0-1 0,0 0 1,1 0-1,-1 0 0,1 0 0,-1 0 0,1 0 0,-1 0 0,1 0 0,0-1 0,-1 1 0,1 0 0,0-1 1,0 0-1,-1 1 0,1-1 0,0 0 0,0 0 0,0 0 0,-1 0 0,1 0 0,0-1 0,0 1 1,0 0-1,-1-1 0,1 1 0,0-1 0,-1 0 0,1 1 0,0-1 0,-1 0 0,1 0 0,-1 0 0,3-3 1,3-2 8,0-1 1,0 0 0,-1 0 0,0-1 0,0 1-1,8-16 1,-4 5 27,-1 1 0,-1-2-1,0 1 1,-1-1 0,-1 0-1,-1 0 1,-1-1-1,3-29 1,-7 46-32,0-1-1,0 1 1,0 0 0,-1-1-1,1 1 1,-1 0 0,0 0-1,0-1 1,0 1 0,0 0-1,0 0 1,-1 0 0,0 0-1,1 1 1,-1-1 0,0 0-1,-4-3 1,5 5-10,0 0 0,0 1 0,0-1 0,0 0 0,-1 0 0,1 1 0,0-1 0,0 1 0,-1-1 0,1 1 0,-1 0 0,1 0 0,0-1 0,-1 1 0,1 0 0,-3 0 0,1 1-9,1-1 0,0 1 0,-1 0 0,1 0 0,0-1 0,0 2 0,0-1 0,0 0 0,0 0 0,0 1 1,0-1-1,-3 3 0,-2 3-223,1-1 1,0 1-1,1 0 1,0 0 0,0 0-1,0 1 1,1 0-1,0 0 1,0 0 0,1 0-1,0 1 1,1-1 0,-1 1-1,2 0 1,-2 14-1,5-11-348,4-5-119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0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1092 20124,'3'-16'1293,"0"-1"-1,10-31 1,-1 4-522,0-7-295,49-166 51,-58 287-563,-5-32 13,1-17-108,0 0 1,1-1-1,5 27 1,-5-46 705,1-4-482,0-7-136,-3-9 61</inkml:trace>
  <inkml:trace contextRef="#ctx0" brushRef="#br0" timeOffset="1">93 208 18988,'3'-1'363,"-1"1"1,0 0-1,0-1 0,0 1 0,0 0 0,0 0 1,0 0-1,5 1 0,6 0 318,-3-2-532,-1 0 0,0-1 0,0 0-1,0 0 1,-1-1 0,1 0 0,0-1 0,-1 0-1,0 0 1,11-8 0,-8 4-65,0 0 1,0-1-1,-1 0 0,-1-1 1,0 0-1,12-16 0,-18 21-39,0 0 0,-1 0 0,1 0 0,-1 0 0,0 0-1,-1 0 1,1-1 0,1-9 0,-3 14-30,0 0 0,0-1 0,0 1 0,0 0 0,0 0 1,0 0-1,0-1 0,0 1 0,0 0 0,-1 0 0,1 0 0,0 0 0,-1 0 0,1-1 1,-1 1-1,1 0 0,-1 0 0,1 0 0,-1 0 0,0 0 0,0 0 0,1 1 1,-1-1-1,0 0 0,0 0 0,0 1 0,0-1 0,0 0 0,0 1 0,0-1 0,0 1 1,0-1-1,0 1 0,-1-1 0,1 1 0,0 0 0,0 0 0,0-1 0,0 1 1,-1 0-1,1 0 0,0 0 0,0 1 0,0-1 0,-1 0 0,1 0 0,0 1 0,-1-1 1,-8 2 49,1 1 1,0 0-1,0 0 1,0 1-1,0 0 1,0 0-1,1 1 1,0 1-1,0-1 1,0 1-1,1 0 1,0 1 0,-10 11-1,7-7-26,1 1 0,0 0 0,1 1 1,0-1-1,1 2 0,0-1 0,1 1 0,-4 16 0,7-21-19,1 0-1,1-1 1,-1 1-1,1 0 0,1 0 1,0 0-1,0-1 1,2 13-1,-1-18-46,-1 0 0,1 0 0,0 1 0,0-1 0,0 0-1,1 0 1,-1 0 0,1 0 0,0 0 0,0-1 0,0 1 0,0 0-1,0-1 1,0 1 0,1-1 0,-1 0 0,1 0 0,-1 0-1,1 0 1,0 0 0,0-1 0,0 1 0,0-1 0,0 0 0,4 1-1,-1 0-131,1-1 0,-1 0 0,1-1 0,-1 0 0,1 0-1,0 0 1,12-3 0,44-13-223,-12-2-86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11.4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64 19 13307,'-3'3'819,"-1"0"0,1 1 0,0-1 0,0 1 0,0 0 0,1 0 0,-4 5 0,0 3-41,1 0 0,-6 18 0,7-18-602,1 0-1,1 0 0,-1 0 0,2 1 0,0-1 0,0 1 0,2 18 0,0-27-129,0 1 0,0-1 0,0 0 0,0 1 0,1-1 0,0 0 1,0 0-1,0 0 0,0 0 0,1 0 0,-1 0 0,1-1 0,5 6 0,-5-7-30,-1 0 0,1 0 0,-1-1 0,1 1 1,0-1-1,-1 1 0,1-1 0,0 0 0,0 0 0,0 0 1,0-1-1,0 1 0,0-1 0,0 1 0,0-1 1,0 0-1,1 0 0,-1 0 0,0-1 0,0 1 0,4-2 1,2-1 8,0-1 1,-1 1 0,1-2 0,-1 1 0,0-1-1,0 0 1,-1-1 0,1 0 0,-1 0 0,0-1-1,11-14 1,-7 7 49,0 0-1,-1-1 0,-1-1 1,-1 1-1,11-25 1,-17 34-36,0 1 1,-1-1 0,1 1 0,-1-1-1,0 0 1,0 1 0,-1-1-1,0 0 1,0 0 0,-1-7-1,1 11-20,-1 0-1,0-1 0,1 1 0,-1 0 0,0 0 0,0 0 1,0 0-1,0 1 0,-1-1 0,1 0 0,0 0 0,-1 1 1,1-1-1,-1 0 0,0 1 0,1 0 0,-1-1 0,0 1 1,0 0-1,0 0 0,0 0 0,0 0 0,0 0 0,0 1 0,0-1 1,-1 1-1,1-1 0,0 1 0,-3-1 0,-5 1-161,0 0 0,0 1 0,-1 0 0,1 0 0,0 1 1,0 0-1,0 1 0,0 0 0,1 1 0,-1 0 0,1 0 0,0 1 0,0 0 0,0 1 0,1 0 0,0 0 0,0 1 0,1 0 0,-10 11 0,7-5-477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11.9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81 15587,'19'3'2209,"1"0"-1265,3-2-312,6-1 2369,12-5-2153,4-4-160,2-3-184,0-1-184,-5-1-392,-5 1-248,-8 1-504,-6 4-304,-11 6 816,-8 2-200,-8 10-185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12.4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0 154 17460,'12'9'1672,"7"-6"-896,4-3-240,9-5 745,1-3-177,8-7-232,-2-1-112</inkml:trace>
  <inkml:trace contextRef="#ctx0" brushRef="#br0" timeOffset="1">533 10 23613,'0'-9'64,"-5"33"0,-8-2-24,-5 6-16,2-4-8,-3 2-216,-10 21-200,3-7-480,0-2 752,7-15-152,5-9-112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14.4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92 18060,'0'0'49,"0"0"0,0-1 1,0 1-1,0 0 0,1 0 1,-1 0-1,0-1 0,0 1 1,0 0-1,1 0 0,-1 0 0,0 0 1,0 0-1,0-1 0,1 1 1,-1 0-1,0 0 0,1 0 1,-1 0-1,0 0 0,0 0 1,1 0-1,-1 0 0,0 0 0,0 0 1,1 0-1,-1 0 0,0 0 1,0 0-1,1 0 0,-1 0 1,0 0-1,0 0 0,1 1 0,-1-1 1,0 0-1,0 0 0,1 0 1,-1 0-1,0 0 0,0 1 1,0-1-1,1 0 0,-1 0 1,0 0-1,0 1 0,0-1 0,0 0 1,1 0-1,-1 0 0,0 1 1,0-1-1,0 0 0,0 1 1,0-1-1,0 0 0,0 0 0,0 1 1,0-1-1,15 28 1061,-2-1-609,-4-15-409,0-1 1,0 0-1,1 0 0,0-1 1,0 0-1,2-1 1,-1 0-1,13 7 0,-19-14-123,-1 1-1,1-1 1,0 1-1,-1-1 1,1-1-1,0 1 1,1-1-1,-1 0 1,0 0-1,0 0 1,0-1-1,0 0 1,1 0-1,-1 0 1,0 0-1,0-1 1,1 0-1,-1 0 1,0-1-1,0 1 1,0-1-1,-1 0 1,1 0-1,8-6 1,5-5-1243,0-1 1,-1 0-1,0-2 0,-1 0 1,-1 0-1,-1-2 1,18-26-1,-23 29 1953,-1-1 1,0 0-1,6-18 1,-10 19 3135,-4 15-3746,0 0 0,0 0 0,0 0 0,0 0 1,-1 0-1,1 0 0,0 0 0,0 0 0,0 0 0,0 0 0,0 0 0,0 0 0,0 0 0,0 0 0,0 0 0,0 0 1,0 0 275,-1 0-276,-11 28 2791,-4 24-2051,2 1 1,-7 61-1,-5 112-1210,19-155 137,6-53-84,-4 49-833,5-60 337,0 0 0,1 0-1,0 0 1,2 7 0,2-22-1070,2-8 809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15.9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189 1 15819,'-30'36'4917,"-50"110"-3584,43-74-1065,23-54-105,14-18-159,0 0-1,0 0 1,0 1-1,0-1 1,-1 0-1,1 0 1,0 0 0,0 0-1,0 0 1,-1 0-1,1 0 1,0 0-1,0 0 1,0 0-1,-1 0 1,1 0-1,0 0 1,0 0 0,0 0-1,-1 0 1,1 0-1,0 0 1,0 0-1,0 0 1,0-1-1,-1 1 1,1 0 0,0 0-1,0 0 1,0 0-1,0 0 1,0 0-1,-1-1 1,1 1-1,0 0 1,0 0 0,0 0-1,0 0 1,0-1-1,0 1 1,0 0-1,0 0 1,-1 0-1,1-1 1,0 1 0,0 0-1,-1-4 16,1 0-1,-1 0 1,1 0-1,0 0 1,0 0-1,0-1 1,2-3 0,2-24-45,2 2 0,1-1 1,1 0-1,2 1 1,15-31-1,-25 60 22,0 0 0,1 0 0,-1 0-1,1 0 1,-1 0 0,1 0 0,-1 0-1,1 0 1,0 0 0,-1 0 0,1 1 0,0-1-1,0 0 1,0 0 0,0 1 0,0-1-1,-1 1 1,1-1 0,2 0 0,-3 1 2,1 0 0,-1 1 0,1-1 0,-1 0 0,1 0 1,-1 1-1,1-1 0,-1 0 0,1 0 0,-1 1 0,1-1 0,-1 1 0,1-1 1,-1 0-1,0 1 0,1-1 0,-1 1 0,0-1 0,1 1 0,-1-1 0,0 1 1,0-1-1,0 1 0,1 1 0,2 7 4,-1 0 0,0 1 1,2 10-1,-4-15 11,7 45 44,-4-19 75,2-1-1,15 51 1,-20-80-122,0 0 1,0 0-1,1 0 0,-1 0 1,1 0-1,-1 0 1,0 0-1,1-1 0,-1 1 1,1 0-1,0 0 1,-1-1-1,1 1 0,0 0 1,-1-1-1,2 2 1,-1-2-4,-1 0 0,0 0 0,1 0 0,-1 0 0,0 0 0,1 0 0,-1 0 0,0 0 1,1 0-1,-1-1 0,0 1 0,1 0 0,-1 0 0,0 0 0,1 0 0,-1 0 0,0-1 0,0 1 1,1 0-1,-1 0 0,0 0 0,0-1 0,1 1 0,-1 0 0,0-1 0,0 1 0,0 0 1,1-1-1,0-2 20,1 1 1,-1-1-1,0 0 1,0 0-1,0 0 1,0 0 0,-1 0-1,1-4 1,-1 3-49,1 0-1,-1-1 1,0 1 0,-1 0 0,1-1 0,-1 1 0,0 0 0,0 0 0,0 0 0,0 0-1,-1 0 1,0 0 0,0 0 0,0 0 0,0 1 0,0-1 0,-1 1 0,0-1 0,1 1-1,-1 0 1,0 0 0,-1 0 0,1 1 0,0-1 0,-1 1 0,0 0 0,1 0-1,-1 0 1,-5-2 0,0 1-36,1 0-1,-1 0 1,0 1-1,0 0 1,0 1-1,0-1 1,0 2 0,0 0-1,0 0 1,-12 1-1,17 3-9,10 0 53,11 3 28,7 1-103,1-2 0,0-1-1,0-1 1,0-1 0,1-1-1,-1-1 1,36-4 0,-60 3 69,0 0 0,0 0 0,0 0 0,0 0 0,0 0 0,0-1 0,0 1 0,0 0 0,0-1 0,0 1 0,0 0 0,0-1 1,0 1-1,0-1 0,0 0 0,0 1 0,1-2 0,-8-4-182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16.4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10 344 17396,'0'0'43,"0"0"1,-1 0 0,1 0 0,0 0 0,0 1-1,0-1 1,0 0 0,0 0 0,0 0-1,0 0 1,0 0 0,-1 0 0,1 0-1,0 0 1,0 1 0,0-1 0,0 0-1,0 0 1,-1 0 0,1 0 0,0 0-1,0 0 1,0 0 0,0 0 0,0 0 0,-1 0-1,1 0 1,0 0 0,0 0 0,0 0-1,0 0 1,-1 0 0,1 0 0,0 0-1,0 0 1,0 0 0,0-1 0,0 1-1,0 0 1,-1 0 0,1 0 0,0 0-1,0 0 1,0 0 0,0 0 0,0 0 0,0-1-1,0 1 1,-1 0 0,-1-11 650,2-13 15,4 7-536,0 0-1,2 1 0,-1-1 1,2 2-1,0-1 0,1 1 1,0 0-1,2 0 0,-1 1 1,2 0-1,16-16 1,-25 27-171,1 0 1,0 1 0,0-1-1,0 1 1,0 0 0,1 0-1,-1 0 1,0 0 0,1 1-1,-1-1 1,1 1 0,0 0-1,-1 0 1,1 0 0,0 1-1,7-1 1,-6 1-3,-1 1 0,1 0 0,-1 0 0,1 0 0,-1 1 0,1-1 0,-1 1 0,0 0 0,0 1 0,0-1 0,0 1 0,0-1 0,5 7 0,12 10 13,18 16-28,-36-33 25,0 1-1,0-2 1,0 1-1,1 0 1,-1-1-1,0 1 1,1-1-1,-1 0 1,1 0-1,-1 0 0,6 0 1,-7-1 2,0-1 0,0 1 0,1-1 0,-1 1 0,0-1 0,0 0 0,0 0 0,0 0 0,0 0 0,0-1-1,0 1 1,0 0 0,0-1 0,-1 1 0,1-1 0,0 0 0,-1 1 0,0-1 0,1 0 0,-1 0 0,0 0 0,0 0 0,0 0 0,1-4 0,3-4 20,-2 0 1,1 0-1,-2-1 1,3-10-1,-3 4-413,-1-33 1,-1 42-62,-1 1-484,2 20 435,5 5-71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17.1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2 163 17676,'-2'9'1472,"14"-7"-944,2-8-200,14-9 777,8-3-361,13-6-296,8-3 8,0-1-312,1 5-200,-7 4-560,-2 5-272,-17 14 672,-13 1-177,-29 11-159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17.6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29 117 19636,'-29'8'1457,"46"-13"-1057,1 0-72,24-16-120,1 1 408,1 1-144,-5 3-800,0 0-408,-6 2 672,-9 5-168,-13 9-152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18.4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0 159 17300,'0'-2'167,"1"-1"0,-1 0 1,1 0-1,0 1 1,0-1-1,0 0 0,0 1 1,0-1-1,1 1 1,-1-1-1,1 1 0,-1 0 1,1 0-1,0-1 1,0 1-1,0 0 0,4-2 1,5-5 185,0 1 1,16-8 0,-20 12-87,87-44 809,-82 43-1016,1 0 0,-1 1 0,1 0 0,1 1 0,23-3 0,-36 6-56,0 0 0,1 0 0,-1 0 0,0 0 0,0 0 0,0 0 0,1 0 0,-1 0 0,0 0 0,0 1 0,0-1 0,0 0 0,1 1 0,-1-1 0,0 1 0,0 0 0,0-1 0,0 1 0,0 0 0,1 1 0,-2-1-2,1 0 0,-1 0 1,1 0-1,-1 0 0,0 0 0,1 0 0,-1 0 0,0 0 1,0 0-1,0 0 0,0 0 0,0 0 0,0 0 0,0 0 0,0 0 1,0 0-1,0 0 0,-1 2 0,-2 4 0,0 0 0,0 0 0,0 0-1,-1 0 1,-5 7 0,-54 74 24,28-41 163,2 2 1,-34 68 0,64-110-136,-1 1 0,2-1 1,-1 1-1,1-1 0,0 1 0,0 0 1,0 16-1,2-22-35,0 0 0,0 0 0,0 0 0,1 0 0,-1-1 0,1 1-1,-1 0 1,1 0 0,0 0 0,0-1 0,-1 1 0,1 0 0,0-1 0,1 1 0,1 2 0,-1-2-5,0-1 0,0 1 0,0-1 0,0 0 0,0 0 0,1 0 0,-1 0 0,0-1 0,0 1 0,1 0 1,-1-1-1,0 0 0,1 1 0,-1-1 0,1 0 0,2-1 0,10 0-126,-1-1-1,1 0 1,0-2-1,-1 1 1,0-2-1,0 0 1,0-1 0,0 0-1,13-8 1,18-14-587,47-38 1,-91 65 700,50-38-518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18.9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181 88 18084,'-9'1'160,"1"1"1,-1-1-1,1 1 1,0 0 0,0 1-1,0 0 1,0 0-1,1 1 1,-1 0-1,1 1 1,0-1-1,0 1 1,0 0-1,1 1 1,0 0-1,0 0 1,0 0-1,1 1 1,0 0 0,-5 8-1,6-9-95,0 1 0,1 0-1,0 0 1,0 1 0,1-1 0,-1 0-1,2 1 1,-1-1 0,1 1 0,0 0-1,1 0 1,-1-1 0,2 1 0,-1 0-1,1 0 1,0-1 0,1 1 0,0-1-1,0 1 1,0-1 0,8 14 0,-9-17-32,1-1 0,0 0 1,1 0-1,-1 1 0,0-2 0,1 1 1,0 0-1,-1 0 0,1-1 1,0 1-1,1-1 0,-1 0 1,0 0-1,1 0 0,-1-1 1,1 1-1,-1-1 0,1 0 1,-1 0-1,1 0 0,6 0 0,-5 0-2,1-2 0,-1 1-1,0 0 1,1-1 0,-1 0-1,0-1 1,0 1-1,0-1 1,0 0 0,0 0-1,0 0 1,0-1 0,-1 0-1,1 0 1,4-4-1,1-2 3,0-1-1,0-1 0,-1 0 0,-1 0 1,1-1-1,-2 0 0,0 0 0,0 0 0,-1-1 1,-1 0-1,0-1 0,-1 1 0,4-24 1,-6 29-10,-1-1 1,-1 0 0,1 0 0,-1 1-1,-1-1 1,0 0 0,0 0 0,0 1 0,-1-1-1,-4-10 1,3 13-17,1 1 0,-1 0 0,0-1-1,0 1 1,-1 0 0,0 1 0,0-1 0,0 1-1,0-1 1,-1 1 0,1 1 0,-1-1-1,0 0 1,0 1 0,0 0 0,-7-2 0,7 3-124,0 0 1,-1 0 0,0 1 0,1 0 0,-1 0-1,0 1 1,0-1 0,1 1 0,-1 0-1,0 1 1,-10 2 0,14-3 60,0 0 0,0 1 0,0-1 0,0 1 0,0-1 1,0 1-1,1 0 0,-1 0 0,0 0 0,0 0 0,1 0 0,-1 0 0,1 1 0,-1-1 0,1 0 0,0 1 0,-1-1 1,1 1-1,0 0 0,0-1 0,0 1 0,0 0 0,0-1 0,0 1 0,1 0 0,-1 0 0,1 0 0,-1 0 0,1 0 1,0 0-1,0 0 0,-1 0 0,1 0 0,1 0 0,-1 0 0,0 0 0,1 3 0,0-2-81,0-1-1,0 1 1,0-1 0,1 1-1,-1-1 1,1 1-1,-1-1 1,1 0-1,0 0 1,0 0 0,0 0-1,0 0 1,0 0-1,0-1 1,0 1-1,1 0 1,-1-1 0,1 0-1,-1 0 1,1 0-1,4 2 1,20 2-815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0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 20332,'4'17'1689,"8"-8"-1193,1-3-216,14-6 920,3-5-600,14-5-272,8-1-208,5-5-656,1-2-472,-7-1 848,-5-3-152,-14 5-176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19.4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171 39 17996,'-4'13'457,"0"-1"0,-1 0 0,0 1 0,-11 16 0,-8 18 383,15-26-492,1-1 1,0 2 0,2-1 0,0 1 0,-4 43 0,9-62-324,1-1 1,0 1-1,0-1 0,0 1 0,1-1 0,-1 1 0,1-1 1,-1 1-1,1-1 0,0 1 0,0-1 0,0 0 0,0 1 0,0-1 1,1 0-1,-1 0 0,3 3 0,-3-4-16,1 0 1,0 0-1,-1 0 0,1 0 1,0 0-1,0 0 0,0 0 0,-1-1 1,1 1-1,0-1 0,0 1 1,0-1-1,0 0 0,0 0 1,0 0-1,0 0 0,0 0 1,0 0-1,0 0 0,0-1 0,0 1 1,3-2-1,5-2-2,0 0 1,0-1-1,-1 0 0,1 0 0,-1-1 0,0 0 1,-1-1-1,0 0 0,0 0 0,0-1 0,8-11 1,0-1 11,-1-2 0,0 0 1,15-35-1,-24 47 18,-2-1 0,0 0 0,0 0 0,-1 0-1,0-1 1,-1 1 0,0-1 0,-1-12 0,0 21-17,-1 0 0,0 0 0,0 1-1,-1-1 1,1 0 0,0 0 0,-1 1 0,0-1 0,0 0 0,0 1 0,0-1-1,0 0 1,0 1 0,-1 0 0,1-1 0,-1 1 0,0 0 0,1 0 0,-1 0-1,0 0 1,0 0 0,0 0 0,-1 0 0,1 1 0,0-1 0,-1 1 0,1-1-1,-1 1 1,1 0 0,-1 0 0,0 0 0,1 1 0,-1-1 0,0 1 0,0-1-1,1 1 1,-1 0 0,-4 0 0,-3 1 34,0 0 0,0 0 0,0 1 0,0 1 1,0 0-1,1 0 0,-1 1 0,1 0 0,0 0 0,-10 7 0,-1 1-57,1 2-1,0 0 1,-21 21-1,29-25-302,-19 24-1,27-31 43,1 1-1,0-1 0,0 1 1,0-1-1,0 1 0,0-1 0,1 1 1,0 0-1,0 0 0,0 0 1,0 0-1,0 5 0,1-9 228,0 1 1,0-1-1,0 1 0,0-1 0,0 0 0,0 1 0,0-1 0,0 1 1,0-1-1,0 0 0,0 1 0,0-1 0,0 1 0,1-1 0,-1 0 1,0 1-1,0-1 0,0 0 0,1 1 0,-1-1 0,0 0 0,0 1 1,1-1-1,-1 0 0,0 1 0,1-1 0,-1 0 0,0 0 0,1 1 1,-1-1-1,1 0 0,-1 0 0,0 0 0,1 0 0,-1 0 0,1 0 1,-1 1-1,0-1 0,1 0 0,-1 0 0,1 0 0,-1 0 0,1-1 1,16-2-1002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19.8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300 93 12883,'-3'-5'368,"0"-1"1,0 1-1,0 0 1,0 1-1,-1-1 0,0 1 1,0-1-1,0 1 1,0 0-1,-1 1 1,0-1-1,1 1 1,-11-5-1,7 3 8,0 1 1,0 1-1,0 0 1,-1 0-1,1 0 0,-1 1 1,0 1-1,-12-2 1,17 3-316,0 0 0,0 0 0,1 0 0,-1 1 1,0-1-1,0 1 0,0 0 0,1 0 0,-1 1 1,0-1-1,1 1 0,0-1 0,-1 1 0,1 0 1,0 1-1,0-1 0,0 0 0,0 1 0,0 0 1,0 0-1,1-1 0,-3 6 0,1-2-55,1 0-1,0 1 0,0-1 1,0 1-1,1 0 1,0 0-1,1 0 0,0 0 1,0 0-1,0 0 1,1 10-1,2-15 31,3-8 14,2-7 188,-49 86 622,39-65-830,0 0-1,1 0 1,0 1-1,0-1 1,1 0-1,0 1 1,0-1-1,1 1 1,0-1-1,0 1 1,1-1-1,0 1 1,1-1-1,0 0 1,0 0-1,1 0 1,0 0-1,0 0 1,1 0-1,0-1 1,0 1 0,1-1-1,0 0 1,0-1-1,1 1 1,-1-1-1,2 0 1,-1 0-1,10 6 1,-12-9-17,1-1 1,0 0 0,0 1 0,0-1-1,0-1 1,0 1 0,0-1 0,1 0-1,-1 0 1,0-1 0,1 1 0,-1-1 0,1 0-1,-1-1 1,0 1 0,1-1 0,-1 0-1,6-2 1,-10 2-7,-1 1 0,1 0 0,0 0 0,0-1 0,0 1 0,-1 0 1,1-1-1,0 1 0,0-1 0,-1 1 0,1-1 0,-1 1 0,1-1 0,0 1 0,-1-1 0,1 0 0,-1 1 0,1-1 0,-1 0 0,1 1 0,-1-1 0,0 0 1,1-1-1,-1-2 84,1 0 1,-1-1 0,0 1 0,-1 0 0,1-1 0,-1 1 0,0 0 0,0 0 0,0 0-1,-3-6 1,-112-253 5591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35.8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2 144 18188,'-2'9'1344,"5"-6"-920,9-2-112,12-7 440,10-2-151,13-7-113,7-4-48,7-1-72,-1-3-48,1 1-160,-2 3-48,-7 6-224,-8 2-200,-14 11-496,-8 1-224,-16 9 783,-6 3-183,-16 5-152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36.4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3 565 16299,'-3'7'1649,"5"1"-1161,8-8-32,7-6 912,14-6-551,6-2-137,5-5-128,3-1-32,0 1-216,-2-1-272,-2 2-776,-5 2-288,-10 5 792,-6 2-177,-1 2-207</inkml:trace>
  <inkml:trace contextRef="#ctx0" brushRef="#br0" timeOffset="1">550 7 16732,'2'-1'135,"0"0"1,0 0 0,0 0-1,0 1 1,0-1 0,0 1-1,0-1 1,0 1 0,1 0-1,-1 0 1,0 0 0,0 0-1,0 0 1,0 0 0,0 1-1,1-1 1,-1 1 0,0-1-1,0 1 1,3 1 0,1 2 62,0 0-1,0 1 1,0-1 0,9 11 0,-9-10-106,-1 1-1,0 0 1,0 1 0,0-1 0,-1 1-1,0 0 1,-1 0 0,1 0 0,-1 1 0,-1-1-1,1 1 1,-1-1 0,-1 1 0,1 0-1,-2 0 1,1 0 0,-1 0 0,0 0 0,0 0-1,-3 13 1,-3 9 222,-2 1-1,-1-1 1,-25 55-1,22-57-156,-2 7-12,-1 0-481,-21 70 0,34-83-613,2-22 938,0 0-1,0 0 1,0 1-1,0-1 1,0 0-1,0 0 1,0 1-1,0-1 1,1 0-1,-1 0 1,0 1-1,0-1 1,0 0-1,0 0 1,0 0-1,1 1 1,-1-1-1,0 0 1,0 0-1,1 0 1,-1 0-1,0 1 1,0-1-1,0 0 1,1 0-1,-1 0 1,0 0-1,0 0 1,1 0-1,-1 0 0,0 0 1,1 0-1,-1 0 1,0 0-1,0 0 1,1 0-1,-1 0 1,0 0-1,0 0 1,1 0-1,-1 0 1,0 0-1,0 0 1,1 0-1,-1 0 1,0-1-1,0 1 1,1 0-1,-1 0 1,0 0-1,0 0 1,0-1-1,1 1 1,-1 0-1,0 0 1,0 0-1,0-1 1,13-8-477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36.9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212 12 17372,'10'-10'1488,"-10"10"-1456,0 0 1,0 0-1,0 0 0,0 0 0,0 0 0,0-1 0,0 1 0,0 0 1,0 0-1,1 0 0,-1 0 0,0 0 0,0 0 0,0 0 0,0 0 1,0 0-1,0 0 0,0 0 0,0 0 0,0 0 0,0 0 1,1 0-1,-1 0 0,0 0 0,0 0 0,0 0 0,0 0 0,0 0 1,0 0-1,0 0 0,0 0 0,0 0 0,0 0 0,1 0 1,-1 0-1,0 0 0,0 0 0,0 0 0,0 0 0,0 1 0,0-1 1,0 0-1,0 0 0,0 0 0,0 0 0,0 0 0,0 0 0,0 0 1,0 0-1,0 0 0,0 0 0,1 0 0,-1 1 0,0-1 1,-7 26 1954,-31 67-1120,-4-1 1,-71 114 0,109-198-1011,3-7 64,0 1 0,1-1 0,-1 1 0,0-1 0,0 1-1,0-1 1,0 1 0,0-1 0,0 0 0,0 0 0,0 0 0,-1 1 0,1-1 0,0 0 0,-3 1-1,2-7-976,6-47 11,2 10 308</inkml:trace>
  <inkml:trace contextRef="#ctx0" brushRef="#br0" timeOffset="1">151 16 15971,'1'-1'97,"0"1"-1,0-1 1,1 1-1,-1 0 1,0-1-1,0 1 0,1 0 1,-1 0-1,0-1 1,1 1-1,-1 0 0,0 1 1,0-1-1,1 0 1,-1 0-1,0 0 1,0 1-1,1-1 0,-1 1 1,0-1-1,0 1 1,0-1-1,0 1 0,0 0 1,1-1-1,-1 1 1,0 0-1,1 1 1,1 3 242,1-1 0,-1 1 0,0 0 0,-1 0 0,4 8 0,2 5 450,10 13-389,0 0-1,2-2 1,0 0-1,3-2 1,0 0-1,37 31 1,-59-57-499,1 0 1,-1 0-1,0 1 1,1-1-1,-1 0 1,0 0-1,0 1 1,0-1-1,0 1 1,0-1-1,0 1 1,0 0-1,0-1 1,-1 1-1,1 0 1,-1-1-1,1 1 1,-1 0 0,1 0-1,-1-1 1,0 1-1,0 0 1,0 2-1,-1-2-4,0-1 1,0 1-1,0-1 1,0 1-1,-1-1 0,1 1 1,0-1-1,-1 0 1,1 0-1,-1 0 0,1 0 1,-1 0-1,1 0 1,-1 0-1,0 0 0,1 0 1,-1-1-1,0 1 1,0-1-1,0 1 0,1-1 1,-5 0-1,-20 4-605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37.4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15 134 13579,'-15'14'1312,"15"-4"-704,6-2-168,11-8 1129,8-3-497,14-6-176,0-5-88,7-4-120,1-2-63,-2-3-537,-4 1-384,-4 2 312,-7 1-88,-8 2-200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37.9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0 300 20980,'2'6'216,"-1"0"-1,1 0 0,0 0 1,0-1-1,0 1 0,1 0 0,0-1 1,0 0-1,1 0 0,-1 0 0,1 0 1,0 0-1,9 8 0,-8-9-202,0 0-1,0-1 1,0 0 0,1 0-1,-1 0 1,1 0-1,-1-1 1,1 0 0,0 0-1,0 0 1,0-1 0,0 0-1,0 0 1,1 0-1,-1-1 1,0 0 0,0 0-1,0-1 1,0 0 0,1 0-1,9-3 1,-5-1-271,0 0 0,0 0 0,-1-1-1,0 0 1,0-1 0,0 0 0,-1-1 0,0 0 0,0 0 0,12-16 0,-10 9-461,0 0 1,-1-1-1,0 0 1,-2 0-1,0-1 1,7-21 0,-11 24 119,-6 17 650,-8 23 901,-8 36 729,4 0 0,2 1 0,3 0 0,-1 65 0,10-125-1727,1 18-272,-1-21 272,0 1 0,0-1 0,0 1 0,0-1 0,0 1 1,1-1-1,-1 1 0,0-1 0,0 1 0,1-1 1,-1 1-1,0-1 0,1 0 0,-1 1 0,0-1 0,1 0 1,-1 1-1,1-1 0,-1 0 0,0 1 0,1-1 1,-1 0-1,1 0 0,-1 1 0,1-1 0,-1 0 0,1 0 1,-1 0-1,1 0 0,-1 0 0,2 0 0,8-1-683</inkml:trace>
  <inkml:trace contextRef="#ctx0" brushRef="#br0" timeOffset="1">693 89 19572,'2'4'1769,"4"-1"-1129,4 3-216,6-5 1160,5 0-672,8-3-408,4-7-63,9-4-153,0-3-96,-1-1-400,-4-1-313,-6 4-599,-7 2-288,-15 9 1000,-6 3-240,-17 10-224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38.5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4 234 17892,'-3'14'1584,"6"-4"-896,8-4-200,15-6 817,8-6-281,378-251-1216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38.9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0 133 14251,'10'-23'2016,"6"-4"-1135,3 1-297,3 3 1728,-1 4-1424,1 7-95,-3 9-137,-6 5-136,-5 12-200,-5 6-72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39.4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86 0 17844,'-9'9'299,"1"0"0,0 1 0,1 0 0,0 0 0,0 0 0,1 1-1,0 0 1,1 0 0,0 1 0,1 0 0,1-1 0,0 1 0,0 1 0,1-1 0,0 0 0,2 0 0,-1 17 0,1-27-274,0 0 0,0 0 0,1 0 0,-1 0 0,1 0 0,-1 0 0,1 0 0,-1 0 0,1 0 0,0 0 0,0 0 0,0 0 0,0 0 0,0-1 0,1 1 0,-1 0-1,0-1 1,1 1 0,-1-1 0,1 1 0,0-1 0,-1 0 0,1 0 0,0 0 0,0 0 0,0 0 0,0 0 0,0 0 0,0 0 0,0-1 0,0 1 0,0-1 0,2 1 0,1-1-11,0-1 1,0 1-1,-1-1 0,1 0 0,0 0 1,-1 0-1,1 0 0,-1-1 0,1 0 1,-1 0-1,0 0 0,0-1 0,0 1 1,4-4-1,3-3-11,-2-1 0,1 0 0,-1 0 0,-1-1 0,0 0 0,0 0 0,-1-1 0,-1 0 0,0-1 0,0 1 0,-1-1 0,-1 0 0,0 0 0,-1 0 0,2-20 0,-5 32-15,1-1-1,-1 0 1,0 0 0,0 1 0,-1-1 0,1 0-1,0 0 1,-1 1 0,0-4 0,0 4-20,1 1 0,0-1 0,0 1 1,-1-1-1,1 1 0,0 0 0,-1-1 0,1 1 1,0 0-1,-1-1 0,1 1 0,-1 0 0,1-1 1,-1 1-1,1 0 0,-1 0 0,1-1 1,0 1-1,-1 0 0,0 0 0,0 0 0,-2 0-164,1 0-1,-1 1 0,1-1 0,-1 1 0,1-1 1,-1 1-1,1 0 0,-1 0 0,-2 2 0,-1 0-188,-5 0-364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1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1 159 16916,'7'7'1624,"7"-5"-1232,16-6-128,6-8 752,16-5-672,6-5-400,4-9 168,-3-8-16,-3-4-104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39.8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239 85 15851,'0'0'59,"0"0"-1,1 0 1,-1 0-1,0-1 1,1 1-1,-1 0 0,0 0 1,0 0-1,1-1 1,-1 1-1,0 0 0,0 0 1,0-1-1,1 1 1,-1 0-1,0-1 1,0 1-1,0 0 0,0-1 1,0 1-1,0 0 1,1-1-1,-1 1 1,0 0-1,0-1 0,0 1 1,0 0-1,0-1 1,0 1-1,0 0 1,-1-1-1,1 1 0,0 0 1,0-1-1,0 1 1,0 0-1,0-1 1,0 1-1,-1 0 0,1-1 1,0 1-1,0 0 1,0-1-1,-1 1 0,1 0 1,0 0-1,0 0 1,-1-1-1,1 1 1,0 0-1,-1 0 0,1 0 1,-1-1-1,-19-5 1736,13 6-1562,0 1 0,1 0 0,-1 0 0,0 0 0,1 1 0,-1 0 0,1 0 0,0 1 0,0 0 0,0 0 0,0 0 0,0 1 0,0 0 0,-5 5-1,0 1-123,0 0-1,1 1 1,0 0-1,0 0 1,-10 18-1,13-17-94,1 0 1,0 0-1,1 0 0,0 0 1,1 1-1,0 0 1,1 0-1,1 0 0,-2 23 1,4-30-14,0-1 1,1 1 0,-1 0 0,1-1-1,0 0 1,1 1 0,-1-1 0,1 1-1,0-1 1,0 0 0,4 6-1,-3-7 2,-1-1 0,1 0-1,0 1 1,0-1-1,1 0 1,-1 0 0,0-1-1,1 1 1,0-1-1,0 0 1,0 0-1,0 0 1,0 0 0,0-1-1,0 1 1,5 0-1,-2-1 2,1 1-1,-1-2 0,1 1 0,-1-1 0,1 0 1,0 0-1,-1-1 0,1 0 0,-1 0 0,0-1 1,1 0-1,-1 0 0,13-7 0,-10 4 3,-1 0 1,0-1-1,0-1 1,0 1-1,-1-1 0,0-1 1,0 0-1,-1 0 0,8-11 1,-8 9 2,0-1 0,0 0 0,-1 0 1,0-1-1,-1 1 0,-1-1 1,1-1-1,-2 1 0,0 0 0,0-1 1,-2 0-1,1 1 0,-1-1 1,-1 0-1,-1 0 0,1 0 0,-4-14 1,2 20-3,0 0 0,-1 0 0,0 0 0,0 0 0,0 0 0,-1 1 1,0 0-1,0-1 0,-1 2 0,1-1 0,-1 0 0,-1 1 0,-10-9 1,11 11-7,0 0 0,1 0 1,-1 0-1,0 1 0,-1 0 1,1 0-1,0 0 1,0 1-1,-1 0 0,1 0 1,-1 0-1,1 0 0,-1 1 1,0 0-1,1 0 1,-1 1-1,1 0 0,-1 0 1,-6 2-1,3 0-81,0 0-1,1 0 1,0 1-1,0 1 1,0-1-1,0 1 1,1 1-1,0-1 1,0 1-1,0 1 1,1-1-1,0 1 1,0 0-1,1 0 1,-1 1-1,2 0 1,-8 14-1,6 11-1042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40.3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25 14123,'1'-14'2704,"-1"14"-2622,-1 0 1,1-1 0,0 1-1,0 0 1,0 0-1,-1 0 1,1-1-1,0 1 1,0 0-1,-1 0 1,1 0-1,0 0 1,0 0 0,-1-1-1,1 1 1,0 0-1,0 0 1,-1 0-1,1 0 1,0 0-1,-1 0 1,1 0-1,0 0 1,0 0 0,-1 0-1,1 0 1,0 0-1,-1 1 1,-1-1 147,1 1-1,-1 0 1,0-1 0,1 1 0,-1 0 0,0 0 0,1 0 0,-1 0-1,1 1 1,0-1 0,-1 0 0,-1 3 0,-5 8 114,1 0-1,1 0 1,0 0 0,0 1 0,1 0 0,-3 13-1,1 0-189,2 0-1,-3 32 0,7-55-142,-1 20 87,2 45-1,0-63-81,0 0-1,1 0 0,-1 0 0,1 0 1,0 0-1,1 0 0,-1-1 0,1 1 1,0 0-1,0-1 0,1 1 0,-1-1 1,1 0-1,0 0 0,5 5 0,-6-7-4,0-1-1,0 1 0,1-1 1,-1 0-1,0 0 0,1 0 0,-1 0 1,1 0-1,-1-1 0,1 1 1,-1-1-1,1 0 0,-1 0 0,1 1 1,0-2-1,-1 1 0,1 0 1,-1 0-1,1-1 0,-1 0 0,1 1 1,-1-1-1,1 0 0,-1 0 0,0 0 1,4-3-1,3-1 28,-1 0 1,0 0-1,-1-1 1,1-1-1,12-12 1,-8 4 28,0 0 1,0-1 0,-2 0-1,0 0 1,-1-1 0,0-1-1,8-26 1,-14 35-38,-1 0-1,0 0 1,0-1 0,-1 1-1,0 0 1,-1 0-1,-1-17 1,0 20-25,0 1 1,0-1-1,-1 0 1,0 1-1,0 0 0,0-1 1,0 1-1,-1 0 0,0 0 1,0 0-1,-1 0 0,1 1 1,-6-6-1,5 6-89,-1 0-1,1 1 1,0 0 0,-1 0 0,0 0-1,0 0 1,0 1 0,0 0-1,0 0 1,0 0 0,-1 1-1,1-1 1,0 1 0,-1 1 0,-9-1-1,5 1-96,1 0-1,-1 1 0,0 1 1,0 0-1,1 0 0,-1 1 1,-17 7-1,-7 7-426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5:40.9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2 165 15147,'-1'-3'232,"1"1"-1,0-1 1,0 0-1,0 1 1,0-1-1,0 0 1,0 0 0,1 1-1,-1-1 1,1 0-1,-1 1 1,1-1-1,0 1 1,0-1-1,1 1 1,-1-1-1,0 1 1,1 0 0,0 0-1,-1 0 1,1-1-1,0 2 1,0-1-1,0 0 1,4-3-1,7-5 146,0 1 0,1 0-1,15-7 1,-22 12-95,13-6 103,-1 0 1,35-11 0,-48 19-326,0 0 1,1 0-1,-1 1 0,1 0 0,0 0 0,-1 1 1,1 0-1,0 0 0,-1 0 0,1 1 1,0 0-1,12 3 0,-17-3-51,0 0 0,1 1 0,-1-1 0,0 0 1,0 1-1,0-1 0,0 1 0,-1-1 0,1 1 0,0 0 0,-1 0 0,1 0 1,-1 0-1,0 0 0,1 0 0,-1 0 0,0 1 0,0-1 0,-1 0 0,1 1 1,0-1-1,-1 0 0,1 1 0,-1-1 0,0 1 0,0-1 0,0 0 0,0 1 0,0-1 1,-1 1-1,0 3 0,-2 7 20,0-1 1,-1 0 0,0-1-1,-1 1 1,-6 11-1,-97 154 440,1-3-83,104-170-378,2-1-2,-1 0-1,0 0 1,1 1-1,-1-1 1,1 0-1,0 0 0,0 1 1,0-1-1,1 1 1,-1-1-1,1 0 1,0 7-1,0-10-4,0 1 0,0 0 0,1-1 0,-1 1 0,0 0 0,0-1 0,1 1 0,-1-1 0,1 1 0,-1 0 0,0-1 0,1 1 0,-1-1 0,1 1 0,0-1 0,-1 1 0,1-1 0,-1 0 0,1 1 0,0-1 0,-1 0 0,1 1 0,-1-1 0,1 0 0,0 0 0,0 0 0,-1 0 0,1 1 0,0-1 0,-1 0 0,1 0 0,0 0 0,-1 0 0,1-1 0,0 1 0,0 0 0,-1 0 0,1 0-1,0 0 1,-1-1 0,2 0 0,31-13 18,87-62-55,-23 13-1459,-75 52 472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7:31.4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21 250 13931,'-10'-4'566,"0"-2"3824,10 5-4249,0 0 0,1 1-1,-1-1 1,0 1-1,1-1 1,-1 1-1,0-1 1,1 0 0,-1 1-1,1-1 1,-1 1-1,1 0 1,-1-1-1,1 1 1,-1-1 0,1 1-1,0 0 1,-1-1-1,1 1 1,0 0-1,120-89 1238,-88 61-1280,2 3 1,45-28-1,-14 19-58,-66 34-42,0 0 1,1 0 0,-1 0-1,0 0 1,1 0 0,-1 0 0,0 1-1,0-1 1,1 0 0,-1 0-1,0 0 1,0 1 0,1-1-1,-1 0 1,0 0 0,0 1-1,0-1 1,1 0 0,-1 0 0,0 1-1,0-1 1,0 0 0,0 1-1,0-1 1,0 0 0,1 0-1,-1 1 1,0-1 0,0 0 0,0 1-1,0-1 1,0 0 0,0 1-1,0-1 1,0 0 0,-1 1-1,1-1 1,0 1 0,1 15 10,-1-15-6,0 0 3,0 1 0,0-1 0,0 0 0,0 1 0,-1-1-1,1 0 1,0 1 0,-1-1 0,1 0 0,-1 0 0,1 1 0,-1-1 0,1 0 0,-1 0 0,0 0-1,0 0 1,1 1 0,-1-1 0,0 0 0,0-1 0,0 1 0,0 0 0,0 0 0,0 0 0,-1-1 0,1 1-1,0 0 1,-2 0 0,-4 1 10,1-1-1,0 0 1,-1 0 0,1 0-1,-8-1 1,-23 4 16,13 4-11,0 1 0,0 1 0,1 1 0,0 1 0,1 1 0,-38 30 0,69-52-639,0 0 1,0-1-1,13-16 0,-12 3 225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7:32.3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3 428 14395,'-3'20'2027,"3"-17"-1036,0-5-83,6-35 827,21-232 1140,-17 132-1858,-9 132-694,1 5-89,2 14 27,4 34-130,-5-35-56,8 53 1,28 126-77,-39-191-43,0-1-1,0 1 1,0 0 0,0-1 0,0 1 0,0-1 0,1 1 0,-1 0 0,0-1 0,0 1 0,1-1 0,-1 1-1,0-1 1,1 1 0,-1-1 0,1 1 0,-1-1 0,1 1 0,-1-1 0,1 1 0,-1-1 0,1 1 0,6-10-1036,1-23-12,-4 10 484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7:32.8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51 10626,'3'-6'899,"13"-23"620,-16 28-1332,1 0 1,-1 0-1,1 0 0,0 0 1,-1 0-1,1 0 1,0 0-1,0 0 0,0 1 1,0-1-1,0 0 0,0 1 1,0-1-1,0 0 1,0 1-1,0-1 0,0 1 1,0 0-1,0-1 1,0 1-1,2 0 0,-2 0-80,0 0 0,0 1 0,-1-1 0,1 1 0,0-1 0,-1 1-1,1-1 1,-1 1 0,1-1 0,0 1 0,-1 0 0,0-1 0,1 1-1,-1 0 1,1-1 0,-1 1 0,0 0 0,1-1 0,-1 1 0,0 0 0,0 0-1,1 0 1,-1 0 0,4 24 1233,-4-22-1033,1 13 448,-1-12-515,1 1 0,-1 0-1,1 0 1,0-1-1,1 6 1,-1-9-215,-1 0 0,1 1 0,-1-1 0,1 0 0,-1 0 0,1 0-1,0 0 1,0-1 0,-1 1 0,1 0 0,0 0 0,0 0 0,0-1 0,0 1 0,0 0 0,0-1-1,0 1 1,0-1 0,0 1 0,0-1 0,0 1 0,0-1 0,1 0 0,-1 0 0,2 1 0,10-1-16,1 0 0,21-4 0,-25 2-11,1 1 1,-1 0-1,1 1 1,0 0-1,18 2 1,-26-1 4,0 0 1,0 0-1,0 0 1,0 1 0,0-1-1,0 1 1,0-1 0,0 1-1,-1 0 1,1 0-1,-1 1 1,1-1 0,-1 0-1,0 1 1,0-1 0,0 1-1,0 0 1,0 0-1,0 0 1,-1 0 0,0 0-1,3 6 1,-1 2 48,0 0 1,-1 1-1,0-1 1,-1 1-1,0-1 1,0 1-1,-1-1 0,-1 1 1,0-1-1,-1 1 1,0-1-1,-6 18 1,7-25-44,-1 1 1,1 0 0,-1-1-1,0 1 1,-1-1-1,1 0 1,-1 0 0,0 0-1,0 0 1,0 0-1,-1 0 1,1-1 0,-1 0-1,0 1 1,0-2 0,0 1-1,0 0 1,0-1-1,-1 1 1,1-1 0,-1-1-1,1 1 1,-1-1-1,0 1 1,0-1 0,0-1-1,0 1 1,0-1 0,0 0-1,0 0 1,-6-1-1,3 0-85,0-1-1,-1-1 1,1 0-1,0 0 1,1-1-1,-1 1 1,1-2-1,-1 1 1,1-1-1,0 0 1,1-1-1,-1 1 1,1-1-1,1 0 1,-10-13-1,-10-14-339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7:33.4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0 209 19412,'3'-4'2065,"-2"8"-1481,-1-1-248,3 0 1064,9-2-712,5 1-136,8-5-352,2-3-160,7-8-344,0-2-152,1-5-200,-2 3-136,-4-1-328,-8 1-193,-6 8-759,-2 2 1368,-5 8-96,-3 0-105</inkml:trace>
  <inkml:trace contextRef="#ctx0" brushRef="#br0" timeOffset="1">420 24 15203,'-2'2'180,"0"-1"0,0 1 0,1 0 0,-1 0 1,1 0-1,-1 0 0,1 0 0,0 0 0,0 1 0,0-1 0,0 0 0,0 1 0,0-1 0,0 4 0,-5 37 648,6-38-672,-3 39 549,3 65-1,1-94-572,0 0 0,2 0 0,-1 0 0,2 0 0,0-1 0,1 1 0,13 26 0,-17-39-111,0 0 1,0 0 0,0 0 0,0 0 0,0 0 0,1 0 0,-1 0 0,1 0 0,-1-1 0,1 1 0,0-1 0,0 1 0,0-1-1,0 0 1,0 1 0,0-1 0,0 0 0,0-1 0,0 1 0,0 0 0,1 0 0,-1-1 0,0 1 0,0-1 0,1 0 0,3 0-1,-3-1 7,0 0 0,0 0-1,0 0 1,0 0-1,0-1 1,0 0-1,0 1 1,0-1 0,0 0-1,-1 0 1,1-1-1,-1 1 1,0-1-1,0 1 1,0-1 0,0 1-1,3-6 1,5-12 128,0-1 1,-1 1 0,-1-2-1,-2 1 1,0-1-1,-1 0 1,-1 0 0,-1-1-1,-1 1 1,-1-1-1,-2-33 1,0 46-37,-1 0 1,0 0 0,0 1-1,-1-1 1,0 1-1,-5-10 1,7 16-86,0 1 1,-1 0-1,1 0 1,0 0-1,-1 0 1,1 1-1,-1-1 1,0 0-1,1 1 1,-1-1-1,0 1 0,0-1 1,-3-1-1,3 3-16,1-1-1,-1 1 0,1 0 0,-1-1 0,0 1 0,1 0 1,-1 0-1,0 0 0,1 0 0,-1 1 0,0-1 0,1 0 1,-1 1-1,0-1 0,1 1 0,-1-1 0,1 1 1,-1 0-1,1-1 0,-1 1 0,-1 2 0,-3 1-338,0 1-1,1 0 1,-1 1-1,1-1 1,1 1-1,-1 0 1,1 0-1,0 1 1,-5 10 0,5-13-930,8-12 424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7:33.9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30 14955,'0'-3'1784,"-4"7"-1084,-3 8 17,4-1-385,1 1 0,0-1 0,1 1 0,1 0 0,0 17 0,2-2 95,8 34 0,-7-47-263,0-1-1,1 1 1,1-1 0,0 0 0,1 0-1,14 23 1,-18-32-117,1 0 1,-1-1-1,1 1 0,0-1 1,0 0-1,1 1 1,-1-1-1,1-1 0,-1 1 1,1 0-1,0-1 0,0 0 1,0 0-1,0 0 1,0-1-1,1 1 0,-1-1 1,0 0-1,1 0 0,-1 0 1,1-1-1,-1 0 1,1 1-1,-1-2 0,7 0 1,-1-1 10,-1-1 0,0 0 0,0-1 1,0 0-1,0 0 0,-1-1 0,0 0 0,0-1 1,0 0-1,0 0 0,-1-1 0,0 0 0,8-10 1,-2 2 61,-1-1 1,-1 0 0,-1-1-1,0 0 1,12-32 0,-19 42-62,-1 0 1,1 0-1,-2 0 0,1 0 1,-1-1-1,0 1 1,-1 0-1,0-1 1,0 1-1,0 0 0,-1-1 1,0 1-1,-2-8 1,1 11-30,1 0 0,-1 0 0,0 1-1,1-1 1,-2 1 0,1 0 0,0-1 0,-1 1 0,1 0 0,-1 0 0,0 0 0,0 1 0,0-1 0,-1 1 0,1 0 0,0 0 0,-1 0 0,0 0 0,1 0 0,-1 1 0,0-1 0,0 1 0,0 0 0,0 1 0,-4-1 0,-3 0-113,-1 1 0,1 0 1,0 1-1,-1 0 1,1 1-1,0 0 0,0 1 1,-20 8-1,17-6-212,0-1 0,-1 0 0,-29 3-1,21-8-104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7:35.4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0 217 15379,'1'1'165,"-1"-1"0,0 0-1,1 0 1,-1 0-1,1 0 1,-1 0 0,1 0-1,-1 0 1,1 0 0,-1 0-1,1 0 1,-1 0-1,1 0 1,-1 0 0,1-1-1,-1 1 1,1 0 0,-1 0-1,1 0 1,-1-1-1,0 1 1,1 0 0,-1 0-1,0-1 1,1 1 0,-1 0-1,1-1 1,-1 0-1,18-12 338,31-23-83,1 1 1,1 3-1,81-37 1,-116 62-841,31-9 0,-42 15 203,0 0-1,0 0 1,0 0-1,0 1 0,0 0 1,1 0-1,-1 0 1,0 0-1,0 1 0,8 2 1,-7 0-344,-5 1-63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7:35.9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1 188 14787,'4'7'1673,"5"-4"-1049,4-8-112,7-3 1168,10-5-832,3-2-136,9-4-127,2-1-49,4-3-144,-1 1-128,-3 3-376,-8 2-296,-9 3-408,-4 2 664,-5 6-113,-5 2-127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2.0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0 617 21117,'8'-19'1342,"0"0"0,12-21 0,56-80-430,-31 52-552,-18 26-291,170-250 31,-196 290-100,0 1 0,1-1-1,-1 1 1,0-1 0,1 1 0,-1 0-1,0 0 1,1-1 0,0 1-1,2-1 1,-4 2 0,0 0 0,0 0 0,1 0 0,-1 0 0,0 0 0,1 0 0,-1 0 0,0 0 1,0 0-1,1 0 0,-1 0 0,0 0 0,0 0 0,1 0 0,-1 1 0,0-1 0,0 0 0,1 0 0,-1 0 0,0 0 0,0 0 0,0 1 0,1-1 0,-1 0 0,0 0 0,0 0 0,0 1 0,0-1 0,0 0 0,1 0 0,-1 1 0,0-1 0,0 0 0,0 0 0,0 1 0,0-1 0,0 0 0,0 0 1,0 1-1,1 6 2,-1 0 1,0-1 0,0 1-1,-2 8 1,1-2 4,-4 54-30,0-6-95,2 1 1,8 77-1,-5-138 74,6 31-816,-6-31 844,0-1 1,0 1-1,0 0 1,0-1 0,0 1-1,0 0 1,0-1-1,1 1 1,-1-1-1,0 1 1,1 0-1,-1-1 1,0 1-1,1-1 1,-1 1-1,0-1 1,1 1 0,-1-1-1,1 1 1,-1-1-1,1 1 1,-1-1-1,1 0 1,-1 1-1,1-1 1,0 0-1,-1 0 1,1 1 0,0-1-1,-1 0 1,1 0-1,-1 0 1,1 0-1,0 0 1,-1 0-1,1 0 1,0 0-1,0 0 1,12-8-356</inkml:trace>
  <inkml:trace contextRef="#ctx0" brushRef="#br0" timeOffset="1">746 48 17636,'7'33'1760,"-1"2"-1064,-8-5-272,1 4 937,-2 2-569,1 4-264,2 2-216,2-7-584,-1 0-240,4-5-512,-1-6 15,-1-11 633,-3-11-256,-2-2-160</inkml:trace>
  <inkml:trace contextRef="#ctx0" brushRef="#br0" timeOffset="2">605 289 15379,'-11'-4'1801,"4"1"-1185,8 1-256,8 0 1408,14-1-1008,5-2-167,15-3-609,6-4-449,5-5 465,7 1-56,5 1-120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7:36.4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59 0 17172,'-2'7'452,"1"-1"1,-1 1-1,0 0 1,-1-1 0,0 0-1,0 0 1,0 0-1,-5 8 1,3-8-121,1 1 0,0 1 1,1-1-1,0 0 0,-4 12 0,6-13-230,-1 1-1,1 0 1,0-1-1,1 1 1,0 0-1,1 13 1,-1-19-98,1 1 1,-1 0 0,0-1 0,1 1 0,-1-1-1,1 1 1,0-1 0,-1 1 0,1-1 0,0 1 0,0-1-1,0 0 1,0 1 0,0-1 0,0 0 0,1 0-1,-1 0 1,0 0 0,0 0 0,1 0 0,-1 0 0,1 0-1,-1-1 1,1 1 0,-1 0 0,1-1 0,-1 1-1,1-1 1,-1 0 0,1 0 0,0 1 0,-1-1 0,1 0-1,2-1 1,6 0-10,0-1-1,-1 0 1,1-1-1,-1 0 1,1 0-1,-1-1 1,0 0-1,-1-1 1,1 0 0,8-7-1,-8 6 10,1 0 0,-1 0 1,1 1-1,0 1 0,0 0 0,1 0 0,-1 0 0,14-1 0,-22 5-3,1-1-1,-1 1 0,0 0 1,1 0-1,-1 0 0,1 0 1,-1 1-1,1-1 0,-1 1 1,1 0-1,-1-1 0,0 1 1,1 0-1,-1 0 0,0 0 1,0 1-1,0-1 0,0 1 1,4 2-1,-4-1 2,0 0 0,1 0 0,-1 1 0,-1-1 1,1 0-1,0 1 0,-1-1 0,1 1 0,-1 0 0,0-1 0,1 8 1,-1 0 23,0 1 1,-1 0 0,-1-1 0,1 1 0,-2 0 0,1-1-1,-7 19 1,3-17 53,0 1 0,-1-1 0,-1 0-1,0-1 1,0 0 0,-15 17 0,16-21-72,0-1 0,-1 0 0,1-1 0,-2 0 0,1 0 0,0 0 1,-1-1-1,0 0 0,0-1 0,-1 0 0,-8 4 0,13-7-107,1-1 0,-1 1-1,1 0 1,0-1-1,-1 0 1,1 0-1,-1 0 1,1 0 0,-1 0-1,1-1 1,-1 1-1,1-1 1,0 0 0,-1 0-1,-3-3 1,1 2 16,1-2 1,0 1-1,0-1 1,0 0 0,1 0-1,-1 0 1,1 0-1,-5-7 1,-21-31-442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7:36.9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1 210 19876,'16'6'1585,"0"-1"-1153,2 1-152,11-6 592,3 0-256,7-8-320,2-7-192,3-7-664,0-4-312,-7 2 728,-5-4-200,-7 14-144</inkml:trace>
  <inkml:trace contextRef="#ctx0" brushRef="#br0" timeOffset="1">471 41 14059,'-6'52'4935,"-1"20"-3183,7-64-1627,-2 27 431,5 41 0,-2-67-485,0 0 0,1 1 0,0-1 0,0 0 0,1 0 0,0-1 0,0 1 0,1-1 0,8 13 0,-10-18-53,0-1 0,-1 0 1,1 0-1,0 0 0,0 0 1,0 0-1,0-1 0,1 1 1,-1-1-1,0 1 0,1-1 0,-1 0 1,1 0-1,0 0 0,-1 0 1,1 0-1,0 0 0,-1-1 1,1 0-1,0 1 0,0-1 1,-1 0-1,1 0 0,0 0 0,0-1 1,-1 1-1,1-1 0,0 0 1,-1 1-1,1-1 0,0 0 1,3-3-1,4-1 32,-1 0 0,0-1 0,0 0 1,0-1-1,-1 0 0,0 0 0,7-9 0,-2 2 24,-1-1-1,-1-1 0,0 0 1,-1 0-1,12-27 1,-18 33-35,0 1 0,-1-1 0,0-1 0,0 1 0,-1 0 0,-1 0 0,1-1 0,-2 1 0,1-1 0,-2 1 0,-1-16 0,1 21-24,0 1 0,0 0 0,0-1 0,-1 1 0,0 0 0,1 0 0,-1 0 0,-1 0 0,1 0 0,-1 1 1,1-1-1,-1 1 0,0-1 0,0 1 0,-1 0 0,1 0 0,-1 1 0,1-1 0,-1 1 0,0 0 0,0-1 1,0 2-1,0-1 0,0 0 0,0 1 0,-1 0 0,1 0 0,0 0 0,-1 0 0,1 1 0,-8 0 0,2 0 3,1 1 0,-1-1 0,0 2 0,1 0 0,-1 0 0,1 1 0,-1 0 0,1 0 0,0 1-1,0 0 1,1 1 0,-1 0 0,-11 9 0,12-7-32,-1 0 1,2 1-1,-9 10 0,14-15-57,-1 0 0,1 0 0,0 0 0,1 0 1,-1 0-1,0 0 0,1 1 0,0-1 0,0 1 0,0-1 0,0 1 0,0-1 0,0 7 0,1-10 56,0 0 0,0 1 1,0-1-1,0 0 0,0 1 1,0-1-1,0 0 0,0 0 0,1 1 1,-1-1-1,0 0 0,0 0 1,0 1-1,0-1 0,0 0 0,0 0 1,0 1-1,1-1 0,-1 0 1,0 0-1,0 0 0,0 1 0,0-1 1,1 0-1,-1 0 0,0 0 1,0 0-1,1 1 0,-1-1 0,0 0 1,0 0-1,1 0 0,-1 0 1,0 0-1,0 0 0,1 0 0,-1 0 1,0 0-1,0 0 0,1 0 1,13-6-159,11-17-161,-8 4-59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7:37.4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 51 14019,'15'-24'2271,"-7"11"-791,-40 85 2751,25-55-4073,2-1 0,-1 1 0,2 0 0,0 0 0,1 1 0,1-1 0,0 1 0,2-1 0,2 34 0,-2-48-137,1 0-1,0 0 1,-1 0-1,1-1 1,0 1-1,0 0 1,1-1 0,-1 1-1,0-1 1,1 1-1,0-1 1,-1 0-1,1 1 1,0-1-1,0 0 1,5 3 0,-5-4-6,0 0 1,0 0 0,0 0 0,0 0 0,0 0 0,0-1-1,1 1 1,-1-1 0,0 0 0,0 1 0,1-1-1,-1 0 1,0 0 0,1-1 0,-1 1 0,0 0 0,0-1-1,0 1 1,1-1 0,-1 0 0,0 0 0,2-1 0,4-3 18,1 0 0,-1 0 0,0-1 0,-1-1 1,1 1-1,-1-1 0,-1-1 0,1 1 0,-1-1 1,7-11-1,-2 1 35,-1-1 0,0-1 1,12-33-1,-19 44-21,0 0 0,-1-1 0,0 1 0,-1-1 0,0 0 0,0 0 0,-1-13 1,0 21-36,0 0 0,-1-1 0,1 1 0,-1-1 0,1 1 0,-1 0 0,0 0 0,1-1 0,-1 1 0,0 0 0,-1 0 0,1 0 0,0 0 0,-1 0 0,1 0 1,-1 0-1,1 1 0,-1-1 0,0 1 0,0-1 0,1 1 0,-1-1 0,-1 1 0,1 0 0,0 0 0,0 0 0,0 0 0,0 0 0,-1 1 0,1-1 1,0 1-1,-1-1 0,1 1 0,0 0 0,-3 0 0,-6 0-272,1 1 0,0 1 0,0 0 1,0 0-1,0 1 0,0 0 0,1 0 0,-1 1 0,1 1 1,0 0-1,0 0 0,1 0 0,-11 9 0,17-12-27,2-4-72,2-11-493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8:46.0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 14963,'0'-1'78,"0"1"1,0 0-1,1 0 0,-1 0 0,0 0 0,0 0 1,0-1-1,0 1 0,1 0 0,-1 0 0,0 0 1,0 0-1,0 0 0,1 0 0,-1 0 0,0 0 1,0 0-1,1 0 0,-1 0 0,0 0 0,0 0 0,0 0 1,1 0-1,-1 0 0,0 0 0,0 0 0,1 0 1,-1 0-1,0 0 0,0 0 0,0 0 0,1 1 1,-1-1-1,0 0 0,0 0 0,0 0 0,0 0 1,1 0-1,-1 1 0,8 12 1471,3 24-833,-7-26-452,40 119 195,-44-130-504,0 0 0,0 0 1,-1 1-1,1-1 0,0 0 0,0 0 0,0 0 0,0 0 0,0 1 1,0-1-1,0 0 0,0 0 0,-1 0 0,1 0 0,0 1 0,0-1 1,0 0-1,0 0 0,0 0 0,-1 0 0,1 0 0,0 0 0,0 0 1,0 0-1,-1 0 0,1 1 0,0-1 0,0 0 0,0 0 0,-1 0 1,1 0-1,0 0 0,0 0 0,0 0 0,-1 0 0,1 0 1,0 0-1,0 0 0,0-1 0,-1 1 0,1 0 0,0 0 0,0 0 1,0 0-1,0 0 0,-1 0 0,1 0 0,0 0 0,0-1 0,0 1 1,0 0-1,-1 0 0,-11-4-366,0-3-75,-3 1-123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8:46.6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11 347 12027,'-8'-2'1784,"5"2"-736,3-1-368,3-1 1537,3-1-729,7-2-256,3-3-103,3-2-289,1 0-184,3-3-176,0 0-104,-2 0-392,-1 3-352,-4 3-664,0 2 1008,-6 5-208,-3 5-160,-4 2-152</inkml:trace>
  <inkml:trace contextRef="#ctx0" brushRef="#br0" timeOffset="1">567 13 13003,'10'-5'1320,"12"-2"1579,-22 7-2723,1 1-1,-1-1 0,0 1 0,0-1 0,0 1 1,0-1-1,1 1 0,-1-1 0,0 1 0,0-1 1,0 1-1,0-1 0,0 1 0,0 0 0,0-1 1,0 1-1,-1-1 0,1 1 0,0-1 0,0 1 1,0-1-1,-1 1 0,1-1 0,0 1 0,-8 21 451,6-17-200,-55 154 935,15-56-3858,34-87 413,8-16 2045,0 0 0,0 1 0,-1-1 0,1 0 0,0 0 0,0 1 0,0-1 0,0 0 0,0 0 0,0 1 0,0-1 0,0 0 0,-1 0 0,1 1-1,0-1 1,0 0 0,0 0 0,0 0 0,-1 1 0,1-1 0,0 0 0,0 0 0,-1 0 0,1 0 0,0 0 0,0 1 0,-1-1 0,1 0 0,0 0 0,0 0 0,-1 0 0,1 0 0,0 0 0,0 0 0,-1 0 0,1 0 0,0 0 0,-1 0-1,1 0 1,0 0 0,0 0 0,-1 0 0,1 0 0,0 0 0,0-1 0,-1 1 0,1 0 0,0 0 0,-1-8-1103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8:47.1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120 1 18820,'-2'10'553,"1"0"-1,1 0 0,0 1 1,0-1-1,1 0 1,0 0-1,1 0 1,0 0-1,7 19 1,-4-14-886,1 0 0,1-1 0,0 0-1,1-1 1,17 22 0,-22-26-2957</inkml:trace>
  <inkml:trace contextRef="#ctx0" brushRef="#br0" timeOffset="1">13 365 15779,'-2'1'173,"1"1"0,0-1 0,0 1 0,0 0 0,0-1 0,0 1 0,0 0 0,1 0 0,-1-1 0,0 1 0,1 0 0,0 0 0,-1 0 0,1 0 0,0 3 0,0-4-106,0-1 1,0 1-1,0-1 0,1 1 1,-1 0-1,0-1 0,0 1 1,1-1-1,-1 1 0,0-1 1,1 0-1,-1 1 0,0-1 1,1 1-1,-1-1 0,1 0 1,-1 1-1,0-1 0,1 0 1,-1 1-1,2-1 0,-1 1 68,1-1 0,-1 1 0,1-1 0,-1 0-1,1 0 1,0 0 0,-1 0 0,1 0 0,-1 0-1,1 0 1,2-1 0,5-1 201,1-1 0,-1 0-1,0-1 1,0 0 0,0 0 0,13-9 0,49-40 406,-52 38-544,-4 3-169,-12 8-136,1 1 1,-1 0-1,1 0 0,0 0 0,0 0 1,0 0-1,1 1 0,-1 0 0,0 0 1,1 0-1,7-1 0,-11 3 59,-1 0-1,1 0 0,0 0 1,0 0-1,0 1 1,-1-1-1,1 0 1,0 1-1,-1-1 1,1 0-1,0 1 0,-1-1 1,1 1-1,0-1 1,-1 1-1,1-1 1,-1 1-1,1 0 1,-1-1-1,1 1 0,-1 0 1,1-1-1,-1 1 1,0 0-1,1 0 1,-1-1-1,0 1 1,0 0-1,0 0 1,0-1-1,1 1 0,-1 0 1,0 0-1,0 0 1,0-1-1,-1 3 1,2 10-564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8:48.1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220 25 15939,'0'-1'210,"1"1"-1,-1 0 0,0-1 0,1 1 0,-1-1 0,0 1 1,1-1-1,-1 1 0,0-1 0,1 1 0,-1-1 1,0 1-1,0-1 0,0 1 0,0-1 0,1 1 0,-1-1 1,0 1-1,0-1 0,0 0 0,0 1 0,0-1 1,0 1-1,0-1 0,-1 1 0,1-1 0,0 0 0,0 1 1,0-1-1,0 1 0,-1-1 0,0 0 0,0 0-80,0 0 0,0 1 0,0-1 0,-1 0-1,1 1 1,0-1 0,0 1 0,-1 0 0,1-1 0,0 1-1,-1 0 1,-2 0 0,-4-1-41,0 1 0,-1 1-1,-12 2 1,13-1 11,0 0 0,0 0 0,1 1 0,-1 0 0,1 1 0,-1 0 0,1 0 0,0 0 0,1 1 0,-1 0 0,1 0 0,0 1 0,0 0 0,-9 11 0,10-8-53,0-1 0,0 1-1,0 0 1,1 0 0,0 0 0,1 1 0,0-1-1,1 1 1,0 0 0,0-1 0,0 14-1,1-13-43,1 0-1,0 1 1,1-1 0,0 0-1,1 0 1,0 1-1,0-1 1,1 0-1,0-1 1,1 1 0,0-1-1,1 1 1,0-1-1,0 0 1,1-1 0,0 1-1,1-1 1,0-1-1,0 1 1,0-1-1,1 0 1,0-1 0,0 1-1,11 4 1,-14-8-5,1-1 0,-1 0 0,1 0 1,-1 0-1,1-1 0,0 0 0,0 0 0,-1 0 1,1-1-1,0 0 0,0 0 0,0 0 0,-1-1 1,1 0-1,0 0 0,0-1 0,-1 1 0,1-1 1,7-4-1,-9 4 11,0 0 0,0-1 0,1 0 0,-2 0 0,1 0 0,0 0 1,0-1-1,-1 0 0,0 1 0,0-1 0,0 0 0,0-1 0,-1 1 0,0 0 0,1-1 1,-2 1-1,1-1 0,0 0 0,-1 0 0,0 1 0,0-1 0,0 0 0,-1-6 0,1 10 3,-1-1-1,0 1 0,0-1 0,0 1 0,0-1 0,0 0 0,0 1 0,-1-1 1,1 1-1,0-1 0,-1 1 0,1-1 0,-1 1 0,1-1 0,-1 1 0,0 0 1,0-1-1,0 1 0,0 0 0,0 0 0,0-1 0,0 1 0,0 0 0,0 0 1,0 0-1,-1 0 0,1 0 0,0 1 0,-1-1 0,1 0 0,0 1 0,-1-1 1,1 1-1,-1-1 0,1 1 0,-1 0 0,0-1 0,1 1 0,-1 0 1,1 0-1,-3 0 0,1 1 1,1-1 0,-1 1 0,1-1 0,-1 1 0,1 0 0,-1 0 0,1 0 0,-1 0 0,1 0 0,0 1 0,0-1 0,-1 1 0,1-1 0,0 1 0,0 0 0,1 0 0,-1 0 0,0 0 0,1 0 0,-1 0 0,1 1 0,0-1 0,-1 0 0,0 5 0,2-7-10,-1 1 0,1 0 0,-1 0 0,1 0 0,0 0 0,0 0 0,-1 0 0,1-1 0,0 1 0,0 0 0,0 0 0,0 0 0,0 0 0,0 0 0,0 0 0,0 0 0,1 0 0,-1 0 0,0 0 0,1-1 0,-1 1 0,0 0 0,1 0 0,-1 0 0,1 0 0,-1-1 0,1 1 1,0 1-1,0-2-3,1 0 1,-1 0-1,0 0 1,0 0 0,0 0-1,0 0 1,0 0-1,0 0 1,0 0-1,0-1 1,0 1 0,0 0-1,0-1 1,0 1-1,0 0 1,0-1 0,0 0-1,0 1 1,0-1-1,-1 1 1,1-1 0,0 0-1,0 0 1,1-1-1,9-11-22,0 0 0,13-18-1,-14 16-11,22-23 0,-32 37 34,1 0 0,0 0 0,0 0 0,0 0 0,0 1 0,0-1 0,0 0 0,0 0 0,0 1 0,0-1 0,0 1 0,1-1 0,-1 1 0,0-1 0,0 1 0,0 0 0,1-1 0,-1 1 0,2 0 0,-2 0-1,0 1 0,-1-1 1,1 0-1,0 1 0,0-1 1,-1 1-1,1-1 0,0 1 0,-1-1 1,1 1-1,0 0 0,-1-1 1,1 1-1,-1 0 0,1-1 0,-1 1 1,0 0-1,1 0 0,-1-1 1,0 1-1,1 1 0,1 6-15,0 0 1,0 0-1,-1 0 0,0 13 1,-1-17 16,5 169-1368,-5-176 1300,0 0 0,0 1-1,1-1 1,-1 0-1,1 1 1,-1-1 0,3-4-1,3-6-282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04.0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1 488 13659,'0'1'194,"0"-1"0,0 0 0,0 1 0,1-1 0,-1 0 0,0 0 1,0 1-1,1-1 0,-1 0 0,0 0 0,0 0 0,1 1 0,-1-1 0,0 0 0,1 0 0,-1 0 0,0 0 1,1 0-1,-1 0 0,0 1 0,1-1 0,-1 0 0,0 0 0,1 0 0,-1 0 0,0 0 0,1 0 0,-1 0 1,1-1-1,10-6 2190,12-23-2041,-16 20 360,46-68 47,68-132 0,-90 146-691,15-25 5,-46 89-63,0 0 0,0-1 0,0 1 0,0 0 0,0 0 0,0 0-1,0 0 1,1 0 0,-1-1 0,0 1 0,0 0 0,0 0 0,0 0 0,0 0 0,0 0 0,0-1 0,0 1 0,1 0 0,-1 0 0,0 0 0,0 0 0,0 0 0,0 0 0,0 0 0,0 0 0,1 0 0,-1 0 0,0 0 0,0 0 0,0 0 0,0-1 0,1 1 0,-1 0 0,0 0 0,0 0 0,0 0 0,0 0 0,0 1 0,1-1 0,-1 0 0,0 0 0,0 0 0,0 0 0,0 0 0,1 0 0,-1 0 0,3 10 47,-1 16 39,-2-24-76,23 352 636,-19-303-1349,-4-50 687,1 5-1842,-3-11 407,-1-2 640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04.5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9 17324,'-2'1'246,"0"1"0,0 0 0,1-1 0,-1 1 0,1 0 0,-1 0 0,1 0 0,0 0 0,-1 0 0,1 0 0,0 0 0,0 0 0,1 0 0,-1 1 0,0-1 0,1 0 0,-1 1 0,1-1 0,0 5 0,0-6-202,0 1 0,1-1 0,-1 0 0,1 1 0,-1-1 0,1 0-1,-1 1 1,1-1 0,0 0 0,-1 1 0,1-1 0,0 0 0,0 0 0,0 0 0,0 0 0,0 0 0,0 0-1,1 0 1,-1 0 0,0 0 0,0-1 0,1 1 0,-1 0 0,0-1 0,1 1 0,-1-1 0,1 0 0,-1 1-1,0-1 1,1 0 0,-1 0 0,4 0 0,1 0-17,0 0 1,-1 0-1,1-1 1,0 0-1,0 0 0,0 0 1,0-1-1,7-3 0,47-25 183,-46 22-229,1 0 1,28-10-1,-3 12-1556,-25 5 1151,-9 0-9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05.0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70 18508,'0'30'4673,"1"-24"-4555,0-1 1,1 1 0,-1-1-1,1 1 1,0-1-1,1 1 1,0-1-1,-1 0 1,1 0-1,1 0 1,-1-1-1,1 1 1,0-1-1,0 0 1,0 0-1,1 0 1,-1-1-1,1 1 1,0-1-1,0 0 1,0 0-1,0-1 1,1 0-1,8 3 1,-8-3-293,0 0 0,1 0 1,-1-1-1,0 0 0,0 0 0,1-1 0,-1 1 0,0-1 1,1-1-1,-1 1 0,0-1 0,0 0 0,1-1 0,-1 0 1,0 0-1,0 0 0,-1 0 0,1-1 0,0 0 1,-1 0-1,1-1 0,6-5 0,-6 2-502,1 0 0,-2-1-1,1 1 1,-1-1 0,0 0 0,-1 0 0,0-1-1,0 1 1,-1-1 0,0 0 0,0 0 0,2-18-1,0-32 945,-10 141 6517,1 3-4496,4-71-2083,10 225 679,-9-217-2300,-2-24 935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2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 14467,'1'0'80,"-1"-1"1,0 1-1,1 0 0,-1 0 0,0 0 1,1 0-1,-1 0 0,1 0 0,-1 0 1,0 0-1,1 0 0,-1 0 1,1 0-1,-1 0 0,0 0 0,1 0 1,-1 0-1,0 0 0,1 0 0,-1 0 1,1 0-1,-1 1 0,0-1 1,1 0-1,-1 0 0,0 1 0,0-1 1,1 0-1,-1 0 0,0 1 0,1-1 1,-1 0-1,0 0 0,0 1 0,0-1 1,1 0-1,-1 1 0,0-1 1,0 1-1,0-1 0,0 0 0,0 1 1,0-1-1,0 0 0,0 1 0,0-1 1,0 1-1,0-1 0,0 0 0,0 1 1,0-1-1,0 1 0,0-1 1,0 0-1,0 1 0,-3 31 1661,2-23-1093,-5 38 1032,-6 65 365,11-98-1882,1 1-1,1 0 1,0-1 0,1 1 0,6 20-1,-7-31-144,0-1-1,0 1 1,1 0-1,-1 0 0,1-1 1,0 1-1,0-1 1,0 0-1,0 1 0,1-1 1,-1 0-1,1-1 1,0 1-1,0 0 1,0-1-1,0 1 0,1-1 1,-1 0-1,0 0 1,1 0-1,0-1 1,-1 1-1,1-1 0,5 1 1,-4-1-111,1-1-1,-1 0 1,1 0 0,0 0 0,-1-1-1,1 1 1,-1-1 0,1-1 0,-1 1-1,0-1 1,0 0 0,0 0 0,0-1-1,0 1 1,0-1 0,8-7 0,-6 5 22,-2 0 0,1 0 0,-1-1 0,1 1 0,-1-1 0,-1-1 0,1 1 0,-1-1 0,5-12 0,8-34-389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05.8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10 206 14043,'0'0'98,"-1"0"0,1 0 1,0 0-1,0 0 0,0 0 0,-1 0 1,1 1-1,0-1 0,0 0 0,0 0 0,-1 0 1,1 0-1,0 0 0,0 0 0,-1 0 0,1 0 1,0 0-1,0 0 0,0 0 0,-1-1 1,1 1-1,0 0 0,0 0 0,0 0 0,-1 0 1,1 0-1,0 0 0,0 0 0,0 0 1,0-1-1,-1 1 0,1 0 0,0 0 0,0 0 1,0 0-1,0-1 0,0 1 0,0 0 0,-1 0 1,1 0-1,0-1 0,0 1 0,0 0 1,-2-15 2088,6-16-740,-2 23-1226,2-12 19,1-1 1,1 1-1,1 1 1,17-36-1,-24 54-238,1 0-1,-1 0 1,0 1-1,1-1 1,-1 0-1,1 0 1,-1 1-1,1-1 1,-1 0-1,1 1 1,-1-1-1,1 1 1,0-1-1,-1 1 1,1-1-1,0 1 1,0-1-1,-1 1 1,1 0-1,0-1 1,0 1-1,0 0 1,-1 0-1,1 0 1,0-1-1,0 1 1,0 0-1,0 0 1,0 0-1,-1 0 1,1 0-1,0 1 1,0-1-1,0 0 1,-1 0-1,1 1 1,0-1-1,0 0 1,0 1-1,-1-1 1,1 0-1,0 1 1,-1-1-1,1 1 1,0 0-1,-1-1 1,1 1-1,-1-1 1,1 1-1,-1 0 1,1-1-1,0 2 1,4 6 17,0-1 1,0 1-1,7 16 1,-9-16-20,66 149-396,-78-174 273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06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23 17268,'-4'-3'2064,"4"1"-1344,4-2-264,1 3 1097,8-4-537,3 4-184,5-1-368,2-1-176,5 2-144,1 1-112,-3 0-248,0 0-208,-7 0-440,-2 0-264,-8 1-705,-5 4 1321,-8 1-320,-8-1-216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07.4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1 131 15811,'0'8'1505,"4"-3"-825,3-5-192,8-3 888,3-6-240,7-5-359,4-2-129,4-4-256,2-2-248,-2 2-720,0 2-304,-7 4 672,-5 7-201,-8 11-175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08.0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93 126 17908,'0'0'89,"0"0"0,0 0 1,0 0-1,0-1 0,0 1 0,0 0 1,0 0-1,1 0 0,-1 0 1,0 0-1,0 0 0,0 0 0,0 0 1,0 0-1,1 0 0,-1 0 1,0 0-1,0 0 0,0 0 0,0 0 1,0 0-1,1 0 0,-1 0 1,0 0-1,0 0 0,0 0 0,0 0 1,0 0-1,0 0 0,1 0 0,-1 0 1,0 0-1,0 0 0,0 1 1,0-1-1,0 0 0,0 0 0,0 0 1,1 0-1,-1 0 0,0 0 1,0 0-1,0 1 0,0-1 0,0 0 1,0 0-1,0 0 0,0 0 0,0 0 1,0 0-1,0 1 0,0-1 1,0 0-1,0 0 0,0 0 0,0 0 1,0 1-1,3 16 1605,-3 30-2115,0-38 853,2 33-360,36-55-130,-34 12 38,0 1-1,1-1 1,-1 1-1,1 1 1,-1-1-1,1 0 0,-1 1 1,0 0-1,1 0 1,-1 1-1,0-1 1,0 1-1,0 0 1,0 0-1,0 0 0,0 0 1,-1 1-1,1 0 1,3 3-1,-4-4 16,-1 0 0,0 0-1,0 1 1,1-1 0,-2 0 0,1 1-1,0-1 1,0 1 0,-1 0 0,0 0-1,1-1 1,-1 1 0,0 0-1,0 0 1,-1 0 0,1 0 0,-1 0-1,1 0 1,-1 0 0,0 1-1,0-1 1,0 0 0,-1 0 0,1 0-1,-1 0 1,0 0 0,1 0-1,-3 4 1,-3 5 152,-1 0 0,-1 0 0,0 0-1,0-1 1,-16 15 0,18-20-160,0 0-1,0-1 0,-1 0 1,0 0-1,0 0 1,0-1-1,0 0 1,-1 0-1,1-1 1,-15 4-1,19-6-28,1-1 0,-1 1-1,1-1 1,-1 0 0,0 0-1,1 0 1,-1 0 0,1-1-1,-1 1 1,1-1 0,-1 1-1,1-1 1,-1 0 0,1 0-1,-1 0 1,1 0 0,0-1-1,0 1 1,-1 0 0,-1-3-1,0 0 1,1 1 0,-1-1 1,1 0-1,0-1 0,0 1 0,0 0 0,1-1 0,0 0 0,-3-5 0,-7-26-338</inkml:trace>
  <inkml:trace contextRef="#ctx0" brushRef="#br0" timeOffset="1">55 91 19316,'0'13'1913,"3"-3"-1241,1-1-304,5-6 1120,5-2-560,7-5-536,2-6-232,6-7-608,1-1-360,0-1-456,2 1-120,-3 2-1585,-3 3 2161,-3 5-449,-2 4-303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08.4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 11642,'43'-26'5430,"-40"26"-2659,-3 6-1600,-5 13-528,4-16-265,-5 16 137,1 0 0,2 0 0,0 1-1,-1 30 1,4-38-415,0 0 0,1 0 0,1 1 0,0-1 0,0-1 0,1 1 0,1 0 0,7 17 0,-10-26-88,1 0 0,-1 0 0,0 0 0,1-1 0,0 1 0,0-1 0,-1 1 0,2-1 0,-1 1 0,0-1 0,0 0 0,1 0 0,-1 0 0,1 0 0,-1-1 0,1 1 0,0-1 1,0 0-1,0 1 0,0-1 0,0 0 0,0-1 0,0 1 0,0-1 0,0 1 0,0-1 0,0 0 0,0 0 0,1 0 0,-1 0 0,0-1 0,0 1 0,0-1 0,0 0 0,0 0 0,0 0 0,3-2 0,4-2 16,-1-1 1,0 0-1,0-1 1,-1 0-1,1 0 1,-2-1-1,1 0 1,-1-1-1,0 1 1,11-20-1,-7 10 69,-1-2 0,-1 1 0,-1-1 0,10-35 0,-16 49-62,-1-1 0,0 1 0,0-1 0,0 0 0,-1 1 0,0-1 0,0 0 0,-1 1 0,-1-9 0,2 13-21,-1-1 0,0 1 0,0 0-1,0-1 1,0 1 0,0 0 0,-1 0 0,1 0 0,0 0 0,-1 0 0,0 0 0,0 0 0,1 0 0,-1 0 0,0 1 0,0-1 0,0 1 0,-1 0 0,1 0 0,0-1 0,0 1 0,-1 0 0,1 1 0,-1-1 0,1 0 0,-1 1 0,-3-1 0,0 1-20,0-1 0,1 1 0,-1 0 0,0 1 0,0 0 1,0 0-1,0 0 0,0 0 0,1 1 0,-6 2 1,-6 4-721,-30 18 1,33-17-386,0-1 0,-27 11 0,21-14 285,2-6-209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42.3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 5 16363,'0'0'37,"0"0"-1,0-1 0,0 1 0,0 0 0,0 0 0,0 0 0,0 0 1,0 0-1,0-1 0,0 1 0,0 0 0,0 0 0,0 0 1,0 0-1,-1 0 0,1-1 0,0 1 0,0 0 0,0 0 0,0 0 1,0 0-1,0 0 0,0 0 0,0-1 0,0 1 0,-1 0 0,1 0 1,0 0-1,0 0 0,0 0 0,0 0 0,0 0 0,-1 0 0,1 0 1,0 0-1,0 0 0,0 0 0,0 0 0,0 0 0,-1 0 0,1 0 1,0 0-1,0 0 0,0 0 0,0 0 0,-1 0 0,1 0 0,0 0 1,0 0-1,0 0 0,0 0 0,0 0 0,0 0 0,-1 0 0,1 0 1,0 0-1,0 1 0,0-1 0,-4 13 893,2 21-8,4 25 97,3-1 0,22 106 0,-23-126-1444,-4-37 335,0-1 0,-1 0-1,1 1 1,0-1 0,0 0-1,0 0 1,0 1 0,0-1-1,-1 0 1,1 0 0,0 1-1,0-1 1,-1 0 0,1 0-1,0 0 1,0 1 0,-1-1-1,1 0 1,0 0 0,0 0-1,-1 0 1,1 0 0,0 0-1,-1 0 1,1 0 0,0 1 0,-1-1-1,1 0 1,0 0 0,0 0-1,-1 0 1,1-1 0,0 1-1,-1 0 1,-11-1-524,-4-5-141,-5-2-271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42.8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0 213 19052,'3'1'1776,"4"-2"-1191,2-5-201,14-4 912,5-6-208,9-4-400,4-8-192,4 1-208,-2-2-23,-3 1-249,-3 5-152,-8 9-369,-6 2-183,-6 12-496,-2 6-184,-10 6 864,1 5-305,-3 3 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43.9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11 564 14723,'-6'21'2234,"2"-7"-181,10-25-25,24-54-1132,-3-1-1,21-76 1,19-140-249,-64 259-583,-1 13 95,1 25-34,3 17-70,10 32 0,-2-9-13,-5-16-22,25 96 172,-29-120-193,1 1 1,1 0-1,0-1 0,1 0 0,0-1 0,12 15 1,-20-29-54,0 1 0,0-1 1,1 1-1,-1-1 0,0 0 1,1 1-1,-1-1 0,0 1 1,1-1-1,-1 0 1,0 1-1,1-1 0,-1 0 1,1 0-1,-1 1 0,1-1 1,-1 0-1,0 0 0,1 0 1,-1 1-1,1-1 0,-1 0 1,1 0-1,-1 0 0,1 0 1,-1 0-1,1 0 0,0 0 1,-1-1-11,0 1-1,0 0 1,0-1 0,0 1-1,0-1 1,0 1 0,0-1 0,0 1-1,0 0 1,0-1 0,0 1-1,0-1 1,0 1 0,0 0 0,0-1-1,-1 1 1,1-1 0,0 1-1,0 0 1,0-1 0,-1 1-1,1 0 1,0-1 0,-1 1 0,1 0-1,0-1 1,-1 1 0,1 0-1,0 0 1,-1-1 0,-11-7-550,-6-1-170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44.4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38 15435,'-10'8'1180,"-3"4"1762,15-10-1491,10-3-349,17-3-377,39-1-1,-42 3-1488,-1 0 0,31-6 0,-48 5 273,-1 1 0,0-1 0,0 0 0,0 0 0,10-8 0,1-2-442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44.9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130 28 15563,'1'-1'274,"-1"0"-1,0-1 0,0 1 1,0-1-1,0 1 0,0-1 1,0 1-1,0-1 0,-1 1 1,1-1-1,0 1 0,-1-1 1,0 1-1,1 0 0,-2-2 0,2 2-153,-1 1 0,0 0-1,1-1 1,-1 1 0,0 0-1,1 0 1,-1-1-1,0 1 1,1 0 0,-1 0-1,0 0 1,0 0-1,1 0 1,-1 0 0,0 0-1,0 0 1,1 0 0,-1 0-1,0 0 1,1 1-1,-1-1 1,0 0 0,1 1-1,-1-1 1,0 0-1,1 1 1,-1-1 0,1 0-1,-1 1 1,1-1-1,-1 1 1,1-1 0,-1 1-1,1 0 1,-1 0 0,-5 5 82,0 1 0,0-1 0,1 1 0,0 0 1,0 1-1,1-1 0,0 1 0,-6 15 0,-19 71-273,28-90 107,-1 4-26,-4 13 17,2 0-1,-4 31 0,7-47-22,1-1-1,0 1 1,0 0-1,0-1 1,0 1-1,1-1 0,0 1 1,0-1-1,0 0 1,0 1-1,1-1 1,-1 0-1,1 0 0,0 0 1,1 0-1,-1 0 1,1 0-1,3 3 1,-4-5-23,0 0 0,0-1 0,0 1 0,0-1 0,0 0 0,0 0 0,0 0-1,1 0 1,-1 0 0,0 0 0,1 0 0,-1-1 0,1 1 0,-1-1 0,0 0 0,1 0 0,-1 0 0,1 0 0,-1 0 0,1 0 0,-1-1 0,1 1 0,-1-1 0,0 0 0,1 0 0,-1 0 0,3-1 0,2-2 42,0 0-1,0 0 0,-1-1 1,1 0-1,-1-1 0,11-10 1,-3-1-120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3.0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4 19052,'-16'-3'1960,"2"7"-1263,-2 2-313,6 1 1440,4 0-904,8-2-1056,2-4-672,2-1 728,1-3-176,9 0-136</inkml:trace>
  <inkml:trace contextRef="#ctx0" brushRef="#br0" timeOffset="1">422 485 18364,'0'1'103,"1"0"1,-1 0-1,1 0 1,-1 0-1,1 0 1,0 0-1,-1-1 1,1 1-1,0 0 1,0-1-1,-1 1 1,1 0-1,0-1 1,0 1-1,0-1 1,0 1-1,0-1 0,0 1 1,0-1-1,0 0 1,0 1-1,0-1 1,0 0-1,2 0 1,30-4 1578,-29 3-1542,0 1 1,0-1-1,0 0 1,0 1 0,0 0-1,0 0 1,7 1 0,-10-1-127,0 1 1,0-1-1,0 1 1,0-1-1,0 1 1,0 0-1,0 0 1,0-1-1,0 1 1,-1 0-1,1 0 1,0 0 0,0 0-1,-1 0 1,1 0-1,0 0 1,-1 0-1,1 0 1,-1 0-1,0 0 1,1 0-1,-1 0 1,0 0-1,0 0 1,1 1-1,-1-1 1,0 0-1,0 0 1,0 0-1,0 0 1,-1 2 0,1 6 47,-1 0 0,-1 0 1,1 0-1,-1 0 1,-1-1-1,-5 15 1,-29 53 440,13-31-159,20-37-267,-8 22 192,11-29-243,0 1 0,1-1 0,-1 1 0,1 0 1,0-1-1,0 1 0,0 0 0,-1-1 0,1 1 1,1-1-1,-1 1 0,0 0 0,0-1 0,2 4 1,-2-4-31,1-1 0,-1 0 0,1 1 0,-1-1 1,1 1-1,0-1 0,-1 0 0,1 0 0,-1 1 1,1-1-1,0 0 0,-1 0 0,1 0 0,0 0 0,-1 0 1,1 0-1,0 0 0,-1 0 0,1 0 0,0 0 1,-1 0-1,1 0 0,0 0 0,-1-1 0,1 1 1,0 0-1,-1 0 0,1-1 0,-1 1 0,1 0 0,0-1 1,0 0-1,23-15-594,-22 15 475,101-84-1600,-56 49 1196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46.4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29 15715,'0'0'171,"0"0"0,-1-1 0,1 1 0,0 0-1,0-1 1,-1 1 0,1 0 0,0-1 0,0 1-1,0-1 1,0 1 0,-1 0 0,1-1 0,0 1-1,0 0 1,0-1 0,0 1 0,0-1 0,0 1-1,0 0 1,0-1 0,0 1 0,0-1 0,0 1-1,1 0 1,-1-1 0,0 1 0,0-1 0,0 1 0,0 0-1,1-1 1,-1 1 0,0 0 0,1-1 0,14-1 2462,-5 2-2709,6 0 168,70-6 30,-30-2-4040,-62 14 2440,-7 3 621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47.1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51 18084,'6'3'1592,"2"-3"-1024,2-3-192,12 0 689,-3-5-249,6 0-320,3 3-176,0-6-752,-1 3 512,-3 3-104,-3 3-104,-6 2-112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47.6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174 2 17188,'-6'-1'368,"-1"1"1,0-1-1,0 2 0,0-1 1,1 1-1,-1 0 1,0 0-1,0 1 0,1-1 1,-1 2-1,1-1 1,0 1-1,0 0 1,0 0-1,-8 5 0,9-3-307,0-1 0,0 1 0,0 0 0,1 0 0,0 0 0,0 0 0,0 1 0,1 0 0,-1-1 0,2 1 0,-1 1-1,0-1 1,1 0 0,0 1 0,-1 10 0,1-8-32,1 0-1,1-1 1,-1 1 0,2 0-1,-1 0 1,3 12 0,-3-19-19,0-1 1,1 1-1,-1-1 1,0 1-1,1-1 0,-1 1 1,1-1-1,0 1 1,-1-1-1,1 1 1,0-1-1,0 0 1,0 1-1,0-1 0,0 0 1,0 0-1,0 0 1,1 0-1,-1 0 1,0 0-1,0 0 0,1 0 1,-1-1-1,1 1 1,-1 0-1,1-1 1,-1 1-1,1-1 1,-1 0-1,1 1 0,-1-1 1,1 0-1,-1 0 1,1 0-1,0 0 1,-1 0-1,1 0 1,-1-1-1,1 1 0,-1 0 1,1-1-1,-1 1 1,4-2-1,1-1 43,0 0 0,0-1 0,-1 0 0,1 1 0,-1-2 1,1 1-1,-1-1 0,-1 1 0,1-1 0,-1-1 0,0 1 0,6-9 0,-4 3 39,0 1 0,-1-1 0,0 0 1,0-1-1,-2 1 0,4-14 0,-6 20-37,0-1 0,-1 1-1,0 0 1,0 0 0,-1-10-1,1 14-58,0 0-1,0 0 0,0 0 1,0 0-1,-1 0 0,1 0 1,0 0-1,0 0 0,-1 0 0,1 0 1,-1 0-1,1 1 0,-1-1 1,1 0-1,-1 0 0,0 0 0,1 1 1,-1-1-1,0 0 0,1 1 1,-1-1-1,0 0 0,0 1 0,0-1 1,0 1-1,1-1 0,-1 1 1,0 0-1,0-1 0,0 1 0,0 0 1,0 0-1,0 0 0,0 0 1,-2 0-1,1 0-64,1 1 0,-1-1 0,0 1 0,1 0 0,-1 0 0,1 0 0,-1 0 0,1 0 0,0 0 0,-1 1 0,1-1 0,0 0 0,0 1 0,0-1 0,0 1 0,0-1 0,0 1 0,0-1 0,0 1 0,1 0 0,-2 2 0,-10 42-550,6-11 134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48.1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19236,'4'22'1472,"-4"11"-1152,3 0-151,1 6 495,-1 2-288,6-1-200,-2-4-192,2-8-416,-2-8-128,-1-10-233,-5-8-175,2-9 616,-3-8-232,-1-7-104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48.7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80 36 14867,'0'-3'442,"0"1"0,-1-1 0,1 0 0,0 1 0,-1-1 0,0 1 0,0 0 0,1-1 0,-3-3 0,2 5-357,1 1 0,-1-1 1,1 1-1,0-1 0,-1 1 1,1 0-1,-1-1 0,1 1 1,-1-1-1,1 1 0,-1 0 1,1 0-1,-1-1 0,1 1 1,-1 0-1,0 0 0,1 0 1,-1-1-1,1 1 0,-1 0 1,0 0-1,1 0 0,-1 0 0,1 0 1,-1 0-1,0 0 0,1 0 1,-1 1-1,1-1 0,-1 0 1,0 0-1,1 0 0,-1 1 1,1-1-1,-1 0 0,1 0 1,-1 1-1,1-1 0,-1 1 1,1-1-1,-1 0 0,1 1 1,0-1-1,-1 1 0,1-1 1,0 1-1,-1 0 0,-4 5 123,0 1 0,0-1 0,1 1 0,0 0 0,0 0-1,1 0 1,0 1 0,0-1 0,1 1 0,0 0 0,-2 10-1,3-9-197,-1 0-1,2 0 0,-1-1 1,1 1-1,0 0 0,1 0 1,0 0-1,1-1 0,0 1 1,3 9-1,-5-17-11,1 1 0,-1-1 0,0 0 0,1 0 0,-1 0 0,1 0 0,-1 0 0,1 0 1,0 0-1,-1 0 0,1-1 0,0 1 0,0 0 0,-1 0 0,1 0 0,0-1 0,0 1 0,0 0 0,0-1 0,0 1 0,0-1 0,2 1 0,-2-1 1,0 0-1,0 0 0,0-1 0,0 1 0,-1 0 0,1 0 0,0-1 0,0 1 0,0-1 0,0 1 1,0-1-1,0 1 0,-1-1 0,1 1 0,0-1 0,0 0 0,-1 0 0,1 1 0,1-2 0,2-4-6,0 0 0,-1 0 0,1-1-1,-1 1 1,3-11 0,1-6 20,0-1 1,-2 0-1,-1 0 1,2-44 0,-3 113-31,3-1 0,15 64 0,-16-85 17,-4-19 0,0 4 11,1-1 0,0 0 0,0 0 1,6 12-1,-8-18-9,0 0 1,1 0 0,-1 0-1,1 0 1,0-1 0,-1 1-1,1 0 1,0 0 0,-1 0-1,1-1 1,0 1 0,0 0-1,-1-1 1,1 1 0,0-1-1,0 1 1,0-1 0,0 1-1,0-1 1,0 0 0,0 1-1,0-1 1,0 0 0,0 0-1,0 0 1,0 0 0,0 0-1,0 0 1,0 0 0,0 0-1,0 0 1,0 0 0,0-1-1,0 1 1,0 0 0,0-1-1,0 1 1,0 0 0,0-1-1,-1 1 1,1-1 0,1-1-1,34-29 52,-32 26-49,0 0 0,1 1 1,-1 0-1,1 0 1,0 0-1,0 0 0,1 1 1,-1 0-1,1 0 0,0 0 1,-1 1-1,9-3 1,-13 5-4,0 0 0,0 0 0,0 0 0,0 0 0,0 0 0,0 0 0,0 0 0,0 0 0,0 0 0,0 0 0,0 0 0,0 1 0,0-1 0,0 1 0,0-1 0,0 0 1,0 1-1,0-1 0,0 1 0,-1 0 0,1-1 0,0 1 0,0 0 0,1 1 0,-1 0 10,0 0 0,-1 0 0,1-1 0,0 1 0,-1 0 0,1 0 0,-1 0 0,0 0 0,1 0 0,-1 0 0,0 0 0,-1 3 0,1 2 75,-1 0 0,0 0 0,-1-1 0,0 1 0,0 0 0,-5 10-1,1-7 43,0 0-1,-1-1 0,0 0 0,-1 0 0,1-1 0,-2 0 1,1 0-1,-1 0 0,0-1 0,-1-1 0,0 0 0,0 0 1,0-1-1,0 0 0,-1-1 0,-11 3 0,21-6-140,-1-1-1,1 0 1,0 1-1,-1-1 1,1 0-1,0 0 1,-1 0 0,1 0-1,0 0 1,-1-1-1,1 1 1,0 0-1,0-1 1,-1 1-1,1 0 1,-2-2-1,2 2-14,1-1-1,0 1 0,0 0 0,-1 0 0,1-1 1,0 1-1,0 0 0,0 0 0,-1-1 0,1 1 1,0 0-1,0-1 0,0 1 0,0 0 0,0-1 1,0 1-1,-1 0 0,1-1 0,0 1 0,0 0 1,0-1-1,0 1 0,0 0 0,0-1 0,1 1 1,7-13-1519,32-22-2163,-22 17 2643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50.8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93 46 13939,'5'-25'3411,"-5"24"-3255,0 0 1,1 0 0,-1 1-1,0-1 1,0 0-1,0 1 1,0-1-1,0 0 1,-1 1-1,1-1 1,0 0-1,0 0 1,0 1-1,-1-1 1,1 0-1,0 1 1,-1-1 0,1 1-1,0-1 1,-1 0-1,1 1 1,-1-1-1,1 1 1,-1-1-1,1 1 1,-1-1-1,1 1 1,-1 0-1,0-1 1,1 1-1,-1 0 1,-1-1-1,1 3 59,-1 0-1,1 0 0,0-1 0,-1 2 0,1-1 1,0 0-1,0 0 0,0 0 0,0 0 1,1 1-1,-2 3 0,2-5-121,-16 62 342,-8 77 1,12-67-359,-8 53-2132,27-212 182,-4 43 1119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51.4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69 1 19332,'16'118'4642,"-12"-100"-4623,1 1-1,0 0 0,1-1 0,1 0 0,1-1 0,1 0 0,0 0 0,22 29 0,-28-42-369,0-1 0,0 1 0,-1-1-1,0 1 1,1 0 0,-2 0 0,1 0 0,0 0-1,-1 1 1,1-1 0,-1 0 0,0 1 0,-1-1 0,1 0-1,-1 1 1,0-1 0,0 8 0,-3 3-293</inkml:trace>
  <inkml:trace contextRef="#ctx0" brushRef="#br0" timeOffset="1">30 497 16988,'-13'0'1968,"3"-6"-1120,4 3-360,7-5 1153,7-3-465,9-2-472,3-1-136,6-5-496,5-3-232,0 1-552,0 0-240,-4 1-352,-2 0 7,-5 0 761,-4-5-352,-4 1-128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51.9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 19 16628,'-4'-18'1756,"4"18"-1717,0 0 0,0 0-1,-1 0 1,1 0 0,0 0-1,0 0 1,0 0 0,-1 0 0,1 0-1,0 0 1,0 0 0,-1 0-1,1 0 1,0 0 0,0 0-1,-1 0 1,1 0 0,0 0-1,0 0 1,0 0 0,-1 0-1,1 0 1,0 0 0,0 1-1,0-1 1,-1 0 0,1 0-1,0 0 1,0 0 0,0 1-1,0-1 1,-1 0 0,1 0-1,0 0 1,0 1 0,0-1-1,0 0 1,-3 4 222,1 0 0,0 0-1,0 0 1,0 0 0,0 1 0,0 4-1,-5 23-72,1 1 0,2 0 0,2 0 0,1 0 1,1 0-1,2 0 0,10 55 0,-11-84-187,1 7 49,0 0 0,1 0 0,8 20 0,-10-29-30,0 0 1,0 0 0,0 0 0,1 0 0,-1-1 0,0 1 0,1 0-1,-1-1 1,1 1 0,0-1 0,3 3 0,-4-4-5,0 1 0,0-1 0,0 1 1,1-1-1,-1 0 0,0 1 0,1-1 1,-1 0-1,0 0 0,0 0 0,1 0 0,-1 0 1,0-1-1,0 1 0,1 0 0,-1 0 0,0-1 1,0 1-1,1-1 0,-1 1 0,0-1 1,1 0-1,9-7 100,-1 0 0,-1-1 0,1 0 0,-1-1 0,-1 0 0,0 0 0,13-21 0,-11 16 0,-7 11-68,-1 0 0,1 0 0,-1-1 0,0 1 0,2-9 0,-4 13-39,0-1 1,0 1-1,1 0 0,-1-1 0,0 1 0,0-1 1,0 1-1,0-1 0,0 1 0,0-1 1,0 1-1,0-1 0,0 1 0,-1 0 1,1-1-1,0 1 0,0-1 0,0 1 1,0 0-1,-1-1 0,1 1 0,0-1 1,0 1-1,-1 0 0,1-1 0,-1 1 1,0-1 2,1 1 1,-1 0-1,0 0 1,0 0-1,0 0 1,0 0-1,0 0 1,0 0 0,0 0-1,0 0 1,0 1-1,0-1 1,0 0-1,0 1 1,0-1 0,0 0-1,0 1 1,0 0-1,-10 4 65,1 1-1,1 0 1,-15 12 0,20-15-58,0 0 0,1 1 0,-1-1 0,1 1 0,0-1 0,0 1 0,0 0 0,1 0 0,-1 1 0,1-1 0,-2 5 0,5-5-31,6-9-16,5-11-29,-10 12 49,4-6-10,-1 0 0,2 1-1,-1 0 1,1 0 0,0 0 0,1 1-1,12-10 1,-19 17 16,0 1-1,0-1 1,0 1-1,0-1 1,0 1-1,0-1 1,0 1-1,0 0 1,0 0-1,1 0 1,-1-1-1,0 1 0,0 0 1,0 0-1,0 0 1,1 1-1,-1-1 1,0 0-1,0 0 1,0 1-1,0-1 1,0 0-1,0 1 1,0-1-1,0 1 1,0 0-1,0-1 1,0 1-1,0 0 1,0 0-1,0-1 1,0 1-1,-1 0 1,1 0-1,0 0 1,-1 0-1,1 0 1,0 0-1,0 2 1,3 4-14,0 2 1,0-1-1,4 17 1,-6-20 9,-1 0-14,4 9-192,0 0 0,-1 1 1,-1 0-1,-1-1 0,2 21 0,-7-23-48,3-12 255,0 0-1,0 1 0,0-1 0,0 0 1,0 0-1,0 0 0,-1 1 1,1-1-1,0 0 0,0 0 1,0 0-1,-1 0 0,1 0 0,0 0 1,0 1-1,0-1 0,-1 0 1,1 0-1,0 0 0,0 0 0,0 0 1,-1 0-1,1 0 0,0 0 1,0 0-1,-1 0 0,1 0 1,0 0-1,0 0 0,-1 0 0,1 0 1,0 0-1,0 0 0,0-1 1,-1 1-1,1 0 0,0 0 0,0 0 1,0 0-1,-1 0 0,1 0 1,0-1-1,0 1 0,0 0 1,0 0-1,-1-1 0,-10-11-314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52.7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0 480 15027,'3'5'643,"2"3"3033,-4-8-3564,-1 0-1,1-1 0,-1 1 1,1 0-1,-1 0 0,1-1 1,-1 1-1,1 0 1,-1-1-1,0 1 0,1 0 1,-1-1-1,0 1 1,1-1-1,-1 1 0,0-1 1,1 1-1,-1-1 0,0 1 1,0-1-1,0 1 1,1-1-1,-1 0 0,83-188 3632,17-104-3054,-100 293-688,0 0-1,0 0 1,0 0-1,0 0 1,0 1-1,0-1 1,0 0-1,0 0 1,0 0-1,1 0 1,-1 0-1,0 0 1,0 0-1,0 0 1,0 0 0,0 0-1,0 0 1,0 0-1,0 0 1,0 0-1,0 0 1,1 0-1,-1 0 1,0 0-1,0 0 1,0 0-1,0 0 1,0 0 0,0 0-1,0 0 1,0 0-1,0 0 1,0 0-1,0 0 1,1 0-1,-1-1 1,0 1-1,0 0 1,0 0-1,0 0 1,0 0-1,0 0 1,0 0 0,0 0-1,0 0 1,2 18 13,1 42-4,-2-31-7,0 0-101,0 1 161,1 0 1,2-1-1,7 31 1,-10-53-140,1 1 0,1-1 0,0 0 0,0 0-1,0 0 1,1 0 0,-1 0 0,2-1 0,-1 1 0,1-1 0,0 0 0,0-1 0,1 1 0,0-1 0,0 0 0,12 7-1,-10-9-3399,-12-3 2656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53.3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83 19340,'-5'3'1680,"2"-2"-1247,2 1-209,10-7 656,6 2-224,6-3-280,2-1-136,7 4-304,-1 0-224,4-2-360,-4 3-232,-3-4-369,-3 1-383,-2-4 1104,-4-4-376,-1-9-184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3.5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1 19116,'3'0'1848,"0"7"-1039,-3 7-297,0 15 920,-2 5-280,2 11-360,-1 3-143,1 4-153,3-1-240,1-3-512,3-7-256,0-12-801,0-9 1105,-2-8-224,-4-11-192</inkml:trace>
  <inkml:trace contextRef="#ctx0" brushRef="#br0" timeOffset="1">12 236 19828,'-11'-2'2161,"16"-2"-1857,13-2 928,7-2-456,10-4-784,6-5-472,5-6 472,7-4-32,7-2-144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53.8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0 20684,'-2'5'282,"-1"0"0,1 1 0,0-1 0,0 0 0,0 1 0,1 0 0,0-1 0,0 1 0,1 0 0,-1-1 0,1 1 0,1 10 0,1-5-111,-1 0-1,1 0 1,1 0-1,0 0 1,7 16-1,-9-25-169,0 0 0,0 1 0,0-1 0,0 0 0,1 0 0,-1 0 0,1 0 0,-1 0 0,1-1 0,0 1 0,-1 0 0,1-1 0,0 1 0,0-1 0,0 1 0,0-1 0,1 0 0,-1 0 0,3 1 0,-3-2-22,0 0 0,0 0 0,0 0 0,-1 0 0,1 0 0,0-1 0,0 1 0,0-1 0,0 1 1,0-1-1,-1 1 0,1-1 0,0 0 0,-1 0 0,1 0 0,-1 0 0,1 0 0,-1 0 0,1-1 0,-1 1 0,0-1 0,1 1 0,-1 0 0,2-4 0,4-6-218,-1-1 0,1 0-1,-2 0 1,0-1 0,0 1-1,4-24 1,3-4-552,-12 40 783,0 0-1,0 0 1,0 0-1,0 0 1,0 0-1,0 1 1,0-1-1,0 0 1,0 0-1,0 0 1,0 0-1,0 0 1,1 1-1,-1-1 1,0 0-1,0 0 1,0 0-1,0 0 1,0 0-1,0 0 1,0 0-1,0 0 1,1 1-1,-1-1 1,0 0-1,0 0 1,0 0-1,0 0 1,0 0-1,1 0 0,-1 0 1,0 0-1,0 0 1,0 0-1,0 0 1,0 0-1,1 0 1,-1 0-1,0 0 1,0 0-1,0 0 1,0 0-1,0 0 1,1 0-1,-1 0 1,0 0-1,0 0 1,0 0-1,0 0 1,0-1-1,0 1 1,1 0-1,-1 0 1,0 0-1,0 0 1,0 0-1,0 0 1,0 0-1,0 0 1,0-1-1,0 1 0,0 0 1,1 0-1,3 13 32,39 289 1757,-36-240-1336,-4-33-353,-2-20-200,-1-15-205,-7-27 179,2 15-50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54.4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0 240 18500,'0'0'45,"0"0"1,0 0-1,0 0 1,0 0-1,0-1 1,0 1-1,0 0 1,0 0-1,0 0 1,0 0-1,0 0 1,0 0-1,0 0 1,1 0-1,-1 0 1,0 0-1,0-1 1,0 1-1,0 0 1,0 0-1,0 0 1,0 0-1,0 0 1,0 0-1,0 0 1,0 0-1,0 0 0,0 0 1,1 0-1,-1 0 1,0 0-1,0 0 1,0 0-1,0 0 1,0 0-1,0 0 1,0 0-1,0 0 1,0 0-1,1 0 1,-1 0-1,0 0 1,0 0-1,0 0 1,0 0-1,0 0 1,0 0-1,0 0 1,0 0-1,0 0 1,0 0-1,1 0 1,-1 0-1,0 0 1,0 0-1,0 0 0,0 1 1,0-1-1,7-16 969,5-23-406,0-10-180,-4 17-64,14-40 0,-22 72-348,0 0-1,0 1 1,0-1 0,0 0-1,0 0 1,0 1 0,0-1-1,1 0 1,-1 1 0,0-1 0,0 0-1,0 0 1,1 1 0,-1-1-1,0 0 1,0 0 0,0 0-1,1 1 1,-1-1 0,0 0-1,0 0 1,1 0 0,-1 0-1,0 0 1,1 0 0,-1 1-1,0-1 1,1 0 0,-1 0-1,0 0 1,0 0 0,1 0-1,-1 0 1,0 0 0,1 0-1,-1 0 1,0 0 0,1 0-1,-1-1 1,0 1 0,0 0-1,1 0 1,-1 0 0,0 0-1,0 0 1,1-1 0,-1 1-1,0 0 1,0 0 0,1 0-1,-1-1 1,0 1 0,0 0-1,0 0 1,1-1 0,-1 1-1,0 0 1,0 0 0,0-1-1,0 1 1,0 0 0,0 0-1,0-1 1,1 1 0,-1-1-1,6 8 370,-5-7-380,-1 0 0,0 0 0,1-1 0,-1 1 0,1 0 0,-1 0 0,0 0 0,1-1 0,-1 1 0,0 0 0,1-1 0,-1 1 0,0 0 0,1-1-1,-1 1 1,0 0 0,0-1 0,0 1 0,1-1 0,-1 1 0,0 0 0,0-1 0,0 1 0,0-1 0,0 1 0,0-1 0,0 1 0,0-1 0,1 0 1,-1-1 0,0 1 0,1-1 0,-1 1 0,1-1-1,0 1 1,-1 0 0,1-1 0,0 1 0,0 0 0,0-1 0,0 1 0,0 0 0,0 0-1,0 0 1,0 0 0,0 0 0,1 0 0,-1 0 0,2 0 0,-1 1-2,-1 0 0,0 0 0,1 0 0,-1 0 0,1 1 0,-1-1 0,0 1 0,1-1 0,-1 1 1,0-1-1,0 1 0,1 0 0,-1 0 0,0-1 0,0 1 0,0 0 0,0 0 0,0 0 0,0 0 0,0 0 0,0 0 0,0 2 0,3 3 15,0-1-1,0 1 1,-1-1-1,0 1 1,0 0-1,0 0 1,-1 0-1,0 0 1,0 1-1,-1-1 1,0 1-1,0-1 1,0 1-1,-1-1 1,0 1-1,0-1 0,-1 1 1,0-1-1,-1 8 1,-5 11 127,-1 0 0,0-1 0,-21 38 0,0 3-19,25-54-115,-10 25 8,14-34-21,-1-1 1,1 0-1,0 1 0,-1-1 1,1 1-1,0-1 0,0 1 1,0-1-1,0 1 1,0-1-1,0 0 0,0 1 1,1-1-1,-1 1 0,0-1 1,1 0-1,-1 1 0,1-1 1,0 0-1,0 3 0,1-3 3,-1 0 0,1-1 0,0 1 0,-1 0 0,1 0 0,0-1 0,0 1 0,-1-1 0,1 1 0,0-1 0,0 0 0,0 0 0,0 0 0,-1 0 0,1 0 0,0 0 0,3-1 0,0 0 8,0 0-1,0 0 1,0 0 0,-1-1 0,8-3 0,-1-2-345,0 0 0,-1-1 0,0 0 0,0-1-1,-1 0 1,16-20 0,-25 29 333,1-1-37,-1 1 0,1-1 0,-1 0 1,1 1-1,-1-1 0,1 0 0,-1 1 0,1-1 1,0 1-1,-1-1 0,1 1 0,0-1 0,-1 1 1,1-1-1,0 1 0,0 0 0,-1 0 0,1-1 1,0 1-1,0 0 0,0 0 0,0 0 1,1 0-1,7 1-572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55.1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0 116 20708,'0'1'1705,"5"-2"-1217,3-4-184,7-3 736,5-2-240,7-5-360,5 1-127,6-2-209,1 0-104,-3 3-337,-4 1-295,-6 7-504,-4 3-256,-12 5 976,-7 3-296,-11 2-169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55.6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68 16492,'3'11'2024,"3"1"-1256,4-7-224,3 0 1393,9-5-889,4 0-176,6-5-336,0-5-264,-1-4-600,1-4-456,-4 1 680,-2-2-160,-3 2-176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56.1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43 13995,'-1'-42'8243,"-1"71"-5865,0 58-1799,11 103 1,-8-180-554,0 1 1,1-1-1,6 20 1,-7-29-24,-1 1 0,1 0 0,-1-1 1,1 1-1,0 0 0,0-1 0,-1 1 0,1-1 1,0 1-1,0-1 0,1 0 0,-1 0 0,0 1 1,0-1-1,1 0 0,-1 0 0,0 0 0,1 0 1,-1 0-1,1 0 0,-1-1 0,1 1 0,0 0 1,-1-1-1,1 1 0,0-1 0,-1 0 0,1 0 1,0 1-1,0-1 0,-1 0 0,1 0 0,2-1 1,2-1-102,-1 0 1,1-1-1,0 1 0,-1-1 1,0 0-1,0-1 1,0 1-1,0-1 1,0 0-1,-1 0 1,0-1-1,7-7 1,-1-2-291,0 0 0,0-1 0,9-19 0,-2-9-69,-6 1-179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56.7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18916,'3'16'1664,"-3"2"-1135,2 6-217,3 6 712,3 5-272,5 1-320,3-1-168,1-2-336,-1-3-248,0-5-464,0-6-248,-5-8-281,-2-5 921,-6-8-1296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9:57.2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57 132 15747,'1'-2'4056,"-5"6"-2200,-3 9-154,7-13-1657,-17 70 3444,16-62-3423,0-1-1,0 0 1,1 0 0,0 0-1,0 0 1,1 1 0,3 13 0,-4-21-67,0 1 0,0 0 0,0-1 0,1 1 1,-1 0-1,0-1 0,1 1 0,-1 0 0,0-1 1,1 1-1,-1-1 0,1 1 0,-1-1 1,1 1-1,-1-1 0,1 1 0,0-1 0,-1 1 1,1-1-1,0 0 0,-1 1 0,1-1 0,0 0 1,-1 0-1,1 1 0,0-1 0,-1 0 1,1 0-1,0 0 0,0 0 0,-1 0 0,1 0 1,0 0-1,0 0 0,-1 0 0,1 0 0,0-1 1,-1 1-1,1 0 0,0 0 0,-1-1 1,1 1-1,0 0 0,-1-1 0,1 1 0,0-1 1,-1 1-1,1-1 0,0 0 0,30-27-131,-30 27 127,3-2-10,-1-1 0,1 1 0,-1 0 0,1 0 0,0 0 0,0 0 0,0 0 0,1 1 0,-1 0 0,9-3 0,-12 5 9,1-1 0,-1 1 0,1 0 0,-1 0 0,1 0 0,-1 0-1,1 0 1,-1 0 0,1 1 0,-1-1 0,0 0 0,1 1 0,-1-1 0,0 1-1,3 1 1,-2-1 1,0 1-1,0 0 1,0-1-1,0 1 1,-1 0-1,1 0 1,-1 0-1,1 0 1,-1 0-1,0 0 1,0 0-1,1 3 1,2 7 21,-1-1 0,0 1 0,0 0 0,-1-1 0,-1 1-1,0 0 1,-1 0 0,0 0 0,-3 19 0,2-21 51,-1 1 0,0-1-1,0 0 1,-1 0-1,-1 0 1,0 0 0,0 0-1,-1-1 1,0 0-1,-1 0 1,-7 9 0,11-15-91,0-1 1,0 0-1,0 0 1,0 0 0,0 0-1,-1 0 1,1 0-1,-1-1 1,1 1 0,-1-1-1,0 0 1,0 1-1,1-1 1,-1 0-1,0-1 1,0 1 0,0-1-1,-6 1 1,7-1-100,-1-1 1,1 1 0,-1-1-1,1 0 1,-1 0 0,1 0-1,0 0 1,0 0-1,-1-1 1,1 1 0,0-1-1,0 1 1,0-1 0,0 0-1,1 1 1,-1-1-1,0 0 1,1 0 0,-1-1-1,1 1 1,0 0 0,-2-3-1,-5-17-464,2-2-190</inkml:trace>
  <inkml:trace contextRef="#ctx0" brushRef="#br0" timeOffset="1">1 123 22397,'3'3'1672,"5"-3"-1288,4-3-176,4-3 576,3-1-255,5-3-273,2-3-136,2-2-264,-4 1-152,-5 1-537,-3-2-335,-10 4 896,-3 1-216,-3 1-208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01.3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21757,'1'0'1480,"-1"3"-1520,2 1-280,1 2 0,2 0-496,0 0-73,3 0 609,1-1-224,4 1-120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01.8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13179,'0'4'282,"1"20"301,-1-23-575,0-1 1,0 1-1,0-1 0,0 1 1,0-1-1,1 1 1,-1-1-1,0 1 1,0-1-1,0 1 1,1-1-1,-1 1 0,0-1 1,0 0-1,1 1 1,-1-1-1,0 1 1,1-1-1,-1 0 1,0 1-1,1-1 0,-1 0 1,1 0-1,-1 1 1,1-1-1,-1 0 1,1 0-1,-1 1 0,1-1 1,-1 0-1,1 0 1,-1 0-1,1 0 1,-1 0-1,1 0 1,-1 0-1,2 0 0,-2 0-6,1 0-1,0 0 0,-1 0 1,1 0-1,0 0 0,0 0 1,-1 0-1,1 0 0,0 0 1,-1 1-1,1-1 0,0 0 1,-1 0-1,1 1 0,0-1 1,-1 1-1,1-1 0,-1 0 1,1 1-1,-1-1 0,1 1 1,-1-1-1,1 1 0,-1-1 0,1 1 1,-1 0-1,1 0 0,10 25 205,-10-23-182,-1 0 0,1 0 0,1 0 0,-1 0 0,0 0 0,1-1 0,-1 1 0,5 4 0,-3-4 262,0 0-1,-1 0 0,1 0 1,-1 1-1,1-1 1,-1 1-1,0-1 0,0 1 1,-1 0-1,1-1 1,1 6-1,-1 0 640,0-1 0,-1 0 0,1 1 0,-1 13 0,-5-40-3680,6 21 2089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03.2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0 224 13099,'11'-39'1724,"-6"17"-700,0 2-1,2-1 0,16-33 1,-21 49-912,1 1-1,-1-1 1,1 1 0,0 0 0,1 0 0,-1 0 0,1 0 0,-1 1 0,1-1-1,0 1 1,0 0 0,1 0 0,-1 1 0,1-1 0,-1 1 0,1 0-1,0 0 1,0 0 0,0 1 0,8-2 0,-10 3-90,0 0 0,0 0-1,1 0 1,-1 1 0,0-1 0,0 1 0,0 0 0,0 0-1,0 0 1,0 0 0,0 0 0,0 1 0,-1-1-1,1 1 1,0 0 0,-1 0 0,1 0 0,-1 0 0,0 0-1,0 0 1,0 1 0,0-1 0,0 1 0,0 0 0,-1-1-1,1 1 1,1 3 0,2 5 11,-1-1-1,0 1 1,0 0-1,-1 1 1,0-1-1,1 14 1,-2 28 245,-1 1 0,-3 0 0,-15 89 0,7-70 123,0 84 1,10-134-352,1 1 0,1 0 0,1-1 0,2 0 0,0 0 0,1 0 0,15 36 0,-7-33-223,1-1 0,1-1 1,2 0-1,0-1 0,26 25 0,-33-36-49,4 6-5,-2 0 0,22 37 0,-1 1-8,69 75-1020,-62-83 639,39 60 1,-65-81 977,-1 0 0,-2 1 0,0 1 1,-2 0-1,-1 1 0,6 38 0,-12-52-107,-1 0 0,0 0 1,-1 0-1,-1 0 0,-2 24 0,1-33-175,0 0 0,-1 0 0,0 0 0,0 0 0,-1-1 0,1 1 0,-1-1 0,-1 0 0,1 0 0,-1 0 0,0 0 0,0-1 0,-1 1 0,0-1 0,-5 5 0,-3-1-12,0 0 0,-1 0 0,0-1 0,0-1 0,0-1 0,-1 0 0,0 0 0,-1-2 0,1 0 1,-1 0-1,1-2 0,-1 0 0,-29 0 0,42-2-171,0 0 0,0-1 1,0 1-1,0-1 1,-1 1-1,1-1 0,0 0 1,0 0-1,0-1 1,-3-1-1,5 2 51,-1 0-1,1 0 0,0 0 1,0 0-1,0-1 0,0 1 1,0 0-1,0-1 0,0 1 1,0-1-1,0 1 0,1-1 1,-1 1-1,1-1 1,-1 1-1,1-1 0,0 0 1,-1 1-1,1-1 0,0-3 1,1-15-455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4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62 387 20668,'0'6'461,"-1"0"1,-1 0-1,1 0 0,-1-1 0,0 1 0,0-1 0,-4 7 0,-2 7 353,-2 13 309,-11 53 1,18-68-966,1-1 0,1 1 1,0 0-1,1 0 0,3 17 0,-3-31-149,0 0-1,0 0 0,1-1 1,0 1-1,-1 0 0,1-1 1,0 1-1,0-1 0,0 1 0,1-1 1,-1 1-1,1-1 0,-1 0 1,1 0-1,0 0 0,0 0 1,0 0-1,0 0 0,0 0 1,0 0-1,0-1 0,1 0 1,-1 1-1,0-1 0,1 0 0,-1 0 1,6 1-1,-4-1-63,0-1 1,1 0-1,-1 0 0,0 0 1,1 0-1,-1-1 0,0 0 0,0 0 1,1 0-1,-1 0 0,0-1 0,0 1 1,0-1-1,0 0 0,-1-1 1,7-4-1,1-1-54,-1-1-1,0 0 1,0 0 0,-1-1 0,0-1-1,-1 0 1,0 0 0,-1 0 0,0-1-1,-1 0 1,0 0 0,7-24 0,0-16-335</inkml:trace>
  <inkml:trace contextRef="#ctx0" brushRef="#br0" timeOffset="1">85 12 19948,'-17'-7'2305,"4"3"-1545,6 5-336,6 3 1712,5 2-1199,6 0-313,3-3-848,5-2-552,-2-1 720,1-4-128,1-1-137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03.7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26 16676,'-1'3'2974,"8"0"-1342,11 0 26,38-6-612,109-20 0,-121 16-1705,-42 6 540,-1 1-1,1 0 1,-1 0-1,1-1 1,-1 1-1,1 0 1,0 0-1,-1 1 1,1-1-1,-1 0 1,1 0-1,1 1 1,-4 4-738,-11 3 548,-9 0-341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04.3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0 389 17700,'2'16'1800,"5"-6"-1120,3-3-240,6-7 1017,4-1-377,6-11-432,5-2-240,4-5-624,1 0-312,-2 2-560,-2 1 904,-6 4-248,-3 5-176</inkml:trace>
  <inkml:trace contextRef="#ctx0" brushRef="#br0" timeOffset="1">388 12 16524,'19'-4'1429,"-7"1"-516,0 1 1,1 1-1,-1 0 1,20 1-1,-29 0-824,0 0 0,0 1 0,0-1 0,-1 1 0,1 0 0,0 0-1,0 0 1,-1 0 0,1 0 0,0 1 0,-1-1 0,0 1 0,1-1 0,-1 1 0,0 0 0,0 0-1,0 0 1,0 1 0,0-1 0,0 0 0,-1 1 0,1-1 0,-1 1 0,3 5 0,-1 3 44,0 1 1,0-1 0,-1 1 0,-1 0 0,0 0 0,0 0 0,-1 0 0,-1-1-1,-3 22 1,-3 3 265,-22 64-1,22-78-271,4-10-202,0-1 0,-1 1 0,-1-1 0,0 0 0,0 0 0,-1 0 0,0-1 0,-9 11 0,15-21 72,0 0 1,0 0 0,0 0 0,0 0 0,0 0 0,0-1 0,0 1-1,0 0 1,0 0 0,0 0 0,0 0 0,0 0 0,0 0 0,0 0-1,0 0 1,0-1 0,0 1 0,0 0 0,0 0 0,0 0 0,0 0-1,0 0 1,0 0 0,0 0 0,0 0 0,0 0 0,0-1 0,0 1-1,0 0 1,0 0 0,0 0 0,0 0 0,0 0 0,-1 0 0,1 0-1,0 0 1,0 0 0,0 0 0,0 0 0,0 0 0,0 0-1,0-1 1,0 1 0,0 0 0,0 0 0,-1 0 0,1 0 0,0 0-1,0 0 1,0 0 0,0 0 0,0 0 0,0 0 0,0 0 0,0 0-1,0 0 1,-1 0 0,1 0 0,0 0 0,0 0 0,0 0 0,0 1-1,0-1 1,4-8-200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07.6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 15803,'0'-1'198,"1"0"0,-1 0 0,0 0-1,0-1 1,1 1 0,-1 0 0,1 0 0,-1 0-1,1 0 1,-1 0 0,1 0 0,-1 0-1,3-1 1,-3 2-115,0 0 0,1 0 0,-1 0 0,0 0 0,0 0 0,1 0 0,-1 1 0,0-1 0,0 0 0,1 0 0,-1 0 0,0 0 0,0 1 0,1-1 0,-1 0 0,0 0 0,0 0 0,0 1 0,1-1 1,-1 0-1,0 0 0,0 1 0,0-1 0,0 0 0,0 1 0,0-1 0,0 0 0,1 0 0,-1 1 0,0-1 0,0 1 0,6 35 2145,-3 16-1172,-2-28-683,5 33 0,-6-57-372,0 1 1,0-1-1,0 0 1,0 1-1,0-1 1,1 1 0,-1-1-1,0 1 1,0-1-1,1 0 1,-1 1-1,0-1 1,1 0-1,-1 1 1,0-1 0,1 0-1,-1 1 1,0-1-1,1 0 1,-1 0-1,1 1 1,-1-1-1,0 0 1,1 0-1,-1 0 1,1 0 0,-1 0-1,1 0 1,-1 0-1,1 0 1,-1 1-1,1-2 1,-1 1-1,1 0 1,-1 0 0,1 0-1,-1 0 1,0 0-1,1 0 1,-1 0-1,1-1 1,25-10-2,-11 4-1,-10 6 1,1-1-1,-1 1 1,0 1 0,1-1 0,-1 1 0,1 0-1,-1 0 1,0 1 0,1-1 0,-1 1 0,0 0-1,1 1 1,-1-1 0,0 1 0,0 0-1,0 0 1,8 6 0,-9-5 13,-1-1 0,1 1 1,-1 0-1,0-1 0,0 2 0,0-1 0,-1 0 0,1 0 0,-1 1 1,0 0-1,1-1 0,-2 1 0,1 0 0,0 0 0,-1 0 1,0 0-1,0 0 0,0 0 0,0 0 0,-1 1 0,1-1 0,-1 0 1,-1 8-1,0-6 28,-1 0 0,0 1 1,0-1-1,0 0 0,-1 0 0,1-1 1,-1 1-1,-1 0 0,1-1 0,-1 0 1,0 0-1,0 0 0,-1 0 0,-8 7 1,6-6-167,0-1 1,-1 1 0,0-1 0,0 0-1,0-1 1,0 0 0,-1 0-1,0-1 1,-15 4 0,22-6 49,-1-1 0,0 1 0,0-1 0,0 0 0,1 0 0,-1 0 1,0 0-1,0-1 0,0 1 0,1-1 0,-1 0 0,0 1 0,1-1 0,-1 0 0,0-1 1,1 1-1,-1 0 0,1-1 0,0 1 0,-1-1 0,1 0 0,0 0 0,0 0 1,0 0-1,0 0 0,-1-3 0,-12-26-557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08.1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0 149 22349,'2'-7'1824,"1"2"-1360,2 3-208,6-1 753,2 0-321,5-2-512,4 1-256,4-2-576,2 1-297,-1 0-543,-1-1-264,0 1 1168,-1-1-409,-2-1-183</inkml:trace>
  <inkml:trace contextRef="#ctx0" brushRef="#br0" timeOffset="1">427 35 10282,'1'-1'152,"0"1"0,0 0 0,0-1 0,0 1 0,0 0 0,0-1 0,0 1 1,-1 0-1,1 0 0,0 0 0,0 0 0,0 0 0,0 0 0,0 0 0,0 1 0,0-1 0,0 0 0,0 0 0,0 1 0,0-1 0,0 1 0,0-1 0,0 1 0,0-1 0,-1 1 0,1-1 0,1 2 0,-2 0 181,1 0 0,-1 0 0,1 0 0,-1 0 0,0 0 0,0 0 0,0 0 0,0 0 0,0 0 0,-1 4 0,-1 8-255,1 28 1215,3 53 0,0-76-1008,0 0-1,2 0 1,0 0 0,1-1-1,8 20 1,-12-34-188,2 1 1,-1-1-1,0 1 0,1-1 1,0 0-1,0 0 0,5 6 0,-7-9-74,0-1 0,0 1 0,0 0 0,0-1 0,0 1 0,0 0 0,0-1 0,0 1 0,0-1 0,0 0 0,0 1 0,0-1 0,1 0-1,-1 1 1,0-1 0,0 0 0,0 0 0,0 0 0,1 0 0,-1 0 0,0 0 0,0-1 0,0 1 0,0 0 0,0-1 0,0 1 0,1 0 0,-1-1-1,0 1 1,0-1 0,0 0 0,0 1 0,0-1 0,-1 0 0,1 0 0,0 1 0,1-2 0,2-4 34,1 0-1,-1 0 1,0 0-1,0 0 1,-1 0 0,0-1-1,0 0 1,-1 0 0,4-11-1,0-10 119,4-30 0,-7 35 1,-1-1 0,-2-39 0,0 56-137,0 1 0,-1-1 0,0 0 0,0 1 0,-1-1 0,1 1 0,-2 0 0,1-1 0,-1 1 0,0 0 0,0 0 0,0 1 1,-1-1-1,-5-6 0,7 10-24,1 1 1,0 0 0,-1 0-1,1 0 1,-1 0 0,1 0 0,-1 0-1,1 0 1,-1 0 0,0 1 0,0-1-1,1 0 1,-1 1 0,0 0-1,0-1 1,1 1 0,-1 0 0,0 0-1,0 0 1,0 0 0,0 0 0,-2 1-1,1 0-53,0 0-1,0 0 1,0 1-1,0-1 1,0 1-1,0 0 0,1 0 1,-1 0-1,0 0 1,1 1-1,-3 3 1,-1 1-197,0 0 1,1 1-1,0 0 1,0 0-1,1 0 1,0 0-1,1 1 1,-3 9-1,3 5-197,3-2-141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08.7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16371,'5'13'3826,"5"25"-2200,66 277 9,-76-314-1709,1 0 0,-1 0-1,1 0 1,-1 0 0,0 0 0,1 0-1,-1 0 1,0 0 0,0 0-1,0 1 1,0-1 0,0 0 0,0 0-1,0 0 1,-1 2 0,0-3 29,0-1 1,0 1 0,0-1-1,0 1 1,0-1 0,0 1-1,0-1 1,0 1 0,0-1-1,0 0 1,1 0 0,-1 1-1,0-1 1,-1-2 0,-9-9-308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09.2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91 16051,'9'3'1937,"3"-1"-1177,4-2-192,2-3 1553,7-6-1185,2 0-200,1-4-304,2-1-176,-7-2-704,-1 1-336,-9 5 616,-1 3-176,-6 7-152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09.9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0 15659,'5'4'5679,"-3"7"-3959,-1 11-1435,-1-21-30,-14 216 1620,11-179-1620,2-30-208,0 0 0,1 0-1,0 1 1,1-1 0,0 0 0,3 12 0,-4-18-47,0-1 1,1 0-1,-1 1 1,1-1-1,0 1 1,-1-1-1,1 0 1,0 1-1,0-1 1,0 0-1,0 0 1,0 1-1,0-1 1,0 0-1,0 0 1,0 0-1,0 0 1,1-1 0,-1 1-1,0 0 1,1 0-1,-1-1 1,1 1-1,-1-1 1,0 1-1,1-1 1,-1 0-1,1 1 1,-1-1-1,1 0 1,0 0-1,-1 0 1,1 0-1,-1-1 1,1 1-1,-1 0 1,1 0-1,-1-1 1,1 1 0,-1-1-1,2-1 1,3 0-210,-1-1 0,1 0 0,-1 0 0,0-1 0,0 1 0,-1-1 0,1-1 0,-1 1 0,0 0-1,0-1 1,0 0 0,0 0 0,4-9 0,-2 3-341,-1 0 0,0 0 0,-1 0 0,0-1 0,0 1-1,1-13 1,-3-2-642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10.4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17460,'0'4'2040,"0"1"-1344,2 8-296,-1 1 1177,2 9-697,0 6-208,3 4-368,-1 2-80,1 4-232,1 0-160,-1-5-528,0-6-304,-3-9 808,1-6-184,1-5-136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11.1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26 17380,'5'-22'3485,"-5"18"-2015,2 14-19,0 13-811,-1-6-495,1-1 1,1 1-1,0-1 1,1 1-1,11 26 1,-14-41-144,0-1 0,0 0 0,0 1 0,0-1 1,0 0-1,0 0 0,0 0 0,0 0 0,0 0 1,1 0-1,-1 0 0,1 0 0,-1-1 0,0 1 0,1 0 1,-1-1-1,1 1 0,-1-1 0,1 0 0,0 1 1,-1-1-1,1 0 0,-1 0 0,1 0 0,0 0 1,-1 0-1,1-1 0,-1 1 0,1 0 0,1-1 0,8-2 13,1-1-1,-2 0 1,15-7-1,-1 0-3,-21 10-10,0 0 1,-1 0 0,1 1-1,0-1 1,0 0-1,0 1 1,-1 0-1,1-1 1,0 1 0,0 0-1,0 1 1,0-1-1,-1 0 1,1 1 0,0 0-1,3 1 1,-4-1 1,0 1 0,0-1 0,0 1 0,0 0 0,0-1 0,-1 1 0,1 0 0,-1 0 0,1 0 0,-1 1 0,0-1 0,0 0 0,0 0 0,0 1 0,0-1 0,0 1 0,0-1 0,0 5 0,1 6 87,0 0-1,-1 0 1,-1 0 0,0 1 0,0-1-1,-5 23 1,4-28 37,-1-1 1,0 1-1,0 0 0,0-1 1,-1 1-1,0-1 0,-1 0 0,0 0 1,0 0-1,0-1 0,-1 1 1,-9 9-1,12-14-132,0-1 0,0 1 0,0-1 0,-1 1 0,1-1 1,0 0-1,-1 0 0,1 0 0,-1 0 0,0 0 0,1 0 0,-1-1 0,0 1 0,1-1 0,-1 0 0,0 0 1,1 0-1,-1 0 0,0 0 0,1-1 0,-1 1 0,0-1 0,1 0 0,-1 1 0,1-1 0,-1 0 0,1-1 1,-1 1-1,1 0 0,0-1 0,-4-3 0,-3-2-412,0 0 1,1-1-1,0-1 0,0 0 0,1 0 1,-7-10-1,-6-14-269,0-4-191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11.7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55 19940,'8'0'1897,"-5"2"-1321,0-2-264,2 0 1144,5 0-568,6 0-768,1-3-280,8 0-624,-1 1-304,7-1-400,-4 1-585,2-1 1393,-4 0-448,-1-3-96</inkml:trace>
  <inkml:trace contextRef="#ctx0" brushRef="#br0" timeOffset="1">548 0 16179,'8'16'1929,"-3"7"-1033,-3 3-352,1 6 1249,0 3-585,4 2-384,2 0-192,-2-4-320,2-3-168,-2-7-256,2-7-120,-8-9-344,2-4-224,-7-8-440,-6-6-729,-6-3 1401,-3-3-328,-5-2-96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4.7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12 17732,'9'-3'1349,"1"1"1,-1 0-1,0 1 1,18-2-1,-25 3-1280,0 0 0,0 0 0,0 0-1,0 0 1,0 0 0,0 0 0,0 0 0,0 1 0,0-1-1,0 1 1,0-1 0,0 1 0,0 0 0,0 0 0,-1 0 0,1 0-1,0 0 1,-1 0 0,1 0 0,-1 1 0,1-1 0,-1 1-1,1-1 1,-1 1 0,0-1 0,0 1 0,0 0 0,0-1 0,1 3-1,-1 2-13,0 1-1,-1-1 1,1 1-1,-1-1 1,-1 1-1,1-1 1,-1 1 0,0-1-1,-1 1 1,-2 6-1,-5 13 62,-13 26 0,18-42-73,-54 103 438,31-64-99,-21 55 1,47-100-349,-1 0 1,1 0 0,0 0-1,0 0 1,0 0 0,1 1-1,-1-1 1,1 0 0,0 5-1,0-8-32,1 0 0,-1 0 0,0 0 0,1 0-1,-1 0 1,1 0 0,-1 0 0,1 0 0,-1 0 0,1 0-1,0 0 1,-1-1 0,1 1 0,0 0 0,0 0-1,0-1 1,0 1 0,-1 0 0,1-1 0,0 1 0,0-1-1,0 1 1,0-1 0,0 0 0,0 1 0,0-1-1,0 0 1,1 0 0,-1 0 0,0 0 0,0 0-1,0 0 1,0 0 0,0 0 0,0 0 0,0 0 0,0-1-1,2 0 1,8-1-179,0-2 1,0 0-1,-1 0 0,1-1 0,-1 0 0,0-1 1,0 0-1,-1 0 0,1-1 0,-2-1 0,11-10 0,15-16-273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12.1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9 127 14435,'-9'0'1864,"9"3"-887,2 1-345,8-3 1536,4-1-759,10-4-401,4-3-208,6-3-472,3-2-328,-2-5-800,-2-2-1641,-8-3 2073,-8 1-360,-11-1-304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12.7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5 15763,'4'-4'4893,"-4"18"-2543,-7 39-1417,4-28-289,2-23-612,-4 39 260,1-1 0,2 1 0,5 69 0,-3-105-280,1 0 1,0-1 0,0 1-1,1-1 1,-1 0-1,1 1 1,0-1 0,3 5-1,-4-8-11,0 0 0,0 0 0,0 0 0,-1 0 0,1 0 0,0 0 0,0 0 0,1 0 0,-1 0 0,0-1 0,0 1 0,0 0 0,0-1 0,1 1 0,-1-1 0,0 0 0,0 1 0,1-1 0,-1 0 0,0 0 0,1 1 0,-1-1 0,0 0 0,1 0 0,-1-1 0,0 1 0,0 0 0,1 0 0,-1-1 0,0 1 0,1-1 1,0 0-1,5-2-161,0-1 1,-1 0 0,1-1-1,-1 1 1,0-1-1,0 0 1,-1-1 0,0 0-1,8-10 1,-1 0-460,-1-1 0,13-28 0,-8 9 46,-7 1-216</inkml:trace>
  <inkml:trace contextRef="#ctx0" brushRef="#br0" timeOffset="1">197 118 15115,'-1'19'1052,"2"1"1,0-1-1,2 0 0,0 0 0,1 0 1,12 34-1,-9-32-320,-2 1-1,0 0 1,3 43 0,-3-21-2884,-14-81 1165,2 7 299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13.2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 57 11562,'0'-8'6276,"-8"-4"-685,2 22-4908,-1 12-616,2-1-1,0 1 1,1 0 0,2 1-1,0-1 1,1 0 0,1 1-1,1-1 1,2 0 0,7 39-1,-8-56-58,0 0 0,-1 1 0,2-1 0,-1 0-1,1 0 1,-1 0 0,1-1 0,5 7 0,-7-10-3,1 1 0,-1-1 0,0 0 1,0 0-1,0 0 0,1 0 0,-1 0 1,0 0-1,1-1 0,-1 1 1,1 0-1,-1-1 0,1 1 0,-1-1 1,1 1-1,-1-1 0,1 0 0,-1 1 1,1-1-1,0 0 0,-1 0 0,1 0 1,-1-1-1,1 1 0,-1 0 1,1-1-1,0 1 0,-1 0 0,1-1 1,-1 0-1,1 1 0,1-3 0,2-1 17,1 0 0,-1 0 0,-1-1-1,1 0 1,-1 0 0,0 0 0,0-1-1,0 1 1,-1-1 0,0 0 0,3-8-1,3-8 129,12-42-1,-16 44-40,0-1 0,-1 1 0,-2-1-1,0 0 1,-1 0 0,0 0-1,-5-30 1,4 49-97,0 0 0,-1 0 0,1 0 0,0 0 1,-1 1-1,0-1 0,1 0 0,-1 0 0,0 0 0,0 1 0,0-1 0,0 0 0,0 1 1,0-1-1,-1 1 0,1-1 0,0 1 0,-1 0 0,-2-2 0,4 3-18,-1-1 0,0 1 0,1 0 0,-1 0 0,0 0 0,1 0 0,-1 0 0,0 0 0,1 0 0,-1 0 0,0 0 0,1 0 0,-1 0 0,0 1 0,1-1 0,-1 0 0,0 0 0,1 1 0,-1-1 0,0 1 0,-1 0-35,1 0-1,-1 1 1,1-1 0,-1 1 0,1-1 0,-1 1-1,1 0 1,0-1 0,-1 4 0,-4 8-346,0 0-1,1 1 1,0-1-1,1 1 1,1 0-1,0 1 1,-1 22 0,5-6-372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13.8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0 297 18100,'6'33'1840,"0"12"-1152,-2 0-272,2 3 905,1-1-313,0-6-448,-1-5-240,-3-17-432,-2-16-296,2-9-560,-3-14 520,-1-17 168,-4-9-176,3-9-105</inkml:trace>
  <inkml:trace contextRef="#ctx0" brushRef="#br0" timeOffset="1">129 0 16948,'-26'46'5274,"22"-35"-4773,1 0 1,0 0-1,-2 18 0,4-24-456,0 0 0,1 0 0,0 1-1,0-1 1,1 0 0,-1 0-1,1 1 1,0-1 0,3 9 0,-3-13-44,-1 0 0,1 0 0,-1 0 0,1-1 0,0 1-1,-1 0 1,1 0 0,0-1 0,0 1 0,0 0 0,-1-1 0,1 1 0,0-1 0,0 1 0,0-1 0,0 1 0,0-1 0,0 0 0,0 0 0,0 1 0,0-1 0,0 0 0,0 0 0,0 0 0,0 0 0,0 0 0,0 0 0,0 0 0,0 0 0,0-1 0,0 1 0,0 0 0,0-1 0,0 1 0,1-1 0,5-2-2,1 0 1,-1-1 0,10-7-1,-8 5 4,-2 2-2,0 1 0,0-1 0,0 1 0,0 0 0,1 1 0,-1-1 0,1 2 0,0-1 0,-1 1 0,14-1 0,-18 3 13,1-1 0,-1 0 0,0 1-1,1 0 1,-1 0 0,0 0 0,1 0 0,-1 1-1,0-1 1,0 1 0,0 0 0,0 0 0,0 0-1,-1 0 1,1 0 0,-1 0 0,1 1 0,-1 0-1,0-1 1,0 1 0,0 0 0,0 0 0,0 0-1,-1 0 1,1 0 0,0 5 0,2 3 105,-2-1 0,0 1 0,0-1 0,-1 1 1,0 0-1,-1 0 0,0 0 0,-1-1 0,0 1 1,-1 0-1,0-1 0,0 1 0,-1-1 0,-1 0 0,1 1 1,-2-2-1,0 1 0,-9 15 0,12-23-142,0 1-1,0 0 1,0-1-1,0 0 1,-1 1-1,1-1 1,-1 0-1,1 0 1,-1 0-1,0-1 1,0 1-1,0-1 1,0 1 0,0-1-1,0 0 1,0 0-1,0 0 1,-1-1-1,1 1 1,0-1-1,0 0 1,-1 0-1,1 0 1,0 0-1,0 0 1,-1-1-1,-4-1 1,1 0-90,0-1 0,0 0-1,1 0 1,-1-1 0,1 0 0,0 0 0,0 0 0,0-1 0,0 0-1,1 0 1,-6-7 0,-17-24-426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14.4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58 21837,'13'-7'1984,"3"1"-1336,-1 0-264,9-1 1017,2 0-497,7 0-600,-1 1-328,-3 0-952,-2 2-401,-5 2 1089,-2 4-296,-5 8-152</inkml:trace>
  <inkml:trace contextRef="#ctx0" brushRef="#br0" timeOffset="1">490 46 18524,'5'3'2224,"3"9"-1447,-4 7-289,0 1 1448,2 9-1000,0 1-200,0 5-391,-2-2-185,0-1-504,-1-3-289,0-6-519,-3-5-200,0-10 920,-3-3-272,-3-10-249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14.9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77 17316,'-8'2'1920,"3"1"-1048,4 1-304,7-4 1225,4 0-481,9-4-440,1-2-160,5-4-360,1 1-199,0-2-538,-3 2-383,-6 2 640,-5 2-144,-5 5-112</inkml:trace>
  <inkml:trace contextRef="#ctx0" brushRef="#br0" timeOffset="1">669 109 22029,'-3'6'1736,"9"-3"-1328,1-3-184,9-2 776,5-3-423,3-5-489,5-5-232,1-2-633,1-1-311,-2 1 856,-5-2-208,-2 5-160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15.5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95 14139,'11'10'1320,"2"-4"-1016,-1-8-136,-1-5 649,2-8-569,5-3-256,-2-4 56,-3-3-16,2 4-48</inkml:trace>
  <inkml:trace contextRef="#ctx0" brushRef="#br0" timeOffset="1">197 38 14787,'5'22'1929,"-5"-3"-1025,2-3-336,1-10 1768,2-5-1151,0-7-529,3-3-320,-2-2-792,-1-1 936,1 4-464,0-1-96,-5 9-104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16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22 19524,'9'-4'306,"0"1"-1,-1 0 0,1 0 1,0 0-1,0 1 0,0 1 1,1 0-1,-1 0 1,0 0-1,1 1 0,-1 1 1,0 0-1,11 2 1,-14-2-244,0 1 0,1 0 0,-1 1 1,0 0-1,0-1 0,0 2 1,-1-1-1,1 1 0,-1 0 0,0 0 1,0 0-1,0 1 0,-1 0 1,1 0-1,-1 0 0,0 1 0,-1-1 1,1 1-1,3 8 0,-2-2-29,0 0-1,-1 0 1,-1 1 0,0 0-1,0-1 1,-1 1-1,0 24 1,-2-17 16,-2 0 1,0 1-1,-1-1 1,-8 29 0,-1-12-198,-1-1 1,-2 0 0,-2-1 0,-36 57-1,47-81 36,-1 0-1,0 0 1,-1-1-1,0 0 0,-1-1 1,0 1-1,-1-2 1,0 1-1,0-2 1,0 1-1,-14 6 0,-4-6-292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16.6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109 14 16764,'-5'-13'2053,"-1"18"-818,-4 27-239,8-25-861,-23 75 437,4 2 1,-13 111-1,31-164-604,1 0-1,1 0 1,2 0 0,1 1 0,2-1 0,1-1 0,1 1-1,2-1 1,20 54 0,-21-70-43,-1 0-1,2 0 0,0-1 1,1 0-1,0-1 1,0 0-1,2 0 1,-1-1-1,2 0 0,-1-1 1,20 13-1,21 2-198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18.9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9 628 18812,'-3'10'991,"-2"10"63,6-16-183,5-7 603,23-24-1088,-2-2-1,-1-1 1,28-40 0,-27 34-272,65-90 38,106-194 1,-183 300-119,-15 20-33,0 0 1,0 0-1,0 0 0,0 0 0,1 0 0,-1 0 1,0 0-1,0 0 0,0 0 0,0 0 1,0-1-1,1 1 0,-1 0 0,0 1 1,0-1-1,0 0 0,0 0 0,1 0 0,-1 0 1,0 0-1,0 0 0,0 0 0,0 0 1,0 0-1,0 0 0,1 0 0,-1 0 0,0 0 1,0 0-1,0 0 0,0 1 0,0-1 1,0 0-1,0 0 0,1 0 0,-1 0 0,0 0 1,0 0-1,0 1 0,0-1 0,3 14 47,-1 150 328,-1-157-396,2 30-203,1 1-1,2-1 1,15 50 0,-18-80-654,-1-10 458,-2-11-95,0 0-6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1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10 18468,'7'-10'1736,"-7"15"-1088,-4 6-231,-11 12 1439,-2 6-872,-3 14-400,0 7-48,-1 11-88,3 5-47,7 6-81,2-2-72,12-5-336,4-5-464,9-13-1441,7-5 1769,4-13-296,3-7-168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5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 19740,'1'-3'1649,"1"11"-1201,-2 8-168,3 16 672,2 4-240,1 7-288,3 2-144,1 3-136,3-1 0,-1-8-128,1-3-160,-1-12-448,-2-3-232,-4-8-304,-4-4 464,-4-9 255,-7-3-279,-3-7-128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19.4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1 143 15619,'9'-2'6745,"23"2"-4641,-7 0-1153,10-2-465,-1-2 0,1-2 1,62-18-1,-43 6-478,82-39 1,-71 28-111,-65 29 60,0 1 0,0-1 0,0 1-1,1-1 1,-1 1 0,0-1 0,0 1-1,0-1 1,0 1 0,0-1 0,-1 1 0,1-1-1,0 0 1,0 1 0,0-1 0,0 1 0,0-1-1,-1 1 1,1-1 0,0 1 0,0-1-1,-1 0 1,1 1 0,0-1 0,-1 1 0,1-1 40,0 0 0,0-1 1,0 1-1,0 0 0,-1 0 1,1-1-1,0 1 1,0 0-1,0 0 0,0 0 1,0 0-1,0-1 0,0 1 1,-1 0-1,1 0 0,0 0 1,0 0-1,0-1 1,0 1-1,0 0 0,-1 0 1,1 0-1,0 0 0,0 0 1,0 0-1,-1 0 0,1-1 1,0 1-1,0 0 1,-1 0-1,1 0 0,0 0 1,0 0-1,0 0 0,-1 0 1,1 0-1,0 0 0,0 0 1,0 0-1,-1 0 1,1 1-1,0-1 0,0 0 1,0 0-1,-1 0 0,1 0 1,0 0-1,0 0 1,0 0-1,-1 1 0,1-1 1,0 0-1,0 0 0,0 0 1,0 0-1,0 1 0,-1-1 1,1 0-1,0 0 1,0 0-1,0 1 0,-1-12-216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20.3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162 19 20052,'0'-1'147,"-1"0"0,0 0 0,1 0 0,-1 0 0,1 0 0,-1 0 0,0 0 0,0 0 0,0 0 0,1 0 0,-1 0 0,0 0 0,0 0-1,0 1 1,0-1 0,-1 0 0,1 1 0,0-1 0,0 1 0,-2-1 0,1 1-72,1 0 1,0 0-1,-1 0 0,1 1 0,0-1 0,0 0 1,-1 1-1,1-1 0,0 1 0,0 0 1,-1-1-1,1 1 0,0 0 0,0 0 0,0-1 1,0 1-1,0 0 0,0 0 0,-1 2 1,-7 9 85,0 0 0,1 1 0,0 0 0,1 0 1,0 0-1,-7 22 0,1 5-105,-8 43 0,14-50 23,-5 57 1,11-78-56,0 0 1,2-1 0,-1 1 0,2 0-1,-1-1 1,2 1 0,-1-1 0,7 17-1,-8-25-18,0-1-1,0 1 0,0-1 1,0 0-1,1 0 1,-1 1-1,1-1 0,-1 0 1,1 0-1,0 0 1,0 0-1,-1-1 0,1 1 1,1 0-1,-1-1 1,0 1-1,0-1 0,1 0 1,-1 0-1,0 0 1,1 0-1,-1 0 0,1-1 1,-1 1-1,1-1 1,0 1-1,-1-1 0,1 0 1,-1 0-1,1 0 1,0 0-1,-1-1 0,1 1 1,-1-1-1,1 1 1,-1-1-1,1 0 0,-1 0 1,5-3-1,2 0 2,0-2-1,0 1 1,-1-1-1,0 0 1,0-1-1,0 0 1,-1 0-1,12-16 1,-16 18 7,0 1 1,0-1-1,0 0 0,-1 0 1,0 0-1,0 0 0,0 0 1,-1-1-1,1 1 1,0-10-1,-2 14-6,0 0 0,0 0 0,0 0 0,0-1 0,0 1 0,-1 0 0,1 0 0,0 0 0,-1 0 0,1-1 0,-1 1 0,1 0 0,-1 0 0,1 0 0,-1 0 0,0 0 0,1 0 0,-1 0 0,0 0 0,-1 0 0,0 0 2,0 0 0,0 0-1,1 0 1,-1 1 0,0-1 0,0 1 0,0 0 0,0-1 0,0 1-1,0 0 1,0 0 0,0 0 0,0 0 0,0 1 0,0-1 0,-3 1-1,-2 1 10,1 0-1,-1 0 1,1 1-1,-10 4 1,14-6-18,1 0 0,-1 0 0,0 0 0,0 0 0,1 0 1,-1 1-1,1-1 0,-1 0 0,1 1 0,0-1 0,-1 1 0,1 0 0,0-1 0,0 1 1,0 0-1,0 0 0,0 0 0,1-1 0,-2 4 0,2-5-2,0 0 1,0 1-1,0-1 0,1 1 1,-1-1-1,0 0 0,0 1 1,0-1-1,0 1 0,0-1 1,0 0-1,1 1 0,-1-1 1,0 0-1,0 1 0,1-1 1,-1 0-1,0 0 0,0 1 1,1-1-1,-1 0 0,0 0 1,1 1-1,-1-1 0,0 0 1,1 0-1,-1 0 0,1 1 1,-1-1-1,0 0 0,1 0 1,-1 0-1,0 0 0,1 0 1,-1 0-1,1 0 0,-1 0 1,0 0-1,1 0 0,-1 0 1,1 0-1,-1 0 0,0 0 1,1-1-1,-1 1 0,0 0 1,1 0-1,0-1 0,20-7-30,-5-2-2,-1 0-1,22-20 1,-26 20 1,1 1 0,0 0 0,0 1 0,1 0 0,16-7 0,-28 14 27,0 1 1,1-1-1,-1 0 0,1 1 1,-1-1-1,1 1 0,-1 0 1,1-1-1,-1 1 1,1 0-1,-1 0 0,1 0 1,-1 0-1,1 0 0,-1 0 1,1 1-1,-1-1 0,1 0 1,-1 1-1,1-1 0,-1 1 1,1 0-1,-1-1 0,0 1 1,1 0-1,-1 0 0,0 0 1,0 0-1,0 0 0,0 0 1,0 0-1,0 0 0,0 1 1,0-1-1,0 0 0,0 0 1,0 1-1,-1-1 0,1 1 1,-1-1-1,1 1 1,-1-1-1,0 1 0,1 1 1,1 9 15,0 0 0,-1 0 0,0 0 1,-2 19-1,1-22 21,-2 24-220,-9 52 1,11-85 166,0 0 0,0 0 0,0 0 0,0 0-1,0 0 1,0 0 0,0 0 0,0 0 0,0 0 0,0 0 0,-1 0 0,1 0 0,0 0 0,0 0-1,0 0 1,0 0 0,0 0 0,0 0 0,0 0 0,0 0 0,0 0 0,0 0 0,0 0-1,0 0 1,0 0 0,0 0 0,0 0 0,0 0 0,-1 0 0,1 0 0,0 0 0,0 0 0,0 0-1,0 0 1,0 0 0,0 0 0,0 0 0,0 0 0,0 0 0,0 0 0,0 1 0,0-1 0,0 0-1,0 0 1,-2-12-249,-1-15 12,1-3-170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22.5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26 18484,'15'0'1680,"-1"0"-1080,3 0-199,5 0 711,4-3-264,2-1-240,1 0-136,-3-1-256,-2 1-120,-1 1-280,-4 0-192,-7 3-456,-5 4-256,-6 4-1089,-1 2 1649,-10 0-328,-6 0-240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23.0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 11 15355,'-13'7'2033,"9"0"-1025,1 1-416,7-3 1609,5 0-793,8-2-472,1-2-232,3-1-384,5 0-208,-1-6-536,-1-1-344,-2-3 648,-2-2-160,-1 1-104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23.6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 72 22197,'0'2'269,"0"1"1,0 0-1,-1-1 0,1 1 1,0 0-1,-1-1 1,1 1-1,-2 3 1,-2 9 420,4-8-386,-1-1-248,0-1-1,0 0 1,1 0 0,0 0 0,0 0 0,0 1-1,1-1 1,0 0 0,0 0 0,0 0 0,3 6 0,-2-10-61,-1 0 1,1-1-1,0 1 1,-1-1 0,1 0-1,0 1 1,0-1-1,-1 0 1,1 0 0,0 0-1,0 0 1,0 0 0,-1-1-1,1 1 1,3-2-1,6 1-28,-5 2 23,0-1-1,0 1 1,0 1 0,0-1 0,0 1 0,0 0 0,0 1 0,-1-1 0,1 1 0,-1 0 0,0 0 0,0 1 0,0 0-1,0 0 1,6 7 0,-6-6 8,0 0 0,-1 0 0,1 1 0,-1 0 0,0 0 0,-1 0 0,1 0 0,-1 1 0,-1-1 0,1 1 0,-1 0 0,0 0 0,1 8 0,-3-11 16,0-1 0,0 0 0,0 0 0,0 1 0,-1-1 0,1 0 0,-1 0 0,0 0-1,0 0 1,0 1 0,-1-1 0,1-1 0,-1 1 0,-3 6 0,1-5 22,0 1-1,0 0 1,-1-1 0,0 0-1,0 0 1,0 0-1,-8 4 1,1-2-143,0 0 0,0-1 0,-1 0 0,0-1-1,0-1 1,-22 4 0,31-6 60,-1-1 1,1 1-1,-1-1 0,1 0 1,0 0-1,-1-1 0,1 1 1,-1-1-1,1 0 0,0 0 1,0 0-1,-1-1 0,1 1 1,0-1-1,0 0 0,-3-3 1,-10-10-300</inkml:trace>
  <inkml:trace contextRef="#ctx0" brushRef="#br0" timeOffset="1">75 115 19876,'14'-11'2025,"2"-1"-1489,-3 2-264,2-2 1128,5 1-1008,0 4-488,0 1-1048,2 1 1008,-3 0-208,1-1-152</inkml:trace>
  <inkml:trace contextRef="#ctx0" brushRef="#br0" timeOffset="2">407 1 15219,'1'1'219,"0"0"1,-1 0-1,1 1 0,-1-1 0,1 0 1,-1 0-1,0 0 0,1 1 0,-1-1 0,0 0 1,0 1-1,0-1 0,0 0 0,0 0 1,0 1-1,0-1 0,-1 2 0,-7 31 1413,3-12-892,1 4-397,2 1 1,1 0 0,3 28-1,-1-40-267,1-1-1,0 1 0,1-1 0,1 0 0,0 0 1,1-1-1,9 19 0,-14-31-56,1 0 0,-1 1 0,1-1 0,0 0 0,-1 0 1,1 1-1,0-1 0,0 0 0,0 0 0,0 0 0,0 0 0,0 0 0,0-1 0,0 1 0,0 0 1,0 0-1,1-1 0,-1 1 0,0 0 0,0-1 0,1 1 0,-1-1 0,0 0 0,1 0 0,-1 1 0,1-1 1,-1 0-1,3 0 0,-2-1 11,0 0 0,0 0 1,0 0-1,0 0 0,-1 0 0,1 0 1,0-1-1,0 1 0,-1-1 1,1 1-1,-1-1 0,1 0 0,-1 1 1,0-1-1,0 0 0,1 0 1,0-3-1,7-16 105,-2 1 0,0-1 0,-1 0 0,-1-1 0,-1 1 0,-1-1 0,-1 0 0,-1-34 0,-1 49-100,-1 1 0,0-1 0,0 0 0,0 0 1,-1 0-1,0 1 0,0-1 0,0 1 0,-1 0 0,-5-8 0,7 12-38,0 0 0,0 0 1,-1 1-1,1-1 0,-1 1 0,1-1 0,-1 1 0,0 0 0,0-1 0,0 1 0,1 0 0,-1 0 0,0 0 0,0 1 0,-1-1 0,1 0 1,0 1-1,0-1 0,0 1 0,0 0 0,0 0 0,0-1 0,-1 2 0,1-1 0,0 0 0,0 0 0,0 1 0,0-1 0,0 1 1,-1-1-1,1 1 0,0 0 0,1 0 0,-5 2 0,1-1-286,1 1 0,-1-1 0,1 1 0,0 0 0,-1 0 0,1 1 0,1-1 0,-1 1 0,0 0 0,1 0 0,0 0 0,0 0 0,0 1 0,0-1 0,1 1 0,-3 7 0,4-4-563,7-6-162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24.2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129 19 17948,'0'-1'76,"0"1"0,0-1 0,0 0 0,0 1 0,0-1 0,0 0 0,0 0 0,0 1 0,0-1 0,-1 0 0,1 1 0,0-1 0,0 0 0,-1 1 0,1-1 0,-1 0 0,1 1 0,0-1 0,-1 1 1,1-1-1,-1 1 0,1-1 0,-1 1 0,0-1 0,1 1 0,-1 0 0,1-1 0,-1 1 0,0 0 0,1-1 0,-1 1 0,0 0 0,0 0 0,1 0 0,-1-1 0,0 1 0,1 0 0,-1 0 0,0 0 0,0 0 0,1 0 0,-1 1 0,0-1 0,1 0 0,-1 0 0,0 0 0,1 1 1,-1-1-1,0 1 0,-2-1 46,0 2-1,0-1 1,0 0 0,1 0 0,-1 1 0,0 0 0,1-1 0,-1 1 0,1 0 0,0 0 0,-3 4 0,-5 8 56,2 2 0,0-1 0,0 1-1,2 0 1,0 0 0,1 1 0,0 0 0,1 0 0,-1 22 0,1 1 277,2 0 0,7 77 1,-2-85-170,2-1 1,15 54 0,-17-72-241,2-1 0,-1 0 0,1-1 1,1 1-1,0-1 0,1 0 0,0 0 0,1-1 0,14 16 0,-17-22-126,-1-1-1,1 1 0,0-1 1,0 0-1,0 0 0,0-1 1,0 1-1,1-1 1,-1-1-1,1 1 0,-1-1 1,1 0-1,0 0 0,-1 0 1,1-1-1,0 0 0,0 0 1,-1 0-1,1-1 1,0 0-1,-1 0 0,1 0 1,0-1-1,-1 0 0,0 0 1,1 0-1,6-5 0,14-10-399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24.8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1 439 17340,'1'3'235,"-1"1"187,1-1-1,-1 1 1,1 0-1,1 0 1,-1-1 0,0 1-1,1-1 1,2 5-1,-3-7-348,-1-1-1,1 1 0,-1-1 1,1 1-1,-1-1 0,1 0 1,-1 1-1,1-1 0,-1 0 1,1 1-1,0-1 0,-1 0 1,1 0-1,-1 0 0,1 0 1,0 1-1,-1-1 0,1 0 1,0 0-1,-1 0 0,2 0 1,0-1 15,0 1 0,0-1 1,0 0-1,0 0 0,0 0 1,0 0-1,0 0 0,-1 0 0,4-3 1,8-7 144,0-1 1,-1 0 0,0-1-1,-1 0 1,17-28-1,39-81 362,-53 95-465,61-140 285,-57 125-344,-12 30-30,-3 12 17,-3 22 39,0-16-91,0 405-5,8-435-2255,2-9 1825,2-5-182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25.4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150 1 16724,'0'0'93,"1"0"0,0 0 1,0-1-1,0 1 0,-1 0 1,1 0-1,0 0 0,0 0 1,0 0-1,0 1 0,-1-1 1,1 0-1,0 0 0,0 0 1,-1 1-1,1-1 0,0 0 1,0 1-1,-1-1 1,1 1-1,0-1 0,-1 1 1,1-1-1,0 1 0,-1-1 1,1 1-1,-1 0 0,1-1 1,-1 1-1,1 0 0,-1-1 1,0 1-1,1 0 0,-1 0 1,1 1-1,8 35 1246,-6-24-828,6 23 172,63 302 1847,-72-337-2611,1 0-1,-1 1 1,0-1 0,1 0 0,-1 1-1,0-1 1,0 0 0,0 1 0,0-1 0,0 0-1,-1 0 1,1 1 0,0-1 0,-1 2 0,0-3 42,0 0-1,1 0 1,-1 0 0,0 0 0,0 0 0,0 0 0,1 0 0,-1-1 0,0 1 0,0 0 0,1 0-1,-1-1 1,0 1 0,1 0 0,-1-1 0,0 1 0,1 0 0,-1-1 0,1 1 0,-1-1 0,0 1-1,1-1 1,-1-1 0,-17-12-434</inkml:trace>
  <inkml:trace contextRef="#ctx0" brushRef="#br0" timeOffset="1">1 314 18420,'0'3'1784,"10"-1"-1040,6-3-255,10-6 967,6-3-336,8-6-432,2-5-48,3-2-424,0 0-248,-8 1-656,-3 7-408,-11 4 848,-13 6-208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26.6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180 18 17852,'0'-1'97,"0"0"0,0 1-1,0-1 1,0 0 0,0 1 0,0-1 0,0 0 0,0 1 0,0-1-1,-1 1 1,1-1 0,0 0 0,0 1 0,-1-1 0,1 1 0,0-1-1,-1 1 1,1-1 0,0 1 0,-1-1 0,1 1 0,-1-1 0,1 1-1,-1-1 1,1 1 0,-1 0 0,1-1 0,-1 1 0,0 0 0,0-1-1,-1 1 50,0 0-1,0-1 0,0 1 1,1 1-1,-1-1 0,0 0 1,0 0-1,0 1 0,1-1 0,-1 1 1,-2 0-1,-3 2 150,1 0 0,-1 0 1,1 1-1,0 0 0,-6 4 0,2 2-173,0-1 0,1 1 0,1 1 0,0 0 0,0 0-1,1 1 1,0 0 0,1 0 0,-7 20 0,10-22-95,0 0 0,0 0 1,1 0-1,0 0 0,0 1 0,1-1 0,1 1 1,0-1-1,1 1 0,-1-1 0,2 1 0,4 18 1,-5-26-22,0 0 0,0 0 1,0 0-1,0-1 1,0 1-1,0 0 0,1-1 1,-1 0-1,1 1 1,0-1-1,0 0 0,0 1 1,0-1-1,0 0 1,0-1-1,0 1 1,1 0-1,-1-1 0,1 1 1,-1-1-1,1 0 1,0 1-1,-1-1 0,1-1 1,0 1-1,0 0 1,0-1-1,0 1 0,-1-1 1,1 0-1,0 0 1,5-1-1,-1 0 6,0-1 0,0 0 0,0 0 0,-1-1 0,1 0 0,-1 0 0,0 0 0,0-1 0,0 0 1,0 0-1,-1-1 0,8-7 0,-2 1 21,-1-1 0,-1 0 0,0 0 0,-1-1 0,0 0 1,-1 0-1,6-17 0,-10 24-9,-1 0 0,0 0 0,0-1 1,-1 1-1,1-1 0,-1 1 0,-1-1 0,1 1 0,-1-1 0,-1 0 1,1 1-1,-1-1 0,0 1 0,0-1 0,-1 1 0,0-1 1,0 1-1,-5-10 0,6 14-17,-1-1-1,1 1 1,-1 0 0,1-1-1,-1 1 1,0 0 0,1 0 0,-1 0-1,0 1 1,0-1 0,-1 0 0,1 1-1,0-1 1,0 1 0,-1 0 0,1 0-1,-1 0 1,1 0 0,-1 0-1,1 0 1,-1 1 0,0-1 0,1 1-1,-1 0 1,0 0 0,1 0 0,-1 0-1,0 0 1,1 1 0,-1-1-1,0 1 1,1 0 0,-1-1 0,1 1-1,-1 0 1,-3 3 0,-1 0-94,0 0 1,1 0 0,0 1-1,0 0 1,0 0-1,0 1 1,1 0-1,0 0 1,0 0-1,1 0 1,-7 12 0,5-4-199,1 0 0,0 1 1,0 0-1,2 0 0,0 0 1,-1 17-1,2 3-315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27.1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20932,'0'38'1737,"1"5"-1281,2 2-208,3-3 608,-2-4-184,2-9-408,-2-8-168,2-16-416,-3-7-264,0-12-536,0-6-184,-3-8 880,0-2-289,0-4-103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6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0 422 18044,'0'-2'1672,"5"2"-1024,0 2-200,10-1 801,3 1-257,4-2-336,4-2-192,5-2-736,1-5-480,-2-2 712,-2-1-192,-5-12-152</inkml:trace>
  <inkml:trace contextRef="#ctx0" brushRef="#br0" timeOffset="1">651 0 16676,'-3'6'1896,"-4"11"-1064,0 3-312,-2 13 2017,-1 5-1593,4 6-496,1 3-96,5 1-128,1-4-80,11-8-96,3-7-40,8-18-48,5-5-152,0-13-696,2-13 1688,-5-19-832,-2-7-8,-8-9-8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27.5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86 124 13939,'8'-23'2533,"-2"-1"-1,6-37 1,-12 61-2427,0-1 0,1 1 0,-1-1 0,0 0 0,0 1 0,0-1 0,0 0 0,0 1 0,0-1 0,0 0 0,0 1 0,-1-1 0,1 1 0,0-1 0,0 0 0,0 1 1,-1-1-1,1 1 0,0-1 0,-1 0 0,1 1 0,0-1 0,-1 1 0,0-1 0,1 1-35,-1 0 0,0-1 0,1 1 1,-1 0-1,1 0 0,-1 0 0,0 0 0,1 0 0,-1 0 1,0 1-1,1-1 0,-1 0 0,1 0 0,-1 0 0,1 1 1,-1-1-1,0 0 0,1 0 0,-2 1 0,-2 2 113,1 0 0,-1 0-1,0 0 1,1 0 0,-6 7 0,0 2-123,1 2 0,0-1 0,1 1 0,1 0 1,0 1-1,0 0 0,2 0 0,0 0 0,1 0 1,0 0-1,1 1 0,1 0 0,0-1 0,1 1 0,4 28 1,-4-41-62,1-1 1,0 1 0,-1-1 0,1 1-1,0-1 1,0 1 0,1-1 0,-1 0 0,3 4-1,-3-5 1,-1 0-1,1-1 1,0 1-1,-1-1 1,1 1 0,0-1-1,0 1 1,-1-1-1,1 0 1,0 1-1,0-1 1,0 0-1,0 0 1,-1 1-1,1-1 1,0 0 0,0 0-1,0 0 1,0 0-1,0 0 1,0 0-1,-1 0 1,1-1-1,0 1 1,0 0-1,0 0 1,0-1-1,-1 1 1,1 0 0,0-1-1,0 1 1,-1-1-1,1 1 1,0-1-1,5-4 3,-1 1 1,0-1-1,0 1 0,0-1 0,-1-1 0,0 1 1,0-1-1,3-5 0,26-54-32,-28 54 16,36-84-87,-41 94 96,0 1 1,0 0-1,0 0 1,0 0 0,0 0-1,0-1 1,0 1-1,0 0 1,0 0-1,0 0 1,0-1-1,0 1 1,0 0-1,0 0 1,1 0-1,-1 0 1,0-1-1,0 1 1,0 0 0,0 0-1,0 0 1,0 0-1,0 0 1,1-1-1,-1 1 1,0 0-1,0 0 1,0 0-1,0 0 1,0 0-1,1 0 1,-1 0-1,0 0 1,0 0-1,0 0 1,1-1 0,-1 1-1,0 0 1,0 0-1,0 0 1,0 0-1,1 0 1,-1 0-1,0 0 1,0 0-1,0 1 1,1-1-1,-1 0 1,0 0-1,0 0 1,0 0 0,0 0-1,1 0 1,-1 0-1,5 16-103,2 35 35,-5-34 58,3 19 35,1 1 0,2-1 0,1 0 0,15 35 0,-23-67-3,1 0 1,0-1-1,0 1 0,0-1 0,0 0 1,0 1-1,1-1 0,-1 0 0,1 0 1,0-1-1,0 1 0,0 0 1,0-1-1,1 0 0,-1 0 0,1 0 1,-1 0-1,1 0 0,-1-1 0,1 0 1,0 0-1,0 0 0,0 0 0,0 0 1,0-1-1,0 1 0,0-1 0,5-1 1,9 4 96,-17-2-112,-1-1 0,0 0 1,0 0-1,0 0 0,0 0 0,0 1 0,0-1 0,0 0 0,1 0 0,-1 0 1,0 1-1,0-1 0,0 0 0,0 0 0,0 0 0,0 1 0,0-1 1,0 0-1,0 0 0,0 1 0,0-1 0,0 0 0,0 0 0,0 0 1,0 1-1,0-1 0,-1 0 0,1 0 0,0 0 0,0 1 0,0-1 1,0 0-1,0 0 0,0 0 0,-1 1 0,1-1 0,0 0 0,0 0 1,-30 21 166,8-8-145,0-1 0,-1-1 0,-1-1 0,0-2 0,0 0 1,-49 9-1,72-17-96,-1 0 0,1 1 0,-1-1 0,0 0 1,0 0-1,1 0 0,-1 0 0,0 0 0,1 0 0,-1 0 1,0-1-1,1 1 0,-1-1 0,1 1 0,-1-1 0,0 0 0,1 1 1,-1-1-1,1 0 0,0 0 0,-1 0 0,1 0 0,0 0 1,-1-1-1,1 1 0,0 0 0,0 0 0,-1-3 0,1 1-101,0-1 0,0 1 0,1-1 0,-1 1 0,1-1 0,0 1 0,0-1 0,0 1 0,0-1-1,1 1 1,0-1 0,1-5 0,4-13-644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28.0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10 175 17676,'-1'1'176,"0"-1"-1,1 1 1,-1 0 0,0 0 0,1 0 0,-1 0-1,0 0 1,1 0 0,-1 0 0,1 0-1,-1 0 1,1 0 0,0 0 0,-1 0 0,1 0-1,0 0 1,0 0 0,0 0 0,0 0 0,0 0-1,0 1 1,0 1 0,0-3-99,1 1 0,-1-1 0,1 1 0,-1 0 0,1-1 0,-1 1 0,1-1 0,-1 0 0,1 1 0,0-1 0,-1 1 0,1-1 0,0 0 0,-1 0 0,1 1 0,0-1 0,-1 0 0,1 0 0,0 0 0,0 0 0,-1 0 1,1 1-1,0-1 0,0-1 0,-1 1 0,1 0 0,0 0 0,-1 0 0,1 0 0,0 0 0,-1-1 0,1 1 0,0 0 0,-1-1 0,2 0 0,4-1 83,-1-1-1,1-1 1,-1 1 0,0-1 0,0 0-1,0 0 1,0 0 0,-1 0-1,8-11 1,1-2 34,16-29-1,16-47 171,-43 117-49,6 166-675,-8-190 326,0 1 0,0-1 0,0 0 0,1 0 0,-1 1 0,0-1 0,0 0 0,0 0 0,0 1 1,0-1-1,0 0 0,0 1 0,0-1 0,0 0 0,0 0 0,0 1 0,0-1 0,0 0 0,0 0 0,0 1 0,0-1 0,0 0 0,-1 1 0,1-1 0,0 0 0,0 0 0,0 0 0,0 1 0,-1-1 0,1 0 1,0 0-1,0 1 0,0-1 0,-1 0 0,1 0 0,-7-7-364,-2-6 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28.5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18708,'7'-11'1816,"-3"11"-1183,-1 3-289,-1 14 1016,-1 5-432,8 8-432,0 5-168,2 2-200,-1 1-32,2 0-72,2-4-40,1-6-192,-4-4-184,-3-8-488,-6-3-264,-2-11 856,-8-1-224,-7-7-153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29.1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0 177 19868,'3'1'1929,"6"-1"-1425,8 0-136,8-3 984,11-6-648,4-6-240,9-6-200,2-3-120,-3-4-432,-3 2-384,-14 2 552,-5 6-112,-10 8-120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29.6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231 70 18380,'-5'-1'234,"1"1"0,-1 0 1,0 1-1,1-1 0,-1 1 0,1 0 0,-1 0 0,1 0 1,-1 0-1,1 1 0,-1 0 0,1 0 0,-7 4 1,-1 2 133,0 1-1,1-1 1,-12 13 0,12-10-250,1 0 0,0 1 0,0 0 0,2 0 0,-1 1 0,2 0 1,0 0-1,0 1 0,-5 18 0,9-24-109,1 0 0,0 0 0,0 0 0,1 0 0,0 1 0,1-1 0,0 0 1,0 1-1,0-1 0,1 0 0,1 0 0,-1 1 0,1-1 0,1 0 0,-1 0 1,1-1-1,1 1 0,5 9 0,-7-13-5,1 0 0,0 0 0,0-1-1,0 1 1,0-1 0,0 0 0,1 0 0,-1 0 0,1 0 0,0-1 0,0 0-1,0 1 1,0-1 0,0-1 0,0 1 0,1-1 0,-1 1 0,0-1 0,1 0 0,0-1-1,-1 1 1,1-1 0,-1 0 0,1 0 0,-1 0 0,1-1 0,-1 0 0,1 0-1,-1 0 1,1 0 0,-1-1 0,0 1 0,8-5 0,0-1 18,-1 0-1,0-1 1,-1-1 0,0 1 0,0-1 0,-1-1-1,0 0 1,-1 0 0,0-1 0,9-16-1,-3 3 88,-2-1 0,0-1 0,15-49 0,-22 56-13,0 0 0,-1 0 0,2-25 1,-6 38-68,1 1 0,-1 0 0,0 0 0,-1 0 1,1-1-1,-1 1 0,0 0 0,0 0 1,-1 0-1,1 0 0,-1 0 0,0 1 0,-1-1 1,1 0-1,-1 1 0,0 0 0,-4-5 1,6 7-17,-1 1 0,1-1 1,-1 1-1,0 0 1,1-1-1,-1 1 1,0 0-1,0 0 0,0 0 1,0 0-1,0 1 1,0-1-1,-1 1 0,1-1 1,0 1-1,0 0 1,0-1-1,0 1 1,0 0-1,-4 1 0,2 0-11,0 0-1,0 0 0,0 0 1,1 1-1,-1 0 0,0 0 0,0 0 1,1 0-1,-1 0 0,-2 4 1,-4 3-121,1 0 1,-1 0-1,2 1 1,0 1-1,-12 19 1,13-19-117,2 1 0,-1 0 0,1 1 1,1-1-1,0 1 0,1 0 0,1 0 0,0 0 0,0 0 1,1 0-1,1 0 0,2 25 0,6-1-502</inkml:trace>
  <inkml:trace contextRef="#ctx0" brushRef="#br0" timeOffset="1">483 352 16780,'-2'48'1920,"4"-1"-1096,-1 2-352,2-4 1217,1 0-609,2-12-480,1-7-216,1-13-648,-2-7-328,-1-10-360,0-8 728,-4-6-184,3-1-153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0.1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107 13 19092,'0'-1'56,"0"1"0,0-1 0,-1 1 0,1-1-1,0 1 1,0-1 0,0 0 0,-1 1 0,1-1 0,0 1 0,0 0 0,-1-1 0,1 1-1,0-1 1,-1 1 0,1-1 0,-1 1 0,1 0 0,-1-1 0,1 1 0,-1 0-1,1-1 1,-1 1 0,1 0 0,-1 0 0,1 0 0,-1-1 0,1 1 0,-1 0 0,1 0-1,-1 0 1,1 0 0,-1 0 0,0 0 0,1 0 0,-1 0 0,1 0 0,-1 0-1,1 0 1,-1 0 0,1 1 0,-1-1 0,1 0 0,-1 0 0,1 1 0,-1-1-1,1 0 1,-2 1 0,-1 1 130,-1 0-1,0 0 1,1 1-1,-1-1 1,-5 6 0,3-1-96,0 1 0,0 0 0,1 0 0,0 0 0,0 1 1,1 0-1,0 0 0,0 0 0,1 0 0,1 0 0,-1 1 1,1 0-1,1-1 0,0 1 0,0 0 0,1-1 0,2 17 1,-2-25-90,0-1 0,0 1 1,0 0-1,0 0 1,0-1-1,0 1 0,0 0 1,0-1-1,0 1 1,0 0-1,0-1 1,1 1-1,-1 0 0,0-1 1,0 1-1,1-1 1,-1 1-1,0-1 0,1 1 1,-1 0-1,1-1 1,-1 1-1,1-1 0,-1 0 1,1 1-1,-1-1 1,1 1-1,0-1 0,-1 0 1,1 1-1,-1-1 1,1 0-1,0 0 1,-1 1-1,1-1 0,0 0 1,-1 0-1,1 0 1,0 0-1,-1 0 0,1 0 1,0 0-1,-1 0 1,1 0-1,0 0 0,-1-1 1,1 1-1,0 0 1,-1 0-1,1 0 0,0-1 1,-1 1-1,1 0 1,-1-1-1,1 1 1,-1-1-1,2 0 0,3-3 19,1-1 0,-1 1-1,0-1 1,6-7 0,60-83 28,-70 93-57,0 1 1,0 0 0,0 0 0,0 0 0,0 0-1,0 1 1,0-1 0,0 0 0,0 0-1,0 1 1,0-1 0,0 0 0,1 1 0,0-1-1,-1 1 5,-1 0-1,1 0 0,-1 0 0,1 0 0,-1 0 1,1 0-1,-1 0 0,1 0 0,-1 1 1,1-1-1,-1 0 0,0 0 0,1 0 0,-1 1 1,1-1-1,-1 0 0,0 1 0,1-1 1,-1 0-1,0 1 0,1-1 0,-1 0 0,0 1 1,0-1-1,1 1 0,1 4-26,0 0 0,0 0 0,-1 0 0,0 0 0,1 8 0,0-1 6,4 19-36,-2-7 118,2 1 1,12 36 0,-15-54-1,0-1 1,0 1-1,0-1 0,1 0 1,0 0-1,0 0 0,1-1 1,-1 1-1,1-1 0,0 0 1,1-1-1,-1 1 0,11 6 1,-11-8-11,3 1 40,0 0-1,0 1 1,-1 0 0,0 1-1,8 7 1,-13-11-57,-1-1 1,0 0-1,0 1 1,0 0-1,0-1 1,0 1-1,0-1 0,0 1 1,0 0-1,-1 0 1,1 0-1,-1-1 1,1 1-1,-1 0 1,0 0-1,0 0 0,1 0 1,-2 0-1,1 0 1,0 0-1,0 0 1,0-1-1,-1 1 1,1 0-1,-1 0 0,0 0 1,1-1-1,-1 1 1,0 0-1,-2 2 1,0 1 37,-1-1 0,0 0 0,0 0-1,0 0 1,0-1 0,0 1 0,-1-1 0,0 0 0,1 0 0,-1-1 0,0 1 0,0-1 0,-1 0 0,1-1 0,0 1 0,-8 0 0,-6 1 66,1 0 1,-1-2 0,-28-1-1,-9-7-315,53 7 63,-1-1 1,1 1-1,0-1 1,0 0-1,0-1 1,0 1-1,0 0 1,0-1-1,0 0 1,1 0-1,-1 0 1,0 0-1,1 0 1,-3-3-1,4 4 103,0-1 0,1 1 0,-1-1 0,0 0 0,1 1 0,0-1 0,-1 1 1,1-1-1,0 0 0,0 1 0,0-1 0,0 0 0,0 1 0,0-1 0,0 1 0,1-1 0,-1 0 0,1 1 0,-1-1 0,1 1 0,0-1 0,-1 1 0,1-1 1,1-1-1,-1 0-63,9-19-377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0.6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0 152 18396,'5'-15'689,"1"0"0,1 1 1,0 0-1,0 0 0,12-16 0,-16 26-522,-1 1-1,1-1 1,0 1-1,0-1 0,0 1 1,1 0-1,-1 0 1,1 0-1,-1 1 1,1-1-1,0 1 0,0 0 1,0 0-1,1 0 1,-1 1-1,0 0 0,1-1 1,-1 1-1,1 1 1,-1-1-1,1 1 1,7 0-1,-10 0-131,0 0-1,1 1 1,-1-1 0,0 1 0,0 0-1,1 0 1,-1 0 0,0 0 0,0 0 0,0 0-1,0 1 1,0-1 0,-1 0 0,1 1-1,0 0 1,-1-1 0,1 1 0,1 2-1,-1 0-3,0 0-1,0 0 1,0 0-1,0 1 1,-1-1-1,0 0 1,1 1-1,-1 7 1,0 3 10,0-1-1,-1 0 1,-1 0 0,-1 0-1,-3 14 1,-4 6 246,-1 0 0,-30 61 1,22-54 118,18-40-396,0-1 1,-1 0-1,1 1 1,0-1-1,0 1 0,-1-1 1,1 1-1,0-1 0,0 1 1,0-1-1,0 1 0,0-1 1,-1 1-1,1-1 0,0 1 1,0-1-1,1 1 0,-1-1 1,0 1-1,0-1 0,0 1 1,0-1-1,0 1 0,0-1 1,1 1-1,-1-1 0,0 1 1,0-1-1,1 1 0,0 0-4,0-1-1,0 0 0,-1 0 1,1 0-1,0 1 1,0-1-1,0 0 0,0 0 1,0 0-1,0 0 0,-1 0 1,1 0-1,0-1 0,0 1 1,1 0-1,36-16-599,-35 15 436,5-3-230,13-6 37,37-13 1,-40 18-21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1.1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19260,'12'6'2121,"-6"5"-1417,-2 11-240,0 4 1200,2 9-720,-2 1-263,5 3-257,0-2-72,-1-3-312,1-5-208,0-11-657,-1-5-351,-6-13 952,-1-3-200,-8-8-232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1.6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0 115 20396,'2'3'1809,"9"0"-1169,2-2-248,9-1 824,1-4-280,12-5-383,4-2-249,3-5-520,0-1-401,-5-2 1082,-3 0-545,-6 5-89,-2 2-63</inkml:trace>
  <inkml:trace contextRef="#ctx0" brushRef="#br0" timeOffset="1">574 169 22069,'16'17'2024,"-6"-13"-1448,-1-5-264,1-11 1105,6-4-697,1-7-784,4-3-488,-1-1-321,2-1 641,-1 5-168,-2 4-160</inkml:trace>
  <inkml:trace contextRef="#ctx0" brushRef="#br0" timeOffset="2">842 156 19180,'7'8'2121,"2"-5"-1481,-3-10-288,1-3 1080,3-3-1176,0-4-544,2-2-376,1 3 592,0 1-312,1 5-176</inkml:trace>
  <inkml:trace contextRef="#ctx0" brushRef="#br0" timeOffset="3">1026 83 17572,'7'9'2184,"0"-2"-1376,-3-4-352,2-1 1281,0-4-777,0-4-464,-2-2-1184,0-2 760,-4-5-232,0 1-144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2.2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10 21589,'27'-5'1792,"1"2"-1312,2 1-192,4 8 752,0 7-255,-5 10-377,-1 9-72,-14 14-176,-5 8-8,-12 14-48,-7 4-40,-10 6-112,-6-1-144,-3-6-568,-2-6-505,4-17 1033,2-17-208,11-18-152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6.6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7 17580,'-18'-7'2344,"3"7"-1432,8 7-487,3 2 2575,5 1-2336,5 0-408,3-3-1064,2 0 792,8 8-208,-2-2-128</inkml:trace>
  <inkml:trace contextRef="#ctx0" brushRef="#br0" timeOffset="1">319 571 14635,'6'1'504,"-1"0"-1,1-1 1,0 1-1,0-1 1,-1 0 0,1-1-1,0 1 1,0-1-1,-1 0 1,1-1-1,8-2 1,-8 2-94,0 0 0,0 0 0,0 1 0,0 0 0,0 0 0,0 1 0,1 0-1,-1 0 1,9 1 0,-14-1-351,1 0-1,-1 1 0,1-1 0,-1 1 1,0-1-1,1 1 0,-1-1 0,0 1 1,1 0-1,-1-1 0,0 1 0,0 0 1,0 0-1,0 0 0,0 0 0,0 0 1,0 0-1,0 0 0,0 1 0,0-1 1,1 3-1,-2-2-10,1 0 0,-1 0 0,1 1-1,-1-1 1,0 0 0,0 0 0,0 1 0,0-1 0,-1 0 0,1 0 0,-1 0 0,0 4-1,-4 6 67,0-2-1,0 1 0,-1 0 1,-8 10-1,13-19-78,-68 87 627,8-10-178,58-75-459,1-1 0,-1 1 0,1 0 0,0 0 0,0 1 0,1-1 0,-1 0 0,-1 9 0,3-12-21,0 1 0,0-1 1,0 0-1,0 0 0,0 1 1,0-1-1,0 0 0,1 0 1,-1 0-1,0 1 0,1-1 1,-1 0-1,1 0 1,-1 0-1,1 0 0,0 0 1,-1 0-1,1 0 0,0 0 1,0 0-1,0 0 0,-1 0 1,1 0-1,0 0 0,0-1 1,0 1-1,0 0 0,1-1 1,-1 1-1,0-1 0,0 1 1,0-1-1,0 0 0,1 1 1,1-1-1,6 2-67,0-1 0,0-1 1,0 0-1,0 0 0,0-1 0,0 0 0,0 0 0,-1-1 1,1 0-1,0-1 0,-1 0 0,10-4 0,7-5-324,0-1-1,37-26 1,-24 11 36,-7-2-83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3.1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0 555 16083,'12'6'380,"0"0"-1,0-1 0,1-1 0,-1 0 0,1-1 0,0 0 0,13 1 1,0 0-164,26 4-160,-1-2 0,1-3-1,-1-1 1,1-3 0,0-3 0,-1-1-1,0-3 1,0-2 0,0-2-1,-2-2 1,90-40 0,103-68-19,-159 75 63,2 5 0,105-37 0,-139 63-13,0 2 0,1 3-1,1 2 1,0 2 0,0 2 0,0 3 0,0 2-1,0 2 1,0 3 0,82 17 0,46 27 287,-106-27 63,0-3-1,125 15 0,-121-29-100,0-3-1,0-4 1,105-15 0,-133 8-251,-1-1 0,0-3 0,0-2 1,-1-2-1,-1-2 0,52-30 0,108-73-2304,-177 101 1831,-12 4-124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3.6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0 630 15779,'0'19'1457,"0"-18"-1415,0-1-1,0 0 0,1 1 1,-1-1-1,0 1 0,0-1 0,0 0 1,0 1-1,1-1 0,-1 0 1,0 1-1,0-1 0,0 0 1,1 1-1,-1-1 0,0 0 1,1 0-1,-1 1 0,0-1 1,1 0-1,-1 0 0,0 0 1,1 1-1,-1-1 0,3 0 36,-1 0 0,0-1 0,1 1 0,-1-1 0,0 1 0,1-1 0,-1 0 0,0 0 0,0 0 0,0 0 0,0 0 0,3-2-1,63-39 974,72-59-1,-41 27-355,132-77 409,-173 117-940,2 3-1,72-26 1,-107 48-146,1 1-1,0 1 1,1 1-1,50-4 0,-60 10-10,0 0 0,0 1-1,0 0 1,0 1 0,0 1-1,0 1 1,-1 0 0,31 13-1,-18-4 46,2-1 0,0-1 0,34 6 0,-43-13 19,1-1 0,-1-1 0,0-1 0,1 0 1,31-5-1,-21-1 33,1-1 1,-1-1 0,38-15-1,-49 14-70,-1-1 0,0 0-1,-1-2 1,-1-1 0,32-23-1,-17 1-74,-32 32-29,-1 1 0,1-1-1,-1 0 1,1 0 0,-1 0 0,0 0-1,0 0 1,0-1 0,0 1 0,-1 0 0,1 0-1,0-1 1,-1 1 0,0 0 0,1-1-1,-1 1 1,0-3 0,-1 4 59,1 1 0,0-1-1,0 1 1,0-1 0,-1 1 0,1 0-1,0-1 1,0 1 0,-1-1 0,1 1-1,0 0 1,-1-1 0,1 1 0,0 0-1,-1-1 1,1 1 0,-1 0 0,1 0 0,-1-1-1,1 1 1,0 0 0,-1 0 0,1 0-1,-1-1 1,1 1 0,-1 0 0,1 0-1,-1 0 1,1 0 0,-1 0 0,1 0-1,-1 0 1,1 0 0,-1 0 0,1 1-1,-1-1 1,1 0 0,-1 0 0,1 0-1,-1 0 1,1 1 0,-1-1 0,1 0 0,-1 1-1,-16 5-352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4.3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234 21 16612,'-2'-2'217,"1"0"-1,-1 1 1,0-1 0,0 1 0,0-1 0,0 1 0,0-1 0,0 1 0,0 0 0,0 0 0,0 0 0,0 0 0,-1 0 0,1 1 0,0-1 0,-1 1 0,1 0 0,-1-1 0,1 1 0,-4 0 0,1 1 27,1 0-1,0 0 1,-1 1 0,1-1 0,0 1 0,0 0 0,0 0 0,0 0-1,1 1 1,-6 4 0,-5 4 52,2 1 0,0 1 0,0 0 0,-16 25-1,18-21-253,0-1-1,-8 20 0,14-29-46,1 1 1,1 0-1,-1 0 1,1 0 0,0 0-1,1 0 1,-1 10-1,2-18 3,0 1 0,0 0-1,0 0 1,0 0 0,0-1-1,0 1 1,0 0-1,0 0 1,0-1 0,1 1-1,-1 0 1,0 0 0,0-1-1,1 1 1,-1 0-1,0-1 1,1 1 0,-1 0-1,1-1 1,-1 1 0,1-1-1,-1 1 1,1-1-1,-1 1 1,1-1 0,0 1-1,-1-1 1,1 1-1,0-1 1,-1 0 0,1 1-1,0-1 1,-1 0 0,1 0-1,0 1 1,0-1-1,-1 0 1,1 0 0,0 0-1,0 0 1,-1 0 0,1 0-1,0 0 1,0 0-1,-1 0 1,1-1 0,0 1-1,0 0 1,-1 0 0,2-1-1,5-2-9,0 1-1,0-1 0,0-1 1,6-4-1,-8 5 3,29-18-25,37-20-23,-64 37 53,1 1 0,0-1 1,0 2-1,1-1 0,-1 1 1,1 1-1,10-2 0,-16 3 2,0 0 0,0 0 0,1 1 0,-1-1 0,0 1 0,0 0 0,0-1-1,1 1 1,-1 1 0,0-1 0,0 0 0,0 1 0,-1 0 0,6 3 0,-4-1-3,1 0 0,-1 0 0,0 1 0,-1-1 0,1 1 0,-1 0 1,5 9-1,-1 3 1,0 0 1,-2 0-1,0 1 1,4 25-1,-5-25 124,-2 0 0,0 1 0,-1-1 0,0 1 0,-5 30 0,4-45-60,-1 1 0,1-1 0,-2 0-1,1 1 1,0-1 0,-1 0 0,1 0 0,-1 0 0,0 0 0,-1 0-1,1 0 1,-1-1 0,0 1 0,1-1 0,-1 0 0,-1 0-1,1 0 1,0 0 0,-1 0 0,0-1 0,1 0 0,-1 1-1,0-1 1,0-1 0,0 1 0,-1-1 0,1 1 0,-8 0 0,1 0-15,1-1 1,0-1 0,0 0 0,-1 0-1,1-1 1,0 0 0,0-1 0,-1 0 0,1 0-1,1-1 1,-19-9 0,26 11-87,0 0 0,1 0 0,-1 0 0,1 0 0,-1 0 0,1-1 0,-1 1-1,1-1 1,0 1 0,0-1 0,0 1 0,0-1 0,0 0 0,0 1 0,0-1 0,1 0 0,-1 0 0,0 0 0,0-3 0,1 1-130,0 0 0,0 0-1,0-1 1,0 1 0,1 0 0,0 0 0,0-1 0,2-5 0,2-4-235,1 1-1,0 1 1,1-1 0,12-16 0,6-4-344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4.8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80 114 19348,'1'-2'303,"0"-1"0,0 1 0,0-1 0,-1 0 0,1 1 0,0-1 0,-1 0-1,0 1 1,0-1 0,0 0 0,0 1 0,0-1 0,0 0 0,-1 0 0,1 1 0,-1-1 0,0 1 0,1-1 0,-3-4-1,1 2-232,-1-1-1,1 1 1,-1 0-1,0-1 0,0 1 1,0 1-1,-1-1 1,-6-6-1,10 11-65,-1-1-1,1 1 1,-1-1 0,1 1 0,-1 0-1,1-1 1,-1 1 0,0 0 0,1-1-1,-1 1 1,0 0 0,1 0-1,-1 0 1,0 0 0,1-1 0,-1 1-1,0 0 1,1 0 0,-1 0 0,0 1-1,1-1 1,-1 0 0,0 0 0,1 0-1,-1 0 1,0 0 0,1 1 0,-1-1-1,0 0 1,1 1 0,-1-1-1,1 0 1,-1 1 0,1-1 0,-1 1-1,1-1 1,-1 1 0,1-1 0,-1 1-1,1-1 1,0 1 0,-1 0 0,1-1-1,0 1 1,-1 0 0,1 0-1,-12 34 86,9-18-49,0 1 0,1 0 1,1 0-1,2 20 0,-1-29-50,1-1 0,0 1 0,1-1 0,0 1 0,0-1 1,0 0-1,1 1 0,1-2 0,-1 1 0,8 12 0,-10-19-22,0 0-1,0 1 1,0-1 0,1 0-1,-1 1 1,0-1 0,0 0-1,1 0 1,-1 0 0,1 0-1,-1 0 1,1-1 0,-1 1-1,1 0 1,0-1 0,-1 1-1,1-1 1,0 1-1,-1-1 1,1 0 0,2 0-1,-2 0-126,1 0-1,0-1 0,0 0 1,0 1-1,0-1 0,-1 0 1,1-1-1,0 1 0,-1 0 1,1-1-1,3-2 0,3-4-395,0 0 1,0 0-1,-1-1 0,14-19 1,6-15-341,1-5-296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5.3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71 92 18564,'-19'41'2214,"-20"50"743,36-83-2743,0 1 0,1 0 1,0 0-1,1 0 0,0 0 0,0 0 0,1 1 1,1 9-1,-1-18-202,0 0 1,0 0-1,0 0 1,0 0-1,1 0 1,-1 0-1,0 0 1,0 0-1,1 0 1,-1 0-1,1 0 1,-1 0-1,1 0 0,-1 0 1,1 0-1,0-1 1,-1 1-1,1 0 1,1 0-1,-1 0-5,-1-1 0,1 0 0,0 0 0,0 0 0,-1 1 0,1-1 0,0 0 0,-1 0 0,1 0 0,0 0 0,0-1 0,-1 1 0,1 0 0,0 0 0,-1 0 0,1 0 0,0-1 0,-1 1 0,1 0 0,1-1 0,2-3 3,1 1 0,-1 0 0,0-1 0,0 0 0,-1 1 1,5-7-1,41-66 11,-34 52 17,0 1 0,22-27 1,-35 49-36,-1-1 1,0 1-1,0 0 1,0-1-1,1 1 1,-1 0-1,1 0 1,-1 0-1,1 0 0,-1 0 1,1 0-1,0 1 1,-1-1-1,1 0 1,0 1-1,0-1 1,-1 1-1,4 0 1,-3 0 0,-1 0 0,1 0 0,-1 1 0,1-1 1,-1 1-1,0 0 0,1-1 0,-1 1 0,0 0 0,1 0 1,-1 0-1,0 0 0,0 0 0,0 0 0,0 0 0,0 0 1,2 2-1,2 7 23,0-1-1,0 1 1,-1 0 0,0 0 0,3 10 0,-5-12-5,4 12 26,-5-14-13,1 0-1,0 0 0,0 0 0,0 0 1,1 0-1,0-1 0,5 8 0,-8-12-25,1-1 0,-1 0 0,0 1-1,0-1 1,1 0 0,-1 0 0,0 1-1,0-1 1,1 0 0,-1 0 0,0 1 0,1-1-1,-1 0 1,1 0 0,-1 0 0,0 0-1,1 1 1,-1-1 0,1 0 0,-1 0-1,0 0 1,1 0 0,-1 0 0,1 0-1,-1 0 1,0 0 0,1 0 0,-1 0-1,1 0 1,-1 0 0,0-1 0,1 1-1,10-12 178,6-29 32,-14 32-146,8-22 76,-2 6-15,1 0 0,20-34-1,-30 58-133,0 0-1,1 0 1,-1 0-1,1 0 1,0 0-1,-1 0 1,1 0-1,0 0 1,-1 0-1,1 1 1,0-1-1,0 0 1,0 0-1,0 1 1,0-1-1,0 0 1,0 1-1,0-1 0,0 1 1,0-1-1,0 1 1,0 0-1,0 0 1,1-1-1,-1 1 1,0 0-1,0 0 1,0 0-1,0 0 1,1 0-1,0 0 1,0 1-5,-1 1 0,1-1 0,0 0 0,-1 0 0,1 1 1,0-1-1,-1 1 0,0 0 0,1-1 0,-1 1 0,0 0 1,0 0-1,0 0 0,0-1 0,0 1 0,0 4 0,34 111-78,-35-116 85,1 0 0,-1-1 0,0 1 0,0 0 0,1 0 1,-1-1-1,1 1 0,-1 0 0,0-1 0,1 1 0,-1-1 0,1 1 0,0 0 0,-1-1 0,1 1 0,-1-1 0,1 1 0,0-1 0,-1 0 0,2 1 0,-1-1 1,-1 0 0,1 0 0,-1 0 0,1 0 0,-1 0-1,1-1 1,-1 1 0,1 0 0,-1 0 0,1 0 0,-1-1 0,1 1 0,-1 0 0,1-1 0,-1 1-1,1 0 1,-1-1 0,0 1 0,1-1 0,-1 1 0,1-1 0,15-33 75,-14 31-74,11-32 41,16-39-40,-25 66 0,0 1 0,0-1 1,1 1-1,-1 0 0,2 0 0,8-9 1,-14 15-6,1 0 1,0 1-1,0-1 1,0 0 0,0 0-1,-1 1 1,1-1-1,0 0 1,0 1 0,0-1-1,0 1 1,0-1-1,1 1 1,-1 0 0,0-1-1,0 1 1,0 0-1,0 0 1,0 0-1,0 0 1,0 0 0,1 0-1,-1 0 1,0 0-1,0 0 1,0 1 0,0-1-1,0 0 1,0 1-1,0-1 1,0 1 0,0-1-1,0 1 1,0-1-1,0 1 1,0 0 0,0 0-1,0-1 1,0 1-1,-1 0 1,1 0-1,0 0 1,-1 0 0,1 0-1,-1 0 1,2 1-1,2 5-14,-1 1-1,0-1 0,0 1 0,4 14 0,1 24-50,4 11-2253,-20-66 1430,-4-9 326</inkml:trace>
  <inkml:trace contextRef="#ctx0" brushRef="#br0" timeOffset="1">946 116 20780,'-3'2'1817,"4"-8"-1129,1 0-256,1-1 912,0-2-471,-2 2-353,-1 6-144,3-9-448,-12 11-568,4 3 432,0 9-49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5.9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18292,'5'11'1632,"0"12"-1080,3 9-224,0 13 793,2 6-281,3 4-384,0 1-80,-1-2-280,-2-5-272,-1-13-688,-3-9-216,-6-12 824,-3-7-201,-5-8-183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6.4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2 251 18564,'-1'-9'230,"0"0"-1,1 0 1,0 0-1,1 0 1,0 0-1,0 0 1,1 0-1,0 0 1,1 1 0,0-1-1,0 1 1,1-1-1,0 1 1,0 0-1,1 1 1,0-1 0,0 1-1,1 0 1,10-11-1,-7 10-132,-1 1 0,1 0 0,0 1 0,1 0 0,-1 0 0,1 1 0,1 0 0,-1 1 0,1 0 0,-1 0 0,1 1 0,0 1 0,0 0 0,0 0 0,18 1 0,-25 1-93,1 0 0,-1 0 0,0 0 1,1 1-1,-1 0 0,0 0 0,0 0 0,1 0 1,-1 1-1,0-1 0,0 1 0,-1 0 1,1 0-1,0 1 0,6 4 0,-8-4 7,0 0-1,1 0 1,-1 0-1,0 0 1,0 0-1,-1 1 1,1-1-1,-1 1 1,1-1-1,-1 1 0,0-1 1,0 1-1,-1 0 1,1 0-1,-1-1 1,0 1-1,0 0 1,-1 4-1,-2 18 206,-2 0 0,0 0 0,-17 45 0,-6 25 437,25-83-556,1 0 0,0 0 1,1 0-1,1 0 0,1 19 1,-1-30-93,0 0 0,0 1-1,1-1 1,-1 1 0,1-1 0,-1 0 0,1 1 0,0-1 0,0 0-1,0 0 1,0 1 0,0-1 0,1 0 0,-1 0 0,1 0 0,-1-1-1,1 1 1,0 0 0,0-1 0,3 4 0,-2-4-30,-1 0 0,1-1 0,0 1 0,-1 0 0,1-1 1,0 0-1,0 0 0,-1 1 0,1-1 0,0-1 0,0 1 0,-1 0 0,1-1 0,0 0 1,0 1-1,-1-1 0,1 0 0,3-2 0,10-5-517,0 0 0,0-2-1,-1 1 1,0-2 0,17-15 0,64-68-3996,-70 64 3352,-8 3-152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6.8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32 416 15643,'-1'0'116,"0"0"-1,1 0 1,-1 1-1,1-1 1,0 1-1,-1-1 1,1 1-1,-1-1 1,1 1-1,0-1 1,-1 1-1,1-1 1,0 1-1,-1-1 1,1 1-1,0-1 1,0 1-1,0 0 1,-1-1-1,1 1 1,0-1-1,0 1 1,0 0-1,0-1 1,0 1-1,0-1 1,0 1-1,0 0 1,0-1-1,1 1 1,-1-1-1,0 1 1,0 0-1,1-1 1,-1 1-1,0 0-74,0 0 0,0-1 0,1 1 0,-1 0-1,0-1 1,0 1 0,1 0 0,-1-1 0,0 1 0,1 0 0,-1-1-1,0 1 1,1-1 0,-1 1 0,1-1 0,-1 1 0,1-1-1,-1 1 1,1-1 0,0 0 0,-1 1 0,1-1 0,-1 0 0,1 1-1,0-1 1,-1 0 0,1 0 0,0 0 0,-1 1 0,1-1-1,0 0 1,0 0 0,-1 0 0,1 0 0,0 0 0,-1 0 0,1 0-1,0-1 1,-1 1 0,1 0 0,0 0 0,-1 0 0,1-1-1,1 0 1,0 0 61,0-1 1,0 0-1,1 0 0,-1 0 0,0-1 0,-1 1 1,1 0-1,0-1 0,-1 1 0,1-1 0,-1 0 1,0 1-1,0-1 0,0 0 0,0 0 0,1-5 1,-1 4 55,0-1 0,0 0 0,-1 1 0,1-1 0,-1 0 0,0 0 0,0 1 0,-1-1 0,-1-8 0,1 12-125,1 0 0,0 0-1,-1 0 1,1 0 0,-1 0-1,1 0 1,-1 0 0,1 0 0,-1 0-1,0 0 1,1 1 0,-1-1-1,0 0 1,0 0 0,0 1-1,1-1 1,-1 1 0,0-1-1,0 1 1,0-1 0,0 1-1,0-1 1,0 1 0,0 0-1,0 0 1,0 0 0,0-1 0,0 1-1,-2 0 1,2 0-9,-1 1 0,1-1 0,-1 0 0,1 1 0,0-1 0,-1 1 0,1 0 0,-1-1 0,1 1 0,0 0 0,-1 0 0,1 0 0,0 0 0,0 0 0,0 0 0,0 0 0,0 0 0,0 0 0,-1 3 0,-3 5 10,1 1 1,0-1 0,0 1 0,1 0-1,0 1 1,1-1 0,1 0 0,-1 1-1,1-1 1,1 0 0,1 12-1,-1-12-22,1 1-1,0-1 0,1 1 0,0-1 0,1 0 1,0 0-1,0 0 0,1 0 0,0 0 1,11 16-1,-14-25-9,0 1 1,-1-1-1,1 0 0,0 0 1,0 0-1,1 0 0,-1 0 1,0 0-1,0 0 0,0 0 1,1 0-1,-1 0 1,0-1-1,1 1 0,-1 0 1,0-1-1,1 1 0,-1-1 1,1 0-1,-1 0 1,1 1-1,-1-1 0,1 0 1,1 0-1,0-1 1,-1 0 0,1 0 0,-1 0 0,1 0 0,-1 0 0,1 0 1,-1-1-1,0 1 0,0-1 0,0 0 0,0 1 0,3-5 0,5-5 9,-1-1 1,-1-1-1,13-23 0,-20 33-10,18-38 33,19-56-1,-14 29-16,-18 61-21,-3 12-5,0 11-16,0 51-21,-2-25 158,2 0 1,15 77-1,-18-118-100,0 1-1,0-1 0,0 0 1,1 0-1,-1 0 0,1 0 1,-1 1-1,1-1 0,-1 0 0,1 0 1,0 0-1,-1 0 0,1 0 1,0 0-1,0 0 0,1 1 1,-2-2-5,1 0-1,-1 0 1,1 0 0,-1 0 0,0 0 0,1 0-1,-1-1 1,1 1 0,-1 0 0,1 0 0,-1 0-1,0 0 1,1 0 0,-1-1 0,0 1 0,1 0-1,-1 0 1,1-1 0,-1 1 0,0 0-1,0-1 1,1 1 0,-1 0 0,0-1 0,1 1-1,-1 0 1,0-1 0,0 0 0,17-37 33,-17 36-71,6-15-614,-1-1-1,0 0 1,-2 0-1,3-26 1,-6 28-55</inkml:trace>
  <inkml:trace contextRef="#ctx0" brushRef="#br0" timeOffset="1">202 50 18836,'-7'-22'1984,"4"6"-1271,3 4 1663,2 14-1448,3 4-824,0 1-424,0 4-832,1-2 336,-3 3 512,0-2-208,1 1-224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7.3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15803,'6'28'2677,"74"294"3551,-78-316-6149,-1-3-51,-1 0 1,1-1 0,0 1 0,-1 0 0,2 0 0,-1-1 0,0 1 0,0-1 0,1 1 0,-1-1-1,1 1 1,0-1 0,0 0 0,3 4 0,-4-6-35,0 0 0,-1 0 0,1-1 0,-1 1 0,1 0 0,-1 0 0,1 0 1,-1 0-1,1-1 0,-1 1 0,0 0 0,1-1 0,-1 1 0,1 0 0,-1-1 0,0 1 0,1 0 0,-1-1 0,1 1 0,-1-1 0,0 1 0,0-1 0,1 1 0,-1-1 0,0 1 1,0-1-1,0 1 0,1-1 0,-1 1 0,0-1 0,0 1 0,0-1 0,0 0 0,4-22-182,-3 22 169,1-15-201,-2 8 235,1 1-1,1-1 0,-1 0 0,1 0 1,1 0-1,3-9 0,-5 16 2,0 0-1,0-1 0,0 1 1,0-1-1,0 1 0,0 0 1,0 0-1,1 0 0,-1 0 1,0 0-1,1 0 0,-1 0 1,1 0-1,-1 0 0,1 1 1,-1-1-1,1 1 0,0-1 1,-1 1-1,1-1 0,0 1 1,-1 0-1,1 0 0,0 0 1,-1 0-1,1 0 0,0 0 1,-1 1-1,1-1 0,0 0 1,-1 1-1,1-1 0,0 1 1,-1 0-1,1 0 0,1 0 1,5 3 44,-1 0-1,1 1 1,-1-1 0,0 1 0,10 10 0,-13-12 7,0 0 0,-1 1 0,1 0 0,-1 0 0,0 0 0,0 0 0,-1 0 0,1 0 0,-1 1 0,0-1 0,2 6 0,-4-10-85,0 0 1,0 1-1,0-1 1,0 0-1,0 0 1,0 1-1,0-1 1,0 0-1,0 0 1,0 0-1,0 1 1,0-1-1,0 0 1,0 0 0,0 1-1,0-1 1,0 0-1,0 0 1,0 1-1,0-1 1,0 0-1,0 0 1,-1 0-1,1 1 1,0-1-1,0 0 1,0 0-1,0 0 1,0 0-1,-1 1 1,1-1-1,0 0 1,0 0 0,0 0-1,-1 0 1,1 0-1,0 0 1,0 0-1,-1 0 1,1 1-1,-13-3-412,-9-8 178,6-1-39,-1-1-92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7.8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5 165 11394,'3'-1'299,"0"-1"0,-1 0 0,1 0 0,-1 0 0,1 0 0,-1 0 0,0 0 0,0-1 0,0 1 0,0-1 0,-1 1 0,3-6 0,9-9 1780,-12 16-1854,-1 0 1,1 0-1,0 0 1,0 1-1,1-1 1,-1 0-1,0 0 1,0 1 0,0-1-1,0 1 1,1-1-1,-1 1 1,0 0-1,0-1 1,3 1-1,10-4 2235,-13 2-2415,1 1 0,0-1 0,-1 0 0,1 1 1,-1-1-1,1 0 0,-1 0 0,0 0 0,0 0 0,0 0 1,0 0-1,0 0 0,-1 0 0,1 0 0,0-1 0,-1 1 1,0 0-1,1-3 0,-1 2 4,1 0 0,-1-1 0,0 1 0,0 0 0,0 0 0,0 0 0,-1-1 0,1 1 0,-1 0 0,0 0 0,0 0 0,-2-4 0,3 6-14,-1 0 0,0 0 1,1 0-1,-1 0 0,0 0 1,0 0-1,0 0 0,1 0 0,-1 1 1,0-1-1,0 0 0,0 1 1,0-1-1,0 1 0,0-1 1,-1 1-1,1-1 0,0 1 1,0 0-1,0-1 0,0 1 1,0 0-1,-2 0 0,1 0 19,0 1-1,1-1 1,-1 1-1,0-1 0,0 1 1,1 0-1,-1 0 1,0-1-1,1 1 1,-1 0-1,1 1 1,-1-1-1,-1 2 1,-2 2 95,1 0 0,-1 1 0,1-1 0,0 1 0,1 0 0,-6 12 0,6-9-69,0-1-1,1 0 1,0 1 0,1-1-1,0 1 1,0 0 0,1-1-1,1 15 1,-1-18-62,1 0 0,0 0 0,0 0 0,0-1 0,0 1 1,1-1-1,-1 1 0,1-1 0,1 1 0,-1-1 0,0 0 0,1 0 0,0 0 0,0 0 0,0-1 1,1 1-1,3 3 0,-5-6-70,1 1-1,-1-1 1,0 0 0,0 0 0,1 0 0,-1-1-1,0 1 1,1 0 0,-1-1 0,1 0 0,-1 1 0,1-1-1,-1 0 1,0 0 0,1 0 0,-1-1 0,1 1-1,-1-1 1,1 1 0,-1-1 0,0 0 0,1 0-1,-1 0 1,0 0 0,0 0 0,0 0 0,0-1-1,3-2 1,3-2-227,-1 0 0,0-1 0,0 0 0,-1 0 0,11-15 0,-2-3-317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7.1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1 140 17956,'1'-8'227,"1"1"1,0 0-1,0 0 1,0 1-1,1-1 1,0 0-1,1 1 1,0 0-1,0 0 0,0 0 1,0 0-1,1 0 1,0 1-1,0 0 1,1 0-1,-1 1 1,1-1-1,0 1 1,0 0-1,1 1 0,-1-1 1,1 1-1,0 1 1,-1-1-1,1 1 1,0 0-1,1 1 1,-1 0-1,0 0 1,0 0-1,0 1 1,1 0-1,13 2 0,-17-1-183,1 0-1,0 0 0,0 0 0,-1 0 0,1 1 0,-1 0 0,1 0 0,-1 0 0,0 1 0,0-1 0,0 1 0,0 0 0,0 0 0,0 0 0,-1 1 0,0-1 0,0 1 0,0 0 0,0 0 0,0 0 0,-1 0 0,1 1 0,-1-1 0,2 8 1,-2-5-29,0 0 1,-1 0 0,0-1 0,0 1 0,0 0 0,-1 0 0,0 0-1,-1 0 1,0 0 0,0 0 0,0 0 0,-1 0 0,0-1 0,0 1-1,0-1 1,-6 11 0,-4 1 53,-25 32-1,12-19-28,24-30-46,1-1 0,-1 1-1,1-1 1,-1 1-1,1-1 1,-1 1 0,1-1-1,0 1 1,0-1-1,-1 1 1,1 0-1,0-1 1,0 1 0,-1 0-1,1-1 1,0 1-1,0-1 1,0 1-1,0 0 1,0-1 0,0 1-1,0 0 1,0-1-1,0 1 1,1 0-1,-1-1 1,0 2 0,1-2-35,0 1 1,0 0 0,-1-1-1,1 1 1,0-1 0,0 1-1,0-1 1,0 1 0,0-1-1,-1 0 1,1 1-1,0-1 1,0 0 0,0 0-1,0 0 1,1 0 0,8 1-360,0-1 1,19-3-1,-22 2 429,30-3-365,2-1-108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9.1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49 14099,'-2'3'1536,"2"-1"-751,0 1 1231,3-1-840,6 0-208,3-1-79,8-2-177,3-1-112,6-5-192,3-1-64,2-3-456,-2 0-376,-3 1 472,-6-2-112,-5 14-112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39.6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72 18052,'7'5'1824,"3"2"-1312,4-7-96,10 0 1153,9-10-833,6 0-168,6-5-224,0-1-192,1 3-736,-6 2 464,-8 5 48,-6 3-184,-13 7-128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41.2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173 33 16347,'0'-27'2660,"0"26"-2626,0 1 1,0 0-1,0 0 0,0 0 1,0 0-1,0-1 0,0 1 1,0 0-1,0 0 0,0 0 1,0 0-1,0-1 0,0 1 1,0 0-1,0 0 0,0 0 1,0 0-1,0-1 0,-1 1 1,1 0-1,0 0 1,0 0-1,0 0 0,0 0 1,0 0-1,0 0 0,-1-1 1,1 1-1,0 0 0,0 0 1,0 0-1,0 0 0,0 0 1,-1 0-1,1 0 0,0 0 1,0 0-1,0 0 0,0 0 1,-1 0-1,1 0 0,-9 14 1410,1 9-608,-7 34 0,-1 2-564,-100 269 274,112-322-2301,4-14 837,4-28 359,-2 15 144,1-16-301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41.8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 16884,'1'-1'111,"0"0"0,0 1 1,0-1-1,1 0 0,-1 1 1,0 0-1,0-1 1,1 1-1,-1 0 0,0-1 1,1 1-1,-1 0 0,0 0 1,1 0-1,-1 0 1,0 0-1,0 1 0,1-1 1,-1 0-1,0 0 0,1 1 1,-1-1-1,0 1 1,0-1-1,0 1 0,0 0 1,3 1-1,2 3 317,1 0-1,-1 1 1,9 10 0,-3-4-12,45 42 485,-16-17-1202,59 70-1,-97-103-15,0 0-1,0 0 0,-1 0 1,1 0-1,2 7 0,-5-9 224,1 0-1,-1-1 1,1 1-1,-1-1 1,0 1-1,0 0 0,1-1 1,-1 1-1,0 0 1,-1-1-1,1 1 1,0 0-1,0-1 1,-1 1-1,1 0 1,-1-1-1,1 1 1,-1-1-1,-1 3 1,-6 6-789</inkml:trace>
  <inkml:trace contextRef="#ctx0" brushRef="#br0" timeOffset="1">39 356 14715,'-9'1'1857,"4"-1"-713,13 0 728,8-4-1000,4-4-159,12 0-273,-2-4-96,9-2-352,2-1-256,-1 1-505,-2-4-159,-5 1 696,-4-2-216,-7-2-184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42.3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 44 16692,'0'-2'149,"0"0"0,0 0 1,0 0-1,0 0 0,0 0 1,0 0-1,-1 0 0,1 0 1,-1 0-1,1 0 0,-1 0 1,0 0-1,0 0 0,0 0 1,0 0-1,0 0 1,0 1-1,-2-3 0,2 4-68,0-1 0,0 1 0,0-1 0,-1 1 0,1-1 0,0 1 0,0 0 0,-1-1-1,1 1 1,0 0 0,0 0 0,-1 0 0,1 0 0,0 0 0,-1 0 0,1 0 0,0 1 0,0-1 0,-1 0 0,1 1-1,0-1 1,0 1 0,0-1 0,0 1 0,0 0 0,-1-1 0,1 1 0,0 0 0,0 0 0,1 0 0,-1 0 0,-1 1-1,-6 6 103,0 0-1,0 1 0,1 0 0,0 1 0,1-1 1,0 1-1,0 0 0,1 1 0,1-1 0,0 1 0,-6 22 1,7-22-166,1 0-1,0 0 1,1 1 0,0-1 0,1 0 0,0 1 0,0-1 0,2 1 0,-1-1 0,1 0-1,1 0 1,4 13 0,-5-20-9,0 0 0,-1 0 0,1-1 0,1 1 0,-1-1 0,0 1 0,1-1 0,0 0 0,0 0 0,0 0 0,0 0 0,0-1-1,1 1 1,-1-1 0,1 0 0,4 2 0,-3-2 1,0 0 1,1-1-1,-1 0 0,0 0 0,1 0 0,-1-1 0,1 0 0,-1 0 0,1 0 1,-1 0-1,7-2 0,-1-1 28,1 0 1,-1-1 0,0 0-1,0-1 1,0 0 0,-1 0-1,0-1 1,0-1 0,0 0-1,16-15 1,-25 21-23,0 0 0,0 0 0,0 0 0,1 0 0,-1 0 0,0 0 0,-1-1 0,1 1 0,0 0 0,0-1 0,0 1 0,-1-1 0,1 1 0,-1-1 0,1 1 0,-1-1 0,1-2 0,-2 3-2,1 0 0,0 1 0,-1-1 0,1 0 0,0 1 0,-1-1 0,1 0 0,-1 1 0,1-1 0,-1 0 0,1 1 0,-1-1 0,1 1 0,-1-1 0,0 1 0,1 0 0,-1-1 0,0 1 0,1-1 0,-1 1 0,0 0-1,1 0 1,-1-1 0,-1 1 0,-5-1 61,1 0 0,-1 0 0,0 1 0,0 0-1,1 0 1,-12 2 0,6 0 16,-1 0 0,0 1 0,1 0 0,-21 9-1,30-9-25,9-5-25,14-7 5,0-5-30,0-2 1,18-18-1,-18 16-16,28-21 0,-47 39 0,0-1 0,-1 0 1,1 1-1,0-1 0,0 1 1,0-1-1,0 1 0,0 0 0,0-1 1,0 1-1,0 0 0,-1-1 1,1 1-1,0 0 0,0 0 1,0 0-1,0 0 0,0 0 0,2 0 1,-3 1 0,1-1-1,0 1 1,-1-1 0,1 0 0,-1 1 0,1-1-1,-1 1 1,1 0 0,-1-1 0,0 1 0,1-1-1,-1 1 1,1-1 0,-1 1 0,0 0 0,0-1-1,1 1 1,-1 0 0,0-1 0,0 2 0,1 6-6,-1 0 1,0-1-1,0 1 1,-2 8-1,1-3-1,-6 45-19,4-38-231,1-1 0,1 0-1,0 0 1,4 27 0,-8-73-1677,-4 7 1331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43.3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42 336 14499,'-15'8'1854,"-12"10"1801,27-18-3636,0 0-1,1 0 0,-1 0 0,0 0 1,0 0-1,0 0 0,0 0 1,0 0-1,0 0 0,1 0 0,-1 0 1,0 0-1,0 0 0,0 0 1,0 0-1,0 0 0,0 0 0,1 0 1,-1 1-1,0-1 0,0 0 0,0 0 1,0 0-1,0 0 0,0 0 1,0 0-1,0 0 0,0 0 0,0 0 1,1 1-1,-1-1 0,0 0 1,0 0-1,0 0 0,0 0 0,0 0 1,0 0-1,0 1 0,0-1 1,0 0-1,0 0 0,0 0 0,0 0 1,0 0-1,0 0 0,0 1 1,0-1-1,0 0 0,0 0 0,0 0 1,0 0-1,0 0 0,0 0 1,-1 1-1,1-1 0,0 0 0,0 0 1,0 0-1,0 0 0,0 0 1,0 0-1,0 0 0,0 0 0,0 0 1,-1 0-1,1 1 0,0-1 0,0 0 1,16-3 716,10-9-370,-1-1 1,0 0-1,-1-2 1,30-25-1,-10 9-84,33-24 86,54-35-34,-101 71-304,0 2 1,49-20-1,-66 32-26,2 0-1,26-4 0,-36 8-15,1 0-1,-1 0 1,0 1 0,0 0-1,0 0 1,0 1-1,1-1 1,-1 1-1,0 0 1,0 0-1,8 4 1,-17-6-275,0-1-1,0 2 1,0-1 0,0 0 0,0 1 0,0 0 0,0 0 0,-6 1 0,-4-1 19,-15 0-243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43.9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39 334 12075,'-18'44'2477,"12"-34"-1301,2 1 1,-7 19-1,18-44 2088,40-86-1567,67-207-180,-109 300-1420,-3 11-12,-1 10 0,-1 0-1,-3 23 1,0 16 67,8 115 259,-2-131-255,2-1 0,15 59 0,-20-95-175,0 1 0,0 0 0,0-1 0,0 1 0,0 0 0,0-1-1,1 1 1,-1 0 0,0-1 0,0 1 0,1 0 0,-1-1 0,1 1 0,-1-1 0,0 1 0,1-1 0,-1 1 0,1-1 0,-1 1 0,1-1 0,0 1 0,-1-1 0,1 0 0,0 1 0,0-1-26,-1 0 0,1-1-1,0 1 1,-1 0-1,1-1 1,-1 1 0,1-1-1,-1 1 1,1-1 0,-1 1-1,1-1 1,-1 1-1,0-1 1,1 0 0,-1 1-1,0-1 1,1 1 0,-1-1-1,1-1 1,14-46-1449,-13 38 1525,8-20-566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44.4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1 157 15107,'5'-5'1777,"3"0"-841,2-1-296,1 0 936,1 0-111,4-2-209,1-4-160,2-2-368,0-5-136,-2 1-192,0 0-127,-2 2-426,-1 1-335,-5 9-616,-5 4 760,-4 3 72,-1 3-168,-5 1-192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44.9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 64 16299,'1'-5'599,"-1"0"0,1-1 0,-1 1 0,0 0 0,0 0 0,-1-9 0,1 13-512,0 0 0,-1 0 1,1 0-1,0 0 0,-1 1 1,1-1-1,0 0 0,-1 0 0,1 0 1,-1 0-1,1 1 0,-1-1 1,0 0-1,1 1 0,-1-1 1,0 0-1,1 1 0,-1-1 0,0 1 1,0-1-1,0 1 0,1-1 1,-1 1-1,0 0 0,0-1 0,0 1 1,0 0-1,0 0 0,0 0 1,0 0-1,1 0 0,-1 0 0,0 0 1,0 0-1,0 0 0,0 0 1,0 0-1,0 0 0,0 1 0,0-1 1,0 0-1,1 1 0,-1-1 1,-1 1-1,-5 2 35,0 1 0,0 0 0,1 0 0,-1 0 0,1 1 0,0 0 0,0 0 0,1 0 0,-1 1 0,-5 8 0,2-1-88,0 0 0,0 0 0,2 1 0,-7 16 0,9-17-12,0 0 0,2 0 0,-1 0 0,2 1 0,0-1 0,0 1 0,1 23 0,2-29-5,-1 1 0,1 0-1,1 0 1,-1-1 0,1 1 0,1-1-1,0 1 1,0-1 0,1 0-1,-1 0 1,2-1 0,9 15 0,-12-19-11,0-1 1,-1 0 0,1 0-1,0 0 1,0 0 0,0-1-1,1 1 1,-1 0-1,0-1 1,1 0 0,-1 1-1,1-1 1,-1 0 0,1 0-1,-1 0 1,1-1 0,0 1-1,0-1 1,-1 1 0,1-1-1,0 0 1,0 0 0,-1 0-1,1 0 1,0-1-1,-1 1 1,1-1 0,4-1-1,-2-1 2,0 1 0,-1-1-1,1 0 1,-1 0 0,1 0-1,-1-1 1,0 0 0,0 0-1,-1 0 1,1 0 0,-1 0-1,0-1 1,5-8 0,-2-1 12,0 1 0,0-1 1,-2-1-1,1 1 0,-2 0 1,0-1-1,2-29 0,-5 34-7,0 0 1,0 0-1,-1 0 0,0-1 0,-1 1 0,0 0 0,-1 0 0,0 1 1,0-1-1,-1 1 0,0-1 0,-8-11 0,10 18-15,0 0-1,0 1 0,0-1 1,0 1-1,0 0 1,-1-1-1,1 1 0,-1 0 1,0 0-1,0 1 1,1-1-1,-1 1 0,0-1 1,0 1-1,-1 0 1,1 0-1,0 0 0,0 0 1,0 1-1,-1-1 1,1 1-1,0 0 0,-1 0 1,1 0-1,0 1 1,0-1-1,-1 1 0,1-1 1,0 1-1,0 0 1,0 0-1,0 1 0,-5 2 1,5-3-113,0 1 0,0 0 0,0 0 0,0 0 1,0 1-1,0-1 0,1 1 0,-1 0 0,1-1 1,0 1-1,0 0 0,0 0 0,0 1 0,0-1 1,1 0-1,-1 0 0,1 1 0,0-1 0,0 1 1,0 0-1,1-1 0,-1 1 0,1-1 0,0 1 1,0 0-1,0-1 0,0 1 0,1 0 0,-1-1 0,2 4 1,6 9-486,7-4-195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45.4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16620,'15'52'3233,"-3"1"0,7 66 0,-16-95-2877,0-20-4216,2-9 2038,2-13 270,-4-3 579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8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1548 12347,'60'-86'1352,"8"-11"-936,10-31-208,14-32 1280,10-17-1168,4-2-136,-3 9-184,-5 6-144,-27 32-832,-13 18 872,-24 32-120,-8 23-88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45.9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99 148 12619,'16'-68'3500,"-12"23"1800,-7 47-1741,-6 10-2553,4-6-490,3-8-485,0-1 0,0 1 0,0-1 0,0 1 1,0-1-1,0 1 0,1-1 0,-1 0 0,1 0 0,0 0 0,-2-3 0,-3-7 98,6 12-126,0 1 0,0-1 1,-1 1-1,1 0 0,0-1 1,0 1-1,0 0 1,-1 0-1,1-1 0,0 1 1,-1 0-1,1-1 0,0 1 1,-1 0-1,1 0 0,0 0 1,-1-1-1,1 1 0,-1 0 1,1 0-1,0 0 0,-1 0 1,1 0-1,-1 0 0,1 0 1,0 0-1,-1 0 0,1 0 1,-1 0-1,1 0 0,0 0 1,-1 0-1,1 0 0,-1 0 1,1 0-1,0 1 0,-1-1 1,1 0-1,0 0 0,-1 0 1,1 1-1,0-1 0,-1 0 1,1 0-1,0 1 0,-1-1 1,1 0-1,0 1 1,0-1-1,-1 0 0,1 1 1,0-1-1,0 0 0,0 1 1,0-1-1,-1 1 0,1-1 1,0 0-1,0 1 0,-13 31 63,11-27-58,0-1-10,-24 73 47,22-66-40,2 0 0,0-1 0,0 1 1,1 0-1,0 15 0,1-26-6,0 1 0,0-1 0,0 1 0,0-1 0,0 1 0,0-1 0,0 1 0,0-1 0,0 1 0,0-1 0,1 1 0,-1-1 0,0 1-1,0-1 1,0 1 0,1-1 0,-1 1 0,0-1 0,1 0 0,-1 1 0,1-1 0,-1 0 0,0 1 0,1-1 0,-1 0 0,1 1 0,-1-1 0,1 0 0,-1 0 0,0 0 0,2 1 0,-1-1-2,1 0 0,-1 0 1,1 0-1,-1 0 0,1-1 0,-1 1 0,1 0 0,-1-1 1,0 1-1,1-1 0,1 0 0,39-26-67,-37 23 53,18-14-84,0-1-1,21-24 0,-40 39 66,-1 8 21,1-1 0,-1 1 1,0-1-1,0 1 0,-1 0 0,5 7 0,-2-2-4,15 16-18,32 34-1,-35-42 34,-1 0-1,0 2 0,-2 0 0,14 23 1,-28-41 25,1 0 0,-1 0 1,1-1-1,-1 1 0,0 0 0,1 0 1,-1 0-1,0 0 0,0 0 1,0 0-1,1 0 0,-1 0 0,0 0 1,0 0-1,-1 0 0,1 0 1,0 0-1,0 0 0,0 0 0,-1 0 1,1 0-1,-1 2 0,0-2 12,0 1-1,-1-1 1,1 0 0,0 1-1,-1-1 1,1 0-1,-1 0 1,1 0-1,-1 0 1,0 0-1,-2 1 1,-7 2 115,0 0-1,0-2 1,-17 4 0,14-4 8,-31 8 234,19-3-248,0-2-1,0 0 0,-31 0 0,89-28-1551,-6 2 1015,-13 10 22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47.9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15 168 17836,'-4'4'666,"-6"7"1743,10-8-1322,9-3-451,0-3-444,-1 0-1,0 0 1,0-1-1,0 0 1,0-1-1,10-8 1,-1 2-12,54-38 347,-41 27-422,65-36 1,-63 48-797,-31 10 641,-1 0 1,1-1-1,-1 1 0,1 0 1,-1 0-1,1 0 1,-1 0-1,0 0 0,1 0 1,-1 1-1,1-1 1,-1 0-1,1 0 0,-1 0 1,0 0-1,1 0 1,-1 1-1,1-1 0,-1 0 1,0 0-1,1 1 1,-1-1-1,0 0 0,1 1 1,-1 0-42,1 0-1,-1 0 1,0 0 0,0-1 0,-1 1 0,1 0-1,0 0 1,0 0 0,0 0 0,-1 0 0,1-1-1,0 1 1,-1 0 0,1 0 0,0-1 0,-1 1-1,1 0 1,-1 0 0,0 0 0,-27 29-1265,10-13 594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48.4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9 258 16371,'-9'16'1569,"14"-13"-793,3-3-216,14-9 936,5-5-303,11-9-313,7-3-112,11-9-152,2 0-80,-3-1-624,-4 3-456,-11 5 512,-14 7-128,-18 5-88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50.7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114 64 17516,'1'-19'1415,"0"12"-1023,-1 1 0,0-1 0,0 1 0,-2-11 0,2 17-366,0 0 0,0 0 0,0 0 0,0 0-1,-1 0 1,1 0 0,0 0 0,0 0 0,0 0 0,0 0-1,0 0 1,0 0 0,0 0 0,0 0 0,0 0 0,0 1 0,0-1-1,0 0 1,0 0 0,-1 0 0,1 0 0,0 0 0,0 0 0,0 0-1,0 0 1,0 0 0,0 0 0,0-1 0,0 1 0,0 0 0,0 0-1,0 0 1,0 0 0,0 0 0,-1 0 0,1 0 0,0 0-1,0 0 1,0 0 0,0 0 0,0 0 0,0 0 0,0 0 0,0 0-1,0 0 1,0 0 0,0 0 0,0 0 0,0 0 0,0-1 0,0 1-1,0 0 1,0 0 0,0 0 0,0 0 0,0 0 0,0 0-1,0 0 1,0 0 0,0 0 0,0 0 0,0 0 0,0 0 0,0-1-1,0 1 1,0 0 0,0 0 0,-3 9 830,-2 12-244,2 1-484,1 0-1,1-1 0,2 24 1,-1-44-129,-1 0 0,1-1 0,0 1 1,0 0-1,1-1 0,-1 1 1,0-1-1,0 1 0,0 0 0,0-1 1,0 1-1,1-1 0,-1 1 1,0-1-1,1 1 0,-1 0 0,0-1 1,1 1-1,-1-1 0,0 0 1,1 1-1,-1-1 0,1 1 0,-1-1 1,1 0-1,-1 1 0,1-1 1,-1 0-1,1 1 0,0-1 0,-1 0 1,1 0-1,-1 0 0,1 1 1,0-1-1,-1 0 0,1 0 0,-1 0 1,1 0-1,0 0 0,-1 0 1,1 0-1,0-1 0,-1 1 0,1 0 1,-1 0-1,2-1 0,4-1-5,-1-1 0,1 1-1,-1-1 1,7-5 0,3-1-4,-11 7 7,0 0 1,1 1-1,-1-1 0,0 1 1,1 0-1,-1 0 1,1 1-1,-1-1 1,1 1-1,0 0 1,-1 0-1,1 1 1,-1-1-1,1 1 1,-1 0-1,7 2 1,-5 0 0,-1-1 1,0 1-1,0 0 0,0 0 1,0 1-1,-1-1 1,1 1-1,-1 0 1,0 1-1,0-1 0,6 9 1,-6-6 35,1 1 0,-1 0 1,0 0-1,0 0 0,-1 0 0,0 1 0,-1-1 1,1 1-1,-2 0 0,1 0 0,-1 0 1,-1 0-1,0 0 0,0-1 0,0 1 0,-4 17 1,1-18 47,-1 0 1,1 0 0,-1 0 0,0-1-1,-1 0 1,0 0 0,0 0-1,0-1 1,-1 1 0,0-1 0,0 0-1,-1-1 1,0 0 0,0 0 0,0 0-1,0-1 1,-1 0 0,1 0-1,-14 3 1,14-4-137,-1-1-1,1 0 1,-1-1 0,1 0-1,-1 0 1,0-1 0,0 1-1,1-2 1,-14-1 0,15 1-245,0-1 0,1 1 1,-1-1-1,1 0 0,-1-1 1,1 1-1,0-1 1,0 0-1,0-1 0,0 1 1,1-1-1,-1 0 0,-5-7 1,4 5 41,1-1 0,0-1 0,1 1-1,-1-1 1,1 0 0,1 0 0,-4-9 0,-3-26-1091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51.1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0 131 14923,'6'-12'2001,"4"2"-985,0 1-432,-1 2 2321,4 0-1681,3-1-552,3-2-272,4 2-552,3-5-360,1 1-232,0 0 600,-3 1-216,1-1-120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51.6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180 75 17452,'-3'1'169,"0"0"1,0 0-1,0 1 1,0-1-1,0 1 1,0-1-1,0 1 0,1 0 1,-1 0-1,0 0 1,1 1-1,0-1 1,-1 0-1,1 1 1,-2 4-1,1-4 39,-13 16 287,2 1 0,0 0 0,2 1-1,0 0 1,1 0 0,1 2 0,-12 42 0,16-45-359,1 1 1,1-1-1,2 1 0,-1 0 1,2 0-1,1 0 0,1 0 1,1 0-1,5 29 0,-4-40-97,-1-1 0,1 1 0,1-1 0,0 1 0,0-1 0,9 13 0,-11-20-33,-1 0-1,1 1 0,0-1 0,-1 0 0,1 0 1,0 0-1,0 0 0,1 0 0,-1-1 1,0 1-1,0-1 0,1 1 0,-1-1 0,1 0 1,-1 0-1,1 0 0,0 0 0,-1-1 0,1 1 1,0-1-1,0 1 0,0-1 0,-1 0 0,1 0 1,0 0-1,0-1 0,4 0 0,0-1-2,-1-1 0,-1 0-1,1 0 1,0-1-1,-1 1 1,1-1 0,-1 0-1,0-1 1,-1 1 0,1-1-1,-1 0 1,0 0-1,0 0 1,5-10 0,3-5 7,-2 0 0,16-42 0,-16 34 5,-2 0 1,7-41-1,-13 54-4,0 1 0,-1-1-1,0 0 1,-2 0 0,0 0-1,-4-24 1,4 35-8,0 0 1,0 1-1,0-1 1,0 0-1,0 1 1,-1-1-1,0 1 1,1 0-1,-1-1 1,-1 1-1,1 0 1,0 0-1,-1 0 1,1 0-1,-1 1 1,0-1-1,0 1 0,0 0 1,0 0-1,-1 0 1,1 0-1,0 0 1,-1 1-1,0-1 1,1 1-1,-1 0 1,0 0-1,1 0 1,-1 1-1,0-1 1,-4 1-1,0 0-28,1 1 0,0 0 0,-1 0 0,1 1 0,0 0 0,0 0 0,0 1 0,0 0 1,1 0-1,-1 1 0,1-1 0,-1 1 0,1 1 0,1-1 0,-7 7 0,6-6-229,1 1 0,0 1 0,-8 10 0,12-15 159,0-1-1,0 1 1,0 0-1,0-1 0,0 1 1,0 0-1,1 0 1,-1 0-1,1-1 0,-1 1 1,1 0-1,0 0 0,0 0 1,-1 0-1,2 0 1,-1 0-1,0 0 0,0 0 1,0 0-1,2 3 1,-2-5 74,0 0 0,0 1 0,0-1 0,1 0 0,-1 1 1,0-1-1,0 0 0,1 0 0,-1 1 0,0-1 1,1 0-1,-1 0 0,0 0 0,0 1 0,1-1 0,-1 0 1,0 0-1,1 0 0,-1 0 0,0 0 0,1 0 0,-1 0 1,1 0-1,-1 0 0,1 0 0,16-3-696</inkml:trace>
  <inkml:trace contextRef="#ctx0" brushRef="#br0" timeOffset="1">403 51 16924,'1'0'59,"-1"0"1,0 0-1,0 0 1,1 0-1,-1 0 1,0 1-1,1-1 1,-1 0-1,0 0 1,0 0-1,0 1 1,1-1-1,-1 0 1,0 0-1,0 0 1,0 1-1,1-1 1,-1 0-1,0 1 1,0-1-1,0 0 1,0 0-1,0 1 1,0-1-1,1 0 1,-1 1-1,0-1 1,0 0-1,0 1 1,0-1-1,0 0 1,0 1-1,0-1 1,-1 0-1,1 1 1,0-1-1,0 0 1,0 0-1,0 1 1,0 0-1,-4 21 501,2-13 36,1 8-284,0 0 0,2 0 0,-1 0 0,2 0 0,0-1 0,2 1 0,-1 0-1,2-1 1,0 0 0,11 22 0,-13-30-278,2 1-1,-1-1 1,1 1-1,0-2 1,1 1-1,0 0 1,0-1-1,1 0 1,-1-1-1,2 1 1,-1-1-1,1-1 1,-1 1-1,2-1 1,-1-1-1,0 1 0,1-2 1,0 1-1,17 4 1,-21-8-25,-1 1 0,1 0 0,0-1-1,0 0 1,0 0 0,-1-1 0,1 1 0,0-1 0,0 0 0,-1-1 0,1 1 0,-1-1 0,1 1-1,6-5 1,-5 2 8,0 0 0,0-1 1,-1 1-1,1-1 0,-1 0 0,0-1 0,-1 1 0,9-13 0,-6 6 41,-1-1 1,0 0-1,0 0 1,-1 0-1,-1 0 0,-1-1 1,1 0-1,-2 0 0,2-22 1,-4 28-16,0-1 1,0 1 0,-1 0-1,0 0 1,-1-1-1,1 1 1,-1 0 0,-1 0-1,0 0 1,0 1-1,0-1 1,-1 1-1,0 0 1,-1 0 0,0 0-1,0 0 1,0 1-1,-1 0 1,1 0 0,-2 0-1,1 1 1,0 0-1,-1 0 1,0 0 0,0 1-1,-1 0 1,1 1-1,-1 0 1,0 0-1,0 0 1,0 1 0,0 0-1,0 1 1,0 0-1,-1 0 1,1 1 0,-12 0-1,11 1-176,0 1-1,0-1 1,1 2-1,-1-1 1,1 1-1,-1 0 1,1 1-1,0 0 1,0 0-1,0 1 1,1 0-1,0 0 1,0 1-1,0 0 1,0 0-1,1 1 1,0-1-1,-6 11 1,0 3-369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40.3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193 68 11242,'4'-5'472,"-1"-1"0,0 1 0,-1-1-1,4-8 1,-6 14-377,1-1 1,-1 0-1,0 0 0,1 0 0,-1 0 0,0 1 0,1-1 0,-1 0 1,0 0-1,0 0 0,0 0 0,0 0 0,0 0 0,0 0 1,0 0-1,0 0 0,0 1 0,0-1 0,-1 0 0,1 0 1,0 0-1,-1 0 0,1 0 0,0 1 0,-1-1 0,1 0 1,-1 0-1,0 1 0,1-1 0,-1 0 0,1 0 0,-1 1 1,0-1-1,0 1 0,1-1 0,-1 1 0,0-1 0,0 1 1,-1-1-1,0 1 7,0 0 1,0 0-1,0 0 1,0 1-1,0-1 1,1 0-1,-1 1 1,0 0-1,0-1 1,0 1-1,1 0 1,-1 0-1,0 0 0,1 0 1,-1 0-1,0 0 1,1 1-1,0-1 1,-1 1-1,0 1 1,-29 36 617,25-31-546,-11 18 27,0 1 0,2 0 1,1 1-1,-18 51 0,25-57-149,1 0 0,0 0-1,2 1 1,1 0 0,0 0 0,2 0-1,1 25 1,1-40-74,0 0 0,0 1 0,1-1 0,0 0 0,1 0 0,-1 0 0,2 0-1,5 12 1,-6-16-80,-1-1-1,0 1 1,1-1-1,0 0 0,0 0 1,0 0-1,0 0 0,1-1 1,-1 1-1,0-1 1,1 1-1,0-1 0,0-1 1,0 1-1,0 0 0,0-1 1,0 0-1,0 0 0,4 1 1,1-2 13,-1 0 0,1 0 0,-1 0 0,0-1 1,0-1-1,1 1 0,-1-1 0,0-1 0,0 1 0,10-6 0,38-24-520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40.8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 1 15707,'0'10'1169,"6"6"-849,1 2-128,2 8 296,4 2-144,-3 5-80,3 2 16,-6 2-104,1 0-56,-6 2-72,-2 0-32,-2 0 8,-7 0-104,-6-3-408,-3-1 368,-6-8 32,0-1-32,-2-10-80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41.6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1 119 13723,'3'-9'520,"0"-1"-1,1 1 1,1 0 0,-1 0-1,1 1 1,1 0 0,-1-1-1,2 2 1,-1-1 0,1 1-1,11-10 1,-17 16-489,-1 0 0,1 1 0,0-1-1,0 0 1,-1 1 0,1-1 0,0 1 0,0-1 0,0 1 0,0-1 0,0 1 0,-1-1-1,1 1 1,0 0 0,0 0 0,0-1 0,0 1 0,0 0 0,0 0 0,2 0 0,-3 1-17,1-1 0,-1 0 0,1 1 0,-1-1 1,0 1-1,1-1 0,-1 1 0,0 0 0,1-1 1,-1 1-1,0-1 0,0 1 0,0-1 0,1 1 1,-1 0-1,0-1 0,0 1 0,0-1 0,0 1 1,0 0-1,0-1 0,0 1 0,-1 0 0,-8 46 268,8-43-238,0 0-24,-6 16 235,2 0-1,1 1 0,0-1 1,0 40-1,3-56-230,1 0-1,1 0 0,-1 0 1,1 0-1,-1 0 1,1 0-1,0 0 1,0 0-1,1 0 1,-1 0-1,1 0 1,0-1-1,0 1 1,0-1-1,1 1 1,-1-1-1,1 0 0,0 0 1,-1 0-1,1 0 1,1 0-1,-1-1 1,0 1-1,1-1 1,-1 0-1,1 0 1,0 0-1,0-1 1,-1 1-1,1-1 0,8 1 1,-7-1-116,0 0-1,0-1 1,1 0-1,-1 0 1,0 0-1,0-1 1,0 0-1,0 0 1,0 0-1,0 0 1,0-1-1,5-2 1,0-1-19,0-1 1,0 1-1,-1-2 1,14-10-1,10-14-294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42.2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87 0 16091,'-4'1'159,"0"1"-1,1-1 0,-1 1 0,1 0 0,0 0 0,0 0 0,0 0 0,0 0 0,0 1 1,0 0-1,0-1 0,1 1 0,-1 0 0,1 0 0,0 0 0,0 1 0,0-1 0,0 0 0,-1 6 1,-3 4 320,1 1 0,0-1 1,-5 27-1,9-31-381,0-1 0,0 1 0,0 0-1,1-1 1,1 1 0,-1 0 0,1-1 0,1 1-1,0-1 1,5 16 0,-6-21-88,1 0 1,-1 0-1,1 0 0,0 0 1,0 0-1,0-1 0,0 1 1,0-1-1,0 1 1,1-1-1,0 0 0,-1 0 1,1 0-1,0 0 0,0 0 1,0-1-1,0 0 0,0 1 1,0-1-1,0 0 0,0 0 1,1-1-1,-1 1 0,0-1 1,1 1-1,-1-1 0,0 0 1,1 0-1,-1-1 0,0 1 1,4-2-1,2 0-8,0 0-1,0-1 1,-1-1 0,1 1-1,-1-1 1,0-1-1,0 0 1,0 0-1,-1 0 1,1-1 0,-1 0-1,-1-1 1,10-11-1,-12 14 4,0-1-1,0 0 0,0 0 0,-1 0 1,0 0-1,0-1 0,0 1 0,-1-1 1,0 0-1,0 0 0,0 0 1,-1 0-1,0 0 0,0 0 0,0 0 1,-1 0-1,0 0 0,0 0 0,-1 0 1,0-1-1,-2-7 0,2 11 0,0-1 1,0 1-1,-1 0 0,0 0 1,1-1-1,-1 1 0,0 0 1,-1 0-1,1 1 0,0-1 1,-1 1-1,0-1 0,0 1 0,1 0 1,-1-1-1,0 2 0,-1-1 1,1 0-1,0 1 0,0-1 1,-1 1-1,1 0 0,-1 0 1,1 0-1,-1 1 0,0-1 0,1 1 1,-1 0-1,1 0 0,-1 0 1,0 0-1,1 1 0,-5 0 1,2 1-14,0-1 1,1 1-1,-1 0 1,0 0-1,1 0 0,0 1 1,-1 0-1,1 0 1,0 0-1,1 1 1,-1 0-1,1 0 1,-1 0-1,1 0 1,0 1-1,1-1 1,-1 1-1,1 0 1,-5 10-1,6-11-98,1-1 0,0 1 1,0 0-1,0-1 0,1 1 0,-1 0 0,1 0 0,0 0 0,0-1 1,0 1-1,1 0 0,1 6 0,-2-9 64,0 1 0,1-1 1,0 0-1,-1 1 0,1-1 0,0 0 0,-1 0 1,1 0-1,0 0 0,0 1 0,0-1 0,0 0 1,0-1-1,0 1 0,1 0 0,-1 0 1,0 0-1,0-1 0,1 1 0,-1 0 0,0-1 1,1 1-1,-1-1 0,0 0 0,1 1 0,-1-1 1,1 0-1,-1 0 0,0 0 0,1 0 0,-1 0 1,1 0-1,-1-1 0,1 1 0,-1 0 0,0-1 1,3 0-1,22-8-584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9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15491,'5'-2'1561,"10"2"-1073,10 6-112,6 4 592,12 12-272,7 8-64,16 16-72,7 7-95,11 14-145,2 6-136,-1 7-440,2 5-337,-4-5 505,-2-7-88,-14-20-80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42.7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54 14259,'-3'57'1892,"1"-34"-1068,1 39 0,1-56-706,1 0 0,0 0-1,0 0 1,0 0 0,1 0 0,0-1 0,0 1 0,0 0 0,1-1 0,0 0 0,4 8-1,-5-12-85,-1 1 0,1 0 0,-1-1 0,1 1-1,0-1 1,0 1 0,0-1 0,0 0 0,0 0-1,0 0 1,0 0 0,0 0 0,0 0 0,0 0-1,0-1 1,1 1 0,-1-1 0,0 0 0,1 1-1,-1-1 1,0 0 0,0 0 0,1-1 0,-1 1-1,0 0 1,1-1 0,-1 0 0,0 1 0,0-1 0,0 0-1,0 0 1,0 0 0,0 0 0,3-3-1,3-1 43,0-1 0,0 0-1,0 0 1,-1-1 0,0 0-1,10-14 1,-5 5 143,-1-1 1,0 1-1,10-25 1,-19 36-132,0 0 1,0 0-1,0 0 1,0 0-1,-1 0 1,0 0-1,0 0 1,-1 0-1,1-1 1,-1 1-1,0 0 1,-1 0-1,1-1 1,-1 1-1,0 0 1,0 0-1,-4-9 1,4 12-56,0-1-1,-1 1 1,1 0-1,-1 0 1,0 0 0,0 1-1,1-1 1,-1 0-1,0 1 1,-1-1 0,1 1-1,0-1 1,0 1-1,-1 0 1,1 0 0,0 0-1,-1 0 1,1 1 0,-1-1-1,1 1 1,-1-1-1,1 1 1,-1 0 0,0 0-1,1 0 1,-1 0-1,1 1 1,-1-1 0,1 1-1,-1-1 1,-3 3-1,1-2-137,1 0-1,0 1 0,-1 0 0,1 0 0,0 0 0,0 0 0,1 1 0,-1 0 0,0-1 0,1 1 0,0 1 1,0-1-1,0 0 0,0 1 0,0-1 0,1 1 0,-4 7 0,-1 13-267,5 1-127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44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153 56 13715,'-2'-6'572,"-7"-25"610,9 30-1108,-1 0 0,1 0 1,0 0-1,-1 0 0,1 0 1,-1 0-1,1 0 0,-1 0 0,1 0 1,-1 0-1,0 0 0,1 1 0,-1-1 1,0 0-1,0 1 0,0-1 0,1 0 1,-1 1-1,0-1 0,0 1 0,0-1 1,-2 0-1,1 2 21,1-1 0,0 1 0,-1-1 0,1 1-1,0-1 1,0 1 0,-1 0 0,1 0 0,0 0 0,0 0 0,0 0 0,0 0-1,0 0 1,0 0 0,0 0 0,1 0 0,-1 1 0,0-1 0,0 1 0,-16 33 588,13-26-454,-11 22 37,2 0 1,1 2-1,2-1 1,1 1-1,2 1 0,1-1 1,-3 62-1,9-85-271,0-1 0,1 0 0,0 0 0,0 0-1,1 0 1,1 0 0,-1-1 0,1 1 0,1 0 0,7 12 0,-9-18-28,0 1 1,1-1 0,-1 0-1,1 0 1,0 0-1,0 0 1,0-1 0,0 1-1,1-1 1,-1 1-1,1-1 1,-1 0-1,1-1 1,0 1 0,0-1-1,-1 1 1,1-1-1,0 0 1,0-1 0,1 1-1,-1-1 1,0 0-1,0 0 1,0 0 0,7-1-1,30-8-222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44.5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95 13891,'1'-1'72,"1"-10"565,2 0 1,0 0-1,10-19 1,-14 28-543,2 0 1,-1 0-1,0 0 1,0 1-1,0-1 1,1 0 0,-1 0-1,1 1 1,-1-1-1,1 1 1,0 0-1,0-1 1,0 1-1,-1 0 1,1 0-1,0 0 1,0 0 0,1 0-1,-1 1 1,0-1-1,0 1 1,0-1-1,0 1 1,1 0-1,-1 0 1,0 0 0,4 0-1,-4 1-34,0-1-1,-1 1 1,1 0-1,0 0 1,0 0-1,-1 0 1,1 0-1,-1 0 1,1 0-1,-1 0 1,1 1 0,-1-1-1,0 0 1,1 1-1,-1-1 1,0 1-1,0 0 1,0-1-1,0 1 1,-1 0-1,1 0 1,1 3 0,0 3 67,0 0 0,0 0 0,-1 0 1,0 9-1,-1 7 152,-1 0 1,-2 0 0,0 0-1,-13 44 1,-4 27 395,19-94-669,1 0 0,0 0 1,-1 1-1,1-1 0,0 0 0,0 0 0,0 0 1,0 0-1,0 1 0,0-1 0,1 0 0,-1 0 1,0 0-1,1 0 0,-1 1 0,0-1 1,1 0-1,-1 0 0,1 0 0,0 0 0,-1 0 1,1 0-1,0 0 0,0-1 0,1 3 0,0-3-41,0 1-1,0 0 0,0-1 0,0 0 0,0 1 0,0-1 0,0 0 0,0 0 0,0 0 1,0 0-1,0 0 0,0-1 0,0 1 0,0 0 0,2-2 0,6-1 46,0 0 0,0-1-1,0-1 1,0 0 0,11-8-1,4-4-119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45.0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149 1 13435,'-10'2'501,"0"1"1,-1 1-1,1-1 1,1 2-1,-19 10 0,23-12-338,1 1-1,-1 0 1,1 0-1,0 0 1,0 0-1,1 1 1,-1 0-1,1 0 1,0 0-1,1 0 1,-1 0-1,-2 9 1,-1 2 108,2 0 1,0 0-1,1 0 1,1 1-1,0 27 0,2-33-163,0-1-1,1 1 0,0-1 0,0 1 0,2-1 1,-1 0-1,1 0 0,0 0 0,10 18 1,-12-26-97,0 0 1,0 0-1,0-1 1,0 1-1,0 0 1,0-1 0,1 1-1,-1-1 1,1 1-1,-1-1 1,1 0-1,-1 0 1,1 0 0,0 0-1,0 0 1,-1 0-1,1 0 1,0 0 0,0-1-1,0 1 1,0-1-1,0 1 1,0-1-1,0 0 1,0 0 0,0 0-1,0 0 1,0 0-1,0 0 1,0-1-1,0 1 1,0-1 0,0 1-1,0-1 1,0 0-1,-1 1 1,4-3-1,1-1 8,0 0 0,0 0 0,-1 0 0,0-1 0,0 0-1,0 0 1,0 0 0,-1-1 0,6-9 0,-4 3-4,1 0 0,-2-1 0,0 0 0,0 0 0,-1 0 0,-1-1 1,0 1-1,-1-1 0,1-20 0,-3 27-5,1 0 0,-2 0 0,1 0 1,-1 0-1,0 1 0,0-1 0,-1 0 0,0 1 1,0-1-1,0 1 0,-1-1 0,0 1 0,-1 0 1,1 0-1,-1 1 0,0-1 0,0 1 0,-1-1 1,0 1-1,-10-8 0,12 11-29,-1 0 0,0 0 0,0 1 0,0 0 0,0-1 0,0 1 0,0 0 0,0 1 1,0-1-1,0 1 0,-1 0 0,1 0 0,0 0 0,0 0 0,0 1 0,0 0 0,-7 2 0,9-3-46,0 1-1,0-1 1,0 1 0,1 0 0,-1 0 0,0-1-1,1 1 1,-1 0 0,1 1 0,-1-1-1,1 0 1,-1 0 0,1 1 0,0-1 0,0 0-1,0 1 1,0-1 0,0 1 0,0 0-1,0-1 1,0 1 0,0 0 0,1 0 0,-1-1-1,1 1 1,-1 0 0,1 0 0,0 0-1,0 0 1,0-1 0,0 1 0,0 0 0,0 0-1,0 0 1,1 0 0,-1 0 0,1-1-1,-1 1 1,1 0 0,1 2 0,8 10-461,8-6-163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45.5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107 102 15355,'0'0'48,"0"0"-1,0 0 0,0 0 0,1 0 1,-1 0-1,0 0 0,0-1 1,0 1-1,0 0 0,0 0 1,0 0-1,0 0 0,0 0 0,0 0 1,0 0-1,0 0 0,0 0 1,0-1-1,0 1 0,0 0 1,0 0-1,0 0 0,0 0 0,0 0 1,0 0-1,0 0 0,0 0 1,0-1-1,0 1 0,0 0 1,0 0-1,0 0 0,0 0 0,0 0 1,0 0-1,0 0 0,0 0 1,0 0-1,0-1 0,0 1 1,-1 0-1,1 0 0,0 0 0,0 0 1,0 0-1,0 0 0,0 0 1,0 0-1,0 0 0,0 0 1,-9 0 753,-10 7 392,13-2-917,-1 0 0,1 0 0,0 1 0,1 0 0,-1 0 0,1 0 0,0 1 0,1 0 0,0 0 0,0 0 0,-6 15 0,8-17-232,0 0 0,1 0 0,-1 0 0,1 0 0,0 0 0,0 1 0,1-1 0,-1 0 0,1 0 0,1 1 0,-1-1-1,1 0 1,-1 0 0,1 1 0,1-1 0,-1 0 0,1 0 0,0 0 0,4 7 0,-5-11-38,0 1-1,0-1 1,1 1 0,-1-1-1,0 0 1,1 1-1,-1-1 1,1 0 0,0 0-1,-1 0 1,1 0-1,0 0 1,-1-1 0,1 1-1,0-1 1,0 1-1,0-1 1,-1 1 0,1-1-1,0 0 1,0 0-1,0 0 1,0 0 0,0 0-1,0 0 1,0-1-1,-1 1 1,1 0 0,0-1-1,0 0 1,0 1-1,-1-1 1,1 0 0,0 0-1,-1 0 1,2-1 0,6-4 0,-1 1 0,0-1 1,0-1-1,-1 1 0,10-12 1,-6 5 7,0-2 1,0 1 0,10-20-1,-18 28-1,0-1 1,0 1-1,0-1 0,-1 1 0,0-1 0,0 0 0,0 0 0,-1 0 0,0 0 0,-1 0 0,0-7 1,0 13-10,0-1 0,0 1 1,0 0-1,0-1 0,0 1 1,-1 0-1,1-1 0,-1 1 1,1 0-1,-1-1 0,0 1 0,1 0 1,-1 0-1,0 0 0,0-1 1,0 1-1,0 0 0,0 0 1,0 0-1,0 1 0,0-1 1,0 0-1,-3-1 0,2 1 4,0 1 0,-1-1 0,1 1-1,-1-1 1,1 1 0,0 0 0,-1 0-1,1 0 1,-1 0 0,1 1 0,-1-1-1,-3 2 1,-2 0-92,1 1-1,-1 0 0,1 0 1,-1 1-1,1 0 1,0 0-1,-7 6 0,10-6-213,1-1 0,-1 1 0,1 0 0,0 0 0,-4 8 0,6-12 235,0 1 1,1 0 0,-1 0-1,1-1 1,0 1 0,-1 0-1,1 0 1,0 0 0,-1 0-1,1 0 1,0-1 0,0 1-1,0 0 1,-1 0 0,1 0-1,0 0 1,0 0 0,1 0-1,-1 0 1,0 0 0,0 0-1,0-1 1,1 1 0,-1 0-1,0 0 1,1 0 0,-1 0-1,0-1 1,1 1 0,-1 0-1,1 0 1,0-1 0,-1 1-1,1 0 1,0-1 0,-1 1-1,1-1 1,0 1 0,1 0-1,11 3-777</inkml:trace>
  <inkml:trace contextRef="#ctx0" brushRef="#br0" timeOffset="1">459 4 17236,'-1'-1'61,"1"1"0,0 0 0,-1-1 0,1 1 0,0 0 0,-1 0 1,1-1-1,0 1 0,-1 0 0,1 0 0,-1 0 0,1 0 0,0-1 0,-1 1 1,1 0-1,-1 0 0,1 0 0,-1 0 0,1 0 0,-1 0 0,1 0 0,0 0 0,-1 0 1,1 0-1,-1 0 0,1 1 0,0-1 0,-1 0 0,1 0 0,-1 1 0,-15 3 188,11-1-141,-1-1 1,1 1-1,1 0 0,-1 0 1,0 1-1,1 0 0,0 0 1,0 0-1,0 0 0,0 0 1,1 1-1,0-1 0,0 1 1,0 0-1,0 0 0,1 1 1,-1-1-1,2 0 0,-1 1 1,0-1-1,1 1 1,0 0-1,0-1 0,1 1 1,0 0-1,0 8 0,0-10-87,1 1 0,-1 0 0,1-1 0,0 1 0,0-1 0,1 0 0,-1 1 1,1-1-1,0 0 0,0 0 0,0 0 0,1 0 0,-1 0 0,1 0 0,0-1 0,0 1 0,1-1 0,-1 0 0,0 0 0,1 0 0,0-1 0,0 1 0,0-1 0,0 0 0,0 0 0,0 0 0,0 0 0,1-1 0,-1 0 0,1 0 0,-1 0 0,9 0 0,-5-1-11,-1 0 1,0-1-1,0 1 0,0-2 0,0 1 0,0-1 0,0 0 0,0 0 1,0-1-1,-1 0 0,1 0 0,-1-1 0,8-5 0,-9 5 10,0 1-1,-1-1 0,1 0 0,-1 0 1,0-1-1,-1 1 0,1-1 0,-1 0 1,1 0-1,-2 0 0,1 0 0,0-1 1,-1 1-1,0-1 0,0 1 0,1-11 1,-3 14-4,1 0 1,-1-1-1,0 1 1,0-1-1,0 1 1,-1-1-1,1 1 1,-1 0 0,1-1-1,-1 1 1,0 0-1,0-1 1,0 1-1,0 0 1,0 0-1,0 0 1,-1 0-1,-1-2 1,1 1 8,-1 0-1,0 1 1,0-1 0,-1 1-1,1 0 1,0 0-1,-1 0 1,0 0 0,1 1-1,-6-2 1,-2 0-13,0 0 1,-1 2-1,1-1 1,-1 1-1,1 1 0,-21 1 1,-20 8-822,49-8 710,1 0 1,-1 0-1,1-1 0,0 1 1,-1 1-1,1-1 0,0 0 1,-1 1-1,1-1 0,0 1 1,0-1-1,0 1 1,0 0-1,1 0 0,-1 0 1,0 0-1,-1 3 0,3-5 76,0 1 0,0-1-1,-1 1 1,1-1-1,0 1 1,0-1 0,0 1-1,0-1 1,0 1 0,0-1-1,0 0 1,0 1-1,0-1 1,0 1 0,0-1-1,0 1 1,0-1 0,0 1-1,0-1 1,1 2 0,10 8-614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4:46.0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18 15883,'26'-11'1561,"3"5"-905,3 6-240,3 6 664,0 5-120,-6 14-111,-3 8-73,-16 13-240,-7 8-88,-15 14-128,-8 6-24,-12 5-224,-3 2-264,-4-7-744,-1-8 824,11-19-144,3-14-104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55.3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1756 63 15163,'0'-3'131,"0"1"0,0-1 0,-1 1 0,1-1 0,-1 1 0,1 0 0,-1-1 0,0 1 0,0 0 0,0 0 0,-1 0 0,1-1 0,0 1 1,-1 0-1,1 0 0,-1 1 0,0-1 0,1 0 0,-1 1 0,0-1 0,0 1 0,0-1 0,0 1 0,-1 0 0,1 0 0,0 0 0,0 0 0,-1 0 0,1 1 0,-5-2 0,-8-1 329,0 1 1,0 1-1,0 0 1,-15 1 0,14 1-355,-126 2-21,0 6 0,1 7 0,-144 34 0,217-32-79,1 2-1,1 3 1,1 3-1,1 3 1,2 2 0,1 4-1,2 2 1,1 2-1,-95 85 1,133-106-6,0 2 0,2 0 0,0 1 1,1 0-1,-24 41 0,36-53-2,0 0 0,1 0 0,0 1 1,1-1-1,0 1 0,0 0 0,1 0 0,0 0 1,1 0-1,0 0 0,1 0 0,0 1 0,0-1 1,1 0-1,0 0 0,1 0 0,0 0 0,6 15 1,4 1-13,0-1 1,2-1-1,1 0 1,29 36-1,-9-19-29,59 54 0,-66-71-17,2 0 1,1-2-1,0-1 0,1-2 0,2-1 0,0-1 0,0-2 1,1-2-1,1-1 0,1-1 0,-1-3 0,1 0 0,1-3 0,-1-1 1,57-1-1,-38-5-30,1-3 1,-1-2-1,0-3 0,0-2 1,-1-2-1,-1-3 1,0-2-1,-2-2 0,0-3 1,-2-2-1,0-2 1,-2-2-1,-1-3 0,-2-1 1,46-45-1,-61 49 129,-1-1-1,-2-2 1,-1-1 0,-1-1-1,-3-1 1,22-43 0,-32 54 68,-1-1 0,-1 0 0,-1-1 0,-2 0-1,0 0 1,-2 0 0,-1-1 0,-1 0 0,-2 0 0,-1-36 0,-2 47 1,-1 0-1,0 1 0,-1-1 1,-1 1-1,-1 0 0,0 0 1,-1 1-1,0-1 1,-1 2-1,-1-1 0,-12-14 1,15 21-53,0 1 0,-1-1 0,0 2 0,0-1 0,-1 1 0,0 0 0,0 0 0,0 1 0,-1 0 0,0 0 0,0 1 0,0 1 0,0-1-1,-1 2 1,1-1 0,-1 1 0,0 0 0,0 1 0,0 0 0,-11 1 0,7 2-158,1 0-1,-1 1 1,1 0 0,0 1-1,0 0 1,0 1-1,1 1 1,-1 0-1,1 1 1,1 0 0,-1 1-1,1 0 1,1 1-1,-1 0 1,-9 11-1,9-4-266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56.2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21 873 13315,'-1'-1'84,"0"1"1,0-1 0,-1 0-1,1 1 1,0-1 0,0 0-1,0 0 1,0 0-1,0 0 1,0 0 0,0 0-1,0-1 1,0 1 0,0 0-1,1 0 1,-1-1-1,0 1 1,1 0 0,-1-1-1,1 1 1,0 0 0,-1-1-1,1 1 1,0-1-1,0 1 1,0-1 0,0 1-1,0 0 1,0-1 0,0 1-1,1-1 1,-1 1-1,0-1 1,1 1 0,-1 0-1,2-2 1,2-5 130,0 1 0,0 0 1,1 0-1,0 1 0,7-8 1,-11 13-180,24-26 178,1 2 0,0 1 0,2 1 0,1 1 0,0 2 0,2 0 0,0 2 0,51-20 0,-55 27-183,0 2 1,1 0-1,1 2 0,0 1 0,-1 2 0,1 0 0,1 2 1,-1 1-1,0 2 0,56 7 0,-11 10 55,0 4-1,131 56 1,52 16 447,-223-85-456,-1-1 0,1-2 0,1-1-1,-1-2 1,69-2 0,-51-6-21,-1-3 0,0-2 0,77-26 0,144-68 173,-150 55-130,229-75 224,-253 97-32,166-25-1,20 26 141,-42 5-146,-164 11-254,80-21 1,-114 19-17,0-2 0,71-33 0,-88 33-39,-2 0-1,1-1 1,-2-2 0,0 0-1,25-26 1,-47 42 12,21-24-311,-22 24 297,-1 1 0,1-1 1,0 0-1,-1 0 1,1 1-1,0-1 0,-1 0 1,1 0-1,-1 0 1,1 0-1,-1 0 0,0 0 1,1 0-1,-1 0 1,0 0-1,0 0 0,0 0 1,0 0-1,1 0 1,-1 0-1,-1 0 0,1 0 1,0-2-1,-9-4-174,-12 1-41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57.1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1 809 15667,'-1'11'1343,"5"-10"-506,8-17 5,86-179 2852,32-99-2305,-114 253-1251,10-24 499,31-116 0,-53 153-298,-5 27-134,-2 6 0,-11 42 265,4 5-315,-3 57 1,12-83-149,0 1 1,2-1 0,1 0 0,6 31-1,-3-42-103,-1 0-1,2-1 1,0 0-1,1 0 1,0 0-1,1-1 1,1 0-1,16 19 1,-22-27-96,-2-4-37,1 1 0,-1-1 0,0 1 1,0-1-1,-1 1 0,1-1 0,0 1 0,0 0 0,-1-1 0,1 1 0,-1 0 1,0 0-1,1 2 0,-1-3 123,-1 0 1,1 1 0,0-1 0,-1 0 0,1 0-1,-1 0 1,1 0 0,-1 1 0,0-1-1,1 0 1,-1 0 0,0 0 0,0 0-1,0 0 1,0-1 0,1 1 0,-1 0-1,-1 0 1,1-1 0,-1 2 0,-16 8-1073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57.6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1 671 15579,'0'0'55,"0"1"0,-1-1 0,1 1 0,0-1 0,0 0 0,0 1 0,0-1 0,1 1 0,-1-1 0,0 1 0,0-1 0,0 0 0,0 1 0,0-1 0,0 1 0,1-1 0,-1 0 0,0 1 0,0-1 0,0 0 0,1 1 0,-1-1 0,0 0 0,1 1 0,-1-1 0,0 0 0,1 0 0,-1 1-1,0-1 1,1 0 0,-1 0 0,0 0 0,1 0 0,-1 1 0,1-1 0,-1 0 0,1 0 0,-1 0 0,0 0 0,1 0 0,-1 0 0,1 0 0,22 0 854,-20-1-614,37-4 404,1-2 0,-2-2 1,51-17-1,113-51 130,-181 67-725,418-190 443,-94 40-487,10 25 13,-294 118-54,-33 10-44,36-14 0,-65 21-3,1 0-1,-1 0 1,0 0-1,0 0 1,0 0-1,0 0 1,1 0-1,-1 0 1,0 0-1,0 0 1,0 0-1,1 0 1,-1 0-1,0 0 0,0-1 1,0 1-1,0 0 1,1 0-1,-1 0 1,0 0-1,0 0 1,0 0-1,0 0 1,0-1-1,1 1 1,-1 0-1,0 0 1,0 0-1,0 0 1,0 0-1,0-1 1,0 1-1,0 0 0,0 0 1,0 0-1,0-1 1,0 1-1,0 0 1,0 0-1,0 0 1,0 0-1,0-1 1,0 1-1,-9-2-608,-18 1 298,-11 3-37,-8 0-115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29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1788 16452,'10'-17'1640,"0"-7"-1184,11-22-176,8-17 752,18-25-528,16-16-104,26-38-120,6-14-55,12-25-169,6-7-56,2 8-72,-3 11-241,-18 25-143,-15 15 360,-36 42-80,-14 18-64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58.1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4 519 16219,'-4'20'1590,"6"-14"-585,6-11 81,2-7-621,-2 1 0,0-1 0,0 0 0,-1-1 0,8-20 1,-3 6-117,81-179 781,-23 46-983,-64 148-144,-5 8 0,0 0-1,1 1 1,-1-1-1,1 1 1,0 0-1,0-1 1,1 1-1,-1 0 1,1 0-1,3-3 1,-6 6-2,0 0 0,0 0 1,0 0-1,0 0 0,1-1 1,-1 1-1,0 0 0,0 0 0,0 0 1,1 0-1,-1 0 0,0 0 0,0 0 1,1 0-1,-1 0 0,0 0 1,0 0-1,0 0 0,1 0 0,-1 0 1,0 0-1,0 0 0,1 0 0,-1 0 1,0 0-1,0 0 0,0 0 1,1 0-1,-1 0 0,0 0 0,0 1 1,0-1-1,1 0 0,-1 0 1,0 0-1,0 0 0,0 0 0,0 1 1,0-1-1,1 0 0,-1 0 0,0 0 1,0 1-1,0-1 0,0 0 1,0 0-1,0 0 0,0 1 0,0-1 1,0 0-1,0 0 0,0 0 0,0 1 1,0-1-1,2 17 44,-2-15-33,-4 146 360,0-97-129,3 0-1,2 0 1,8 52 0,-9-99-211,1 1 0,0 0 0,1-1 0,-1 0 0,1 1 1,0-1-1,0 0 0,0 1 0,3 3 0,-4-7-27,0 0-1,0 0 0,0 0 1,0 0-1,0 0 1,0 0-1,1 0 1,-1-1-1,0 1 0,0 0 1,1-1-1,-1 1 1,0-1-1,1 1 1,-1-1-1,0 0 0,1 0 1,-1 0-1,1 1 1,-1-1-1,0 0 1,1-1-1,-1 1 0,1 0 1,-1 0-1,0-1 1,1 1-1,-1 0 0,0-1 1,1 0-1,-1 1 1,0-1-1,2-1 1,0 0-77,1 0 0,-1 0 0,-1 0 1,1 0-1,0-1 0,-1 1 1,1-1-1,-1 0 0,0 0 0,1 0 1,-2 0-1,1 0 0,0 0 1,-1-1-1,1 1 0,-1 0 1,0-1-1,0 1 0,0-1 0,0 0 1,-1-6-1,-4-9-235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58.6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23 161 21621,'-12'2'1688,"6"2"-1200,2 0 712,11-5-544,9-8-223,6-5-97,9-2-120,7-1-120,4-2-328,3-3-192,-2 3-513,1 2-407,-11 7 1008,-8-2-240,-20-2-232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59.1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94 8 18884,'-2'0'157,"0"0"0,-1 0 0,1 0 0,0 0 0,-1 0-1,1 1 1,-1-1 0,1 1 0,0-1 0,0 1 0,-1 0 0,1 0 0,0 0 0,0 0-1,0 1 1,0-1 0,0 0 0,0 1 0,1 0 0,-1-1 0,0 1 0,1 0 0,-1 0-1,1 0 1,0 0 0,-1 0 0,1 0 0,-1 4 0,-3 5-33,0 1 0,1-1-1,0 1 1,-2 14 0,2-3-62,0-1-1,0 35 1,4-47-36,0 0 0,1 0 0,0-1 0,0 1 1,1 0-1,0-1 0,1 1 0,5 11 0,-8-20-10,1 1-1,-1-1 1,1 0 0,-1 0-1,1 1 1,0-1 0,-1 0-1,1 0 1,0 0-1,0 0 1,0 0 0,0 0-1,0 0 1,0 0 0,0 0-1,0-1 1,0 1-1,0 0 1,0-1 0,1 1-1,-1-1 1,0 1-1,0-1 1,1 1 0,-1-1-1,0 0 1,1 0 0,-1 0-1,0 0 1,1 0-1,-1 0 1,0 0 0,1 0-1,-1 0 1,0 0 0,1-1-1,-1 1 1,0-1-1,1 1 1,-1-1 0,0 1-1,0-1 1,0 0 0,0 0-1,0 1 1,0-1-1,0 0 1,0 0 0,1-2-1,5-3 86,-1 0 0,0-1 0,-1 0-1,1 0 1,7-14 0,-5 3 69,0 1-1,-1-1 1,0 0 0,6-34-1,-11 43-136,0 0 1,-1 0-1,0 0 0,-1 0 0,0 0 0,0 0 0,-1 0 0,0 0 0,-1 0 0,0 0 1,0 0-1,-5-9 0,7 17-36,-1-1 1,1 1 0,-1 0-1,1-1 1,-1 1-1,0 0 1,0 0 0,0-1-1,1 1 1,-1 0 0,-1 0-1,1 0 1,0 0-1,0 0 1,0 0 0,0 0-1,-1 1 1,1-1-1,0 0 1,-1 1 0,1-1-1,0 1 1,-3-1 0,2 1-37,0 0 1,0 1-1,1-1 1,-1 0 0,0 1-1,1 0 1,-1-1 0,1 1-1,-1 0 1,1 0-1,-1 0 1,1 0 0,-1 0-1,1 0 1,0 0 0,-2 3-1,-3 3-404,1 0 0,0 0-1,0 1 1,1 0 0,0-1-1,-6 16 1,8-17 279,1 0 0,-1 0 1,1 0-1,0 0 0,0 0 1,1 0-1,0 0 0,0 6 0,6 11-771</inkml:trace>
  <inkml:trace contextRef="#ctx0" brushRef="#br0" timeOffset="1">348 205 19188,'4'43'1800,"-4"0"-1095,-6 2-281,3 2 872,0-4-320,3-5-400,0-11-160,5-14-272,-1-10-240,2-12-720,1-5-384,-4-12 952,-2-2-200,-2-5-160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0:59.8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187 81 18828,'2'-7'450,"-1"0"1,-1 0-1,1 0 0,-1 0 1,-1-11-1,1 16-383,0 1 0,0 0-1,0 0 1,-1 0 0,1 0 0,0 0 0,-1-1-1,1 1 1,0 0 0,-1 0 0,1 0 0,-1 0-1,0 0 1,1 0 0,-1 0 0,0 1 0,0-1-1,0 0 1,1 0 0,-1 0 0,0 1 0,0-1-1,0 0 1,0 1 0,0-1 0,0 1 0,0-1-1,-1 1 1,1 0 0,0-1 0,0 1 0,0 0-1,0 0 1,0 0 0,-1 0 0,1 0 0,0 0-1,0 0 1,0 0 0,0 0 0,0 1 0,-1-1-1,0 1 1,-4 1 85,-1 1 0,1-1-1,0 2 1,0-1-1,1 1 1,-1-1 0,1 2-1,-1-1 1,-4 6 0,-2 2-73,1 0 0,-16 24 0,24-33-78,-1 3 0,-1 0 0,1 0-1,1 1 1,-1-1 0,1 1 0,0 0 0,0 0 0,1 0-1,-3 13 1,5-19-1,0-1 0,0 1 0,0-1-1,0 1 1,0-1 0,0 1 0,0-1 0,0 1-1,0 0 1,1-1 0,-1 0 0,0 1-1,0-1 1,0 1 0,1-1 0,-1 1 0,0-1-1,1 1 1,-1-1 0,0 0 0,1 1-1,-1-1 1,1 1 0,-1-1 0,0 0 0,1 0-1,-1 1 1,1-1 0,-1 0 0,2 1-1,18-3 2,17-16-20,-21 8 7,-1-2 1,24-23-1,-20 16-62,-19 19 69,0 0 0,1 0 0,-1-1 1,0 1-1,0 0 0,0 0 0,1 0 1,-1 0-1,0-1 0,0 1 1,1 0-1,-1 0 0,0 0 0,0 0 1,1 0-1,-1 0 0,0 0 0,1 0 1,-1 0-1,0 0 0,0 0 0,1 0 1,-1 0-1,0 0 0,0 0 0,1 0 1,-1 0-1,0 0 0,1 0 1,-1 0-1,0 0 0,0 1 0,1-1 1,-1 0-1,0 0 0,0 0 0,0 0 1,1 1-1,-1-1 0,0 0 0,0 0 1,0 0-1,1 1 0,-1-1 1,0 0-1,0 0 0,0 1 0,0-1 1,0 0-1,0 0 0,0 1 0,1-1 1,-1 0-1,0 1 0,0-1 0,0 0 1,0 0-1,0 1 0,0-1 1,0 0-1,0 0 0,-1 1 0,1-1 1,0 0-1,0 1 0,0 29-112,0-19 69,0 5 31,1-1-1,0 1 1,1-1 0,1 1-1,7 22 1,-9-34 15,1 0-1,-1-1 1,1 1 0,0-1 0,0 0 0,0 1 0,0-1 0,1 0-1,-1 0 1,1-1 0,0 1 0,-1 0 0,1-1 0,1 0 0,-1 1-1,0-1 1,0-1 0,1 1 0,-1 0 0,1-1 0,0 0 0,-1 0-1,1 0 1,0 0 0,0 0 0,-1-1 0,1 0 0,4 0-1,-2 0 7,-1 0 18,0 0-1,1 0 1,-1 1-1,10 2 1,-14-3-17,0 0 0,-1 0 0,1 0-1,0 1 1,0-1 0,0 1 0,0-1 0,-1 0 0,1 1-1,0 0 1,0-1 0,-1 1 0,1-1 0,0 1-1,-1 0 1,1-1 0,-1 1 0,1 0 0,-1 0 0,1-1-1,-1 1 1,0 0 0,1 0 0,-1 0 0,0 0 0,1 0-1,-1-1 1,0 1 0,0 0 0,0 0 0,0 0 0,0 0-1,0 0 1,0 0 0,-1 1 0,0 4 76,-2 0 0,1 0 0,0 0 0,-1-1 0,0 0 0,0 1 0,-1-1 0,0 0 0,0 0 0,0-1 0,0 1 0,-1-1 1,-8 6-1,3-2 123,0-1 0,-1 0 0,1-1 1,-2 0-1,-21 8 0,28-12-194,0-1 0,1 0 0,-1 0 0,0 0 0,0-1 0,0 1 0,0-1 0,-7-1 0,11 1-49,1 0 0,-1 0 0,0-1 0,0 1 0,0 0 0,0-1 0,0 1 0,1 0 0,-1-1 0,0 1 0,0-1 0,0 1 0,1-1 0,-1 0 0,0 1 0,1-1 0,-1 0 0,1 1 0,-1-1 0,0-1 0,1 1-3,-1-1 1,1 1-1,0-1 1,0 1 0,-1-1-1,1 1 1,0-1-1,1 1 1,-1-1 0,0 1-1,0-1 1,1 1-1,-1-1 1,0 1-1,1-1 1,1-1 0,8-18-387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0.3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0 142 19396,'11'5'1560,"9"-10"-983,6-5-193,14-7 712,12-2-336,15-3-280,5-1-216,1 3-416,-3 3-272,-10 7-632,-10 7 272,-22 6 416,-17 7-248,-29 6-249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0.7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29 135 17508,'-20'23'1680,"13"-10"-1040,5-4-192,14-9 913,8-6-313,15-7-352,5-7-288,11-8-1008,2-6 728,-3-5-128,-3-1-112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1.2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9 864 14651,'-8'7'2632,"9"-13"-645,12-17-226,40-54-1144,-3-3 0,-3-2-1,-4-2 1,-4-2 0,-4-1-1,42-158 1,-74 230-541,0 0 1,-1 0-1,1-30 0,-3 44-72,0 1-1,0 0 0,0 0 0,0-1 1,0 1-1,0 0 0,0-1 0,0 1 1,0 0-1,0-1 0,0 1 0,0 0 0,0-1 1,0 1-1,0 0 0,0-1 0,0 1 1,0 0-1,0 0 0,0-1 0,0 1 1,-1 0-1,1-1 0,0 1 0,0 0 0,0 0 1,-1-1-1,1 1 0,0 0 0,0 0 1,-1 0-1,1-1 0,0 1 0,0 0 1,-1 0-1,1 0 0,0 0 0,-1-1 0,-5 12 98,-3 27-39,1 0-1,2 1 0,1 0 1,2 53-1,3-67-184,1 0 0,2-1 0,0 1 0,2-1 0,0 1 0,2-1 0,1-1 0,0 1 0,2-2 0,1 1 0,0-1 0,2-1 0,1 0 0,0-1 0,1 0 0,32 31 0,-36-42-787,-8-8 275,-4-7 22,-6-5-112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1.7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34 558 19188,'-8'8'961,"-10"12"-206,17-20-708,0 1-1,1 0 0,-1 0 0,1 0 0,-1 0 1,1 0-1,-1 0 0,1 0 0,-1 0 0,1 0 0,0 0 1,-1 0-1,1 0 0,0 0 0,0 0 0,0 0 1,0 0-1,0 2 0,1-3-11,-1 1 1,1-1-1,0 1 0,0 0 1,-1-1-1,1 1 0,0-1 1,0 0-1,0 1 0,-1-1 1,1 0-1,0 1 0,0-1 1,0 0-1,0 0 0,0 0 1,0 0-1,-1 0 0,1 0 1,0 0-1,0 0 0,0 0 1,0 0-1,0 0 0,0-1 1,0 1-1,-1 0 0,2-1 1,2 0 91,42-10 394,0-2 0,77-34-1,-74 28-292,406-189 811,-17-33-1430,-409 223 230,-15 9-304,0 1-1,1 0 0,-1 1 0,27-9 0,-24 13-538,-17 2 347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2.3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22 672 15163,'-21'52'1990,"63"-126"1717,198-409 120,-224 448-3718,-5 10-39,1 0-1,29-43 1,-40 67-71,0 0 0,0 0-1,-1 0 1,1 0 0,0 0-1,0 0 1,0 0 0,1 0 0,-1 0-1,0 0 1,0 0 0,0 1-1,3-2 1,-4 2 0,1 0-1,-1 0 1,1 0 0,-1 0 0,0 0-1,1 0 1,-1 0 0,1 0-1,-1 1 1,0-1 0,1 0 0,-1 0-1,0 0 1,1 1 0,-1-1-1,1 0 1,-1 0 0,0 1-1,0-1 1,1 0 0,-1 0 0,0 1-1,1-1 1,-1 0 0,0 1-1,0-1 1,0 1 0,0-1 0,1 1-1,1 5-9,-1 0 0,1 0-1,-1 0 1,1 11-1,-2-13 13,9 98-105,-4 122 0,-8-100-1742,1-111 1641,2-13 195,0 0 0,0 0 0,0 0 0,-1-1 0,1 1 0,0 0 0,0 0 0,0 0 0,0 0 0,0 0 0,0 0 0,0 0 0,0 0 0,0 0 0,0 0 0,0 0 0,-1 0-1,1 0 1,0 0 0,0 0 0,0 0 0,0 0 0,0 0 0,0 0 0,0 0 0,0 0 0,0 0 0,0 0 0,-1 0 0,1 0 0,0 0 0,0 0 0,0 0 0,0 0 0,0 0 0,0 1-1,0-1 1,0 0 0,0 0 0,0 0 0,0 0 0,0 0 0,0 0 0,0 0 0,-1 0 0,1 0 0,0 0 0,0 0 0,0 0 0,0 1 0,0-18-514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2.7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1 518 16460,'0'8'1480,"4"2"-816,3-1-216,8-3 720,2-3-207,6-5-161,3-5-72,5-7-560,0-2-320,0-7 0,-1 0 176,-13 1-216,-1 4-120</inkml:trace>
  <inkml:trace contextRef="#ctx0" brushRef="#br0" timeOffset="1">734 3 16564,'7'-2'2181,"-12"11"-971,-21 25-407,12-17-456,-10 16 132,1 2 0,2 0 0,-26 60 0,37-72-382,2 1-1,0 0 0,2 0 1,1 1-1,1-1 0,0 1 0,1 28 1,3-47-119,0 0-1,1 0 1,-1 0 0,1-1 0,0 1-1,1 0 1,-1 0 0,4 7 0,-4-12-31,-1 0 1,1 1-1,0-1 1,0 0 0,0 0-1,0 1 1,0-1 0,1 0-1,-1 0 1,0 0-1,0 0 1,1-1 0,-1 1-1,0 0 1,1-1 0,-1 1-1,1 0 1,-1-1 0,1 0-1,0 1 1,-1-1-1,1 0 1,-1 0 0,1 0-1,-1 0 1,1 0 0,0 0-1,-1 0 1,1 0 0,-1-1-1,1 1 1,-1-1-1,1 1 1,-1-1 0,1 0-1,1 0 1,7-5-262,-1 1 0,0-1 0,1-1 0,-2 0 0,1 0 0,-1 0 0,10-14 0,-17 21 307,27-29-868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0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12803,'-8'9'1576,"11"4"-768,9 4-304,6 6 1969,10 6-1681,13 12-312,12 5-48,10 8-88,5 4-88,3 3-232,-2 1-264,-3-2 208,-6-4 0,-10-9-48,-11-4-24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3.2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31 12603,'-1'4'261,"0"0"-1,1 1 1,0-1 0,0 1 0,0-1 0,1 0 0,-1 1 0,1-1 0,2 8 0,-1-10-133,-1 0 0,1 0 0,0 1 1,-1-1-1,1-1 0,0 1 1,0 0-1,0 0 0,0-1 1,0 1-1,1-1 0,-1 0 1,0 0-1,1 0 0,-1 0 0,1 0 1,4 1-1,1 0 40,0 0 1,0-1-1,-1 0 0,1 0 0,0-1 1,0 0-1,0 0 0,0-1 0,0 0 1,-1-1-1,1 1 0,0-2 0,-1 1 1,1-1-1,8-4 0,-10 4-37,-1 0 1,1-1-1,-1 1 0,1-1 1,-1 0-1,0-1 0,-1 1 0,1-1 1,-1 0-1,0 0 0,0 0 1,0-1-1,-1 1 0,0-1 0,0 0 1,0 0-1,-1 0 0,2-7 1,-56 300 2031,52-287-2198,0 0 1,0 1 0,0-1 0,0 0-1,0 0 1,0 1 0,0-1 0,0 0 0,0 0-1,1 0 1,-1 1 0,0-1 0,0 0-1,0 0 1,0 0 0,1 0 0,-1 1-1,0-1 1,0 0 0,0 0 0,1 0-1,-1 0 1,0 0 0,0 0 0,0 0-1,1 1 1,-1-1 0,0 0 0,0 0 0,1 0-1,-1 0 1,0 0 0,0 0 0,1 0-1,-1 0 1,0 0 0,0 0 0,0 0-1,1 0 1,-1-1 0,0 1 0,0 0-1,1 0 1,-1 0 0,0 0 0,0 0-1,0 0 1,1-1 0,-1 1 0,0 0 0,0 0-1,0 0 1,0 0 0,0-1 0,1 1-1,-1 0 1,0-1 0,1 0-374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4.0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309 114 14003,'10'-52'2424,"-9"49"-2224,-1-1-1,0 0 1,0 0-1,0 0 1,0 1-1,-1-1 1,0 0-1,1 0 1,-1 1-1,0-1 1,-3-5-1,3 8-125,1 0 0,-1 0-1,0 0 1,0 1 0,0-1-1,0 0 1,0 0-1,0 1 1,0-1 0,0 0-1,0 1 1,0-1 0,0 1-1,-1-1 1,1 1 0,0 0-1,0 0 1,0-1-1,-1 1 1,1 0 0,0 0-1,0 0 1,-1 0 0,1 0-1,0 1 1,0-1 0,0 0-1,-1 0 1,1 1-1,0-1 1,0 1 0,0-1-1,0 1 1,0 0 0,-2 0-1,-6 4 137,0 1 0,1 0-1,-10 7 1,12-8-55,-30 26-53,0 1 0,2 2 1,1 1-1,-36 53 0,68-87-128,-1 1 0,1-1 1,0 0-1,0 1 0,0-1 0,0 1 1,0 0-1,1-1 0,-1 1 0,0-1 1,1 1-1,-1 0 0,1 0 0,0-1 1,-1 1-1,1 0 0,0 0 0,0 3 1,1-4 1,0 0 1,1 0-1,-1 0 1,0 0-1,0 0 1,0 0 0,0-1-1,1 1 1,-1 0-1,0-1 1,1 1-1,-1-1 1,1 0 0,-1 1-1,1-1 1,-1 0-1,0 0 1,1 1-1,-1-1 1,1-1 0,-1 1-1,4 0 1,35-2-343,49-9 0,-62 7 340,0 0 0,0 2-1,1 1 1,-1 1 0,34 4-1,-58-4 29,0 1 0,-1-1 0,1 1-1,0 0 1,0 0 0,-1 0 0,1 0 0,-1 0 0,1 1-1,-1-1 1,1 1 0,-1-1 0,0 1 0,0 0 0,0 0-1,0 0 1,0 0 0,0 0 0,0 1 0,-1-1-1,1 0 1,-1 1 0,0-1 0,1 1 0,-1 0 0,-1-1-1,1 1 1,0 0 0,0 0 0,-1-1 0,0 1-1,0 0 1,1 0 0,-2 0 0,1-1 0,0 1 0,0 0-1,-1 0 1,0 0 0,-1 5 0,-4 8 68,0 0 0,-1 1 1,0-2-1,-1 1 0,-1-1 0,-1-1 0,-11 15 1,0-4 161,-1 0 0,-46 38-1,62-58-224,3-2-68,0 0 0,0-1 0,0 0 0,0 1-1,0-1 1,0 0 0,0 0 0,-1-1 0,1 1 0,-1-1 0,1 0-1,-7 2 1,9-3 16,1 0 0,-1 0 0,0 0 0,1 0 0,-1 0-1,1 0 1,-1 0 0,1 0 0,-1-1 0,1 1 0,-1 0 0,1 0-1,-1 0 1,1-1 0,-1 1 0,1 0 0,0 0 0,-1-1 0,1 1-1,-1 0 1,1-1 0,0 1 0,-1-1 0,1 1 0,0 0 0,-1-1 0,1 1-1,0-1 1,0 1 0,-1-2 0,1-18-415,3 12 353,-1 0-1,1 0 0,6-12 0,21-27-529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4.5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207 0 15907,'-2'35'1865,"-5"8"-1225,-9 11-216,0 7 1400,8 7-1207,5 1-81,6-2-136,7-7-96,4-9-272,5-8-168,-2-11-488,-2-4-153,-8-12-159,-7-9-704,-13-13 1152,-7-7-352,-8-10-121</inkml:trace>
  <inkml:trace contextRef="#ctx0" brushRef="#br0" timeOffset="1">9 423 15379,'-9'-16'1521,"10"8"-865,10 4-232,10 6 808,10 2-192,12 3-400,8 0-335,8 2-794,2-2-135,2-4 544,0-1-176,-7-4-192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5.1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127 125 17196,'-16'18'1088,"-7"8"306,-26 38 0,44-57-1212,0 1 1,1 0-1,-1 0 0,2 0 0,-1 0 1,1 0-1,1 1 0,0-1 0,0 1 1,-1 12-1,3-20-173,0-1 0,-1 1 0,1-1 0,0 1 0,0-1 0,0 1 0,0-1 0,0 1 0,0-1-1,0 1 1,0-1 0,1 1 0,-1-1 0,0 1 0,0-1 0,0 1 0,0-1 0,1 0 0,-1 1 0,0-1 0,1 1 0,-1-1 0,0 1 0,1-1 0,-1 0 0,0 1 0,1-1 0,-1 0 0,1 1 0,-1-1 0,0 0-1,1 0 1,-1 1 0,1-1 0,-1 0 0,1 0 0,-1 0 0,1 0 0,-1 0 0,1 0 0,-1 1 0,1-1 0,-1 0 0,1-1 0,-1 1 0,1 0 0,-1 0 0,1 0 0,0 0 0,2-1 3,0 0 0,0 0 0,0-1 0,0 1 0,0-1 0,0 0 0,4-3 0,4-5-3,0-1 0,-1 0-1,-1 0 1,0 0 0,0-2 0,13-24 0,33-85 2,-52 115-8,3-7 7,0-1 0,-1 1 0,-1-1 0,5-29-1,-16 59-3,-2 18-18,0 2 1,3-1 0,0 1-1,3 0 1,0 56 0,3-89-33,0 0 0,1 0 1,-1 0-1,0 0 1,1 0-1,-1 0 0,1-1 1,-1 1-1,1 0 0,0 0 1,0 0-1,0-1 0,0 1 1,0 0-1,0-1 0,0 1 1,1-1-1,-1 0 1,3 3-1,-3-4-35,1 1 1,-1-1 0,0 0-1,1 1 1,-1-1-1,0 0 1,1 0 0,-1 0-1,1 0 1,-1 0-1,0 0 1,1-1-1,-1 1 1,0 0 0,1-1-1,-1 1 1,0-1-1,1 1 1,-1-1-1,0 0 1,0 1 0,0-1-1,0 0 1,0 0-1,0 0 1,0 0-1,2-2 1,6-6-169,-1-1-1,0 0 1,0 0-1,9-19 0,9-23-565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5.7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128 452 15179,'-123'201'5108,"119"-194"-4817,4-8 11,5-6-234,0 0-1,0 0 0,1 1 1,0 0-1,12-10 1,-17 16-70,-1 0 1,1 0 0,-1 0 0,1 0 0,-1 0 0,1 0 0,-1 1 0,0-1 0,1 0 0,-1 0 0,1 1 0,-1-1 0,0 0 0,1 0 0,-1 1 0,0-1-1,1 0 1,-1 1 0,0-1 0,1 1 0,-1-1 0,0 0 0,0 1 0,0-1 0,0 1 0,1-1 0,-1 1 0,0-1 0,0 1 0,0-1 0,0 0 0,0 1-1,0-1 1,0 1 0,0 0 0,3 21-45,-3-21 37,0 4-4,1 1 11,-1 0 1,1 0-1,0 0 0,0-1 0,1 1 0,2 8 0,-3-13 12,0 0 1,0 1 0,0-1-1,0 0 1,0 1-1,0-1 1,0 0-1,0 0 1,1 0 0,-1 0-1,0 0 1,1 0-1,-1 0 1,1 0-1,-1-1 1,1 1-1,-1-1 1,1 1 0,0-1-1,-1 1 1,1-1-1,0 0 1,-1 0-1,1 0 1,0 0-1,-1 0 1,4-1 0,7-1 72,0 0 0,0-1 0,0 0 0,-1-1 0,0-1 0,1 0 0,17-11 0,-2 0 146,43-38 0,-62 48-213,0-2 0,-1 1-1,0-1 1,0 0-1,-1 0 1,0-1-1,-1 1 1,1-2-1,-2 1 1,1 0-1,-2-1 1,1 0-1,-1 0 1,0 0-1,-1 0 1,1-20 0,57-348-254,-54 327 142,-6 51 96,0-1 0,1 1 0,-1 0 0,0 0-1,0-1 1,0 1 0,0 0 0,0 0 0,0-1 0,0 1 0,0 0-1,0 0 1,0-1 0,0 1 0,0 0 0,0 0 0,0-1-1,0 1 1,-1 0 0,1 0 0,0-1 0,0 1 0,0 0 0,0 0-1,0-1 1,0 1 0,-1 0 0,1 0 0,0 0 0,0-1 0,0 1-1,-1 0 1,1 0 0,0 0 0,0 0 0,-1 0 0,1-1 0,0 1-1,-1 0 1,-7 8 22,-8 20 41,3 4 45,3 1 1,1 0-1,1 0 1,-5 47-1,2 138 639,11-200-693,2 69 297,-1-75-302,1-1 1,0 1-1,0-1 1,1 0-1,5 14 1,2-11-64,-10-14 7,0 0 1,0 0 0,1 0-1,-1 0 1,0 0 0,0 0 0,0 0-1,1 0 1,-1 1 0,0-1-1,0 0 1,1 0 0,-1 0 0,0 0-1,0 0 1,0-1 0,1 1-1,-1 0 1,0 0 0,0 0-1,0 0 1,1 0 0,-1 0 0,0 0-1,0 0 1,0 0 0,1 0-1,-1-1 1,0 1 0,0 0 0,0 0-1,0 0 1,0 0 0,1-1-1,-1 1 1,0 0 0,0 0-1,1-2-39,0 0 0,0-1-1,-1 1 1,1 0-1,-1 0 1,1 0-1,-1-1 1,0 1-1,0 0 1,0 0 0,0-3-1,-2-13-191,-1 1 0,-1 0 0,0 0 0,-11-26 0,-35-63-461,12 25 902,37 80-186,1 0 0,-1 0 0,1 0 0,-1 0 0,1 0 0,0 1 0,-1-1 0,1 0 0,0 0 0,0 0 0,0 0 0,0 0 0,0 0 0,0 0 0,0 0 0,0 0 0,0 0 0,0 0 0,1-1 0,-1 1-1,1 1-1,-1-1 1,1 1 0,-1 0-1,1 0 1,-1-1 0,1 1 0,0 0-1,-1 0 1,1 0 0,-1-1 0,1 1-1,-1 0 1,1 0 0,0 0-1,-1 0 1,1 0 0,-1 0 0,1 0-1,-1 0 1,1 0 0,0 1 0,0-1-1,8 3 39,1 1-1,-2-1 1,12 7-1,-5-2-468,-8-5 288,1-1 0,-1 1-1,1-1 1,0 0 0,0-1-1,-1 0 1,1 0 0,0-1-1,16-1 1,6-6-239</inkml:trace>
  <inkml:trace contextRef="#ctx0" brushRef="#br0" timeOffset="1">716 202 15531,'-12'6'1068,"1"0"0,0 1-1,1 0 1,0 1-1,0 0 1,-17 18 0,24-23-1056,0 0-1,1 0 1,0 0 0,-1 0 0,1 1 0,0-1 0,1 1 0,-1-1-1,1 1 1,-1-1 0,1 1 0,0 0 0,1 0 0,-1 0 0,0-1 0,1 1-1,0 0 1,0 0 0,0 0 0,1 0 0,-1 0 0,1-1 0,0 1 0,0 0-1,0 0 1,1-1 0,1 5 0,-1-5-21,0-1 0,0 1 0,0-1 0,0 1 0,0-1-1,1 0 1,-1 0 0,1 0 0,-1 0 0,1 0 0,0 0 0,0-1 0,0 1 0,0-1 0,0 0 0,0 0-1,5 1 1,7 1-107,0-1 0,25 0 0,14 4-174,-49-6 267,-1 2 0,1-1 0,-1 0-1,0 1 1,1 0 0,-1 0 0,0 0-1,0 1 1,0-1 0,0 1-1,0 0 1,3 3 0,-6-4 28,0 0 0,1 0 1,-1 0-1,0 0 0,0 0 0,-1 0 1,1 0-1,0 0 0,-1 0 0,1 1 0,-1-1 1,1 0-1,-1 0 0,0 1 0,0-1 1,0 0-1,0 0 0,-1 0 0,1 1 1,-1-1-1,1 0 0,-1 0 0,0 0 0,0 0 1,1 0-1,-2 0 0,0 2 0,-6 9 27,0-2 0,0 1 0,-2-1 0,1 0 0,-1-1 0,-1 0-1,0-1 1,0 0 0,-1-1 0,0 0 0,0 0 0,-1-2 0,0 1-1,0-2 1,-1 0 0,-13 4 0,11-8-108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6.5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149 119 18444,'-1'-1'124,"0"-1"1,0 1-1,1 0 0,-1 0 1,0 0-1,0 0 0,-1 0 1,1 0-1,0 0 0,0 0 1,0 0-1,-1 0 1,1 1-1,0-1 0,-1 0 1,1 1-1,-1-1 0,1 1 1,0 0-1,-1-1 0,1 1 1,-1 0-1,-2 0 0,2 0-13,-1 1-1,1 0 0,0 0 0,0 0 1,-1 0-1,1 0 0,0 0 0,0 0 1,0 1-1,0-1 0,0 1 0,1 0 1,-3 2-1,-4 6 63,0 0 1,1 0 0,0 1-1,-7 17 1,5-9-132,1-1 0,1 2 0,-4 20 0,9-33-46,0 1 0,1-1 0,0 0 0,1 1 0,-1-1 0,2 1 0,-1-1 0,1 0 0,0 1 0,0-1 0,4 11 0,-5-17 3,0 0 1,1 0 0,-1 0-1,1 0 1,-1 0 0,1 0-1,-1 0 1,1-1 0,-1 1-1,1 0 1,0 0-1,0-1 1,-1 1 0,1 0-1,0-1 1,0 1 0,0-1-1,0 1 1,-1-1-1,1 1 1,0-1 0,0 1-1,0-1 1,0 0 0,2 0-1,-1 0 0,0 0 1,0 0-1,0 0 0,0-1 0,0 1 0,0-1 1,0 0-1,0 0 0,-1 0 0,1 1 0,0-2 1,2 0-1,4-4-2,0-1 1,0 0 0,-1 0-1,8-10 1,8-15 13,0-2 0,-2 0 0,-2-2 0,-1 0 0,15-45 0,-30 71-9,-1 7-2,0 0 0,-1-1 0,0 1 0,0-1 0,0 0 0,0 1 0,0-1 0,-1 0 0,0 1 0,0-1 0,0-6 0,0 10 0,0 0-1,0 0 1,0 0 0,0-1-1,0 1 1,0 0 0,0 0 0,0 0-1,0-1 1,0 1 0,0 0-1,-1 0 1,1 0 0,0 0 0,0-1-1,0 1 1,0 0 0,0 0 0,0 0-1,0 0 1,-1 0 0,1-1-1,0 1 1,0 0 0,0 0 0,0 0-1,-1 0 1,1 0 0,0 0 0,0 0-1,0 0 1,-1 0 0,1 0-1,0 0 1,0 0 0,0 0 0,-1 0-1,1 0 1,0 0 0,0 0 0,0 0-1,-1 0 1,1 0 0,0 0-1,0 0 1,0 0 0,0 0 0,-1 0-1,1 0 1,0 0 0,0 0-1,0 0 1,0 1 0,-1-1 0,1 0-1,0 0 1,0 0 0,0 0 0,0 0-1,0 1 1,0-1 0,-1 0-1,1 0 1,0 1 0,-10 12-16,10-13 16,-18 35 25,2 1 0,1 1 0,1 0 0,2 1 0,-7 41 0,16-63 9,0 0 0,1 0-1,1 0 1,1 21 0,0-36-22,0 1 0,0-1 0,0 1 0,0-1 0,0 0 0,1 1-1,-1-1 1,0 1 0,1-1 0,-1 0 0,1 1 0,0-1 0,-1 0 0,1 1 0,0-1 0,0 0-1,0 0 1,0 0 0,0 0 0,1 1 0,-1-1-2,0-1 0,0 0 0,0 1 1,0-1-1,0 0 0,0 0 0,0 0 0,0 0 0,0 0 0,0 0 0,0-1 1,0 1-1,0 0 0,0 0 0,0-1 0,0 1 0,0 0 0,0-1 0,0 1 1,0-1-1,1 0 0,5-5 38,0 1 0,0-1 0,0 0 0,-1-1 1,7-8-1,16-25 65,-2-1 0,-2-1 1,-1-2-1,-2 0 0,20-62 1,-35 80-142,-8 22-3,-5 14 11,-12 39 44,2 2 0,2 0 0,-15 101 0,28-144-1,0-5-7,0 1 1,1-1 0,-1 1-1,1-1 1,0 1-1,0-1 1,0 1-1,0-1 1,1 1 0,-1-1-1,1 1 1,0-1-1,0 0 1,0 1 0,2 2-1,-3-5-9,1-1 1,-1 1-1,1-1 0,-1 1 0,1-1 0,-1 0 0,1 1 0,-1-1 1,1 0-1,0 1 0,-1-1 0,1 0 0,0 0 0,-1 1 1,1-1-1,-1 0 0,1 0 0,0 0 0,-1 0 0,1 0 0,0 0 1,-1 0-1,1 0 0,0 0 0,-1 0 0,1-1 0,0 1 1,-1 0-1,1 0 0,0-1 0,0 1 0,20-16 116,-17 13-96,11-11 57,0-1 1,-1-1-1,21-29 1,31-58 128,-55 84-185,77-141 89,-79 130-146,-10 30 28,1 0 0,0 0 0,0 1 0,-1-1 0,1 0 0,0 0 0,0 0 0,0 0 0,-1 1 0,1-1 0,0 0 0,-1 0 0,1 0 0,0 0 0,0 0 0,-1 0 0,1 0 0,0 0 0,-1 0 0,1 0 0,0 0 1,0 0-1,-1 0 0,1 0 0,0 0 0,-1 0 0,1 0 0,0 0 0,0 0 0,-1 0 0,1 0 0,0-1 0,0 1 0,-1 0 0,1 0 0,0 0 0,0-1 0,0 1 0,-1 0 0,1 0 0,0 0 0,0-1 0,0 1 0,-1 0 0,1 0 1,0-1-1,0 1 0,0 0 0,0 0 0,0-1 0,0 1 0,0 0 0,0-1 0,0 1 0,0 0 0,0 0 0,0-1 0,0 1 0,0 0 0,0-1 0,-9 12-8,0 0-1,1 0 1,0 1-1,1 0 1,0 0-1,1 1 1,-5 14-1,-4 8-17,9-24 16,-6 13 18,0 2 0,2 0-1,-13 46 1,22-71-11,1-1-1,0 1 0,0 0 0,0-1 0,-1 1 0,1 0 1,0-1-1,0 1 0,0 0 0,0-1 0,0 1 0,0 0 1,0-1-1,0 1 0,1 0 0,-1-1 0,0 1 0,0 0 1,1-1-1,-1 1 0,0 0 0,0-1 0,2 2 0,-2-2-22,1 0-1,0 0 0,-1 0 1,1 0-1,-1 0 0,1 0 1,0 0-1,-1 0 0,1 0 0,-1 0 1,1 0-1,0-1 0,-1 1 1,1 0-1,-1 0 0,1-1 1,-1 1-1,1 0 0,0-1 0,0 0 1,27-24-1455,-7 2 508,21-32-1,-34 44 722,16-21-521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7.0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79 68 14435,'8'-9'1169,"-2"1"-166,0 0 1,0 0 0,0 0-1,7-17 1,-13 25-984,0 0 1,0 0-1,0 0 1,0 0-1,0 0 1,0 0-1,0 0 1,0 0 0,0 1-1,0-1 1,0 0-1,0 0 1,0 0-1,0 0 1,-1 0-1,1 0 1,0 0-1,0 0 1,0 0-1,0 0 1,0 0-1,0 0 1,0 0-1,0 0 1,0 0 0,0 0-1,0 0 1,-1 0-1,1 0 1,0 0-1,0 0 1,0 0-1,0 0 1,0 0-1,0 0 1,0 0-1,0 0 1,0 0-1,0 0 1,0 0 0,0 0-1,-1 0 1,1 0-1,0-1 1,0 1-1,0 0 1,0 0-1,0 0 1,0 0-1,0 0 1,0 0-1,0 0 1,0 0-1,0 0 1,0 0-1,0 0 1,0 0 0,0 0-1,0-1 1,0 1-1,0 0 1,0 0-1,0 0 1,0 0-1,0 0 1,-12 7 559,-10 11-149,7-7-255,12-8-153,0-1 0,0 0 0,0 0 0,0 1 0,0 0 1,0-1-1,1 1 0,0 0 0,-1 1 0,1-1 0,-3 6 0,5-8-19,0 0 1,0-1-1,0 1 0,0-1 1,0 1-1,0 0 0,1-1 0,-1 1 1,0-1-1,0 1 0,1 0 1,-1-1-1,0 1 0,0-1 1,1 1-1,-1-1 0,1 1 1,-1-1-1,0 1 0,1-1 0,-1 0 1,1 1-1,-1-1 0,1 0 1,-1 1-1,1-1 0,0 0 1,-1 1-1,1-1 0,-1 0 1,2 0-1,23 6 32,-18-5-31,-1 0-3,-1 1 0,0-1 0,1 1 0,-1 0 1,0 0-1,0 0 0,0 1 0,0 0 0,5 4 0,-7-5 2,-1 1 0,0-1-1,0 1 1,0 0 0,0-1-1,0 1 1,0 0 0,-1 0-1,1 0 1,-1 1 0,0-1-1,0 0 1,0 0 0,0 1-1,-1-1 1,1 5 0,0 5 93,-1 0 0,0 0 0,-1 0 0,0 0 0,-6 24 0,6-32-19,0-1 0,-1 1-1,1-1 1,-1 0 0,0 0 0,0 0 0,0 0 0,0 0 0,-1 0 0,0 0 0,0-1 0,0 0-1,0 1 1,0-1 0,-1 0 0,1 0 0,-1-1 0,0 1 0,0-1 0,-5 3 0,5-4-55,1-1 0,-1 1 1,1 0-1,-1-1 0,1 0 1,-1 0-1,1 0 0,-1-1 1,1 1-1,-1-1 1,1 1-1,-1-1 0,1 0 1,-1-1-1,1 1 0,0 0 1,-5-4-1,6 4-21,0 0-1,0 0 1,1-1 0,-1 1-1,0-1 1,0 1 0,1-1-1,-1 1 1,1-1 0,0 0-1,-1 0 1,1 0 0,0 0-1,0 0 1,0 0 0,0 0-1,1 0 1,-1-1-1,0 1 1,1 0 0,0 0-1,-1 0 1,1-1 0,0 1-1,0 0 1,0-1 0,1-3-1,7-15-127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7.6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 17340,'3'0'1944,"4"3"-1208,9-3-224,7-1 1449,8-2-1033,3 2-216,5-4-568,3 2-472,-3-1 464,-11 1-128,-18 0-184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8.0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154 35 17204,'1'-1'127,"-1"0"0,0-1 0,1 1 1,-1 0-1,0-1 0,1 1 0,-1 0 1,0-1-1,0 1 0,0 0 0,0-1 0,0 1 1,-1-1-1,1 1 0,0 0 0,-1-1 1,1 1-1,-2-2 0,2 2-44,-1 0 1,0 1-1,1-1 0,-1 0 1,0 1-1,0-1 0,1 1 0,-1-1 1,0 1-1,0 0 0,0-1 1,0 1-1,0 0 0,1 0 0,-1 0 1,0-1-1,0 1 0,0 0 1,0 0-1,0 0 0,-1 1 0,-1-1 69,-1 1-1,1-1 1,-1 1-1,1 0 0,-1 1 1,1-1-1,0 1 1,0-1-1,0 1 0,0 0 1,0 0-1,0 0 1,-3 4-1,-4 6-136,0 1-1,1 1 1,1-1-1,0 2 0,1-1 1,1 1-1,0 0 1,1 0-1,1 0 1,0 1-1,1 0 1,0 0-1,2 0 1,-1 20-1,2-35-27,0 0 0,0 0-1,0 0 1,0-1 0,0 1-1,1 0 1,-1 0-1,0 0 1,0-1 0,0 1-1,1 0 1,-1 0-1,0-1 1,1 1 0,-1 0-1,1 0 1,-1-1 0,1 2-1,0-2 6,-1 0-1,1 0 0,-1 0 1,0 0-1,1 0 1,-1 0-1,1 1 0,-1-1 1,1 0-1,-1 0 0,0 0 1,1-1-1,-1 1 1,1 0-1,-1 0 0,1 0 1,-1 0-1,0 0 1,1 0-1,-1-1 0,1 1 1,-1 0-1,1-1 1,23-21-274,-21 18 242,3-2 3,0 0 1,0 0-1,1 0 1,0 1 0,0 0-1,0 1 1,0 0 0,1 0-1,0 0 1,10-3 0,-14 6 32,0 0 1,1 0-1,-1 1 1,0-1 0,1 1-1,-1 0 1,1 0-1,-1 0 1,1 1 0,-1 0-1,0 0 1,1 0-1,-1 0 1,0 1 0,0-1-1,0 1 1,0 0-1,0 1 1,0-1 0,-1 0-1,7 7 1,0 1 1,0 0 1,-1 0-1,0 1 1,-1 1-1,-1-1 1,0 1-1,0 1 1,-1-1-1,5 17 1,-5-13 65,-2 0 0,1 0-1,-2 0 1,0 1 0,-1-1 0,-1 1 0,-1 23 0,0-35 5,0-1 1,-1 1-1,0-1 1,0 1-1,0-1 1,0 0-1,-1 1 1,1-1 0,-1 0-1,0 0 1,-1 0-1,1 0 1,-1-1-1,1 1 1,-1 0-1,0-1 1,0 0-1,-1 0 1,-4 4-1,3-4 18,1-1 0,-1 0 0,0 0 0,1 0 0,-1-1-1,0 1 1,0-1 0,0 0 0,0-1 0,0 1 0,0-1 0,0 0 0,0 0-1,0-1 1,0 1 0,0-1 0,-6-2 0,-1 0 27,1-1-1,0 0 1,0-1 0,0 0-1,1-1 1,-15-10 0,19 12-152,1 0 0,0 0 0,0-1 0,0 1 0,1-1 0,0 0 0,0 0 1,0 0-1,0-1 0,1 0 0,0 1 0,0-1 0,-3-9 0,6 12-48,0 1-1,-1-1 0,1 1 0,0 0 1,0-1-1,0 1 0,0-1 0,1 1 1,-1-1-1,1 1 0,-1-1 0,1 1 1,0 0-1,0 0 0,0-1 1,0 1-1,0 0 0,1 0 0,-1 0 1,1 0-1,-1 0 0,4-3 0,4-3-397,0 1-1,0 0 0,18-10 0,-4 3 264,25-20-439,10-4-57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8.6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164 109 18772,'-5'1'182,"-1"1"1,0-1-1,0 1 0,1 0 0,-1 1 1,1-1-1,0 1 0,-1 0 0,1 1 1,1-1-1,-1 1 0,0 0 0,1 0 1,0 0-1,-7 10 0,0 0 52,1 1 0,1-1 0,0 2 0,-7 18 0,-1 15 109,16-46-324,0 0-1,1 0 1,-1 0-1,1 1 1,0-1-1,0 0 1,0 1 0,0-1-1,0 0 1,1 0-1,-1 0 1,3 6-1,-3-9-14,0 1 0,1-1-1,-1 1 1,1-1 0,-1 0-1,0 1 1,1-1 0,-1 1-1,1-1 1,-1 0 0,1 0-1,-1 1 1,1-1 0,-1 0 0,1 0-1,-1 0 1,1 1 0,-1-1-1,1 0 1,0 0 0,-1 0-1,1 0 1,-1 0 0,1 0-1,-1 0 1,1 0 0,-1 0-1,1-1 1,0 1 0,-1 0-1,2-1 1,17-9 56,-7 1-38,0-2-1,-2 1 1,1-2 0,-1 1 0,-1-1 0,0-1-1,8-14 1,48-101 113,-16 13-115,-67 158-239,6 5-154,-8 79 0,19-124 217,1 1 1,0 0-1,0 0 1,0 0-1,1-1 1,-1 1-1,1 0 1,0 0-1,2 5 1,-3-9 98,0 0 0,0 1 0,0-1 0,1 0 0,-1 1 0,0-1 0,0 1 0,1-1 0,-1 0 0,0 1 0,1-1 0,-1 0 0,0 0 0,1 1 0,-1-1 0,0 0 0,1 0 0,-1 0 0,1 1 0,-1-1 1,0 0-1,1 0 0,-1 0 0,1 0 0,-1 0 0,1 0 0,-1 0 0,0 0 0,2 0 0,-1 0-106,1-1 1,-1 0-1,0 0 1,1 0-1,-1 1 1,0-1-1,0 0 1,0 0-1,0-1 1,0 1-1,0 0 1,0 0 0,2-3-1,6-12-616,0 0 0,13-35 1,1-11-600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0.8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18412,'4'-8'1480,"12"16"-1008,4 2-192,12 13 1017,6 5-817,14 8-240,5 3 40,5 4-216,1 0-304,-3 0-1352,-1 0 1431,-6-7-231,-3-2-136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9.0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 1 15675,'-1'0'80,"0"1"1,0-1-1,0 1 0,1 0 0,-1-1 0,0 1 0,0 0 0,1 0 0,-1 0 0,1-1 1,-1 1-1,0 0 0,1 0 0,0 0 0,-1 0 0,1 0 0,-1 0 0,1 0 0,0 0 1,0 0-1,0 0 0,-1 1 0,0 2 111,-12 41 626,2 1-1,2 0 0,2 0 1,3 0-1,0 48 0,4-90-743,0 1-1,0-1 0,1 0 1,-1 0-1,1 0 0,0 1 0,2 3 1,-3-7-56,1 1 0,0-1 0,-1 0 0,1 0 0,0 0 0,0-1 0,-1 1 0,1 0 0,0 0 0,0 0 0,0 0 0,0-1 0,0 1 1,0-1-1,0 1 0,1 0 0,-1-1 0,0 0 0,0 1 0,0-1 0,0 0 0,1 0 0,-1 1 0,0-1 0,0 0 0,1 0 0,-1 0 0,0 0 0,0-1 0,2 1 0,9-4-8,0 1-1,1-2 0,-2 0 1,1 0-1,-1-1 0,0 0 1,0-1-1,19-16 1,-16 13-110,0 0 0,1 1 0,26-13 0,-40 21 93,0 1 0,1-1 0,-1 1 0,0-1 0,0 1 0,0 0 0,0-1 0,0 1 0,0 0-1,1 0 1,-1 0 0,0 0 0,0 0 0,0 0 0,0 0 0,1 0 0,-1 0 0,0 1 0,0-1-1,0 0 1,0 1 0,0-1 0,2 1 0,-3 0 4,1 0-1,-1 0 1,1 0-1,-1 0 1,1 0-1,-1 0 1,1 0-1,-1 0 1,0 0-1,0 1 1,0-1-1,1 0 1,-1 0-1,0 0 1,0 0-1,-1 0 1,1 0-1,0 0 1,0 2-1,-3 6 43,1 0 0,-1 0 0,-1 0 0,-4 9 0,-34 59 759,37-69-678,0-1 1,0 0 0,0-1 0,-1 1 0,0-1-1,0 0 1,-1-1 0,-8 7 0,13-11-149,0 0 1,0 0-1,0 0 1,-1 0 0,1 0-1,0 0 1,0-1-1,-1 1 1,1-1 0,0 1-1,-1-1 1,1 0-1,-1 0 1,1 0 0,0 0-1,-1-1 1,1 1-1,0-1 1,-1 1 0,1-1-1,0 0 1,0 0-1,-1 0 1,1 0 0,0 0-1,0 0 1,0-1-1,0 1 1,1-1 0,-4-2-1,2 0-97,-1 0-1,1 0 1,0-1 0,0 1-1,0-1 1,1 0 0,-1 0-1,1 0 1,0 0 0,1 0-1,-1-1 1,0-6 0,1-20-521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09.5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 54 14803,'5'-1'366,"-2"1"-58,0 0-1,0-1 0,1 1 0,-1-1 0,0 0 1,0 0-1,0 0 0,0 0 0,5-4 0,-8 5-267,0 0 0,0 0 0,0 0 0,0 0-1,1 0 1,-1 0 0,0 0 0,0 0 0,0 0 0,0 0-1,0 0 1,0-1 0,0 1 0,0 0 0,0 0 0,0 0 0,0 0-1,0 0 1,0 0 0,0 0 0,0-1 0,0 1 0,0 0-1,0 0 1,0 0 0,0 0 0,0 0 0,0 0 0,0-1 0,0 1-1,0 0 1,0 0 0,0 0 0,0 0 0,0 0 0,0 0-1,0 0 1,0 0 0,0-1 0,0 1 0,0 0 0,0 0-1,-1 0 1,1 0 0,0 0 0,0 0 0,0 0 0,0 0 0,0 0-1,0 0 1,0 0 0,0 0 0,-1 0 0,1-1 0,0 1-1,0 0 1,0 0 0,0 0 0,0 0 0,0 0 0,0 0-1,-1 0 1,1 0 0,0 0 0,0 0 0,0 1 0,-9-2 848,1 2-817,1 1 0,0 0 0,0 1-1,0-1 1,0 1 0,0 1 0,0-1 0,1 1-1,0 1 1,0-1 0,0 1 0,0 0 0,1 0-1,-1 1 1,1-1 0,1 1 0,-1 0 0,1 1-1,0-1 1,1 1 0,-1-1 0,1 1 0,-2 9-1,4-15-69,1 1-1,0-1 0,-1 1 0,1-1 0,0 1 0,0-1 1,0 1-1,0-1 0,0 1 0,0-1 0,0 1 1,0-1-1,1 1 0,-1-1 0,1 1 0,-1-1 0,1 0 1,-1 1-1,1-1 0,0 0 0,0 1 0,0-1 0,-1 0 1,1 0-1,1 0 0,-1 0 0,0 0 0,0 0 1,0 0-1,0 0 0,1 0 0,-1 0 0,0-1 0,1 1 1,-1 0-1,1-1 0,-1 1 0,0-1 0,1 0 1,-1 1-1,1-1 0,-1 0 0,1 0 0,0 0 0,-1 0 1,1 0-1,-1-1 0,1 1 0,-1 0 0,1-1 1,1 0-1,9-3 7,-1 0 0,1-1 1,-1 0-1,0-1 0,0-1 1,17-12-1,59-56 55,-56 46-54,-28 26-6,28-21 68,-30 24-68,-1-1 0,1 1 0,-1 0 0,1-1 0,-1 1 0,1 0 0,-1 0 0,1 0 0,-1-1 0,1 1 0,-1 0 0,1 0 0,-1 0 0,1 0 0,-1 0 0,1 0 0,-1 0 0,1 0 0,-1 0 0,1 0 0,0 0 0,-1 0 0,1 0 0,-1 0 0,1 1 0,-1-1 0,1 0 0,-1 0 0,1 1 0,-1-1 0,1 0 0,-1 1 0,0-1 0,1 0 0,-1 1 0,1-1 0,-1 1 0,0-1 0,1 0 0,-1 1 0,0-1 0,0 1 0,1-1 0,-1 1 0,0-1 0,0 1 0,0-1 0,0 1 0,0 0 0,1-1 0,-1 1 0,0-1 0,0 1 0,0-1-1,-1 1 1,1-1 0,0 1 0,0 0 0,0 10 86,-1 0 0,0 0 0,-5 18 0,3-19 31,1 1-1,1-1 1,-1 20 0,2-30-109,-1 0 0,1 1 1,0-1-1,0 0 0,0 1 0,0-1 0,0 1 0,0-1 0,0 0 0,0 1 0,0-1 0,1 0 0,-1 1 1,0-1-1,0 0 0,0 1 0,0-1 0,0 0 0,1 0 0,-1 1 0,0-1 0,0 0 0,0 1 0,1-1 1,-1 0-1,0 0 0,1 0 0,-1 1 0,0-1 0,0 0 0,1 0 0,-1 0 0,0 0 0,1 1 0,-1-1 0,0 0 1,1 0-1,-1 0 0,0 0 0,1 0 0,-1 0 0,0 0 0,1 0 0,-1 0 0,0 0 0,1 0 0,-1 0 1,0 0-1,1 0 0,-1-1 0,0 1 0,1 0 0,0 0 0,16-12 218,-16 11-221,50-46 374,15-12-35,-57 52-316,-1 1 1,2 0 0,-1 1 0,0-1 0,19-6-1,-26 12-31,0-1 0,-1 0 0,1 1-1,0-1 1,-1 1 0,1 0 0,0-1-1,0 1 1,-1 0 0,1 0-1,0 0 1,0 0 0,-1 1 0,1-1-1,0 0 1,-1 1 0,1-1 0,0 1-1,-1 0 1,1-1 0,2 3 0,-3-2-1,1 1 0,-1-1 1,0 1-1,0 0 0,0-1 0,0 1 1,0 0-1,0 0 0,-1 0 1,1 0-1,-1 0 0,1 0 1,-1 0-1,0 0 0,0 0 0,0 0 1,0 0-1,0 2 0,0 6-151,-1-1-1,-1 1 0,1-1 0,-6 16 1,6-22 93,0 1 0,0-1 0,-1 0 1,1 1-1,-1-1 0,0 0 1,0 0-1,0 0 0,0-1 0,0 1 1,-1 0-1,1-1 0,-1 0 0,0 1 1,-5 2-1,-13 1-263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10.3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86 18668,'0'-1'1952,"6"1"-1319,7-5-201,7 0 1160,10-5-816,6-2-184,5-3-520,4 1-344,-6 0 352,-6 5-88,-24 9-176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12.4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1 484 13507,'2'-2'278,"0"-1"1,1 0 1,0 0-1,0 1 0,0-1 1,6-3-1,-8 5-221,-1 1-1,1 0 0,-1 0 1,1-1-1,0 1 1,-1 0-1,1 0 1,0 0-1,-1 0 1,1 0-1,0 0 1,-1 0-1,1 0 0,0 0 1,-1 0-1,1 0 1,-1 0-1,1 0 1,0 1-1,-1-1 1,1 0-1,0 0 1,-1 1-1,1-1 0,-1 0 1,1 1-1,-1-1 1,1 1-1,-1-1 1,1 1-1,-1-1 1,1 1-1,-1-1 1,0 1-1,1-1 0,-1 1 1,0-1-1,1 1 1,-1 0-1,0-1 1,0 1-1,0 0 1,0-1-1,1 2 1,4 17 541,0 1 1,-2 1 0,3 35 0,-3-23-290,-2 42 256,-2-58-453,1 0 0,1 0 0,0-1 0,6 30 0,-7-46-109,0 0 1,0 1-1,0-1 0,0 1 0,1-1 0,-1 0 0,0 1 0,0-1 1,0 0-1,0 1 0,0-1 0,0 0 0,1 1 0,-1-1 0,0 0 0,0 1 1,0-1-1,1 0 0,-1 0 0,0 1 0,0-1 0,1 0 0,-1 0 0,0 1 1,1-1-1,-1 0 0,0 0 0,1 0 0,-1 0 0,0 1 0,1-1 0,-1 0 1,0 0-1,1 0 0,-1 0 0,0 0 0,1 0 0,-1 0 0,1 0 0,-1 0 1,0 0-1,1 0 0,-1 0 0,0 0 0,1-1 0,-1 1 0,0 0 1,1 0-1,-1 0 0,0 0 0,1-1 0,-1 1 0,0 0 0,1 0 0,-1-1 1,0 1-1,18-21 130,54-109 135,8-11-77,-79 138-190,1 0-1,0 1 0,0-1 1,0 0-1,0 1 1,1 0-1,-1-1 1,0 1-1,1 0 0,5-3 1,-8 5-2,1 0 1,-1 0 0,1 0-1,-1 0 1,0 0 0,1 0 0,-1 0-1,0 0 1,1 0 0,-1 0-1,0 0 1,1 0 0,-1 0-1,1 0 1,-1 0 0,0 0-1,1 1 1,-1-1 0,0 0-1,1 0 1,-1 0 0,0 1-1,0-1 1,1 0 0,-1 0-1,0 1 1,0-1 0,1 0 0,-1 1-1,0-1 1,0 1 0,6 22 37,-8 151 42,-1-106-24,3-67-48,-1 0-1,1 1 0,0-1 1,0 1-1,0-1 1,1 1-1,-1-1 0,0 0 1,0 1-1,1-1 1,-1 0-1,1 1 1,0 1-1,0-3-5,-1 0-1,0 0 1,1 0 0,-1 0-1,0 0 1,1 0 0,-1 0-1,0 0 1,1 0-1,-1 0 1,0 0 0,1 0-1,-1 0 1,0 0 0,1 0-1,-1-1 1,0 1 0,1 0-1,-1 0 1,0 0 0,1-1-1,-1 1 1,0 0 0,0 0-1,1-1 1,-1 1 0,0 0-1,0 0 1,0-1 0,1 1-1,-1 0 1,0-1 0,24-42 55,-19 32-26,28-53 50,-12 22-55,42-65 0,-43 86-22,-20 21-4,1-1 0,-1 1-1,1 0 1,-1 0 0,0 0-1,1-1 1,-1 1 0,1 0-1,-1 0 1,0 0 0,1 0-1,-1 0 1,1 0 0,-1 0-1,1-1 1,-1 1 0,1 1-1,-1-1 1,0 0 0,1 0-1,-1 0 1,1 0 0,-1 0-1,1 0 1,-1 0 0,0 1 0,1-1-1,-1 0 1,1 0 0,-1 0-1,0 1 1,1-1 0,-1 0-1,0 1 1,1-1 0,-1 0-1,0 1 1,0-1 0,1 0-1,-1 1 1,0-1 0,0 1-1,0-1 1,1 0 0,-1 1-1,0-1 1,0 1 0,0-1-1,0 1 1,0-1 0,0 1-1,0 0 1,3 15-7,-1 0 0,0 1-1,-1-1 1,-1 0 0,-2 20 0,1-14 23,0-1 1,4 28 0,-3-48-12,0 0 1,0 0-1,0 0 0,0 0 1,0 0-1,1 0 1,-1 0-1,0 1 1,1-1-1,-1 0 1,1 0-1,-1-1 0,1 1 1,-1 0-1,1 0 1,-1 0-1,1 0 1,0 0-1,0-1 1,-1 1-1,1 0 0,0-1 1,2 2-1,-2-2 4,0 0-1,0 0 0,1 0 1,-1 0-1,0 0 0,0 0 1,0 0-1,0 0 0,1-1 1,-1 1-1,0-1 1,0 1-1,0-1 0,0 1 1,0-1-1,0 1 0,2-3 1,4-2 33,0-2 0,-1 1 0,1-1-1,6-10 1,10-14-56,-1-2 0,-2 0-1,-1-1 1,16-43-1,-48 115-87,2 2-1,-11 68 0,21-107 110,1 1-1,0 0 0,-1-1 1,1 1-1,0-1 0,0 1 1,0 0-1,1-1 0,-1 1 0,0 0 1,1-1-1,-1 1 0,1-1 1,-1 1-1,1-1 0,-1 1 1,1-1-1,1 2 0,-1-3 1,-1 1 0,1-1-1,0 0 1,0 1 0,-1-1-1,1 0 1,0 0 0,0 0-1,-1 0 1,1 1 0,0-1 0,0 0-1,-1-1 1,1 1 0,0 0-1,0 0 1,0 0 0,-1 0-1,1 0 1,0-1 0,-1 1-1,1 0 1,0-1 0,0 1 0,0-1-1,5-3 31,1-1 1,-1 0-1,-1 0 0,1 0 1,9-12-1,33-49 136,52-92 1,-100 157-175,0 0 0,0 1 0,1-1 0,-1 1 0,0-1 0,1 0 0,-1 1 0,0-1 0,1 1 0,-1-1 0,1 1 0,-1-1 0,0 1 0,1 0 0,-1-1 0,1 1 0,0-1 0,-1 1 0,1 0 0,-1-1 0,2 1 0,0 11-29,-7 26 0,-9 29 6,-9 58 11,22-122 15,1 0-1,0 0 1,0-1 0,0 1 0,0 0 0,0-1 0,0 1-1,0 0 1,0 0 0,1-1 0,-1 1 0,1 0-1,-1-1 1,1 1 0,0-1 0,1 3 0,-2-4-1,1 1 0,0-1 0,0 1 0,-1-1 0,1 1 0,0-1 0,0 1 0,-1-1 0,1 0 0,0 1 0,0-1 0,0 0 0,0 0 0,0 0 0,0 0 0,-1 1 1,1-1-1,0-1 0,0 1 0,0 0 0,0 0 0,1 0 0,5-3 4,1 1-1,-1-1 1,1-1 0,-1 1-1,9-7 1,-7 4-3,112-63-410,-118 67 385,-1 0 0,1 0 0,-1 0 0,0 0 0,1 0 0,-1-1 0,0 1 1,0-1-1,-1 0 0,1 0 0,0 1 0,-1-1 0,0 0 0,2-6 0,0-3-12,0-1 0,1-19 1,-1 12 13,35-337-82,-38 323 80,-4 26 26,-3 19 26,-4 23 0,1 0-1,-10 66 0,14-64-2,-5 24 67,2 2 0,0 87 0,9-147-90,0 7 19,1-1 0,0 1 0,2 14 0,-2-21-17,-1 0 0,1-1 0,-1 1 0,1 0 0,-1-1 0,1 1 0,0-1 0,0 1 0,0-1 0,-1 1 0,2-1 0,-1 0 0,0 1 0,0-1 0,0 0 0,1 0 0,-1 0 0,0 0 0,1 0-1,-1 0 1,1 0 0,-1 0 0,1-1 0,0 1 0,-1 0 0,3-1 0,0 1 4,1-1 0,-1-1 0,1 1-1,-1-1 1,1 0 0,-1 0 0,1 0 0,-1 0-1,0-1 1,1 0 0,-1 0 0,5-3 0,9-6 8,22-18 1,-36 25-15,27-23-3,0-2-1,-2-1 1,-1-2-1,-1-1 1,-2-1-1,-2 0 1,-1-2-1,-1-1 1,27-72-1,-39 86 2,-1-1 1,-1 0-1,-1-1 0,4-39 1,-12 47 1,2 17-2,0 0-1,0-1 1,0 1-1,0 0 0,0 0 1,0 0-1,0 0 1,0-1-1,-1 1 1,1 0-1,0 0 0,0 0 1,0 0-1,0 0 1,-1-1-1,1 1 0,0 0 1,0 0-1,0 0 1,-1 0-1,1 0 0,0 0 1,0 0-1,0 0 1,-1 0-1,1 0 1,0 0-1,0 0 0,0 0 1,-1 0-1,1 0 1,0 0-1,0 0 0,0 0 1,-1 0-1,-1 1 4,1 0-1,-1 0 1,1 0-1,0 1 1,-1-1-1,1 0 0,0 1 1,0-1-1,0 1 1,0-1-1,-2 4 1,-8 16 51,1 1 0,-13 46 1,-7 49 107,22-86-89,2 0-1,1 1 0,1-1 1,2 1-1,4 60 0,-2-88-64,1 0-1,0-1 0,0 1 0,0 0 1,0 0-1,1-1 0,-1 1 0,1-1 0,0 1 1,0-1-1,0 0 0,1 0 0,-1 0 1,4 3-1,-4-4-6,0-1 1,-1 0-1,1 1 1,0-1-1,0 0 1,0 0-1,0 0 1,1-1-1,-1 1 1,0-1-1,0 1 1,0-1-1,1 1 1,-1-1-1,0 0 1,0 0-1,0 0 1,1-1-1,-1 1 1,0 0-1,0-1 1,0 1-1,1-1 1,-1 0-1,0 0 1,2-1-1,-1 1 3,0-1-1,-1 1 1,1-1 0,0 1 0,-1-1-1,0 0 1,1 0 0,-1 0-1,0 0 1,0 0 0,0 0 0,0-1-1,0 1 1,-1-1 0,1 1-1,-1-1 1,0 0 0,2-4-1,-2 3 3,-1 1 0,1-1 0,-1 0-1,0 1 1,0-1 0,-1 0-1,1 0 1,-1 1 0,1-1-1,-1 1 1,0-1 0,-1 1-1,-1-5 1,-2-2 6,-1 1-1,0-1 1,0 1-1,-1 0 1,0 1-1,0 0 1,-1 0-1,0 0 1,-10-6-1,-20-11-9,35 24-4,1-1 0,0 1-1,-1 0 1,1 0 0,-1 0 0,1 0 0,-1 1 0,1-1 0,-1 0 0,0 1 0,1 0 0,-1 0 0,1 0 0,-5 0 0,7 0 0,0 0 0,0 0 0,-1 0 0,1 0 0,0 0 0,0 1 0,-1-1 0,1 0 0,0 0 0,0 0 0,0 0 0,-1 0 0,1 0 0,0 0 0,0 1 0,0-1 0,-1 0 0,1 0 0,0 0 0,0 0 0,0 1 0,0-1 0,0 0 0,-1 0 0,1 0 0,0 1 0,0-1 0,0 0 0,0 0 0,0 1 0,0-1 0,0 0 0,0 0 0,0 1 0,0-1 0,0 0 0,0 0 0,0 1 0,0-1 0,0 0 0,0 0 0,0 0 0,0 1 0,10 10-37,16 6 0,-17-14-58,0 1 0,0-2 1,1 1-1,-1-1 1,0 0-1,1-1 0,0 0 1,-1-1-1,1 0 0,-1 0 1,1-1-1,-1 0 0,1-1 1,-1 0-1,17-6 1,-17 4-657,0 1 0,-1-1 0,1-1 0,-1 0 0,-1 0 0,1 0 1,0-1-1,-1 0 0,12-14 0,-19 19 721,1 1 1,-1 0-1,0-1 1,1 1-1,-1 0 0,0 0 1,1 0-1,-1-1 0,1 1 1,-1 0-1,0 0 0,1 0 1,-1 0-1,1 0 0,-1 0 1,0 0-1,1 0 0,-1 0 1,1 0-1,-1 0 0,0 0 1,1 0-1,-1 0 0,1 0 1,-1 0-1,1 0 1,-1 0-1,0 1 0,1-1 1,-1 0-1,0 0 0,1 0 1,-1 1-1,0-1 0,1 0 1,-1 0-1,0 1 0,1-1 1,-1 0-1,0 1 0,0-1 1,1 1-1,0 0 82,0 1 1,0 0-1,0-1 0,0 1 0,0 0 1,0-1-1,0 1 0,-1 0 0,2 3 1,0 21 666,-1 1 0,-2 0 0,0 0 0,-8 40 0,0 12 369,6-84-1696,2-14 491,5-24-197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12.9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 0 19740,'-6'3'1737,"-1"13"-1257,-5-2-208,2 2 832,1 0-672,3-1-1088,2-1 704,4-4-224,3-1-112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13.4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30 12963,'4'22'1130,"-1"0"1,-2 1-1,0-1 1,-2 25-1,0-18-449,-8 147 2024,3-74-1422,25-181-727,-10 29-646,2 1 1,2 1-1,2 0 0,35-73 1,-45 112 64,0 0-1,0 0 1,1 1 0,1 0 0,7-8 0,-13 14 22,0 1 0,1-1 1,-1 1-1,1 0 0,-1-1 0,1 1 0,-1 0 0,1 0 1,0 0-1,-1 0 0,1 0 0,0 1 0,0-1 1,0 0-1,0 1 0,0-1 0,0 1 0,-1 0 0,1 0 1,0 0-1,0 0 0,0 0 0,0 0 0,0 0 0,0 1 1,0-1-1,0 1 0,0-1 0,0 1 0,-1 0 0,1 0 1,0-1-1,2 3 0,-1 0 1,0 0 0,0 0 0,-1 0 0,1 0 0,-1 1 0,0-1 0,0 1 0,0 0 0,0-1 0,0 1 0,-1 0 0,0 0 0,0 0 0,0 0-1,0 0 1,-1 1 0,1-1 0,-1 0 0,0 0 0,-1 7 0,0 0 68,-1 0 0,0 0 0,0 0 0,-1 0 0,-1 0 0,-7 16 0,6-17 33,-1 0 1,0-1 0,-1 0-1,0-1 1,0 1 0,-1-1-1,-13 12 1,16-16-181,0 0 0,0-1 0,-1 1 0,1-1 0,-1 0 0,1 0 0,-1-1-1,0 0 1,0 0 0,0 0 0,0-1 0,0 1 0,-1-1 0,-11 0 0,17-2 49,0 1-1,0 0 1,0 0 0,0 0 0,0 0 0,0-1-1,0 1 1,0-1 0,0 1 0,0-1-1,0 1 1,0-1 0,0 1 0,0-1-1,0 0 1,1 0 0,-1 1 0,0-1-1,0 0 1,1 0 0,-1 0 0,1 0-1,-1 0 1,1 0 0,-1 0 0,0-1 0,0-2-40,0 0 1,0 0 0,1 0 0,0 0 0,-1 0 0,2-7 0,3-29-501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14.0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108 237 15555,'-4'23'698,"-1"0"1,0 0-1,-18 42 0,1-2 265,9-19-314,2 1-1,2 0 1,-6 77 0,14-116-589,1-1 0,0 0 0,1 1 0,-1-1 0,3 8 0,-3-12-54,0-1-1,0 1 1,1-1-1,-1 1 1,0 0-1,0-1 1,1 1-1,-1-1 1,0 1-1,1-1 1,-1 1-1,1-1 1,-1 0-1,0 1 1,1-1-1,-1 1 1,1-1-1,-1 0 1,1 1-1,0-1 1,-1 0-1,1 0 1,-1 1-1,1-1 1,-1 0-1,1 0 1,0 0-1,-1 0 1,1 0-1,0 0 1,-1 0-1,1 0 1,-1 0-1,1 0 1,0 0 0,-1 0-1,1 0 1,-1 0-1,1-1 1,0 1-1,-1 0 1,1 0-1,-1-1 1,1 1-1,-1 0 1,1-1-1,-1 1 1,1-1-1,-1 1 1,1-1-1,-1 1 1,1-1-1,6-5-2,1-1-1,-1 0 1,0 0-1,-1-1 1,0 0 0,7-11-1,30-59-203,-27 48 105,65-134-576,-77 161 609,-4 14 113,-5 20 179,-7 23 291,0-3 349,2 0 1,-4 67 0,14-117-835,0 0 0,0 0 0,0 0 0,0 0 0,0 0 0,0 0-1,0 0 1,0 0 0,0 0 0,0 0 0,1 0 0,-1 0 0,0 0 0,1 0 0,-1 0 0,1 0 0,-1 0 0,1 0 0,-1 0-1,2 1 1,-1-2-22,-1 0 0,1 0-1,-1 0 1,1 0 0,0 0-1,-1 0 1,1 0 0,0 0-1,-1 0 1,1 0 0,-1-1-1,1 1 1,0 0 0,-1 0-1,1-1 1,-1 1 0,1 0-1,-1-1 1,1 1 0,-1 0-1,1-1 1,-1 1-1,1-2 1,7-5-74,-2-1 1,11-15-1,-15 20 4,10-14-336,-1-1 0,0 0 0,-2 0 1,0-1-1,-1 0 0,-1 0 0,6-26 1,-10 16-307</inkml:trace>
  <inkml:trace contextRef="#ctx0" brushRef="#br0" timeOffset="1">261 154 20228,'-1'-8'1745,"1"6"-1417,-1 4-408,-1 3 472,2 4-2689,-3-3 2129,5 4-392,1 0-224</inkml:trace>
  <inkml:trace contextRef="#ctx0" brushRef="#br0" timeOffset="2">422 1 15091,'-4'89'2650,"-17"98"0,8-87-1536,-8 63 367,-9 79 218,31-229-1524,5-18-68,7-20-46,85-212 32,35-76-101,-118 279-30,-11 23-5,1 0-1,0 0 1,0 0-1,1 1 1,0 0 0,1 0-1,11-11 1,-36 66-1645,9-26 1185,-2-1 0,0 0 0,-1-1 0,-1 0 1,-29 30-1,13-22-204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14.5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16331,'9'33'2185,"-5"2"-1337,-4-4-416,-1-3 2153,5-2-1897,2-4-360,3-7-808,1-7-344,7-8-961,3-7 1409,2-10-320,1-5-264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15.0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119 416 15779,'-1'0'119,"-1"0"-1,1 0 0,-1 1 1,1-1-1,-1 0 0,1 1 1,0-1-1,-1 1 0,1-1 1,0 1-1,-1 0 0,1 0 1,0-1-1,0 1 0,0 0 1,-1 0-1,1 0 0,0 0 0,0 1 1,-1 1-1,-20 27 677,19-26-470,-8 13 54,1 1 0,1 0 0,1 0 0,0 1 0,1 0 0,-4 21 0,11-39-365,-1 0 1,1 0-1,0 1 0,0-1 1,-1 0-1,1 0 1,0 0-1,0 0 0,0 0 1,0 0-1,1 0 1,-1 0-1,0 0 0,0 0 1,1 1-1,-1-1-9,1-1 0,-1 0 0,0 0 0,1 0 0,-1 0 0,0 0 0,1 0-1,-1 0 1,0 0 0,0 0 0,1 0 0,-1 0 0,0 0 0,1 0 0,-1-1 0,0 1 0,1 0 0,-1 0-1,0 0 1,1 0 0,-1 0 0,0-1 0,0 1 0,1 0 0,-1 0 0,0-1 0,0 1 0,0 0 0,1 0-1,-1-1 1,23-29 82,98-201-1267,-154 375 1109,27-123 230,4-13-76,0-1 1,0 1-1,0 0 1,1 0-1,0-1 1,0 1-1,1 0 1,0 0-1,2 11 1,-2-19-72,0 0-1,0 1 1,0-1 0,0 0 0,0 1-1,0-1 1,0 0 0,0 1 0,1-1-1,-1 0 1,0 1 0,0-1 0,0 0 0,0 0-1,1 1 1,-1-1 0,0 0 0,0 1-1,0-1 1,1 0 0,-1 0 0,0 0-1,0 1 1,1-1 0,-1 0 0,0 0 0,1 0-1,-1 0 1,0 1 0,1-1 0,-1 0-1,0 0 1,0 0 0,1 0 0,-1 0 0,1 0-1,-1 0 1,1 0 0,12-11 248,10-24 40,23-58-133,-5-2 0,-4-1 0,44-175 0,-76 245-277,-5 26 108,0 0 0,-1 0-1,1 0 1,0 0 0,0 0-1,0 0 1,0 0 0,0 0 0,0 0-1,0 0 1,0 0 0,0 0-1,-1 0 1,1 0 0,0 0 0,0 0-1,0 0 1,0 0 0,0 0-1,0 0 1,0 0 0,0 0-1,0 0 1,0 0 0,0 0 0,-1 0-1,1-1 1,0 1 0,0 0-1,0 0 1,0 0 0,0 0-1,0 0 1,0 0 0,0 0 0,0 0-1,0 0 1,0 0 0,0-1-1,0 1 1,0 0 0,0 0 0,0 0-1,0 0 1,0 0 0,0 0-1,0 0 1,0 0 0,0 0-1,0-1 1,0 1 0,0 0 0,0 0-1,0 0 1,0 0 0,-17 39-55,-7 38 629,2 0 0,4 2-1,-14 154 1,31-227-532,0 1 11,1 0-1,0 0 1,0 0 0,0 0 0,1 0-1,0 0 1,3 9 0,-4-15-49,0-1 1,0 1 0,0-1-1,0 1 1,0-1 0,0 1-1,1-1 1,-1 0 0,0 1-1,0-1 1,0 1 0,1-1-1,-1 0 1,0 1 0,1-1-1,-1 0 1,0 1 0,1-1-1,-1 0 1,0 1 0,1-1-1,-1 0 1,0 0 0,1 1-1,-1-1 1,1 0 0,-1 0 0,1 0-1,-1 0 1,1 0 0,-1 1-1,0-1 1,1 0 0,-1 0-1,1 0 1,-1 0 0,1 0-1,0-1 1,1 0-5,-1 0 1,1 0-1,-1 0 1,0 0-1,1 0 0,-1 0 1,0-1-1,0 1 1,0-1-1,2-2 1,2-5-23,0 0-1,7-19 1,-7 10-8,-1 0 0,0 0-1,2-31 1,-6 39 17,1 0-1,-2 0 1,1-1 0,-1 1-1,-1 0 1,0 0 0,-6-19-1,7 27 15,0 0-1,1 0 1,-1 1-1,0-1 0,0 1 1,0-1-1,0 0 1,0 1-1,0 0 0,-1-1 1,1 1-1,0 0 1,-1 0-1,1-1 1,-3 0-1,3 2 1,0-1 1,0 1-1,0 0 0,0 0 1,0 0-1,0 0 1,0-1-1,0 1 0,0 1 1,0-1-1,0 0 0,0 0 1,0 0-1,0 0 1,0 1-1,0-1 0,0 1 1,0-1-1,0 0 0,-1 2 1,-1 0 0,0 1 0,0-1 1,0 1-1,1 0 0,-1 0 1,1 0-1,-1 0 0,1 1 0,0-1 1,0 1-1,1-1 0,-2 5 1,0 2-14,0 0 0,1 0 0,0 0 1,1 0-1,0 0 0,0 0 0,1 0 1,1 1-1,0-1 0,3 15 1,-4-24-18,0 1 1,1-1-1,-1 1 1,0-1-1,1 1 1,-1-1-1,1 0 1,0 1-1,-1-1 1,1 0 0,0 0-1,0 1 1,0-1-1,0 0 1,0 0-1,0 0 1,0 0-1,0 0 1,0 0 0,0 0-1,1-1 1,-1 1-1,0 0 1,3 0-1,-3-1-80,1 0 1,0 0-1,0 0 0,0 0 0,0 0 0,0-1 0,0 1 1,0-1-1,-1 1 0,1-1 0,0 0 0,0 0 0,-1 0 1,1 0-1,3-2 0,3-4-303,1 0 0,-1-1 0,0 0 0,-1-1 0,7-9 0,8-14-398,-2-3-156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15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15491,'9'10'1817,"-6"10"-801,0 5-320,-5 11 1096,2 6-287,0 6-169,-1-1-192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1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 17780,'-6'0'1416,"6"4"-1080,6 9-152,14 11 472,9 5-104,13 14-327,13 7-418,20 10 161,7-1 0,5-1-56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19.4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227 65 12603,'0'0'109,"1"-1"1,-1 0 0,1 1 0,-1-1 0,0 0-1,1 0 1,-1 1 0,0-1 0,1 0 0,-1 0-1,0 0 1,0 1 0,0-1 0,1 0-1,-1 0 1,0 0 0,0 0 0,-1 1 0,1-1-1,0 0 1,0 0 0,0 0 0,0 0-1,-1 1 1,1-1 0,0 0 0,-1 0 0,1 1-1,-1-2 1,0 2 51,0-1-1,-1 1 1,1-1-1,0 1 0,0-1 1,-1 1-1,1 0 1,0 0-1,-1 0 1,1 0-1,0 0 1,-1 0-1,1 0 1,0 0-1,-3 1 1,-5 1 336,1 0 0,-1 1 0,1 0-1,-11 6 1,7-2-262,0 1 0,0 0 0,1 0-1,1 1 1,-1 1 0,1 0 0,1 0-1,-13 18 1,16-19-175,1 1 1,0-1-1,0 2 1,1-1-1,0 0 1,1 1-1,0-1 1,1 1-1,0 0 1,1 0-1,-1 14 0,2-10-47,0 0-1,1 0 1,1 0-1,4 17 0,-6-29-10,1 0-1,-1 0 0,1 0 0,0 0 0,0 0 0,1 0 0,-1 0 0,0 0 0,1-1 0,0 1 0,0 0 0,-1-1 0,2 0 0,-1 1 0,0-1 0,0 0 1,1 0-1,-1 0 0,1 0 0,-1-1 0,1 1 0,0-1 0,0 0 0,0 1 0,0-1 0,4 1 0,-2-3 4,-1 1 0,1 0 0,-1-1-1,1 0 1,-1 0 0,0 0 0,1-1 0,-1 1 0,0-1 0,0 0-1,0 0 1,0 0 0,-1-1 0,1 0 0,0 1 0,-1-1-1,0 0 1,0-1 0,0 1 0,3-4 0,5-6 17,-1-1 0,-1 0 1,15-30-1,-17 30 12,-2-1 0,1 1 0,-2-2 1,6-29-1,-9 39-18,0 0 0,-1 0-1,1 0 1,-1 0 0,0 0 0,-1 0 0,0 0-1,0 0 1,0 0 0,0 0 0,-1 1 0,0-1-1,0 0 1,-1 1 0,-4-9 0,6 12-9,0 1 1,0 0-1,-1-1 0,1 1 1,0 0-1,0 0 1,-1 0-1,1-1 0,-1 1 1,1 1-1,-1-1 1,1 0-1,-1 0 0,1 1 1,-1-1-1,0 0 1,1 1-1,-1 0 0,0-1 1,0 1-1,1 0 1,-4 0-1,2 1 3,0-1 0,0 1-1,0 0 1,0 0 0,0 1 0,1-1 0,-1 1-1,0-1 1,1 1 0,-1 0 0,1 0-1,-3 2 1,-3 5 10,0-1 0,1 2 0,0-1-1,1 1 1,-11 20 0,15-27-17,-17 42 11,18-41-16,0-1 1,0 1 0,0-1-1,0 1 1,1-1-1,-1 1 1,1 0 0,0-1-1,0 1 1,1 6-1,3-7-10,2-9 2,4-10 2,1-7 52,11-33 0,7-13-1421,-29 68 1033,0 1 303,1-1 0,-1 1 0,0 0 0,0-1 0,0 1 0,0 0 0,1-1 0,-1 1 0,0-1 0,0 1 0,0 0 0,0-1 0,0 1 0,0 0 0,0-1 0,0 1 0,0-1 0,0 1 1,0 0-1,0-1 0,0 1 0,0 0 0,0-1 0,0 1 0,-1-1 0,1 1 39,0-1 1,0 1-1,0 0 0,0 0 1,0-1-1,-1 1 1,1-1-1,0 1 1,0 0-1,0-1 1,0 1-1,0 0 1,0-1-1,0 1 1,0 0-1,1-1 1,-1 1-1,0 0 1,0-1-1,0 1 1,0 0-1,0-1 0,1 1 1,-1 0-1,0 0 1,0-1-1,0 1 1,1 0-1,-1 0 1,0-1-1,0 1 1,1 0-1,-1 0 1,0-1-1,1 1 1,-1 0-1,0 0 1,0 0-1,1 0 1,-1 0-1,0 0 1,1 0-1,-1-1 0,1 1 1,-1 0-1,0 0 1,1 0-1,12-2-33,0 1 0,0 0 0,0 1-1,1 0 1,16 3 0,-9-2 16,-17 0 21,0 0 1,0 0 0,0 0 0,0 0 0,-1 0 0,1 1-1,0 0 1,-1 0 0,1 0 0,-1 0 0,1 0 0,-1 1-1,0 0 1,0-1 0,0 1 0,0 0 0,-1 1 0,1-1-1,-1 0 1,0 1 0,0-1 0,0 1 0,0 0 0,-1-1-1,1 1 1,0 6 0,1-2 10,-1 1-1,0 0 1,-1 0-1,0 0 1,0 0-1,-1 0 1,0 0 0,-1 0-1,0 0 1,-4 17-1,3-21 53,0 0 0,0 0 0,0 0 0,-1-1 0,0 1 0,0-1-1,0 1 1,-1-1 0,-6 6 0,10-9-42,-1 0-1,0 0 1,0-1 0,0 1-1,0 0 1,0-1 0,0 1-1,0 0 1,0-1 0,0 1-1,0-1 1,0 0 0,0 1-1,0-1 1,0 0 0,0 0-1,-1 0 1,1 1 0,0-1-1,0 0 1,0 0 0,0-1-1,0 1 1,-1 0 0,1 0-1,0-1 1,0 1 0,0 0-1,0-1 1,0 1 0,0-1-1,0 1 1,0-1-1,0 0 1,0 1 0,0-1-1,1 0 1,-1 0 0,0 0-1,0 0 1,1 1 0,-1-1-1,0 0 1,1 0 0,-1 0-1,1 0 1,-1-1 0,1 1-1,-1-1 1,0-3 8,-1 0 0,1 0 0,0 0 0,0 0 1,1 0-1,-1 0 0,1 0 0,0 0 0,1 0 0,-1 0 0,1 0 0,0 0 0,0 1 0,0-1 0,1 0 1,0 0-1,2-4 0,6-11-29,0 1 0,19-26 0,-20 31 2,6-8 28,12-24 0,-25 46-34,-1-1 1,0 1 0,0 0 0,1 0 0,-1 0 0,0 0 0,1 0-1,-1 1 1,0-1 0,0 0 0,1 1 0,-1-1 0,0 0-1,0 1 1,0-1 0,0 1 0,2 1 0,6 2-14,-4-3-78,0 0 0,1 0 0,-1 0 0,0-1 0,0 0 0,0 0 0,0 0 0,1 0 0,-1-1 0,0 0 0,0 0 0,0 0 1,0-1-1,0 0 0,-1 0 0,1 0 0,0 0 0,-1-1 0,1 1 0,-1-1 0,0-1 0,0 1 0,0 0 0,-1-1 0,1 0 1,-1 0-1,4-5 0,3-5-305,-1 3-117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20.0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13 15219,'2'-13'2776,"-4"15"-377,-3 23-466,4 67-1242,13 122-1,-5-138-1488,-3 0 1,-10 143-1,0-169-27,6-33 267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1:20.5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14083,'0'26'1640,"2"-6"-767,3-2-265,-1 1 928,0-5-400,2-2-248,-3-2-119,0-6-401,-7-5-304,-1-8-80,1-18-80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55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13659,'0'1'175,"-1"-1"0,1 0 1,0 1-1,-1-1 0,1 0 0,0 1 0,-1-1 1,1 0-1,0 1 0,-1-1 0,1 1 1,0-1-1,0 1 0,0-1 0,-1 0 1,1 1-1,0-1 0,0 1 0,0-1 0,0 1 1,0-1-1,0 1 0,0-1 0,0 1 1,0-1-1,0 1 0,0-1 0,0 1 0,0-1 1,0 1-1,1-1 0,-1 1 0,0-1 1,1 1-1,0 0-16,0 0 1,0 0-1,1 0 1,-1 0-1,0 0 0,1 0 1,-1 0-1,1-1 1,-1 1-1,4 0 1,42 8-238,-46-9 252,36 3 67,-1-1 0,1-3 0,-1-1 0,64-11 1,-86 11 35,-26 5-11,-26 7 48,2-6-206,1-2 0,-1-1-1,0-1 1,-44-7 0,72 5-105,7-1-10,17-2-28,29-2-40,-31 7-236,-1 1-1,0 1 0,0 0 0,19 5 0,-10-2 80,-7-2-78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0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6 16404,'0'0'56,"0"0"1,-1 0 0,1 0-1,0-1 1,0 1 0,0 0 0,0 0-1,0 0 1,0 0 0,0-1-1,0 1 1,0 0 0,1 0 0,-1 0-1,0-1 1,0 1 0,0 0-1,0 0 1,0 0 0,0 0 0,0-1-1,0 1 1,0 0 0,0 0 0,1 0-1,-1 0 1,0 0 0,0-1-1,0 1 1,0 0 0,1 0 0,-1 0-1,0 0 1,0 0 0,0 0-1,0 0 1,1 0 0,-1 0 0,0 0-1,0 0 1,0 0 0,0 0 0,1 0-1,-1 0 1,0 0 0,0 0-1,0 0 1,1 0 0,-1 0 0,0 0-1,0 0 1,0 0 0,1 0-1,2 14 1760,-2 29-194,-1-39-1414,-13 291 2658,13-295-2863,0 0 1,0 0 0,0 0 0,0 1-1,0-1 1,1 0 0,-1 0 0,0 0-1,0 0 1,0 0 0,0 1 0,0-1-1,1 0 1,-1 0 0,0 0 0,0 0-1,0 0 1,0 0 0,1 0 0,-1 0 0,0 1-1,0-1 1,0 0 0,1 0 0,-1 0-1,0 0 1,0 0 0,0 0 0,0 0-1,1 0 1,-1 0 0,0 0 0,0 0-1,0 0 1,1 0 0,-1-1 0,0 1-1,0 0 1,0 0 0,1 0 0,-1 0-1,0 0 1,0 0 0,0 0 0,0 0-1,0-1 1,1 1 0,-1 0 0,0 0 0,0 0-1,0 0 1,0-1 0,0 1 0,0 0-1,19-13 16,-5 4-12,-8 6-30,0 1 1,1 0 0,-1 0 0,1 0-1,0 1 1,-1 0 0,1 0 0,0 1 0,7 0-1,-12 0 18,0 0 0,0 0 0,-1 0 0,1 0-1,0 1 1,0-1 0,0 1 0,0-1 0,-1 1 0,1 0-1,0 0 1,-1-1 0,1 1 0,0 0 0,-1 1 0,0-1-1,1 0 1,-1 0 0,1 1 0,-1-1 0,0 0 0,0 1-1,0-1 1,0 1 0,0 0 0,0-1 0,0 1 0,-1 0-1,1 0 1,-1-1 0,1 1 0,-1 0 0,1 0 0,-1 0-1,0 0 1,0 0 0,0 3 0,-1 0 36,0 0 0,-1-1 0,1 1 0,-1 0 0,0 0 0,0-1 0,0 1 0,-1-1 0,1 0 0,-1 0 0,0 0 0,0 0 0,-1 0 0,-5 5 0,-7 5 232,-1 0 0,-17 11-1,20-16 30,0-1-1,-21 11 0,30-17-247,1-1 0,0 1 0,0-1 0,-1 1 0,1-1 0,-1 0 0,1-1-1,-1 1 1,1-1 0,-1 0 0,1 0 0,-1 0 0,-6-2 0,10 2-89,0 0-1,1-1 1,-1 1 0,1 0 0,-1 0 0,1-1-1,-1 1 1,0 0 0,1-1 0,-1 1 0,1-1-1,0 1 1,-1-1 0,1 1 0,-1-1 0,1 1-1,0-1 1,-1 1 0,1-1 0,0 1-1,-1-1 1,1 1 0,0-1 0,0 0 0,0 1-1,-1-1 1,1 0 0,0 0 0,0-1-111,1 0 0,-1 0 0,0 0 1,1 0-1,-1-1 0,1 1 0,-1 0 0,1 1 0,1-3 0,24-35-1509,-8 18 776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0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0 15643,'2'1'178,"-1"0"0,0 0 0,0 0 0,1 0 0,-1 0-1,0 1 1,0-1 0,0 0 0,0 0 0,-1 1 0,1-1-1,0 1 1,-1-1 0,1 1 0,0 1 0,9 32 912,-7-20-26,14 45 271,-2 0 1,8 83-1,-18-93-1282,-3 0-1,-2 0 1,-2 0-1,-2 0 1,-2 0 0,-14 50-1,8-52-1308,-36 88 0,37-113 693,0 0 0,-2 0 0,0-1 1,-2-1-1,-24 28 0,4-14-625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5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13 16131,'10'-12'2179,"-10"12"-2136,0-1 1,1 1-1,-1 0 0,0 0 0,0 0 1,0 0-1,0 0 0,0 0 0,0 0 1,0 0-1,1 0 0,-1 0 0,0 0 1,0 0-1,0 0 0,0 0 0,0 1 1,0-1-1,1 0 0,-1 0 0,0 0 1,0 0-1,0 0 0,0 0 0,0 0 1,0 0-1,0 0 0,0 0 0,0 0 1,1 0-1,-1 1 0,0-1 0,0 0 1,0 0-1,0 0 0,0 0 0,0 0 1,0 0-1,0 0 0,0 1 0,0-1 1,0 0-1,0 0 0,0 0 0,0 0 1,0 0-1,0 0 0,0 0 0,0 1 1,0-1-1,0 0 0,0 0 0,-3 31 3366,0-11-3196,1 23 404,-1 29-303,-3 0 0,-18 82 0,23-150-321,-16 56-1334,15-55 1220,1-1 0,-1 0-1,0 0 1,0 0 0,0 0 0,-1-1-1,1 1 1,-1-1 0,0 1-1,0-1 1,-4 4 0,-10 0-414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6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2 130 14387,'0'1'218,"0"0"0,-1 0 0,1 0-1,0 0 1,0 0 0,-1 1 0,1-1 0,0 0 0,0 0-1,0 0 1,1 0 0,-1 0 0,0 1 0,0-1 0,1 2-1,0-3-94,-1 1-1,1-1 0,-1 1 0,0-1 1,1 1-1,-1-1 0,1 1 0,0-1 1,-1 1-1,1-1 0,-1 0 0,1 0 1,-1 1-1,1-1 0,0 0 0,-1 0 1,1 1-1,0-1 0,-1 0 0,2 0 1,3 0 327,1 0 1,-1-1-1,0 0 1,1 1-1,7-4 1,-1 1-190,62-15 1298,91-36 0,-9-7-5196,-156 61 3585,1 0 0,-1 0 1,0 0-1,1 0 0,-1-1 0,1 1 1,-1 0-1,0 0 0,1-1 0,-1 1 1,0 0-1,1-1 0,-1 1 0,0 0 1,1-1-1,-1 1 0,0-1 0,0 1 1,1 0-1,-1-1 0,0 1 0,0-1 1,0 1-1,0-1 0,2-5-823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6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50 21269,'8'6'1632,"3"-5"-1232,3 2-144,11-1 472,3-4-216,10-2-176,0-3-56,5-2-352,0 2-256,-2 0-632,-3-1-312,-8 3 952,-4-1-216,-3 0-224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7.1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175 14 12267,'1'0'193,"-1"1"0,1-1 0,0 0 1,0 1-1,0-1 0,0 0 0,0 0 1,0 0-1,0 1 0,0-1 0,0 0 1,0 0-1,0-1 0,1 1 0,-1 0 7,-1 0-1,1-1 1,-1 1 0,0 0-1,1-1 1,-1 1-1,1-1 1,-1 1 0,0 0-1,1-1 1,-1 1-1,0-1 1,0 1 0,1-1-1,-1 1 1,0-1-1,0 1 1,0-1-1,0 1 1,1-1 0,-1 1-1,0-1 1,0 1-1,0-1 1,0 1 0,0-1-1,-1 0 1,1 1-127,0 0 0,0-1 0,-1 1 0,1 0 1,0 0-1,0 0 0,-1 0 0,1-1 0,0 1 0,-1 0 1,1 0-1,0 0 0,-1 0 0,1 0 0,0 0 0,0 0 0,-1 0 1,1 0-1,0 0 0,-1 0 0,1 0 0,0 0 0,-1 0 1,1 0-1,0 0 0,-1 1 0,1-1 0,0 0 0,0 0 1,-1 0-1,1 0 0,0 1 0,-1-1 0,1 0 0,-12 6 533,2 2-320,1 0 0,-1 0 0,1 1 0,1 0 1,0 1-1,0 0 0,-10 18 0,2 0-48,-21 52 1,25-50-162,-8 35-1,17-56-66,1-1 0,1 0-1,-1 1 1,2-1-1,-1 1 1,1-1-1,0 1 1,1-1 0,2 13-1,-2-19-11,-1-1-1,1 1 1,0-1 0,0 1-1,0-1 1,0 0 0,0 1-1,0-1 1,1 0 0,-1 0-1,0 1 1,0-1 0,1 0-1,-1 0 1,1-1 0,-1 1-1,1 0 1,-1 0-1,1-1 1,0 1 0,-1-1-1,1 1 1,0-1 0,0 0-1,-1 0 1,1 0 0,0 0-1,3 0 1,6 0-27,0-1 0,-1-1 1,15-3-1,-15 3-17,21-5-111,-4 1-42,40-4 0,-61 9 167,1 1 0,0 0 0,0 0 0,0 1 0,0 0 0,0 0 0,-1 0 0,1 1 0,0 0 0,-1 0 0,7 4 0,-10-4 43,-1-1-1,0 1 1,1 0 0,-1 0 0,0 0 0,0 0 0,0 0-1,0 1 1,0-1 0,0 1 0,-1-1 0,1 1-1,-1 0 1,1-1 0,-1 1 0,0 0 0,0 0-1,-1 0 1,1 0 0,-1 0 0,1 0 0,-1 0 0,0 0-1,0 0 1,0 0 0,-1 0 0,1 0 0,-1 0-1,1 0 1,-3 4 0,0 4 116,-1 0-1,0-1 1,-1 0 0,0 0-1,-1 0 1,0 0-1,-8 9 1,4-6-62,-2 0 1,1-1-1,-2 0 1,1 0-1,-2-2 0,0 0 1,0 0-1,0-1 0,-1-1 1,0 0-1,-23 7 0,35-14-239,0 0-1,0-1 1,0 1-1,0-1 1,0 1-1,0-1 1,0 0-1,0 0 1,0-1-1,-4 0 1,6 1 115,0 0 1,-1-1 0,1 0 0,0 1 0,0-1 0,0 0 0,0 1 0,0-1 0,0 0-1,0 0 1,0 0 0,0 0 0,0 0 0,0 0 0,0 0 0,1 0 0,-1 0-1,0 0 1,1 0 0,-1-1 0,1 1 0,0 0 0,-1 0 0,1-2 0,-3-17-728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1.9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0 636 18396,'3'-3'212,"0"1"0,0-1 0,0 0 0,-1 0 0,1 0 0,-1 0 0,0 0 0,1 0 0,-2 0 0,1-1 0,0 1 0,1-7 0,6-8 195,188-322 3758,-74 122-2866,-116 204-960,-16 35-30,-20 63-308,3 2-1,-14 90 1,38-165-173,1-7-41,0 1-1,1-1 0,-1 0 0,1 1 0,0-1 0,0 0 1,1 8-1,3-8-885,2-10 593,5-18 138,-8 18 86,14-26-577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2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1310 15723,'-4'43'275,"2"1"-1,2 0 1,2 0-1,1-1 1,3 1-1,1-1 0,3 0 1,15 44-1,-21-76-222,0 0 0,1 0 0,0-1 0,1 0 0,0 0 0,13 16 0,-15-22-20,0 0 1,0 0-1,1 0 1,-1 0-1,1-1 1,0 0-1,0 0 1,0 0 0,0-1-1,1 1 1,-1-1-1,1-1 1,-1 1-1,1-1 1,6 1-1,9-1 74,-1 0 0,0-1 0,1-2-1,-1 0 1,29-7 0,101-33 310,-126 34-356,351-117 563,3-1-450,7 19-331,147 6-389,4 23-3,-13 2 310,47-19 393,187-29 363,274 22 546,-915 93-968,75-8 4,358-78 0,-488 80-177,1 2 1,96-6-1,-139 15-293,-20 2 112,-11 1 181,5 1 10,5-1 30,1 1 0,-1 0 0,0 0 0,0 0 0,1 0 0,-1 0 0,0 0 0,0 0 0,1 1 1,-1-1-1,0 0 0,0 1 0,1 0 0,-1-1 0,0 1 0,-1 1 0,3-2 20,0 1 0,0-1 0,1 0-1,-1 1 1,0-1 0,0 0 0,0 1 0,0-1-1,0 0 1,0 1 0,1-1 0,-1 0 0,0 1-1,0-1 1,1 0 0,-1 1 0,0-1 0,0 0-1,1 0 1,-1 1 0,0-1 0,1 0 0,-1 0-1,0 0 1,1 1 0,-1-1 0,0 0 0,1 0-1,-1 0 1,0 0 0,1 0 0,-1 0 0,0 0-1,1 0 1,24 8-155,-10-3 1086,-14-5-838,0 0 1,0 0 0,-1 0-1,1 0 1,0 0 0,0 0-1,0 0 1,-1 0 0,1 0-1,0 0 1,0 0 0,-1-1-1,1 1 1,0 0 0,0-1-1,-1 1 1,1-1 0,0 1-1,-1 0 1,1-1 0,-1 0-1,2 0 1,15-17-67,-12 14 148,15-20 37,0 0 0,-2-1 0,-1-1 0,0-1 0,15-36 0,-7 4 44,29-95-1,-21 20-48,-30 118-141,-1 0 0,-1-1-1,0 1 1,-1-1 0,-1 1-1,-3-22 1,3 36-87,1 0-1,0 1 0,0-1 1,-1 1-1,1-1 1,-1 1-1,0-1 1,1 1-1,-1-1 1,0 1-1,0 0 1,0-1-1,0 1 1,0 0-1,0 0 0,0 0 1,0 0-1,0 0 1,-1 0-1,1 0 1,0 0-1,-1 0 1,1 0-1,0 1 1,-1-1-1,1 1 0,-1-1 1,0 1-1,1 0 1,-1-1-1,1 1 1,-1 0-1,1 0 1,-3 0-1,3 0-327,0 1 15,-1 1-107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7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24381,'-6'7'1753,"5"0"-1449,-1-4 448,5-3-816,3-3-872,1 3 1600,-1 0-752,1 1-104,-1 10-104</inkml:trace>
  <inkml:trace contextRef="#ctx0" brushRef="#br0" timeOffset="1">44 314 20228,'0'26'2433,"-2"-2"-1649,-1-10-352,2-1 1216,1-9-143,1-9-1841,1-4-697,-1-4 809,1 1-160,-2-1-160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17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16179,'-7'9'2298,"8"-5"-430,17-7 448,-2 0-1944,270-2 1114,-176 6-1336,-92-1-288,0 1-1,0 1 0,0 1 0,0 0 1,-1 2-1,1 0 0,29 12 1,-33-12-53,-10-4-61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19.0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 12819,'4'2'2176,"6"7"-1368,0-4-272,9 4-207,0-2 2007,5 0-2000,5-1-72,9-4-8,0-2-8,6-6-72,0 0-24,-2-4-216,-3-2-248,-3 1-1136,-3-1 1304,-4-1-208,-1 2-136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1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 16540,'2'1'137,"0"-1"1,-1 0-1,1 0 1,0 0-1,0 0 1,-1 0-1,1 0 1,0 0-1,-1 0 1,1-1-1,0 1 1,-1-1-1,1 1 1,-1-1-1,3-1 1,3 0 157,25-6 431,0 2 0,1 1 0,58-1 0,100 13 47,-42 13-562,-89-10-144,66 1 1,-105-10-26,0-2 0,0 0-1,0-1 1,0-1 0,0-2 0,39-12-1,-54 15-53,14-6 68,-20 8-86,1 0 0,-1-1 0,1 1 1,0 0-1,0 0 0,-1 0 0,1 0 1,0 0-1,-1 0 0,1 0 1,0 0-1,-1 0 0,1 0 0,0 0 1,-1 0-1,1 0 0,0 1 0,-1-1 1,1 0-1,0 0 0,0 1 1,0 0 38,-1-1 0,0 0 0,0 1 0,0-1 0,0 0 0,0 1 0,0-1 0,0 0 0,0 0 0,0 1 0,0-1 0,0 0 0,0 1 0,0-1 0,0 0 0,0 1 0,0-1 0,-1 0 0,1 0 0,0 1 0,0-1 0,0 0 0,0 0 0,0 1 0,-1-1 0,1 0 0,0 0 0,0 1 0,0-1 0,-1 0 0,1 0 0,0 0 0,-1 1 0,1-1 0,0 0 0,0 0 0,-1 0 0,1 0 0,0 0 0,-1 0 0,1 0 0,0 0 0,0 0 0,-1 0 0,1 0 0,0 0 0,-1 0 0,1 0 0,0 0 0,-1 0 0,-19 3-108,-4-4 20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19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1 109 15915,'126'-20'3501,"121"1"-1615,202-23-611,-401 35-1099,121-12 678,-146 18-666,0 1 0,0 1-1,0 1 1,0 1 0,29 8-1,0 6 91,-22-7-136,32 7 1,-54-16-119,0 1 0,0-1 0,1-1 0,-1 1 0,0-2 0,0 1 0,1-1 0,15-3 0,-2-9-696,-23 14 644,0 0 1,-1 0-1,1 0 0,-1-1 1,1 1-1,-1-1 1,0 1-1,1-1 0,-1 1 1,0-1-1,1 0 0,-1 0 1,0 0-1,-2 0 1,3 0 9,-25 0-257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23.1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32 15987,'13'-23'2593,"-9"15"-707,-7 12 2360,-29 42-1852,24-37-2230,1 0 0,1 1 1,0-1-1,0 1 0,-7 17 0,-1 17-120,1-1-1,2 2 0,-5 47 1,14-74-38,-7 84 43,8-91-43,2 1-1,-1-1 0,1 0 1,1 0-1,0 0 1,1 0-1,4 10 0,-7-19-7,0-1-1,1 1 0,-1-1 1,1 0-1,0 1 0,-1-1 1,1 1-1,0-1 0,0 0 1,0 0-1,0 1 0,0-1 1,0 0-1,0 0 0,0 0 1,1 0-1,-1 0 0,0 0 1,0-1-1,1 1 0,-1 0 1,1-1-1,-1 1 0,1-1 1,-1 1-1,1-1 0,-1 1 1,1-1-1,-1 0 0,1 0 1,-1 0-1,1 0 0,0 0 1,-1 0-1,1-1 0,-1 1 1,1 0-1,-1-1 0,1 1 1,1-2-1,6-3 2,0 0 0,-1 0 0,0-1 0,0 0 0,9-9 0,-7 5-1,109-94 66,-117 102-85,-1 0 0,1 1 0,0-1 0,0 1 0,0-1 0,0 1 0,0 0 0,0 0 0,1 0 0,-1 0 0,0 0-1,1 0 1,-1 1 0,0-1 0,1 1 0,3-1 0,-5 2-47,1-1-1,-1 1 1,0 0-1,1 0 1,-1-1 0,0 1-1,0 0 1,0 0-1,0 0 1,0 0-1,0 0 1,0 0-1,0 0 1,0 0 0,0 1-1,-1-1 1,1 0-1,0 1 1,-1-1-1,1 0 1,-1 1-1,1-1 1,-1 0 0,0 1-1,0-1 1,0 1-1,0-1 1,0 1-1,0 1 1,1 53-1351,0-42 760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23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25 19980,'3'-5'2022,"-10"12"-1174,-2 12-398,1 0 0,0 1 0,2-1 0,0 2 0,-4 34 0,5-33-345,-3 23 5,-17 72 601,18-102-299,4-23-108,1-29-56,2 34-253,9-242 152,-9 244-149,0 1 0,0-1 1,0 1-1,0-1 0,0 1 0,0-1 1,0 1-1,0-1 0,0 0 0,0 1 1,1-1-1,-1 1 0,0-1 0,0 1 1,0-1-1,1 1 0,-1-1 0,0 1 1,1-1-1,-1 1 0,0 0 0,1-1 1,0 0-1,6 10-25,10 34-3,-11-27 13,-2-6 11,1 0 0,0-1 0,1 1 1,-1-1-1,2 0 0,-1-1 0,10 10 0,-14-16 8,0-1-1,0 1 0,0 0 0,0-1 0,0 1 0,1-1 0,-1 1 0,0-1 1,1 0-1,-1 0 0,1 0 0,-1-1 0,1 1 0,0 0 0,-1-1 0,1 0 1,0 0-1,-1 0 0,1 0 0,0 0 0,-1 0 0,1 0 0,-1-1 1,1 0-1,0 1 0,-1-1 0,1 0 0,-1 0 0,1 0 0,-1-1 0,0 1 1,0-1-1,4-2 0,2-3 9,0 0 1,-1-1 0,0 0-1,0 0 1,-1 0-1,0-1 1,9-18-1,27-72 53,-30 66-7,-6 21-23,-3 10-17,-3 25-25,-9 77 63,7 185 1,3-276-55,-2-6-5,1-1 1,0 1 0,1-1 0,-1 1-1,0 0 1,1-1 0,0 1-1,-1-1 1,1 1 0,0-1 0,0 1-1,3 3 1,-4-5-6,0-1 0,0 0-1,0 0 1,0 0 0,1 0 0,-1 0 0,0 1 0,0-1 0,0 0-1,0 0 1,0 0 0,1 0 0,-1 0 0,0 0 0,0 0 0,0 0-1,0 0 1,1 0 0,-1 0 0,0 0 0,0 1 0,0-1 0,0 0 0,1 0-1,-1 0 1,0 0 0,0-1 0,0 1 0,0 0 0,1 0 0,-1 0-1,0 0 1,0 0 0,0 0 0,0 0 0,1 0 0,-1 0 0,0 0-1,0 0 1,0-1 0,5-7-542,-1-13-342,2-33 103,0 27 295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24.3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 23397,'1'7'2072,"-1"2"-1527,-3 0-257,-3-2 1256,2 0-1192,4-6-1208,-4 1-16,2-4 664,1 0-264,-2 0-153</inkml:trace>
  <inkml:trace contextRef="#ctx0" brushRef="#br0" timeOffset="1">8 216 18332,'3'28'2592,"1"-5"-1407,-4-10-505,0-1 2064,0-9-1543,0-2 143,0-10-1464,-1-2-1104,-2-2 1056,-3-6-216,2-4-233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07.8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 18492,'-10'1'856,"0"8"-1488,-1 0 664,6 5 360,5 4-440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0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1 133 12275,'0'1'170,"0"-1"0,0 0 0,0 0 1,0 0-1,0 1 0,0-1 0,0 0 1,1 0-1,-1 0 0,0 1 0,0-1 1,0 0-1,0 0 0,1 0 0,-1 0 1,0 1-1,0-1 0,0 0 0,1 0 1,-1 0-1,0 0 0,0 0 0,1 0 1,-1 0-1,0 0 0,0 0 0,1 0 1,-1 0-1,0 0 0,0 0 0,1 0 1,-1 0-1,0 0 0,0 0 0,1 0 1,-1 0-1,0 0 0,0 0 0,0 0 1,1 0-1,19-7 1508,18-12-1130,-20 8-401,0 1 1,1 1 0,0 0 0,0 1 0,1 1 0,0 1 0,0 1 0,1 0 0,-1 2 0,22-1 0,28 4-125,-44 2 28,1-2 1,-1-1-1,33-6 1,-27 3 18,-1 1 0,0 2 0,0 0 0,36 6 1,-32-2-31,0-2 1,65-6-1,-75 1-26,-1 1 0,2 0-1,-1 2 1,0 1 0,0 1-1,40 7 1,-46-4 9,-1-1 0,1 0 0,0-1 0,0-1 0,0-1 0,0-1 0,29-4 0,-14 0-2,1 1 0,0 2-1,58 5 1,101 26 52,-187-27-46,0 0 0,0-1-1,1 0 1,-1-1 0,9 0-1,-13-1-10,0 1-1,1-1 0,-1 0 1,0-1-1,1 1 1,-1 0-1,0-1 0,0 0 1,0 0-1,0 0 0,-1 0 1,5-4-1,-4 3 30,0 0-1,1 0 0,0 0 0,-1 1 1,1 0-1,0-1 0,0 1 0,0 1 1,7-3-1,-11 4-56,-1 0 1,1 0-1,0 0 0,0 0 0,0 0 1,0 0-1,0 0 0,-1 0 0,1 0 1,0 0-1,0 0 0,0-1 0,0 1 1,0 0-1,0 0 0,-1 0 0,1 0 1,0 0-1,0 0 0,0 0 0,0 0 1,0 0-1,0-1 0,0 1 0,0 0 1,-1 0-1,1 0 0,0 0 0,0 0 1,0 0-1,0-1 0,0 1 0,0 0 1,0 0-1,0 0 0,0 0 0,0 0 1,0-1-1,0 1 0,0 0 0,0 0 1,0 0-1,0 0 0,0 0 0,0-1 1,0 1-1,-6 4-697,5-3 647,0-1 0,0 1-1,0 0 1,0-1 0,-1 1-1,1-1 1,0 1 0,0-1 0,-1 1-1,1-1 1,0 0 0,-1 0-1,1 1 1,-3-1 0,-5-2-458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4.8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17 17844,'4'-9'1952,"0"2"-1352,-1 14-232,-3 15 1065,-1 16-577,-1 8-208,1 14-336,0 6-112,-2 7-56,-2 0-80,3-2-280,-3-5-240,1-13-488,0-8-192,-4-16 840,0-9-233,1-20-207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2.1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278 101 12171,'-3'-8'546,"1"0"1,-1 0 0,0 1 0,-1-1 0,1 1 0,-1 0-1,-1 0 1,-8-11 0,11 16-447,1 0 1,-1 1-1,0-1 0,0 0 1,0 1-1,0-1 0,0 1 1,0-1-1,0 1 0,0 0 1,0 0-1,-1 0 0,1 0 1,0 1-1,-1-1 0,1 0 1,0 1-1,-1 0 0,1 0 1,-1-1-1,1 1 0,-1 1 0,1-1 1,-1 0-1,1 1 0,-1-1 1,1 1-1,0 0 0,-1-1 1,1 1-1,0 0 0,0 1 1,-3 0-1,-2 4 37,0-1 0,1 1 0,-1 0 0,1 1 1,0-1-1,0 1 0,1 1 0,0-1 0,-4 10 0,-35 77 634,38-78-654,-28 79 554,31-85-583,0-1 1,1 1-1,1 0 0,0 0 0,0 0 0,1 0 0,1 20 0,0-29-76,-1 0 0,0 0-1,0 0 1,0 0-1,1 0 1,-1 0-1,0 0 1,1 0-1,-1 0 1,1 0-1,-1 0 1,1 0-1,-1 0 1,1 0-1,0-1 1,-1 1-1,1 0 1,0 0-1,0-1 1,0 1 0,0 0-1,-1-1 1,1 1-1,0-1 1,1 1-1,0-1 2,0 0-1,-1 1 1,1-1 0,0 0-1,0-1 1,-1 1 0,1 0-1,0 0 1,0-1 0,-1 1-1,1-1 1,0 0-1,2-1 1,4-2 21,0-1 1,-1 0-1,1-1 0,8-8 1,3-4 30,-14 11-33,1 1 1,0 1-1,0-1 0,0 1 0,11-6 0,-16 14-14,0 0 0,-1-1 0,1 1 0,-1 0 0,1 0 0,-1 0 0,0 0 0,-1 5 0,0 0 17,1-6-27,-1 0 0,1 0-1,0 0 1,0 0 0,0 0 0,0 0-1,0 0 1,0 0 0,0 0 0,0 0-1,1 0 1,-1 0 0,1 0 0,0 0-1,-1 0 1,1-1 0,0 1 0,2 3-1,-2-5-5,-1 1 0,1-1 1,0 0-1,-1 0 0,1 0 0,-1 0 0,1 0 0,-1 0 0,1 0 0,-1 0 0,1 0 0,-1 0 0,1 0 0,0-1 0,-1 1 0,1 0 0,-1 0 0,1 0 0,-1-1 0,1 1 0,-1 0 0,0-1 0,1 1 0,-1 0 0,1-1 0,-1 1 0,1-1 1,-1 1-1,1-1 0,12-15 17,-11 13-13,6-11 6,0 0-1,7-15 1,-1-1-7,-4 19-10,-10 11 5,0 0 0,0 0 1,1 0-1,-1 0 0,0 1 0,0-1 0,0 0 0,1 0 1,-1 0-1,0 0 0,0 0 0,0 0 0,0 1 0,1-1 1,-1 0-1,0 0 0,0 0 0,0 0 0,0 1 0,0-1 1,1 0-1,-1 0 0,0 0 0,0 1 0,0-1 0,0 0 1,0 0-1,0 1 0,0-1 0,0 0 0,0 0 0,0 1 1,1 27 12,-1-26-14,-4 147-224,6-136-556,3-19-419,4-22 148,-5 1 498,-1-6-199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2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0 120 11731,'4'0'462,"0"-1"1,0 0 0,-1 0 0,1-1 0,-1 1-1,1-1 1,-1 0 0,1 0 0,-1 0 0,0 0 0,0-1-1,0 1 1,0-1 0,0 0 0,3-5 0,1 0 46,0 0 0,-1-1 0,0 1 0,8-18 0,-10 8-273,-4 18-212,0 0 0,0-1 0,0 1 0,0 0 0,0-1 0,0 1 0,0 0 0,0-1 0,-1 1 0,1 0 0,0-1 0,0 1 0,0 0 0,0-1 0,-1 1 0,1 0 0,0-1 0,0 1 0,-1 0 0,1 0 0,0-1 0,0 1 0,-1 0 0,1 0 0,-1-1 0,0 1 16,0 1 0,0-1 1,0 0-1,-1 0 0,1 0 0,0 1 0,0-1 0,0 0 0,0 1 0,0-1 0,0 1 0,0 0 1,0-1-1,0 1 0,0 0 0,0-1 0,0 1 0,1 0 0,-1 0 0,0 0 0,0 0 0,1 0 1,-1 0-1,0 1 0,-8 11 210,1 0 1,0 1 0,1 0 0,1 0 0,-5 16-1,8-21-159,0 1 0,1-1-1,0 0 1,1 1 0,0-1-1,1 1 1,-1 0 0,2-1-1,1 14 1,-2-22-90,0 0-1,0 0 1,0 0 0,0 0-1,1 0 1,-1 0 0,0 0-1,0 0 1,1 0 0,-1 0-1,0 0 1,1-1 0,-1 1-1,1 0 1,-1 0 0,1 0-1,-1-1 1,1 1 0,0 0-1,-1-1 1,1 1 0,0 0-1,0-1 1,0 1 0,-1-1 0,1 1-1,0-1 1,0 1 0,0-1-1,0 0 1,0 0 0,0 1-1,0-1 1,-1 0 0,1 0-1,0 0 1,0 0 0,0 0-1,0 0 1,0 0 0,0 0-1,0 0 1,0-1 0,0 1-1,0 0 1,0-1 0,0 1-1,0 0 1,-1-1 0,1 1-1,0-1 1,1-1 0,3-1-233,0-1 1,0 0-1,-1 0 1,1 0-1,-1-1 1,7-8 0,0-5-559,0-1 1,16-39-1,-14 24 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3.1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0 342 10994,'1'-2'43,"1"0"0,-1 0 0,0 0 0,0 0-1,0-1 1,0 1 0,-1 0 0,1 0 0,-1 0 0,1-1-1,-1 1 1,0-4 0,1-1 163,5-16 83,-3 14 185,-1-1-1,0 1 0,1-15 0,-7 38 800,1-10-1401,2-11-75,2-65-1749,-2-74 3271,-3 127 1897,2 18-70,-1 11-1579,-3 67-148,4 0 1,12 137-1,-9-202-1362,-1-4-151,1-1 0,0 1 0,0-1 0,0 0 0,4 9 0,0-10-1532,-2-11 870,2-17 341,-4 15 92,5-21-416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3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7 156 16892,'1'1'170,"0"1"0,-1-1 0,1 0 0,0 1 1,-1-1-1,0 0 0,1 1 0,-1-1 1,0 1-1,1-1 0,-1 1 0,0-1 0,0 1 1,0-1-1,-1 0 0,1 1 0,0-1 1,0 1-1,-1-1 0,1 1 0,-2 1 1,0 9 478,2-8-525,-6 77 568,6-74-682,0 0 0,0 0 0,1 0 0,0 0 0,0 0 0,1 0 0,0-1 0,0 1 0,4 7 0,-6-13-4,0-1 1,1 0-1,-1 1 0,0-1 0,0 0 0,0 1 1,1-1-1,-1 0 0,0 1 0,1-1 0,-1 0 1,0 1-1,0-1 0,1 0 0,-1 0 1,0 1-1,1-1 0,-1 0 0,1 0 0,-1 0 1,0 1-1,1-1 0,-1 0 0,1 0 0,-1 0 1,0 0-1,1 0 0,-1 0 0,1 0 1,-1 0-1,1 0 0,-1 0 0,0 0 0,1 0 1,12-12 178,4-23 54,-17 34-238,14-37 124,-2 0 1,-2-2 0,-1 1-1,-2-1 1,3-66-1,-12 88-98,2 18-26,0-1 1,0 1 0,0 0 0,0 0-1,-1 0 1,1 0 0,0 0-1,0 0 1,0 0 0,0 0 0,0 0-1,0 0 1,-1 0 0,1-1 0,0 1-1,0 0 1,0 0 0,0 0-1,0 0 1,0 0 0,-1 0 0,1 0-1,0 0 1,0 0 0,0 0-1,0 0 1,0 0 0,-1 1 0,1-1-1,0 0 1,0 0 0,0 0-1,0 0 1,0 0 0,0 0 0,0 0-1,-1 0 1,1 0 0,0 0-1,0 0 1,0 0 0,0 1 0,0-1-1,0 0 1,0 0 0,0 0-1,0 0 1,0 0 0,-1 0 0,1 1-1,0-1 1,0 0 0,-2 4 31,0-1 0,0 1 1,1 0-1,-1 0 0,-1 8 1,-4 21 261,1 0 0,1 0 0,2 1 0,2-1 1,3 47-1,-1-75-230,-1-1-1,1 1 1,0-1 0,0 1 0,1-1 0,-1 0 0,4 7-1,-4-10-89,-1 0-1,1 0 1,-1-1-1,1 1 0,0 0 1,0-1-1,-1 1 1,1 0-1,0-1 0,0 1 1,-1-1-1,1 1 1,0-1-1,0 0 0,0 1 1,0-1-1,0 0 1,0 1-1,0-1 0,0 0 1,0 0-1,0 0 1,0 0-1,0 0 0,0 0 1,0 0-1,0 0 1,-1-1-1,1 1 0,0 0 1,0 0-1,0-1 1,0 1-1,0-1 0,0 1 1,0-1-1,-1 1 1,1-1-1,1-1 0,-2 2-3,6-3-373,0-1 1,-1 0-1,1 0 0,8-10 1,-6 2-250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4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18732,'0'0'69,"0"0"-1,0 0 1,0 0-1,0 0 1,0 0 0,1 0-1,-1 0 1,0 0-1,0 0 1,0 0 0,0 0-1,0 0 1,0 0 0,1 0-1,-1 0 1,0 0-1,0 0 1,0 0 0,0 0-1,0 0 1,0 0-1,1 0 1,-1 0 0,0 0-1,0 0 1,0 0-1,0 1 1,0-1 0,0 0-1,0 0 1,0 0-1,0 0 1,1 0 0,-1 0-1,0 0 1,0 1-1,0-1 1,0 0 0,0 0-1,0 0 1,0 0 0,0 0-1,0 0 1,0 1-1,0-1 1,0 0 0,0 0-1,0 0 1,0 0-1,0 0 1,0 1 0,0-1-1,0 15 1696,-4 20-463,4-32-1053,-2 10-64,0 1-1,2-1 0,-1 0 0,3 18 1,-2-30-182,0-1 1,0 0-1,0 1 0,0-1 1,0 0-1,0 1 1,0-1-1,0 0 1,0 1-1,0-1 1,0 0-1,1 0 1,-1 1-1,0-1 0,0 0 1,0 1-1,0-1 1,1 0-1,-1 0 1,0 1-1,0-1 1,1 0-1,-1 0 0,0 1 1,0-1-1,1 0 1,-1 0-1,0 0 1,1 0-1,-1 1 1,0-1-1,0 0 1,1 0-1,-1 0 0,1 0 1,10-7-5,7-17-28,-11 10 32,-5 10-3,-1 1 0,1-1 0,0 1 0,0 0 0,0 0 0,0 0-1,1 0 1,-1 0 0,1 0 0,0 0 0,5-2 0,-8 4 2,1 1-1,0 0 1,-1 0 0,1 0-1,0 0 1,-1 0 0,1 0-1,0 0 1,-1 0 0,1 0-1,0 1 1,-1-1-1,1 0 1,0 0 0,-1 1-1,1-1 1,-1 0 0,1 0-1,0 1 1,-1-1 0,1 1-1,-1-1 1,1 1 0,-1-1-1,1 1 1,-1-1 0,0 1-1,1-1 1,-1 1 0,0-1-1,1 1 1,-1 0-1,0-1 1,0 1 0,1 0-1,-1-1 1,0 1 0,0 1-1,9 31 18,-7-26-12,1 12 9,-3-15-27,1 0 1,-1 0 0,1 0 0,0 0 0,0-1-1,0 1 1,1 0 0,1 3 0,6-34-2434,6-58 194,-7 53 1345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4.6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1 234 15139,'1'11'1256,"0"1"0,0 0 0,-1 0 0,-2 12 0,1 27 83,1-50-1330,0-1 0,0 1 0,0-1 0,0 1 0,0 0-1,0-1 1,0 1 0,0-1 0,0 1 0,0-1 0,1 1 0,-1-1 0,0 1 0,0-1-1,1 1 1,-1-1 0,0 1 0,1-1 0,-1 1 0,1 0 0,7-5 43,5-17-87,-8 9 12,0 0 0,-2 0 0,1-1 0,1-15 1,-8 50 96,-4 50 144,7-73-243,0 1 1,0 0-1,0 0 1,0 0-1,1 0 1,-1 0-1,0 0 1,0 0-1,0 0 1,0 0 0,0 0-1,0 0 1,0 0-1,0 0 1,0 0-1,0 0 1,0 0-1,1 0 1,-1 0-1,0 0 1,0 0-1,0 0 1,0 0-1,0 0 1,0 0 0,0 0-1,0 0 1,0 0-1,0 0 1,1 0-1,-1 0 1,0 0-1,0 0 1,0 0-1,0 0 1,0 0-1,0 0 1,0 0 0,0 0-1,0 0 1,0 0-1,0 0 1,0 1-1,0-1 1,1 0-1,-1 0 1,0 0-1,0 0 1,0 0-1,0 0 1,0 0-1,0 0 1,0 0 0,0 0-1,0 0 1,0 1-1,0-1 1,0 0-1,0 0 1,0 0-1,0 0 1,0 0-1,0 0 1,0 0-1,0 0 1,0 0 0,0 1-1,7-11-1141,7-13 93,-3 2 361,4-1-105</inkml:trace>
  <inkml:trace contextRef="#ctx0" brushRef="#br0" timeOffset="1">223 190 14699,'-1'5'807,"-2"-1"-1,1 0 1,0 0 0,-1 1-1,-4 4 1,0 3-108,4-8-576,1 1 0,0 0 0,0 0 0,1 0 0,-1 1 0,1-1 0,0 0 0,1 1 0,-1 5-1,1-10-110,0 1 0,0-1 0,0 0-1,0 0 1,1 1 0,-1-1 0,0 0-1,1 0 1,-1 0 0,0 1-1,1-1 1,0 0 0,-1 0 0,1 0-1,0 0 1,-1 0 0,1 0-1,1 1 1,-1-1-5,0-1 0,0 0 0,1 1-1,-1-1 1,0 1 0,0-1 0,1 0 0,-1 0 0,0 0-1,0 0 1,0 0 0,1 0 0,-1 0 0,0 0 0,0-1-1,1 1 1,-1 0 0,0-1 0,0 1 0,0-1 0,0 1-1,2-2 1,4-2-1,0 0 0,0-1 0,-1 1 1,0-1-1,0-1 0,0 1 0,-1-1 0,0 0 0,0-1 0,5-7 0,3-7 19,20-45 1,-27 53-13,-1 0 0,-1 0 1,4-18-1,-7 27 3,0 0 1,-1 0-1,1-1 1,-1 1-1,0 0 1,0 0-1,0-1 1,-1 1-1,0 0 0,0 0 1,0 0-1,0 0 1,0 0-1,-5-8 1,6 11-1,-1-1 0,0 1 1,0 0-1,0 0 0,0 0 1,0 0-1,0 0 0,0 0 1,0 0-1,0 0 0,-1 0 1,1 1-1,0-1 0,0 0 1,-1 1-1,1-1 0,-1 1 1,1-1-1,0 1 0,-1 0 1,1 0-1,-2-1 0,0 2 19,0-1-1,0 0 0,0 1 0,0 0 1,1-1-1,-1 1 0,0 1 1,1-1-1,-1 0 0,-4 3 1,-1 2 78,0 0 0,1 0 0,0 1 1,0 0-1,-11 13 0,10-8 22,0 1 0,0-1 0,2 1 0,-7 18 0,10-25-95,1 0 0,0 0 0,0 0 0,1 0 0,0 1 1,0-1-1,1 1 0,0-1 0,0 0 0,0 1 0,1-1 0,1 8 0,-2-13-41,1 0-1,-1 0 0,0 0 1,1 0-1,0 0 0,-1 0 1,1 0-1,-1 0 0,1-1 1,0 1-1,0 0 0,-1 0 1,1 0-1,0-1 0,0 1 1,0-1-1,0 1 0,0-1 1,0 1-1,0-1 0,0 1 1,0-1-1,0 0 0,0 1 1,0-1-1,0 0 0,0 0 1,0 0-1,1 0 0,-1 0 1,0 0-1,0 0 0,0 0 1,0-1-1,0 1 0,0 0 1,0-1-1,0 1 0,0-1 1,2 0-1,6-3-89,0-1 0,0 1 0,12-10-1,-13 8 12,-2 3 34,1-2-49,0 0-1,0 1 1,1 0-1,13-4 1,-19 7 82,-1 1 0,0-1 0,0 1 0,1 0 0,-1 0 0,0-1 0,0 1 0,1 0 0,-1 0 0,0 0 0,1 0 0,-1 1 0,0-1 0,0 0 0,1 0 0,-1 1 0,0-1 0,0 1 0,1-1 0,-1 1-1,0 0 1,0-1 0,0 1 0,0 0 0,0 0 0,0-1 0,0 1 0,0 0 0,0 0 0,-1 0 0,1 0 0,0 1 0,0-1 0,-1 0 0,1 0 0,-1 0 0,1 0 0,0 3 0,2 14-63,-1 1 0,0-1 0,-1 1 0,-1-1 0,-4 29 0,3-28-1520,0-45 1199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5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16051,'-3'111'4364,"0"-52"-2374,6 73 0,20 26-1733,-23-159-258,0 1 1,0 0-1,0 0 1,0 0-1,0 0 1,0 0-1,0 0 1,0-1-1,0 1 0,0 0 1,0 0-1,1 0 1,-1 0-1,0 0 1,0 0-1,0 0 1,0 0-1,0 0 1,0-1-1,0 1 0,0 0 1,1 0-1,-1 0 1,0 0-1,0 0 1,0 0-1,0 0 1,0 0-1,0 0 1,1 0-1,-1 0 0,0 0 1,0 0-1,0 0 1,0 0-1,0 0 1,1 0-1,-1 0 1,0 0-1,0 0 1,0 0-1,0 0 0,0 0 1,0 0-1,0 1 1,1-1-1,-1 0 1,0 0-1,0 0 1,0 0-1,0 0 1,0 0-1,0 0 0,0 0 1,0 0-1,0 1 1,0-1-1,0 0 1,1 0-1,-1 0 1,0 0-1,0 0 0,0 0 1,0 1-1,0-1 1,0 0-1,5-10 9,11-29-266,-2-1 1,14-71-1,-28 112 58,0 5 179,0-1 1,1 0-1,0 0 1,-1 1 0,3 5-1,-3-10 27,1 0 0,-1 0 0,0 0-1,1 0 1,-1 0 0,0-1 0,1 1 0,-1 0 0,1 0 0,-1 0-1,1-1 1,0 1 0,-1 0 0,1-1 0,0 1 0,-1 0 0,1-1-1,0 1 1,0-1 0,-1 1 0,1-1 0,0 0 0,0 1-1,0-1 1,0 0 0,0 1 0,0-1 0,0 0 0,-1 0 0,1 0-1,0 0 1,0 0 0,0 0 0,0 0 0,0 0 0,0 0-1,0-1 1,0 1 0,0 0 0,0-1 0,-1 1 0,1 0 0,0-1-1,0 1 1,0-1 0,-1 1 0,2-2 0,4-3-44,0 0 0,0-1 0,-1 0 0,1 0 0,-1 0 0,-1-1 0,1 0 0,-1 0 0,3-7 0,8-12-461,-10 17 247,-4 6 142,0 1 1,1 0-1,-1 0 0,0 0 0,0 0 0,1 0 0,0 0 0,-1 1 0,1-1 0,3-2 1,-5 4 72,1 1 0,-1-1 1,1 0-1,-1 1 1,0-1-1,1 0 0,-1 1 1,0-1-1,1 1 1,-1-1-1,0 1 1,0-1-1,1 0 0,-1 1 1,0-1-1,0 1 1,0-1-1,0 1 0,1-1 1,-1 1-1,0 0 1,0-1-1,0 1 1,0-1-1,0 1 0,0-1 1,-1 2-1,3 21-81,-2-20 92,4 25 49,-4-28-19,0 1 0,1-1 0,-1 0 1,0 1-1,0-1 0,0 1 0,1-1 0,-1 0 0,0 1 0,0-1 0,1 1 0,-1-1 0,0 0 0,1 1 0,-1-1 0,0 0 0,1 0 0,-1 1 1,1-1-1,-1 0 0,1 0 0,0 0 1,-1 0 1,1 0-1,0 0 0,-1 0 1,1 0-1,0-1 1,-1 1-1,1 0 1,-1 0-1,1-1 1,0 1-1,-1-1 1,1 1-1,-1 0 0,1-1 1,-1 1-1,0-1 1,1 1-1,-1-1 1,1 0-1,5-8-3,-1 1 0,0 0 0,4-11 0,12-19-230,-20 38 224,-1-1 0,0 1 1,0 0-1,0-1 0,0 1 0,0 0 1,0 0-1,1 0 0,-1-1 0,0 1 1,0 0-1,0 0 0,1 0 0,-1-1 1,0 1-1,0 0 0,1 0 0,-1 0 1,0 0-1,0 0 0,1-1 0,-1 1 0,0 0 1,0 0-1,1 0 0,-1 0 0,0 0 1,1 0-1,-1 0 0,0 0 0,0 0 1,1 0-1,-1 0 0,0 0 0,0 0 1,1 0-1,-1 1 0,7 10-5,-1 26 203,-6-31-132,3 14 99,-1-1 167,1 0-1,8 26 1,-9-39-258,1 0 0,-1 0-1,1 0 1,0 0 0,1 0 0,-1-1 0,1 1 0,1-1 0,-1 0 0,9 8-1,-9-10-45,0 1 1,-1 0-1,1 0 0,-1 0 0,0 0 0,0 0 0,-1 0 0,1 1 0,-1-1 0,3 11 0,-4-13 0,0 1-1,-1 0 1,1-1 0,-1 1-1,0 0 1,0-1 0,0 1 0,0 0-1,0-1 1,0 1 0,-1 0-1,0-1 1,1 1 0,-1 0-1,0-1 1,0 1 0,0-1-1,0 1 1,-1-1 0,1 0 0,-1 0-1,-2 3 1,4-4-10,-1-1 0,1 1 1,0 0-1,-1-1 0,1 1 0,-1-1 0,0 1 1,1-1-1,-1 1 0,1-1 0,-1 1 1,0-1-1,1 0 0,-1 1 0,0-1 0,1 0 1,-1 1-1,0-1 0,1 0 0,-1 0 1,0 0-1,0 0 0,1 0 0,-1 0 0,0 0 1,0 0-1,1 0 0,-1 0 0,0 0 1,0 0-1,1-1 0,-1 1 0,0 0 0,1 0 1,-1-1-1,0 1 0,1-1 0,-1 1 1,-1-1-1,2 0 2,-1-1 1,0 1 0,0 0-1,0 0 1,1-1 0,-1 1-1,1 0 1,-1-1 0,1 1-1,0-1 1,-1 1 0,1 0-1,0-1 1,0 1 0,0-1-1,0 1 1,0-1 0,0 1-1,1 0 1,-1-3 0,3-4 21,0 1 1,0-1-1,1 1 1,0-1 0,1 1-1,8-12 1,39-39 79,-30 35-71,-6 5-12,19-20 99,51-72-1,-86 109-122,1 0 0,0-1 0,0 1 0,0 0 0,-1 0 0,1 0 0,-1-1 0,1 1-1,-1 0 1,1-1 0,-1 1 0,0 0 0,0-2 0,0 2-4,0 1 0,0 0-1,0 0 1,-1 0 0,1-1 0,0 1-1,0 0 1,0 0 0,-1 0 0,1 0-1,0 0 1,0-1 0,-1 1 0,1 0-1,0 0 1,0 0 0,-1 0 0,1 0-1,0 0 1,-1 0 0,1 0 0,0 0-1,0 0 1,-1 0 0,1 0 0,0 0-1,-1 0 1,1 0 0,0 0 0,0 1-1,-1-1 1,1 0 0,0 0 0,0 0-1,-1 0 1,1 1 0,-4 0 38,0 2 0,0-1 0,0 0 1,0 1-1,1 0 0,-5 4 0,-3 4-110,1 2 1,1-1-1,0 1 0,1 1 0,1-1 1,0 1-1,0 1 0,-5 20 0,7-25-115,3-8-64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51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8 14843,'-1'0'84,"1"-1"-1,-1 0 0,1 1 1,-1-1-1,1 1 0,-1-1 1,0 1-1,1-1 1,-1 1-1,0-1 0,1 1 1,-1 0-1,0-1 0,0 1 1,1 0-1,-1 0 1,0 0-1,0-1 0,1 1 1,-1 0-1,0 0 0,0 0 1,0 0-1,1 0 0,-2 1 1,-1-1 41,1 1 1,0 0-1,0 0 0,0 0 1,0 0-1,0 0 0,0 0 1,0 0-1,-1 2 0,-3 3 213,-1 0-1,2 0 0,-10 14 1,6-5-71,0 0 1,2 1-1,0 0 1,0 0 0,2 1-1,0 0 1,1 0 0,0 0-1,2 0 1,0 1 0,1-1-1,1 21 1,0-35-206,1 1 0,-1-1 0,1 1 0,-1-1 0,1 0 0,0 1 0,0-1 0,3 4 0,-4-6-49,0-1 0,1 1 0,-1-1 0,1 1 0,-1-1 1,1 1-1,-1-1 0,1 1 0,-1-1 0,1 1 0,-1-1 1,1 0-1,0 1 0,-1-1 0,1 0 0,0 1 0,-1-1 0,1 0 1,0 0-1,-1 0 0,1 0 0,0 0 0,-1 0 0,1 0 1,0 0-1,0 0 0,-1 0 0,1 0 0,0 0 0,-1 0 0,1 0 1,0-1-1,-1 1 0,1 0 0,0-1 0,-1 1 0,1 0 1,-1-1-1,1 1 0,0-1 0,-1 1 0,1-1 0,-1 1 1,0-1-1,1 0 0,7-6 44,-1 0 0,-1-1 0,1 0 0,-1 0 0,-1-1 0,1 0 0,-2 0 0,6-12 1,26-79 260,-35 96-303,8-28 71,-2 7 30,-11 43-4,-4 14-80,2 1-1,1 0 0,2 1 0,1-1 0,2 34 0,0-64-38,1 0 1,-1 0-1,1 0 1,-1 0-1,1 0 0,0 0 1,0-1-1,0 1 0,1 0 1,-1 0-1,3 2 0,-4-4-17,1-1 0,0 1-1,-1-1 1,1 1 0,0-1-1,-1 1 1,1-1 0,0 0-1,0 1 1,0-1 0,-1 0-1,1 1 1,0-1 0,0 0-1,0 0 1,0 0 0,0 0-1,-1 0 1,1 0 0,0 0-1,0 0 1,0 0 0,0 0-1,0-1 1,-1 1 0,1 0-1,0 0 1,0-1 0,0 1-1,-1-1 1,1 1 0,0-1-1,0 1 1,-1-1 0,1 1-1,-1-1 1,1 1 0,0-1-1,-1 0 1,2-1 0,2-4 20,1 1 0,-1-2 0,0 1 0,0 0 0,-1-1 0,1 1 0,-1-1 0,-1 0 1,0 0-1,0-1 0,2-9 0,4-26-199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52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1 19044,'1'0'190,"0"0"0,1 0 0,-1-1-1,1 1 1,-1 0 0,1 0 0,-1 1 0,0-1-1,1 0 1,-1 0 0,1 1 0,-1-1 0,0 1-1,1-1 1,-1 1 0,0-1 0,0 1 0,1 0 0,-1 0-1,0 0 1,0 0 0,0 0 0,0 0 0,0 0-1,1 2 1,26 34 807,-22-29-846,-1 0-113,0 1 0,0 0 0,-1 0 0,0 0 0,0 1 0,-1-1 0,0 1 1,-1 0-1,2 17 0,-3-12-53,0-1 0,-2 1-1,0-1 1,-1 1 0,0-1 0,-5 17 0,-3-2-392,0 0 1,-2-1 0,-2 0-1,0-1 1,-31 44 0,25-44-89,-37 37 1,23-29-140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15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 9226,'9'1'280,"-3"-1"-976,-5-3 784,2-3-200,-1 1-208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5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0 198 17996,'5'-24'2165,"-5"24"-2139,0 0 1,0 0-1,1 0 1,-1-1 0,0 1-1,0 0 1,0 0-1,0 0 1,0 0-1,1 0 1,-1 0-1,0-1 1,0 1-1,0 0 1,0 0-1,1 0 1,-1 0-1,0 0 1,0 0-1,0 0 1,1 0-1,-1 0 1,0 0 0,0 0-1,0 0 1,1 0-1,-1 0 1,0 0-1,0 0 1,0 0-1,1 0 1,-1 0-1,0 0 1,0 0-1,1 1 1,9 10 984,22 41 434,-9-13-742,42 53 0,-56-81-660,1-1-1,0 0 1,0 0 0,1-1 0,0-1-1,0 0 1,1 0 0,0-1 0,15 6-1,-23-10-17,1-1-1,0-1 0,-1 1 0,1-1 0,0 0 1,0 0-1,0 0 0,0-1 0,0 0 0,0 1 0,0-2 1,0 1-1,0-1 0,0 0 0,0 0 0,0 0 1,-1 0-1,1-1 0,0 0 0,-1 0 0,1 0 0,-1-1 1,0 0-1,0 1 0,0-1 0,0-1 0,0 1 1,-1 0-1,1-1 0,-1 0 0,3-5 0,3-3 78,-1-1 0,-1-1 0,-1 1 0,0-1 0,0-1-1,-1 1 1,-1-1 0,-1 1 0,3-18 0,6-88 504,-11 104-530,-1 0 0,0 0 1,-2 1-1,0-1 1,-6-24-1,8 39-82,0-1 1,0 1-1,-1 0 1,1-1-1,0 1 0,-1 0 1,1-1-1,-1 1 1,0 0-1,1 0 0,-1 0 1,0 0-1,0 0 1,0-1-1,0 1 0,0 1 1,0-1-1,0 0 1,0 0-1,0 0 0,0 0 1,0 1-1,-3-2 1,3 2-69,0 1 0,0-1 0,-1 1 0,1-1 0,0 1 0,0-1 1,0 1-1,0 0 0,0 0 0,0-1 0,0 1 0,0 0 0,0 0 1,0 0-1,0 0 0,0 0 0,1 0 0,-1 0 0,0 1 0,1-1 1,-1 0-1,1 0 0,-1 2 0,-26 53-2361,15-32 1616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17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16 12067,'-8'-13'3088,"6"11"-1033,2 9-1599,-5 279 557,-3-88-499,46 753 1301,-20-633-1349,30 473 1378,-46-334-1115,-4-91-535,2-123-153,6 118-94,-5-294 46,-3 1-1,-2-1 0,-19 94 1,21-152-1322,2-18 738,3-22 155,2 0-10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18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0 158 15035,'36'10'2257,"14"-4"-1867,1-2 1,0-2-1,90-8 1,-76 1-308,103 7 0,14 19-62,169 10 1,-115-32 0,415-54 1,3-47-31,-561 90 8,2 4 1,0 4-1,160 14 0,-142 1 4,228-6-1,-198-15 2,213 12-1,-250 4-5,1-6-1,-1-3 0,113-20 1,-92 5 7,1 5 0,177 5 0,-92 11-35,-24-1-6,-186-2 37,0 0-1,0 1 1,-1-1-1,1 1 1,-1 0-1,1 0 1,-1 0-1,1 0 1,4 3-1,-7-4-11,1 0 0,-1 0 0,1 1-1,-1-1 1,1 1 0,-1-1 0,0 0-1,1 1 1,-1-1 0,1 1-1,-1-1 1,0 1 0,0-1 0,1 1-1,-1-1 1,0 1 0,0 0 0,0-1-1,0 1 1,1-1 0,-1 1 0,0-1-1,0 1 1,0 0 0,0-1-1,0 1 1,-1-1 0,1 1 0,0-1-1,0 1 1,0-1 0,0 1 0,-1 0-1,1-1 1,0 1 0,0-1 0,-1 1-1,1-1 1,0 0 0,-1 1 0,1-1-1,-1 1 1,1-1 0,0 0-1,-1 1 1,1-1 0,-1 0 0,1 1-1,-1-1 1,1 0 0,-2 1 0,1-1-4,0 1 1,0-1-1,0 0 1,0 1 0,0-1-1,0 0 1,0 1 0,0-1-1,0 0 1,0 0-1,0 0 1,0 0 0,0 0-1,0 0 1,0 0-1,-1-1 1,1 1 0,0 0-1,0-1 1,0 1-1,0 0 1,0-1 0,0 1-1,0-1 1,-1-1 0,-8-8-142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0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9 15915,'-16'-9'3663,"13"10"-1817,10 6-772,4 1-965,0-1 0,1 0 0,-1 0 0,1-2 0,1 1 0,-1-2 0,1 1 0,23 3 0,109 11 45,9-11 43,-61-5-115,-86-3-77,1 0 1,-1 1 0,1 0 0,-1 1-1,1-1 1,11 6 0,-17-7-5,-1 1-1,0 0 1,0-1 0,1 1 0,-1 0-1,0 0 1,0 0 0,0 0 0,0 0 0,0 0-1,0 0 1,0 1 0,0-1 0,0 0-1,-1 1 1,2 1 0,-2-1 0,1 0 1,-1 0 0,0 1-1,0-1 1,0 0-1,0 0 1,0 0-1,-1 0 1,1 0-1,0 0 1,-1 0-1,0 0 1,1 0-1,-3 4 1,-4 8 39,-1-1 1,0-1 0,0 1-1,-1-1 1,-22 21-1,-62 50 452,83-75-436,-70 54 659,-91 52 1,161-108-690,-26 19 111,35-24-180,0 0 0,0 0 0,0 0 0,0 0 0,0 0 0,0 0-1,1 0 1,-1 0 0,0 1 0,0-1 0,1 0 0,-1 0 0,1 1 0,-1-1 0,1 0 0,0 1 0,-1-1-1,1 1 1,0-1 0,0 0 0,0 1 0,0-1 0,0 1 0,0-1 0,1 2 0,2-2-165,-2-4-72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4.8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15587,'5'12'947,"0"-1"-1,1 0 1,15 20-1,-10-17-634,1-1-1,0 0 1,1 0 0,19 13-1,-1-4-112,1-2 0,53 24-1,-84-44-287,0 1 0,0-1 0,0 0 0,0 0 0,-1 1 0,1-1 0,0 0 0,0 0 0,0 0-1,0 0 1,0 0 0,0 0 0,-1 0 0,1 0 0,0 0 0,0 0 0,0-1 0,0 1 0,0 0 0,-1-1 0,1 1 0,0 0-1,0-1 1,-1 1 0,1-1 0,0 1 0,0-1 0,0 0 0,15-23-1345,-13 17 1297,9-14-752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5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197 19 13651,'1'-1'241,"7"-14"1305,-5 12-614,-3 10 80,-7 33 535,-25 76 0,20-74-1244,-7 23-146,-3 0-1,-50 104 1,69-162-72,-11 16-1939,13-22 1736,0 0-1,0 0 0,1 0 1,-1 0-1,0-1 0,0 1 1,0 0-1,0 0 0,0-1 0,0 1 1,0-1-1,0 1 0,0-1 1,0 1-1,0-1 0,0 0 0,0 0 1,-3 1-1,-3-1-638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7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3263 10514,'-2'3'278,"-1"1"-1,0-1 0,0 0 1,-1 0-1,1-1 1,0 1-1,-1-1 0,0 0 1,-5 3-1,19-12 8,-1-1 0,1 0 0,-1-1-1,-1 0 1,0-1 0,11-15 0,8-9-94,261-259 370,-56 61-473,-3-1-121,-39 43 71,5-38-1,-5 5-46,-99 129-17,177-199-20,-190 197 63,5 3 0,136-119 0,-114 115 56,101-117 0,73-70 96,-196 213-32,-9 9 21,108-117-1,-107 90 378,-81 107-242,6-16-324,0 0 0,-1 0 0,1 0 0,-1 0 0,1 0 0,-1 0 0,0 0-1,0 0 1,-1 2 0,-2-2-50,2-9-20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8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7 14795,'9'-6'3513,"-10"20"-2058,0-12-1460,-58 262 804,57-255-770,-5 14-21,3-11 2,1 0 0,0 1 0,1-1 0,0 1 0,0 13 0,2-25-9,0 0 1,0 0 0,0 0 0,1 1-1,-1-1 1,0 0 0,1 0 0,-1 0-1,1 0 1,-1 0 0,1 0-1,-1 0 1,1 0 0,0 0 0,-1-1-1,1 1 1,0 0 0,0 0 0,-1 0-1,1-1 1,0 1 0,1 0 0,1 0 3,0 1 0,-1-1 1,1 0-1,0-1 0,0 1 1,0 0-1,0-1 0,4 1 1,2-1 12,0-1 1,0 1-1,1-1 0,14-4 1,-14 2-85,0-1 0,0 0-1,0 0 1,0-1 0,-1-1 0,1 1 0,-2-1 0,1-1 0,0 0 0,-1 0 0,-1-1-1,1 1 1,12-19 0,5-10-102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9.5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49 12827,'30'-33'5099,"-36"66"-2155,-71 239-1773,129-571-68,-50 296-1104,1 8-1,7 17-2,9 19-8,-15-37 10,-1 0 0,0 0 0,1 0 0,-1-1-1,1 0 1,0 0 0,0 0 0,0 0 0,1 0 0,-1-1 0,1 0 0,-1 0 0,7 2 0,-3-2 1,-1-1 1,1 0-1,0 0 1,0 0-1,0-1 1,-1 0 0,17-3-1,-10 1 10,-1-1-1,1-1 1,0-1-1,-1 0 1,0-1-1,0 0 1,0 0-1,23-18 1,-29 19 4,1-1 0,-1 0 0,0 0 0,0-1-1,-1 1 1,0-1 0,0-1 0,8-13 0,-24 32-34,3 10 27,1 0-1,2 1 1,-5 43 0,6-42-1,0 0-157,1 1 1,0-1-1,2 1 1,1-1-1,1 0 0,1 1 1,7 22-1,-10-46 145,0 0-1,0-1 0,0 1 1,0 0-1,0-1 0,1 1 1,-1 0-1,0-1 0,0 1 1,0 0-1,1 0 0,-1-1 1,0 1-1,0 0 0,1 0 0,-1-1 1,0 1-1,1 0 0,-1 0 1,0 0-1,1-1 0,-1 1 1,0 0-1,1 0 0,-1 0 1,0 0-1,1 0 0,-1 0 1,0 0-1,1 0 0,-1 0 1,1 0-1,-1 0 0,0 0 0,1 0 1,-1 0-1,0 0 0,1 0 1,-1 0-1,0 1 0,1-1 1,-1 0-1,0 0 0,1 0 1,-1 1-1,0-1 0,1 0 1,-1 0-1,0 1 0,0-1 1,1 0-1,-1 0 0,0 1 0,0-1 1,0 0-1,0 1 0,1-1 1,-1 0-1,0 1 0,0-1 1,0 0-1,0 1 0,0-1 1,0 0-1,0 1 0,0 0 1,10-18-337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1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73 8746,'-11'-20'1242,"6"11"-528,1 0 1,-1 1-1,-1-1 1,-7-8-1,17 40 1575,8-1-2115,2 0-1,0-1 1,28 32 0,60 54 92,-41-45-135,198 254 212,-58-63 337,-6-10-215,-122-142-413,70 91 45,-93-131 28,61 58 0,-70-79-40,120 119 211,-116-109-219,54 76 0,31 47-22,-98-136-45,1-1-1,54 43 1,-50-49 125,-2 0 1,0 3-1,-3 1 1,56 74-1,-79-94 12,0 0-1,1-1 0,0-1 0,1 1 1,1-2-1,0 1 0,0-2 1,1 0-1,19 11 0,-7-4 35,1 2 0,38 35 0,-39-31-154,-14-13-38,1-1 0,0 1 0,0-2 0,1 0 0,0 0 0,1-2 0,16 7 0,-27-11-38,1 1 0,-1-1 0,1 1 0,-1-1 0,0 1 0,4 5 0,1 2-843,-12-13-1225,-4-4 1740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1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18028,'-2'21'1544,"-1"6"-1232,-6 6-168,1 6 528,3 3-416,1 3-23,1-5-41,3-5-152,0-8-208,3-5-129,0-8-247,0-2-160,-3-11 528,-2 2-208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5.8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130 236 16732,'1'-11'677,"0"1"1,-1-1 0,0 0 0,0 0-1,-2-12 1,1 19-404,0-1 0,0 0 0,-1 0-1,1 0 1,-1 1 0,0-1 0,0 1 0,-1-1 0,1 1 0,-1 0-1,0 0 1,0 0 0,-5-4 0,8 7-215,-1 0 0,0 0 0,0 1 0,0-1 1,0 0-1,0 1 0,0-1 0,0 0 0,0 1 0,0-1 0,0 1 1,0 0-1,-1-1 0,1 1 0,0 0 0,0 0 0,0 0 0,0 0 0,-1 0 1,1 0-1,0 0 0,0 0 0,0 0 0,0 0 0,-2 1 0,0 0-1,1 1 0,0-1-1,0 1 1,0-1-1,0 1 1,0 0-1,1-1 1,-1 1-1,0 0 1,1 0 0,-3 4-1,-1 4 12,0 0-1,1 0 1,0 0 0,-4 17-1,3-8-62,1 1 1,1 0-1,1 0 0,1 0 1,1 0-1,0 0 0,4 22 1,-4-40-8,1-1 0,-1 1-1,1 0 1,-1 0 0,1 0 0,0 0 0,-1 0 0,1-1-1,0 1 1,0 0 0,1-1 0,-1 1 0,2 1 0,-3-2 1,1-1 0,0 1 0,-1-1 0,1 0 0,0 1 0,-1-1 0,1 0 0,0 1 0,0-1 0,-1 0 0,1 0 0,0 0 0,0 0 0,0 0 0,-1 0 0,1 0 0,0 0 0,0 0 0,-1 0 0,1 0 0,0 0 0,1-1 0,2-1 0,0-1 1,-1 1 0,1-1 0,-1 1 0,1-1 0,-1 0 0,0 0 0,0-1-1,0 1 1,3-6 0,15-25 21,0-1 1,-2-1-1,-2-1 0,-1-1 1,-2 0-1,17-79 0,-29 103-47,-6 21-20,-6 26-62,7-12-337,1 1 1,0 0-1,2 1 1,5 40-1,-5-60 255,1 1 0,-1-1 0,1 1 0,1-1 0,-1 1 0,0-1 0,3 5 0,-3-8 116,-1 1 0,1 0 1,-1 0-1,1-1 0,-1 1 0,1 0 0,0-1 0,-1 1 0,1 0 0,0-1 1,0 1-1,0-1 0,-1 0 0,1 1 0,0-1 0,0 0 0,0 1 0,0-1 0,0 0 1,0 0-1,-1 0 0,1 1 0,0-1 0,0 0 0,0 0 0,0-1 0,0 1 1,0 0-1,0 0 0,0 0 0,0-1 0,-1 1 0,1 0 0,0-1 0,1 0 0,3-2-138,0-1 0,0 0 0,0 0 0,0-1 0,-1 1 0,0-1 0,0 0 0,6-10 0,16-26-830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2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12 17484,'10'-5'1180,"-10"5"-1167,0 0 1,0 0 0,0 0-1,0 0 1,0 0 0,-1 0-1,1 0 1,0 0 0,0 0-1,0-1 1,0 1 0,0 0-1,-1 0 1,1 0 0,0 0-1,0 0 1,0 0 0,0 0-1,0 0 1,0 0 0,-1 0-1,1 0 1,0-1 0,0 1-1,0 0 1,0 0 0,0 0-1,0 0 1,0 0 0,0 0-1,0-1 1,0 1 0,0 0-1,0 0 1,0 0 0,-1 0-1,1 0 1,0-1 0,0 1-1,0 0 1,0 0 0,0 0-1,1 0 1,-1 0 0,0-1-1,0 1 1,0 0 0,0 0-1,0 0 1,0 0 0,0 0-1,0-1 1,0 1 0,0 0-1,0 0 1,0 0 0,0 0-1,1 0 1,-1 0 0,0 0-1,0-1 1,0 1 0,0 0-1,1 0 1,-3 0 54,1 1-1,0-1 1,0 0 0,0 1-1,0-1 1,0 1-1,0-1 1,0 1-1,0 0 1,0-1 0,1 1-1,-1 0 1,0-1-1,0 1 1,1 0 0,-1 0-1,0 0 1,0 2-1,-13 18 303,5-3-301,0 1 1,-7 25-1,13-37-59,1 0 1,1 0-1,-1 1 0,1-1 0,0 1 1,1-1-1,-1 1 0,2-1 0,0 12 1,1-15-12,-1-1 0,0 0 1,1 0-1,0 1 0,0-1 1,0 0-1,0-1 0,0 1 1,0 0-1,1-1 0,-1 1 1,1-1-1,0 0 0,0 0 1,0 0-1,0 0 0,0 0 1,0-1-1,0 1 0,1-1 1,3 1-1,11 4-8,0-2 0,33 5 1,-31-6 2,9 1-8,-17-3 12,0 1 0,0 0 0,-1 1 0,19 6 0,-29-9 3,0 1-1,0-1 1,-1 0-1,1 1 1,0-1 0,0 1-1,-1-1 1,1 1-1,0-1 1,-1 1 0,1-1-1,-1 1 1,1-1-1,-1 1 1,1 0 0,-1 0-1,1-1 1,-1 1-1,0 0 1,1 0 0,-1-1-1,0 1 1,0 0-1,1 0 1,-1 0 0,0-1-1,0 1 1,0 1-1,0 0 12,-1 0 0,0 0 0,1 0 0,-1-1 0,0 1 0,0 0 0,0 0 0,0-1-1,0 1 1,0-1 0,-3 3 0,-3 4 128,-1-1 0,0-1 0,-13 8 0,-7 3 298,-1-2 0,-1 0 0,-1-3 0,0 0 0,0-2 0,-35 6 0,57-18-1373,9 2 929,0 0-1,0 0 0,0-1 1,0 1-1,0 0 1,0 0-1,0 0 0,0-1 1,0 1-1,0 0 1,0 0-1,0-1 0,0 1 1,0 0-1,0 0 1,0 0-1,0-1 0,0 1 1,0 0-1,0 0 1,0-1-1,0 1 0,0 0 1,1 0-1,-1 0 1,0 0-1,0-1 0,0 1 1,0 0-1,0 0 1,1 0-1,-1 0 0,0-1 1,0 1-1,0 0 1,1 0-1,-1 0 0,16-9-346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4.1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0 13851,'-6'9'1392,"2"5"-1000,-2 15-224,0 9 1185,2 8-1353,1 5-248,3 0 248,0-2-80,3 0-48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5.1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 14891,'-9'1'1080,"2"6"-856,0-1-112,10 3 361,7-2-217,20-3-224,11 1-128,14-5-625,2-2 657,14-2-128,0-2-64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5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1 116 11939,'28'4'936,"1"3"-696,2-1-160,5-3 272,4-1-528,5-8 200,4-1-72,5-7-104</inkml:trace>
  <inkml:trace contextRef="#ctx0" brushRef="#br0" timeOffset="1">730 20 10530,'28'-5'1401,"1"0"-681,0 1-256,-1 1 1248,1 0-736,-2 3-383,1 3-105,-1 1-232,-2 1-72,1 0-64,-3 0-80,0-1 8,-1 3-16,-2-2-352,-1-2 40,-2-3 224,1-3-16,-10 1-96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4.6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 14619,'-10'56'1096,"4"-2"-896,1-2-112,2 1 104,3 1-184,0-1 48,0-2-96,1-6-104</inkml:trace>
  <inkml:trace contextRef="#ctx0" brushRef="#br0" timeOffset="1">1 1113 8530,'2'27'1472,"0"-2"-472,-2-3-328,3-5 929,-2 0-89,-1-2-408,5-2-271,-4 1-361,0 1-96,1-4-240,-1 2-32,-1-4-144,0-2-136,2-13 160,-1-11-48,1-18 24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6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15803,'8'-1'1249,"5"6"-889,-5 4-96,3 8 512,8 4-160,1 8-232,2 1-88,3 3-48,-1 2-16,-1-3-312,-3-5-288,4-5-408,-6-8-880,0-11 1360,-1-3-272,5-10-225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7.4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0 15323,'-16'29'1457,"-5"9"-929,-5 1-168,-2 6 640,5 1-264,6-1-224,2-5-64,8-8-240,2-4-144,5-8-264,3-6-120,5-8-344,-1-3-128,-1-6 560,-1-6-200,3 1-88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7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231 0 15587,'-20'19'699,"0"1"1,1 1-1,2 0 0,-31 47 0,-43 102 30,75-138-847,21-68-2663,31-83-3322,6 3 5111,-42 116 1127,0 0 1,0-1-1,0 1 0,0 0 0,0-1 1,0 1-1,0 0 0,0-1 0,0 1 1,0 0-1,1-1 0,-1 1 0,0 0 1,0 0-1,0-1 0,0 1 0,1 0 1,-1-1-1,0 1 0,0 0 0,0 0 1,1 0-1,-1-1 0,0 1 0,0 0 1,1 0-1,-1 0 0,0-1 0,1 1 1,-1 0-1,0 0 0,1 0 0,-1 0 0,1 0 1,2 13 2020,-3 38-1330,-1-37-293,2 5-403,0 1 0,2-1 0,0 0 1,1 0-1,0 0 0,2 0 1,0-1-1,2 0 0,15 30 0,-11-34-157,-7-12-124,-5-11-119,-7-7-90,0 1-1,-1 0 0,-1 0 0,-11-15 0,6 10-4,-3-8-52,3 5 361,-2 1-1,-33-40 1,55 66 221,0-1 0,1 1 1,0-1-1,0 0 0,0-1 0,0 0 0,0 0 0,10 1 1,-13-2-115,15 4 2,0-2 0,0 0 0,1-1 0,-1-1 0,22-1 1,-10-5-33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1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16 583 11370,'0'1'114,"0"2"110,-1 0 1,1 0-1,-1 0 1,0 0-1,0 0 0,0 0 1,0-1-1,-1 1 0,1 0 1,-1-1-1,-2 5 0,14-30 1622,-5 6-1539,36-60 363,96-138 0,-113 180-599,139-187 49,-148 202-114,-3 8-2,-5 12-39,-6 1 32,0 1 0,0 0-1,0-1 1,0 1 0,-1 0 0,1 0-1,0 0 1,-1-1 0,0 1-1,1 0 1,-1 3 0,2 10 7,1 0 1,0-1 0,1 0-1,1 0 1,0 0-1,0 0 1,2-1 0,0 0-1,0 0 1,1-1-1,1 0 1,0 0 0,1-1-1,0 0 1,0-1-1,1 0 1,17 12-1,-17-15-87,-2 1-1,1 0 0,-1 1 0,0 0 0,-1 1 0,0 0 0,-1 0 0,0 1 0,0-1 1,9 23-1,-7-8-100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3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15 16692,'6'-14'1677,"-13"16"-593,-17 20 405,17-12-1413,0 1 1,1 0 0,0 0-1,1 0 1,0 1 0,1-1-1,0 1 1,1 0 0,0 0-1,-2 23 1,4-25-79,1 0-1,-1 1 1,2-1-1,-1 0 1,2 0 0,-1 1-1,1-1 1,1 0-1,0 0 1,0-1 0,1 1-1,0-1 1,8 14-1,-11-22-4,0 1-1,-1-1 1,1 0-1,0 0 1,0 1-1,0-1 1,1 0-1,-1 0 1,0 0-1,0 0 1,1 0-1,-1 0 1,0-1-1,1 1 1,-1 0-1,1-1 1,-1 1-1,1-1 1,-1 1-1,1-1 1,-1 0-1,1 0 1,-1 0-1,1 0 1,0 0-1,-1 0 1,1 0-1,-1 0 0,1 0 1,-1-1-1,1 1 1,-1-1-1,1 1 1,-1-1-1,1 0 1,-1 1-1,1-1 1,-1 0-1,0 0 1,0 0-1,1 0 1,-1 0-1,1-1 1,5-5-272,0 0-1,0-1 1,-1 1 0,0-1 0,7-14 0,-6 10 96,-1 0 0,-1-1 0,8-21 1,-5-6-341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6.4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1 15099,'-1'0'130,"0"1"0,1 0 0,-1-1-1,0 1 1,1 0 0,-1 0 0,1-1 0,-1 1-1,1 0 1,0 0 0,-1 0 0,1-1 0,0 1-1,-1 0 1,1 0 0,0 0 0,0 0 0,0 1-1,-1 4 182,-17 56 2007,5-16-1151,1 1 0,2 0 0,-4 57-1,14-100-1116,0 0-1,-1 0 0,2 0 0,-1 0 1,0 0-1,1-1 0,0 1 0,0 0 1,0 0-1,0-1 0,1 1 0,1 4 1,-1-7-45,-1 1-1,1 0 1,-1-1 0,1 1 0,0-1 0,-1 0-1,1 0 1,0 1 0,0-1 0,0 0 0,0 0-1,0-1 1,0 1 0,0 0 0,0-1 0,1 1-1,-1-1 1,0 0 0,0 1 0,0-1 0,0 0-1,4-1 1,47-7-2,-42 5 1,0 1 1,1 0-1,14 0 1,-22 3-7,0-1-1,-1 0 1,1 1 0,0 0 0,0 0-1,0 0 1,0 0 0,-1 0 0,1 1-1,-1 0 1,1 0 0,-1 0 0,6 4-1,8 10-8,-14-13 1,-1 0 0,1 0 1,0-1-1,0 0 0,0 1 0,0-1 0,0 0 0,5 2 1,-7-4 4,0 0 0,1 0 0,-1 0 0,0 0 0,0 0 1,1 0-1,-1 0 0,0 0 0,1 0 0,-1-1 0,0 1 1,0-1-1,1 1 0,-1-1 0,0 1 0,0-1 0,0 0 1,0 1-1,1-1 0,-1 0 0,0 0 0,-1 0 0,1 0 1,0 0-1,0 0 0,0 0 0,0 0 0,0-2 0,8-10-19,-2-1-1,0 0 1,0 0-1,-1-1 1,7-27-1,11-25 3,-24 67 24,0 0 0,0 0-1,0-1 1,0 1 0,0 0 0,0 0 0,0 0-1,0 0 1,1 0 0,-1 0 0,0 0-1,0-1 1,0 1 0,0 0 0,0 0 0,1 0-1,-1 0 1,0 0 0,0 0 0,0 0 0,0 0-1,1 0 1,-1 0 0,0 0 0,0 0-1,0 0 1,0 0 0,1 0 0,-1 0 0,0 0-1,0 0 1,0 0 0,0 0 0,1 0 0,-1 0-1,0 0 1,0 0 0,0 0 0,0 1-1,0-1 1,0 0 0,1 0 0,-1 0 0,0 0-1,0 0 1,0 0 0,0 0 0,0 1 0,0-1-1,0 0 1,0 0 0,1 0 0,-1 0-1,0 1 1,0-1 0,0 0 0,0 0 0,0 0-1,0 0 1,0 1 0,0-1 0,0 0 0,0 0-1,0 0 1,0 0 0,0 0 0,0 1-1,6 17 25,-3-11-17,-2-3-8,1 0-1,0 0 1,0 0-1,0 0 1,1 0-1,0-1 1,-1 1-1,1-1 1,0 0-1,1 0 1,-1 0-1,0 0 1,1 0-1,0-1 1,0 1-1,0-1 1,0 0-1,0-1 1,0 1-1,5 1 1,-1-2-52,0 1 0,0-2 0,0 1 0,1-1 0,-1 0 0,0-1 0,0 0 0,0 0 1,0-1-1,11-3 0,1-2-166,-1 0 1,1-2 0,-1 0 0,-1-1-1,17-13 1,81-67-1339,-101 80 1260,-15 10 292,0 0 1,0-1-1,1 1 0,-1 0 1,0 0-1,0 0 0,0 0 1,0 0-1,1 0 1,-1 0-1,0 0 0,0 0 1,0 0-1,1 0 0,-1 1 1,0-1-1,0 0 1,0 0-1,0 0 0,1 0 1,-1 0-1,0 0 0,0 0 1,0 0-1,0 0 0,0 0 1,0 1-1,1-1 1,-1 0-1,0 0 0,0 0 1,0 0-1,0 0 0,0 1 1,0-1-1,0 0 1,0 0-1,0 0 0,0 0 1,1 1-1,-1-1 0,-5 28 122,3-21-63,0 2-16,-3 11 218,0 1 0,2 1-1,-2 31 1,4-47-210,1 0 1,1 0-1,-1 0 0,1-1 0,0 1 0,1 0 1,-1-1-1,1 1 0,0-1 0,1 1 1,-1-1-1,1 0 0,0 0 0,0 0 1,0 0-1,1-1 0,0 1 0,5 4 0,61 57-835,-62-56 657,0 0 1,-1 0-1,0 0 1,0 1 0,8 20-1,-9-15 54,-1 0 0,0 0-1,-1 1 1,4 28 0,-7-38 179,0 0 1,-1 0-1,0 0 0,0 1 0,-1-1 0,0 0 1,0 0-1,-1 0 0,0 0 0,0 0 1,0 0-1,-1 0 0,-5 8 0,7-13-39,0 0-1,0-1 1,0 1 0,0-1-1,0 1 1,0-1-1,-1 1 1,1-1 0,-1 0-1,1 0 1,-1 0-1,1 0 1,-1 0 0,1 0-1,-1 0 1,0 0-1,0 0 1,1-1 0,-1 1-1,0-1 1,0 0-1,0 1 1,0-1 0,1 0-1,-1 0 1,0 0-1,0 0 1,0 0 0,0-1-1,0 1 1,1-1-1,-1 1 1,0-1-1,0 1 1,-1-2 0,-3-1 59,1-1 1,0 1 0,0-1 0,1 0 0,-1 0-1,1-1 1,0 1 0,0-1 0,-4-6 0,-4-7-168,2-1 0,0 0 1,1 0-1,1-1 1,1 0-1,1 0 0,1 0 1,0-1-1,2 0 0,0 0 1,1 0-1,2 0 1,2-38-1,-1 52-137,0 1 1,1-1-1,0 0 1,0 1 0,1-1-1,-1 1 1,1 0-1,1 0 1,-1 0-1,1 0 1,0 0-1,0 1 1,1 0-1,0 0 1,0 0-1,0 0 1,0 1-1,1 0 1,0 0-1,-1 0 1,2 1-1,-1 0 1,11-4-1,12-1-602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3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28 17708,'-3'-6'2232,"-3"1"-1408,-1 5-359,1 0 1655,0 5-1144,2 1-248,2-2-632,-1 0-328,5-4-816,2-3 920,2-13-168,3-1-128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8.7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6 15251,'0'-6'2911,"-3"20"-1699,-4 25-559,6-16-528,1-1 0,1 1 0,5 30 0,-5-46-127,0-1 0,1 0 0,-1 0 0,1 0 0,0 0 0,1-1 0,-1 1-1,1-1 1,1 1 0,-1-1 0,1 0 0,-1 0 0,1 0 0,1-1 0,-1 1 0,1-1 0,5 4 0,-7-6-39,-1-1 0,0 0 0,1 0 0,-1 0 0,1 0 0,-1 0 0,1-1 0,0 1 0,-1-1 0,1 0 0,-1 1 0,1-1 0,0 0 0,-1-1 1,1 1-1,0 0 0,-1-1 0,1 1 0,-1-1 0,1 0 0,-1 0 0,1 0 0,-1 0 0,1-1 0,-1 1 0,4-3 0,0-1-45,0-1 0,-1 1 0,1-1 0,-1 0 0,0 0 0,-1-1 0,7-11 0,8-16-262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9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 18460,'-5'13'1320,"-5"0"-1072,3 0-120,7 0 328,1-2-256,8-6-376,4-4-296,0-7 408,-3-4-96,-10-6-104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9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4 14987,'8'-4'1769,"-8"11"-857,-9 17-220,6-16-281,-32 101 760,-32 177 1,76-351-1760,2-87 0,-9 101 376,-1-7-10,-2 47 132,-3 39 79,2-5 8,1 0 0,1 0 0,1 0 1,3 23-1,-2-38 8,-1-1 0,1 1 0,0-1 1,1 0-1,0 0 0,0 0 0,0 0 1,1-1-1,0 1 0,0-1 0,1 0 0,0 0 1,0 0-1,0-1 0,0 0 0,8 5 1,-1-2 29,-7-7 36,-10-6 39,-25-27 44,1-1 1,2-1 0,1-1-1,-24-44 1,55 85-184,0 0 1,0 0-1,1 0 1,0-1-1,0 0 0,0 0 1,1 0-1,-1-1 1,10 4-1,-7-3-48,0-1-1,0 1 1,1-2 0,0 0 0,0 0-1,0-1 1,16 2 0,14-4-130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08.2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84 10322,'18'-19'4446,"27"-37"1,-42 47-2001,-10 9-1076,-13 10-399,-5 9-812,0 1-1,1 1 0,1 1 1,1 1-1,1 1 0,-26 40 1,45-63-151,1 1 0,-1 0-1,1 0 1,0 0 0,0 0 0,0 0 0,0 0 0,0 1 0,1-1 0,-1 0 0,1 0 0,-1 1 0,1-1 0,0 0 0,0 1 0,0-1 0,0 0-1,0 1 1,0-1 0,1 0 0,-1 0 0,1 1 0,0-1 0,1 2 0,-1-1-63,1-1 0,0 0 0,0 0-1,0 0 1,1 0 0,-1-1 0,0 1 0,1 0 0,-1-1 0,1 0 0,-1 1-1,1-1 1,0 0 0,0-1 0,-1 1 0,1 0 0,0-1 0,0 1 0,3-1 0,1 0-122,-1 0 0,0 0 0,1 0 1,-1-1-1,0 0 0,0 0 1,1-1-1,-1 1 0,9-5 0,8-4-337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08.6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90 10602,'11'-18'1691,"0"-1"0,10-24-1,-19 38-1181,1 0 516,-2 7-18,-4 9 125,-20 26 915,5-11-1356,2 1 0,1 0 0,1 1-1,1 0 1,-9 32 0,20-50-589,0-1 0,1 1 0,0 0 1,0 0-1,1-1 0,2 14 0,-2-20-180,0-1 1,1 1-1,-1 0 0,1 0 1,-1 0-1,1-1 0,0 1 0,0 0 1,1-1-1,-1 1 0,0-1 0,1 0 1,-1 1-1,1-1 0,0 0 1,0 0-1,0 0 0,0 0 0,0 0 1,0 0-1,1-1 0,-1 1 0,1-1 1,-1 1-1,6 1 0,-6-3 22,0 0 1,0 0-1,0 1 0,1-2 0,-1 1 0,0 0 0,0 0 1,1-1-1,-1 1 0,0-1 0,0 0 0,0 1 0,0-1 1,2-2-1,16-6-511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09.0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9 14795,'-2'2'341,"0"0"0,0 1 1,1-1-1,-1 0 0,1 0 0,0 1 0,0-1 0,-1 1 0,2 0 0,-1-1 0,0 1 1,0 0-1,1-1 0,-1 1 0,1 3 0,-1-1-34,1-1 1,0 1-1,0 0 1,0-1-1,0 1 0,1-1 1,0 1-1,2 8 1,-2-12-292,0 1 1,0 0 0,-1-1 0,1 1-1,0-1 1,0 1 0,1-1 0,-1 1-1,0-1 1,0 0 0,1 1 0,-1-1 0,1 0-1,-1 0 1,1 0 0,0 0 0,-1 0-1,1 0 1,0-1 0,-1 1 0,1-1-1,2 1 1,0-1-57,-1 0-1,0 0 1,0 0-1,0-1 0,0 1 1,0-1-1,0 0 1,0 0-1,0 0 1,0 0-1,-1-1 1,4-1-1,6-5-653,0 0 0,-1-1-1,0-1 1,15-16 0,21-31-4321,-42 78 10054,1 1-3762,-6 12-434,0-1 0,-3 1-1,-8 46 1,-1 5-369,13-71-633,4-25 206,5-27-89,-3 3-88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09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 16 17724,'15'-5'828,"-10"3"-623,0 0 0,1 0 0,-1 1 0,0 0 0,1 0 0,8 0-1,-12 1-165,0 0 0,-1 0 0,1 1-1,0-1 1,-1 1 0,1-1 0,-1 1-1,1 0 1,-1 0 0,1 0 0,-1-1-1,1 1 1,-1 1 0,0-1 0,0 0-1,1 0 1,-1 0 0,0 1 0,0-1-1,0 0 1,0 1 0,-1-1 0,1 1-1,0-1 1,-1 1 0,2 2 0,0 4 72,1 1 0,-1 0 1,-1 0-1,1 0 1,-2 0-1,1 0 1,-1 0-1,0 0 1,-3 11-1,0-1 92,-1 1 0,-1-1 0,-8 23-1,1-14-22,-1 0 0,-2 0 0,0-2 0,-2 0-1,-1 0 1,-30 32 0,41-50-134,0-1-1,-1 1 1,-14 8-1,20-14-25,0 0-1,-1-1 1,1 0-1,-1 1 1,1-1-1,-1 0 1,0 0 0,1-1-1,-1 1 1,0 0-1,0-1 1,0 0-1,1 0 1,-1 0-1,0 0 1,0 0 0,0 0-1,-3-1 1,-13-7-18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09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8 127 16932,'-1'1'108,"0"0"1,0 0 0,0 1-1,1-1 1,-1 0 0,1 0-1,-1 1 1,1-1 0,-1 0 0,1 1-1,0-1 1,0 0 0,-1 1-1,1-1 1,0 0 0,0 1-1,1 1 1,-1-3-59,1 1-1,0 0 1,0-1 0,-1 1 0,1-1-1,0 1 1,0-1 0,0 0-1,0 1 1,0-1 0,0 0-1,-1 0 1,1 0 0,0 1-1,0-1 1,0 0 0,0 0-1,0 0 1,0 0 0,0-1-1,0 1 1,0 0 0,0 0-1,0 0 1,0-1 0,-1 1-1,3-1 1,186-55 2138,41-9-1507,-168 53-594,0 2 1,73-1-1,-99 11-60,1 1-1,0 2 1,0 1 0,-1 2 0,38 10-1,-38-6-23,-21-7-7,0 1 0,0 1 0,13 6 0,-65-39-2039,10 9 1678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0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90 18556,'9'7'1257,"49"34"3525,-46-33-4408,0-1 0,1 0 1,14 5-1,-23-10-405,1 0 0,0-1 0,0 1 0,0-1 0,0 0 0,0 0 0,0-1 0,0 1 0,1-1 0,-1 0 0,0-1 0,0 1 0,0-1 0,0 0 0,0 0 0,0-1 0,0 0 0,0 1 0,-1-2 0,1 1 0,0 0 0,-1-1 0,0 0 0,8-6 0,0-4-522,-1 0-1,-1 0 1,0-1-1,-1 0 0,0-1 1,-1 0-1,-1 0 1,8-25-1,-19 103 2057,-7 134 1687,1-15-3858,9-178 587,1 0 1,0-1 0,0 1-1,0 0 1,1 0-1,1 6 1,3-6-272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6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183 5 23045,'-1'-1'130,"-1"1"0,1-1-1,-1 0 1,0 1 0,0 0 0,1-1 0,-1 1-1,0 0 1,0 0 0,1 0 0,-1 0 0,0 0 0,0 0-1,1 0 1,-1 1 0,0-1 0,0 1 0,1-1-1,-1 1 1,-2 1 0,-32 18 770,24-11-781,1 0-1,0 0 1,0 1-1,1 1 1,1 0-1,-1 0 1,2 0 0,0 1-1,-8 15 1,16-27-146,0 1 0,-1-1 1,1 1-1,0 0 0,-1 0 1,1-1-1,0 1 0,0 0 1,0-1-1,0 1 0,0 0 0,-1 0 1,1-1-1,1 1 0,-1 0 1,0 0-1,0-1 0,0 1 1,0 0-1,0 0 0,1-1 1,-1 1-1,0 0 0,1-1 1,0 2-1,0-1-23,0 0 1,0-1-1,0 1 0,0-1 1,0 1-1,0-1 0,0 0 1,0 1-1,0-1 0,0 0 1,1 1-1,-1-1 0,0 0 1,0 0-1,2 0 0,7-1-310,0 0 0,-1-1 0,13-3 0,-12 3 77,-9 2 250,20-5-695,42-2 0,-58 7 694,0 0-1,0 0 1,1 0 0,-1 1 0,0 0 0,0 0-1,0 0 1,0 0 0,0 1 0,0 0-1,0 0 1,0 0 0,8 6 0,-12-7 50,0 0 1,0 0-1,0 0 1,0 0-1,0 0 1,0 0-1,0 0 1,0 1-1,-1-1 1,1 0-1,0 0 1,-1 1-1,1-1 1,-1 0-1,1 1 1,-1-1-1,1 1 1,-1-1-1,0 1 1,0-1-1,0 0 1,0 4-1,-1-2 25,0-1 1,0 1-1,0 0 0,0 0 0,0 0 0,0-1 0,-1 1 1,0-1-1,1 1 0,-4 3 0,-4 3 88,0-1-1,0 1 1,0-2-1,-14 10 1,11-10-230,-1 0 0,1-1 1,-1 0-1,0-1 0,0 0 1,-1-1-1,-25 5 0,15-7-152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1.5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 22301,'7'12'1888,"0"-3"-1568,-7-4-208,0-6 576,3-6-880,1-3-408,6-5 584,-1-1-200,-8 0-128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2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3 282 17268,'5'18'1872,"-10"-2"-1112,3-6-296,2-3 897,1-3-441,5-8-776,7-5-440,0-8 352,1 0-192,9-4-200</inkml:trace>
  <inkml:trace contextRef="#ctx0" brushRef="#br0" timeOffset="1">330 50 17380,'3'1'1952,"3"0"-1304,-2 1-248,5-2 1073,5 1-617,5-2-232,9-3-280,4-1-232,2-2-608,2 0-336,1-2-713,-4 0 1257,-11 4-280,-9-3-224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2.5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17420,'-11'18'1784,"6"-7"-1112,2 0-272,10-4 809,7-4-241,14-3-352,8-3-152,7-6-352,5 0-248,3 1-624,-3-4 1152,-2 6-440,-3 5-64,-9 1-80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3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221 170 15483,'-1'-3'227,"1"0"0,-1-1-1,0 1 1,0 0 0,0 0-1,-1 0 1,1 0 0,-1 0 0,0 0-1,1 0 1,-1 1 0,-1-1-1,1 1 1,0-1 0,-4-2-1,5 4-128,-1 0-1,0 0 0,0 0 0,0 0 1,0 0-1,0 0 0,-1 0 0,1 1 0,0-1 1,0 1-1,0 0 0,-1-1 0,1 1 0,0 0 1,0 0-1,-1 1 0,1-1 0,0 0 0,0 1 1,-1-1-1,1 1 0,0 0 0,0 0 0,-2 1 1,-4 2 0,1 1 0,-1 0 0,1 0 1,0 1-1,1 0 0,-1 0 1,1 1-1,1-1 0,-1 1 0,1 0 1,0 1-1,-7 15 0,3-4-77,0 1-1,2 1 1,1-1-1,-5 26 1,8-35-27,2 0 1,-1 0-1,1 1 1,1 13-1,1-22 4,-1-1 0,0 1 1,1 0-1,0 0 0,-1-1 0,1 1 0,0 0 0,0-1 0,1 1 0,1 2 0,-3-4 1,1 0 1,0 0 0,0 0 0,0 0 0,0 0 0,1 0-1,-1 0 1,0-1 0,0 1 0,0 0 0,1-1-1,-1 1 1,0-1 0,0 1 0,1-1 0,-1 1 0,1-1-1,-1 0 1,0 0 0,1 0 0,1 0 0,1 0-1,0-1 0,0 0 0,0 0 0,-1 0 0,1-1 0,0 1 0,-1-1 0,1 0 0,-1 0 0,1 0 0,-1 0 0,0 0 0,0-1 0,5-4 0,4-6-11,20-28 0,-26 33 8,29-43 164,-2-1-1,-3-2 1,-2-1 0,33-95 0,-75 201 12,2 1 0,2 0 1,3 1-1,-2 69 0,9-121-170,-1 12 20,1-1 0,0 1 0,1-1 1,0 0-1,4 16 0,-5-27-20,1 0 0,-1 0 1,0 0-1,0 0 0,0 0 1,1 0-1,-1-1 0,0 1 0,1 0 1,-1 0-1,0 0 0,1-1 0,-1 1 1,1 0-1,0-1 0,-1 1 1,1 0-1,-1-1 0,1 1 0,0-1 1,0 1-1,-1-1 0,1 1 0,0-1 1,0 1-1,0-1 0,-1 0 1,1 0-1,1 1 0,0-1 0,-1-1 1,1 1-1,-1-1 0,1 0 0,-1 1 1,0-1-1,1 0 0,-1 0 1,0 0-1,0 0 0,0 0 0,0 0 1,0 0-1,0 0 0,2-2 0,4-7 6,-1 0 0,0 0-1,7-15 1,6-21 28,-1 0 0,-3-1 0,12-64 0,-31 191 197,2-34-128,1-28-61,0 0 10,1 0 1,0 0-1,1 0 0,4 21 0,-5-37-42,0 0-1,1-1 1,-1 1-1,1 0 1,0 0-1,0 0 1,-1-1-1,1 1 1,0 0 0,1-1-1,-1 1 1,0-1-1,2 2 1,-3-3-6,1 1 1,0-1-1,0 1 1,0-1 0,0 0-1,0 1 1,0-1-1,0 0 1,0 0-1,0 0 1,-1 0 0,1 0-1,0 0 1,0 0-1,0 0 1,0 0-1,0 0 1,0-1 0,0 1-1,0 0 1,0 0-1,0-1 1,0 1-1,-1-1 1,1 1 0,0-1-1,0 1 1,0-1-1,-1 0 1,2 0 0,14-14 37,-1 0 1,-1-1-1,-1 0 1,22-33-1,-17 23-8,25-29 0,-42 54-37,0-1-1,0 1 0,0 0 1,0 0-1,1 0 1,-1 0-1,1 0 0,-1 0 1,0 0-1,1 0 1,-1 1-1,1-1 0,3 0 1,-4 1 0,-1 0 0,1 0 0,0 0 0,0 0 0,-1 0 1,1 0-1,0 0 0,-1 1 0,1-1 0,0 0 0,0 0 0,-1 1 0,1-1 1,-1 1-1,1-1 0,0 0 0,-1 1 0,1-1 0,-1 1 0,1 0 0,0 0 1,2 4-3,0 0 0,-1 0 0,1 0 0,-1 1 0,0-1 0,1 9 0,1-1 3,-3-9-2,3 9 1,0 0-1,1 0 0,0-1 0,1 1 0,0-1 0,15 19 0,-20-29 3,0-1 0,0 0 0,0 0 0,0 0 0,0 0 0,0 0 0,0-1 0,1 1 0,-1 0 0,0-1 0,1 1 0,-1 0 0,0-1 0,1 1 0,-1-1 0,1 0 0,-1 0 0,1 1 0,-1-1 0,1 0 0,1-1 0,0 1-1,0-1 1,-1 0-1,1 0 1,0 0-1,-1 0 1,1 0-1,-1 0 0,1-1 1,-1 1-1,4-4 1,2-3 2,1 0 0,-1-1 0,-1 0 0,10-14 1,-11 13 0,18-27 130,-23 34-98,0 1-1,1-1 1,-1 1-1,0-1 1,-1 0-1,1 1 1,0-1-1,-1 0 1,0 0-1,1 0 1,-1 1-1,0-5 1,-1 6-16,1 1 0,0-1 0,-1 0 0,1 1 0,0-1 0,-1 1 0,1-1 0,-1 0 0,1 1 1,-1-1-1,1 1 0,-1-1 0,1 1 0,-1-1 0,0 1 0,1 0 0,-1-1 0,0 1 0,1 0 0,-1 0 0,0-1 0,1 1 1,-1 0-1,0 0 0,0 0 0,1 0 0,-1 0 0,0 0 0,0 0 0,1 0 0,-2 0 0,2 0-67,-1 0-1,0 0 0,1 0 1,-1 0-1,1 1 1,-1-1-1,1-1 0,-1 1 1,0 0-1,1 0 0,-1 0 1,1 0-1,-1 0 1,1 0-1,-1-1 0,1 1 1,-1 0-1,1 0 1,-1-1-1,1 1 0,-1 0 1,1-1-1,-1 1 0,1 0 1,0-1-1,-1 1 1,1-1-1,0 1 0,-1-1 1,1 1-1,0-1 1,-1 1-1,1-1 0,0 1 1,0-1-1,0 1 0,-1-2 1,3 0-212,-1 1 0,1-1 1,0 1-1,-1-1 0,1 1 0,0 0 1,0 0-1,0 0 0,0 0 0,0 0 1,0 0-1,0 0 0,0 1 1,4-2-1,-1 1-133,14-5-566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3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99 147 16363,'0'0'63,"0"-1"0,0 1-1,0 0 1,0 0 0,0 0-1,0-1 1,0 1 0,0 0-1,0 0 1,-1 0 0,1 0-1,0-1 1,0 1 0,0 0-1,0 0 1,0 0 0,0 0-1,0 0 1,-1-1 0,1 1-1,0 0 1,0 0-1,0 0 1,0 0 0,-1 0-1,1 0 1,0 0 0,0 0-1,0 0 1,0-1 0,-1 1-1,1 0 1,0 0 0,0 0-1,0 0 1,-1 0 0,1 0-1,0 0 1,0 0 0,0 0-1,-1 1 1,-12 2 981,-10 10 703,18-9-1520,0 0 1,1 1-1,-1 0 1,1-1-1,0 1 0,0 1 1,1-1-1,0 0 0,0 1 1,0 0-1,-3 10 1,4-11-197,1-1 1,-1 1 0,1 0 0,0 0 0,1 0 0,-1 0-1,1 0 1,0 0 0,1 0 0,-1 0 0,1 0 0,0-1-1,0 1 1,0 0 0,3 7 0,-3-10-30,0 0 0,0-1 1,0 1-1,1 0 0,-1 0 0,0-1 0,1 1 0,-1-1 1,1 1-1,-1-1 0,1 0 0,0 1 0,-1-1 1,1 0-1,0 0 0,0 0 0,0-1 0,0 1 0,0 0 1,0-1-1,0 1 0,0-1 0,0 0 0,0 1 1,0-1-1,0 0 0,1 0 0,-1 0 0,0-1 0,0 1 1,0-1-1,0 1 0,0-1 0,0 1 0,0-1 0,2-1 1,5-2 2,0-1 0,0 0 0,0-1 1,0 1-1,-1-2 0,8-7 0,1-1 3,-1-1-1,-1-1 0,-1-1 0,-1 0 0,0-1 1,-1 0-1,-1-1 0,-1 0 0,-1 0 1,-1-1-1,9-33 0,-16 52-5,-1 0 0,0 0 0,1 1 0,-1-1 1,0 0-1,0 0 0,0 0 0,0 1 0,0-1 0,0 0 0,-1 0 0,1 1 0,-1-1 1,0-3-1,0 5-1,1-1 0,-1 1 0,1-1 0,0 1 0,-1 0 0,1-1 0,-1 1 0,1 0 0,-1 0 1,1-1-1,-1 1 0,1 0 0,-1 0 0,0 0 0,1 0 0,-1-1 0,1 1 0,-1 0 0,1 0 0,-1 0 1,0 0-1,1 0 0,-1 1 0,1-1 0,-1 0 0,1 0 0,-1 0 0,1 0 0,-1 1 0,-4 1 5,1 0 0,-1 1 0,1-1-1,0 1 1,0 0 0,1 0 0,-1 1-1,-5 6 1,-1 2 31,0 0 0,2 1 0,-1 0-1,1 0 1,1 1 0,1 0 0,0 1 0,0-1-1,-3 19 1,9-32-31,0 0 0,0 0 0,0 0 0,0 0 0,0 0 0,0 0 0,0 0 0,1 0 0,-1 0 0,0 0 0,0-1 0,1 1 0,-1 0 0,1 0 0,-1 0 0,1 0 0,-1 0 0,1-1 0,0 1 0,-1 0 0,1 0 0,0-1 0,-1 1 0,1-1 0,0 1 0,0 0 0,0-1 0,0 1 0,0-1 0,-1 0 0,1 1 0,0-1 0,0 0 0,0 0 0,0 1 0,0-1 0,0 0 0,0 0 0,0 0 0,0 0 0,1 0 0,8 0 15,-1-1 0,0 1 0,14-4-1,-12 2-3,0 1-27,1 0 1,-1 1-1,1 0 0,16 2 0,-26-2-28,1 0 0,-1 1 1,1-1-1,-1 1 0,0 0 0,1-1 0,-1 1 1,0 0-1,1 0 0,-1 1 0,0-1 1,0 0-1,0 1 0,0-1 0,0 1 0,0 0 1,-1-1-1,1 1 0,0 0 0,-1 0 0,1 0 1,-1 1-1,0-1 0,0 0 0,0 0 0,1 5 1,-3 0-150,-8-4-40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4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21 16708,'0'-1'130,"0"-1"0,-1 1 1,1 0-1,0 0 1,-1 1-1,1-1 0,-1 0 1,1 0-1,-1 0 1,1 0-1,-1 0 0,0 0 1,0 1-1,1-1 1,-1 0-1,0 0 0,0 1 1,0-1-1,0 1 1,0-1-1,0 1 0,1-1 1,-1 1-1,0 0 1,-1-1-1,1 1 0,0 0 1,0 0-1,0 0 1,0-1-1,0 1 1,0 0-1,-2 1 0,-3-2 368,0 1-1,-1 1 1,1-1 0,-9 3-1,9-2-387,0 1-1,0 0 1,0 0 0,0 1-1,0-1 1,1 1 0,-1 1-1,1-1 1,0 1-1,0 0 1,0 0 0,1 0-1,-1 1 1,1-1 0,0 1-1,0 0 1,1 1 0,-4 6-1,6-11-119,1 0-1,0 0 1,0 0 0,0 0-1,0 0 1,0 0 0,0 0-1,0 0 1,0 0 0,0 0-1,0 0 1,1 0 0,-1 0-1,0 0 1,1 0-1,-1 0 1,1 0 0,-1-1-1,1 1 1,-1 0 0,1 0-1,-1 0 1,1-1 0,0 1-1,0 0 1,-1-1 0,1 1-1,0 0 1,0-1-1,0 1 1,-1-1 0,1 0-1,0 1 1,0-1 0,0 0-1,2 1 1,6 2-105,-1-1 0,1 0-1,11 2 1,-8-2-45,-3-1 56,0 1 4,1-1 0,-1 1 1,0 1-1,0 0 0,0 0 0,0 1 1,0 0-1,0 0 0,9 8 0,-17-11 119,1 1 0,-1-1 0,0 1 0,0-1 0,-1 1 0,1 0 0,0-1 0,0 1-1,-1 0 1,1 0 0,-1-1 0,0 1 0,1 0 0,-1 0 0,0 0 0,0-1 0,0 1 0,0 0-1,0 0 1,-1 0 0,1-1 0,-1 1 0,1 0 0,-1 0 0,1-1 0,-1 1 0,0 0 0,0-1-1,0 1 1,0-1 0,-2 3 0,-3 5 221,-1 0-1,0-1 0,0 0 1,-9 7-1,4-5 230,-1 1 0,-27 16 0,35-24-423,0-1 1,0 1-1,0-1 1,-1 1-1,1-2 1,-1 1-1,0-1 1,0 1-1,1-2 1,-1 1-1,-10-1 1,16 1-112,-1-1 1,1 0 0,-1 0 0,0 0 0,1 0 0,-1 0-1,1 0 1,-1 0 0,0 0 0,1-1 0,-1 1 0,1 0-1,-1 0 1,1 0 0,-1-1 0,0 1 0,1 0 0,-1-1 0,1 1-1,0 0 1,-1-1 0,1 1 0,-1 0 0,1-1 0,-1 1-1,1-1 1,0 1 0,-1-1 0,1 1 0,0-1 0,0 1 0,-1-2-1,1 1-72,1 0 0,-1 0 0,1-1 0,-1 1-1,1 0 1,-1 0 0,1 0 0,0 0 0,-1 0-1,1 0 1,0 0 0,0 0 0,0 0 0,1 0 0,38-28-2010,-40 29 2148,29-17-1137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5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171 201 17148,'0'-1'75,"0"1"0,0-1 0,0 0 1,0 1-1,0-1 0,0 1 0,0-1 0,0 1 1,0-1-1,-1 0 0,1 1 0,0-1 1,0 1-1,-1-1 0,1 1 0,0-1 0,-1 1 1,1-1-1,-1 1 0,1 0 0,-1-1 1,1 1-1,0-1 0,-1 1 0,1 0 0,-1-1 1,0 1-1,1 0 0,-1 0 0,0-1 1,-1 1 56,-1 0 0,1-1 0,0 1 0,0 0 0,-1 0 0,1 0 0,0 1 0,-4 0 0,-1 1 147,0 0-1,1 0 1,-1 0-1,1 1 1,-7 4-1,5-1-139,0 0 0,1 0 0,0 1 0,0 0 0,1 0-1,0 1 1,0 0 0,1 0 0,0 0 0,-7 16-1,10-19-127,-1 0-1,1 1 1,1-1 0,-1 1-1,1-1 1,0 1-1,0 0 1,1-1-1,0 1 1,0 0-1,0 0 1,0-1-1,1 1 1,0 0-1,0-1 1,1 1 0,0-1-1,0 1 1,3 5-1,-4-8-9,0-1 0,1 1 0,0-1 0,0 0 0,-1 1 0,1-1 0,0 0 0,1 0 0,-1 0 0,0 0 0,0-1 0,1 1 0,-1-1 0,1 1 0,0-1 0,-1 0 0,1 0 0,3 1 0,-2-2 2,0 1-1,0-1 0,0 0 0,0 0 1,1-1-1,-1 1 0,0-1 0,0 0 0,0 0 1,0 0-1,6-3 0,0-1 2,1 0 0,-1-1 0,0-1-1,0 0 1,-1 0 0,0-1 0,0 0-1,8-10 1,-4 2 8,0-2 0,-1 1 0,0-2 0,-2 1 0,0-1 0,-1-1 0,-1 0-1,-1 0 1,0-1 0,-2 0 0,-1 0 0,0 0 0,-1 0 0,-1-28 0,-2 45-3,0 0 1,-1 1-1,1-1 0,-1 0 1,0 0-1,0 0 0,0 0 1,-2-3-1,2 6-5,1 0-1,-1 0 1,0 0 0,1 0-1,-1 0 1,0 0 0,1 1-1,-1-1 1,0 0 0,0 1-1,0-1 1,0 0 0,0 1 0,0-1-1,0 1 1,0-1 0,0 1-1,0 0 1,0-1 0,0 1-1,0 0 1,0 0 0,0 0-1,-1 0 1,1 0 0,0 0-1,0 0 1,0 0 0,0 0 0,0 0-1,0 1 1,0-1 0,-2 1-1,-2 1 13,0 0-1,0 1 1,0 0-1,1 0 1,-1 0-1,1 1 1,-1-1-1,1 1 1,0 0-1,1 0 1,-1 0-1,-5 9 1,-3 6 84,-18 37 1,22-40-46,1 0 0,0 1 0,1 0 0,1 0 0,-6 33-1,11-48-46,-1 1 0,1-1 0,0 0 0,0 0 0,0 0 0,0 0 0,1 0 0,-1 0 0,1 0 0,-1 0 0,1 1 0,0-1 0,1 3 1,-1-4-5,0 0 0,0 0 0,0 0 1,0-1-1,0 1 0,0 0 0,0 0 1,0-1-1,0 1 0,0-1 0,0 1 1,1-1-1,-1 1 0,0-1 0,0 0 1,0 0-1,1 1 0,-1-1 0,0 0 1,1 0-1,-1 0 0,0 0 0,0-1 1,1 1-1,1 0 0,11-5-48,1 0 0,-1 0 0,0-2 0,0 1-1,-1-2 1,20-13 0,1-1-70,-15 11 43,-15 8 45,1-1 1,0 1 0,-1 0 0,1 1-1,1-1 1,-1 1 0,0 0 0,0 1-1,1-1 1,-1 1 0,1 0 0,8-1-1,-12 3 26,-1-1 0,0 1-1,1-1 1,-1 1 0,0-1 0,0 1-1,0 0 1,1-1 0,-1 1 0,0 0-1,0 0 1,0 0 0,0 0-1,0 0 1,-1 0 0,1 0 0,0 0-1,0 0 1,-1 1 0,1-1 0,-1 0-1,1 0 1,-1 1 0,1-1-1,-1 0 1,0 1 0,0-1 0,1 0-1,-1 1 1,0 1 0,1 8 79,-1 0 0,-1 19 0,0-22-41,-5 45 215,3-37-82,2 0 1,-1 33-1,2-49-165,0 1 0,0-1 0,0 1-1,0-1 1,0 1 0,0 0 0,0-1 0,0 1 0,0-1 0,1 1 0,-1-1 0,0 1-1,0-1 1,1 1 0,-1-1 0,0 1 0,0-1 0,1 1 0,-1-1 0,0 1 0,1-1-1,-1 1 1,1-1 0,-1 0 0,1 1 0,-1-1 0,1 0 0,0 1 0,0-1-10,0 0 1,0 0-1,0 0 1,0-1 0,0 1-1,-1 0 1,1 0-1,0-1 1,0 1-1,0 0 1,0-1-1,-1 1 1,1-1 0,0 1-1,1-2 1,26-28-561,5-15-787,-14 18-841,1 1 1,44-44-1,-63 69 2118,-1 0 1,1 0-1,0 1 0,-1-1 1,1 0-1,0 1 0,0-1 1,-1 1-1,1-1 0,0 1 1,0-1-1,0 1 0,0-1 1,0 1-1,-1 0 0,1 0 1,0-1-1,0 1 0,0 0 1,0 0-1,2 0 0,-2 1 106,-1-1 0,0 1 0,1-1-1,-1 1 1,1-1 0,-1 1-1,0 0 1,1-1 0,-1 1-1,0-1 1,0 1 0,1 0 0,-1-1-1,0 1 1,0 0 0,0-1-1,0 1 1,0 0 0,0 0 0,0-1-1,0 2 1,-9 45 3789,8-46-3666,-2 17 2134,3-18-2256,0 0 0,0 0 1,0 0-1,0 0 1,0 0-1,0-1 0,0 1 1,0 0-1,0 0 1,0 0-1,0 0 0,0 0 1,0 0-1,0 0 1,0 0-1,0 0 0,0 0 1,1 0-1,-1 0 1,0 0-1,0 0 0,0 0 1,0 0-1,0 0 1,0 0-1,0 0 0,0 0 1,0-1-1,0 1 1,0 0-1,0 0 0,1 0 1,-1 0-1,0 0 1,0 1-1,0-1 0,0 0 1,0 0-1,0 0 1,0 0-1,0 0 0,0 0 1,0 0-1,0 0 1,1 0-1,-1 0 0,0 0 1,0 0-1,0 0 1,0 0-1,0 0 0,0 0 1,0 0-1,0 0 1,0 0-1,0 0 0,0 0 1,0 1-1,0-1 1,0 0-1,0 0 0,0 0 1,0 0-1,0 0 1,0 0-1,17-26 2748,-7 10-3060,-3 6 338,13-18-62,-19 26-13,0 1 0,0-1 0,0 1 0,1 0 0,-1 0 1,1 0-1,-1 0 0,1 0 0,-1 0 0,1 0 0,-1 0 1,1 1-1,0-1 0,3 0 0,-5 1 9,1 0 0,-1 0-1,1 0 1,-1 0 0,0 0 0,1 1-1,-1-1 1,0 0 0,1 0 0,-1 1-1,0-1 1,1 0 0,-1 0-1,0 1 1,0-1 0,1 0 0,-1 1-1,0-1 1,0 0 0,0 1 0,1-1-1,-1 0 1,0 1 0,0-1 0,0 0-1,0 1 1,0-1 0,0 1 0,0-1-1,0 0 1,0 1 0,0-1 0,0 0-1,0 1 1,0-1 0,0 1-1,0-1 1,-2 20-89,1-17 80,-6 35-40,3-25 88,2 0 1,-1 0-1,2 1 0,-1 21 0,2-34-29,0-1-1,0 1 0,0-1 1,0 1-1,0-1 0,1 1 1,-1-1-1,0 1 0,0-1 1,0 1-1,0-1 0,0 0 1,1 1-1,-1-1 0,0 1 0,0-1 1,1 1-1,-1-1 0,0 0 1,1 1-1,-1-1 0,1 0 1,-1 1-1,0-1 0,1 0 1,-1 1-1,1-1 0,-1 0 1,1 0-1,14-4 34,14-20-78,-9 1-346,26-38 0,6-7-1016,-52 67 1383,0 1 1,0 0-1,0 0 1,0-1-1,0 1 1,0 0-1,0 0 1,1 0-1,-1-1 1,0 1-1,0 0 1,0 0-1,0 0 1,0-1-1,1 1 0,-1 0 1,0 0-1,0 0 1,0 0-1,0 0 1,1-1-1,-1 1 1,0 0-1,0 0 1,1 0-1,-1 0 1,0 0-1,0 0 1,0 0-1,1 0 0,-1 0 1,0 0-1,0 0 1,1 0-1,-1 0 1,0 0-1,0 0 1,1 0-1,-1 0 1,0 0-1,0 0 1,0 0-1,1 0 1,-1 1-1,0-1 0,1 0 1,-1 14-346,-7 22 205,7-36 143,-7 23-30,5-16-5,0 0-1,0 0 0,0 0 1,1 0-1,-1 14 1,2-21 31,0 0 0,0 0 1,0 1-1,0-1 0,0 0 1,0 0-1,0 0 0,0 0 0,0 0 1,0 0-1,0 0 0,1 1 0,-1-1 1,0 0-1,0 0 0,0 0 0,0 0 1,0 0-1,0 0 0,0 0 1,0 0-1,0 1 0,0-1 0,0 0 1,0 0-1,0 0 0,1 0 0,-1 0 1,0 0-1,0 0 0,0 0 1,0 0-1,0 0 0,0 0 0,0 0 1,1 0-1,-1 0 0,0 0 0,0 0 1,0 0-1,0 0 0,0 0 1,0 0-1,0 0 0,1 0 0,-1 0 1,0 0-1,0 0 0,0 0 0,0 0 1,8-5-458,3-9 236,5-8-109,5-6-115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6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50 16019,'10'-15'2676,"-13"24"496,-5 13-1842,-8 29-903,2 0-1,3 1 1,2 0 0,-4 89 0,12-122-457,1 0 0,0 0 0,2-1 0,0 1 0,9 31 0,-9-45-11,0-6 21,-1-13 22,-3-24 54,-5 1 141,-2 1-1,-1 1 1,-19-42 0,29 76-194,0 1 1,0 0 0,0 0-1,0 0 1,0-1-1,0 1 1,0 0-1,0 0 1,0-1-1,0 1 1,0 0 0,0 0-1,0 0 1,0-1-1,0 1 1,0 0-1,0 0 1,0 0 0,0-1-1,0 1 1,0 0-1,0 0 1,0 0-1,0-1 1,1 1-1,-1 0 1,0 0 0,0 0-1,0 0 1,0-1-1,0 1 1,1 0-1,-1 0 1,0 0-1,0 0 1,0 0 0,1 0-1,-1-1 1,0 1-1,0 0 1,0 0-1,1 0 1,-1 0 0,0 0-1,0 0 1,0 0-1,1 0 1,-1 0-1,0 0 1,0 0-1,0 0 1,1 0 0,-1 0-1,0 0 1,0 0-1,1 0 1,-1 0-1,0 1 1,19 3-43,-14-3 25,5 1-151,0 0 0,0-1-1,0 0 1,0-1 0,0 0 0,0 0-1,1-1 1,-1-1 0,0 1-1,0-2 1,-1 1 0,1-1 0,0-1-1,-1 0 1,0 0 0,0-1 0,0 0-1,-1 0 1,1-1 0,-1-1-1,-1 1 1,1-1 0,-1 0 0,0-1-1,-1 0 1,1 0 0,-2 0 0,6-11-1,-4 5 57,-1 0-1,0 0 1,-1-1-1,-1 0 1,-1 0-1,0 0 1,-1 0-1,0-1 1,-1-21-1,-6 12 431,5 24-304,0 1 0,0-1 0,0 1 0,0 0 0,0-1 0,0 1 0,-1-1 0,1 1 0,0 0 0,0-1 0,0 1 0,-1 0 0,1-1 0,0 1 0,0 0 0,-1-1 0,1 1 0,0 0 0,0-1 0,-1 1 0,1 0 0,0 0 0,-1-1 0,1 1 0,0 0 0,-1 0 0,1 0 0,-1 0 0,1-1 0,0 1 0,-1 0 0,1 0 0,-1 0 0,1 0 0,0 0 0,-1 0 0,1 0-1,-1 0 1,1 0 0,0 0 0,-1 0 0,1 1 0,-1-1 0,1 0 0,0 0 0,-1 0 0,1 0 0,0 1 0,-1-1 0,1 0 0,0 0 0,-1 1 0,1-1 0,0 0 0,-1 0 0,1 1 0,0-1 0,0 0 0,-1 1 0,1-1 0,0 1 0,-4 5 176,-1 1 1,2 0-1,-1-1 1,1 1-1,0 1 0,1-1 1,-1 0-1,-1 14 1,-8 66 819,7 34-87,5-108-852,1 0 0,0 1-1,1-1 1,1-1 0,0 1 0,1 0-1,6 13 1,-9-22-75,1 0-1,1-1 0,-1 0 1,0 1-1,1-1 0,0 0 1,0 0-1,5 4 0,-7-6-4,0 0 0,-1-1 0,1 1 0,0-1 0,0 0 0,-1 1 0,1-1 0,0 1-1,0-1 1,0 0 0,0 0 0,-1 1 0,1-1 0,0 0 0,0 0 0,0 0 0,0 0 0,0 0 0,0 0 0,-1 0 0,1-1-1,0 1 1,0 0 0,0 0 0,0-1 0,-1 1 0,1 0 0,0-1 0,0 1 0,0-1 0,-1 1 0,1-1 0,0 1 0,-1-1-1,1 1 1,-1-1 0,1 0 0,0 1 0,-1-1 0,1 0 0,-1 0 0,0 1 0,1-1 0,-1 0 0,0 0 0,1 0 0,-1 0-1,2-5 19,-1 0-1,0 0 0,0 0 0,0 0 1,0 1-1,-1-1 0,0 0 0,0 0 1,-1 0-1,0 0 0,0 0 0,0 0 1,-1 0-1,0 1 0,0-1 0,0 1 1,-1-1-1,0 1 0,0 0 0,-3-5 1,6 10 12,1 1 1,-1-1-1,1 0 1,0 1-1,-1-1 1,1 0 0,0 1-1,-1-1 1,1 0-1,0 0 1,-1 1 0,1-1-1,0 0 1,0 0-1,-1 0 1,1 0 0,0 0-1,-1 0 1,1 0-1,0 0 1,0-1 0,-1 1-1,1 0 1,0 0-1,0-1 1,28-13 98,-16 5-130,-1 0-1,15-14 1,-15 9 0,0 0 1,-1-1-1,-1-1 1,0 1 0,-1-2-1,0 1 1,-2-1-1,0 0 1,7-27 0,-13 40-5,0-1 1,-1 1-1,1-1 1,-1 1-1,-1-9 1,1 12 8,0 1 1,0-1 0,0 1-1,0 0 1,0-1 0,0 1-1,0-1 1,0 1 0,-1 0-1,1-1 1,0 1 0,0-1-1,0 1 1,-1 0 0,1-1-1,0 1 1,0 0-1,-1-1 1,1 1 0,0 0-1,-1-1 1,1 1 0,0 0-1,-1 0 1,0-1 0,1 1 1,-1 1-1,0-1 1,0 0 0,0 0 0,1 1 0,-1-1 0,0 0-1,0 1 1,1-1 0,-1 1 0,0-1 0,1 1-1,-1-1 1,0 1 0,1-1 0,-1 1 0,1 0 0,-1-1-1,0 2 1,-5 6 14,1 0 0,0 1 0,0 0 0,1 0 0,0 0 0,-3 10 0,-15 64 204,18-68-171,3-11-34,-6 26 141,-4 33 0,10-56-121,0 0-1,0 0 1,1 1-1,1-1 1,-1 0-1,1 0 1,0 0-1,1 0 1,-1 0-1,6 11 1,-6-16-29,0 1-1,0-2 1,0 1 0,1 0-1,-1 0 1,1 0 0,0 0-1,-1-1 1,1 1 0,0-1-1,0 0 1,0 1 0,0-1-1,0 0 1,0 0 0,0 0-1,0 0 1,1-1 0,-1 1-1,0 0 1,1-1 0,-1 0 0,0 1-1,1-1 1,-1 0 0,0 0-1,1-1 1,-1 1 0,0 0-1,1-1 1,-1 1 0,0-1-1,4-1 1,6-3-169,0 0 1,0-1-1,-1 0 1,17-11-1,-28 17 163,22-15-960,0-1 1,-1-1 0,-1-1-1,-1-1 1,18-21 0,-42 46-620,1 1 1183,1-1 0,-1 1 0,-3 11 0,7-17 449,-1 1-1,0-1 1,1 1 0,-1-1 0,1 1-1,-1 0 1,1-1 0,0 1-1,0 0 1,0-1 0,0 1 0,0 0-1,0-1 1,0 1 0,1-1-1,-1 1 1,0 0 0,1-1 0,-1 1-1,1-1 1,0 1 0,0-1-1,-1 1 1,1-1 0,0 0 0,0 1-1,0-1 1,0 0 0,1 0-1,-1 0 1,0 0 0,0 0 0,1 0-1,-1 0 1,1 0 0,-1 0-1,3 0 1,3 1 53,0 0 0,-1-1 0,1-1 0,0 1 1,10-1-1,-12 0-22,0 0 1,1 0-1,-1 0 1,1 1-1,-1 0 1,1 0-1,-1 0 1,0 0-1,7 4 1,-10-4 22,-1 0 0,0 1 0,0-1 1,0 0-1,0 0 0,0 1 0,0-1 0,0 1 1,0-1-1,-1 1 0,1-1 0,-1 1 0,1 0 1,-1-1-1,1 4 0,-1-5-100,1 0 0,-1 1-1,0-1 1,0 0 0,0 1 0,0-1-1,0 0 1,0 1 0,0-1 0,0 1-1,0-1 1,0 0 0,0 1 0,0-1-1,0 0 1,0 1 0,0-1 0,0 1-1,0-1 1,0 0 0,0 1 0,0-1-1,-1 0 1,1 1 0,0-1 0,0 0-1,0 1 1,-1-1 0,1 0 0,0 1-1,-1-1 1,1 0 0,0 0 0,0 0-1,-1 1 1,1-1 0,0 0 0,-1 0-1,1 0 1,-1 0 0,1 1 0,0-1-1,-1 0 1,1 0 0,0 0 0,-1 0-1,1 0 1,-1 0 0,1 0 0,0 0-1,-1 0 1,1 0 0,0 0 0,-1 0-1,1 0 1,-1-1 0,1 1-1,0 0 1,-1 0 0,1 0 0,0-1-1,-1 1 1,1 0 0,-26-9-515,7 5 60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7.2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3 15059,'0'0'102,"0"-1"0,0 1 0,1 0 0,-1 0-1,0 0 1,0-1 0,1 1 0,-1 0 0,0 0 0,1 0 0,-1 0-1,0 0 1,0 0 0,1 0 0,-1-1 0,0 1 0,1 0 0,-1 0-1,0 0 1,0 0 0,1 0 0,-1 0 0,0 0 0,1 1-1,-1-1 1,0 0 0,1 0 0,-1 0 0,0 0 0,0 0 0,1 1-1,1 9 2055,-7 25-48,3-20-1616,1-12-434,-28 235 1635,23-162-1627,4 85 0,2-159-64,0 0 0,0 0 0,0-1 1,0 1-1,0 0 0,1 0 0,-1-1 0,1 1 0,-1 0 0,1-1 0,0 1 0,-1 0 0,2 1 0,-1-3 0,-1 1-1,1-1 1,-1 0 0,1 0 0,-1 1 0,0-1-1,1 0 1,-1 0 0,1 1 0,-1-1-1,1 0 1,-1 0 0,1 0 0,-1 0-1,1 0 1,-1 0 0,1 0 0,-1 0 0,1 0-1,-1 0 1,1 0 0,-1 0 0,1 0-1,-1-1 1,1 1 0,-1 0 0,1 0-1,-1 0 1,1-1 0,4-2 8,-1 0-1,0-1 1,0 0 0,0 0-1,0 0 1,0 0-1,3-6 1,147-232 241,-127 195-223,42-78-1166,-93 149-630,3-5 1220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7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17924,'12'22'1952,"-7"6"-1120,0-2-375,0 0 1391,3 3-792,2-3-720,1-3-280,4-6-912,1-5-296,1-9 856,0-5-232,5-8-217</inkml:trace>
  <inkml:trace contextRef="#ctx0" brushRef="#br0" timeOffset="0.51">303 80 16836,'-32'55'3254,"23"-42"-2672,1 0 0,0 0 0,2 1 0,-10 24 0,14-31-435,-1 1 0,2-1 0,-1 1 0,1-1 0,0 1 0,0-1 0,1 1 0,0-1 0,2 14 1,-2-21-139,0 1-1,0 0 1,0 0 0,1-1 0,-1 1 0,0 0 0,0-1 0,1 1 0,-1 0 0,1-1 0,-1 1 0,1 0 0,-1-1 0,1 1 0,-1-1 0,1 1 0,-1-1 0,1 1-1,-1-1 1,1 1 0,0-1 0,-1 0 0,1 1 0,0-1 0,0 0 0,-1 0 0,1 1 0,0-1 0,-1 0 0,1 0 0,0 0 0,0 0 0,-1 0 0,1 0 0,0 0 0,0 0-1,0 0 1,-1 0 0,1-1 0,0 1 0,-1 0 0,1 0 0,0-1 0,0 1 0,-1 0 0,1-1 0,-1 1 0,1-1 0,1 0 0,2-2 5,1-1 0,-1 0 0,0 1-1,0-1 1,6-7 0,-2-1 11,1-2 0,-2 1 0,0-1 0,0 0 0,-1 0 0,-1 0-1,-1-1 1,0 0 0,0 0 0,-2 0 0,0-1 0,0 1 0,-2-21-1,0 35-20,0-1 0,0 0 1,-1 1-1,1-1 0,0 0 0,-1 0 0,1 1 0,-1-1 0,0 1 0,0-1 0,1 1 0,-2-3 0,1 4-3,1-1-1,-1 1 1,1 0 0,-1-1-1,1 1 1,0 0 0,-1-1 0,1 1-1,-1 0 1,0 0 0,1-1-1,-1 1 1,1 0 0,-1 0 0,1 0-1,-1 0 1,1 0 0,-1 0-1,0 0 1,1 0 0,-1 0 0,1 0-1,-1 0 1,0 0 0,-1 1-23,0 0 0,0 0 0,0 1 0,0-1 0,0 0 0,0 1 0,0-1 0,0 1 0,1-1 0,-1 1 0,1 0 0,-1 0 0,1 0 0,0 0 0,-2 2 0,0 2-227,0-1 0,1 1 1,0 0-1,-1 0 0,2 0 0,-1 0 0,1 1 0,0-1 1,0 0-1,1 1 0,0 11 0,0-18 229,0 0 0,0 1 0,0-1 0,0 0 0,0 1 0,0-1 0,1 0 0,-1 1 0,0-1 0,0 0 0,0 1 0,0-1 0,1 0 0,-1 0 0,0 1 0,0-1 0,1 0 0,-1 0 0,0 1 0,0-1 0,1 0 0,-1 0 0,0 0 0,1 0 0,-1 1 0,1-1 0,9-3-678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8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22 243 17260,'-2'-16'1991,"-3"20"-280,-4 27-207,9-29-1438,-2 4-8,1 0 0,0 0 0,1 0 0,-1 0 0,1 0 1,0 0-1,0 0 0,1 0 0,0 0 0,0 0 0,3 10 0,-3-15-54,-1 0 0,0-1 0,1 1 0,-1 0 0,1-1-1,-1 1 1,1-1 0,-1 1 0,1-1 0,0 1 0,-1-1 0,1 1 0,0-1 0,-1 1 0,1-1 0,0 0 0,-1 1-1,1-1 1,0 0 0,0 0 0,0 0 0,-1 1 0,1-1 0,0 0 0,0 0 0,1-1 3,0 1 0,0 0 0,0-1 0,-1 1 0,1-1 0,0 0 0,-1 0 0,1 0 0,-1 1 0,3-3 0,3-3 20,-1 1 0,0-1 0,9-11 0,-3 0 40,0 0 0,-1-1 0,-1 0-1,-1-1 1,0 0 0,-2 0 0,0-1 0,-1 1 0,6-37 0,-12 46 24,-1 13 3,-3 20 41,2 4-93,1-1 0,2 1-1,5 39 1,-4-51-39,0-1 0,2 1 0,-1-1 1,2 0-1,0 0 0,1-1 0,14 26 0,-17-35 6,0-1-1,0 1 1,0 0-1,0-1 1,1 1-1,-1-1 1,1 0-1,0 0 1,0 0-1,0-1 1,0 1-1,1-1 1,-1 0 0,0-1-1,1 1 1,0-1-1,-1 1 1,1-1-1,0-1 1,0 1-1,-1-1 1,1 0-1,0 0 1,7-1-1,-5 0 38,1-1 1,-1 0-1,0 0 0,0-1 0,0 1 0,0-2 0,0 1 1,-1-1-1,1 0 0,-1 0 0,0-1 0,0 0 0,-1 0 1,10-11-1,-8 6 37,0 1-1,-1-1 1,0 0 0,-1 0 0,0-1 0,-1 1-1,0-1 1,0 0 0,-1 0 0,-1-1 0,0 1-1,0-1 1,-1 1 0,-1-1 0,0 1 0,-1-1-1,0 1 1,0-1 0,-1 1 0,-1 0-1,0 0 1,0 0 0,-7-13 0,9 21-68,-1 0 0,1 1 1,-1-1-1,0 1 0,1-1 0,-1 1 0,0 0 1,-1 0-1,1 0 0,0 0 0,-3-2 1,4 4-16,0 0 1,1 0 0,-1-1-1,1 1 1,-1 0 0,1 0-1,-1 0 1,0 0 0,1 0-1,-1 0 1,0 0 0,1 0-1,-1 0 1,1 0 0,-1 0-1,0 0 1,1 0 0,-1 0-1,1 0 1,-1 1 0,0-1-1,0 1-1,0 0-1,0 0 0,0 0 0,0 0 1,0 0-1,0 0 0,0 0 0,1 0 0,-1 0 1,1 0-1,-1 1 0,0-1 0,1 0 0,-1 2 1,-1 5-5,0 1 1,1-1-1,0 1 1,0 0-1,1-1 1,0 1-1,1 0 1,-1-1-1,2 1 1,-1-1-1,1 1 1,1-1-1,-1 0 1,1 1-1,1-1 1,7 13-1,-10-19 7,0-1 0,1 1-1,-1-1 1,0 1 0,1-1-1,-1 1 1,1-1 0,-1 0-1,1 0 1,0 0 0,-1 0-1,1 0 1,0 0 0,0 0-1,0-1 1,-1 1 0,1-1 0,0 1-1,0-1 1,0 0 0,2 0-1,0 0 1,-1-1-1,0 1 0,1-1 1,-1 0-1,0 0 0,0 0 1,0-1-1,0 1 0,0-1 1,0 1-1,4-4 0,3-4 0,-1 1 1,0-1-1,0-1 0,-1 1 0,11-17 0,-3 0 6,-2 0-1,0-1 1,-2 0 0,15-46-1,-29 85-38,0-1 0,1 1 0,1 13 0,-1 0-1,1-8 10,-2-3 12,2-1 0,0 0 0,0 0 0,1 0 0,1 0 0,4 18 0,-6-30 11,0-1 1,0 1 0,0 0 0,0-1 0,1 1 0,-1 0 0,0-1 0,1 1 0,-1-1 0,0 1 0,1 0 0,-1-1 0,0 1 0,1-1 0,-1 1 0,1-1 0,-1 0 0,1 1 0,0-1 0,-1 1-1,1-1 1,-1 0 0,1 0 0,0 1 0,-1-1 0,1 0 0,-1 0 0,1 0 0,0 1 0,-1-1 0,1 0 0,0 0 0,-1 0 0,1 0 0,0 0 0,-1 0 0,1-1 0,0 1 0,-1 0 0,1 0 0,0 0-1,-1-1 1,1 1 0,-1 0 0,1-1 0,0 1 0,-1 0 0,1-1 0,0 0 0,3-2 1,-1 0 1,1-1-1,-1 1 0,1-1 1,3-6-1,6-9 4,-1-1 0,0 0-1,-2-1 1,0 0 0,-1 0 0,-2-1 0,8-33 0,-17 70-15,0 1 1,1 0 0,1-1-1,0 1 1,4 26 0,-3-38 10,0 0 1,0 0-1,0 0 1,1 1-1,-1-2 1,1 1-1,0 0 1,0 0 0,1 0-1,-1-1 1,6 6-1,-6-7 1,0 0 0,1 0 0,-1-1 0,0 0 0,1 1 0,-1-1 0,1 0 0,0 0 0,-1 0 0,1 0 0,0-1 0,0 1 0,-1-1 0,1 0 0,0 0 0,0 0 0,0 0 0,-1 0 0,1 0 0,3-1 0,3-1 1,-1-1 0,1 1 0,-1-2 0,0 1 0,0-1 0,0 0 0,12-8 0,-5 1-299,-1 0 1,22-23 0,-34 32 219,-1 1 0,1 0-1,-1-1 1,1 1 0,-1-1 0,1 0 0,-1 1-1,0-1 1,0 0 0,0 0 0,0 0 0,0 0-1,-1 0 1,1 0 0,-1 0 0,1 0 0,-1 0-1,1 0 1,-1 0 0,0 0 0,0 0 0,0 0-1,0 0 1,-1 0 0,1 0 0,-1 0 0,1 0-1,-1 0 1,1 0 0,-1 0 0,0 0 0,0 0-1,0 0 1,0 0 0,-2-2 0,-15-15-627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8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0 15811,'0'7'324,"-1"1"0,0-1-1,0 0 1,-1 0 0,0 0-1,0 0 1,0 0 0,-1 0-1,0-1 1,-5 8 0,-6 17 1020,10-20-891,-3 4 36,1 1 0,1 0 0,0 0 1,1 0-1,-2 21 0,6-36-476,0-1 0,-1 1 0,2 0 0,-1-1 1,0 1-1,0 0 0,0-1 0,0 1 0,0 0 0,0-1 1,1 1-1,-1 0 0,0-1 0,1 1 0,-1-1 0,0 1 1,1 0-1,-1-1 0,1 1 0,-1-1 0,1 1 0,-1-1 0,1 1 1,-1-1-1,1 0 0,-1 1 0,1-1 0,0 0 0,-1 1 1,1-1-1,-1 0 0,1 0 0,0 0 0,0 1 0,-1-1 1,1 0-1,0 0 0,-1 0 0,1 0 0,0 0 0,-1 0 1,1 0-1,0-1 0,-1 1 0,1 0 0,0 0 0,-1 0 0,2-1 1,6-1-41,0-1 1,-1 0-1,11-5 0,-10 5-6,5-3-46,36-13-182,-45 17 236,-1 1 0,1 1 0,0-1 0,-1 0 0,1 1-1,-1 0 1,1 0 0,0 0 0,-1 0 0,1 1 0,6 1 0,-9-2 27,-1 0-1,1 1 1,0-1 0,-1 0 0,1 1-1,-1-1 1,1 0 0,0 1 0,-1-1-1,1 1 1,-1-1 0,1 1 0,-1-1-1,0 1 1,1 0 0,-1-1 0,1 1-1,-1 0 1,0-1 0,0 1 0,1 0-1,-1-1 1,0 1 0,0 0 0,0-1-1,0 1 1,0 0 0,0 0 0,0-1 0,0 1-1,0 0 1,0 0 0,0-1 0,0 1-1,0 0 1,-1-1 0,1 1 0,0 0-1,0-1 1,-1 1 0,1 0 0,-1-1-1,1 1 1,-1 0 0,-22 28 351,10-16-223,-1 0 0,0-1 0,0-1 0,-2 0 0,1-1 0,-1 0 1,-1-2-1,1 0 0,-2-1 0,-28 9 0,44-15-203,0-1 1,0 1-1,-1-1 1,1 0-1,0 0 0,0 0 1,0 0-1,0 0 1,0 0-1,0 0 1,0-1-1,0 1 1,0-1-1,0 1 0,0-1 1,-3-2-1,4 3 22,0-1-1,0 0 0,1 0 0,-1 0 1,1 0-1,-1 0 0,1-1 1,-1 1-1,1 0 0,0 0 0,-1 0 1,1 0-1,0 0 0,0-1 1,0 1-1,0 0 0,0 0 0,0 0 1,0 0-1,0-1 0,1 1 1,-1 0-1,0 0 0,1 0 1,-1 0-1,1 0 0,-1 0 0,1 0 1,-1 0-1,2-2 0,14-21-488,8-2-189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8.7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 17356,'-3'2'291,"-1"1"0,1 0 1,0 0-1,0 0 0,0 0 1,0 1-1,0-1 0,1 1 1,-1 0-1,1 0 0,0-1 0,0 2 1,-2 7-1,1-2 156,0 0 0,1 0-1,0 0 1,-1 20 0,3-24-333,0 0 0,0 0 0,1 1 1,-1-1-1,2 0 0,-1 0 0,4 9 0,-5-13-102,1-1 0,0 1 0,-1-1 0,1 1 0,0-1 0,0 0-1,0 0 1,0 1 0,0-1 0,0 0 0,1 0 0,-1 0-1,0 0 1,1 0 0,-1 0 0,0-1 0,1 1 0,-1 0 0,1-1-1,-1 1 1,1-1 0,0 1 0,-1-1 0,1 0 0,-1 0-1,1 0 1,0 0 0,-1 0 0,1 0 0,0 0 0,-1 0-1,1-1 1,-1 1 0,3-1 0,4-2 2,0 0 0,-1 0 1,1-1-1,-1 0 0,0 0 0,0 0 0,0-1 1,11-10-1,47-55 70,-35 37-43,-27 30-32,25-23 1,-13 20 15,-15 6-22,1 0-1,-1 0 1,1 0-1,-1 0 1,0 0-1,1 0 1,-1 0 0,1 1-1,-1-1 1,0 0-1,1 0 1,-1 1-1,0-1 1,1 0-1,-1 0 1,0 1-1,1-1 1,-1 0 0,0 1-1,0-1 1,1 0-1,-1 1 1,0-1-1,0 1 1,0-1-1,1 0 1,-1 1-1,0-1 1,0 1 0,0 0-1,2 11 100,0 0-1,-1 0 1,-1 1-1,-1 16 1,1 9 293,0-37-380,0 0 1,-1 0-1,1 0 1,0 0-1,0 0 0,0 0 1,0 0-1,1 0 1,-1 0-1,0 0 1,0 0-1,1 0 0,-1 0 1,0 0-1,1 0 1,-1 0-1,1 0 0,-1 0 1,1-1-1,-1 1 1,1 0-1,0 0 1,-1-1-1,1 1 0,0 0 1,0-1-1,0 1 1,-1-1-1,1 1 0,0-1 1,0 1-1,0-1 1,0 1-1,0-1 1,0 0-1,0 0 0,0 1 1,0-1-1,0 0 1,0 0-1,0 0 0,0 0 1,0 0-1,0 0 1,0-1-1,0 1 0,0 0 1,0 0-1,0-1 1,1 0-1,6-2 60,0-1 0,0 0 0,0 0 0,11-8 0,-18 11-73,32-22 86,-11 7-145,2 0-1,-1 2 1,2 0 0,38-15-1,-61 29 45,0-1 0,1 0 1,-1 1-1,0-1 0,1 1 0,-1-1 0,0 1 0,1 0 1,-1 0-1,0 0 0,1 1 0,-1-1 0,1 1 0,-1-1 1,0 1-1,4 1 0,-5-1 2,1 0 0,0 0 0,-1 1 0,1-1 0,-1 0 0,0 1 0,1-1 0,-1 1 0,0 0 0,0-1 0,0 1 0,0 0 0,0 0 0,0 0 0,-1 0 0,1 0 0,0 0 0,0 3 0,6 80 118,-7-84-108,0-1 1,0 1-1,0-1 0,0 1 1,0-1-1,0 1 0,0-1 0,0 1 1,1-1-1,-1 1 0,0-1 1,0 1-1,0-1 0,1 1 0,-1-1 1,0 1-1,0-1 0,1 1 1,-1-1-1,1 1 0,-1-1 0,0 0 1,1 1-1,-1-1 0,1 0 1,-1 1-1,1-1 0,-1 0 0,1 0 1,-1 1-1,1-1 0,-1 0 0,1 0 1,-1 0-1,2 0 0,-1 0-74,1-1-1,-1 1 1,1-1-1,-1 1 0,1-1 1,-1 0-1,1 0 1,-1 0-1,1 0 0,-1 0 1,2-2-1,30-36-3260,-16 13 1812,-11 19 482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9.1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 22485,'11'4'2024,"-3"-1"-1648,-1-3-336,0 0 809,-7-6-649,-9-2-168,-9-4-184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4.0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56 17580,'0'6'1608,"5"-2"-1136,8 0-192,5-8 760,8-3-311,7-3-289,5 1-104,5-3-224,3 2-16,-1 3-56,-6 0-120,-5 4-464,-7 3-288,-10 4-809,-6 5 1337,-13 3-272,-7 1-232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4.5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 18540,'10'3'1544,"10"-3"-968,8-6-167,8-1 591,5-2-248,2-1-208,5 1-48,-2 4-392,-4 0-408,-10 5 416,-11 5-160,-5 11-104,-3 2-48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5.2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256 80 12131,'5'-7'1009,"0"1"0,-1-1 1,0 0-1,5-13 0,-8 19-897,-1 0 0,1 1 0,-1-1 0,1 0 0,-1 0 0,0 0 0,0 0 0,1 1 1,-1-1-1,0 0 0,0 0 0,0 0 0,0 0 0,0 0 0,0 1 0,0-1 0,0 0 0,0 0 0,0 0 0,-1 0 0,1 0 0,0 1 0,-1-1 0,1 0 0,0 0 0,-1 0 0,1 1 0,-1-1 0,1 0 0,-1 1 0,0-1 0,1 0 0,-1 1 0,1-1 0,-1 1 0,0-1 0,0 1 0,1-1 0,-1 1 0,0-1 0,0 1 0,0 0 0,0 0 0,1-1 0,-1 1 0,0 0 0,0 0 0,0 0 0,0 0 0,0 0 0,0 0 0,1 0 0,-1 0 0,0 0 0,0 0 0,-1 1 0,-7 1 71,1 0 0,0 0-1,0 0 1,0 1 0,0 1 0,1-1-1,-1 1 1,1 0 0,-12 9-1,-57 52 74,58-48-166,-22 26-1,36-38-72,0 0 1,0 1 0,1-1 0,-1 1 0,1 0 0,1 0 0,-1 0 0,1 0-1,0 0 1,-2 11 0,4-15-42,0 0-1,0 0 1,0 0 0,0-1-1,0 1 1,0 0-1,1 0 1,-1 0-1,1 0 1,-1 0 0,1 0-1,0 0 1,0-1-1,0 1 1,0 0-1,0-1 1,0 1 0,0 0-1,0-1 1,1 0-1,-1 1 1,1-1-1,-1 0 1,1 1 0,-1-1-1,1 0 1,0 0-1,-1-1 1,1 1 0,0 0-1,0 0 1,0-1-1,0 1 1,0-1-1,0 0 1,2 1 0,7 0-213,0 0 1,0 0 0,0-1 0,0-1 0,12-1 0,6-2-211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5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1 16684,'-4'1'274,"0"0"0,0 1 0,0-1 0,1 1 0,-1 0 0,0 0 0,1 0 0,-1 1 0,1-1 0,-6 6 0,2-2 193,1 1 1,0 0-1,-10 15 0,12-16-330,0 1 0,1 0-1,0-1 1,1 1-1,0 1 1,0-1 0,0 0-1,1 0 1,0 1-1,1-1 1,-1 1 0,2 8-1,-1-13-109,0 0-1,1 1 1,-1-1-1,1 0 1,0 0-1,-1 0 1,2 0-1,-1 0 1,0 0-1,1 0 1,-1 0-1,1 0 1,0-1-1,0 1 1,0 0 0,0-1-1,0 0 1,1 1-1,-1-1 1,1 0-1,-1 0 1,1-1-1,0 1 1,0 0-1,0-1 1,0 0-1,0 0 1,0 0-1,0 0 1,4 1-1,-1-2-4,0 0 0,0 0 0,0 0 0,-1-1-1,1 0 1,0 0 0,0-1 0,0 1 0,-1-1 0,1-1-1,0 1 1,-1-1 0,0 0 0,0 0 0,0 0 0,0-1-1,0 1 1,5-7 0,-4 5 27,0-1 0,0 0 0,-1-1 0,0 1 0,0-1 0,0 0 0,-1 0 0,0 0 0,-1-1 0,1 0 0,-1 0 0,3-12 0,-6 18-34,1 1-1,-1-1 0,0 1 0,0-1 1,1 1-1,-1-1 0,0 1 0,0-1 1,-1 0-1,1 1 0,0-1 0,0 1 1,-1-1-1,1 1 0,-1-1 0,1 1 0,-1-1 1,0 1-1,0-1 0,0 1 0,1 0 1,-1 0-1,0-1 0,0 1 0,-1 0 1,1 0-1,0 0 0,0 0 0,-1 0 1,1 0-1,0 0 0,-1 1 0,1-1 1,-1 0-1,1 1 0,-1-1 0,1 1 1,-1 0-1,1-1 0,-1 1 0,1 0 0,-1 0 1,1 0-1,-1 0 0,-2 1 0,-3-1 5,0 1 0,0 0-1,1 0 1,-1 1 0,0-1-1,1 2 1,-1-1 0,1 1-1,-7 3 1,8-2-170,-1 0 1,1 0-1,0 1 1,-7 8-1,11-12 119,0 0 1,0 0 0,0 0-1,0 0 1,0 0-1,1 0 1,-1 0-1,0 0 1,0 1-1,1-1 1,-1 0-1,1 0 1,-1 1-1,1-1 1,0 0-1,0 1 1,-1-1-1,1 1 1,0-1-1,0 0 1,0 1 0,0-1-1,1 0 1,-1 1-1,0-1 1,0 1-1,1-1 1,0 1-1,13 4-273,9-4-106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7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11 193 13459,'-10'16'2321,"11"-10"-1001,10-7 209,15-8 106,44-22-1,-6 3-880,-32 15-506,209-75 1247,-203 76-1411,1 2 1,0 2 0,1 2 0,53-2 0,-84 8-176,1 0 1,-1 0-1,15 4 1,-21-3-5,-1-1 0,1 1 0,-1 0 0,1 0 0,-1 0 0,1 0 0,-1 0-1,0 0 1,0 1 0,0-1 0,0 1 0,0 0 0,0 0 0,0-1 0,0 1 0,1 3 0,-3-5 59,1 1 0,-1-1 0,0 1 0,0 0 0,0-1 0,0 1-1,0-1 1,0 1 0,0 0 0,0-1 0,0 1 0,0-1 0,0 1 0,0-1 0,-1 1 0,1 0 0,0-1 0,0 1 0,-1-1 0,1 1 0,0-1-1,-1 1 1,1-1 0,0 1 0,-1-1 0,1 1 0,-1-1 0,1 0 0,-1 1 0,1-1 0,-1 0 0,1 1 0,-1-1 0,1 0 0,-1 0 0,1 1-1,-1-1 1,1 0 0,-1 0 0,0 0 0,1 0 0,-1 0 0,1 0 0,-1 0 0,-1 0 0,-11 1-566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7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39 17364,'0'0'114,"-1"0"1,1 0 0,0 1-1,-1-1 1,1 0-1,-1 0 1,1 0 0,0 0-1,-1 1 1,1-1 0,0 0-1,-1 0 1,1 1-1,0-1 1,-1 0 0,1 0-1,0 1 1,0-1 0,-1 0-1,1 1 1,0-1-1,0 0 1,0 1 0,0-1-1,-1 1 1,1-1-1,0 0 1,0 1 0,0-1-1,0 1 1,0-1 0,0 0-1,0 1 1,0-1-1,0 1 1,0-1 0,0 0-1,0 1 1,0-1 0,0 1-1,1-1 1,-1 0-1,0 1 1,0-1 0,0 0-1,1 1 1,-1 0 0,9 18 1347,-5-13-1426,1 0 1,-1 0-1,1-1 0,0 1 1,1-1-1,-1-1 0,1 1 1,0-1-1,0 0 0,0 0 1,1-1-1,-1 1 0,1-1 1,0-1-1,0 1 1,0-1-1,0-1 0,0 1 1,11 0-1,-8-2-230,0 0 1,-1-1-1,1 0 0,-1-1 1,0 0-1,1 0 0,-1-1 1,0 0-1,0-1 0,-1 0 1,1 0-1,-1-1 0,0 0 1,11-9-1,-6 3-787,0 0 0,-2-1 0,1-1 0,-2 0 0,19-27-1,-35 50 1317,2 1-1,-1 1 0,-3 15 0,2-9 195,-23 79 2489,-21 121 0,50-185-5428,2-39 1860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8.1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16 19164,'6'-9'1434,"-1"2"48,-1 14-137,-3 28-189,-3 59-1,-2-16-1182,9 82-3077,-5-160 3077,0 0 1,-1 0-1,1 0 0,0 0 1,0 1-1,0-1 1,0 0-1,0 0 0,0 0 1,-1 0-1,1 0 1,0 0-1,0 0 0,0 0 1,0 0-1,0 0 1,0 0-1,-1 0 0,1 0 1,0 0-1,0 0 1,0 0-1,0 0 0,-1 0 1,1 0-1,0 0 1,0 0-1,0 0 0,0 0 1,0 0-1,-1 0 0,1 0 1,0 0-1,0 0 1,0 0-1,0 0 0,0-1 1,0 1-1,0 0 1,-1 0-1,1 0 0,0 0 1,0 0-1,0 0 1,0 0-1,0-1 0,0 1 1,0 0-1,0 0 1,0 0-1,0 0 0,-8-7-379,-4-6-277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8.4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1 16796,'6'1'1984,"-5"8"-1336,-4 1-312,-5 0 2385,4-2-2729,1 0-336,-6-6 344,-4 3-112,-4-4-96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8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61 16724,'-8'-7'1936,"5"4"-1136,4 0-344,8 0 1097,4 3-473,11 3-360,0-3-184,4-1-344,4-2-184,2-3-384,-1 2-256,-4-4 832,-3 1-296,-7-3-88,-2 1-80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0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30 14227,'2'-2'377,"0"0"1,0 1-1,0-1 1,0 0-1,-1 0 1,1 0-1,-1-1 1,1 1-1,1-3 1,-3 4-322,0 1 1,0 0 0,0 0-1,0 0 1,0 0 0,0-1 0,0 1-1,0 0 1,0 0 0,0 0-1,0 0 1,0-1 0,0 1-1,0 0 1,0 0 0,0 0 0,0 0-1,0-1 1,0 1 0,0 0-1,0 0 1,0 0 0,0 0-1,0 0 1,0-1 0,0 1 0,0 0-1,0 0 1,-1 0 0,1 0-1,0 0 1,0-1 0,0 1-1,0 0 1,0 0 0,0 0 0,-1 0-1,1 0 1,0 0 0,0 0-1,0 0 1,0 0 0,-1 0-1,1 0 1,0 0 0,-19 5 1488,7 1-1399,-1 1 1,1 1-1,1 0 0,-1 0 0,1 1 0,1 1 0,0 0 0,0 0 0,-9 14 0,11-14-51,1 1-1,0-1 1,1 1-1,0 1 1,1-1-1,0 1 1,1 0-1,0 0 1,1 0-1,-3 20 1,6-28-83,-1 1 0,1-1 0,0 0 0,1 1 1,-1-1-1,1 1 0,0-1 0,0 0 0,0 1 0,1-1 0,-1 0 1,1 0-1,0 0 0,0 0 0,1 0 0,-1-1 0,1 1 0,-1 0 0,1-1 1,5 4-1,-5-4-79,1-1 0,-1 0 0,1 0 0,-1 0 0,1 0 0,0-1 0,0 1 0,0-1 0,0 0 0,0 0 0,0 0 0,0-1 0,0 0 0,0 1 0,0-1 0,0-1 0,0 1 0,1-1 0,-1 1 0,0-1 0,0 0 0,4-2 0,22-12-242,-3-7-91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0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16540,'-1'8'679,"0"0"1,0 0 0,-1-1 0,-2 9 0,-6 30 1498,9-44-2124,1 0-1,0 1 1,0-1-1,0 0 1,1 1-1,-1-1 1,1 0 0,-1 0-1,1 1 1,-1-1-1,1 0 1,0 0-1,0 0 1,0 0-1,1 0 1,1 2 0,-3-3-54,1 0 1,0 0-1,1 0 1,-1-1-1,0 1 1,0-1-1,0 1 1,0-1-1,0 1 1,1-1-1,-1 1 1,0-1-1,0 0 1,1 0-1,-1 0 1,0 0-1,1 0 0,-1 0 1,0 0-1,0 0 1,1 0-1,-1-1 1,0 1-1,0 0 1,1-1-1,-1 1 1,0-1-1,0 1 1,0-1-1,0 0 1,1 0-1,6-4-81,0 0 1,-1-1-1,8-6 0,-12 9 25,18-17-209,-16 14 167,1 1 0,0-1-1,0 1 1,0 1 0,0-1 0,1 1 0,8-4 0,-15 8 97,1 0 0,-1 0 0,1 0 0,-1 0 0,1 0 0,-1 0 0,1 0 0,-1 0-1,1 0 1,-1 0 0,1 0 0,-1 0 0,0 1 0,1-1 0,-1 0 0,1 0 0,-1 1 0,0-1 0,1 0 0,-1 0 0,1 1 0,-1-1 0,0 1 0,0-1 0,1 0 0,-1 1-1,0-1 1,1 0 0,-1 1 0,0-1 0,0 1 0,0-1 0,0 1 0,0-1 0,1 1 0,-1-1 0,0 1 0,0-1 0,0 1 0,0-1 0,0 0 0,0 1 0,-1 0 0,2 25 256,-1-24-215,-4 33 555,-1-1-1,-15 53 1,2-13 293,1 11-463,24-94-1169,5-13 606,0-14-143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0.9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 20828,'-4'16'2401,"2"0"-1633,-1-3-392,2 0 1425,1-6-985,4-1-320,2-8-1056,1-6 488,-1-4-48,-2 0-136,-2 1-48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1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1 141 17404,'29'52'5958,"-23"-43"-5478,0-1-1,0 0 0,15 15 0,-18-20-555,-1-1 0,1 1 0,0-1 0,0 0 0,1 0 0,-1 0 0,0 0 0,1 0 0,-1-1 0,1 0 0,-1 1 0,1-1 0,-1-1 0,1 1 0,0 0 0,0-1 0,-1 0 0,1 0 0,0 0 0,0 0 0,0-1 0,-1 1 0,1-1-1,0 0 1,-1 0 0,1 0 0,-1-1 0,1 1 0,5-4 0,1-2-478,-1 1-1,1-2 0,-1 1 1,-1-1-1,0-1 0,12-13 1,39-64-2458,-45 64 1579,19-38-819,-23 40 7063,-28 49-2940,2 1 0,-18 44 0,17-28-1137,2 0 0,-14 80 0,25-89-963,4-35 42,0-1 0,1 1 0,-1 0 1,0 0-1,1-1 0,-1 1 0,1 0 1,0-1-1,0 1 0,-1-1 0,1 1 0,0-1 1,0 1-1,0-1 0,1 0 0,-1 1 1,0-1-1,2 2 0,0-1-508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1.9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73 17388,'-7'10'1840,"7"0"-1088,6-3-288,10-4 1081,7-3-385,15-6-384,3-4-160,12-4-280,1-2-80,3-1-128,-4-1-120,-6 7-304,-2 0-208,-14 11-536,-5 0-136,-14 6 832,-6 3-256,-11 1-161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2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95 18716,'-7'-6'1938,"3"7"54,4 20 107,1-12-1874,1 1 1,0-1-1,0 1 0,1-1 0,0 0 0,9 18 0,-10-24-243,-1 0-1,1 0 0,1 0 1,-1 0-1,0 0 1,1 0-1,0-1 1,-1 1-1,6 2 0,-6-4-10,-1 0 0,1 0 0,0 0-1,0 0 1,0-1 0,0 1-1,0-1 1,0 1 0,0-1-1,0 0 1,0 0 0,-1 0 0,1 0-1,0 0 1,0 0 0,0-1-1,0 1 1,4-2 0,1-1-244,0 0 0,0-1 1,0 0-1,0 0 1,-1-1-1,0 0 0,0 0 1,0-1-1,0 1 0,7-11 1,5-9-2095,20-33 0,-36 55 2193,42-80-4621,-46 106 5364,-9 12 1241,-19 66 2711,-20 120-1,49-218-4473,0 2-174,0 0-1,0 0 1,0 1 0,1-1-1,0 0 1,0 0-1,0 1 1,0-1-1,1 0 1,0 0 0,0 1-1,1-1 1,-1 0-1,4 8 1,1-5-373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4.5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68 21837,'1'0'1664,"5"-2"-1288,7-2-160,7-3 608,12-2-320,8-1-264,4-2-240,1 2-560,-1 1-384,-6 5-2217,-8 4 2697,-14 7-424,-10 6-360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5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66 19476,'0'10'1889,"2"-2"-1401,11-5-200,8-3 920,11-4-648,4-5-296,7-4-952,0-1-616,7-4 1128,-6 3-216,-3 1-225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5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314 44 17652,'0'-2'143,"0"0"0,-1 0 1,1 0-1,-1 0 0,1 0 1,-1 0-1,0 0 0,0 0 1,1 1-1,-1-1 0,0 0 1,-1 1-1,1-1 0,0 0 1,0 1-1,-1-1 0,1 1 1,-1 0-1,1-1 0,-1 1 1,0 0-1,-1-1 0,0 1 17,0 0-1,-1 1 0,1-1 1,0 0-1,0 1 0,0 0 0,0 0 1,-1 0-1,1 0 0,0 1 1,0-1-1,-5 2 0,-5 2 92,0 1 0,1 0 0,-1 0 0,1 2 0,-16 10 0,12-6-149,2 0-1,-1 0 0,1 2 0,1 0 1,-24 29-1,32-35-42,0 1-1,0-1 1,1 1-1,0 0 1,0 1 0,1-1-1,0 1 1,0-1 0,1 1-1,1 0 1,-1 0-1,1 0 1,1 0 0,0 12-1,0-16-80,1-1-1,0 0 1,0 0-1,0 0 1,0 0-1,1-1 1,-1 1-1,1 0 1,0 0-1,0-1 1,0 1-1,1-1 1,-1 0-1,1 0 0,0 0 1,0 0-1,0 0 1,0-1-1,1 1 1,-1-1-1,1 0 1,-1 0-1,1 0 1,5 2-1,-3-2-112,1 1-1,1-1 0,-1-1 0,0 1 1,0-1-1,1-1 0,-1 1 0,0-1 1,1 0-1,-1-1 0,1 0 1,-1 0-1,7-3 0,24-10-400</inkml:trace>
  <inkml:trace contextRef="#ctx0" brushRef="#br0" timeOffset="1">362 325 17148,'-6'35'2944,"3"-26"-2577,1 1 0,1-1-1,0 0 1,0 0-1,0 1 1,1-1 0,1 0-1,0 0 1,3 14-1,-4-22-337,0 0-1,0 0 0,1 1 1,-1-1-1,1 0 0,0 0 0,-1 0 1,1 0-1,0 1 0,-1-1 1,1 0-1,0 0 0,0 0 1,0-1-1,0 1 0,0 0 0,0 0 1,0 0-1,0-1 0,1 1 1,-1-1-1,0 1 0,0-1 0,0 1 1,1-1-1,-1 0 0,0 1 1,1-1-1,-1 0 0,0 0 1,0 0-1,1 0 0,-1 0 0,0 0 1,1 0-1,-1-1 0,0 1 1,1 0-1,-1-1 0,0 1 0,0-1 1,0 1-1,1-1 0,1-1 1,3-2 70,1-1 1,-1 1 0,0-1-1,0 0 1,-1 0 0,8-9 0,-5 3 48,1 0 0,-1 0 0,6-13 0,-12 22-129,-1-1 0,0 1 0,0 0 0,0 0 0,0-1 0,0 1 0,0 0 0,-1-1 0,1 1 0,-1-1 0,1 1 0,-1-1-1,0 1 1,0-1 0,0 1 0,0-1 0,-1 1 0,1 0 0,-1-1 0,0 1 0,1-1 0,-1 1 0,0 0 0,0-1 0,-3-2 0,3 4-9,0 0 1,0 0-1,0 0 0,0 0 1,0 0-1,0 0 0,0 1 1,-1-1-1,1 0 1,0 1-1,-1-1 0,1 1 1,0-1-1,-1 1 0,1 0 1,0 0-1,-1-1 0,1 1 1,-4 1-1,2-1-3,0 1 0,-1-1 0,1 1 0,0 0 1,0 1-1,0-1 0,-1 0 0,-2 3 0,-3 2-126,1 0 0,-1 0 0,2 1 0,-13 13 0,13-12-281,0 1-1,0 0 1,1 0 0,0 1 0,0 0-1,1 0 1,-6 18 0,12-26-356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8.8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218 23 16347,'0'-2'151,"1"1"-1,-1 0 1,0 0-1,1 0 0,-1 0 1,0 0-1,0-1 0,0 1 1,0 0-1,0 0 0,0 0 1,0 0-1,0-1 0,-1 1 1,1 0-1,-1-2 0,1 3-79,-1 0 0,1 0 0,-1 0 0,1-1-1,-1 1 1,1 0 0,-1 0 0,1 0 0,-1 0-1,1 1 1,0-1 0,-1 0 0,1 0 0,-1 0-1,1 0 1,-1 0 0,1 1 0,0-1 0,-1 0 0,1 0-1,-1 1 1,1-1 0,0 0 0,-1 1 0,1-1-1,0 0 1,-1 1 0,-29 33 1935,-27 42-213,18-26-1181,-38 66 1,77-116-622,-1 0 0,1 0 0,0 0 0,0 0 0,0 0 0,0 0 0,0 0 0,0 0 0,-1 0 1,1 1-1,0-1 0,0 0 0,0 0 0,0 0 0,0 0 0,0 0 0,0 0 0,0 1 1,0-1-1,0 0 0,0 0 0,-1 0 0,1 0 0,0 0 0,0 0 0,0 1 0,0-1 1,0 0-1,0 0 0,0 0 0,0 0 0,0 1 0,0-1 0,0 0 0,1 0 0,-1 0 1,0 0-1,0 0 0,0 0 0,0 1 0,0-1 0,0 0 0,0 0 0,0 0 0,0 0 0,0 0 1,0 0-1,1 1 0,-1-1 0,0 0 0,0 0 0,0 0 0,0 0 0,0 0 0,0 0 1,1 0-1,-1 0 0,11-5-260,15-12-99,-2 0 29,-3 1-70,37-21 1,-52 34 359,0 0 0,0 0-1,0 1 1,0-1-1,0 2 1,1-1 0,-1 1-1,0 0 1,1 0 0,-1 0-1,1 1 1,6 1 0,-10-1 40,0 1 1,0-1-1,0 1 1,-1 0 0,1 0-1,0 0 1,0 0 0,-1 0-1,1 1 1,-1-1 0,1 1-1,-1 0 1,0 0-1,1 0 1,-1 0 0,0 0-1,0 0 1,-1 0 0,1 1-1,0-1 1,-1 1 0,1-1-1,-1 1 1,0 0-1,0 0 1,0-1 0,0 1-1,0 0 1,-1 0 0,0 0-1,1 0 1,-1 4 0,0 1 62,0 0 1,-1 0 0,0 1 0,0-1 0,0 0-1,-1 0 1,-1-1 0,1 1 0,-1 0 0,-6 10-1,4-10-68,0 0 0,-1 0 0,0-1 0,0 0 0,-1 0 0,0 0 0,0-1 0,0 0 0,-1-1-1,0 1 1,0-1 0,-1-1 0,1 0 0,-1 0 0,0 0 0,0-1 0,0-1 0,0 0 0,0 0 0,-1 0-1,1-1 1,-14-1 0,3 0-287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5.9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1 124 19252,'5'1'333,"0"1"0,1 0 0,0-1 0,-1 0-1,1-1 1,0 1 0,-1-1 0,1 0 0,0 0 0,6-2 0,10-2 211,27-8 0,-25 5-65,107-30 640,-51 14-992,103-18 1,-183 41-135,17-3-202,30 0-1,-43 3 109,0 0 0,-1 0 1,1 1-1,0-1 0,0 1 0,-1 0 0,1 0 1,-1 0-1,1 0 0,-1 1 0,1 0 0,-1-1 1,0 1-1,4 3 0,-6-4 26,0-1 0,-1 0-1,1 1 1,-1-1 0,1 1 0,-1-1-1,1 1 1,-1-1 0,0 1 0,1-1-1,-1 1 1,0 0 0,1-1 0,-1 1-1,0-1 1,0 1 0,1 0 0,-1-1-1,0 1 1,0 0 0,0-1 0,0 1-1,0 1 1,0-2-31,-1 1 0,1-1 0,-1 1 0,1-1 0,0 1 0,-1-1 0,1 1 0,-1-1 0,1 0 0,-1 1 0,0-1 0,1 0 0,-1 1 0,1-1 0,-1 0 0,1 0 0,-1 0 0,0 0 0,0 1 0,-37 0-2282,36-1 2437,-23 0-1121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6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20068,'0'11'1953,"3"-1"-1169,1 1-288,5 2 904,1 3-319,6-2-409,1 0-176,5-3-240,1-4-216,0-7-536,2-5-368,-2-9-633,-1-3-535,-3-5 1504,-2-1-401,-4 1-327</inkml:trace>
  <inkml:trace contextRef="#ctx0" brushRef="#br0" timeOffset="1">268 1 16492,'-6'28'2040,"0"10"-984,-1 5-376,0 4 1209,1 1-409,1-2-464,3-3-280,-1-10-656,3-5-368,-2-9-824,-1-8 928,3 1-184,0-2-152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9.3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16099,'0'-1'121,"1"1"-1,-1 0 1,1 0-1,-1 0 1,1 0-1,-1 0 1,1-1-1,-1 1 0,1 0 1,-1 0-1,1 0 1,-1 0-1,1 1 1,-1-1-1,1 0 1,-1 0-1,1 0 0,-1 0 1,1 0-1,-1 1 1,0-1-1,1 0 1,-1 0-1,1 1 1,-1-1-1,1 1 0,7 15 1630,-2 29-577,-5-32-823,0-8-341,19 244-537,-39-258-1267,6 1 1193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9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0 114 19732,'5'2'1537,"1"1"-1073,5 1-176,11-3 584,5 1-240,9-6-224,6-2-216,2-7-632,-1-3-384,-1-7 704,-6-8-176,-8-2-120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40.3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249 10 14107,'20'-7'2630,"-16"5"-978,-15 4 533,-3 3-1878,0 1 0,-1 1-1,2 0 1,-1 1 0,1 0 0,0 1 0,1 1 0,0 0 0,1 0 0,0 1 0,0 1 0,1 0 0,1 0-1,-10 16 1,9-12-266,1 1 0,0 0 0,1 0 0,1 1 0,1 0 0,0 0 0,2 1 0,0 0-1,1 0 1,0 0 0,1 21 0,2-35-38,0-1 0,1 0 1,-1 0-1,1 0 0,0 1 0,0-1 0,0 0 0,0 0 0,1 0 0,-1 0 0,1 0 1,0-1-1,5 8 0,-5-9-55,1 0-1,-1-1 1,0 1 0,0 0 0,1-1-1,-1 1 1,1-1 0,-1 0 0,1 0 0,-1 0-1,1 0 1,0 0 0,0-1 0,-1 1-1,1-1 1,0 0 0,0 0 0,0 0-1,-1 0 1,1 0 0,0-1 0,3 0 0,1 0 31,-1-1 0,1 0 1,0 0-1,-1 0 0,1-1 1,-1 0-1,0 0 0,0-1 1,0 0-1,0 0 0,0 0 1,-1-1-1,6-6 0,13-21-267</inkml:trace>
  <inkml:trace contextRef="#ctx0" brushRef="#br0" timeOffset="1">438 298 15403,'1'26'1961,"4"35"1877,-4-57-3608,0 0 0,0 0 1,0 0-1,1 0 0,-1 0 1,1-1-1,0 1 0,0-1 1,0 1-1,0-1 0,1 0 1,3 4-1,-5-6-201,0 0 0,0 0 0,0 0-1,0 0 1,1 0 0,-1 0 0,0-1 0,1 1 0,-1 0 0,1-1 0,-1 1 0,1-1 0,-1 0 0,1 1-1,-1-1 1,1 0 0,-1 0 0,1 0 0,-1 0 0,1 0 0,1-1 0,0 1-69,-1-1 0,1 0 0,0 0 0,-1-1 1,1 1-1,-1-1 0,0 1 0,1-1 0,-1 0 0,3-3 1,2-2-320,-1-1 0,0 1 0,0-1 0,-1-1 1,7-12-1,-5 1-1556,8-38 1,-34 165 5524,7-29-1595,5-43-1454,-5 22-214,-5 68-1,17-125-356,0 1 1,0-1-1,-1 0 1,1 1 0,0-1-1,0 0 1,0 1-1,0-1 1,0 0-1,0 0 1,0 1 0,0-1-1,0 0 1,1 1-1,-1-1 1,0 0-1,0 1 1,0-1 0,0 0-1,0 1 1,0-1-1,1 0 1,-1 0-1,0 1 1,0-1 0,0 0-1,1 0 1,-1 0-1,0 1 1,0-1-1,1 0 1,-1 0 0,0 0-1,0 1 1,1-1-1,-1 0 1,0 0-1,1 0 1,-1 0-1,0 0 1,1 0 0,-1 0-1,0 0 1,0 0-1,1 0 1,-1 0-1,0 0 1,1 0 0,-1 0-1,0 0 1,1 0-1,-1 0 1,0 0-1,1 0 1,-1-1 0,13-1-333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49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 14163,'4'-18'2329,"-2"8"1216,-1 22-1257,2 111 476,-1-100-2660,1-1 1,1 1-1,9 30 1,-12-50-87,0 1 0,1-1 0,-1 1 0,1-1 0,0 0 1,0 0-1,0 1 0,0-1 0,4 4 0,-5-6-10,0-1 0,0 1 0,0-1 0,0 1-1,0-1 1,0 1 0,0-1 0,0 1 0,0-1 0,0 0 0,0 0 0,0 1 0,0-1 0,0 0-1,0 0 1,0 0 0,0 0 0,0 0 0,0 0 0,0-1 0,0 1 0,0 0 0,0 0 0,0-1-1,0 1 1,0-1 0,0 1 0,0-1 0,0 1 0,0-1 0,0 0 0,-1 1 0,1-1 0,0 0-1,0 1 1,0-3 0,6-4 51,0-1 0,-1 0 0,0-1 0,-1 0 0,0 1 0,0-2 0,-1 1 0,6-19 0,-3 4 148,-1-2-1,4-33 1,-9 50-145,3-33 215,-4 40-257,0 0 0,0 0 0,0 0 0,0 0 0,0 0 0,-1 0 0,1 0 0,-1 0 0,1 0 1,-1 0-1,0 0 0,0 0 0,1 0 0,-1 0 0,-3-2 0,4 4-15,0-1 1,0 1-1,-1 0 0,1 0 0,0 0 0,-1-1 0,1 1 0,0 0 0,-1 0 1,1 0-1,0 0 0,-1 0 0,1 0 0,-1-1 0,1 1 0,0 0 0,-1 0 1,1 0-1,-1 0 0,1 0 0,0 1 0,-1-1 0,1 0 0,0 0 0,-1 0 1,1 0-1,0 0 0,-1 0 0,1 1 0,0-1 0,-1 0 0,1 0 0,0 1 1,-1-1-1,1 0 0,0 0 0,0 1 0,-1-1 0,1 1 0,-9 18-116,9-17 20,-1-1 0,1 1 0,0-1 0,0 1-1,0 0 1,0-1 0,0 1 0,0-1 0,0 1 0,1-1-1,-1 3 1,1-4 21,-1 0-1,0 1 1,0-1 0,0 1-1,1-1 1,-1 0 0,0 1-1,0-1 1,1 0-1,-1 0 1,0 1 0,1-1-1,-1 0 1,0 1 0,1-1-1,-1 0 1,1 0-1,-1 0 1,0 0 0,1 1-1,-1-1 1,1 0 0,-1 0-1,0 0 1,1 0-1,-1 0 1,1 0 0,-1 0-1,1 0 1,-1 0-1,0 0 1,1 0 0,-1 0-1,1-1 1,-1 1 0,0 0-1,1 0 1,0-1-1,26-17-1409,-8 5 439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0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112 174 19884,'-22'24'2215,"18"-21"-2049,0 1 0,0 0 0,0 0 0,0 0 0,0 1 0,1 0 0,0-1 0,0 1-1,0 0 1,1 0 0,-1 1 0,1-1 0,0 0 0,-1 10 0,4-11-192,0 0 0,0 0 0,1-1 0,-1 1 0,1 0 0,0-1-1,0 1 1,0-1 0,0 0 0,1 0 0,-1 1 0,1-1 0,6 4 0,11 18-108,-10-8 110,-1 1-1,0 0 1,-2 1-1,0 0 1,-1 0-1,-1 0 1,3 25-1,-4-16 67,-2-1 0,0 1 0,-2 0 0,-6 45-1,4-60 48,0-1 0,-1 0-1,-1 0 1,0-1-1,0 1 1,-11 18-1,14-27-28,-1 1 0,0-1 0,0 0 1,-1 0-1,1 0 0,-1 0 0,0 0 0,1 0 0,-1-1 0,0 1 0,-1-1 0,1 0 0,0 0 0,-1 0 0,1 0 1,-1-1-1,1 0 0,-1 1 0,0-1 0,1 0 0,-1-1 0,0 1 0,0-1 0,-6 1 0,8-1-34,0 0-1,1-1 1,-1 1 0,0 0-1,0-1 1,1 1-1,-1 0 1,0-1-1,1 0 1,-1 1 0,1-1-1,-1 0 1,0 0-1,1 0 1,0 0-1,-1 0 1,1-1 0,0 1-1,0 0 1,-1 0-1,0-3 1,1 1-13,0 1 0,0 0-1,0-1 1,1 1 0,-1-1 0,1 1 0,0-1 0,-1 1-1,1-1 1,1 1 0,-1-1 0,0 1 0,1-5 0,2-2-18,0 0 0,0-1 1,1 1-1,0 0 0,0 1 0,10-14 1,82-107-70,24-34-84,-98 129 107,-1-1 0,-2-1 1,14-38-1,-23 49 22,-1-1 1,-1 0-1,-1 0 0,-1 0 1,4-53-1,-10 76 35,0 0 0,0 0-1,0 0 1,-1 0 0,1 0 0,-1 1-1,0-1 1,1 0 0,-1 0 0,-1 1 0,1-1-1,0 0 1,-3-3 0,3 5-2,0 0 0,0 1 0,0-1 0,0 0 0,0 0 1,0 1-1,0-1 0,0 1 0,-1-1 0,1 1 0,0 0 0,0-1 0,0 1 0,-1 0 0,1 0 0,0 0 1,0 0-1,-1 0 0,1 0 0,0 0 0,0 0 0,-1 0 0,1 1 0,0-1 0,0 0 0,0 1 0,0-1 1,-1 1-1,1-1 0,0 1 0,0 0 0,-1 1 0,-5 2 16,0 1 0,1 1-1,0-1 1,0 1 0,1 0 0,-1 0 0,-4 8-1,-1 2 6,-17 33 0,23-38-24,1-1 0,0 1 1,0 0-1,1 0 0,0 0 0,-1 18 1,3-26-50,1 0 1,0-1-1,0 1 1,0 0-1,0 0 1,0-1 0,0 1-1,1 0 1,0 0-1,-1-1 1,1 1-1,0-1 1,0 1 0,0-1-1,1 1 1,-1-1-1,1 1 1,-1-1 0,1 0-1,0 0 1,0 0-1,0 0 1,0 0-1,0 0 1,0-1 0,0 1-1,1-1 1,-1 1-1,0-1 1,1 0 0,0 0-1,3 1 1,5 0-32,-1-1 1,1-1-1,-1 0 1,1 0-1,-1-1 1,1-1-1,-1 1 0,11-4 1,19-4-349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0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16812,'-4'13'2432,"5"0"-1376,-1-4-440,0 0 2193,0-2-1689,5 0-336,-3-1-888,3-3-440,3-8 512,1-5-176,-2-3-168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1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43 16772,'-4'-38'4421,"4"33"-2029,0 19-926,0-1-1330,2 106 208,8 140-279,-10-254-57,1 1 0,0 0 1,0-1-1,4 10 0,-5-14-7,0-1 0,0 0 1,0 1-1,0-1 0,1 0 0,-1 1 0,0-1 1,0 0-1,0 0 0,0 1 0,1-1 1,-1 0-1,0 0 0,0 1 0,1-1 0,-1 0 1,0 0-1,1 0 0,-1 1 0,0-1 0,0 0 1,1 0-1,-1 0 0,0 0 0,1 0 1,-1 0-1,0 0 0,1 0 0,-1 0 0,0 0 1,1 0-1,0 0 3,0-1-1,0 0 1,0 1 0,0-1 0,0 0-1,0 0 1,0 0 0,0 0 0,-1 0-1,1 0 1,0 0 0,-1 0 0,1 0-1,0-2 1,16-35 70,-1-2-1,19-78 1,-21 66-29,-7 27-46,2-6-79,0 0-1,5-48 1,-14 79 39,0-1 0,0 1 0,0 0-1,0-1 1,0 1 0,0-1 0,0 1 0,1 0 0,-1-1-1,0 1 1,0-1 0,-1 1 0,1 0 0,0-1-1,0 1 1,0 0 0,0-1 0,0 1 0,0-1 0,0 1-1,-1 0 1,1-1 0,0 1 0,0 0 0,0-1-1,-1 1 1,1 0 0,0 0 0,0-1 0,-1 1 0,1 0-1,-1-1 1,-9 8-770,-10 21-34,11-11 197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2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1 158 15163,'0'20'921,"6"63"2415,-5-73-2843,1 0-1,0 0 1,1 0 0,0 0 0,7 15 0,-9-23-501,0 0 1,0-1 0,0 1-1,0-1 1,0 1 0,0-1-1,0 1 1,0-1-1,1 0 1,-1 0 0,0 0-1,1 1 1,-1-1 0,1-1-1,-1 1 1,1 0-1,0 0 1,-1 0 0,1-1-1,0 1 1,1-1 0,0 1-133,0-1 0,0-1 1,0 1-1,0 0 1,0-1-1,-1 1 0,1-1 1,0 0-1,0 0 1,-1 0-1,1 0 0,2-2 1,7-4-521,-1-1 0,0 0 0,-1-1 1,13-13-1,45-54-3743,-59 65 4194,0-1 1,-2 0-1,1-1 0,10-24 0,-18 36 325,1 0-1,-1 0 0,1 0 0,-1 0 1,1 0-1,-1 0 0,0 0 0,1 0 1,-1 0-1,0 0 0,0 0 0,0-1 1,0 1-1,0 0 0,0 0 0,0 0 1,0 0-1,-1 0 0,1 0 0,-1-1 1,1 2-7,-1 0 0,0 0 0,1 0 0,-1 0 0,0 0 0,1 0 0,-1 0 0,1 0 0,-1 0 0,0 0 0,1 0 0,-1 1 0,0-1 0,1 0 1,-1 0-1,1 1 0,-1-1 0,0 0 0,1 1 0,-1-1 0,1 1 0,-1 0 0,-34 31 3098,24-16-2401,-1 0 0,2 0 1,-17 34-1,23-42-688,1 0 0,0 0 0,1 0-1,-1 0 1,1 0 0,1 0 0,0 0 0,0 1 0,0-1 0,1 1-1,2 12 1,-2-21-112,0 1 0,0 0 0,0 0 0,0-1 0,0 1 0,0 0-1,0-1 1,1 1 0,-1 0 0,0-1 0,1 1 0,-1 0 0,0-1 0,1 1 0,-1-1 0,0 1-1,1-1 1,-1 1 0,1-1 0,-1 1 0,1-1 0,0 1 0,-1-1 0,1 0 0,-1 1 0,1-1-1,0 0 1,-1 1 0,1-1 0,1 0 0,-1 0-2,1 0 0,-1-1 0,1 1 0,-1 0 0,1-1 0,-1 0 0,0 1 0,1-1 0,-1 0 0,0 1 0,0-1 0,1 0 0,0-2 0,5-3-2,-1 0-1,0-1 1,-1 0-1,6-7 1,-2-1 13,-1-1 1,0 0-1,-1-1 0,6-22 1,-10 29 13,0-1 1,-1 0 0,0 0 0,-1 0-1,0-1 1,-1 1 0,-2-22 0,1 31-20,1-1 0,0 1 0,-1-1 0,0 1 0,0-1 0,0 1 0,0 0 0,0-1 0,0 1 0,0 0 0,-1 0 0,1-1 0,-1 1 0,1 0 0,-1 1 0,0-1 0,0 0 0,0 0 0,0 1 0,0-1 0,0 1 1,-1 0-1,1 0 0,-3-2 0,3 3-13,0 0 0,0 0 1,0 0-1,0 0 0,0 0 1,0 0-1,0 1 0,0-1 1,0 0-1,0 1 0,0 0 1,0-1-1,0 1 0,0 0 1,1 0-1,-1 0 0,0 0 1,1 1-1,-1-1 0,1 0 0,-1 1 1,1-1-1,0 1 0,-1-1 1,1 1-1,0 0 0,0-1 1,0 1-1,0 0 0,0 0 1,0 2-1,0-1-88,-1 0 1,1 0-1,0 0 0,1 0 1,-1 1-1,0-1 1,1 0-1,0 0 0,-1 1 1,1-1-1,1 0 0,-1 0 1,0 1-1,2 2 0,-2-4 18,1-1 0,-1 0-1,1 0 1,-1 0-1,1 0 1,0 0-1,0 0 1,-1 0 0,1 0-1,0 0 1,0 0-1,0 0 1,0 0-1,0 0 1,0-1-1,0 1 1,0 0 0,1-1-1,-1 1 1,0-1-1,0 1 1,0-1-1,1 0 1,-1 1 0,0-1-1,0 0 1,1 0-1,-1 0 1,0 0-1,1 0 1,-1 0-1,0-1 1,0 1 0,1 0-1,-1 0 1,0-1-1,3 0 1,2-2-266,1 0 0,0 0 1,-1-1-1,1 0 0,-1 0 1,0 0-1,-1 0 0,11-11 1,39-49-1521,-42 48 1541,16-21 234,-29 37 104,0-1 1,1 1 0,-1 0-1,0 0 1,0 0 0,0 0-1,0 0 1,1-1 0,-1 1-1,0 0 1,0 0 0,0 0-1,1 0 1,-1 0 0,0 0-1,0 0 1,1 0 0,-1 0-1,0 0 1,0 0 0,0 0-1,1 0 1,-1 0 0,0 0-1,0 0 1,1 0 0,-1 0-1,0 0 1,0 0 0,0 0-1,1 0 1,-1 1 0,0-1-1,0 0 1,0 0 0,1 0-1,-1 0 1,0 0-1,0 1 1,0-1 0,0 0-1,1 0 1,-1 0 0,0 0-1,0 1 1,0-1 0,0 0-1,0 0 1,0 1 0,0-1-1,0 0 1,0 0 0,0 0-1,0 1 1,0-1 0,0 0-1,0 0 1,0 1 0,0-1-1,0 0 1,0 0 0,0 0-1,0 1 1,1 17 668,-2-17-603,-4 118 3179,-1 72 341,6-188-3646,0 0-1,0 0 0,0 0 0,-1-1 1,1 1-1,-1 0 0,0 0 0,0 0 1,0-1-1,0 1 0,0-1 0,0 1 1,-1-1-1,0 1 0,1-1 1,-1 0-1,0 1 0,0-1 0,0 0 1,0 0-1,-4 2 0,5-4-6,1 1-1,-1-1 1,1 0 0,0 0 0,-1 0-1,1 0 1,-1 0 0,1 0-1,-1 0 1,1 0 0,-1 0 0,1 0-1,-1 0 1,1 0 0,-1 0-1,1-1 1,0 1 0,-1 0 0,1 0-1,-1 0 1,1-1 0,0 1-1,-1 0 1,1 0 0,0-1-1,-1 1 1,1 0 0,0-1 0,-1 1-1,1 0 1,0-1 0,-1 1-1,1-1 1,0 1 0,0 0 0,0-1-1,0 1 1,-1-1 0,1 1-1,0-1 1,0 1 0,0-1-1,-3-23-582,3 22 612,1-35-639,5-11-169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39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97 266 11194,'-4'0'530,"1"1"-1,0-1 0,0 0 0,0 1 0,0-1 1,0 1-1,0 0 0,0 0 0,-4 2 1,7-3-402,-1 1 0,0-1 0,0 1 0,1 0 0,-1-1 0,0 1 0,1-1 0,-1 1 0,1 0 0,-1 0 0,1-1 0,-1 1 0,1 0 0,-1 0 0,1-1 0,0 1 0,-1 0 0,1 0 1,0 0-1,0 0 0,0 0 0,-1 0 0,1 0 0,0-1 0,0 1 0,0 0 0,1 0 0,-1 0 0,0 0 0,0 0 0,0 0 0,1-1 0,-1 1 0,0 0 0,1 0 0,-1 0 0,2 1 1,-2-2-88,0 1 0,0-1 1,1 1-1,-1-1 0,1 0 1,-1 1-1,0-1 1,1 1-1,-1-1 0,1 0 1,-1 1-1,1-1 0,-1 0 1,1 0-1,-1 1 0,1-1 1,0 0-1,-1 0 1,1 0-1,-1 0 0,1 1 1,-1-1-1,1 0 0,0 0 1,-1 0-1,1-1 1,-1 1-1,1 0 0,-1 0 1,1 0-1,0 0 0,-1 0 1,1-1-1,-1 1 1,1 0-1,-1 0 0,1-1 1,-1 1-1,1 0 0,-1-1 1,1 1-1,-1-1 0,22-19 506,-1-6-233,0-2 1,-2-1-1,-1 0 0,-2-2 0,16-36 0,-30 61-272,0 1 0,0-1 0,-1 0 1,1 0-1,-1 0 0,-1 1 0,1-8 0,-1 12-30,0 0 0,0 0 0,0 0 0,0 0 0,0 0 0,-1-1 0,1 1 0,0 0 0,-1 0-1,1 0 1,-1 0 0,1 0 0,-1 1 0,1-1 0,-1 0 0,0 0 0,1 0 0,-2-1 0,1 2 0,0-1 0,-1 1 0,1-1 0,0 1 0,0 0 0,0-1 0,-1 1 0,1 0 0,0 0 0,0 0 0,0 0 0,-1 0 0,1 0 0,0 0 0,0 0 0,-1 1 0,1-1 0,0 0 0,0 1 0,-2 0 0,-3 2 12,0 0 1,1 0 0,-1 1-1,1-1 1,-1 1-1,1 1 1,0-1-1,1 1 1,-8 8-1,-3 6 6,-15 26 0,13-17-19,2-1-1,2 2 1,-16 42-1,24-54-10,0-1-1,1 1 0,1 0 0,0 0 1,2 0-1,0 0 0,2 33 0,-1-47-23,0 0-1,1 0 0,-1-1 0,1 1 0,-1 0 0,1-1 1,0 1-1,0-1 0,0 1 0,1-1 0,-1 1 0,1-1 1,-1 0-1,1 0 0,0 1 0,-1-1 0,1-1 0,0 1 1,1 0-1,-1 0 0,0-1 0,0 1 0,1-1 1,-1 0-1,1 1 0,-1-1 0,1 0 0,-1-1 0,1 1 1,0 0-1,0-1 0,-1 0 0,5 1 0,1-1-92,0-1 0,1 0 1,-1 0-1,0-1 0,0 1 0,0-2 0,0 1 0,0-1 0,-1-1 0,11-5 1,39-29-240,2-9-106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3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17 124 15747,'6'-22'1983,"-9"53"2537,-1-1-3908,1 0 0,2 0 0,1 0 0,1 0 0,9 54 0,-2-41-635,3 0 0,1-2 1,24 56-1,-27-77-80,-11-25-68,-12-26 37,-14-29-37,-24-58-146,49 104 261,7 9 2,17 12-21,-13-3 68,-3-2-15,0-1 0,1 1 0,-1-1 0,0 1 1,0-2-1,0 1 0,1 0 0,-1-1 0,0 0 1,1 0-1,-1-1 0,0 1 0,1-1 0,-1-1 0,0 1 1,0 0-1,0-1 0,0 0 0,0-1 0,0 1 1,-1-1-1,1 0 0,-1 0 0,0 0 0,0 0 1,0-1-1,0 0 0,0 0 0,5-7 0,0-2-17,0-1 0,-1 0-1,0 0 1,-1-1 0,-1 0-1,0 0 1,-1 0 0,4-27-1,-4 20 100,-2-1 0,-1 0 0,-1 0-1,-2-33 1,0 52-30,0 0-1,1 0 1,-1 0-1,-1 1 1,1-1-1,-2-4 0,2 7-22,1 1 0,0-1 0,0 1 0,-1-1 0,1 1 0,0-1 0,0 1 0,-1-1 0,1 1 0,-1-1-1,1 1 1,0 0 0,-1-1 0,1 1 0,-1-1 0,1 1 0,-1 0 0,1-1 0,-1 1 0,1 0 0,-1 0-1,0 0 1,1-1 0,-1 1 0,1 0 0,-1 0 0,1 0 0,-1 0 0,0 0 0,1 0 0,-1 0-1,1 0 1,-1 0 0,0 0 0,1 0 0,-1 1 0,1-1 0,-1 0 0,1 0 0,-1 1 0,1-1 0,-1 0-1,1 1 1,-1-1 0,1 0 0,-1 1 0,1-1 0,-1 0 0,1 1 0,0-1 0,-1 2 0,-3 2 26,2 0-1,-1 0 1,0 0 0,1 0 0,0 1 0,0-1 0,0 1 0,-2 7 0,-8 43 144,9-35-129,-6 19 20,3 1-1,1 0 1,2 0-1,2 0 1,5 55-1,-3-90-63,-1 1 0,1-1-1,0 1 1,0-1 0,1 1-1,0-1 1,0 0 0,0 0-1,0 1 1,1-2-1,0 1 1,0 0 0,0 0-1,1-1 1,0 0 0,0 0-1,0 0 1,0 0 0,0-1-1,1 1 1,9 4-1,-9-5-20,0 0 0,0 0 0,0 0 0,0 0 0,0 1 0,-1-1 0,1 1 0,4 6 0,-7-8 8,0 1 0,-1-1 0,1 0 0,-1 1 0,1-1 0,-1 1 0,0-1 0,0 1 0,0 0 0,-1-1 0,1 1-1,-1 0 1,1 0 0,-1 0 0,0-1 0,0 1 0,0 0 0,0 0 0,-1 3 0,1-6 2,-1-1 1,1 1-1,0 0 1,0 0-1,0 0 1,0-1-1,0 1 1,0 0-1,-1 0 1,1 0-1,0 0 1,0 0-1,0-1 1,0 1 0,-1 0-1,1 0 1,0 0-1,0 0 1,0 0-1,-1 0 1,1 0-1,0 0 1,0 0-1,-1 0 1,1 0-1,0 0 1,0 0-1,0 0 1,-1 0-1,1 0 1,0 0-1,0 0 1,0 0-1,-1 0 1,1 0-1,0 0 1,0 0-1,-1 0 1,1 0-1,0 0 1,0 1-1,0-1 1,0 0 0,-1 0-1,1 0 1,0 0-1,0 0 1,0 1-1,0-1 1,0 0-1,-1 0 1,1 0-1,0 1 1,0-1-1,0 0 1,0 0-1,0 0 1,0 1-1,0-1 1,0 0-1,0 0 1,0 0-1,0 1 1,0-1-1,0 0 1,0 1-1,-8-17-377,3-2-14,0 0 0,2 0 0,0 0-1,0-25 1,3-74-1272,0 116 1663,7-94-1177,-5 82 1078,0 0-1,1 0 1,0 0-1,1 0 1,6-12-1,-8 22 180,-1 1-1,1-1 0,-1 1 1,1 0-1,0 0 1,0 0-1,0 0 0,4-3 1,-4 4-11,0-1 0,-1 1 0,1-1 0,0 1 0,-1-1 0,1 0 0,-1 0 0,0 0 0,1 1 0,-1-1 0,0 0 1,0-1-1,1-2 0,1-7 45,2-7 783,-3 35-222,-3 1-467,-1 14 106,2 1 1,1 0-1,1 0 1,11 53-1,-13-83-288,1 0 1,-1 0-1,1 0 0,0 0 1,0 1-1,0-1 1,0 0-1,0 0 0,0 0 1,0-1-1,1 1 0,-1 0 1,1 0-1,-1-1 0,1 1 1,0-1-1,0 1 0,0-1 1,3 2-1,-3-2-7,0-1-1,0 0 1,0 0-1,0 1 1,0-1 0,0-1-1,0 1 1,0 0-1,0 0 1,0-1-1,0 1 1,0-1 0,0 1-1,0-1 1,0 0-1,0 0 1,0 0 0,-1 0-1,1 0 1,0 0-1,-1-1 1,3-1 0,7-8-3,0 0 0,-1 0 0,0-1 1,-1 0-1,-1-1 0,12-22 1,35-89-286,-48 108 224,6-24-268,-18 60 400,2 1 0,0 0 1,0 29-1,2-38-30,1-9-17,0 0 0,0 1 1,0-1-1,1 0 1,-1 1-1,2 4 1,-2-7-29,1-1 0,-1 0 0,0 0 0,0 0 0,0 1 0,0-1 0,0 0 0,0 0 0,0 0 0,0 0 0,0 1 0,0-1 0,1 0 0,-1 0 0,0 0 0,0 0 0,0 0 0,0 1 0,0-1 0,1 0 0,-1 0 0,0 0 0,0 0 0,0 0 0,1 0 0,-1 0 0,0 0 0,0 0 0,0 0 0,1 0 0,-1 0 0,0 0 0,0 0 0,0 0 0,1 0 0,-1 0 0,0 0 0,0 0 0,10-13 104,2-17-19,15-52 0,-1 3-258,-26 78 160,0 0 0,1 0 0,-1 0 0,0 0 0,1 0-1,-1 0 1,1 0 0,0 0 0,-1 1 0,1-1 0,0 0 0,-1 0-1,1 0 1,1-1 0,-1 2 5,-1 0-1,0 0 1,1 0 0,-1 1-1,0-1 1,0 0-1,1 0 1,-1 0 0,0 0-1,1 0 1,-1 0-1,0 0 1,0 1 0,1-1-1,-1 0 1,0 0-1,0 0 1,0 1 0,1-1-1,-1 0 1,0 0 0,0 0-1,0 1 1,1-1-1,-1 0 1,0 0 0,0 1-1,0-1 1,0 0-1,0 1 1,0-1 0,0 1-1,7 33-55,-4 65 281,-2-48 133,2-1 0,12 64 0,-15-111-331,1 0 0,0-1 1,0 1-1,0 0 0,0-1 1,0 1-1,0-1 0,4 5 0,-5-7-24,0 0 0,0 0-1,1 1 1,-1-1-1,0 0 1,1 1-1,-1-1 1,0 0-1,1 0 1,-1 0-1,0 1 1,1-1-1,-1 0 1,0 0-1,1 0 1,-1 0-1,1 0 1,-1 0-1,0 0 1,1 0-1,-1 0 1,0 0-1,1 0 1,0 0-1,0 0-11,-1-1-1,1 1 0,0-1 1,-1 1-1,1-1 1,0 1-1,-1-1 0,1 1 1,0-1-1,-1 0 1,1 0-1,-1 1 0,0-1 1,1 0-1,-1 0 0,1 0 1,1-5-89,0 1 1,-1-1-1,1 0 0,-1 1 1,-1-1-1,1 0 1,-1 0-1,0 1 0,0-1 1,0 0-1,-1 0 1,0 0-1,0 1 0,-1-1 1,0 0-1,0 1 1,0 0-1,0-1 0,-4-4 1,3 3 43,-1 1 0,0-1 1,0 1-1,-1 0 0,1 0 0,-1 1 1,0-1-1,-1 1 0,0 0 0,1 0 1,-2 1-1,1 0 0,0 0 0,-11-4 1,15 7 74,1 0 1,-1 1 0,0 0 0,1-1 0,-1 1 0,1 0 0,-1 0-1,1-1 1,-1 1 0,0 1 0,1-1 0,-3 0 0,4 0-5,0 0 1,-1 1-1,1-1 0,-1 0 1,1 0-1,0 0 1,-1 1-1,1-1 1,0 0-1,-1 0 0,1 1 1,0-1-1,0 0 1,-1 1-1,1-1 1,0 0-1,0 1 0,-1-1 1,1 0-1,0 1 1,0-1-1,0 0 1,0 1-1,0-1 0,-1 1 1,1-1-1,0 0 1,0 2-1,1-1 12,-1 1-1,0-1 1,1 1-1,0-1 1,-1 1-1,1-1 1,0 0-1,-1 1 1,1-1 0,0 0-1,0 1 1,0-1-1,0 0 1,1 0-1,-1 0 1,0 0-1,0 0 1,1 0-1,-1 0 1,0-1-1,1 1 1,1 0 0,5 2-104,0-1 0,0 0 1,1-1-1,-1 0 1,0-1-1,1 1 1,-1-1-1,1-1 1,-1 0-1,0 0 0,1 0 1,8-4-1,4-3-127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5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67 14963,'-1'-5'465,"-1"0"-1,0-1 1,1 1 0,0-1-1,0 1 1,1-1-1,0 1 1,0-1-1,0 0 1,1-6 0,6 51 2717,5 391-1225,-12-366-1658,14-93 627,144-386-332,-153 399-1161,-8 18-1436,-12 25-40,3-3 1253,-2 4-251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6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0 357 17276,'0'21'1872,"2"-5"-1000,-1-3-288,5-1 945,1-4-281,2 1-328,1-5-168,3-2-360,2-2-256,2-7-744,0-2-392,2-3-904,0-5 1520,0-5-345,-2-5-255</inkml:trace>
  <inkml:trace contextRef="#ctx0" brushRef="#br0" timeOffset="1">271 22 17596,'0'-1'120,"0"1"0,1-1 0,-1 0 0,0 0 0,0 0-1,0 0 1,0 0 0,0 0 0,0 0 0,0 0 0,-1 0 0,1 0 0,0 0 0,0 0 0,-1 0 0,1 0 0,0 0 0,-1 1 0,1-1 0,-1 0 0,1 0 0,-2-1 0,1 3-14,0 0 0,0-1 0,0 1 1,1 0-1,-1 0 0,0 0 0,0 0 1,1-1-1,-1 1 0,0 0 0,1 0 1,-1 0-1,1 1 0,-1 1 0,-19 53 1614,9-18-1336,2 0 1,2 1 0,-2 48-1,8-65-380,0 0-1,2 0 0,1 0 1,1 0-1,0 0 1,2-1-1,9 28 0,3-13-101,-16-34 77,0 0 1,1-1-1,-1 1 0,0-1 0,0 1 0,1-1 0,-1 1 0,1-1 0,0 0 0,-1 0 0,1 0 0,0 0 0,-1 0 0,1 0 0,0 0 0,0-1 1,2 2-1,-3-2-1,-1 0 0,1 0 0,-1 0 0,1 0 0,0 0 0,-1 0 0,1 0 0,-1 0 0,1 0 0,0 0 0,-1 0 0,1-1 0,-1 1 1,1 0-1,0 0 0,-1-1 0,1 1 0,-1 0 0,1 0 0,-1-1 0,1 1 0,-1-1 0,0 1 0,1 0 0,-1-1 0,1 1 0,-1-2 0,5-18-609,-6 13 435,0 0 0,0 0-1,0 1 1,-3-9-1,-5-8-152,-1 1-1,-2 0 0,0 0 0,-1 1 0,-32-37 0,23 28 976,15 20 238,8 7-70,14 8 366,2 2-900,-6-5-642,0 1 1,-1-2-1,1 1 0,0-1 1,0-1-1,-1 0 0,1-1 1,0 0-1,0 0 0,-1-1 1,13-4-1,-3-2-538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6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0 19164,'3'21'1961,"-3"-7"-1161,0-2-328,0-5 824,0 0 424,-1-10-1440,-1-3-928,1-1 1272,-3 1-696,-6 2-72,-6 3-64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7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594 45 13075,'-3'-4'124,"-1"0"0,0 0 0,-1 1 0,1-1 0,-1 1 1,1 0-1,-1 0 0,0 0 0,0 1 0,0 0 0,-1 0 0,1 0 0,0 0 1,-1 1-1,1 0 0,-1 0 0,1 1 0,-1 0 0,0-1 0,1 2 0,-1-1 1,1 1-1,-1 0 0,1 0 0,-1 0 0,-6 3 0,-4 2 3,0 1-1,0 0 1,1 1-1,0 1 1,0 1-1,1 0 1,-17 15-1,5-1-105,0 2-1,2 1 1,1 1-1,1 0 0,1 2 1,2 1-1,1 0 1,1 1-1,-14 41 1,12-20 22,3 1 1,2 1 0,3 1 0,2 0-1,-2 66 1,7-48-7,4 0-1,3 0 0,3 0 1,3 0-1,3-1 0,30 96 1,-33-142-40,1 0 0,1 0 0,2-1 0,0 0 0,2-2 0,1 1 0,30 35 0,-37-50 0,1-1 0,-1 0 0,2-1 0,-1 0-1,1 0 1,1-1 0,-1-1 0,14 6 0,-15-8 0,1-1 0,-1 0-1,0 0 1,1-1 0,-1-1 0,1 0-1,-1 0 1,1-1 0,0-1 0,-1 0-1,14-2 1,-6-2 5,0-1 0,-1 0-1,1-1 1,-2-1 0,1 0-1,-1-2 1,0 1 0,-1-2-1,0 0 1,-1-1 0,25-27 0,5-11 43,74-107 1,-72 89 35,-3-2 0,-3-2 0,43-105 0,-73 148 55,-2 0-1,-1 0 0,-1 0 0,-2-1 1,-1 0-1,-1 0 0,-1 0 0,-2 0 1,-1 0-1,-1 1 0,-12-47 1,3 32-110,-1 0 0,-3 2 0,-1-1 0,-2 2 0,-2 1 0,-50-74 0,55 93-400,0 0 0,-1 1 0,-23-20 0,35 35 185,-1 0 1,0 0-1,0 0 0,0 1 0,-1 0 1,1 0-1,-1 1 0,0 0 0,0 0 1,0 1-1,-1-1 0,1 2 1,0-1-1,-1 1 0,-12-1 0,-7 8-587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9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25 18116,'0'-1'106,"-1"-1"1,1 1 0,0-1-1,0 1 1,-1-1 0,1 1-1,-1-1 1,1 1 0,-1-1-1,0 1 1,0 0-1,1-1 1,-1 1 0,0 0-1,-1-2 1,1 3-91,1 0 0,0 0 0,0 0 0,0 0-1,-1 0 1,1 0 0,0 0 0,0 0 0,0 0 0,-1 0 0,1 0 0,0 0 0,0 0 0,0 0 0,-1 0-1,1 0 1,0 0 0,0 0 0,-1 0 0,1 0 0,0 0 0,0 0 0,0 0 0,-1 1 0,1-1-1,0 0 1,0 0 0,0 0 0,0 0 0,-1 0 0,1 1 0,0-1 0,0 0 0,0 0 0,-6 16 391,2 6-189,2 0 1,0 0 0,2-1 0,3 36-1,19 85-135,17 4 60,-19-77 125,-34-107-156,0 2 1,-3 0 0,-23-38-1,19 35 45,-1 2 156,27 44-295,0-1 0,1 0 1,0 0-1,0 0 0,1 0 0,0-1 1,0 0-1,0-1 0,0 0 0,1 0 1,0 0-1,-1-1 0,1 0 0,14 3 1,-15-4-23,1-1 1,0 1 0,0-1 0,0-1-1,1 0 1,-1 0 0,0 0 0,0-1-1,0 0 1,0-1 0,0 1-1,-1-2 1,1 1 0,0-1 0,10-6-1,-11 5 0,0-1-1,-1 0 0,0-1 1,0 1-1,0-1 1,-1 0-1,10-13 0,-13 15 0,1 0 0,-1 0 0,0 0 0,0-1-1,0 1 1,0 0 0,-1-1 0,0 1 0,0-1-1,0 0 1,0 1 0,-1-1 0,0 0 0,0 1 0,-1-6-1,-2 1-37,-1 16 22,0 15-8,5-11 33,0 1 1,1-1-1,0 0 0,1 0 0,0 0 1,5 11-1,-6-17 0,1 0 1,-1 1-1,1-1 1,0 0-1,0 0 1,1 0-1,-1-1 0,1 1 1,0-1-1,1 0 1,-1 0-1,1 0 1,6 4-1,-10-8-32,-1 1 0,1-1 0,-1 0 0,1 1 0,-1-1-1,1 0 1,-1 1 0,1-1 0,0 0 0,-1 1 0,1-1 0,0 0 0,-1 0 0,1 0 0,0 0 0,-1 0 0,1 0 0,0 0-1,-1 0 1,1 0 0,0 0 0,-1 0 0,1 0 0,0 0 0,-1-1 0,1 1 0,0 0 0,-1 0 0,1-1 0,0 1-1,-1 0 1,1-1 0,-1 1 0,1-1 0,-1 1 0,1-1 0,-1 1 0,1-1 0,-1 1 0,0-1 0,1 1 0,-1-1-1,0 1 1,1-1 0,-1 0 0,0 1 0,0-1 0,1 0 0,-1 1 0,0-1 0,0 0 0,0 1 0,0-2 0,0-1-52,0 0 1,0-1-1,0 1 1,0 0-1,-1 0 1,1-1-1,-1 1 1,0 0-1,-2-6 1,-11-15-367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9.6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 18212,'5'-8'1712,"-5"6"-1152,1 1-256,2-1 913,3 2-433,4-1-568,3-1-376,4 1-736,1 1 792,6 0-168,2 4-120</inkml:trace>
  <inkml:trace contextRef="#ctx0" brushRef="#br0" timeOffset="1">362 21 16003,'9'2'1729,"-2"8"-865,-3 4-304,-4 6 728,0 2-159,-4 7-145,-3 3-192,-2 3-328,-1-2-152,-2-7-264,-1-4-144,0-11-456,-3-7-264,2-8-24,-1-6-2177,-3-7 2441,0-2-432,4-1-265</inkml:trace>
  <inkml:trace contextRef="#ctx0" brushRef="#br0" timeOffset="2">193 148 14931,'9'0'1593,"6"0"-793,1 0-272,6 2 992,4-1-336,3 2-431,0-1-41,3 2-504,-2 0-464,-7 2 312,-4 4-80,-7 2-168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1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556 33 10746,'-38'-10'2580,"17"3"-1779,0 2 0,-1 1 0,-23-2 0,38 5-743,0 1 1,0 0-1,0 1 1,0 0-1,1 0 1,-1 0-1,0 1 0,1 0 1,-1 0-1,1 1 1,0 0-1,0 0 1,0 0-1,-7 6 0,-12 11 44,1 1-1,1 1 0,1 1 1,2 1-1,0 1 1,1 1-1,2 1 0,0 0 1,2 1-1,1 1 0,-18 55 1,17-37-41,3 1 0,1 1 0,3 0 0,2 0 0,2 0 1,5 96-1,1-121-61,0-1 1,2 0-1,1 0 1,0 0 0,2-1-1,1 0 1,0 0-1,2 0 1,14 23-1,-15-31-5,1 0 0,0-1-1,1 0 1,1 0 0,0-1-1,0-1 1,1 0-1,0-1 1,1-1 0,0 0-1,1 0 1,0-2 0,24 10-1,-10-7 3,0-2 0,1-1 0,-1-1 0,1-2-1,0 0 1,0-3 0,1 0 0,-1-2 0,0-1 0,0-1-1,0-2 1,55-16 0,-67 13-5,-1 0 0,-1 0 0,1-2 0,-1 0 0,-1-1 0,0-1-1,-1 0 1,0-1 0,-1 0 0,0-1 0,-1-1 0,15-23 0,-10 11 2,-1 0 0,-2-1 0,0 0-1,-2-2 1,-2 1 0,13-54 0,-17 51 143,-2 0 0,-1-1 0,-1 0 0,-2 0 0,-2 1 0,0-1-1,-2 0 1,-2 1 0,-1 0 0,-1 1 0,-2-1 0,-1 1 0,-2 1 0,-27-49 0,32 68-55,0 0 0,-1 0 0,0 1 0,-1 0 0,0 1 1,0 0-1,-1 0 0,0 1 0,-1 1 0,0 0 0,0 1 0,0 0 1,-1 0-1,-17-4 0,-7 0-400,0 2 0,0 1 0,-73-3 0,58 6 20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4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220 29 16436,'0'0'95,"0"-1"1,0 0-1,1 0 1,-1 1 0,0-1-1,0 0 1,0 0 0,0 1-1,0-1 1,0 0-1,0 0 1,0 1 0,-1-1-1,1 0 1,0 1-1,0-1 1,-1 0 0,1 1-1,0-1 1,-1 0 0,1 1-1,-1-1 1,1 0-1,0 1 1,-1-1 0,0 1-1,1-1 1,-1 1 0,0-1-1,-1 0 111,-1-1-1,1 1 0,-1 0 0,1 1 1,0-1-1,-1 0 0,0 1 1,1-1-1,-3 1 0,-4-1 237,0 1 0,1 0 1,-1 1-1,-16 3 0,18-1-363,0-1 1,0 1 0,1 0-1,-1 1 1,1 0 0,0 0 0,0 0-1,0 1 1,0-1 0,1 1-1,0 1 1,0-1 0,0 1-1,1 0 1,0 0 0,0 0-1,-3 7 1,3-5-70,1 0 1,0 0-1,0 0 0,0 0 0,1 0 1,0 1-1,1-1 0,0 1 0,0-1 1,1 1-1,0-1 0,1 1 1,0 0-1,2 11 0,-3-18-7,1 0 1,-1-1-1,0 1 0,1 0 0,-1-1 1,1 1-1,-1 0 0,1-1 0,0 1 1,0-1-1,0 1 0,0-1 0,0 0 1,0 1-1,0-1 0,0 0 1,0 0-1,1 0 0,-1 0 0,0 0 1,1 0-1,-1 0 0,1 0 0,-1 0 1,1-1-1,-1 1 0,1 0 0,0-1 1,-1 0-1,1 1 0,0-1 0,-1 0 1,1 0-1,0 0 0,0 0 1,-1 0-1,1 0 0,0 0 0,-1-1 1,1 1-1,0-1 0,-1 1 0,3-2 1,3-1 17,0-1 1,0 0 0,0 0 0,-1-1 0,0 0 0,0 0-1,0 0 1,7-9 0,-1 0 42,-1 0-1,9-17 1,-17 26-164,0 0 0,0 0 0,-1 0 0,0 0 0,0 0 0,0-1 0,-1 1 0,0-1 0,0 1 0,1-11 0,-3 14 33,1 0 0,0 0 0,-1 0 0,1 0 0,-1 1 0,0-1 0,0 0 0,0 0 1,1 1-1,-2-1 0,1 0 0,0 1 0,0-1 0,0 1 0,-1 0 0,1-1 0,-1 1 0,1 0 1,-1 0-1,1 0 0,-1 0 0,0 0 0,1 0 0,-5-1 0,-12-6-474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4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19356,'-1'0'80,"1"0"-1,-1 0 1,0 0-1,0 0 1,1 1-1,-1-1 1,0 0 0,0 0-1,1 0 1,-1 1-1,0-1 1,1 0-1,-1 1 1,0-1-1,1 0 1,-1 1-1,0-1 1,1 1 0,-1-1-1,1 1 1,-1-1-1,1 1 1,-1 0-1,1-1 1,0 1-1,-1 0 1,1-1-1,0 1 1,-1 1 0,0 0 61,1 1 1,-1-1 0,1 1 0,0 0-1,0-1 1,0 1 0,0 0 0,1-1-1,0 3 1,1 6 171,1 0 0,1 0 0,6 12 0,9 15-34,2 0 1,42 55-1,63 62-337,-60-76-410,-61-74 359,-12-13-37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2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97 15715,'5'25'4847,"0"1"-3587,15 195 1438,-15-75-3860,-9-152-29,-1-8 943,-1-13-314</inkml:trace>
  <inkml:trace contextRef="#ctx0" brushRef="#br0" timeOffset="1">1 276 20180,'0'5'1761,"5"-3"-1121,6 0-240,6-2 688,3-3-208,7-4-368,5-2-280,-1-5-808,3 0-280,-5-4 680,-4 4-184,-10 3-192</inkml:trace>
  <inkml:trace contextRef="#ctx0" brushRef="#br0" timeOffset="2">527 5 18148,'3'-1'232,"0"0"-1,-1 1 1,1-1-1,0 0 1,0 1 0,0-1-1,0 1 1,1 0 0,3 1-1,-6-1-150,0 0 1,0 1-1,-1-1 0,1 0 0,0 1 0,0-1 0,0 1 0,0-1 0,0 1 0,-1 0 0,1-1 0,0 1 0,0 0 0,-1 0 0,1-1 0,-1 1 0,1 0 0,0 0 0,-1 0 1,0 0-1,1 0 0,-1 0 0,0 0 0,1 0 0,-1 0 0,0 0 0,0 0 0,0 0 0,0 0 0,0 0 0,0 2 0,-1 15 744,0 0 0,-1 1 0,-10 34 0,-1 14-56,11-55-680,0-4-56,1-1 0,1 0-1,-1 1 1,1-1-1,0 1 1,1-1 0,-1 1-1,5 13 1,-5-20-54,0 0-1,0-1 1,0 1 0,1 0 0,-1 0 0,0 0-1,1 0 1,-1-1 0,0 1 0,1 0-1,-1-1 1,1 1 0,-1 0 0,1-1-1,0 1 1,-1 0 0,1-1 0,0 1 0,-1-1-1,1 1 1,0-1 0,0 0 0,-1 1-1,1-1 1,0 0 0,0 1 0,0-1 0,0 0-1,-1 0 1,1 0 0,0 0 0,0 0-1,0 0 1,0 0 0,0 0 0,0 0-1,-1 0 1,1 0 0,0 0 0,0-1 0,0 1-1,-1 0 1,1-1 0,0 1 0,0-1-1,0 1 1,-1-1 0,1 1 0,0-1-1,-1 1 1,1-1 0,0-1 0,4-2-285,-1 0 0,0 0 0,0-1 0,0 1 1,-1-1-1,5-8 0,1-6-304,10-36 1,-6 8-227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0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0 15179,'-8'1'165,"0"-1"-1,0 2 0,0-1 0,0 1 1,0 0-1,0 1 0,1 0 1,-1 0-1,1 0 0,0 1 1,-13 9-1,15-9-126,0 0 0,0 0 1,0 1-1,0 0 0,1-1 0,-1 1 0,1 1 1,1-1-1,-1 1 0,1-1 0,0 1 1,0 0-1,1 0 0,-1 0 0,0 7 0,2-12-32,1 0 0,0 0-1,0-1 1,0 1 0,0 0-1,-1 0 1,1 0 0,1 0-1,-1 0 1,0 0 0,0 0-1,0 0 1,0 0 0,0-1-1,1 1 1,-1 0 0,0 0-1,1 0 1,-1 0 0,1-1-1,-1 1 1,1 0 0,-1 0-1,2 0 1,-1 0 1,1 0 1,-1-1-1,0 1 1,1-1-1,-1 1 1,0-1-1,1 0 0,-1 0 1,1 1-1,-1-1 1,0 0-1,1 0 0,-1 0 1,3-1-1,6-1 31,-1 0 0,1-1 0,15-6 0,-22 8-28,36-16 37,-25 10-4,1 0 0,0 2 0,0-1 0,0 2 0,0 0 0,1 1 0,0 0 0,18 0 0,-31 3-8,0 0 0,0 1 0,0-1 0,0 1 1,0-1-1,0 1 0,0 0 0,0 0 0,0 1 1,0-1-1,0 0 0,-1 1 0,1 0 0,-1-1 1,1 1-1,-1 0 0,0 1 0,4 3 0,-3-1 51,0-1 0,-1 0-1,0 1 1,0 0-1,0-1 1,0 1 0,-1 0-1,0 0 1,0 0 0,1 9-1,-2 0 151,0 0 0,0 0 1,-2 0-1,0 0 0,0 0 0,-1-1 0,-8 23 0,4-19 96,-1-1 0,0 1 0,-1-2 0,-22 30-1,27-40-285,0 0-1,0 0 1,0-1-1,-1 1 1,0-1-1,0 0 1,0-1-1,0 1 1,0-1-1,-1 0 1,0 0-1,1 0 1,-1-1-1,0 0 1,0 0-1,-1-1 0,-9 2 1,14-3-90,0 0 0,0 0-1,0 0 1,0 0 0,0-1 0,1 1 0,-1-1 0,0 1 0,0-1-1,0 0 1,0 0 0,1 1 0,-1-1 0,0-1 0,1 1 0,-1 0-1,0 0 1,1 0 0,0-1 0,-1 1 0,1-1 0,0 1-1,0-1 1,0 0 0,0 1 0,0-1 0,0 0 0,0 0 0,0-2-1,-1-2-24,0-1-1,1 1 1,0-1-1,0 0 1,1 1-1,0-1 1,1-11 0,9-39-370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5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 18924,'7'6'1992,"2"-1"-1439,-2-6-249,6-2 1408,6-3-1184,6-2-88,1-4-576,1 2-472,2 0 552,0 1-80,-7 3-96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6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312 98 16379,'0'-2'159,"0"0"-1,-1-1 1,1 1-1,0 0 0,-1-1 1,1 1-1,-1 0 1,0 0-1,0 0 0,0 0 1,0-1-1,0 1 1,0 0-1,-1 1 0,1-1 1,0 0-1,-1 0 1,0 1-1,1-1 0,-1 1 1,0-1-1,0 1 1,0 0-1,0-1 0,0 1 1,0 0-1,0 0 0,0 1 1,-1-1-1,1 0 1,0 1-1,0 0 0,-1-1 1,1 1-1,0 0 1,-1 0-1,1 0 0,0 0 1,-5 1-1,-4 1 133,0 1 0,-1 0 0,1 0 0,0 1 0,1 0 0,-19 11 0,16-8-226,0 2 1,1-1 0,0 2-1,0-1 1,1 2-1,1-1 1,0 2-1,-10 12 1,16-18-48,-1 1 1,1-1-1,0 1 1,1 0 0,0 0-1,0 0 1,0 0-1,1 1 1,0-1-1,1 1 1,0-1 0,0 1-1,0 0 1,1 0-1,0-1 1,0 1 0,3 11-1,-2-15-11,0-1-1,0 0 0,0 1 1,0-1-1,1 0 0,-1 0 1,1 0-1,0 0 0,0 0 1,0 0-1,0 0 0,0-1 1,1 1-1,-1-1 0,1 0 1,-1 0-1,1 0 0,0 0 1,0 0-1,0 0 1,0-1-1,1 1 0,-1-1 1,0 0-1,0 0 0,1 0 1,-1-1-1,4 1 0,0 0 0,0-1 0,1-1 0,-1 1 0,0-1 0,0 0-1,0 0 1,0-1 0,0 0 0,-1-1 0,1 1 0,0-1-1,10-7 1,-7 3 3,0 0 0,-1-1 0,0 0 0,0-1-1,-1 0 1,0 0 0,0-1 0,-1 0 0,-1 0 0,0-1-1,0 1 1,-1-1 0,0-1 0,-1 1 0,5-20 0,-8 25-113,1 0 0,-1 0 1,-1-1-1,1 1 0,-1 0 1,0-1-1,0 1 1,-1 0-1,0-1 0,0 1 1,-1 0-1,1 0 1,-1 0-1,-1 0 0,1 0 1,-1 0-1,0 1 1,0-1-1,-1 1 0,1 0 1,-1 0-1,0 0 1,-1 0-1,1 1 0,-1 0 1,0 0-1,0 0 1,0 0-1,-1 1 0,1 0 1,-9-3-1,6 3-157,0 0 0,-1 1 0,1 0 0,0 0 0,-1 1-1,1 0 1,-1 1 0,0 0 0,-9 1 0,-12 3-582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6.5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18020,'0'2'247,"-1"0"0,0 0 0,1 0 0,0 0 0,-1 1 0,1-1 0,0 0 0,0 1 0,0-1 1,0 0-1,1 0 0,-1 1 0,1-1 0,-1 0 0,1 0 0,1 3 0,18 36 553,-15-31-476,26 44 119,2-2 0,47 58 1,-53-77-644,1-2 0,2-1 0,1-1 0,41 29 0,-72-58 189,1 1 0,-1-1-1,1 1 1,-1-1-1,1 1 1,-1-1-1,1 0 1,-1 1 0,1-1-1,0 0 1,-1 0-1,1 0 1,0 1 0,-1-1-1,1 0 1,0 0-1,-1 0 1,1 0 0,0 0-1,-1 0 1,1 0-1,0 0 1,-1 0-1,2-1 1,5-3-253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7.0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77 19188,'-6'3'2169,"2"1"-1473,2-1-296,4-1 1152,6-2-688,7-2-192,6-4-343,4-2-145,7-3-440,1-3-241,0 1-607,-1-1-208,-10 2 976,-6 3-272,-15 9-232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7.5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19220,'2'4'418,"0"0"0,0 0 0,-1 1 0,0-1 0,0 0 0,1 7-1,6 21 500,0-14-748,1-1 1,20 31-1,-25-42-164,0-1 1,0 0 0,0 0-1,1-1 1,0 1-1,0-1 1,0 0-1,0 0 1,0-1 0,1 1-1,0-1 1,9 3-1,-14-5 1,1-1 0,-1 1 0,0-1 0,0 0 0,1 1 0,-1-1 0,0 0 0,1 0 0,-1 0 0,0 0 0,0 0 0,1 0 0,-1-1 0,0 1 0,1 0 0,-1-1 0,0 1 0,0 0 0,1-1 0,-1 0 0,0 1 0,0-1 0,0 0 0,0 1-1,2-3 1,-2 1 15,1 0 0,-1 0 0,0 0 0,0 0 0,0-1 0,-1 1 0,1 0 0,0 0 0,-1-1 0,1 1 0,-1 0 0,0-1 0,0-2 0,0-4 83,-1-1 1,0 1 0,0 0-1,-1-1 1,0 1-1,-5-12 1,3 11 38,-1 1 1,0 0 0,0 0-1,0 1 1,-1 0-1,0 0 1,-1 0 0,0 1-1,-16-13 1,29 25-439,11 5-1038,-13-9 1130,1-1 1,-1 1-1,0-1 1,0 0-1,1 0 1,-1-1-1,0 1 1,1-1-1,-1 0 1,6-2-1,12-7-539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7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37 213 17068,'-7'20'853,"0"1"0,1 0 1,1 1-1,1-1 0,1 1 1,0 25-1,2-46-838,1 0 0,0 0 1,0 0-1,0-1 0,0 1 0,0 0 1,0 0-1,0 0 0,0 0 0,0-1 1,1 1-1,-1 0 0,0 0 0,0 0 1,1-1-1,-1 1 0,0 0 0,1 0 1,-1-1-1,1 1 0,-1 0 0,1-1 1,0 2-1,0-3-7,0 1 0,0 0-1,-1-1 1,1 1 0,0 0 0,-1-1 0,1 1 0,-1-1 0,1 1-1,0-1 1,-1 0 0,1 1 0,-1-1 0,1 1 0,-1-1-1,0 0 1,1 0 0,0 0 0,17-41 89,-13 27-41,-4 10-39,0 1 0,0-1 0,0 1-1,1 0 1,-1 0 0,1 0-1,0 0 1,0 0 0,1 0-1,4-5 1,-7 9-14,1 0-1,-1 0 1,0 0-1,1 0 1,-1 0 0,0 0-1,1 0 1,-1 0-1,0 0 1,0 0-1,1 0 1,-1 0 0,0 0-1,1 0 1,-1 1-1,0-1 1,1 0-1,-1 0 1,0 0-1,0 1 1,1-1 0,-1 0-1,0 0 1,0 0-1,0 1 1,1-1-1,-1 0 1,0 1 0,0-1-1,0 0 1,0 0-1,1 1 1,-1-1-1,0 0 1,0 1 0,0-1-1,0 0 1,0 1-1,0-1 1,5 18 41,-5-16-36,5 33 37,-5-27-19,1 0 0,0 0-1,1 0 1,4 14-1,-3-22 114,0-8-40,2-11 62,3-54 331,-6 49-200,0 0-1,10-40 1,-6 72-126,3 17-149,-1-3-60,-7-20 18,-1 0-1,1 0 1,0 0-1,0 0 1,0-1 0,0 1-1,0 0 1,0-1 0,1 1-1,-1-1 1,1 0 0,-1 1-1,1-1 1,-1 0 0,1 0-1,-1 0 1,4 1 0,-4-1-30,1-1 1,0 0 0,-1 0-1,1 0 1,-1 0 0,1 0-1,0-1 1,-1 1 0,1 0-1,-1-1 1,1 1 0,0-1 0,-1 0-1,0 1 1,1-1 0,-1 0-1,1 0 1,-1 0 0,0 0-1,0 0 1,2-2 0,7-7-632,0-1-1,-1 0 1,-1 0 0,13-22 0,-15 23-56,0-1 0,1 1 1,1 0-1,0 1 0,0-1 0,13-11 1,-20 21 718,-1 0 0,1-1-1,-1 1 1,0 0 0,1-1 0,-1 1 0,1 0 0,-1 0 0,1 0 0,-1-1 0,1 1 0,-1 0 0,1 0 0,-1 0 0,1 0-1,-1 0 1,1 0 0,-1 0 0,1 0 0,-1 0 0,1 0 0,-1 0 0,1 0 0,-1 0 0,1 0 0,-1 0 0,0 1-1,1-1 1,-1 0 0,1 0 0,-1 1 0,1-1 0,-1 0 0,0 0 0,1 1 0,-1-1 0,1 0 0,-1 1 0,0-1 0,1 1-1,-1-1 1,0 1 0,0-1 0,1 0 0,-1 1 0,0-1 0,0 1 0,0-1 0,0 1 0,0-1 0,1 1 0,-1-1-1,0 1 1,0-1 0,0 1 0,0-1 0,-1 1 0,3 36 972,-2-32-766,-1 28 1124,0-22-369,0 0 1,1 0 0,3 18 0,-3-25-747,1-1 1,0 1 0,0-1 0,1 1-1,-1-1 1,1 0 0,-1 0 0,1 1-1,0-1 1,0 0 0,1 0 0,-1-1-1,1 1 1,-1 0 0,4 2 0,8 5-613,-1 0 0,20 11 1,-34-24-2335,-5-14 1954,-7-8-55,-4-9-89</inkml:trace>
  <inkml:trace contextRef="#ctx0" brushRef="#br0" timeOffset="1">305 2 16708,'-1'-2'1800,"-1"8"-1272,5 11-240,3 4 960,2 2-912,4 0-512,4-3 240,1-4-96,6-11-168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8.4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26 16796,'-18'81'3678,"13"-62"-2853,0 0 0,2 0 0,0 1 1,-1 31-1,4-51-819,0 0 1,0 1-1,0-1 0,0 0 1,0 0-1,0 0 0,0 1 1,0-1-1,-1 0 0,1 0 0,0 1 1,0-1-1,0 0 0,0 0 1,1 0-1,-1 1 0,0-1 1,0 0-1,0 0 0,0 1 1,0-1-1,0 0 0,0 0 1,0 0-1,0 0 0,0 1 1,1-1-1,-1 0 0,0 0 1,0 0-1,0 0 0,0 1 1,1-1-1,-1 0 0,0 0 1,0 0-1,0 0 0,1 0 0,-1 0 1,0 0-1,0 1 0,0-1 1,1 0-1,-1 0 0,0 0 1,8-10 63,6-19-86,-5-2 12,-2-1 0,5-43 0,-1 9 76,-17 113-45,2 86 0,4-125-25,0-6-9,0 1 0,0-1-1,0 0 1,0 1 0,1-1-1,-1 0 1,1 1-1,-1-1 1,1 0 0,2 4-1,-3-6-1,0 1-1,0-1 1,0 0-1,0 0 1,1 0 0,-1 0-1,0 1 1,0-1-1,0 0 1,1 0-1,-1 0 1,0 0-1,0 0 1,0 0-1,1 0 1,-1 0-1,0 0 1,0 0-1,1 0 1,-1 0-1,0 0 1,0 0-1,0 0 1,1 0-1,-1 0 1,0 0-1,0 0 1,1 0 0,-1 0-1,0 0 1,0 0-1,0 0 1,1 0-1,-1 0 1,0-1-1,12-13-633,-5-2 259,0 0 1,-1-1-1,8-32 1,-10 34 199,10-39-329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8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47 17788,'-7'23'1190,"2"-9"-44,1 1-1,-4 28 1,8-39-996,-1 0 0,1 1 0,1-1 0,-1 0 0,0 0 0,1 0 0,0 0 0,0 0 1,0 0-1,0 0 0,1 0 0,-1 0 0,1-1 0,0 1 0,4 4 0,1 3-117,0 0 1,11 23-1,-11-20-4,-7-14-29,0 0 0,0 1-1,0-1 1,0 0-1,0 1 1,0-1 0,0 0-1,0 1 1,1-1-1,-1 0 1,0 1 0,0-1-1,0 0 1,0 1 0,1-1-1,-1 0 1,0 0-1,0 1 1,0-1 0,1 0-1,-1 0 1,0 1-1,0-1 1,1 0 0,-1 0-1,0 0 1,1 0-1,-1 1 1,0-1 0,1 0-1,-1 0 1,0 0 0,1 0-1,-1 0 1,0 0-1,1 0 1,-1 0 0,0 0-1,1 0 1,-1 0-1,0 0 1,1 0 0,-1 0-1,0 0 1,1 0 0,-1-1-1,0 1 1,1 0-1,-1 0 1,0 0 0,0 0-1,1-1 1,-1 1-1,0 0 1,0 0 0,1-1-1,-1 1 1,12-24-85,-6 9 20,-4 12 50,0 1-1,0-1 0,0 0 0,1 0 1,-1 1-1,1-1 0,-1 1 0,1 0 1,0 0-1,0 0 0,6-3 1,-8 5 10,0 0 1,-1-1 0,1 1 0,0 0 0,0 0 0,0 0 0,-1 0-1,1 0 1,0 0 0,0 0 0,0 0 0,0 0 0,-1 1 0,1-1-1,0 0 1,0 0 0,0 1 0,-1-1 0,1 0 0,1 2 0,0-1 4,-1 1 0,0-1-1,0 1 1,1-1 0,-1 1 0,0-1 0,0 1 0,-1 0 0,1 0 0,0 0 0,0-1 0,0 5 0,0-1 53,0 0 0,0 0 1,-1 0-1,1 0 0,-1 0 0,-1 1 0,1-1 0,-1 0 0,1 0 0,-1 0 0,-1 0 1,1 0-1,-1 0 0,0 0 0,0-1 0,0 1 0,-1 0 0,0-1 0,0 0 0,0 0 1,0 0-1,0 0 0,-5 4 0,5-5-15,0-1 0,0 0 0,-1 1 0,1-1 0,-1 0 0,1 0 0,-1-1 0,0 1 0,1-1 0,-1 0 0,0 0 0,0 0 0,0 0 0,0-1 0,0 1 0,0-1 0,0 0 0,0 0 0,0-1 0,0 1 0,0-1 0,0 0 0,0 0 0,0 0 0,1-1 0,-1 1 0,0-1 0,1 0 0,-1 0 0,-2-3 0,5 5-113,0 0 0,1 0 0,-1-1 0,1 1 0,0 0 0,-1-1 0,1 1 0,-1-1 0,1 1 0,-1 0 0,1-1 0,0 1 0,-1-1 0,1 1 0,0-1 0,-1 1 0,1-1 0,0 1 0,0-1 0,0 1 0,0-1 0,-1 1 0,1-1 0,0 0 0,0 1 0,0-1 0,0 1 0,0-1 0,0 1 0,0-1 0,0 0 0,1 0 0,12-14-2762,-6 8 2821,6-7-882</inkml:trace>
  <inkml:trace contextRef="#ctx0" brushRef="#br0" timeOffset="1">267 1 16692,'8'0'2000,"-6"11"-1080,-4 7-352,-2 12 1145,-2 3-417,2 8-496,0-1-152,-1-4-496,5-1-304,0-9-560,3-7-272,0-13 768,3-6-184,-2-6-168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1.5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11891,'1'3'618,"1"1"0,-1-1 0,-1 1 0,1-1 0,0 1 0,-1 0 0,0 0 0,0-1 0,0 7 0,0 2-58,11 181 3331,-7-75-3244,31 174 1,-35-292-708,1 1 0,-1 0 0,0-1 0,0 1 0,0-1 1,1 1-1,-1 0 0,0-1 0,0 1 0,0 0 0,0-1 0,0 1 0,0 0 0,0-1 0,0 1 0,-1 0 0,1-1 1,0 1-1,0-1 0,0 1 0,-1 0 0,1-1 0,0 1 0,-1-1 0,1 1 0,0-1 0,-1 1 0,1-1 0,-1 1 0,0 0 1,0-1 5,0 0 1,0 0-1,0 0 1,0-1 0,0 1-1,0 0 1,0 0 0,0-1-1,1 1 1,-1-1 0,0 1-1,0-1 1,0 1 0,1-1-1,-1 1 1,0-1 0,0 0-1,1 1 1,-1-1-1,1 0 1,-2-1 0,-9-14-601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1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11 518 17668,'-5'-4'1642,"0"-3"299,11-4-955,17-18-730,-2-1 0,-1-1 0,-1 0-1,29-66 1,38-143 593,-84 236-803,8-24 250,-10 28-289,0 0 1,0 0-1,0-1 1,0 1 0,0 0-1,0 0 1,0-1-1,0 1 1,0 0 0,0 0-1,1-1 1,-1 1 0,0 0-1,0 0 1,0 0-1,0-1 1,1 1 0,-1 0-1,0 0 1,0 0-1,0 0 1,1 0 0,-1-1-1,0 1 1,0 0-1,0 0 1,1 0 0,-1 0-1,0 0 1,0 0-1,1 0 1,-1 0 0,0 0-1,0 0 1,1 0 0,-1 0-1,0 0 1,0 0-1,1 0 1,-1 0 0,0 0-1,0 0 1,1 0-1,-1 0 1,0 0 0,0 0-1,0 1 1,1-1-1,-1 0 1,0 0 0,7 12 225,-6-11-216,28 73 525,-14-36-383,20 41-1,-29-69-183,1 1 0,-1-1 0,1 0 0,1 0 0,0-1 0,0 0 0,1 0 0,12 8 0,-18-14-33,1-1 0,0 1 1,0-1-1,1 0 0,-1 0 1,0-1-1,8 3 0,-10-4 50,-1 0-1,0 1 1,1-1-1,-1 0 1,0 0-1,1 0 1,-1 0 0,0 0-1,1 0 1,-1-1-1,0 1 1,1 0-1,-1-1 1,0 1-1,1-1 1,-1 1-1,0-1 1,0 1 0,0-1-1,0 0 1,0 0-1,1 0 1,-1 1-1,-1-1 1,1 0-1,0 0 1,0-1 0,0 1-1,0 0 1,-1 0-1,2-2 1,3-27-178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1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 16596,'-19'98'2078,"-5"35"-569,22-114-1297,1 1 1,0 0-1,2 0 0,4 33 1,-5-50-212,1 0 1,-1 0 0,1 0 0,0 0 0,0 0 0,0 0-1,0 0 1,1 0 0,-1 0 0,1 0 0,-1 0 0,1-1-1,0 1 1,0-1 0,0 1 0,1-1 0,-1 0 0,1 0 0,-1 0-1,1 0 1,-1 0 0,1-1 0,0 1 0,0-1 0,0 1-1,0-1 1,0 0 0,4 0 0,18 4-48,-1-2 0,38 0 0,-41-3 21,0 1-1,0 1 1,0 1 0,31 7 0,-46-8 52,0 1 0,0-1 0,0 1-1,0 0 1,0 1 0,-1-1 0,0 1 0,1 0-1,-1 0 1,-1 1 0,1-1 0,-1 1 0,0 0-1,0 1 1,0-1 0,-1 1 0,1-1 0,4 13-1,-4-4 98,1 1 0,-2 0 1,0 0-1,-1 0 0,0 0 0,-1 0 0,-2 21 0,-2 8 646,-10 52 0,24-183-308,-5-1 0,-6-136-1,-1 207-469,0 0 0,-4-18-1,9 49-42,0-1 1,1 0-1,1 0 0,0-1 1,1 1-1,15 19 0,-20-29 30,1 0-1,0 1 0,0-1 1,0 0-1,1 0 1,-1-1-1,1 1 0,-1-1 1,1 0-1,0 0 0,0 0 1,0 0-1,6 1 1,-7-2 6,0-1 0,0 0 0,0 0 1,0 0-1,0 0 0,0-1 1,1 1-1,-1-1 0,0 0 0,0 0 1,0 0-1,-1 0 0,1-1 0,0 1 1,0-1-1,-1 1 0,1-1 0,-1 0 1,1 0-1,-1 0 0,4-5 1,1-1 1,0 0 1,-1 0 0,0-1-1,-1 0 1,0-1 0,0 1 0,-1-1-1,6-17 1,-6 14 47,-1 0-1,0-1 1,-1 1 0,-1-1-1,0 0 1,-1-16 0,1 29-31,-1 0 0,0 1 1,0-1-1,-1 0 1,1 0-1,0 0 0,0 0 1,0 1-1,0-1 1,-1 0-1,1 0 0,0 0 1,-1 1-1,1-1 1,-1 0-1,1 1 0,-1-1 1,0-1-1,1 2-1,-1 0 0,1 0 0,0 0 0,-1 0 0,1 0-1,-1 0 1,1 0 0,0 0 0,-1 0 0,1 0 0,0 0 0,-1 1 0,1-1-1,-1 0 1,1 0 0,0 0 0,-1 0 0,1 1 0,0-1 0,-1 0 0,1 0-1,0 1 1,0-1 0,-1 0 0,1 0 0,0 1 0,-3 2 6,1 0 0,0 0-1,0 0 1,0 0 0,1 0 0,-1 0 0,-1 5 0,-2 18 4,1 0-1,0 0 1,3 0 0,0 1 0,4 32 0,-3-48-3,1 0-1,1 0 1,0 0 0,5 15-1,-7-23-4,1-1-1,0 0 0,-1 0 0,1 0 0,0 0 0,0 0 0,0 0 0,1 0 0,-1 0 0,0-1 0,1 1 0,-1 0 0,1-1 1,0 1-1,-1-1 0,1 0 0,0 1 0,0-1 0,0 0 0,0 0 0,0 0 0,0 0 0,0-1 0,0 1 0,0 0 0,1-1 1,-1 0-1,4 1 0,-1-2 6,0 0 0,-1 0 1,1 0-1,-1 0 0,1-1 0,-1 0 1,0 0-1,1 0 0,-1 0 1,0-1-1,7-6 0,2-2 67,22-25 0,-12 7 20,-1-2-1,-2 0 1,0-1 0,-3-1 0,23-56-1,-32 58 50,-9 28-73,-5 18-44,-2 19-37,1-1 0,2 1 0,1 1 0,2-1 0,1 0 0,5 46 0,-3-71-200,0-1-1,1 0 1,5 16-1,-6-23 151,-1 1 0,1-1 1,0 0-1,-1 0 0,1 0 0,0 1 1,-1-1-1,1 0 0,0 0 0,0 0 1,0 0-1,0 0 0,0-1 1,2 2-1,-3-2 29,1 0 1,0 0 0,-1 1-1,1-1 1,0 0-1,0 0 1,-1 0-1,1 0 1,0-1 0,-1 1-1,1 0 1,0 0-1,-1 0 1,1-1 0,0 1-1,-1 0 1,1 0-1,0-1 1,-1 1-1,1-1 1,-1 1 0,1-1-1,0 1 1,-1-1-1,0 1 1,1-1 0,-1 1-1,2-2 1,2-4-68,-1 0 1,1 0-1,-1 0 1,0 0-1,0-1 1,-1 1-1,4-13 1,0-29-588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3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186 73 16227,'-1'-61'3572,"1"49"889,10 33-4230,-10-21-232,0 1 0,0 0 0,1-1 0,-1 1-1,0 0 1,1-1 0,-1 1 0,0 0 0,1-1-1,-1 1 1,1-1 0,-1 1 0,1-1-1,-1 1 1,1-1 0,-1 0 0,1 1 0,0-1-1,-1 1 1,1-1 0,0 0 0,-1 0 0,1 1-1,0-1 1,0 0 0,0-1 20,-1 0 1,0 1-1,0-1 1,0 0-1,0 0 1,0 0-1,0 0 1,0 0-1,0 1 0,0-1 1,0 0-1,0 0 1,0 0-1,-1 0 1,1 1-1,0-1 1,-1 0-1,1 0 1,0 0-1,-1 1 1,1-1-1,-1 0 0,1 1 1,-1-1-1,0 0 1,1 1-1,-1-1 1,0 1-1,1-1 1,-1 1-1,0-1 1,0 1-1,1-1 0,-1 1 1,0 0-1,0 0 1,0-1-1,-1 1 1,-4 3 22,0 0 1,0 0 0,0 1-1,1-1 1,-1 1 0,1 1-1,-6 5 1,-32 37 93,31-33-100,2 0 0,0 1 0,0 1 0,2 0 0,0 0 0,0 0 0,2 1-1,0 0 1,1 1 0,1-1 0,0 1 0,1 0 0,2 0 0,-1 0 0,2 0 0,0 0 0,2 0 0,0 0 0,0 0-1,2-1 1,0 1 0,1-1 0,1 0 0,1 0 0,0 0 0,1-1 0,16 25 0,39 34-472,-62-75 387,-1 1 0,1-1 0,-1 1 0,1-1 0,-1 1 0,0-1-1,1 0 1,-1 1 0,0 0 0,1-1 0,-1 1 0,0-1 0,0 1 0,0-1 0,0 1 0,1-1 0,-1 1 0,0 0 0,0-1 0,0 1 0,0-1 0,0 1 0,0-1 0,0 1 0,-1 1 0,1-2-35,-1 1-1,1-1 0,-1 0 1,1 1-1,-1-1 1,0 1-1,1-1 0,-1 0 1,0 0-1,1 1 1,-1-1-1,0 0 0,1 0 1,-1 0-1,0 0 1,1 0-1,-1 0 0,0 0 1,-35-4-1558,9-5 876,-3-2-94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3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0 281 17540,'12'-16'1568,"4"-3"-1080,6 0-232,8 1 656,3-1-207,9 1-521,2 3-360,0 0-120,1 4 232,-7 0-113,-6 1-63</inkml:trace>
  <inkml:trace contextRef="#ctx0" brushRef="#br0" timeOffset="1">420 91 14459,'-8'13'1594,"0"-1"0,-11 26 0,18-34-1434,-1 0 0,1 1 0,-1-1 1,1 0-1,1 1 0,-1-1 1,1 1-1,-1-1 0,1 1 0,0-1 1,1 1-1,-1-1 0,3 7 1,-3-10-155,0 0 1,0-1 0,0 1-1,0 0 1,1 0 0,-1-1-1,0 1 1,0 0 0,1-1-1,-1 1 1,1 0 0,-1-1-1,0 1 1,1 0 0,-1-1-1,1 1 1,0-1 0,-1 1-1,1-1 1,-1 1 0,1-1-1,0 0 1,-1 1 0,1-1-1,0 0 1,0 1 0,-1-1-1,1 0 1,0 0 0,0 0-1,-1 1 1,1-1 0,0 0-1,0 0 1,-1 0 0,1 0-1,0-1 1,0 1 0,-1 0-1,1 0 1,0 0 0,0-1-1,-1 1 1,1 0 0,0-1-1,-1 1 1,1 0 0,0-1-1,-1 1 1,1-1 0,-1 1-1,1-1 1,-1 1 0,1-1-1,-1 0 1,1 0 0,3-3-6,0 0 0,0 0 0,-1-1 0,1 1 0,-1-1 1,4-8-1,-1-2 84,-1-1 0,0 0 1,-1 0-1,-1 0 0,0 0 1,-1-1-1,-1 1 0,-1-1 1,-2-28-1,2 45-78,0 0 0,0 0 0,0 0 0,0 0 0,-1 0-1,1 0 1,0 0 0,0 0 0,0 0 0,0 0 0,0 0 0,0 0-1,0 0 1,0 0 0,0 1 0,0-1 0,0 0 0,0 0 0,0 0 0,0 0-1,0 0 1,0 0 0,0 0 0,0 0 0,0 0 0,0 0 0,0 0 0,0 0-1,-1 0 1,1 0 0,0 0 0,0 0 0,0 0 0,0 0 0,0 0-1,0 0 1,0 0 0,0 0 0,0 0 0,0 0 0,0 0 0,0 0 0,0 0-1,0 0 1,0-1 0,0 1 0,0 0 0,-2 8 101,2 15-31,2 0 1,1-1 0,0 1 0,2-1-1,0 0 1,12 30 0,-14-45-74,0 0 0,0 0 0,0 0 1,1-1-1,0 1 0,6 7 0,-9-13-7,0 0-1,-1-1 1,1 1-1,0 0 0,0 0 1,0-1-1,0 1 0,0 0 1,0-1-1,0 1 0,0-1 1,0 1-1,0-1 0,0 1 1,0-1-1,0 0 0,0 0 1,0 0-1,0 1 0,2-1 1,-2-1-12,1 1 0,-1-1 1,0 0-1,1 0 0,-1 1 1,0-1-1,0 0 0,0 0 1,0 0-1,0 0 0,0 0 1,0 0-1,0-1 1,0 1-1,0 0 0,-1 0 1,1-1-1,0 1 0,-1 0 1,1-3-1,5-14-278,-2 0-1,0 0 1,-1 0 0,-1 0-1,-1 0 1,-1-34 0,0 40 230,0-42-378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4.1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56 17372,'0'-26'2193,"0"0"-955,1 22-197,1 13 671,14 135-665,15 83-1007,-30-222-38,0-1 0,1 1 1,-1-1-1,1 0 1,0 0-1,0 0 1,0 0-1,5 7 1,-6-10-3,-1 0 0,1 0 0,0-1 1,0 1-1,0 0 0,0-1 0,0 1 1,0-1-1,0 1 0,0-1 0,0 0 1,0 1-1,0-1 0,0 0 0,0 0 1,0 1-1,0-1 0,0 0 0,0 0 0,0 0 1,1-1-1,-1 1 0,0 0 0,0 0 1,0 0-1,0-1 0,0 1 0,0-1 1,0 1-1,0-1 0,0 1 0,0-1 1,0 1-1,-1-1 0,1 0 0,0 0 1,0 1-1,-1-1 0,1 0 0,1-1 1,6-7-36,-1 0 0,0 0 0,-1-1 0,1 0 0,-2 0 0,0 0 0,0-1 1,5-14-1,21-94-449,-26 99 429,1-3-79,-1-2-1,0 1 0,-2 0 1,-1-1-1,-1-28 0,-3 47 82,-1 7 33,0 9 23,-3 23 77,3 1 0,1 0 1,1-1-1,2 1 1,9 62-1,-9-89-93,1-1 0,-1 1 0,1-1 0,0 1 0,1-1 0,0 0 0,0 0 0,0 0 0,7 9 0,-9-14-15,0 0 0,0 0 0,0 0 0,1 0 0,-1 0 1,0 0-1,0 0 0,1 0 0,-1 0 0,1-1 0,-1 1 0,1-1 0,-1 1 0,1-1 0,-1 1 1,1-1-1,3 0 0,-3 0 8,0 0 1,0-1-1,0 1 0,0-1 1,1 0-1,-1 0 1,0 0-1,0 0 0,0 0 1,-1 0-1,1 0 1,0-1-1,0 1 1,-1-1-1,1 1 0,2-3 1,13-21-205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4.6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 15403,'8'41'3839,"4"24"-2877,-1 24 333,20 156 1166,-23-214-2364,-3-13-276,-14-36-155,-43-78-101,-3-10 1134,55 105-682,0 1 0,-1-1 0,1 1 0,0-1 0,0 0 0,0 1 0,0-1 0,0 1 0,-1-1 0,1 1 0,0-1 0,1 0 0,-1 1 0,0-1 0,0 1 1,0-1-1,0 1 0,0-1 0,0 1 0,1-1 0,-1 1 0,0-1 0,0 1 0,1-1 0,-1 1 0,0-1 0,1 1 0,-1-1 0,1 1 0,-1 0 0,0-1 0,1 1 0,-1 0 0,1-1 0,-1 1 0,1 0 1,-1 0-1,1-1 0,-1 1 0,1 0 0,0 0 0,-1 0 0,2 0 0,31-4 152,-18 3-291,-12 0 6,5 0-70,0 0 1,0-1-1,-1 0 1,10-4 0,-15 5 167,0 0 1,0 0 0,-1 0-1,1 0 1,0 0-1,0-1 1,-1 1 0,1-1-1,-1 1 1,1-1 0,-1 0-1,1 1 1,-1-1 0,0 0-1,0 0 1,0 0-1,0 0 1,0 0 0,-1 0-1,2-3 1,0-16-303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5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13 112 18988,'-11'4'1664,"9"-5"-1183,4-8-241,9-5 800,5-2-416,7-3-856,3-1 1552,2 4-1248,-2 3 24,-5 5 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6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16 386 19796,'0'0'43,"0"-1"1,0 1-1,0 0 0,0 0 0,1-1 0,-1 1 0,0 0 1,0 0-1,0-1 0,0 1 0,0 0 0,0 0 0,0-1 1,-1 1-1,1 0 0,0 0 0,0-1 0,0 1 0,0 0 0,0 0 1,0 0-1,0-1 0,0 1 0,-1 0 0,1 0 0,0-1 1,0 1-1,0 0 0,-1 0 0,1 0 0,0 0 0,0 0 1,0-1-1,-1 1 0,1 0 0,0 0 0,0 0 0,-1 0 1,1 0-1,0 0 0,0 0 0,-1 0 0,1 0 0,0 0 1,0 0-1,-1 0 0,1 0 0,0 0 0,0 0 0,-1 0 1,1 0-1,0 0 0,-1 0 0,-5 15 828,5-2-680,0 0 0,2 0 0,-1-1-1,2 1 1,4 22 0,-4-28-187,0 1 0,0 0 0,1 0 0,0-1 0,0 1 0,1-1 0,0 0 0,0 0 0,1 0 0,5 6 0,-9-12-3,-1 0 1,1 0 0,0-1-1,0 1 1,0 0 0,0 0-1,0-1 1,0 1 0,0-1-1,0 1 1,0-1 0,0 1-1,0-1 1,0 0 0,0 1-1,0-1 1,0 0 0,0 0-1,0 0 1,0 0 0,1 0-1,-1 0 1,0 0 0,0 0-1,2-1 1,-1 0 3,-1 0-1,1 0 0,0 0 1,0 0-1,-1 0 0,1-1 1,-1 1-1,1-1 1,-1 1-1,0-1 0,1 0 1,1-3-1,3-6 28,-1-1-1,0 0 1,5-19-1,-9 27-19,18-81 308,-11 112-181,3 28-111,-11-52-32,1 1 1,0-1 0,1 1 0,-1-1 0,1 0 0,-1 1 0,1-1 0,0 0 0,0 0 0,0 0 0,1 0 0,4 4 0,-7-7 3,1 0 0,-1 1 1,1-1-1,0 0 0,-1 0 1,1 1-1,0-1 0,-1 0 0,1 0 1,0 0-1,-1 0 0,1 0 0,0 1 1,0-2-1,-1 1 0,1 0 0,0 0 1,-1 0-1,1 0 0,0 0 1,-1 0-1,1-1 0,0 1 0,0-1 1,16-14 8,5-24 12,-11 11 31,-1 0 0,10-53 0,-16 66-48,-4 15-4,0 0 0,0 0 0,0 0 0,0 0 0,0 0 0,0 0 0,0 1 0,0-1 0,0 0 0,0 0 0,0 0-1,0 0 1,0 0 0,0 0 0,0 0 0,0 0 0,0 0 0,0 0 0,0 0 0,0 0 0,0 1 0,0-1 0,0 0 0,0 0 0,0 0-1,0 0 1,1 0 0,-1 0 0,0 0 0,0 0 0,0 0 0,0 0 0,0 0 0,0 0 0,0 0 0,0 0 0,0 0 0,0 0 0,0 0-1,1 0 1,-1 0 0,0 0 0,0 0 0,0 0 0,0 0 0,0 0 0,0 0 0,0 0 0,0 0 0,0 0 0,0 0 0,0 0 0,1 0-1,-1 0 1,5 16-10,6 36-17,-7-30 15,19 63-52,-20-77 67,0 1 1,1-1-1,0 0 0,0 0 1,1 0-1,0-1 0,9 11 1,-13-16 1,1-1 0,-1 1 1,1-1-1,-1 1 0,1-1 1,0 0-1,-1 0 1,1 0-1,0 0 0,0 0 1,0 0-1,0-1 0,0 1 1,0-1-1,0 1 0,0-1 1,0 1-1,0-1 0,0 0 1,2 0-1,-1-1 2,0 0 0,-1 0 0,1 1 0,-1-2 0,1 1 0,-1 0 0,1 0 0,-1-1 0,1 0 0,-1 1 0,0-1 0,4-4 0,2-4 25,0 0 0,0-1 0,-1 0-1,11-23 1,0-7 16,-2 0-1,19-76 0,-35 117-49,0 0-1,0 0 1,0 0 0,0 0-1,0 0 1,1 0 0,-1 0 0,0 0-1,0 0 1,0 0 0,0 0 0,0 0-1,0 0 1,0 0 0,0 0 0,0 0-1,0 0 1,0 0 0,1 0-1,-1 0 1,0 0 0,0 0 0,0 0-1,0 0 1,0 0 0,0 0 0,0 0-1,0 0 1,0 0 0,0 0 0,0 0-1,1 0 1,-1 0 0,0 0-1,0 0 1,0 0 0,0 0 0,0 0-1,0 0 1,0 0 0,0 0 0,0 0-1,0 0 1,0-1 0,0 1 0,0 0-1,0 0 1,0 0 0,0 0 0,0 0-1,0 0 1,0 0 0,0 0-1,0 0 1,0 0 0,0 0 0,0-1-1,0 1 1,0 0 0,0 0 0,0 0-1,0 0 1,0 0 0,0 0 0,0 0-1,4 10-64,1 15-14,-5-24 80,3 20-78,9 32-1,-12-52 81,0 0 0,0-1-1,0 1 1,0-1-1,0 1 1,0-1 0,1 1-1,-1-1 1,0 1-1,0 0 1,1-1 0,-1 1-1,0-1 1,0 1-1,1-1 1,-1 0 0,1 1-1,-1-1 1,0 1 0,1-1-1,-1 0 1,1 1-1,-1-1 1,1 0 0,-1 1-1,1-1 1,-1 0-1,1 0 1,-1 0 0,2 1-1,-1-2 3,-1 1 0,1-1 0,0 1 0,0-1 0,0 1 0,-1-1-1,1 0 1,0 1 0,-1-1 0,1 0 0,0 0 0,-1 1 0,1-1 0,-1 0 0,1-1-1,16-41 73,-1-24 14,-3-1 0,-3-1 0,1-101 0,8 501-358,-17-306 271,0-6 6,0 1 0,1-1 0,9 33-1,-12-51-5,0 0-1,0 0 1,1 0-1,-1 0 0,0 0 1,0-1-1,1 1 0,-1 0 1,1 0-1,-1 0 0,1-1 1,-1 1-1,1 0 1,0-1-1,-1 1 0,1 0 1,0-1-1,0 1 0,0-1 0,-1 0 0,1 0 0,-1 0 0,0 0 0,1 0 0,-1-1 0,0 1 0,1 0 0,-1 0 0,0-1 0,1 1 0,-1 0 0,0-1 0,1 1 0,-1 0 0,0-1 0,0 1 0,1 0 0,-1-1 0,0 1 0,0-1 0,0 1 0,0 0 0,0-1 0,1 0 0,6-36 7,-5 18-31,-1 0-1,-1 0 0,-2-21 1,1 34 3,0 0 1,0 0 0,-1 1-1,0-1 1,0 0 0,-4-6-1,5 9 4,0 1 0,0 0 0,-1 0-1,0 0 1,1 0 0,-1 0-1,0 0 1,0 0 0,0 1-1,0-1 1,0 1 0,0-1 0,-1 1-1,1 0 1,-3-1 0,2 1 2,1 1 1,-1-1 0,1 1 0,-1 0 0,1 0 0,-1 0 0,1 0-1,-1 1 1,1-1 0,-1 1 0,1-1 0,-1 1 0,1 0-1,-1 0 1,1 0 0,0 0 0,-4 3 0,-17 6 134,26-11-408,0 0 1,0 0 0,1 1-1,-1-1 1,0 1-1,1 0 1,-1 0 0,0 0-1,1 1 1,4 0 0,14 2-899,-11-1 361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6.5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59 18692,'11'-1'1528,"6"-1"-984,2 0-167,10-4 703,1 0-280,3-1-376,1-2-272,-3-1-736,-5 0-1120,-8 5 1496,-4 4-313,-12 1-247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7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286 11 18852,'-2'-1'146,"0"0"-1,0-1 1,0 1 0,-1 0-1,1 0 1,0 0 0,0 1-1,-1-1 1,1 0-1,0 1 1,-1 0 0,1-1-1,0 1 1,-1 0 0,-4 1-1,2-1 92,-1 2-1,1-1 0,0 0 0,-1 1 0,1 0 0,-7 4 1,-5 4 203,1 1 0,-28 23 0,43-34-440,-29 27 149,52-17-361,-15-6 197,0 0 1,-1 0-1,1 1 0,-1-1 0,0 1 0,0 1 1,-1-1-1,1 1 0,-1 0 0,-1 0 0,1 0 0,-1 1 1,0 0-1,-1 0 0,1 0 0,-1 0 0,3 14 1,-3-14 44,-1 1 1,0-1-1,-1 1 1,0 0 0,0 0-1,-1 0 1,1 0-1,-2 0 1,1-1 0,-1 1-1,-1 0 1,1 0-1,-1-1 1,-1 1-1,1 0 1,-1-1 0,-6 10-1,4-10 60,0-1 0,0 1 0,-1-1 0,1-1 0,-1 1 0,-1-1-1,1 0 1,-1-1 0,-11 7 0,14-9-64,0 0 0,-1 0-1,1 0 1,0-1 0,-1 0 0,1 0-1,-1 0 1,0 0 0,1-1 0,-1 1-1,1-1 1,-1 0 0,0-1 0,1 1-1,-1-1 1,1 0 0,-1 0 0,-5-2 0,8 2-73,0 0 1,0 0 0,0 0 0,0-1 0,0 1 0,0-1 0,1 1 0,-1-1 0,0 0 0,1 1 0,-1-1 0,1 0 0,-1 0 0,1 0 0,0 0 0,0 0 0,-1-5 0,0 3-112,1-1 0,0 0 0,1 0 0,-1 0 0,1 1 0,0-1 0,0 0 0,2-6 0,1-5-502,0 1 1,2 0-1,0 0 0,9-20 0,48-81-1429,-25 52 822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8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 13195,'11'-41'3415,"-11"41"-3376,0 0 0,0 0 0,0 0 0,0 0 0,0 0 0,0 1 0,0-1 0,0 0 0,0 0 0,0 0 0,0 0 0,0 0 0,0 0 0,0 0 0,0 0 0,0 0 0,0 0 0,0 0 0,1 0 0,-1 0 0,0 0 0,0 0 0,0 0 0,0 0 0,0 0 0,0 0 0,0 0 0,0 0 0,0 0 0,0 0 0,0 0 0,0 0 0,0 0 0,0 0 0,0 0 0,0 0 0,0 0 0,0 0 0,1 0 0,-1 0 0,0 0 0,0 0 0,0 0 0,0 0 0,0 0 0,0 0 0,0 0 0,0 0 0,0-1 0,0 1 0,1 7 1248,21 257 3530,-12-202-4699,2 0 0,24 72 0,-78-295 1119,45 165-1275,0 0 0,-1-1 0,1 1 0,1-1 0,3 5 0,4 3-40,-7-6 45,0-1 1,0 0-1,0 0 0,1 0 0,0-1 0,5 4 0,-9-6 28,0 0-1,0-1 1,0 1 0,0-1-1,0 0 1,0 1-1,0-1 1,0 0-1,0 1 1,1-1-1,-1 0 1,0 0 0,0 0-1,0 0 1,0 0-1,0 0 1,0 0-1,0 0 1,0-1-1,0 1 1,0 0-1,0-1 1,0 1 0,0-1-1,0 1 1,0-1-1,0 1 1,0-1-1,0 0 1,0 1-1,0-1 1,-1 0-1,1 0 1,0 1 0,0-1-1,-1 0 1,1 0-1,-1 0 1,1 0-1,0-2 1,2-4-8,-1-1 0,1 0-1,-1 0 1,-1 0 0,0 0 0,1-13 0,1-11 46,7 52-64,-4 1 7,1-1 0,1 1-1,21 35 1,-28-54 25,-1-1 0,1 0-1,0 0 1,0 1 0,0-1 0,-1 0-1,1 0 1,0 0 0,1 0 0,-1 0-1,0 0 1,0 0 0,0-1 0,1 1-1,-1 0 1,0-1 0,0 1 0,1 0-1,-1-1 1,1 0 0,-1 1 0,1-1-1,-1 0 1,2 0 0,-1 0 0,0-1 0,0 1 0,0-1 1,0 0-1,0 0 0,-1 0 0,1 0 0,0 0 1,0 0-1,-1 0 0,1-1 0,-1 1 0,1 0 0,2-4 1,3-5 9,1-1 0,-2 0 0,1 0 0,4-13 0,20-51 44,-23 123-137,-7-41 70,-1-5 12,0 0-1,0 1 1,1-1 0,-1 0-1,0 1 1,1-1 0,0 0-1,0 1 1,-1-1 0,4 4-1,21-11-1698,-25 5 1580,1 0 0,-1 0 0,1 0 0,-1 0 0,1 0 0,-1 0-1,1 0 1,-1 0 0,1-1 0,-1 1 0,1 0 0,-1 0-1,1 0 1,-1-1 0,1 1 0,-1 0 0,1-1 0,-1 1 0,1 0-1,-1-1 1,0 1 0,1 0 0,-1-1 0,0 1 0,1-1 0,-1 1-1,0-1 1,0 1 0,1-1 0,-2-19-2223,-17-23 36,15 37 1999,-9-18-432,1 2 48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9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73 125 15547,'0'-8'874,"0"-1"-1,-1 1 0,-2-12 0,2 18-728,1 1 0,0 0-1,0 0 1,0-1 0,-1 1-1,1 0 1,-1-1 0,1 1 0,-1 0-1,1 0 1,-1 0 0,0 0-1,0 0 1,1 0 0,-1-1 0,0 2-1,0-1 1,0 0 0,0 0-1,0 0 1,0 0 0,0 1 0,0-1-1,-1 0 1,1 1 0,0-1-1,0 1 1,-1 0 0,1-1 0,-2 1-1,1 0-64,0 1-1,1 0 0,-1-1 1,0 1-1,1 0 0,-1 0 1,1 0-1,-1 0 1,1 1-1,0-1 0,0 0 1,-1 1-1,1-1 0,0 0 1,0 1-1,0 0 0,0-1 1,1 1-1,-1-1 0,0 1 1,0 3-1,-2 2-37,0 1 0,1 0 0,-2 12 0,3-13-47,1-1 0,-1 1-1,1-1 1,0 0 0,1 1 0,0-1-1,0 0 1,0 1 0,1-1 0,3 8-1,-1-5-19,0-1 0,1 0 0,0 0 0,1-1 0,-1 1 0,11 9 0,-7-8 2,0 0 1,-1 1-1,-1 1 1,0-1-1,0 1 1,-1 0-1,0 0 1,-1 1-1,4 14 1,-6-18 15,-2 1 1,1-1-1,-1 1 1,-1-1-1,1 1 1,-1 0-1,-1-1 1,0 1-1,0 0 1,-1-1-1,1 0 0,-2 1 1,1-1-1,-7 12 1,5-11 52,0 1 0,-1-1 0,0 0 0,-1-1 0,0 1 0,0-1 0,-1 0 0,0-1 0,-8 8 0,15-15-39,-1 0 0,1 1 0,0-1 0,-1 1 0,1-1 0,-1 0 0,1 1 0,-1-1 0,0 0 0,1 1 0,-1-1 0,1 0 0,-1 0 0,1 0 0,-1 0 0,0 1 0,1-1 0,-1 0 0,1 0 0,-1 0 0,0 0 0,1 0 0,-1 0 0,0-1-1,1 1 1,-1 0 0,1 0 0,-1 0 0,1-1 0,-1 1 0,0 0 0,1 0 0,-1-1 0,1 1 0,-1-1 0,1 1 0,0 0 0,-1-1 0,1 1 0,-1-1 0,1 1 0,0-1 0,-1 1 0,1-1 0,0 1 0,-1-1 0,1 1 0,0-1 0,0 0 0,0 1 0,0-1 0,-1 1 0,1-1 0,0 0 0,0 1 0,0-1 0,0 1 0,0-1 0,1 0 0,-2-7 41,1 0 0,1 0 0,1-11 0,-2 18-45,16-80 44,27-85 1,5-22-190,-47 183 137,6-28-54,3-49 0,-11 76 53,-4 11 4,-2 14 4,0 14 4,2-1 0,1 2 0,1 38 0,3-70-8,0 1 1,0-1 0,0 1 0,1-1-1,-1 1 1,1-1 0,-1 1 0,1-1-1,0 1 1,1 2 0,-2-5 0,1 1 1,-1-1 0,0 0-1,0 0 1,1 1-1,-1-1 1,0 0-1,1 0 1,-1 1-1,0-1 1,1 0 0,-1 0-1,0 0 1,1 1-1,-1-1 1,0 0-1,1 0 1,-1 0 0,0 0-1,1 0 1,-1 0-1,1 0 1,-1 0-1,0 0 1,1 0 0,13-9-14,-1-6 1,19-30 1,-22 30 19,0 0 1,18-18-1,-28 32-7,0 1 0,0-1 0,1 1 0,-1-1 0,0 1 1,1 0-1,-1-1 0,0 1 0,1 0 0,-1-1 0,1 1 0,-1 0 0,1-1 0,-1 1 0,1 0 0,-1 0 0,1-1 0,-1 1 0,1 0 0,-1 0 0,1 0 1,-1 0-1,1 0 0,-1 0 0,1 0 0,-1 0 0,1 0 0,-1 0 0,1 0 0,-1 0 0,1 0 0,-1 0 0,1 1 0,-1-1 0,1 0 0,-1 0 0,1 0 1,-1 1-1,1-1 0,-1 0 0,0 1 0,1-1 0,-1 0 0,0 1 0,1-1 0,-1 1 0,0-1 0,1 0 0,-1 1 0,0-1 0,0 1 0,1-1 0,-1 1 1,0-1-1,0 1 0,0-1 0,0 2 0,7 35 27,-6-31-14,1 16 37,-2-14-4,1 0-1,0 0 1,0 1 0,1-2 0,5 15-1,-7-21-40,0-1 0,0 0-1,0 0 1,0 1 0,0-1 0,0 0-1,0 0 1,1 1 0,-1-1-1,0 0 1,0 0 0,0 0 0,0 1-1,1-1 1,-1 0 0,0 0 0,0 0-1,0 0 1,1 1 0,-1-1-1,0 0 1,0 0 0,1 0 0,-1 0-1,0 0 1,0 0 0,1 0-1,-1 0 1,0 0 0,0 0 0,1 0-1,-1 0 1,0 0 0,0 0 0,1 0-1,-1 0 1,0 0 0,9-9 107,6-19-36,-13 24-77,17-42-227,-14 33-421,0-1 0,1 1 1,12-19-1,-18 33 607,0-1 1,0 0 0,0 0-1,0 1 1,0-1 0,1 0 0,-1 0-1,0 0 1,0 1 0,0-1-1,0 0 1,0 0 0,0 0-1,0 1 1,1-1 0,-1 0-1,0 0 1,0 0 0,0 0-1,0 1 1,1-1 0,-1 0 0,0 0-1,0 0 1,0 0 0,1 0-1,-1 0 1,0 0 0,0 0-1,1 1 1,-1-1 0,0 0-1,0 0 1,0 0 0,1 0-1,-1 0 1,0 0 0,0 0 0,1 0-1,-1 0 1,0-1 0,0 1-1,0 0 1,1 0 0,-1 0-1,0 0 1,0 0 0,0 0-1,1 0 1,-1 0 0,0-1-1,0 1 1,0 0 0,1 0 0,-1 0-1,0 0 1,0-1 0,0 1-1,0 0 1,0 0 0,0 0-1,1-1 1,-1 1 0,0 0-1,0 0 1,0-1 0,1 19-1131,-1-18 1162,0 15-864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1.9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7 15203,'-9'-7'1305,"5"21"-969,4 9-120,0 6 544,3 1-544,8-3-184,2 1-48,11-5-104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9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6 210 14531,'4'-13'490,"6"-19"2154,-10 32-2608,1 0 0,-1 0 0,0 0 0,0 0-1,0 0 1,0 0 0,0 0 0,0 0 0,0 0 0,0 1 0,0-1 0,0 0 0,0 0 0,0 0 0,0 0 0,0 0-1,0 0 1,0 0 0,0 0 0,0 0 0,1 0 0,-1 0 0,0 0 0,0 0 0,0 0 0,0 0 0,0 0-1,0 0 1,0 0 0,0 0 0,0 0 0,0 0 0,0 0 0,0 0 0,0-1 0,0 1 0,0 0 0,-2 22 874,-3 10-311,-1 3-100,2 1 1,0 47 0,4-83-490,0 0 1,-1 1-1,1-1 0,0 1 0,0-1 1,0 0-1,0 1 0,0-1 1,0 1-1,0-1 0,0 1 0,0-1 1,0 1-1,1-1 0,-1 0 1,0 1-1,0-1 0,0 1 0,0-1 1,1 0-1,-1 1 0,0-1 1,0 0-1,1 1 0,-1-1 1,0 0-1,1 1 0,-1-1 0,0 0 1,1 0-1,-1 1 0,0-1 1,1 0-1,-1 0 0,1 1 0,0-2 12,0 1-1,0-1 1,0 0-1,0 0 1,0 1-1,0-1 1,-1 0-1,1 0 0,0 0 1,-1 0-1,1 0 1,0 0-1,-1 0 1,1 0-1,0-1 1,15-38 140,-2 0 0,-2 0 0,11-61 0,-21 88-134,5-16 35,-3 16 19,-1 0 0,0 0 0,-1 0-1,-1-1 1,0 1 0,-1-16 0,-7 60 391,-3 23-168,2 0-1,3 1 0,2 78 1,9-101-208,-5-32-93,-1 1-1,0-1 0,0 1 0,0 0 0,1-1 0,-1 1 0,0-1 0,1 1 0,-1-1 0,0 1 0,1-1 0,-1 1 0,1-1 0,-1 1 0,0-1 0,1 0 0,-1 1 0,1-1 0,0 1 0,-1-1 1,1 0-1,-1 0 0,1 1 0,-1-1 0,1 0 0,0 0 0,-1 0 0,1 0 0,0 0 0,-1 0 0,1 0 0,-1 0 0,1 0 0,0 0 0,-1 0 0,1 0 0,0 0 0,-1 0 0,1 0 1,-1-1-1,1 1 0,0 0 0,-1-1 0,1 1 0,-1 0 0,1-1 0,0 0 0,3-2 0,0-1 1,-1 0 0,1 0-1,-1 0 1,0 0-1,0 0 1,0-1 0,3-6-1,18-45-73,-15 34 28,19-58-232,-33 142-55,-1-18 452,-1 53 1,7-96-115,0 0-1,0 0 1,0 0 0,0 1 0,0-1 0,0 0 0,1 0-1,-1 0 1,0 0 0,0 0 0,1 0 0,-1 0 0,1 0-1,-1 0 1,2 2 0,-2-3-3,0 0 0,1 0-1,-1 0 1,0 0 0,1 0 0,-1 0 0,0 1-1,1-1 1,-1 0 0,0 0 0,1 0-1,-1 0 1,0 0 0,1 0 0,-1 0 0,0-1-1,1 1 1,-1 0 0,0 0 0,1 0-1,-1 0 1,0 0 0,1 0 0,-1-1 0,0 1-1,1 0 1,-1 0 0,0 0 0,0-1-1,1 1 1,3-4 31,-1 1 1,0-1-1,1 0 0,-1 0 1,3-7-1,20-34 110,-16 25-127,1 0 0,1 1 0,1 0 0,29-31 0,-42 49-23,1 0-1,0 0 1,0 0 0,0 0 0,0 0 0,0 0 0,0 1 0,0-1 0,0 0 0,0 1 0,0-1 0,0 0 0,0 1 0,1 0-1,-1-1 1,0 1 0,0 0 0,0 0 0,1-1 0,-1 1 0,0 0 0,1 0 0,-1 0 0,0 1 0,0-1 0,2 0 0,-2 1-3,1 1 1,-1-1 0,0 0-1,1 0 1,-1 0-1,0 1 1,0-1 0,0 1-1,0-1 1,0 1 0,0-1-1,-1 1 1,1 0 0,0-1-1,-1 1 1,1 2 0,2 9-14,-1 1 1,0 0-1,-1 19 1,-1-31 22,1 50 41,2-43 26,3-11-2,5-13 25,-11 14-92,26-47 136,18-30-4,-39 70-134,1 0 0,0 0 0,1 1-1,-1 0 1,1 0 0,14-10 0,-20 16-3,0 0 1,0 0-1,0 1 1,0-1 0,0 0-1,0 1 1,1-1-1,-1 1 1,0-1 0,0 1-1,1 0 1,-1-1-1,0 1 1,1 0 0,-1 0-1,0 0 1,0 0-1,1 0 1,-1 0-1,0 0 1,1 1 0,-1-1-1,0 0 1,1 1-1,-1-1 1,2 1 0,-1 1-4,0 0 1,0 0-1,-1 0 0,1 0 1,0 0-1,0 0 1,-1 0-1,0 0 1,1 1-1,-1-1 1,0 1-1,1 2 1,3 10-18,-2-1 0,0 0-1,3 25 1,-5-9-39,-1-21-260,1 1-1,0-1 0,0 0 1,5 19-1,-14-37-330,-4-6 242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0.7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17132,'9'19'2176,"-2"-4"-404,1 0 0,10 14 0,-14-24-1600,0 1 0,1-1 0,0 0 0,0-1 0,0 1 0,1-1 0,-1 0 0,8 4 0,-7-4-179,1-1 0,-1 0-1,1 0 1,0-1 0,0 1-1,1-2 1,-1 1-1,0-1 1,1 0 0,-1 0-1,0-1 1,1 0 0,-1 0-1,1-1 1,-1 0 0,0 0-1,1-1 1,-1 0 0,0 0-1,0-1 1,11-5 0,-10 3-477,0 0 0,-1 0 0,0 0 1,0-1-1,0 0 0,0 0 0,8-11 1,-9 9-664,-1 0 0,1-1 0,-1 0 1,-1 1-1,0-1 0,0-1 0,2-9 1,-3 17-541,0 8 2929,1 10 1565,-1 41 3319,-4 31-3283,0-23-1617,0 24-170,-1-11-568,10 82 1,-3-141-1086,-5-19 561,0 0-1,0 0 1,0 0-1,0 0 0,1 0 1,-1 0-1,0 0 1,0 0-1,0 0 1,1 0-1,-1 0 0,0 0 1,0 0-1,0 0 1,0 0-1,1 0 0,-1 0 1,0-1-1,0 1 1,0 0-1,0 0 1,0 0-1,1 0 0,-1 0 1,0 0-1,0 0 1,0-1-1,0 1 0,0 0 1,0 0-1,1 0 1,-1 0-1,0 0 1,0-1-1,0 1 0,0 0 1,0 0-1,0 0 1,0 0-1,0-1 0,0 1 1,0 0-1,0 0 1,0-1-1,8-31-1919,-3 10 1232,0-6-97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1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 19740,'6'-10'1809,"-3"9"-1249,-3 2-280,1 15 1064,4 7-496,0 9-480,1 6-144,4 8-136,2-1-16,0 1-176,1-1-128,0-5-536,-3-3-304,1-11 832,1-3-168,-6-3-168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1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0 20532,'2'23'1825,"-5"-7"-1297,-3-1-280,0-8 168,1-7 320,-13-6-440,-1-6-144,-10-5-264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3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 16243,'5'-2'2057,"-2"5"-1273,-3 19-328,-8 11 2089,3 14-1793,0 5-224,2 6-224,3 2-80,2-5-112,2-4-104,2-13-184,0-4-136,-2-15-368,-2-9-264,-4-10-849,-5-9 1361,-6-5-280,-2-6-192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3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0 348 17012,'4'-23'725,"1"0"0,1 0 0,1 1 0,15-36 0,50-80 520,-61 118-1073,-8 15-108,15-24 278,-18 29-330,0-1 0,0 1 0,0 0 0,1-1 0,-1 1 0,0-1 0,0 1-1,1 0 1,-1-1 0,0 1 0,1 0 0,-1 0 0,0-1 0,1 1 0,-1 0 0,0 0 0,1-1 0,-1 1 0,1 0 0,-1 0 0,0 0 0,1 0 0,-1 0 0,1-1 0,-1 1 0,1 0-1,-1 0 1,0 0 0,1 0 0,-1 0 0,1 0 0,-1 1 0,1-1 0,-1 0 0,0 0 0,1 0 0,-1 0 0,1 0 0,-1 1 0,0-1 0,1 0 0,-1 0 0,1 1 0,-1-1 0,0 0 0,0 0-1,1 1 1,-1-1 0,0 0 0,1 1 0,-1-1 0,0 1 0,0-1 0,0 0 0,1 1 0,11 24 373,-2-2-223,1 0 1,2-2 0,0 1-1,1-2 1,0 0-1,22 22 1,-21-29-167,1-1 0,33 20 1,-13-9-1256,-36-23 1245,1 0 0,0 0 0,-1 0-1,1 0 1,-1 1 0,1-1 0,-1 0-1,1 0 1,-1 1 0,1-1 0,-1 1 0,1-1-1,-1 0 1,0 1 0,1-1 0,-1 1-1,0-1 1,1 1 0,-1-1 0,0 1-1,1-1 1,-1 1 0,0-1 0,0 1-1,0-1 1,1 1 0,-1-1 0,0 1-1,0 0 1,0-1 0,0 1 0,0-1 0,0 1-1,0-1 1,0 1 0,0 0 0,-1-1-1,1 1 1,0-1 0,0 1 0,0-1-1,-1 1 1,-10 7-359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4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0 183 15003,'0'0'61,"1"0"0,-1-1 0,0 1-1,0 0 1,0 0 0,1 0 0,-1-1 0,0 1-1,0 0 1,1 0 0,-1 0 0,0 0 0,1-1-1,-1 1 1,0 0 0,1 0 0,-1 0 0,0 0-1,0 0 1,1 0 0,-1 0 0,0 0 0,1 0-1,-1 0 1,0 0 0,1 0 0,-1 0 0,0 0-1,1 0 1,-1 0 0,0 0 0,1 1-1,6 10 1031,1 22 381,-7-28-904,54 248 2676,-53-248-3188,-1 0 1,1 0 0,0 0-1,0 0 1,2 4 0,-3-8-47,-1-1 1,0 1-1,0-1 0,1 0 1,-1 1-1,0-1 1,1 1-1,-1-1 0,0 0 1,1 0-1,-1 1 1,0-1-1,1 0 0,-1 0 1,0 1-1,1-1 0,-1 0 1,1 0-1,-1 0 1,1 0-1,-1 0 0,1 1 1,-1-1-1,0 0 0,2 0 1,-2-1 1,1 1 1,0-1 0,0 1-1,0-1 1,-1 0 0,1 1-1,0-1 1,0 0 0,-1 1-1,1-1 1,-1 0-1,1 0 1,-1 0 0,1 1-1,-1-1 1,1 0 0,-1-2-1,117-304 861,-51 123-838,-59 167-229,-8 20-655,-11 25-635,-9 32 500,11-28 298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4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1 158 14555,'3'31'1360,"3"-5"-855,-1-7-209,7-8 536,2-1-192,4-14-480,-1-6-336,2-9 224,-2-5-80,1-10-160</inkml:trace>
  <inkml:trace contextRef="#ctx0" brushRef="#br0" timeOffset="1">172 1 16812,'-12'29'1747,"-6"20"-33,17-45-1560,0-1-1,1 1 0,-1-1 0,1 1 1,-1-1-1,1 1 0,0-1 1,0 1-1,1 0 0,-1-1 0,2 4 1,-2-6-143,0-1 0,0 0 0,1 1-1,-1-1 1,0 1 0,1-1 0,-1 0 0,0 1 0,1-1 0,-1 0 0,0 1 0,1-1 0,-1 0 0,1 0 0,-1 1 0,1-1 0,-1 0 0,0 0 0,1 0 0,-1 0-1,1 0 1,-1 0 0,1 0 0,-1 0 0,1 0 0,-1 0 0,1 0 0,-1 0 0,1 0 0,-1 0 0,1 0 0,-1 0 0,1 0 0,-1 0 0,0-1 0,1 1-1,-1 0 1,1 0 0,-1-1 0,1 1 0,-1 0 0,1-1 0,20-14 45,-19 14-42,6-6-9,0 1 1,0 0 0,1 1-1,0 0 1,0 0-1,0 1 1,16-5-1,-21 8 0,0 0 0,0 1 0,0-1-1,0 1 1,0 0 0,-1 0-1,1 0 1,0 1 0,0 0 0,0-1-1,0 1 1,0 1 0,0-1 0,-1 0-1,1 1 1,0 0 0,-1 0 0,0 0-1,1 0 1,-1 1 0,0-1-1,4 5 1,17 21 161,-20-22-63,1 0 0,-1-1 0,2 1 0,10 9 1,-15-15-85,-1 0 0,1 1 1,0-1-1,0 0 0,0 1 0,0-1 1,0 0-1,0 0 0,0 0 1,-1 0-1,1 0 0,0 0 0,0 0 1,0 0-1,0 0 0,0-1 1,0 1-1,0 0 0,0 0 1,-1-1-1,1 1 0,0-1 0,0 1 1,0 0-1,-1-1 0,1 0 1,0 1-1,-1-1 0,1 1 0,0-1 1,0-1-1,21-27 272,-18 23-215,15-29 85,-17 28-279,1 1-1,0 1 1,0-1 0,0 0-1,1 1 1,0-1 0,0 1 0,0 0-1,0 0 1,8-5 0,-12 10 90,0 0 0,1-1 1,-1 1-1,0 0 0,0 0 1,1 0-1,-1 0 0,0 0 1,0 0-1,1 0 0,-1 0 1,0 0-1,0 0 0,1 0 1,-1 0-1,0 0 0,0 0 1,1 0-1,-1 0 0,0 0 1,0 0-1,1 0 0,-1 0 1,0 0-1,0 0 0,0 0 1,1 1-1,-1-1 0,0 0 1,0 0-1,1 0 0,-1 0 1,0 1-1,0-1 0,0 0 1,0 0-1,0 0 0,1 1 1,-1-1-1,0 0 0,0 0 1,0 1-1,0-1 0,0 0 1,2 12-566,-2-11 588,1 7-624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5.3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 14147,'-1'0'152,"0"0"0,1 0 0,-1 0 1,0 0-1,0 0 0,1 0 0,-1 1 0,0-1 0,0 0 0,1 0 0,-1 1 1,0-1-1,1 1 0,-1-1 0,0 0 0,1 1 0,-1-1 0,1 1 0,-1 0 1,1-1-1,-1 1 0,1-1 0,-1 2 0,-14 18 1909,11-13-1322,-1 1-342,0 1 1,0-1 0,-4 14 0,6-15 30,2-7-407,1 1 1,0-1 0,-1 1 0,1-1-1,0 1 1,0-1 0,-1 1 0,1-1-1,0 1 1,0-1 0,0 1 0,0-1-1,0 1 1,0-1 0,0 1 0,0-1-1,0 1 1,0 0 0,0-1 0,0 1-1,0-1 1,0 1 0,0-1 0,1 1-1,-1-1 1,0 1 0,0-1 0,1 1-1,-1-1 1,0 1 0,1-1 0,-1 1-1,0-1 1,1 0 0,0 1 0,3 3-41,0 0 0,0 0 0,0-1 0,1 0 0,-1 0 0,1 0 0,0 0 1,0-1-1,0 0 0,6 2 0,19 9-196,-29-12 219,0 0 1,-1-1-1,1 1 1,0 0-1,0 0 1,-1 0-1,1 0 1,0 0-1,-1-1 1,1 1-1,-1 0 1,1 1-1,-1-1 1,0 0-1,1 0 1,-1 0-1,0 0 1,0 0-1,0 0 1,1 0-1,-1 0 1,0 0-1,-1 1 0,1-1 1,0 1-1,-8 32 345,6-28-285,0 1 2,-3 9 144,1-1 0,-2 1-1,0-1 1,-1 0 0,-15 24 0,22-39-220,0 1-1,-1-1 1,1 1 0,0-1 0,-1 1 0,1-1 0,0 1 0,-1-1 0,1 0 0,-1 1-1,1-1 1,-1 0 0,1 1 0,-1-1 0,1 0 0,-1 1 0,1-1 0,-1 0 0,1 0-1,-1 0 1,0 0 0,1 1 0,-1-1 0,1 0 0,-2 0 0,2-1-22,-1 1 0,1-1 1,-1 1-1,1 0 1,-1-1-1,1 1 0,0-1 1,-1 1-1,1-1 0,-1 1 1,1-1-1,0 0 0,0 1 1,-1-1-1,1 1 0,0-1 1,0 0-1,0 0 0,-4-37-757,4 36 821,1-30-372,5-36 0,1 4-192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5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 14891,'-9'182'5320,"1"40"-2213,9-218-3093,1 26 56,-2-29-79,0 0 0,0 0 0,0-1 1,0 1-1,0 0 0,0 0 0,1 0 0,-1 0 0,0 0 0,1 0 0,-1-1 0,0 1 0,1 0 1,-1 0-1,1-1 0,0 1 0,-1 0 0,1 0 0,-1-1 0,1 1 0,0-1 0,0 1 0,-1-1 1,2 2-1,-1-3-20,0 1 0,0 0 0,0-1 0,0 1 0,0-1 0,-1 0 0,1 1 0,0-1 0,0 1 1,-1-1-1,1 0 0,-1 0 0,1 1 0,0-1 0,-1 0 0,0 0 0,1 0 0,-1 0 0,1 0 0,-1 1 1,0-1-1,0 0 0,1-2 0,7-28-409,-7 27 341,2-16-104,5-14-2,-8 34 219,0 0-1,1 0 0,-1-1 0,0 1 1,0 0-1,1 0 0,-1 0 0,0 0 1,1 0-1,-1 0 0,0 0 1,0 0-1,1 0 0,-1 0 0,0 0 1,0 0-1,1 0 0,-1 0 1,0 0-1,1 1 0,-1-1 0,0 0 1,0 0-1,1 0 0,-1 0 0,0 0 1,0 1-1,0-1 0,1 0 1,-1 0-1,0 0 0,0 1 0,0-1 1,0 0-1,1 0 0,-1 0 1,0 1-1,14 14 438,-3-4-52,-9-9-356,1-1-1,0 0 1,-1 0-1,1-1 1,0 1-1,-1 0 0,1-1 1,0 0-1,0 0 1,-1 0-1,1 0 1,0 0-1,0 0 1,-1-1-1,1 1 1,0-1-1,-1 0 1,1 1-1,0-1 1,-1-1-1,5-1 0,6-4 36,-1-1 0,23-17 0,-21 13-8,2 0-22,29-21 13,-41 31-62,-1 0-1,0 1 1,0-1-1,1 1 1,-1-1-1,1 1 1,-1 0 0,1 0-1,0 1 1,-1-1-1,7 1 1,-8 0 0,-1 0 0,1 1 1,0 0-1,-1-1 0,1 1 0,-1 0 0,1 0 1,-1 0-1,1 0 0,-1 0 0,0 0 1,1 0-1,-1 1 0,0-1 0,0 0 0,0 1 1,0-1-1,0 1 0,0-1 0,0 1 1,0-1-1,-1 1 0,1 0 0,0 1 0,2 8 21,0-1 0,3 19 0,-5-22-6,2 21 43,-2-18 2,1 0 0,-1 0-1,1-1 1,5 14 0,-7-23-49,1 1 0,-1 0 0,0 0 1,0-1-1,0 1 0,1 0 0,-1-1 0,0 1 1,1 0-1,-1-1 0,1 1 0,-1-1 0,0 1 1,1-1-1,0 1 0,-1-1 0,1 1 1,-1-1-1,1 1 0,-1-1 0,1 0 0,0 1 1,-1-1-1,1 0 0,0 1 0,-1-1 0,1 0 1,0 0-1,0 0 0,-1 0 0,1 0 1,0 0-1,-1 0 0,1 0 0,0 0 0,0 0 1,-1 0-1,1 0 0,0 0 0,-1-1 0,1 1 1,0 0-1,-1 0 0,1-1 0,0 1 1,-1-1-1,1 1 0,-1 0 0,1-1 0,0 1 1,-1-1-1,1 0 0,4-4 63,0-1-1,0 1 1,-1-1-1,5-7 1,-9 13-74,22-35 248,-13 19-170,0 1-1,2 0 0,-1 0 0,2 1 1,24-23-1,-36 36-87,1 1 1,0-1-1,-1 1 1,1-1-1,0 1 1,-1-1-1,1 1 1,0-1-1,0 1 1,-1 0-1,1-1 1,0 1-1,0 0 1,0 0-1,0-1 1,-1 1-1,1 0 1,0 0-1,0 0 1,0 0-1,0 0 0,-1 0 1,1 0-1,0 1 1,0-1-1,0 0 1,0 0-1,-1 1 1,1-1-1,0 0 1,0 1-1,-1-1 1,1 1-1,0-1 1,-1 1-1,1-1 1,0 1-1,-1-1 1,1 1-1,-1 0 0,1-1 1,-1 1-1,1 0 1,-1 0-1,1-1 1,-1 1-1,0 0 1,1 0-1,-1 0 1,0 1-1,2 5-1,0 0 0,0 0 0,-1 1 0,1 9 1,-2-14 149,7 37-111,-3-26-51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2.4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81 501 14947,'-2'17'1638,"1"1"1,-2-1-1,-9 33 0,6-29-395,-5 39 0,11-58-1169,-1 8 205,0-1 1,1 1-1,2 14 0,-2-22-231,0 0 0,1 0 0,-1 0 0,1 0-1,-1-1 1,1 1 0,0 0 0,0 0 0,0-1 0,2 4 0,-3-5-31,1 1 1,0 0-1,0-1 1,-1 1-1,1-1 0,0 1 1,0-1-1,-1 0 1,1 1-1,0-1 0,0 0 1,0 1-1,0-1 1,0 0-1,0 0 0,0 0 1,-1 0-1,1 0 1,0 0-1,0 0 0,0 0 1,0 0-1,1-1 1,3 0-2,0-1 0,-1 0 0,0 0 0,1 0 0,-1-1 0,0 1 1,0-1-1,0 0 0,0 0 0,4-5 0,32-40 39,-23 25-41,-2-1 0,-1-1 0,0 0 1,-2-1-1,-1 0 0,13-46 1,-13 28-58,-2-1 0,-2 0 1,2-66-1,-8 79-43,-3-36-1,1 58 56,-1-1-1,0 1 0,0 0 0,-1 0 0,0 1 0,0-1 0,-7-12 0,9 20 24,0 0-1,0 0 1,0 1 0,0-1 0,0 0-1,0 1 1,-1-1 0,1 1 0,0-1-1,-1 1 1,1 0 0,-1-1 0,1 1-1,-1 0 1,0 0 0,1 0 0,-1 0-1,0 0 1,0 1 0,0-1 0,0 1-1,0-1 1,0 1 0,0 0 0,0-1-1,0 1 1,0 0 0,1 0 0,-1 0-1,0 1 1,0-1 0,0 0 0,0 1-1,0-1 1,0 1 0,0 0 0,0 0 0,-2 1-1,-5 4-10,1 0-1,0 0 0,0 0 1,1 1-1,-1 0 1,-6 10-1,-7 8-34,2 0 1,0 0-1,2 2 0,1 0 1,1 1-1,1 1 0,-13 41 1,26-66 20,0 0 0,0 0 0,0 1 0,0-1 0,1 1 0,0-1 0,0 7 0,0-9 20,1-1 0,-1 1-1,0-1 1,1 0 0,0 1 0,-1-1-1,1 0 1,0 1 0,-1-1 0,1 0-1,0 0 1,0 1 0,0-1 0,0 0-1,0 0 1,0 0 0,1 0 0,-1 0-1,0-1 1,0 1 0,1 0-1,-1-1 1,1 1 0,-1 0 0,0-1-1,3 1 1,16 2-96,1 0-1,-1-1 1,1-1-1,37-3 1,-4 0 35,-31 2 88,-1 1-1,1 1 1,-1 1 0,1 1 0,-1 1 0,26 9 0,-40-11 9,0 1 0,-1 0 0,1 0 0,-1 0 0,1 1 0,-1 0 0,-1 1 0,10 8 0,-12-10 0,-1 1 1,1 0-1,-1 0 0,1 1 1,-1-1-1,-1 0 0,1 1 1,-1 0-1,0 0 0,0-1 1,-1 1-1,0 0 0,1 7 1,-1-4-55,-1 0 0,0 0 0,0-1 1,-1 1-1,0 0 0,0 0 1,-5 14-1,4-18 14,0 0 0,-1 0 0,1 0 0,-1 0 0,0 0 0,0 0 1,-1-1-1,1 1 0,-1-1 0,0 0 0,0 0 0,-9 6 0,-17 9-75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4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78 13147,'-3'-3'310,"1"0"1,-2 0 0,1 0-1,0 1 1,0-1-1,-1 1 1,0 0-1,1 0 1,-1 0 0,0 0-1,0 1 1,0 0-1,0 0 1,0 0-1,0 0 1,0 0 0,0 1-1,-1 0 1,-4 0-1,4 1-206,0 0-1,1 0 1,-1 1-1,0 0 0,1 0 1,-1 0-1,1 1 1,0-1-1,-1 1 1,1 0-1,1 0 0,-1 0 1,0 1-1,1-1 1,0 1-1,-4 5 1,1 0-85,0 0 1,1 1-1,0-1 1,0 1 0,1 0-1,1 1 1,0-1-1,0 0 1,-2 18 0,3-11-11,1-1 0,0 1 0,1-1 0,1 1 0,5 26 0,-5-38-7,0 0 1,0 0-1,1 0 0,0 0 0,0 0 1,1 0-1,-1-1 0,7 8 0,-8-10 5,0-1 0,0 0-1,0 1 1,0-1 0,1 0-1,-1 0 1,0 0 0,1 0-1,-1 0 1,1 0 0,-1 0-1,1-1 1,0 1 0,-1 0-1,1-1 1,0 1 0,-1-1-1,1 0 1,0 0 0,0 0-1,-1 1 1,1-2 0,0 1-1,0 0 1,-1 0 0,1 0-1,0-1 1,-1 1 0,3-2-1,2-1 46,0 0 0,-1-1 0,1 0 0,-1 0-1,0-1 1,-1 1 0,1-1 0,-1 0 0,0 0 0,0 0 0,0-1-1,-1 0 1,0 1 0,5-12 0,-1 0 123,-1 0 1,-1 0-1,0-1 1,3-21-1,-5 18 144,-2-1-1,0-38 0,-2 52-233,1 0 0,-1 1 0,0-1 0,-1 1-1,0 0 1,0-1 0,0 1 0,-1 0-1,0 0 1,-1 1 0,-6-10 0,10 15-72,0 0-1,-1 0 1,1 1 0,-1-1 0,0 0 0,1 1 0,-1-1-1,1 0 1,-1 1 0,0-1 0,0 1 0,1-1 0,-1 1-1,0-1 1,0 1 0,0 0 0,1-1 0,-1 1 0,0 0-1,0 0 1,0 0 0,0 0 0,-1-1 0,2 2-11,-1-1 1,0 1-1,0-1 1,1 1-1,-1-1 0,1 1 1,-1-1-1,1 1 1,-1-1-1,1 1 1,-1 0-1,1-1 1,-1 1-1,1 0 0,0-1 1,-1 1-1,1 0 1,0 0-1,-1 1 1,0 4-140,0 0 0,0 0-1,0 0 1,1 0 0,0 6 0,0-8-62,0-1 0,1 1 0,-1-1 0,1 1 0,0-1 0,0 0 0,0 1 0,1-1 0,-1 0 0,1 0 0,2 3 0,-4-5 144,1 0-1,0 0 0,0-1 1,0 1-1,-1 0 0,1-1 1,0 1-1,0-1 0,0 1 1,0-1-1,0 1 0,0-1 1,0 0-1,0 1 0,0-1 1,0 0-1,0 0 0,0 0 1,0 0-1,0 0 1,0 0-1,0 0 0,0 0 1,0 0-1,0 0 0,0-1 1,1 1-1,-2 0 0,1-1 1,0 1-1,0-1 0,0 1 1,0-1-1,0 1 0,0-1 1,0 0-1,-1 1 0,1-1 1,1-1-1,15-15-859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4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66 246 13771,'1'-6'503,"0"0"0,-1 1 0,1-1 1,-2 1-1,1-1 0,-2-8 0,2 12-315,0 0 0,-1-1-1,1 1 1,-1 0 0,0 0 0,0 0-1,0 0 1,0 0 0,0 0 0,0 0-1,0 1 1,0-1 0,-1 0 0,1 1 0,-1-1-1,1 1 1,-1-1 0,0 1 0,-3-2-1,5 3-145,-1-1 0,0 1 0,0 0 0,1 0 0,-1 0 0,0 0 0,0 0 0,0 0 0,1 0 0,-1 0 0,0 1 0,0-1 0,0 0 0,1 0 0,-1 1 0,0-1 0,1 0 0,-1 1 0,0-1 0,0 1 0,1-1 0,-1 1 0,1-1 0,-1 1 0,1-1 0,-1 1 0,1-1 0,-1 1 0,1 0 0,-1-1 0,1 1 0,0 0 0,-1 0 0,1-1 0,0 1 0,-1 1 0,-8 31 276,6-17-292,0 1 0,2 0 1,0 0-1,2 21 1,-1-37-27,0 0 0,0 0 0,0-1-1,0 1 1,0 0 0,0 0 0,0-1 0,0 1 0,0 0 0,1-1 0,-1 1 0,0 0 0,1 0 0,-1-1 0,0 1 0,1-1 0,-1 1 0,1 0 0,0 0 0,0-1 2,-1-1 1,1 1-1,-1 0 1,1-1-1,0 1 1,-1 0-1,1-1 1,-1 1-1,1-1 1,-1 1-1,1-1 1,-1 1-1,1-1 1,-1 1-1,0-1 1,1 1-1,-1-1 1,0 0-1,0 1 1,1-1-1,-1 0 1,0 1-1,0-1 1,0 0-1,1 0 1,9-34 43,-1 1 1,-1-2 0,4-53 0,7-29 352,-20 125-345,1 0 0,0 1 0,1-1 0,1 9 0,0 1 3,14 111 123,-12-108-167,0 0-1,2 0 1,0 0-1,11 21 1,-16-39-13,0 0 1,0 0 0,0 0-1,0 0 1,1 0-1,-1 0 1,0 0-1,1 0 1,-1-1-1,1 1 1,0 0 0,0-1-1,-1 0 1,1 1-1,0-1 1,0 0-1,0 0 1,1 0 0,-1 0-1,0 0 1,0-1-1,4 2 1,-4-2 1,1-1-1,0 1 1,-1-1 0,1 1 0,0-1-1,-1 0 1,1 0 0,-1 0 0,1 0 0,-1 0-1,1-1 1,-1 1 0,0-1 0,0 0-1,0 1 1,0-1 0,0 0 0,2-3 0,12-15 14,-2 0 1,0 0 0,17-37 0,-10 20 24,-21 35-41,1 1 0,-1 0 0,1 0 0,-1 0 0,1 0 1,0 0-1,-1 0 0,1 0 0,0 1 0,0-1 1,0 0-1,0 0 0,0 1 0,2-2 0,-3 2 0,0 0-1,1 0 0,-1 0 1,0 0-1,1 0 1,-1 0-1,0 1 0,1-1 1,-1 0-1,0 0 0,1 0 1,-1 1-1,0-1 1,0 0-1,1 0 0,-1 1 1,0-1-1,0 0 1,0 0-1,1 1 0,-1-1 1,0 0-1,0 1 0,0-1 1,0 0-1,0 1 1,0-1-1,1 0 0,-1 1 1,0-1-1,0 1 1,3 41-21,-3-35 33,-1 31-16,0-25 31,1 0-1,0-1 1,1 1 0,0 0 0,5 19-1,-6-32-23,0 1 0,0-1 0,0 0 0,0 0 0,1 0 0,-1 0 0,0 1 0,0-1 0,0 0 0,0 0 0,0 0 0,0 0 0,1 1 0,-1-1 0,0 0 0,0 0 0,0 0 0,0 0 0,1 0 0,-1 0 0,0 0 0,0 0 0,0 1 0,0-1 0,1 0 0,-1 0 0,0 0 0,0 0 0,0 0-1,1 0 1,-1 0 0,0 0 0,0 0 0,0 0 0,1 0 0,-1 0 0,0-1 0,11-4 73,12-17 24,-17 15-57,2 0-27,0 0-1,1 1 1,0 0 0,0 0-1,0 1 1,19-8-1,-25 11-16,-1 1 0,1 0-1,-1 1 1,1-1-1,0 0 1,0 1-1,-1-1 1,1 1 0,0 0-1,0 0 1,0 0-1,-1 1 1,1-1 0,0 0-1,0 1 1,-1 0-1,1 0 1,-1 0 0,1 0-1,0 0 1,-1 0-1,0 1 1,1-1 0,-1 1-1,0-1 1,0 1-1,0 0 1,0 0-1,0 0 1,3 5 0,-22-50 694,-77-120 334,132 180-2523,-29-13 1325,1-1 0,0 0 0,18 4 0,7-3-255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5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17772,'1'0'113,"-1"1"0,1 1 0,0-1 1,-1 0-1,1 0 0,0 0 0,-1 0 1,1 0-1,-1 0 0,0 1 0,1-1 0,-1 0 1,0 0-1,0 1 0,0-1 0,0 0 1,0 2-1,-2 28 333,0-13 148,2-9-427,3 216 1921,-3-224-2075,0 1 0,0-1 0,0 1 0,0-1 0,1 0 0,-1 1 0,0-1 0,1 0 0,-1 1 0,1-1 0,0 0 0,1 2 0,-2-2-8,0-1 0,0 0-1,1 0 1,-1 0 0,0 1 0,1-1-1,-1 0 1,0 0 0,1 0 0,-1 0 0,0 0-1,1 0 1,-1 0 0,0 0 0,1 0-1,-1 0 1,0 0 0,1 0 0,-1 0 0,0 0-1,1 0 1,-1 0 0,0 0 0,1 0-1,-1 0 1,0-1 0,1 1 0,-1 0 0,0 0-1,1-1 1,3-2 23,0-1 0,0 0-1,0 0 1,-1 0 0,4-5 0,3-3-36,-6 6 11,1 1 1,0 1-1,0-1 0,0 1 1,1-1-1,-1 2 0,1-1 1,0 1-1,7-3 0,-11 5-1,0 0-1,0 0 0,0 1 1,0-1-1,0 1 1,0 0-1,0-1 1,0 1-1,0 0 0,0 0 1,1 0-1,-1 1 1,0-1-1,0 0 1,0 1-1,0-1 0,0 1 1,0 0-1,0 0 1,0 0-1,0 0 0,0 0 1,-1 0-1,1 0 1,0 1-1,-1-1 1,1 1-1,-1-1 0,1 1 1,-1-1-1,2 4 1,1 1 55,-1-1-1,0 1 1,0 0 0,0-1 0,-1 1 0,0 0 0,0 1-1,-1-1 1,1 0 0,-2 0 0,1 1 0,0-1 0,-1 0-1,0 1 1,-1-1 0,0 0 0,0 1 0,0-1 0,0 0-1,-1 0 1,0 0 0,-1 0 0,1 0 0,-1 0 0,0-1-1,0 1 1,-1-1 0,0 0 0,0 0 0,0 0 0,0 0-1,-1-1 1,0 0 0,0 0 0,0 0 0,0 0 0,-1-1-1,-6 3 1,1-1 51,-1-1 0,1 0 0,-1 0 0,0-1 0,0-1-1,0 0 1,0-1 0,-21 0 0,24-5-829,13-2-219,19-5-725,-20 10 1484,48-25-1238,-16 9 494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6.4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19 299 15323,'4'5'2033,"3"10"-1161,-2 8-312,-1 6 2001,-1 3-1705,3 2-232,-2 1-152,0-4-48,-1-7-352,-1-5-216,-2-10-512,-5-20-512,1-3 800,0-6-161</inkml:trace>
  <inkml:trace contextRef="#ctx0" brushRef="#br0" timeOffset="1">23 18 22389,'-3'-4'1760,"-1"1"-1312,0-2-176,1 3 552,1 0-359,-3 1-1642,3 4 497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6.9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14755,'0'0'94,"0"0"1,0 0-1,0 1 0,0-1 1,0 0-1,0 0 0,0 1 0,1-1 1,-1 0-1,0 0 0,0 1 1,0-1-1,0 0 0,0 0 0,1 0 1,-1 1-1,0-1 0,0 0 1,0 0-1,1 0 0,-1 0 0,0 0 1,0 1-1,0-1 0,1 0 0,-1 0 1,0 0-1,0 0 0,1 0 1,-1 0-1,0 0 0,0 0 0,1 0 1,-1 0-1,0 0 0,0 0 1,1 0-1,-1 0 0,0 0 0,0 0 1,1 0-1,-1 0 0,0 0 1,0 0-1,1 0 0,-1 0 0,0-1 1,0 1-1,0 0 0,1 0 1,-1 0-1,0 0 0,0-1 0,0 1 1,0 0-1,1 0 0,-1 0 1,0-1-1,0 1 0,0 0 0,0 0 1,0-1-1,0 1 0,1 0 0,5 29 697,-5-22-335,2 5-235,96 417 1933,-98-426-2017,12 31-1430,-13-34 1258,0 0 0,0 0 0,0 0 0,0 1 0,0-1 0,0 0 0,1 0 0,-1 0 1,0 0-1,0 0 0,0 1 0,0-1 0,0 0 0,0 0 0,1 0 0,-1 0 0,0 0 0,0 0 0,0 0 0,0 1 0,1-1 0,-1 0 0,0 0 0,0 0 0,0 0 1,0 0-1,1 0 0,-1 0 0,0 0 0,0 0 0,0 0 0,1 0 0,-1 0 0,0 0 0,0 0 0,0 0 0,1 0 0,-1 0 0,0 0 0,0 0 0,0-1 0,1 1 1,5-17-1074,-3 7 389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7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54 209 18148,'-2'1'222,"-1"0"0,1 0 0,0 0-1,-1 1 1,1-1 0,0 1 0,0-1 0,0 1 0,0 0 0,0 0 0,1 0 0,-1 0 0,0 0 0,1 0-1,0 0 1,-1 1 0,1-1 0,0 1 0,0-1 0,0 1 0,1-1 0,-2 4 0,-1 8-24,0 1 0,-2 21 0,5-35-180,-2 15-9,1 0 0,0 1 1,1-1-1,1 0 0,6 31 1,-7-46-7,0 1 0,0-1 0,1 0 0,-1 0 1,0 0-1,1 0 0,-1 0 0,1 0 0,-1 0 1,1-1-1,-1 1 0,1 0 0,0 0 0,-1 0 0,1 0 1,0-1-1,1 2 0,-1-2 1,-1 0 1,1 0 0,-1 0-1,1 1 1,-1-2-1,1 1 1,-1 0-1,1 0 1,-1 0-1,1 0 1,-1 0-1,1 0 1,-1 0-1,1-1 1,-1 1-1,1 0 1,-1 0-1,0-1 1,1 1-1,-1 0 1,1 0 0,-1-1-1,0 1 1,1-1-1,-1 0 1,3-2 19,0-1 0,0-1 1,-1 1-1,1 0 0,-1 0 1,2-8-1,11-38 149,-3-1 0,-2-1-1,-3 0 1,-1 0 0,-3-69-1,-3 113-142,1 1 13,-1 1 0,-1-1 0,1 1 0,-2-8-1,-6 48 277,7 0-277,0 0 1,2 0-1,9 51 0,-8-73-112,1 1-1,0-1 0,1 0 0,0 0 1,1-1-1,0 1 0,1-1 0,0 0 0,1 0 1,0-1-1,1 0 0,16 17 0,26 16-1412,-44-38 1074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1.6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15 181 19452,'-2'3'355,"0"0"-1,0 0 1,0 0-1,1 0 1,-1 1-1,1-1 1,-1 4-1,2-7-322,0 0-1,0 1 1,0-1-1,0 0 0,0 0 1,0 1-1,0-1 1,0 0-1,0 0 0,0 1 1,0-1-1,0 0 1,0 0-1,0 1 1,0-1-1,0 0 0,0 0 1,0 1-1,1-1 1,-1 0-1,0 0 1,0 0-1,0 1 0,0-1 1,1 0-1,-1 0 1,0 0-1,0 0 0,0 1 1,1-1-1,-1 0 1,0 0-1,0 0 1,1 0-1,16-4 806,11-10-349,-1-1 0,47-35 0,-19 12-317,-30 21-171,-4 2-207,1 1 1,0 1 0,2 1-1,25-9 1,-28 17-409,-20 4 554,-1 0 0,1 0 0,-1 0 0,0 0 0,1 0 0,-1 0 0,1 0-1,-1 1 1,1-1 0,-1 0 0,1 0 0,-1 0 0,1 1 0,-1-1 0,0 0 0,1 0 0,-1 1 0,0-1 0,1 0 0,-1 1 0,0-1 0,1 1 0,-1 1-78,0-1 0,0 0 0,0 1 1,0-1-1,0 1 0,-1-1 0,1 0 0,-1 1 1,1-1-1,-1 0 0,1 1 0,-1-1 0,1 0 1,-1 0-1,0 0 0,0 1 0,0-1 0,0 0 0,0 0 1,0 0-1,0-1 0,-2 2 0,-60 52-1867,22-22 928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2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5 227 16460,'-4'29'1608,"5"-15"-872,7-8-224,10-16 752,7-9-207,8-12-257,3-3-96,3-5-320,-1-3-256,-2 7-768,-2 5-264,-16 8 720,-8 9-176,-10 14-185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2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231 138 16420,'1'-2'257,"0"-1"1,0 1 0,0 0 0,-1-1-1,1 1 1,-1 0 0,1-1 0,-1 1-1,0-1 1,0 1 0,0 0 0,0-1-1,0 1 1,-1-1 0,1 1 0,-1-1-1,0-2 1,0 3-112,0 1 0,0 0-1,0 0 1,0-1 0,0 1-1,0 0 1,0 0 0,0 0-1,-1 0 1,1 0 0,0 1-1,-1-1 1,1 0 0,-1 0-1,1 1 1,0-1 0,-1 1 0,1 0-1,-1-1 1,1 1 0,-1 0-1,0 0 1,1 0 0,-1 0-1,1 0 1,-1 0 0,1 0-1,-4 1 1,-2 1-44,-1 0 1,1 0-1,0 1 0,0 0 1,0 0-1,0 1 0,0 0 1,1 0-1,-1 1 0,1-1 1,1 1-1,-1 1 0,1-1 1,-1 1-1,1 0 1,-4 7-1,-2 3-101,1 0 0,1 1 0,0-1 1,2 2-1,-10 27 0,13-29 4,0 1-1,1 0 0,0 0 1,2 0-1,0 0 1,2 29-1,0-38-2,0 0 0,0 0-1,1-1 1,0 1 0,1-1-1,0 1 1,5 9 0,-6-13-6,1-1 1,-1 1 0,1 0 0,0-1 0,0 1 0,1-1 0,-1 0 0,1 0 0,-1 0 0,1 0 0,0-1 0,0 0 0,6 3-1,-5-3 1,0-1-1,0 0 0,0 0 1,0 0-1,0-1 0,1 1 0,-1-1 1,0 0-1,0-1 0,0 0 1,0 1-1,0-1 0,0-1 0,0 1 1,0-1-1,0 0 0,0 0 1,-1 0-1,1-1 0,-1 0 0,7-5 1,0 0-1,0-1 1,0-1-1,-1 0 0,-1-1 1,0 1-1,14-22 1,-14 16 9,0 0 0,-2 0 0,0 0 0,0-1 0,-2 0 0,0-1 0,-1 1 0,-1-1 0,0 0 0,-2 1 0,0-36 0,-2 43-78,0 0 0,-1 0 0,0 1 1,0-1-1,-1 1 0,-1 0 0,1-1 1,-1 1-1,-1 1 0,-6-11 0,6 13-129,0 0-1,0 0 1,-1 0-1,0 0 1,0 1 0,0 0-1,-1 0 1,0 1-1,0 0 1,0 0-1,0 0 1,-1 1-1,-13-4 1,11 4-40,-1 1 0,1 0 0,-1 1 0,1 0 0,-1 1 0,0 0 0,1 0-1,-1 1 1,0 1 0,-13 3 0,-12 7-699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3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17164,'1'14'4739,"4"27"-3273,2-22-1376,1-1 0,1 0-1,0 0 1,1-1 0,1 0 0,0-1 0,19 21 0,105 96-61,162 100 250,-286-226-253,0-2 67,-19-6-594,1-1 631,1 0 1,-1 0-1,1 0 0,-1 1 0,-11 0 0,-4 1-120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3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10 253 17132,'-1'1'153,"1"-1"0,-1 1 0,1-1 0,-1 1 0,0-1 0,1 1 0,-1-1 0,1 1 0,-1-1 0,1 1 1,-1 0-1,1-1 0,0 1 0,-1 0 0,1-1 0,0 1 0,-1 0 0,1 0 0,0-1 0,0 1 0,0 0 0,0 0 1,0-1-1,-1 1 0,2 1 0,-1 22 1747,0-23-1847,1 0 0,-1 0 1,0 0-1,1 0 0,-1 0 1,1 0-1,-1 0 0,1 0 1,-1 0-1,1-1 1,0 1-1,0 0 0,-1 0 1,1-1-1,0 1 0,0 0 1,0-1-1,0 1 0,-1-1 1,1 1-1,0-1 1,0 1-1,2 0 0,-1-1-8,0 0 0,0 0 0,0 0 0,0-1 0,0 1 0,0 0 0,0-1 0,-1 1 0,1-1 0,0 1 0,0-1 0,2-1 0,3-2 20,0 0 0,0-1 0,-1 0 0,1 0 0,7-9 0,-6 5-52,1-1 1,-1 0 0,0 0-1,-1-1 1,-1 0 0,1 0-1,-2-1 1,1 0 0,-2 0-1,0 0 1,0-1 0,-1 1-1,-1-1 1,0 0-1,0 1 1,-1-21 0,-1 31-15,-1-1 1,1 0 0,0 0-1,-1 0 1,0 0-1,0 1 1,0-1 0,0 0-1,0 1 1,0-1-1,-1 1 1,1-1 0,-1 1-1,1 0 1,-1 0-1,0-1 1,-3-1 0,3 3-3,1 0 1,-1 0 0,1 0-1,-1 1 1,0-1 0,1 1 0,-1-1-1,0 1 1,0 0 0,1 0-1,-1-1 1,0 1 0,0 1-1,1-1 1,-1 0 0,0 0 0,1 1-1,-1-1 1,0 0 0,1 1-1,-1 0 1,0-1 0,1 1 0,-1 0-1,1 0 1,-1 0 0,1 0-1,0 0 1,-3 3 0,-3 3-3,0 0 1,1 0-1,0 1 1,0 0-1,1 0 1,0 1-1,0-1 1,1 1-1,0 0 1,0 1-1,-3 17 1,3-13-1,1 0 0,1 0 0,0 0 0,1 0 0,1 0 0,0 1 0,3 22 0,-3-35 4,1-1 0,-1 1 0,0 0 0,0-1 0,1 1 0,-1-1-1,1 1 1,-1-1 0,1 0 0,0 1 0,-1-1 0,1 0-1,0 1 1,0-1 0,0 0 0,0 0 0,0 1 0,0-1 0,0 0-1,1 0 1,-1-1 0,0 1 0,0 0 0,1 0 0,-1 0 0,1-1-1,-1 1 1,1-1 0,-1 1 0,1-1 0,-1 0 0,1 1 0,-1-1-1,1 0 1,-1 0 0,1 0 0,2-1 0,2 0 0,0-1 1,0 0 0,0 0-1,0 0 1,-1-1 0,1 0-1,-1 0 1,8-6 0,25-21-3,-2-2 0,44-52 1,-19 21 71,-57 58-49,0 1 1,1-1-1,0 1 0,0 0 1,9-5-1,-13 9-15,-1 0-1,1-1 1,-1 1-1,1 0 1,-1 0-1,1 0 1,-1 0-1,1 0 1,-1 0-1,1 0 1,-1 0-1,1 0 1,0 0-1,-1 0 1,1 0-1,-1 0 1,1 0-1,-1 0 1,1 0-1,-1 1 1,1-1-1,-1 0 1,0 0-1,1 1 1,-1-1-1,1 0 1,0 1-1,-1 0 8,1 1 0,0-1 1,0 0-1,-1 1 0,1 0 0,0-1 0,-1 1 0,0-1 0,1 1 0,-1-1 0,0 1 0,0 0 0,0 1 0,0 16 134,-1 0 0,-3 23 0,1-27-33,1 0 0,1 0 0,1 0 0,0 0 0,2 17-1,-1-31-92,-1 1-1,0-1 1,1 1-1,-1 0 1,1-1-1,-1 1 1,1-1-1,0 1 1,-1-1-1,1 1 1,0-1-1,0 0 1,0 1-1,0-1 1,3 2-1,-3-2-6,0-1 1,0 1-1,0-1 1,1 0-1,-1 1 1,0-1-1,0 0 0,1 0 1,-1 1-1,0-1 1,0 0-1,1 0 0,-1-1 1,0 1-1,0 0 1,1 0-1,-1-1 0,0 1 1,0 0-1,0-1 1,1 0-1,-1 1 0,1-2 1,11-6 39,-1 0 1,-1-1-1,1-1 0,-1 0 1,-1-1-1,0 0 0,13-20 1,-10 15-65,0 1 1,0 0 0,18-14-1,-31 29-5,1-1 0,0 0-1,-1 1 1,1-1 0,0 1-1,-1-1 1,1 1 0,0-1 0,0 1-1,0 0 1,0-1 0,-1 1-1,1 0 1,0-1 0,0 1-1,0 0 1,0 0 0,0 0 0,0 0-1,0 0 1,-1 0 0,3 1-1,-3-1-20,1 1 0,0-1 0,-1 1 0,1-1-1,0 1 1,-1 0 0,1-1 0,-1 1 0,1 0-1,-1-1 1,0 1 0,1 0 0,-1 0 0,0 0-1,1-1 1,-1 1 0,0 0 0,0 0 0,0 1-1,1 7-288,0 1-1,-1 0 0,-2 13 0,1-11 293,-2 25-388,-2-5-66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3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60 19236,'-1'0'2057,"1"2"-1281,1 0-344,2 1 1472,2 0-704,2 0-631,2-1-169,1-2-216,3-2-72,0-5-64,0-2-112,0-1-472,-2-1-265,-1 0-591,-2 0-1064,-5 4 1896,-3 5-433,-5-2-311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4.2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38 17444,'47'-37'6298,"-46"37"-6265,-1 0-1,0 0 0,0 0 0,0 0 1,0 0-1,1 0 0,-1 0 0,0 0 0,0 0 1,0 0-1,0 0 0,1 0 0,-1 0 0,0 0 1,0 0-1,0 0 0,0 0 0,1 0 1,-1 0-1,0 0 0,0 0 0,0 0 0,0 1 1,0-1-1,1 0 0,-1 0 0,0 0 1,0 0-1,0 0 0,0 0 0,0 1 0,0-1 1,0 0-1,0 0 0,0 0 0,1 0 1,-1 0-1,0 1 0,0-1 0,0 0 0,0 0 1,0 0-1,0 0 0,0 1 0,0-1 1,0 0-1,0 0 0,0 0 0,0 0 0,0 1 1,0-1-1,0 0 0,-1 0 0,1 0 0,0 0 1,0 1-1,0-1 0,0 0 0,0 0 1,0 0-1,0 0 0,0 0 0,-1 1 0,-1 13 187,-44 107 366,2-3-326,37-94-193,1 0-1,-4 33 0,9-49-56,1 0 1,-1 0-1,1 0 0,1 1 0,-1-1 0,2 0 0,-1 0 0,1 0 0,0-1 0,0 1 0,5 8 0,-6-14-25,0 1 0,1 0 0,-1-1 0,1 0 0,0 1 0,-1-1 0,1 0 0,0 0 0,1 0 0,-1 0 0,0 0 0,0-1 0,1 1 0,-1-1 0,1 1 0,-1-1 0,1 0 0,0 0 0,-1 0 0,1 0 0,0-1 0,0 1-1,0-1 1,0 0 0,-1 1 0,1-1 0,0-1 0,0 1 0,0 0 0,0-1 0,0 1 0,-1-1 0,1 0 0,0 0 0,4-2 0,6-3-108,-1 0-1,-1-1 1,1-1 0,-1 0 0,-1 0 0,11-11-1,7-8-100,-3 2-86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0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65 15491,'1'-1'186,"0"-1"0,-1 1-1,1-1 1,0 1 0,0-1-1,-1 0 1,1 1 0,-1-1-1,1 0 1,-1 0 0,0 0-1,0 1 1,0-1 0,0 0-1,0 0 1,0 1 0,0-1-1,-1 0 1,1 0 0,-1 0-1,1 1 1,-1-1-1,1 0 1,-1 1 0,0-1-1,0 1 1,0-1 0,0 1-1,0-1 1,0 1 0,-1 0-1,1-1 1,0 1 0,-1 0-1,1 0 1,0 0 0,-1 0-1,0 0 1,1 0 0,-1 1-1,1-1 1,-1 0 0,0 1-1,0-1 1,1 1 0,-1 0-1,0 0 1,0-1 0,0 1-1,-2 1 1,-2-2-108,1 1 0,-1 1 0,0-1 0,1 1 0,-1 0 1,1 0-1,-1 1 0,1 0 0,0 0 0,0 0 0,-1 0 0,1 1 0,1 0 0,-1 0 0,-6 5 0,5-3-51,0 1 1,1 0-1,-1 1 0,1 0 0,0-1 0,1 2 0,0-1 0,0 0 0,-5 14 0,5-9-26,0 0 1,1 0-1,0 1 0,1 0 0,0-1 0,1 1 0,1 0 0,0 0 1,0 0-1,1-1 0,1 1 0,1 0 0,4 16 0,-5-24 7,0 1-1,0-1 1,1 0-1,0 0 1,0 0-1,0-1 1,1 1-1,-1-1 1,1 0-1,0 0 0,0 0 1,0 0-1,1-1 1,0 1-1,-1-1 1,8 3-1,-8-4-1,-1-1-1,1 0 0,0 0 1,0 0-1,0-1 0,0 1 1,0-1-1,0 0 0,0 0 1,0 0-1,0-1 0,0 1 0,0-1 1,0 0-1,0 0 0,0 0 1,-1-1-1,1 1 0,0-1 1,-1 0-1,1 0 0,-1 0 1,5-5-1,1-1-10,-1 0 0,0-1 1,0 0-1,-1-1 0,0 0 0,-1 0 1,0 0-1,0-1 0,-1 0 0,-1 0 0,0 0 1,0 0-1,-1-1 0,-1 0 0,1 1 0,-2-1 1,0 0-1,-1 0 0,0 0 0,0 0 0,-4-17 1,3 26-96,1 0 0,-2 0 0,1 0 0,0 0 0,-1 0 0,1 0 0,-1 0 0,0 1 0,0-1 0,0 0 0,0 1 0,0 0 0,0-1 0,-1 1 0,1 0 0,-5-3 0,2 3-23,0 0 1,0 0-1,0 0 0,0 0 0,0 1 0,0 0 1,0 0-1,0 0 0,-9 0 0,-8 1-470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1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35 15403,'-3'-6'806,"0"0"-1,0 1 1,0-1-1,-5-5 1,16 23 3068,4 18-2701,2 3-932,-6-16-168,92 178 275,-71-144-336,62 81 1,-75-113-780,0-2 0,2 0 0,23 19 0,-36-34 203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1.5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1 350 19844,'7'0'1921,"5"5"-1145,1-1-288,7-1 1024,3-2-400,6-2-439,4-5-113,1-8-160,-4-4-152,-2 0-448,-4-3-312,-7 1-809,-4 3 1730,-11 7-594,-9 4-127,-8 4-208</inkml:trace>
  <inkml:trace contextRef="#ctx0" brushRef="#br0" timeOffset="1">487 32 16331,'23'-25'3604,"-19"19"-961,-15 18-546,-1 4-1758,1 0 0,0 0 1,1 1-1,0 1 0,-9 25 0,14-31-315,1 0 0,0 1 0,1-1 0,1 1 0,0 0 0,0 0 0,1 0 0,1 0 0,1 16 0,0-25-17,-1 0 0,1 0 0,0-1 0,0 1 0,1 0 0,-1-1 0,1 1 0,0-1 0,-1 1 0,2-1 0,-1 0 0,0 0 0,1 0 0,2 3 0,-4-5-59,1 0-1,0 0 1,-1 0-1,1 0 1,-1 0-1,1 0 1,0-1-1,0 1 1,-1-1-1,1 1 0,0-1 1,0 1-1,0-1 1,0 0-1,0 0 1,-1 0-1,1 0 1,0 0-1,0 0 1,0-1-1,0 1 1,-1-1-1,1 1 1,0-1-1,0 0 0,-1 0 1,1 1-1,0-1 1,-1 0-1,3-3 1,2 0-138,-1 0 0,0-1 1,-1 0-1,1 0 0,-1 0 0,0 0 1,0-1-1,0 0 0,-1 0 0,3-7 1,8-23-498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2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 17348,'0'-1'33,"0"1"-1,0 0 1,0 0 0,0 0 0,0 0 0,0 0 0,0 0 0,0 0 0,0 0 0,0 0 0,0 0-1,0 0 1,0-1 0,0 1 0,0 0 0,0 0 0,0 0 0,0 0 0,0 0 0,0 0-1,0 0 1,0 0 0,0 0 0,0 0 0,0 0 0,0 0 0,0 0 0,1 0 0,-1 0 0,0-1-1,0 1 1,0 0 0,0 0 0,0 0 0,0 0 0,0 0 0,0 0 0,0 0 0,0 0-1,0 0 1,0 0 0,1 0 0,-1 0 0,0 0 0,0 0 0,0 0 0,0 0 0,0 0-1,0 0 1,0 0 0,0 0 0,0 0 0,0 0 0,0 1 0,0-1 0,1 0 0,-1 0 0,0 0-1,0 0 1,0 0 0,0 0 0,0 0 0,0 0 0,0 0 0,0 0 0,8 8 1138,10 15 33,-13-17-563,100 124 2065,-104-129-2709,0 0-1,-1 0 1,1 1-1,-1-1 0,1 0 1,-1 1-1,1-1 1,-1 0-1,0 1 0,0-1 1,1 1-1,-1-1 1,0 0-1,0 1 0,-1 2 1,-5 25 86,3-9 59,2-13 250,2 0-1,-1 0 0,1 0 0,0 0 0,1 0 1,2 9-1,3 11-336,-12-32 632,-12-1-4497,-2-1 873,11 2 2095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3.1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64 16291,'-14'-4'2057,"13"3"-1753,-1 0 0,1 1 0,-1-1 0,0 0 0,1 1 0,-1 0-1,0-1 1,1 1 0,-1 0 0,0 0 0,1 0 0,-1 0 0,0 0 0,1 0 0,-1 0 0,0 1 0,1-1 0,-4 2-1,5-2-285,0 0 0,0 0 0,0 0 0,0 0 0,0 1 0,0-1 0,0 0 0,0 0 0,0 0 0,0 1 0,0-1 0,0 0 0,0 0-1,0 0 1,0 0 0,0 1 0,0-1 0,0 0 0,0 0 0,0 0 0,0 0 0,1 0 0,-1 1 0,0-1 0,0 0 0,0 0 0,0 0-1,0 0 1,0 0 0,1 0 0,-1 0 0,0 1 0,0-1 0,0 0 0,0 0 0,0 0 0,1 0 0,-1 0 0,0 0 0,0 0 0,0 0-1,0 0 1,1 0 0,-1 0 0,0 0 0,0 0 0,0 0 0,1 0 0,-1 0 0,0 0 0,0 0 0,0 0 0,1-1 0,10 2 56,-2-3-58,0 0-1,-1-1 1,1-1 0,-1 1-1,0-1 1,0 0-1,8-7 1,-6 6 5,-1-1 1,1 1-1,0 0 1,13-3-1,-23 8-20,1 0-1,0 0 1,-1 0-1,1 0 0,-1 0 1,1 0-1,0 0 0,-1 1 1,1-1-1,-1 0 1,1 0-1,-1 1 0,1-1 1,0 0-1,-1 1 1,1-1-1,-1 0 0,0 1 1,1-1-1,-1 1 0,1-1 1,-1 1-1,0-1 1,1 1-1,-1-1 0,0 1 1,1-1-1,-1 1 1,0 0-1,0-1 0,0 1 1,1 0-1,5 24 13,-5-21-9,10 50 20,3 0-1,2-1 1,3-1 0,43 88-1,-52-123-29,-1 0 21,0-1 0,-1 1 0,7 24 0,-13-35 22,-1 0 0,0 1 0,0-1 0,0 0-1,-1 1 1,0-1 0,0 0 0,-1 0 0,0 1 0,0-1-1,0 0 1,-1 0 0,-4 11 0,-4 9 193,-2-1 1,0-1-1,-2 0 1,-1-1-1,-34 43 1,48-65-257,0 0 0,0 0 1,1 0-1,-1 0 0,0 0 0,0 0 1,0-1-1,0 1 0,0 0 0,0 0 1,0-1-1,0 1 0,-1-1 0,1 1 1,0-1-1,0 1 0,-1-1 0,1 0 1,0 1-1,0-1 0,-1 0 0,1 0 1,0 0-1,0 0 0,-1 0 0,1 0 1,0 0-1,-1-1 0,1 1 0,0 0 1,0-1-1,-1 1 0,1-1 0,0 1 1,0-1-1,0 0 0,0 1 0,0-1 1,0 0-1,0 0 0,0 0 0,0 0 1,0 0-1,0 0 0,-1-2 0,-2-3-239,1 0 0,-1-1-1,1 0 1,0 0 0,1 0-1,-4-12 1,0-6-322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3.8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176 14 17332,'0'0'52,"0"-1"1,0 1 0,0 0-1,1-1 1,-1 1 0,0 0-1,0-1 1,0 1 0,0-1-1,0 1 1,0 0 0,0-1-1,0 1 1,0-1 0,0 1-1,0 0 1,0-1 0,0 1 0,0-1-1,0 1 1,-1 0 0,1-1-1,0 1 1,0 0 0,0-1-1,-1 1 1,1 0 0,0-1-1,0 1 1,-1 0 0,1 0-1,0-1 1,-1 1 0,1 0-1,0 0 1,-1-1 0,1 1-1,0 0 1,-1 0 0,1 0-1,0 0 1,-1-1 0,1 1-1,-1 0 1,1 0 0,0 0-1,-1 0 1,1 0 0,-1 0-1,1 0 1,0 0 0,-1 0-1,1 0 1,0 1 0,-1-1-1,1 0 1,-1 0 0,1 0-1,0 0 1,-1 0 0,1 1-1,-3 0 114,0 0 0,1 1 0,-1-1-1,1 1 1,0 0 0,-1-1-1,1 1 1,-2 2 0,-20 28 305,2 1 0,1 1 0,-20 44 1,29-54-191,9-20-254,1 0 1,-1 0 0,1 0 0,1 0 0,-1 1 0,1-1 0,-1 0 0,1 1 0,0-1 0,1 1 0,-1 0 0,1-1 0,0 1 0,0-1-1,1 1 1,-1 0 0,3 7 0,11 59-82,-3 1 0,-3 0 0,-2 121 0,-6-193 54,-1 21-15,1-1-1,2 1 1,0-1 0,9 37-1,-10-52 12,0-1 0,1 0 0,-1 0-1,1 1 1,0-1 0,1-1 0,-1 1-1,0 0 1,1 0 0,0-1 0,0 0-1,0 0 1,1 1 0,-1-2 0,1 1-1,-1 0 1,1-1 0,0 0 0,0 1-1,0-2 1,0 1 0,0 0 0,1-1-1,-1 0 1,0 0 0,1 0 0,-1 0-1,6-1 1,10 1-183,1-1 0,0-2 0,-1 0 0,1-1 1,-1-1-1,0 0 0,0-2 0,0-1 0,-1 0 0,0-1 0,25-15 0,2-7-210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4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16 18596,'0'-1'98,"0"0"1,-1 0-1,1 0 1,-1 0-1,1 0 0,-1 0 1,0 1-1,1-1 1,-1 0-1,0 0 0,1 1 1,-1-1-1,0 0 1,0 1-1,0-1 1,0 1-1,0-1 0,1 1 1,-1 0-1,0-1 1,0 1-1,0 0 0,0 0 1,0-1-1,0 1 1,0 0-1,0 0 0,0 0 1,0 0-1,0 0 1,0 0-1,0 1 1,0-1-1,0 0 0,0 0 1,0 1-1,0-1 1,0 1-1,0-1 0,0 1 1,0-1-1,1 1 1,-1-1-1,-1 2 0,-3 3 182,0-1-1,0 2 0,0-1 0,1 0 1,-5 7-1,-3 9-98,0 0 1,2 0-1,0 1 0,2 0 1,0 0-1,1 1 1,1 0-1,-4 35 0,6-16-40,1 1-1,2-1 0,9 81 1,-5-104-83,1 1 0,0-1 0,1 1 0,1-1 0,1 0 0,0-1 1,15 25-1,-18-36-94,0-1 0,1 0 0,-1 0 0,1-1 1,1 0-1,-1 0 0,1 0 0,-1 0 0,1-1 0,8 4 1,-9-5-78,0-1 0,0 0 1,0 0-1,0-1 1,1 0-1,-1 0 1,1 0-1,-1 0 1,1-1-1,-1 0 1,1 0-1,-1-1 1,0 1-1,1-1 1,5-2-1,-5 1 38,-1 0 1,1 0-1,-1 0 1,0-1-1,0 0 1,0 0-1,0 0 1,0-1-1,-1 1 0,6-7 1,19-20-521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4.8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16 20324,'-9'8'1841,"9"6"-1137,3 3-264,3 1 784,4-2-344,5 1-287,-1-2-105,3-8-232,2-4-128,2-11-360,-3-3-216,1-6-481,-2-2-271,-2-2-104,-1 1 832,-5 1-288,-2 4-233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4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14859,'0'10'758,"-1"1"0,0 0 0,-4 12 0,-2 26 935,5 25-1141,4 1 0,3-1 0,23 116 0,80 211 402,-101-379-933,-6-16-8,1 1 0,0-1 1,0 0-1,0 0 0,1 1 0,0-2 1,0 1-1,0 0 0,1 0 1,0-1-1,6 7 0,-9-12-9,-1 0-1,0 1 0,0-1 1,0 0-1,0 0 0,1 0 1,-1 0-1,0 0 0,0 0 1,0 0-1,1 0 0,-1 0 1,0 1-1,0-1 0,0 0 1,1 0-1,-1 0 0,0 0 1,0 0-1,0 0 0,1 0 1,-1 0-1,0 0 0,0-1 1,0 1-1,1 0 1,-1 0-1,0 0 0,0 0 1,0 0-1,1 0 0,-1 0 1,0 0-1,0 0 0,0-1 1,0 1-1,0 0 0,1 0 1,-1 0-1,0 0 0,0-1 1,0 1-1,0 0 0,0 0 1,0 0-1,0-1 0,1 1 1,2-17 87,-4-23 32,-6-20-36,-3 0 1,-3 1-1,-2 0 0,-3 1 1,-31-69-1,44 114-96,-1 0-1,-1 0 1,0 0 0,-11-14-1,6 20-24,12 7 33,0 0 0,-1 0-1,1 0 1,0 0-1,0 1 1,-1-1-1,1 0 1,0 0-1,0 0 1,-1 1-1,1-1 1,0 0 0,0 0-1,-1 0 1,1 1-1,0-1 1,0 0-1,0 0 1,0 1-1,-1-1 1,1 0-1,0 1 1,0-1 0,0 0-1,0 0 1,0 1-1,0-1 1,0 0-1,0 1 1,0-1-1,0 0 1,0 1 0,0-1-1,0 0 1,0 0-1,0 1 1,0-1-1,0 0 1,1 1-1,0 8-7,2 1-1,-1-1 1,1 0-1,0-1 1,1 1-1,0-1 1,1 1-1,6 9 1,-2-6 8,0 0-1,0 0 1,2-1 0,17 16-1,-25-24 5,0 0-1,1 0 0,-1-1 1,1 0-1,-1 1 0,1-1 1,0-1-1,0 1 0,0 0 1,0-1-1,0 0 1,0 0-1,0 0 0,0-1 1,0 1-1,0-1 0,1 0 1,-1 0-1,0 0 0,0-1 1,0 0-1,0 1 0,1-2 1,-1 1-1,0 0 0,-1-1 1,1 1-1,0-1 0,0 0 1,-1-1-1,1 1 0,4-5 1,1-2 62,0-1 0,0 0 1,-1 0-1,0-1 0,-1 0 1,-1-1-1,1 1 1,-2-1-1,0-1 0,0 1 1,-1-1-1,-1 1 0,0-1 1,0 0-1,-1 0 0,-1-1 1,-1-13-1,-1 20 187,-2 10-84,-2 10-31,3 1-106,1-1 0,1 1-1,0-1 1,3 18 0,-3-24-31,1 0 1,1 0 0,-1 0 0,1-1 0,0 1 0,1-1 0,0 0 0,0 0-1,0 0 1,6 8 0,-8-13 1,-1 0 0,1 0 0,0 0 0,0 0 0,0 0 0,0 0 0,0-1 0,0 1 0,0 0 0,1-1 0,-1 1 0,0 0 0,0-1 0,0 1 0,1-1 0,-1 0 0,0 1 0,1-1 0,-1 0 0,0 0 0,1 0 0,1 0 0,0-1 0,-1 1 0,0-1 1,1 0-1,-1 0 0,0 0 0,0 0 1,0-1-1,0 1 0,0-1 0,0 1 1,3-4-1,2-3 2,0 0 0,-1 0 0,1-1 0,7-16 0,-3 4 26,0-2-1,-2 0 1,0 0-1,9-48 0,-16 70 72,0 5-74,2 7-13,1 9 13,0 6-12,14 36 0,-17-56-9,0-1 0,0 0-1,0 0 1,1 0 0,0 0 0,0 0-1,1 0 1,-1-1 0,1 0-1,0 1 1,0-1 0,9 6 0,-10-8 3,-1-1 0,1 0 1,0 0-1,0 0 0,0 0 0,0-1 1,0 1-1,0-1 0,0 1 1,0-1-1,0 0 0,0 0 1,0-1-1,0 1 0,0-1 1,0 1-1,0-1 0,0 0 1,0 0-1,0 0 0,-1 0 1,6-4-1,3-2 34,0 0 1,0-1 0,17-18-1,-22 21-26,30-33 89,-25 26-90,0 1 0,0 0 0,1 0 0,19-12 1,-31 23-21,0 0 1,0-1-1,0 1 1,1 0-1,-1 0 0,0 0 1,1-1-1,-1 1 1,0 0-1,0 0 1,1 0-1,-1 0 1,0 0-1,1 0 1,-1 0-1,0-1 0,1 1 1,-1 0-1,0 0 1,1 0-1,-1 0 1,0 0-1,1 1 1,-1-1-1,0 0 0,1 0 1,-1 0-1,0 0 1,1 0-1,-1 0 1,0 0-1,1 1 1,-1-1-1,0 0 1,0 0-1,1 0 0,-1 1 1,0-1-1,0 0 1,1 0-1,-1 1 1,0-1-1,0 0 1,0 1-1,0-1 1,1 0-1,-1 0 0,0 1 1,0-1-1,0 0 1,0 1-1,0-1 1,0 0-1,0 1 1,0-1-1,0 0 1,0 1-1,0-1 0,0 0 1,0 1-1,0-1 1,0 0-1,0 1 1,0-1-1,-1 1 1,-5 21-1361,6-21 1293,-1 0 1,0 0-1,0 0 1,1 0-1,-1 0 1,0 0-1,0 0 0,0-1 1,0 1-1,0 0 1,0-1-1,0 1 0,0-1 1,0 1-1,0-1 1,0 1-1,-1-1 0,1 0 1,0 0-1,0 0 1,0 1-1,0-1 1,-1 0-1,1 0 0,0-1 1,0 1-1,-2 0 1,-14-4-609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5.3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16900,'3'6'3550,"-2"14"-2438,-1-15-169,12 111 2462,12 57-2416,-9-73-1126,-14-73-947,-4-20 252,-2-18 331,-1-10-23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5.8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16323,'0'-1'127,"1"1"0,-1-1-1,0 0 1,1 1 0,-1-1-1,1 1 1,-1-1 0,1 1-1,-1-1 1,1 0 0,-1 1-1,1 0 1,-1-1 0,1 1-1,0-1 1,-1 1-1,1 0 1,-1-1 0,1 1-1,0 0 1,0 0 0,-1-1-1,1 1 1,0 0 0,-1 0-1,1 0 1,0 0 0,0 0-1,-1 0 1,1 0-1,0 0 1,0 0 0,0 1-1,28 7 1977,-29-8-2066,13 5 145,-1 0-1,0 0 1,-1 2 0,1-1-1,-1 1 1,-1 1 0,1 0-1,-1 1 1,-1 0 0,0 0-1,0 1 1,0 0 0,-1 1 0,-1-1-1,0 2 1,-1-1 0,0 1-1,0 0 1,-1 0 0,5 20-1,-2 0-184,-1 1 0,-1 0 0,-2 0-1,-1 0 1,-4 63 0,0-72-94,-2-1-1,0 0 1,-2 0 0,-1 0 0,0-1-1,-2 0 1,0 0 0,-2-1-1,-13 23 1,-15 5-138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8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53 17076,'-5'-40'3886,"5"27"-1158,5 30-998,55 331-850,-93-486-292,23 85-503,6 23-64,-3-1 0,-16-48-1,23 79-19,0 0-1,0 0 1,0 0-1,-1 0 0,1 0 1,0 0-1,0 0 1,0 0-1,0 0 1,0 0-1,0 0 1,0 0-1,0 0 1,0 0-1,0 0 1,0 0-1,0 0 0,-1 0 1,1 0-1,0 0 1,0 0-1,0 0 1,0 0-1,0 0 1,0 0-1,0 0 1,0 0-1,0 0 1,0 0-1,0 0 1,-1 0-1,1 0 0,0 0 1,0 0-1,0 0 1,0 0-1,0 0 1,0 0-1,0 0 1,0 0-1,0 0 1,0 0-1,0 0 1,0-1-1,0 1 1,0 0-1,0 0 0,0 0 1,0 0-1,0 0 1,0 0-1,0 0 1,0 0-1,0 0 1,0 0-1,0 0 1,0-1-1,0 1 1,0 0-1,0 0 0,0 0 1,0 0-1,0 0 1,0 0-1,0 0 1,-1 9 10,2 16-14,6 38-24,27 113 0,-34-174 21,1 0 0,-1 0-1,1-1 1,-1 1-1,1 0 1,0 0-1,0-1 1,0 1-1,-1 0 1,4 2-1,-4-4 3,0 0 0,1 0 0,-1 0 0,0-1 0,0 1 0,1 0 0,-1 0 0,0 0 0,1-1 0,-1 1 0,0 0 0,0 0 0,0-1 0,1 1 0,-1 0 0,0-1-1,0 1 1,0 0 0,0-1 0,1 1 0,-1 0 0,0-1 0,0 1 0,0 0 0,0-1 0,0 1 0,0 0 0,0-1 0,0 1 0,0 0 0,0-1 0,0 1 0,1-45-690,-13-39-709,9 67 1049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1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14 114 18124,'-1'1'177,"-1"1"0,1-1 0,0 1 0,0-1 0,0 1 0,0-1 0,0 1 0,0 0 0,0 0 0,0-1 0,0 5 0,1-6-132,0 1 0,0 0 1,0-1-1,0 1 0,0-1 0,0 1 0,1 0 0,-1-1 0,0 1 0,0-1 1,1 1-1,-1 0 0,0-1 0,1 1 0,-1-1 0,1 1 0,-1-1 0,1 0 0,-1 1 1,0-1-1,1 1 0,0-1 0,-1 0 0,1 1 0,-1-1 0,1 0 0,-1 0 1,1 1-1,0-1 0,-1 0 0,1 0 0,0 0 0,-1 0 0,1 0 0,-1 0 0,1 0 1,0 0-1,-1 0 0,1 0 0,1-1 0,4 1 113,0 0 0,0-1 0,0 0-1,0-1 1,-1 1 0,1-1 0,0 0 0,10-6-1,45-27 273,-42 23-280,31-26 24,-40 29-555,0 1-1,1 0 1,0 1-1,18-9 1,-29 16 365,0 0 1,0 0-1,0 0 0,0 0 1,0 1-1,0-1 1,0 0-1,0 0 1,0 0-1,0 0 0,0 0 1,0 0-1,0 0 1,0 0-1,0 0 1,0 1-1,0-1 0,0 0 1,0 0-1,0 0 1,0 0-1,0 0 1,0 0-1,0 0 0,0 0 1,0 0-1,0 1 1,0-1-1,0 0 1,0 0-1,0 0 0,1 0 1,-1 0-1,0 0 1,0 0-1,0 0 0,0 0 1,0 0-1,0 0 1,0 0-1,0 0 1,0 0-1,0 0 0,1 0 1,-1 0-1,0 0 1,0 0-1,0 0 1,0 0-1,0 0 0,0 0 1,0 0-1,0 0 1,0 0-1,1 0 1,-1 0-1,0 0 0,0 0 1,0 0-1,0 0 1,0 0-1,0 0 1,0 0-1,0 0 0,0 0 1,0 0-1,1 0 1,-1 0-1,0 0 1,-4 7-237,-10 8-333,-3 6-201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1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14 134 16844,'-12'14'1600,"11"-1"-1056,1-4-200,13-7 856,4-5-247,8-10-241,2-6-64,8-6-240,3-1-104,-1-1-368,1 2-352,-6 5-1304,-6 7 1512,-8 13-305,-3 4-191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4.2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0 169 19212,'6'0'1768,"4"0"-1383,-1 1-89,-1-2 1128,5-5-920,5-4-104,2-8-64,3-1-16,0-5-24,2 2-112,0 0-664,-5 4-416,-6 6 752,1 2-152,-5 3-104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5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281 36 17540,'0'-2'141,"0"1"0,0 0 1,0-1-1,0 1 0,0 0 0,0-1 1,0 1-1,-1-1 0,1 1 1,-1 0-1,1-1 0,-1 1 0,1 0 1,-1 0-1,0 0 0,1-1 0,-1 1 1,0 0-1,0 0 0,0 0 1,0 0-1,0 0 0,0 0 0,-2 0 1,1 0 28,-1 0 1,1 0-1,-1 1 1,1-1-1,-1 1 1,1-1-1,0 1 1,-1 0-1,1 0 1,-1 0-1,1 1 1,-5 0-1,-3 1 109,-1 1 0,1 1-1,0 0 1,0 0-1,-12 8 1,9-4-195,1 1 1,0 0-1,1 1 1,0 1-1,1-1 1,-1 2-1,2-1 1,0 1-1,0 1 1,-8 18-1,12-22-60,0 1-1,1 0 1,0 0-1,1 0 0,0 1 1,0-1-1,1 1 1,1 0-1,0 0 1,0-1-1,1 1 1,0 0-1,1 0 0,0 0 1,4 11-1,-4-17-34,0 0 0,1-1 1,0 1-1,0-1 0,0 1 0,1-1 0,-1 0 0,1 0 0,0 0 0,0 0 0,0-1 0,1 1 1,-1-1-1,1 0 0,0 0 0,0 0 0,0 0 0,0-1 0,1 1 0,-1-1 0,1 0 0,-1-1 1,1 1-1,0-1 0,-1 0 0,10 1 0,-5-1-194,0-1 0,0 0 1,0-1-1,1 0 0,-1-1 1,0 1-1,0-2 0,-1 1 0,1-1 1,0-1-1,-1 1 0,0-1 0,12-9 1,8-5-330,-3-2-143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5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2 15931,'-2'2'327,"0"0"-1,0 1 1,0-1 0,0 0-1,1 0 1,-1 1-1,1-1 1,-1 1-1,1 0 1,0-1-1,0 1 1,0 0-1,0 0 1,1-1 0,-1 1-1,1 0 1,-1 5-1,0 5-164,1 1 0,2 17 0,-1-23-118,0-1 0,1 0 0,-1 1-1,2-1 1,-1 0 0,7 13 0,-8-18-28,0-1 1,-1 0-1,1 0 0,0 0 1,0 0-1,0 0 1,0 0-1,0 0 1,0 0-1,0 0 1,0 0-1,0 0 0,1 0 1,-1-1-1,0 1 1,0 0-1,3 0 1,-2-1 2,-1 0 1,1 0-1,-1-1 1,0 1-1,1 0 0,-1-1 1,0 1-1,1-1 1,-1 1-1,0-1 1,1 0-1,-1 1 1,0-1-1,0 0 0,0 0 1,0 0-1,0 0 1,0 0-1,0 0 1,0 0-1,0 0 1,1-2-1,4-5 118,0-1 0,0-1 0,-1 1 0,0-1-1,-1 0 1,0 0 0,0 0 0,-1 0 0,-1-1 0,0 1 0,0-1 0,-1 0 0,0-14-1,-1 24-116,0 0-1,0 0 0,0 0 0,0 0 0,0 0 0,0 0 0,0 0 0,-1 0 1,1 0-1,0 0 0,-1 0 0,1 0 0,-1 0 0,1 1 0,-1-1 0,1 0 1,-1 0-1,0 0 0,1 1 0,-1-1 0,-1-1 0,1 2-8,1 0 0,-1 0-1,0-1 1,0 1 0,0 0 0,1 0-1,-1 0 1,0 1 0,0-1 0,0 0-1,0 0 1,1 0 0,-1 0 0,0 1-1,0-1 1,1 0 0,-1 1 0,0-1-1,1 1 1,-2 0 0,-3 2-192,1 1-1,-1 0 1,1 0 0,0 1-1,0-1 1,-3 6 0,-15 29-1929,21-37 1394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6.0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0 428 15435,'2'1'120,"-1"1"0,1-1-1,-1 1 1,1-1-1,-1 0 1,1 1 0,0-1-1,0 0 1,0 0-1,-1 0 1,1 0 0,0 0-1,0-1 1,0 1 0,1-1-1,-1 1 1,0-1-1,0 0 1,0 0 0,0 0-1,0 0 1,0 0-1,0 0 1,1 0 0,-1-1-1,0 1 1,0-1 0,3-1-1,5-2 291,0-1 0,1 0 0,-2-1 0,12-8 0,-8 6-34,195-140 2811,-128 88-2739,165-95 0,-219 140-432,14-7-92,-90 66-3730,34-32 3175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6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1 203 16972,'10'10'1808,"-3"-2"-960,5 2-296,1 3 761,3-2-129,1 1-256,2-2-152,4-1-360,0-3-104,0-6-216,2 0-160,-5-6-496,3-3-312,-7-7-32,0-3 640,-9-2-200,-4-5-184</inkml:trace>
  <inkml:trace contextRef="#ctx0" brushRef="#br0" timeOffset="1">325 1 18540,'3'43'2399,"-2"43"-1,2 39-283,22 26-886,-20-128-1308,2 0 0,1-1 0,0 0 0,17 30 0,-15-40-1914,-10-12 1948,0 0 0,1 0-1,-1 0 1,0 0 0,0 0 0,1 0-1,-1 0 1,0 0 0,0 0 0,1 0-1,-1-1 1,0 1 0,0 0-1,0 0 1,1 0 0,-1 0 0,0 0-1,0 0 1,0 0 0,1-1 0,-1 1-1,0 0 1,0 0 0,0 0 0,0-1-1,1 1 1,-1 0 0,0 0 0,0 0-1,0-1 1,0 1 0,0 0-1,0-1 1,6-29-1735,-4 18 1517,3-20-636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4.7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19276,'17'2'1224,"11"5"-1080,3 3-64,9 0 0,0-2 1449,5-3-1393,-4-2 104,-8-3 32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6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0 188 17684,'1'-10'551,"0"-1"0,0 0 0,1 1 0,1-1 1,0 1-1,0 0 0,1 0 0,9-18 0,-9 22-340,0 0 0,0 1 0,0-1 0,0 1 0,1 0-1,0 0 1,0 1 0,1 0 0,-1 0 0,1 0 0,0 0-1,0 1 1,0 0 0,13-5 0,-17 7-182,0 0 0,0 1 0,0-1 0,1 0 0,-1 1 0,0 0 0,1-1 0,-1 1 0,0 0 0,1 0 0,-1 0 0,0 0 0,1 1 0,-1-1 0,0 1 0,0-1 0,1 1 0,-1 0 0,0 0 0,0 0 0,3 1 0,-4 0-5,1 0-1,0 0 0,-1 0 0,1 0 0,-1 1 0,1-1 1,-1 0-1,0 0 0,0 1 0,0-1 0,0 1 1,-1-1-1,1 1 0,-1-1 0,1 6 0,-1 6 70,0 0 0,-1 1 0,-1-1 0,0 0 0,-7 22 0,-34 89 694,18-59-321,24-63-439,0 0-1,0 0 0,0 0 1,0 0-1,1 0 0,0 1 1,-1-1-1,1 0 1,1 5-1,-1-7-24,0-1 0,0 1 0,1 0 0,-1 0 1,0 0-1,1 0 0,-1-1 0,1 1 0,-1 0 0,1 0 0,0-1 1,-1 1-1,1 0 0,0-1 0,-1 1 0,1-1 0,0 1 0,0-1 1,-1 1-1,1-1 0,0 0 0,0 1 0,0-1 0,0 0 0,-1 0 1,1 1-1,0-1 0,0 0 0,0 0 0,0 0 0,0 0 0,0 0 1,0 0-1,0 0 0,0-1 0,0 1 0,6-1-106,0 0-1,0-1 1,0 1-1,-1-2 1,1 1-1,-1-1 1,1 1 0,8-7-1,3-3-501,23-20 1,-40 30 606,16-12-359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8.5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129 418 13099,'-17'-1'2034,"15"-1"-154,24-6 409,-5 3-2470,55-22 98,-2-3 0,-1-3 0,-1-3 0,-2-3 0,-2-2 0,85-73 0,-130 98-270,-2-1 0,22-25 0,-65 59 90,-34 24 725,-2-2 0,-77 36-1,68-38-73,-297 131 1661,318-148-1612,50-20-435,-1 0 0,1 0 1,0 0-1,0 0 0,0 0 1,0 0-1,0 0 1,0 1-1,0-1 0,0 0 1,0 0-1,-1 0 0,1 0 1,0 0-1,0 0 0,0 0 1,0 0-1,0 0 1,0 0-1,0 0 0,-1 0 1,1 0-1,0 0 0,0 0 1,0 0-1,0 0 1,0 0-1,0 0 0,0 0 1,-1 0-1,1 0 0,0 0 1,0 0-1,0 0 0,0 0 1,0-1-1,0 1 1,0 0-1,0 0 0,-1 0 1,1 0-1,0 0 0,0 0 1,0 0-1,0 0 0,0 0 1,0-1-1,0 1 1,0 0-1,0 0 0,0 0 1,0 0-1,0 0 0,0 0 1,0 0-1,0-1 1,0 1-1,0 0 0,0 0 1,0 0-1,0 0 0,0 0 1,0 0-1,0 0 0,0-1 1,0 1-1,4-7 16,7-4-53,1 1 0,-1 1-1,1 0 1,1 1 0,0 0 0,0 1 0,16-7 0,7-4-139,378-201-2452,-384 201 2357,-24 14 183,0 0 0,0 0 0,1 0 1,-1 1-1,1 0 0,13-3 0,-20 6 84,0 0 0,0 0 0,0 0 0,0 0 0,1 0 0,-1 0 0,0 0 0,0 0 1,0 0-1,0 0 0,0 0 0,1 1 0,-1-1 0,0 0 0,0 0 0,0 0 0,0 0 0,0 0 0,0 0 0,1 1 0,-1-1 0,0 0 0,0 0 0,0 0 0,0 0 0,0 1 0,0-1 0,0 0 0,0 0 0,0 0 0,0 0 0,0 1 0,0-1 0,0 0 0,0 0 0,0 0 0,0 1 0,0-1 0,0 0 0,0 0 0,0 0 0,0 0 0,0 1 0,0-1 0,0 0 0,-1 0 0,1 0 0,0 0 0,0 0 0,0 1 0,0-1 0,0 0 0,0 0 0,0 0 0,-1 0 0,1 0 0,0 0 0,-8 12 51,-9 8 211,-1-2 0,-1 0 0,-1-1 0,-28 18 0,-93 52 1119,136-84-1330,-20 13 273,-1-2-1,0-1 1,0-1-1,-55 16 0,60-25-271,21-3-53,0 0 0,0 0 0,-1-1 0,1 1 0,0 0 1,0 0-1,0 0 0,0 0 0,0 0 0,0 0 0,-1 0 0,1 0 1,0 0-1,0 0 0,0 0 0,0 0 0,0 0 0,0 0 0,0-1 0,0 1 1,-1 0-1,1 0 0,0 0 0,0 0 0,0 0 0,0 0 0,0 0 1,0-1-1,0 1 0,0 0 0,0 0 0,0 0 0,0 0 0,0 0 1,0-1-1,0 1 0,0 0 0,0 0 0,0 0 0,0 0 0,0 0 1,0 0-1,0-1 0,0 1 0,0 0 0,0 0 0,0 0 0,0 0 1,0 0-1,1 0 0,-1-1 0,0 1 0,0 0 0,0 0 0,0 0 0,0 0 1,0 0-1,0 0 0,0 0 0,1 0 0,-1 0 0,0 0 0,0 0 1,0 0-1,0-1 0,0 1 0,10-9-145,220-138-2629,-57 41 1282,-117 68 1066,-13 7 77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0.6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264 37 16876,'42'-36'2607,"-38"36"-1204,-4 7-781,-4 9-97,-8 20-8,-2 0 1,-2-1 0,-19 33 0,-68 95 151,58-100-408,19-29-15,-22 41 1,47-74-239,0 0 0,1 0 0,-1 0 0,0 0 0,1 1 0,-1-1 0,1 0-1,-1 0 1,1 0 0,0 1 0,0-1 0,-1 0 0,1 1 0,0-1 0,0 0 0,0 0 0,0 1 0,0-1 0,1 2 0,-1-3-4,1 1-1,0-1 1,-1 1-1,1-1 1,-1 0 0,1 1-1,0-1 1,-1 0-1,1 0 1,0 1 0,-1-1-1,1 0 1,0 0-1,-1 0 1,1 0 0,0 0-1,-1 0 1,1 0-1,0 0 1,-1 0 0,1 0-1,0 0 1,-1 0 0,2-1-1,10-2 13,-1-1-1,-1-1 1,13-5 0,-15 6-9,97-50 40,-58 29-771,1 2-1,56-20 1,-64 36-140,-30 3 277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1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161 1 20756,'-7'2'94,"0"0"0,0 1-1,0-1 1,1 1-1,-1 1 1,1-1 0,0 1-1,0 1 1,0-1-1,1 1 1,-1 0 0,1 0-1,0 0 1,1 1-1,-1-1 1,-5 12 0,2-4-83,1 1 1,0 0 0,1 0 0,0 1 0,1-1-1,-5 29 1,7-27-2,2 0 0,-1 0 0,2 1 0,2 29 0,-1-40-7,0 0 1,0 1-1,1-1 0,-1 0 1,1 0-1,1 0 0,-1-1 0,1 1 1,0 0-1,0-1 0,1 0 1,-1 0-1,1 0 0,0 0 0,7 6 1,-9-9 1,1-1 1,-1 1-1,0-1 1,0 1-1,1-1 0,-1 0 1,1 0-1,-1 0 1,1 0-1,-1 0 1,1-1-1,-1 1 0,1-1 1,0 0-1,-1 0 1,1 0-1,0 0 1,-1 0-1,6-1 0,-4 0 10,1-1 0,-1 0 0,0 0 0,1 0-1,-1 0 1,0-1 0,0 0 0,0 0 0,-1 0-1,5-5 1,3-4 53,-1 0 0,0-1 0,-1 0 0,0-1 0,11-24 0,-14 24-11,-1 1 1,-1-1 0,0 0-1,-1 0 1,0 0 0,-1 0 0,0-17-1,-2 24-71,0 1 0,0 0 0,-1-1-1,0 1 1,-1 0 0,1 0 0,-1 0 0,-3-8-1,3 11-41,0 0-1,0 0 0,0 0 1,0 0-1,-1 0 0,1 0 0,-1 0 1,1 1-1,-1-1 0,0 1 1,0 0-1,0 0 0,0 0 1,-1 0-1,-3-1 0,4 2 28,-1-1-1,0 1 1,0 1-1,-1-1 1,1 0-1,0 1 1,0 0-1,0 0 1,0 0-1,0 1 1,0-1-1,0 1 1,0 0-1,0 0 1,-4 2-1,-33 12-283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3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17820,'-1'1'62,"1"-1"1,-1 1-1,0 0 0,1 0 1,-1 0-1,1-1 1,-1 1-1,1 0 1,-1 0-1,1 0 0,0 0 1,-1 0-1,1 0 1,0 0-1,0 0 0,0 0 1,0 0-1,0 0 1,0 0-1,0 0 1,0 1-1,3 27-102,-2-24 151,12 68 332,3 1 0,42 115-1,-57-184-375,1 0 1,0 0-1,0 0 0,1-1 0,-1 1 0,6 6 0,-7-10-38,0 0 0,-1 0 0,1-1 0,0 1 0,0 0 0,0-1 0,0 1 0,0 0 0,0-1 0,1 0 0,-1 1 0,0-1 0,0 0 0,0 1 0,0-1 0,0 0 0,1 0 0,-1 0 1,0 0-1,0 0 0,0 0 0,0 0 0,1 0 0,-1-1 0,0 1 0,0 0 0,0-1 0,0 1 0,0-1 0,0 1 0,0-1 0,0 0 0,0 1 0,1-2 0,81-56 1280,37-24-327,-93 67-1052,0 2 0,0 0 0,1 2 1,1 1-1,0 1 0,48-8 0,-36 9-221,-27 2 35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3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21028,'0'1'66,"-1"0"0,1 0 0,-1 0-1,1 0 1,-1 0 0,1 0 0,-1 0-1,1 0 1,0 0 0,0 0 0,-1 1-1,1-1 1,0 0 0,0 0 0,0 0-1,0 0 1,1 1 0,-1-1 0,0 0-1,0 0 1,1 0 0,-1 0-1,1 0 1,-1 0 0,1 0 0,-1 0-1,1 0 1,1 2 0,19 31 193,15 12-99,-18-22-85,26 41 1,-39-56-69,0 0-1,-1 0 1,0 1 0,-1 0-1,0 0 1,0-1 0,-1 2-1,1 16 1,-3 7-20,-2 0 0,-12 65 0,9-74 138,0 1 1,2 0-1,1 0 1,2 1-1,3 46 1,3-57-16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4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 14131,'10'-30'3410,"-10"30"-3355,0 0 0,0-1 0,1 1 1,-1 0-1,0 0 0,0-1 0,0 1 0,1 0 0,-1 0 0,0-1 0,0 1 0,0 0 0,1 0 0,-1 0 0,0 0 0,1-1 0,-1 1 0,0 0 0,0 0 0,1 0 0,-1 0 0,0 0 0,1 0 0,-1 0 0,0 0 0,1 0 0,-1 0 0,0 0 0,1 0 0,0 0 43,0 1 1,0-1-1,-1 1 0,1 0 0,0-1 1,0 1-1,-1 0 0,1 0 0,-1-1 1,1 1-1,0 0 0,-1 0 0,1 0 1,0 2-1,61 139 1816,-7-13-1242,-55-127-658,10 12 205,-10-14-209,1 0 0,-1 0 0,1 0 0,-1 0 0,1 0 0,-1 0 0,1 0 0,-1 0 0,1 0 0,-1 0 0,1 0 0,-1 0 0,1 0 0,-1 0 0,1 0 0,-1-1 0,1 1 0,-1 0 1,1 0-1,-1-1 0,1 1 0,-1 0 0,1-1 0,-1 1 0,0 0 0,1-1 0,-1 1 0,0-1 0,1 1 0,-1 0 0,0-1 0,0 1 0,1-1 0,-1 1 0,0-1 0,13-20 226,-1 1 0,18-43 0,-22 42-147,1 1 0,1 1 0,1 0 0,16-22 0,-26 40-84,0 0 1,-1 0-1,1 0 1,0 0-1,0 0 1,0 0 0,0 0-1,0 1 1,0-1-1,0 0 1,0 1-1,0-1 1,0 1-1,0-1 1,0 1-1,0 0 1,2-1 0,-2 1-1,0 0 1,-1 0-1,1 0 1,0 1-1,-1-1 1,1 0-1,0 0 1,-1 1-1,1-1 1,-1 1-1,1-1 1,-1 0-1,1 1 1,0-1-1,-1 1 1,0-1-1,1 1 1,-1 0-1,1-1 1,-1 1-1,0-1 1,1 2-1,2 5 42,-1 0-1,1 0 1,-1 1 0,1 11 0,0-5-1,4 25 115,-5-27-68,0 1 0,1 0 0,6 17 0,-9-30-89,0 0 0,0 1 0,0-1 0,1 0 0,-1 0 1,0 1-1,0-1 0,0 0 0,0 0 0,1 1 0,-1-1 1,0 0-1,0 0 0,0 0 0,1 1 0,-1-1 0,0 0 1,0 0-1,1 0 0,-1 0 0,0 0 0,0 0 0,1 1 1,-1-1-1,0 0 0,1 0 0,-1 0 0,0 0 0,0 0 0,1 0 1,-1 0-1,0 0 0,1 0 0,-1 0 0,0 0 0,0-1 1,1 1-1,-1 0 0,0 0 0,0 0 0,1 0 0,-1 0 1,0 0-1,0-1 0,1 1 0,-1 0 0,0 0 0,0 0 1,0-1-1,1 1 0,-1 0 0,0 0 0,0-1 0,0 1 1,0 0-1,1 0 0,-1-1 0,0 1 0,0 0 0,0 0 1,0-1-1,0 1 0,0-1 0,10-20 78,-9 19-70,24-69 138,-18 46-101,1 1 1,2 0-1,0 0 1,17-26-1,-26 49-50,-1 0 1,0 0-1,1 0 1,0 1-1,-1-1 1,1 0-1,-1 0 0,1 0 1,0 1-1,-1-1 1,1 1-1,0-1 0,0 0 1,0 1-1,0-1 1,-1 1-1,1 0 1,0-1-1,0 1 0,0 0 1,1-1-1,-1 1 1,-1 1 1,1-1-1,0 0 0,-1 1 0,1-1 0,-1 0 0,1 1 0,-1-1 1,1 1-1,-1-1 0,1 1 0,-1-1 0,0 1 0,1-1 0,-1 1 1,0 0-1,1-1 0,-1 1 0,0 0 0,0-1 0,1 1 0,-1 1 1,2 7 4,0 1 1,-1-1 0,1 12 0,-2-15-4,7 95-507,-5-108-1719,0-12 1944,-2 0-293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5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8 18292,'0'0'41,"0"0"0,0 0 0,0 0 0,0 0 0,1-1 0,-1 1 0,0 0 0,0 0 0,0 0 1,0 0-1,0 0 0,0-1 0,0 1 0,0 0 0,1 0 0,-1 0 0,0 0 0,0-1 0,0 1 0,0 0 0,0 0 0,0 0 0,0-1 0,0 1 0,0 0 0,0 0 1,0 0-1,0-1 0,0 1 0,0 0 0,-1 0 0,1 0 0,0 0 0,0-1 0,0 1 0,0 0 0,0 0 0,0 0 0,0 0 0,0 0 0,-1-1 0,1 1 0,0 0 1,0 0-1,0 0 0,0 0 0,0 0 0,-1 0 0,1 0 0,0-1 0,0 1 0,-1 0 0,1 0-7,-1 0 0,1 0 0,-1 0 0,0 0 0,1 0 0,-1 0 0,0 0 1,1 0-1,-1 1 0,1-1 0,-1 0 0,0 0 0,1 1 0,-1-1 0,1 0 0,-1 0 0,1 1 0,-1 0 0,-3 2 153,1 0 0,0 1 0,1 0 1,-1 0-1,1 0 0,-1 0 0,1 0 0,0 0 0,1 0 0,-1 1 0,-1 5 0,-10 56 447,12-56-568,-1 0-15,-3 37 57,5-44-101,0 0 0,0-1 0,0 1 0,0 0 0,0 0 0,1-1 0,0 1 0,-1 0 0,1-1 0,0 1 0,0 0 0,0-1 0,3 4 0,-4-5-4,1-1-1,-1 0 1,0 1 0,1-1-1,-1 0 1,0 1 0,1-1-1,-1 0 1,0 0 0,1 0-1,-1 1 1,0-1 0,1 0-1,-1 0 1,1 0 0,-1 0-1,0 0 1,1 0-1,-1 1 1,1-1 0,-1 0-1,1 0 1,-1-1 0,0 1-1,1 0 1,-1 0 0,1 0-1,0 0 1,12-10 41,7-20 1,-19 27-37,15-27 29,-12 21-31,0 1 0,0 0 1,1 0-1,0 0 1,1 0-1,-1 1 0,11-11 1,-15 18-9,-1 0 1,1 0 0,-1-1-1,0 1 1,1 0 0,-1 0-1,1-1 1,-1 1 0,1 0-1,-1 0 1,1 0 0,-1 0-1,1 0 1,-1 0 0,1 0-1,0 0 1,-1 0 0,1 0-1,-1 0 1,1 0 0,-1 0-1,1 0 1,-1 0 0,1 0-1,-1 1 1,1-1 0,-1 0-1,1 0 1,-1 1 0,0-1-1,1 0 1,-1 1 0,1-1-1,-1 0 1,0 1 0,1-1-1,-1 1 1,0-1 0,1 0-1,-1 1 1,0 0 0,10 23-34,-8-19 28,0 1 10,0 0 0,0-1 0,1 0 1,-1 1-1,1-1 0,4 5 0,-6-9 1,-1-1-1,1 1 1,0 0 0,-1-1 0,1 1-1,0 0 1,0-1 0,-1 1 0,1-1-1,0 1 1,0-1 0,0 0 0,0 1 0,0-1-1,0 0 1,0 0 0,-1 1 0,1-1-1,0 0 1,0 0 0,0 0 0,0 0-1,0 0 1,0-1 0,0 1 0,0 0-1,0 0 1,0-1 0,0 1 0,0 0-1,0-1 1,-1 1 0,1-1 0,0 1 0,0-1-1,0 1 1,-1-1 0,1 0 0,0 1-1,-1-1 1,1 0 0,-1 1 0,1-1-1,-1 0 1,1-1 0,13-15 73,16-28-1,-22 31-56,0 1-1,1 1 1,1 0 0,0 0-1,15-14 1,-24 25-22,0 0 1,0 1-1,0-1 0,0 0 1,0 0-1,0 1 1,0-1-1,0 1 0,0-1 1,0 1-1,1-1 1,-1 1-1,0 0 1,0-1-1,0 1 0,1 0 1,-1 0-1,0 0 1,0 0-1,1 0 0,-1 0 1,0 1-1,2-1 1,-1 1 0,-1 0 0,1 0 0,-1 0 0,1 0 0,-1 1 0,0-1 0,0 0 0,1 1 0,-1-1 0,0 0 0,0 1 0,0-1 0,0 1-1,1 2 1,2 8 16,0-1-1,-1 1 0,5 23 0,-7-25 15,-1-10-30,7 23 142,-1-18-10,2-13-36,9-35-534,-16 35 34,2 1-1,-1 0 0,1 0 0,0 0 1,1 0-1,6-9 0,-5 11-175,-3 5-204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6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39 434 17524,'2'-2'242,"2"-4"1034,-5 8-89,-10 18 486,5-3-1431,0-1 0,0 1 0,2 1 0,0-1 0,1 1 0,1 0-1,1-1 1,0 1 0,2 19 0,0-35-239,-1-1 1,0 1-1,0-1 0,1 1 0,-1-1 1,1 1-1,-1-1 0,1 1 0,-1-1 1,1 0-1,0 1 0,0-1 0,0 0 1,0 0-1,0 1 0,0-1 0,0 0 0,0 0 1,0 0-1,0 0 0,2 1 0,-1-2 0,-1 0-1,0 0 1,0 1-1,1-1 1,-1 0-1,0 0 1,0 0-1,0 0 1,1-1-1,-1 1 1,0 0-1,0 0 1,0-1-1,1 1 1,-1 0-1,0-1 1,0 0 0,0 1-1,0-1 1,0 0-1,0 1 1,0-1-1,0 0 1,0 0-1,0 0 1,-1 0-1,2-1 1,7-8-36,-1-1 0,0-1 1,-1 0-1,0 0 1,0 0-1,7-23 1,-3 1-549,10-50 1,-13 40-1035,1-63 0,4-27-32,-2 81 1986,-6 34 798,0-1 0,-2 1 0,1-21 0,-7 126 698,0 32-1509,16 58-41,-9-147-188,2-1 0,0 1-1,2-2 1,12 30 0,-19-53-71,1-1 0,-1 0 0,1 0 0,0 0 0,0 0 0,0 0 0,0 0 0,1 0 1,-1-1-1,4 3 0,-6-4-19,0-1 0,1 0 0,-1 0-1,1 1 1,-1-1 0,0 0 0,1 0 0,-1 0 0,1 0 0,-1 0 0,1 0 0,-1 0 0,0 0 0,1 1 0,-1-2 0,1 1-1,-1 0 1,1 0 0,-1 0 0,1 0 0,-1 0 0,0 0 0,1 0 0,-1 0 0,1-1 0,-1 1 0,0 0 0,1 0-1,0-1 1,0 0 5,0-1-1,0 1 1,0-1-1,0 0 1,0 1-1,-1-1 1,1 0-1,-1 1 1,1-1-1,-1 0 1,1 0-1,-1-1 1,2-23 56,0 0 0,-2 0 0,-1 0 0,-2 1 0,-8-41 1,6 31-100,5 24-33,6 22-37,4 5 12,-8-13 73,0-1 0,0 0 0,0 1-1,0-1 1,1 0 0,-1 0 0,1 0 0,-1 0 0,1-1 0,0 1 0,-1-1 0,1 1 0,0-1 0,0 0 0,0 0 0,0-1 0,0 1-1,0 0 1,1-1 0,-1 0 0,0 0 0,0 0 0,0 0 0,0 0 0,0-1 0,0 1 0,5-2 0,-3 0-32,0 0 0,0-1 1,0 0-1,-1 1 0,1-2 1,-1 1-1,1 0 0,-1-1 0,0 0 1,0 0-1,-1 0 0,1 0 1,-1-1-1,5-8 0,-3 5-52,-1-1-1,0 1 0,-1-1 1,0 0-1,0 0 0,-1 0 1,0 0-1,1-16 1,-11 32-139,3 5 227,1 0 1,1 1 0,0-1-1,1 0 1,0 1-1,0 13 1,0-4 43,0 18 152,2-40-181,0 0 1,0 0-1,0 0 1,0-1-1,0 1 0,0 0 1,0 0-1,0 0 1,0 0-1,0 0 1,0 0-1,1 0 0,-1-1 1,0 1-1,0 0 1,0 0-1,0 0 1,0 0-1,0 0 0,1 0 1,-1 0-1,0 0 1,0 0-1,0 0 1,0 0-1,1 0 0,-1 0 1,0 0-1,0 0 1,0 0-1,0 0 1,0 0-1,1 0 0,-1 0 1,0 0-1,0 0 1,0 0-1,0 0 1,0 0-1,1 0 0,-1 0 1,0 0-1,0 0 1,0 0-1,0 0 1,0 1-1,0-1 0,1 0 1,-1 0-1,0 0 1,0 0-1,0 0 1,0 0-1,0 1 0,0-1 1,0 0-1,0 0 1,0 0-1,0 0 1,0 0-1,0 1 0,0-1 1,0 0-1,0 0 1,0 0-1,0 1 1,8-11 43,32-72-68,-40 82 19,0 0 0,0-1-1,0 1 1,0 0 0,1 0 0,-1-1 0,0 1-1,0 0 1,0-1 0,0 1 0,1 0 0,-1 0-1,0-1 1,0 1 0,0 0 0,1 0 0,-1 0-1,0 0 1,0-1 0,1 1 0,-1 0 0,0 0-1,1 0 1,-1 0 0,0 0 0,0 0 0,1 0-1,-1-1 1,0 1 0,1 0 0,-1 0 0,0 0-1,1 0 1,-1 0 0,0 1 0,1-1 0,-1 0-1,0 0 1,0 0 0,1 0 0,-1 0 0,0 0-1,1 0 1,-1 1 0,0-1 0,0 0 0,1 0-1,-1 0 1,0 0 0,0 1 0,0-1 0,1 0-1,-1 0 1,0 1 0,0-1 0,0 0 0,1 1-1,7 20 21,-6-15-7,1 2 21,1 4 39,0 0-1,1 0 0,12 20 0,-16-30-49,1 0 0,-1 0 1,0 0-1,1 0 0,-1-1 1,1 1-1,0 0 0,0-1 1,-1 1-1,1-1 0,0 1 1,0-1-1,1 0 0,-1 0 1,0 0-1,0 0 0,0 0 1,1 0-1,-1-1 0,0 1 1,1-1-1,-1 0 0,1 1 1,-1-1-1,1 0 0,-1 0 0,3-1 1,1-1 23,0 0 0,0 0 0,0-1 0,-1 0 0,1 0 0,-1 0 0,1 0 0,7-8 0,39-39 153,-33 30-161,8-8-17,-13 13-67,1 0 1,18-14-1,-32 28 36,0 1 0,0-1 0,0 0 0,0 0 0,0 0 0,0 1 0,0-1 0,0 1-1,0-1 1,0 1 0,0-1 0,1 1 0,-1-1 0,0 1 0,0 0 0,1 0 0,-1 0 0,0 0 0,0 0 0,1 0 0,-1 0 0,0 0 0,0 0 0,1 1 0,-1-1 0,0 0 0,2 2-1,-1-1-5,-1 1-1,1-1 1,-1 1 0,0-1-1,0 1 1,0 0-1,0 0 1,0 0-1,0 0 1,0 0-1,0 0 1,-1 0-1,1 0 1,-1 0-1,0 0 1,1 2-1,1 7-9,-1-2-284,1-1-1,-1 1 0,-1-1 1,1 1-1,-2 0 0,-1 14 1,-2-19-3,-6-8-99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7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39 15403,'-1'-7'612,"0"3"-200,0 0-1,0 0 0,0 0 0,-1 0 0,-2-6 1,4 10-389,0-1 1,-1 1 0,1 0-1,0 0 1,0 0 0,0 0 0,0 0-1,0 0 1,0 0 0,0 0-1,0 0 1,0 0 0,0 0 0,0 0-1,0 0 1,0-1 0,-1 1-1,1 0 1,0 0 0,0 0-1,0 0 1,0 0 0,0 0 0,0 0-1,0 0 1,0 0 0,0 0-1,-1 0 1,1 0 0,0 0 0,0 0-1,0 0 1,0 0 0,0 0-1,0 0 1,0 0 0,0 0-1,0 0 1,-1 1 0,1-1 0,0 0-1,0 0 1,0 0 0,0 0-1,0 0 1,0 0 0,0 0 0,0 0-1,0 0 1,0 0 0,0 0-1,0 0 1,0 0 0,0 1-1,0-1 1,-1 0 0,1 0 0,0 0-1,0 0 1,0 0 0,0 0-1,0 0 1,0 0 0,0 0 0,0 1-1,0-1 1,-2 13 1170,0 17 165,10 44-743,2 0 1,22 77-1,-23-112-506,76 305 839,-74-314-616,-5-23-87,-2-18 43,-3-12-131,0 0-1,-2-1 1,-1 1-1,-1 0 1,-7-29-1,-36-111 172,43 154-321,-1-1 1,0 1-1,-9-17 0,7 20-23,5 10-2,5 11-19,-2-9-50,1 0 0,0 0 0,0-1 0,1 1 0,0-1 0,0 0 0,0 0 0,1 0-1,7 7 1,-9-11 2,-1 1 0,0-1-1,0 0 1,0 1 0,1-1 0,-1 0-1,1 0 1,-1-1 0,0 1 0,1 0-1,0-1 1,-1 0 0,1 1-1,-1-1 1,1 0 0,-1-1 0,1 1-1,0 0 1,-1-1 0,1 1-1,-1-1 1,1 0 0,-1 1 0,0-1-1,1-1 1,-1 1 0,3-2 0,10-7-596,-1-1 0,-1 0 0,0-1 0,0 0 1,17-22-1,47-76-2775,-74 106 3461,0-1 0,0 1 0,0-1 1,-1 1-1,0-1 0,0 0 0,0 0 0,0 0 1,-1 0-1,1-9 0,-2 14 29,0 0 1,0 0-1,0 0 0,0 0 1,0 0-1,0 0 0,0 0 1,0 0-1,0 0 0,0 0 1,0 0-1,0-1 0,0 1 1,0 0-1,0 0 0,0 0 1,0 0-1,0 0 0,0 0 0,0 0 1,0 0-1,0 0 0,0 0 1,0 0-1,0 0 0,0 0 1,0 0-1,0 0 0,0-1 1,0 1-1,0 0 0,0 0 1,-1 0-1,1 0 0,0 0 1,0 0-1,0 0 0,0 0 1,0 0-1,0 0 0,0 0 1,0 0-1,0 0 0,0 0 1,0 0-1,0 0 0,-1 0 1,1 0-1,0 0 0,0 0 1,0 0-1,0 0 0,0 0 1,0 0-1,0 0 0,0 0 1,0 0-1,0 1 0,0-1 1,0 0-1,0 0 0,0 0 1,-1 0-1,1 0 0,0 0 1,0 0-1,0 0 0,0 0 1,-7 8 1069,-6 10 85,8-8-953,0-1 1,0 1-1,1 0 0,0 0 0,0 1 1,1-1-1,1 1 0,0-1 0,0 1 1,0 16-1,2-26-231,0 0-1,0 0 1,0 0 0,0 1 0,0-1 0,0 0-1,1 0 1,-1 0 0,0-1 0,0 1 0,1 0-1,-1 0 1,1 0 0,-1 0 0,1 0 0,-1 0-1,1 0 1,-1-1 0,1 1 0,0 0 0,0 0-1,-1-1 1,1 1 0,0 0 0,0-1-1,0 1 1,0-1 0,0 1 0,-1-1 0,1 0-1,0 1 1,0-1 0,0 0 0,0 0 0,0 0-1,0 1 1,0-1 0,0 0 0,2-1 0,1 1-3,-1-1 1,0 0 0,0 0 0,0 0 0,0 0-1,0 0 1,0-1 0,-1 0 0,1 1 0,0-1-1,2-3 1,7-7 6,-1-1-1,-1 0 1,0 0-1,0-1 1,13-28-1,-6 11-36,-17 31 25,0 0-1,0 0 1,0 0 0,0 0 0,0 1 0,0-1 0,0 0 0,1 0 0,-1 0 0,0 0 0,0 0 0,0 1 0,0-1-1,0 0 1,0 0 0,0 0 0,1 0 0,-1 0 0,0 0 0,0 1 0,0-1 0,0 0 0,1 0 0,-1 0 0,0 0-1,0 0 1,0 0 0,0 0 0,1 0 0,-1 0 0,0 0 0,0 0 0,0 0 0,0 0 0,1 0 0,-1 0 0,0 0-1,0 0 1,0 0 0,0 0 0,1 0 0,-1 0 0,0 0 0,0 0 0,0-1 0,0 1 0,1 0 0,-1 0 0,0 0-1,0 0 1,0 0 0,0 0 0,0-1 0,0 1 0,1 0 0,-1 0 0,0 0 0,0 0 0,0 0 0,0-1 0,0 1 0,0 0-1,0 0 1,0-1 0,2 15-37,-1 17-140,2 0 0,10 49-1,-13-78 135,1-1 0,-1 0 0,0 0 0,0 1-1,1-1 1,-1 0 0,0 0 0,1 0 0,0 0-1,-1 1 1,1-1 0,0 0 0,-1 0 0,1 0-1,0 0 1,0 0 0,0-1 0,0 1-1,0 0 1,2 1 0,-2-2-22,-1 0 0,1 0 0,0 0 1,0 0-1,0 0 0,0-1 0,-1 1 0,1 0 0,0 0 0,0-1 0,0 1 0,-1-1 1,1 1-1,0-1 0,-1 1 0,1-1 0,0 1 0,-1-1 0,1 1 0,-1-1 1,1 0-1,0-1 0,4-5-269,0 0 0,-1-1 0,0 0 0,6-15 0,5-28-407,1-11-249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5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50 15483,'4'-5'433,"0"1"-1,1-1 0,0 1 1,0 0-1,0 0 0,1 1 0,-1 0 1,1 0-1,0 0 0,-1 0 1,1 1-1,0 0 0,9-1 1,-12 2-359,1 1 1,-1 0 0,1 0 0,-1 0-1,0 0 1,1 0 0,-1 1 0,0 0 0,0 0-1,1 0 1,-1 0 0,0 0 0,0 0-1,0 1 1,0 0 0,0-1 0,0 1-1,-1 0 1,1 1 0,-1-1 0,1 0-1,-1 1 1,0-1 0,0 1 0,0 0 0,0 0-1,2 3 1,1 5-30,0 0-1,-1 1 1,0-1 0,-1 1-1,0 0 1,-1-1 0,0 1-1,-1 0 1,0 19-1,-2-1-3,-1 1 0,-10 48-1,-24 46 21,1 1-71,34-123 10,0 1 0,1-1 0,-1 1 0,1 0 0,0-1 0,0 1 0,0-1 0,1 1 0,1 5 1,-2-8-1,1 1 0,-1-1 0,1 0 0,0 0 0,-1 0 0,1 0 1,0 0-1,0 0 0,0 0 0,0 0 0,0 0 0,0 0 1,0-1-1,0 1 0,0 0 0,0-1 0,0 1 0,0-1 1,1 1-1,-1-1 0,0 1 0,0-1 0,1 0 0,-1 0 1,0 0-1,1 1 0,-1-1 0,3-1 0,5 1-112,0-1 0,0-1 0,0 1 0,0-2 0,0 1 0,0-1 0,-1 0 0,1-1 0,-1 0 0,0-1 0,0 1 0,0-2 0,8-6 0,-11 8 28,-1 0-1,0 1 1,1-2-1,-1 1 1,-1 0-1,1-1 1,-1 0 0,0 0-1,0 0 1,0 0-1,0-1 1,-1 1-1,0 0 1,0-1-1,-1 0 1,0 1-1,0-1 1,0 0-1,0 0 1,-1 0 0,-1-10-1,-7-15-562</inkml:trace>
  <inkml:trace contextRef="#ctx0" brushRef="#br0" timeOffset="1">102 368 13971,'2'13'1168,"6"-2"-776,1-5-152,1-4 393,4-1-241,5-5-376,0-3-200,2-3-513,1 1 633,1-1-232,2 6-136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7.6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17396,'1'3'150,"0"0"0,0 0 0,0 0 0,-1 0 0,1 0 1,-1 0-1,0 0 0,0 1 0,0-1 0,0 0 0,-1 0 0,1 0 0,-2 5 1,0 8 177,-4 145 2085,6-131-2093,2 0 0,1 0 1,10 40-1,-11-63-275,0-1 0,0 1 0,0-1 0,1 0 1,0 1-1,5 6 0,-7-12-41,-1 0 0,1 0 0,-1-1 0,1 1 0,0 0 0,0 0-1,-1 0 1,1-1 0,0 1 0,0 0 0,0-1 0,0 1 0,0-1 0,0 1 0,0-1 0,0 0 0,0 1-1,0-1 1,0 0 0,0 1 0,0-1 0,0 0 0,0 0 0,1 0 0,-1 0 0,0 0 0,0 0 0,0-1-1,0 1 1,0 0 0,0-1 0,0 1 0,0 0 0,0-1 0,0 1 0,0-1 0,0 1 0,0-1 0,0 0-1,0 1 1,-1-1 0,1 0 0,0 0 0,0 0 0,-1 1 0,2-3 0,3-4 2,1 0 1,-2 0-1,1-1 1,-1 0-1,0 0 1,-1 0-1,5-16 1,13-67 36,-18 75-26,25-191 278,-31 291 37,5 1 1,12 96-1,-14-181-331,1 11-17,1-1 0,0 0 0,0 0 0,1 0 0,5 12 0,1-11-379,-9-11 366,0 0 0,1 0-1,-1 0 1,0 0 0,1 0 0,-1 0-1,0 0 1,1 0 0,-1 0-1,0 0 1,1 0 0,-1 0 0,1 0-1,-1 0 1,0 0 0,0-1-1,1 1 1,-1 0 0,0 0-1,1 0 1,-1 0 0,0-1 0,1 1-1,-1 0 1,0-1 0,2-1-115,0-1 0,0 1 0,-1-1 0,1 0 1,-1 1-1,0-1 0,2-6 0,12-60-645,-12 51 546,7-37-486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8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17380,'9'79'2315,"2"12"-313,-11-91-2002,1 5 199,0 0 1,1 0-1,-1 0 0,1 0 0,2 4 1,-3-8-163,-1 0 0,1 0 0,-1 0 0,1-1 0,-1 1 0,1 0 0,-1 0 0,1-1 0,0 1 0,-1 0 0,1-1 0,0 1 0,0-1 0,0 1 0,-1-1 0,1 1 0,0-1 0,0 0 0,0 1 0,0-1 0,0 0 0,0 0 0,0 0 0,-1 1 0,1-1 0,0 0 1,0 0-1,0 0 0,0-1 0,0 1 0,0 0 0,0 0 0,0 0 0,0-1 0,0 1 0,-1 0 0,3-1 0,2-2 39,-1-1 0,1 1-1,0-1 1,-1 0 0,0 0 0,0 0 0,0-1 0,0 1 0,-1-1-1,1 0 1,3-8 0,1-4 17,0-1-1,8-23 1,-13 33-76,-1 0 1,1 0-1,-1 0 0,0 0 1,-1 0-1,0-1 0,0 1 1,-1 0-1,0-1 0,-1 1 1,0 0-1,-2-12 0,3 19-16,0 0-1,-1 0 0,1 0 0,0 0 0,0 0 0,-1 0 1,1 0-1,-1 0 0,1 0 0,-1 0 0,1 0 0,-1 1 1,0-1-1,1 0 0,-1 0 0,0 0 0,0 1 0,0-1 0,0 0 1,1 1-1,-1-1 0,0 1 0,0-1 0,0 1 0,0 0 1,0-1-1,0 1 0,0 0 0,0 0 0,0-1 0,0 1 0,0 0 1,-1 0-1,1 0 0,0 0 0,0 0 0,0 1 0,0-1 1,0 0-1,0 0 0,0 1 0,-1 0 0,-1 0 4,-1 1 0,1 0 0,-1 1 0,1-1 0,0 0 0,0 1 0,0 0 0,1 0 0,-1 0 0,-4 5 0,1 5 27,-1-1-1,1 1 1,1-1-1,0 1 1,1 1-1,1-1 0,0 1 1,0 0-1,2-1 1,-1 1-1,2 0 1,2 26-1,-2-38-21,0 0-1,0 0 1,1-1-1,-1 1 1,0 0-1,1 0 1,0-1-1,-1 1 0,1 0 1,0-1-1,0 1 1,0-1-1,0 1 1,0-1-1,0 1 1,0-1-1,0 0 1,1 1-1,-1-1 1,3 1-1,-3-1 0,1-1-1,0 1 0,-1-1 1,1 0-1,0 0 1,-1 0-1,1 0 1,0 0-1,-1 0 1,1 0-1,0 0 1,-1-1-1,1 1 1,0-1-1,-1 1 1,1-1-1,2-1 1,6-4 15,1-1 0,-1 0-1,0-1 1,14-14 0,-20 18-24,150-146-191,-152 149 187,1-3-15,2 1 0,-1 0 1,0 0-1,1 0 0,5-3 0,-9 5 16,0 1-1,0-1 0,0 1 0,0 0 0,0 0 0,0-1 1,0 1-1,0 0 0,0 0 0,0 0 0,0 0 0,0 0 1,0 0-1,0 0 0,0 0 0,0 1 0,0-1 0,0 0 0,0 1 1,0-1-1,0 0 0,0 1 0,0-1 0,0 1 0,0 0 1,-1-1-1,1 1 0,0 0 0,0-1 0,-1 1 0,1 0 1,0 0-1,-1 0 0,1-1 0,0 3 0,4 9 17,-1 1 1,0 0-1,-1 0 0,0 0 0,-1 1 1,0 23-1,2-3 89,-3-23-67,0 0 42,1 1-1,0-1 1,4 14-1,-6-25-66,0 1 0,0 0-1,0-1 1,0 1 0,1 0 0,-1-1-1,0 1 1,0 0 0,1-1 0,-1 1-1,0-1 1,1 1 0,-1 0 0,1-1 0,-1 1-1,0-1 1,1 1 0,-1-1 0,1 1-1,0-1 1,-1 0 0,1 1 0,-1-1-1,1 0 1,0 1 0,-1-1 0,1 0 0,-1 0-1,1 1 1,0-1 0,0 0 0,-1 0-1,1 0 1,0 0 0,-1 0 0,1 0-1,0 0 1,-1 0 0,1 0 0,0 0-1,-1-1 1,1 1 0,0 0 0,-1 0 0,1-1-1,0 1 1,-1 0 0,1-1 0,-1 1-1,1 0 1,-1-1 0,1 1 0,-1-1-1,1 1 1,-1-1 0,1 1 0,-1-1 0,1 0-1,-1 1 1,1-2 0,4-4 41,-1-1 0,0 0 0,6-13 0,14-40 109,-18 43-173,0 0 0,1 1 0,1-1 0,18-26 0,-26 43 10,0-1-1,0 1 1,0 0-1,0 0 1,0-1 0,0 1-1,1 0 1,-1 0-1,0-1 1,0 1-1,0 0 1,1 0-1,-1 0 1,0-1 0,0 1-1,0 0 1,1 0-1,-1 0 1,0 0-1,0 0 1,1-1-1,-1 1 1,0 0 0,1 0-1,-1 0 1,0 0-1,0 0 1,1 0-1,-1 0 1,0 0 0,1 0-1,-1 0 1,0 0-1,0 0 1,1 0-1,-1 0 1,0 0-1,0 1 1,1-1 0,-1 0-1,5 14-180,-3 24-233,-2-35 358,-1 33-687,-1-23 185,2 1 1,2 25 0,-1-37 79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8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126 253 16492,'-5'0'170,"0"0"1,1 0 0,-1 1-1,0 0 1,0 0 0,0 0-1,1 1 1,-1-1 0,1 1-1,-1 0 1,1 1 0,-1-1-1,1 1 1,0-1 0,0 1 0,1 0-1,-1 1 1,1-1 0,-1 1-1,1 0 1,0-1 0,0 1-1,1 1 1,-1-1 0,1 0-1,0 1 1,-2 4 0,1-2-78,0 1 1,0 0-1,1-1 1,0 1 0,1 0-1,0 0 1,0 0-1,0 0 1,1 0-1,0 1 1,1-1-1,0 0 1,0 0-1,1 0 1,4 14 0,-5-20-70,-1 0-1,1-1 1,-1 1 0,1-1 0,0 1 0,0 0 0,0-1 0,0 1 0,0-1 0,0 0 0,0 1 0,0-1 0,1 0 0,-1 0 0,0 0 0,1 0 0,-1 0 0,1 0 0,-1 0 0,1 0 0,-1 0 0,1-1 0,0 1 0,-1-1 0,1 1 0,0-1 0,0 0 0,-1 1 0,1-1 0,0 0-1,0 0 1,-1-1 0,1 1 0,0 0 0,0 0 0,-1-1 0,1 1 0,0-1 0,-1 0 0,1 1 0,0-1 0,-1 0 0,3-1 0,4-4 56,-1 1 1,0-1-1,0 0 1,0 0-1,-1-1 0,0 0 1,7-10-1,1-5 27,-2 1 0,0-2 0,-1 0 0,-1 0 0,11-43 0,-7 10 69,9-81 1,-23 136-174,1-7 26,0 0 0,0 0 0,-1 0 0,0 0 0,-2-13 0,2 21-27,0 0 0,0 0 0,0 1 0,0-1-1,0 0 1,0 0 0,0 0 0,0 0 0,0 0-1,0 0 1,0 0 0,0 1 0,0-1-1,0 0 1,0 0 0,0 0 0,-1 0 0,1 0-1,0 0 1,0 0 0,0 0 0,0 1 0,0-1-1,0 0 1,0 0 0,-1 0 0,1 0-1,0 0 1,0 0 0,0 0 0,0 0 0,0 0-1,0 0 1,-1 0 0,1 0 0,0 0 0,0 0-1,0 0 1,0 0 0,0 0 0,0 0-1,-1 0 1,1 0 0,0 0 0,0 0 0,0 0-1,0 0 1,0 0 0,0-1 0,0 1 0,-1 0-1,1 0 1,0 0 0,0 0 0,0 0-1,0 0 1,0 0 0,0 0 0,0 0 0,0-1-1,0 1 1,0 0 0,0 0 0,-1 0 0,-3 13 47,1 25 27,1 0 1,6 67-1,-3-84-65,0-11-21,0 17 12,7 37 1,-7-58-69,1-1 1,-1 1 0,1 0-1,0-1 1,0 1 0,0-1-1,1 0 1,0 1-1,0-1 1,0-1 0,1 1-1,6 7 1,-9-11-15,1 0 1,0 0-1,-1 0 0,1 0 0,0 0 1,-1 0-1,1-1 0,0 1 0,0-1 1,0 1-1,0-1 0,-1 0 0,1 0 1,0 1-1,0-1 0,0-1 0,0 1 1,0 0-1,0 0 0,0-1 1,-1 1-1,1-1 0,0 1 0,0-1 1,-1 0-1,1 0 0,1-1 0,3-1-63,0-1 0,-1 0 0,0 0 0,0 0 0,0-1 0,6-8 0,13-19-638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9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9 289 18068,'-1'4'566,"1"-1"1,0 1 0,-1 0-1,0-1 1,0 0 0,0 1-1,-2 4 1,2-8-464,3 2 105,0-1 1,0 1-1,-1-1 1,1 0-1,0 0 1,0 0 0,0 0-1,0 0 1,4 1-1,3 1-145,-6-1-56,0 0-1,1-1 1,-1 1 0,1-1 0,0 0-1,-1 0 1,1 0 0,0 0-1,-1-1 1,1 1 0,0-1-1,0 0 1,-1-1 0,1 1 0,0 0-1,0-1 1,6-2 0,2-1 37,0-1 0,-1-1 1,0 0-1,11-8 0,-13 8-10,0 0 0,1 1 0,-1 0 0,1 1 0,13-4-1,-22 7-27,0 1-1,0 0 0,0 0 0,0 0 0,0 0 0,0 0 0,0 1 0,0-1 1,0 0-1,0 0 0,0 1 0,0-1 0,0 0 0,0 1 0,-1-1 1,1 1-1,0-1 0,0 1 0,0 0 0,0-1 0,-1 1 0,1 0 0,0-1 1,-1 1-1,1 0 0,-1 0 0,1 0 0,-1 0 0,1-1 0,-1 1 0,1 0 1,-1 0-1,0 0 0,1 0 0,-1 0 0,0 0 0,0 0 0,0 1 1,2 7 45,-1 0 1,0 0 0,-1 12-1,0-12 9,0-8-43,0 1 0,0-1 0,0 0 0,0 1-1,0-1 1,0 1 0,0-1 0,1 0 0,-1 0 0,1 1 0,-1-1-1,1 0 1,-1 0 0,2 2 0,-2-3-20,0 0-1,1-1 1,-1 1-1,1 0 1,-1 0-1,0 0 1,1 0-1,-1-1 1,0 1-1,1 0 1,-1 0-1,0-1 1,1 1-1,-1 0 1,0 0 0,0-1-1,1 1 1,-1 0-1,0-1 1,0 1-1,0-1 1,1 1-1,-1 0 1,0-1-1,0 1 1,0-1-1,0 0 1,13-41-1053,-12 26 883,0 1-1,-1-20 1,-4-5-162</inkml:trace>
  <inkml:trace contextRef="#ctx0" brushRef="#br0" timeOffset="1">188 30 20348,'4'2'2265,"-4"-1"-1577,0-4 1680,3 1-1959,0-3-561,-1 1-1593,-1 0 1561,-11-4-304,-5 1-208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9.7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68 20740,'11'58'2607,"-11"-49"-2398,1 0-1,0 0 0,1 0 0,0 0 0,0-1 1,1 1-1,0-1 0,1 1 0,0-1 0,8 12 0,-11-19-182,0 1-1,0-1 0,0 1 1,1-1-1,-1 0 0,1 0 1,-1 0-1,1 0 0,-1 0 0,1 0 1,0 0-1,-1 0 0,1-1 1,0 1-1,0-1 0,0 1 1,-1-1-1,1 0 0,3 1 0,-2-2-52,0 1-1,0-1 0,0 1 0,0-1 0,0 0 0,0 0 0,0 0 1,0 0-1,-1-1 0,6-2 0,0-2-216,0-1 0,0 0 0,-1 0 0,0 0 0,12-17 0,5-13-1161,-1-2 1,26-64-1,-49 103 1403,0 0 0,0 0-1,0 1 1,0-1 0,1 0 0,-1 0-1,0 0 1,0 0 0,0 0 0,0 0 0,0 0-1,0 0 1,0 0 0,0 0 0,0 0-1,0 0 1,0 0 0,0 0 0,1 0 0,-1 0-1,0 0 1,0 0 0,0 0 0,0 0-1,0 0 1,0 0 0,0 0 0,0 0 0,0 0-1,0 0 1,0 0 0,1 0 0,-1 0-1,0 0 1,0 0 0,0 0 0,0 0 0,0 0-1,0 0 1,0 0 0,0 0 0,0-1-1,0 1 1,0 0 0,0 0 0,0 0 0,0 0-1,0 0 1,1 10 180,-27 235 3626,1-16-1437,23-196-2133,1-13-208,-1 0 1,2 0 0,1 0-1,4 29 1,2-36-1024,-2-19-735,1-21-10,-5 4 972,0-2-79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30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 20844,'-1'-2'1537,"1"8"-1121,0 8-112,1 11 608,2 1-248,1 6-296,4 3-56,-3 4-256,3 1-208,-3-2-856,1-5 904,4-8-184,2-2-136</inkml:trace>
  <inkml:trace contextRef="#ctx0" brushRef="#br0" timeOffset="0.99">209 758 23013,'0'33'1960,"-3"-5"-1640,-4-17-296,0-2 505,-1-10-369,3-8-72,-1-27-144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6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81 138 4865,'-47'15'2000,"17"-7"2569,29-8-4490,1 0-1,0 0 1,0 1-1,0-1 1,0 0-1,-1 0 0,1 0 1,0 0-1,0 0 1,0 0-1,0 0 1,0 0-1,0 1 1,-1-1-1,1 0 0,0 0 1,0 0-1,0 0 1,0 0-1,0 1 1,0-1-1,0 0 0,0 0 1,0 0-1,0 0 1,0 1-1,0-1 1,0 0-1,0 0 0,0 0 1,0 1-1,0-1 1,0 0-1,0 0 1,0 0-1,0 0 1,0 0-1,0 1 0,0-1 1,0 0-1,0 0 1,0 0-1,0 0 1,1 1-1,-1-1 0,0 0 1,0 0-1,0 0 1,0 0-1,0 0 1,0 0-1,1 0 1,-1 1-1,0-1 0,0 0 1,0 0-1,0 0 1,1 0-1,-1 0 1,0 0-1,0 0 0,0 0 1,0 0-1,1 0 1,-1 0-1,11 6 1871,33 5 271,0-1 0,90 6 0,91-12-1730,-152-6-462,1-3 0,-1-3 1,0-3-1,0-4 1,105-35-1,-117 28-7,27-9 49,92-21-1,-168 50-52,0 0 0,-1 0 0,20 0 0,-26 2 20,0 1-1,0 0 0,0-1 1,0 2-1,0-1 0,0 0 1,-1 1-1,1 0 0,-1 0 1,1 0-1,3 4 0,-7-6-54,-1 0 0,0 1 0,0-1 0,1 0 0,-1 1 0,0-1-1,1 0 1,-1 0 0,0 1 0,1-1 0,-1 0 0,0 0 0,1 0-1,-1 0 1,0 0 0,1 1 0,-1-1 0,1 0 0,-1 0 0,0 0 0,1 0-1,-1 0 1,0 0 0,1 0 0,-1 0 0,1 0 0,-1 0 0,0-1 0,1 1-1,-1 0 1,1 0 0,-1 0 0,0 0 0,1 0 0,-1-1 0,0 1-1,1 0 1,-1 0 0,0-1 0,0 1 0,1 0 0,-1-1 0,0 1-1,1-18-1187,-4 4 791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7.4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255 29 13283,'0'-1'76,"0"0"0,0 0 0,0 0 0,0 0 0,0 0 0,0 0 0,0-1 0,-1 1 1,1 0-1,0 0 0,-1 0 0,1 0 0,-1 0 0,1 0 0,-1 0 0,0 0 0,1 0 0,-1 1 0,0-1 0,0 0 0,1 0 1,-1 0-1,0 1 0,0-1 0,0 0 0,0 1 0,0-1 0,0 1 0,0-1 0,0 1 0,0 0 0,0-1 0,0 1 1,0 0-1,-1 0 0,1 0 0,0 0 0,0 0 0,0 0 0,0 0 0,0 0 0,0 0 0,-1 0 0,1 1 0,0-1 0,-2 1 1,-3 1 223,0 0 1,-1 0 0,1 0 0,0 1-1,0 0 1,-10 7 0,3 2 40,-1 0 0,2 0 0,0 1 0,0 1-1,2 0 1,-1 0 0,2 1 0,-9 19 0,8-16-62,2 1-1,0 0 1,2 0-1,0 1 1,1 0 0,-4 35-1,8-53-262,1 0 0,0 0 0,0 0-1,0 0 1,0 0 0,0 0-1,0-1 1,1 1 0,-1 0 0,0 0-1,1 0 1,0 0 0,-1-1 0,1 1-1,0 0 1,0 0 0,0-1-1,0 1 1,0-1 0,0 1 0,3 1-1,-2-1-7,0-1 0,0 0 0,1 0 0,-1 0 0,0 0-1,0-1 1,1 1 0,-1-1 0,1 1 0,-1-1 0,0 0 0,1 0 0,-1 0-1,5-1 1,4-1 6,1 0-1,-1-1 0,0-1 1,0 0-1,19-9 1,-23 9 0,0 0 0,-1 0 0,1 0 0,6-7 0,-11 9 10,0 1-1,-1-1 0,1 0 0,0 0 1,-1 0-1,0 0 0,1 0 0,-1 0 1,0 0-1,0 0 0,0-1 0,0 1 1,-1 0-1,1-1 0,-1 1 0,1 0 1,-1-4-1,0 7-15,0-1 1,0 0-1,0 0 0,0 0 1,0 0-1,0 0 0,0 0 1,0 0-1,0 0 1,0 0-1,0 0 0,0 0 1,-1 0-1,1 0 0,0 0 1,0 0-1,0 0 0,0 0 1,0 0-1,0 1 0,0-1 1,0 0-1,0 0 0,0 0 1,0 0-1,0 0 1,-1 0-1,1 0 0,0 0 1,0 0-1,0 0 0,0 0 1,0 0-1,0 0 0,0-1 1,0 1-1,0 0 0,0 0 1,0 0-1,-1 0 0,1 0 1,0 0-1,0 0 0,0 0 1,0 0-1,0 0 1,0 0-1,0 0 0,0 0 1,0 0-1,0 0 0,0 0 1,0 0-1,0-1 0,0 1 1,0 0-1,0 0 0,0 0 1,0 0-1,0 0 0,0 0 1,0 0-1,-1 10 169,23 20-78,-19-26-99,1 0 0,-1 0 0,0 0 1,-1 0-1,1 1 0,-1-1 1,0 1-1,2 5 0,-2-5-129,-1 0 0,0 0 0,0 1 0,0-1 0,-1 0 0,0 0 0,-1 9 0,1-11-39,-1-1 1,1 1-1,-1 0 1,0-1-1,0 1 1,0-1-1,0 1 1,-1-1-1,1 1 1,0-1-1,-1 0 1,0 0 0,1 0-1,-1 0 1,0 0-1,-3 2 1,-4 3-561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8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1 410 16468,'3'1'243,"1"-1"1,0 0-1,-1 0 1,1 0 0,-1-1-1,1 1 1,0-1-1,-1 0 1,1 0 0,-1 0-1,0-1 1,1 1-1,-1-1 1,0 1 0,0-1-1,0 0 1,0-1 0,0 1-1,0 0 1,-1-1-1,1 1 1,2-5 0,-2 3-184,1-1 1,-1 1-1,-1-1 1,1 0-1,0 0 1,-1 0-1,0 0 1,0 0-1,-1 0 1,0 0-1,1-1 1,-2 1-1,1-1 1,0-6-1,-1 11-49,0 0 0,-1 0 0,1 0 0,0-1 0,0 1 0,0 0-1,-1 0 1,1 0 0,0 0 0,-1-1 0,0 1 0,1 0 0,-1 0 0,0-1 0,0 2-5,1-1 0,-1 1 1,1 0-1,0-1 0,-1 1 1,1 0-1,-1 0 1,1-1-1,-1 1 0,1 0 1,-1 0-1,1 0 0,-1 0 1,0 0-1,1-1 1,-1 1-1,1 0 0,-1 0 1,1 0-1,-1 1 0,1-1 1,-1 0-1,-2 1 5,1 0 0,0 0-1,0 0 1,0 0 0,0 0 0,0 0-1,0 1 1,0-1 0,0 1-1,0 0 1,1-1 0,-3 5 0,-2 3 16,0 0 0,1 1 0,0 0 0,1 0 0,0 0 0,0 1 0,-2 11 0,2-2 18,0 1 1,0 37-1,3-56-39,1 0 0,0 0 0,1 0 0,-1 0 0,0 1 0,1-1 0,-1 0 0,1 0 0,-1 0 0,1 0 0,0 0 0,0 0 0,0 0 0,0 0 0,3 3 0,-3-4-3,0-1-1,0 1 1,0 0 0,0-1 0,0 1 0,0-1 0,0 1 0,0-1 0,0 0 0,0 1 0,1-1 0,-1 0 0,0 0 0,0 0 0,0 0 0,1 0-1,-1 0 1,0 0 0,0 0 0,0 0 0,0 0 0,1-1 0,-1 1 0,0 0 0,0-1 0,0 1 0,0-1 0,0 0 0,0 1 0,1-2-1,9-5 0,-1 0 0,-1-1 0,0 0-1,0-1 1,14-17 0,-7 5-66,23-39 0,-10 3-66,-3-2-1,-3-1 1,17-69 0,-37 119 141,-1 6 8,-1-1 0,1 1-1,-1-1 1,0 1 0,-1-1 0,1 0 0,-1 1 0,0-1 0,0-6 0,0 11-15,0-1 1,-1 1-1,1 0 1,0-1-1,0 1 1,-1-1 0,1 1-1,0 0 1,0-1-1,-1 1 1,1 0-1,-1-1 1,1 1-1,0 0 1,-1-1-1,1 1 1,-1 0 0,1 0-1,0-1 1,-1 1-1,1 0 1,-1 0-1,1 0 1,-1 0-1,1 0 1,-1 0-1,1 0 1,-1 0-1,1 0 1,-1 0 0,1 0-1,-1 0 1,1 0-1,-1 0 1,1 0-1,0 0 1,-1 1-1,1-1 1,-1 0-1,1 0 1,-1 1 0,1-1-1,0 0 1,-1 0-1,1 1 1,-1 0-1,-20 14 112,12-5-95,0 0 1,1 1-1,0 0 0,1 1 1,0 0-1,0 0 0,2 0 1,-1 1-1,2 0 0,0 0 1,-4 19-1,4-10 32,1 1-1,0 0 0,2 0 1,0 0-1,6 45 1,7-15-101,-11-50-47,0 0 1,0 1-1,0-1 1,1 0-1,0 0 1,-1 0-1,1 0 1,0-1-1,0 1 1,1 0-1,-1-1 1,1 0-1,2 3 1,-5-5 70,1 1 0,0-1 0,-1 1 0,1-1 1,0 0-1,-1 1 0,1-1 0,0 0 0,0 0 0,-1 0 0,1 0 0,0 1 1,0-1-1,-1 0 0,1 0 0,0 0 0,0 0 0,-1-1 0,1 1 0,0 0 1,0 0-1,-1 0 0,1-1 0,0 1 0,0 0 0,-1-1 0,2 0 0,12-16-415,-1-5-65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8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61 193 15155,'-2'4'460,"0"0"-1,0 0 0,0 0 0,0 0 1,-1 0-1,1-1 0,-5 5 0,-12 19 1178,15-17-1338,1-1 0,-1 1 0,-1 12 0,4-19-265,0 0 0,1 0 0,-1 0 0,1 0 0,0 1 0,0-1 0,0 0 0,0 0 0,1 0 0,-1 0 0,1 0-1,0 0 1,0 0 0,2 5 0,-3-8-29,0 1-1,0-1 0,1 0 1,-1 1-1,0-1 0,1 0 0,-1 1 1,0-1-1,1 0 0,-1 0 1,0 1-1,1-1 0,-1 0 0,0 0 1,1 0-1,-1 1 0,1-1 0,-1 0 1,1 0-1,-1 0 0,0 0 1,1 0-1,-1 0 0,1 0 0,-1 0 1,1 0-1,-1 0 0,0 0 1,1 0-1,-1 0 0,1 0 0,-1 0 1,1 0-1,-1-1 0,17-12 69,7-24-26,-6 0 0,-1 0 1,-2-2-1,-1 0 1,16-81-1,-29 113-32,0 5-7,-1 0-1,1 0 0,-1 0 0,1 0 1,-1 0-1,0 0 0,0 1 0,0-1 1,0 0-1,0 0 0,-1 0 0,1 0 1,-1 0-1,0-2 0,1 4-3,0 0-1,0 0 0,-1 0 1,1 0-1,0 0 0,0 0 1,-1 0-1,1 0 0,0 0 1,0 0-1,-1 0 0,1 0 1,0 0-1,0 0 0,0 0 1,-1 0-1,1 0 0,0 0 1,0 1-1,0-1 0,-1 0 1,1 0-1,0 0 0,0 0 1,0 1-1,-1-1 0,1 0 1,0 0-1,0 0 0,0 1 0,0-1 1,0 0-1,0 0 0,0 0 1,-1 1-1,1-1 0,0 0 1,0 0-1,0 1 0,0-1 1,-6 12 67,-4 18 107,2 0-1,1 1 1,1-1 0,1 2-1,2-1 1,1 47-1,2-70-167,2 31 111,-2-37-165,0 0-1,1 0 0,-1 0 0,1 0 0,-1 1 1,1-1-1,0 0 0,0-1 0,0 1 0,0 0 1,0 0-1,0 0 0,3 3 0,-3-5 14,-1 0 0,1 0-1,-1 1 1,0-1 0,1 0 0,-1 0-1,1 0 1,-1 0 0,1 0 0,-1 1-1,1-1 1,-1 0 0,0 0 0,1 0-1,-1 0 1,1 0 0,-1 0 0,1-1-1,-1 1 1,1 0 0,-1 0 0,0 0-1,1 0 1,-1 0 0,1-1 0,-1 1 0,0 0-1,1 0 1,-1-1 0,0 1 0,1 0-1,-1-1 1,0 1 0,1 0 0,-1-1-1,0 1 1,0 0 0,1-1 0,-1 1-1,0-1 1,0 1 0,0-1 0,1 1-1,-1 0 1,0-1 0,0 1 0,0-1-1,6-21-304,-4-5-196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5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0 460 14323,'26'22'1595,"-20"-18"-1132,-1 1 1,1 0 0,-1-1-1,1 0 1,1 0 0,6 3-1,-10-7-336,-1 1 0,1 0 0,-1-1 0,1 0 0,-1 1 0,1-1 0,0 0 0,-1 0 0,1 0 0,-1-1-1,1 1 1,-1-1 0,1 1 0,-1-1 0,1 0 0,-1 0 0,0 0 0,1 0 0,-1 0 0,0-1-1,4-2 1,5-6 172,1-1 0,-2 0 1,1-1-1,-2 0 0,0-1 0,0 0 0,8-18 0,-5 11 68,23-31-1,-34 51-354,-1-1-1,1 0 0,-1 1 0,1-1 0,0 0 0,-1 1 0,1-1 1,0 1-1,-1-1 0,1 1 0,0-1 0,0 1 0,-1 0 0,1-1 1,0 1-1,0 0 0,0-1 0,-1 1 0,3 0 0,-3 0-5,1 0 0,-1 0 0,1 1-1,-1-1 1,1 0 0,-1 0-1,1 1 1,-1-1 0,1 0 0,-1 1-1,1-1 1,-1 1 0,0-1-1,1 1 1,-1-1 0,0 0 0,1 1-1,-1-1 1,0 1 0,1 0-1,-1 0 1,2 5 17,0 0-1,-1 0 1,1 0-1,0 8 1,-2-9-2,5 31 14,-2-12 0,0-1 1,11 37-1,-14-59-26,0 0 0,1 1-1,-1-1 1,1 0 0,-1 0-1,1 0 1,-1 0 0,1 0-1,-1 0 1,1 0 0,0 0-1,0 0 1,-1 0-1,1 0 1,0 0 0,0 0-1,0-1 1,0 1 0,0 0-1,0-1 1,0 1 0,0 0-1,2 0 1,-1-1-1,-1 0 1,0-1-1,1 1 1,-1 0-1,0-1 1,1 1 0,-1 0-1,0-1 1,0 1-1,1-1 1,-1 0-1,0 1 1,0-1-1,0 0 1,0 0-1,0 0 1,1-1-1,5-6 41,0 0 0,-1 0-1,10-18 1,-16 25-47,76-142 295,-76 142-299,1-1 0,-1 1 0,1 0 0,0 0-1,0-1 1,0 1 0,-1 0 0,1 0 0,0 0 0,0 0-1,0 0 1,1 0 0,-1 1 0,0-1 0,0 0-1,0 0 1,1 1 0,-1-1 0,0 1 0,2-1 0,-2 1-2,0 1 0,0-1 1,0 1-1,0 0 1,-1-1-1,1 1 1,0 0-1,0 0 1,-1 0-1,1 0 1,-1-1-1,1 1 1,-1 0-1,1 0 0,-1 0 1,1 0-1,-1 0 1,0 0-1,1 0 1,-1 0-1,0 1 1,0-1-1,0 0 1,0 0-1,0 0 1,0 1-1,1 20-564,0 0-1,-1 0 1,-2 0-1,-5 34 1,5-50-574,1-9 648,1-13 111,0 15 286,0-28-672</inkml:trace>
  <inkml:trace contextRef="#ctx0" brushRef="#br0" timeOffset="1">475 32 15515,'-3'-20'2121,"0"8"-1313,3 14-408,0 5 2209,1 10-1753,2 0-440,4 3-952,5-3-304,3-2-145,4-5 713,7-7-208,4-2-192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9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4 14211,'0'-1'82,"-1"1"1,1 0-1,-1-1 0,1 1 0,-1 0 1,1 0-1,-1-1 0,1 1 0,-1 0 1,0 0-1,1 0 0,-1 0 0,1 0 0,-1-1 1,0 1-1,1 0 0,-1 0 0,1 1 1,-1-1-1,0 0 0,1 0 0,-1 0 1,1 0-1,-1 0 0,1 1 0,-1-1 1,0 0-1,1 0 0,-1 1 0,1-1 1,-1 1-1,-18 11 1020,11-5-705,0 0 1,1 0-1,0 1 0,1 0 0,-10 14 1,13-16-310,-1-1-1,1 1 1,0 0 0,1-1 0,0 2 0,0-1 0,0 0 0,0 0-1,1 0 1,-1 8 0,2-14-81,0 1 1,0-1-1,0 1 0,0-1 0,0 1 0,0-1 1,0 1-1,0-1 0,0 1 0,0-1 0,0 1 0,0-1 1,0 1-1,0-1 0,1 0 0,-1 1 0,0-1 1,0 1-1,0-1 0,1 1 0,-1-1 0,0 0 1,1 1-1,-1-1 0,0 1 0,1-1 0,-1 0 1,0 0-1,1 1 0,-1-1 0,1 0 0,-1 1 0,0-1 1,1 0-1,-1 0 0,1 0 0,1 0 4,-1 0 1,0-1-1,1 1 0,-1 0 1,0-1-1,1 0 0,-1 1 0,0-1 1,0 0-1,0 1 0,1-1 1,0-2-1,29-29 192,-26 26-138,-1 0-14,0 0 0,1 1 1,0 0-1,7-7 0,-11 12-41,-1-1 0,1 1 1,-1-1-1,1 1 0,0-1 0,-1 1 0,1 0 0,0-1 1,-1 1-1,1 0 0,0-1 0,-1 1 0,1 0 0,0 0 0,0 0 1,-1 0-1,1-1 0,0 1 0,0 0 0,-1 0 0,1 1 1,0-1-1,0 0 0,-1 0 0,1 0 0,0 0 0,0 1 1,-1-1-1,1 0 0,0 1 0,-1-1 0,1 0 0,-1 1 0,1-1 1,0 1-1,-1-1 0,1 1 0,-1-1 0,1 1 0,-1 0 1,1-1-1,-1 1 0,0 0 0,1-1 0,-1 1 0,0 0 1,1-1-1,-1 1 0,0 0 0,0 1 0,14 40 428,6 17 204,-20-58-634,0-1 0,1 0 0,-1 1 0,0-1 0,0 1 0,0-1 0,1 0 0,-1 1-1,0-1 1,0 1 0,1-1 0,-1 0 0,0 1 0,1-1 0,-1 0 0,0 0 0,1 1-1,-1-1 1,0 0 0,1 0 0,-1 1 0,1-1 0,-1 0 0,1 0 0,-1 0 0,0 0-1,1 0 1,-1 0 0,1 0 0,-1 0 0,1 0 0,-1 0 0,1 0 0,-1 0 0,0 0-1,1 0 1,-1 0 0,1 0 0,-1 0 0,1 0 0,-1-1 0,0 1 0,1 0 0,-1 0-1,1-1 1,-1 1 0,0 0 0,1-1 0,-1 1 0,0 0 0,0-1 0,1 1 0,-1 0 0,0-1-1,0 1 1,1 0 0,-1-1 0,0 0 0,14-25 132,-3-6-153,-8 22-229,0 0 1,1 0 0,0 0-1,0 0 1,10-15-1,-14 25 215,0 0 0,1-1 0,-1 1 0,0 0 0,0 0 1,0 0-1,0 0 0,0 0 0,0 0 0,0-1 0,1 1 0,-1 0 0,0 0 0,0 0 0,0 0 0,0 0 0,0 0 0,1 0 0,-1 0 0,0 0 0,0 0 0,0 0 0,0 0 0,1 0 0,-1 0 1,0 0-1,0 0 0,0 0 0,0 0 0,1 0 0,-1 0 0,0 0 0,0 0 0,0 0 0,0 0 0,0 0 0,1 0 0,-1 0 0,0 0 0,0 0 0,0 1 0,0-1 0,0 0 0,0 0 0,1 0 1,-1 0-1,0 0 0,0 0 0,0 1 0,0-1 0,0 0 0,0 0 0,0 0 0,0 0 0,0 0 0,0 1 0,0-1 0,0 0 0,0 0 0,0 0 0,0 0 0,0 1 0,0-1 0,0 0 0,3 12-925,-3-11 810,1 6-427,0 1 115,0 0-1,0 0 1,5 13-1,1-10-106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0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34 191 15163,'0'0'59,"0"0"0,0 0 0,0 0 1,1 0-1,-1 0 0,0 0 0,0 0 0,0 0 0,0 0 0,1 0 0,-1 0 0,0 0 0,0 0 0,0 0 0,1 0 0,-1 0 0,0 0 0,0 0 1,0 0-1,1 0 0,-1 0 0,0 0 0,0 0 0,0 0 0,0 0 0,1 1 0,-1-1 0,0 0 0,0 0 0,0 0 0,0 0 0,0 0 1,0 1-1,1-1 0,-1 0 0,0 0 0,0 1 0,2 10 1407,-5 20 203,2-22-1098,0 2-168,0 1 0,2 17 0,0-28-396,-1 0-1,1 0 0,0 0 0,0 0 1,0-1-1,0 1 0,0 0 0,0-1 1,0 1-1,0-1 0,1 1 0,-1-1 1,0 1-1,0-1 0,0 0 0,1 0 1,0 1-1,8 2 1,-4 0-10,-1 1-1,0 0 0,0 0 0,0 0 0,0 1 0,-1-1 0,0 1 1,0 0-1,0 1 0,0-1 0,-1 1 0,0 0 0,0-1 0,1 8 0,-1-7 5,-1 0-1,0 0 1,0 1-1,-1-1 1,1 1-1,-2-1 0,1 1 1,-1 0-1,0-1 1,0 1-1,-1 0 1,0-1-1,-2 11 0,1-13 5,0 0 0,-1-1 0,1 1-1,-1-1 1,1 0 0,-1 0 0,0 0-1,0 0 1,-1 0 0,1-1 0,0 1-1,-1-1 1,1 0 0,-1 0 0,0 0-1,0-1 1,-7 3 0,9-3-3,0 0-1,-1-1 1,1 1 0,0 0 0,-1-1-1,1 0 1,-1 1 0,1-1 0,-1 0-1,1 0 1,-1-1 0,1 1 0,-1 0-1,1-1 1,0 1 0,-1-1 0,1 0 0,0 0-1,-1 0 1,1 0 0,0 0 0,0-1-1,0 1 1,0 0 0,0-1 0,0 0-1,0 1 1,1-1 0,-1 0 0,-2-3-1,3 3 2,1 0-1,-1 0 1,0 0-1,1-1 0,-1 1 1,1 0-1,0 0 1,0 0-1,0 0 0,0 0 1,0-1-1,0 1 1,1 0-1,-1 0 0,1 0 1,-1 0-1,1 0 1,0 0-1,0 0 0,-1 0 1,2 0-1,-1 0 1,2-3-1,4-4 7,0 1-1,1 0 1,11-11-1,-13 14-11,41-37 56,53-53 83,-84 78-46,0-1-1,-1 0 1,20-34 0,-31 43 172,-8 14-82,-8 15 6,5-4-224,2 0 0,0 1 0,1 0 1,1 0-1,-2 30 0,7-33-683,-2-14 683,0 0-1,0 0 0,1 0 1,-1 0-1,0 0 0,0 0 1,0 0-1,1 1 0,-1-1 0,0 0 1,0 0-1,0 0 0,1 0 1,-1 0-1,0 0 0,0 0 0,1 0 1,-1 0-1,0 0 0,0 0 1,0-1-1,1 1 0,-1 0 1,0 0-1,0 0 0,0 0 0,1 0 1,-1 0-1,0 0 0,0 0 1,0-1-1,0 1 0,1 0 1,14-21-1912,1-14 77,-2 0 1,12-47-1,-3 7 1352,-14 44 809,-7 23 257,0-1-1,0 1 1,1 0-1,1 0 1,3-8 0,-4 24 2697,-3 7-2257,-4 20 635,2-27-1412,0 1 1,1-1 0,0 1-1,1 0 1,0-1-1,0 1 1,1 0-1,3 15 1,-4-24-206,1 1 0,-1 0 0,0-1 0,1 1 0,-1-1 0,1 1 0,-1-1 0,1 1 0,-1-1 0,1 1 0,-1-1 0,1 1 0,0-1 0,-1 0 0,1 1 0,0-1 0,-1 0-1,1 1 1,0-1 0,-1 0 0,1 0 0,0 0 0,0 0 0,-1 0 0,1 0 0,0 0 0,0 0 0,-1 0 0,1 0 0,0 0 0,-1 0 0,1 0 0,0-1 0,0 1 0,0-1 0,32-14-248,-17 7 12,-15 7 201,1 1 0,-1-1 0,1 1 1,0-1-1,0 1 0,-1 0 0,1-1 0,0 1 0,0 0 0,-1 0 0,1 0 0,0 1 0,0-1 1,-1 0-1,1 1 0,0-1 0,0 1 0,-1-1 0,1 1 0,-1 0 0,4 1 0,-4 0 6,1-1 0,-1 1 0,1 0 1,-1 0-1,0 0 0,0 0 0,0 0 0,0 0 0,0 0 0,0 0 0,0 0 0,-1 0 0,1 1 0,-1-1 0,1 0 0,-1 4 0,1 6 106,-1 1 0,0-1-1,0 0 1,-2 0 0,1 1-1,-2-1 1,1 0 0,-2 0-1,1-1 1,-2 1 0,-9 18-1,14-30-72,0 1-1,0-1 1,-1 1-1,1-1 1,0 1-1,0-1 1,-1 1-1,1-1 1,0 0-1,-1 1 1,1-1-1,-1 0 1,1 1-1,0-1 0,-1 0 1,1 1-1,-1-1 1,1 0-1,-1 0 1,1 0-1,-1 1 1,1-1-1,-1 0 1,1 0-1,-1 0 1,1 0-1,-1 0 1,1 0-1,-1 0 0,1 0 1,-1 0-1,1 0 1,-2 0-1,1-1-45,0 0-1,0 0 1,0 0 0,1 0-1,-1 0 1,0 0-1,0 0 1,1 0-1,-1 0 1,0 0-1,1 0 1,-1-1-1,0 0 1,-1-6-389,0 1 0,0-1 0,-2-12 0,5-34-621,4 30 308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1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1 227 11338,'4'4'377,"-1"0"-1,1 0 1,-1 0-1,0 1 1,0-1-1,4 9 1,8 12 1915,-14-24-2199,0 0 1,0 0-1,0 0 0,0 0 0,0 0 1,0-1-1,0 1 0,1 0 1,-1-1-1,0 1 0,1-1 0,-1 0 1,0 1-1,1-1 0,-1 0 0,0 0 1,1 0-1,-1 0 0,0 0 0,1 0 1,-1 0-1,1 0 0,-1 0 0,0-1 1,1 1-1,-1-1 0,0 1 1,0-1-1,1 1 0,-1-1 0,1-1 1,6-2 160,-1 0 0,0 0 1,11-10-1,7-7-260,-1-2 0,-2 0-1,0-2 1,-1 0 0,-2-2-1,0 0 1,26-54 0,-40 67 237,-5 14-222,0-1 0,0 1 0,0 0 0,0 0 0,-1 0 0,1 0-1,0 0 1,0 0 0,0 0 0,0 0 0,0 0 0,0 0 0,0 0 0,0 0 0,0-1 0,0 1 0,0 0 0,0 0 0,0 0 0,-1 0 0,1 0 0,0 0 0,0 0 0,0 0 0,0 0 0,0 0 0,0 0 0,0 0 0,0 0 0,0 0 0,-1 0 0,1 0 0,0 0 0,0 0 0,0 0 0,0 0 0,0 0 0,0 0 0,0 0 0,0 0-1,0 0 1,-1 0 0,1 0 0,0 1 0,0-1 0,0 0 0,0 0 0,0 0 0,0 0 0,0 0 0,0 0 0,0 0 0,0 0 0,0 0 0,0 0 0,0 0 0,-1 1 0,-16 20 697,10-5-493,0 0-1,0 0 1,2 1-1,0 0 0,1 0 1,0 0-1,2 1 1,0-1-1,0 1 1,2-1-1,1 1 0,0-1 1,4 24-1,-3-33-147,0-1 0,1 0-1,-1 1 1,1-1 0,5 8 0,-7-14-74,0 1 0,0 0 0,0 0 0,0 0 0,1-1 1,-1 1-1,0-1 0,1 1 0,-1-1 0,1 1 0,0-1 0,-1 0 1,1 0-1,0 0 0,0 0 0,0 0 0,0 0 0,0-1 1,0 1-1,0-1 0,0 1 0,0-1 0,2 1 0,-2-2-77,0 1-1,0-1 1,-1 0 0,1 1-1,0-1 1,-1 0-1,1 0 1,-1 0-1,1 0 1,-1 0-1,0 0 1,1-1 0,-1 1-1,0 0 1,0-1-1,0 1 1,0-1-1,0 1 1,0-1 0,0 1-1,0-1 1,-1 0-1,1 1 1,-1-1-1,1 0 1,-1 0-1,0 1 1,1-4 0,0-1-434,0 0 1,-1 0-1,0 0 1,0 0-1,0 0 1,0 0-1,-3-11 1,1 11 218,-1 0 0,0 1 1,1-1-1,-2 1 1,1-1-1,-1 1 1,1 0-1,-2 0 1,1 1-1,0-1 0,-1 1 1,0 0-1,0 0 1,0 0-1,0 1 1,-1 0-1,1 0 1,-12-4-1,7 3 538,0 1 0,0 0 0,-1 0 0,-14 0 1,15 2 816,-1 0 0,0 1 0,0 0 0,-10 3 0,12-1 999,14-2 13,16-2-520,38-14-323,-30 8-1475,0 0 0,0 2 0,45-4 0,-57 10-27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0.3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10050,'4'5'4764,"-1"18"-3900,9 226 2239,-12-249-3088,0 0 0,0 0 0,0 0 0,0-1-1,0 1 1,0 0 0,0 0 0,0 0 0,0 0-1,0 0 1,0 0 0,0 0 0,1 0 0,-1 0-1,0 0 1,0 0 0,0 0 0,0 0 0,0 0 0,0 0-1,0 0 1,0 0 0,0 0 0,0 0 0,0 0-1,0 1 1,0-1 0,0 0 0,0 0 0,0 0-1,1 0 1,2-14 151,3-23-16,-3 15-60,11-126 216,-15 148-312,1 1 0,0-1 0,0 0 0,0 0 0,0 0 0,0 0 0,0 0 0,-1 0 0,1 0 0,0 1 0,0-1 0,0 0 0,0 0 0,-1 0 0,1 0 0,0 0 0,0 0-1,0 0 1,0 0 0,-1 0 0,1 0 0,0 0 0,0 0 0,0 0 0,0 0 0,-1 0 0,1 0 0,0 0 0,0 0 0,0 0 0,0 0 0,-1 0 0,1-1 0,0 1 0,0 0 0,0 0 0,0 0 0,0 0 0,-1 0 0,1 0 0,0 0 0,0-1 0,0 1 0,0 0 0,0 0 0,0 0 0,0 0 0,0 0 0,0-1 0,-1 1 0,1 0 0,0 0 0,0 0 0,0 0 0,0-1 0,-4 10-73,1 1 1,0-1 0,0 1 0,1 0 0,0 0-1,1 0 1,-1 17 0,1-14 1,-2 37-126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1.6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92 15299,'6'-17'4325,"-1"11"-4081,1 0-1,-1 0 1,1 0 0,0 1-1,1 0 1,-1 0 0,1 1-1,0 0 1,0 0-1,0 0 1,12-3 0,-12 4-243,0 1 0,0 0 0,0 0 0,0 1 0,0 0 0,1 0 0,-1 1 0,0 0 0,1 0 0,-1 1 0,0-1 0,13 4 0,-20-4-5,0 0 0,0 0 0,0 0 0,0 0 0,0 0 1,0 0-1,0 1 0,0-1 0,0 0 0,1 0 0,-1 0 0,0 0 1,0 0-1,0 0 0,0 0 0,0 0 0,0 0 0,0 0 0,0 0 0,0 0 1,0 0-1,0 0 0,0 0 0,0 0 0,0 1 0,0-1 0,0 0 0,0 0 1,0 0-1,0 0 0,0 0 0,0 0 0,0 0 0,0 0 0,0 0 0,0 0 1,0 0-1,0 1 0,0-1 0,0 0 0,0 0 0,0 0 0,0 0 1,0 0-1,0 0 0,0 0 0,0 0 0,0 0 0,0 0 0,0 0 0,0 0 1,0 0-1,0 1 0,0-1 0,0 0 0,0 0 0,-1 0 0,1 0 0,0 0 1,0 0-1,0 0 0,0 0 0,0 0 0,-9 5-90,-11 3 25,-66 22-18,-103 31 345,173-58-164,16-3-93,0 0 0,0 0 1,1 0-1,-1 0 0,0 0 0,0 0 1,0 0-1,0 0 0,0-1 1,0 1-1,0 0 0,0 0 0,0 0 1,0 0-1,0 0 0,0 0 0,0 0 1,0 0-1,0 0 0,0 0 0,0 0 1,0 0-1,0 0 0,1 0 0,-1 0 1,0 0-1,0 0 0,0-1 0,0 1 1,0 0-1,0 0 0,0 0 0,0 0 1,0 0-1,0 0 0,0 0 0,0 0 1,0 0-1,0 0 0,0 0 0,0 0 1,-1 0-1,1-1 0,0 1 1,0 0-1,0 0 0,0 0 0,0 0 1,0 0-1,0 0 0,0 0 0,0 0 1,0 0-1,0 0 0,0 0 0,0 0 1,0 0-1,0 0 0,0 0 0,0 0 1,0 0-1,-1 0 0,27-13 38,117-28-103,-41 14-28,-228 47 496,122-19-456,1-1 1,-1 1-1,1 0 1,0 0-1,-1 0 1,1 1-1,0-1 1,0 1-1,0 0 1,0 0-1,0 0 1,0 0-1,1 0 1,-1 1-1,-3 3 1,7 0-105,4 0-64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13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0 14091,'-1'3'1120,"0"-3"-848,-5 3-152,3-3 873,4 0-905,2 0-56,2-1-184,0-1-57,-2 1 137,3-1-16,-2 2-8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15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1 320 13923,'2'0'190,"0"1"-1,0-1 1,0-1 0,-1 1 0,1 0-1,0 0 1,0-1 0,0 1-1,0-1 1,0 1 0,0-1 0,0 0-1,0 0 1,-1 0 0,1 0-1,3-3 1,10-4 336,3 4-234,-1 0 0,1 2 0,0 0 0,0 0 0,0 2 0,30 2 0,38-1-83,-80-1-129,1 1-1,-1 0 1,1 0-1,-1 0 1,1 1 0,7 3-1,30 5 331,-37-10-393,0 0 0,0 0 0,0-1 0,0 0 0,0 0 0,0 0 0,-1-1 0,1 0 0,0-1 0,7-3 0,9-7-32,32-21 1,8-5-2,-46 30 19,1 2 0,1 0-1,0 1 1,-1 1 0,38-4-1,99 0 27,-25 3-17,76-27 6,-47 6-3,-147 26-17,1 0 1,0 1-1,0 0 0,-1 1 1,26 5-1,56 23 4,-28-8 11,-60-20-7,0 0 0,0 0-1,0 0 1,0-1 0,0 0 0,1 0-1,-1 0 1,0-1 0,8-2 0,6-2 0,28-12 0,-31 11-3,-1 0-1,25-4 1,-4 4 27,87-19 89,-80 15-107,0 2 0,80-5 1,-114 12-15,-4 0 25,-1 0 0,0-1 0,1 1 0,-1-1 0,0 0 1,0-1-1,5-2 0,-7 3-16,0 0 0,0 0 0,0 0 0,1 1 0,-1-1 0,0 1 0,1 0 0,-1 0 0,0 0 1,1 1-1,0-1 0,-1 1 0,1 0 0,-1 0 0,1 0 0,6 1 0,-15-4-129,5 3 119,0-1 1,-1 1 0,1 0-1,0 0 1,-1 0 0,1-1-1,0 1 1,0 0 0,-1 0 0,1 0-1,0 0 1,-1 0 0,1 0-1,0-1 1,-1 1 0,1 0 0,-1 0-1,1 0 1,0 0 0,-1 0-1,1 0 1,0 0 0,-1 1-1,1-1 1,0 0 0,-1 0 0,1 0-1,0 0 1,-1 0 0,1 0-1,0 1 1,0-1 0,-1 0 0,1 1-1,-8 4-111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22.8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25 10962,'4'11'5548,"-1"-3"-4964,-5-17 152,-1 0-383,1 8 12,-3 10 370,4-7-206,2-16-45,1-8 544,-3 38-586,-1 51-297,8-133 776,-2 109-843,-3-55-563,0 11-604,0 10 531,2 3 104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17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21 192 10330,'-5'-9'2709,"2"6"-742,-8 8-1212,10-5-430,16-19 2697,46-4-2078,-35 16-880,-19 5-49,-1 1 0,1-1 1,-1-1-1,1 1 0,-1-1 0,0 0 0,0 0 0,9-7 0,-11 7-3,0 1 1,0-1-1,0 1 0,1 0 0,-1 0 0,6-1 1,21-10 57,40-27-15,-53 29-56,-13 9 1,0-1 0,-1 1-1,1-1 1,-1-1 0,0 1 0,4-4-1,-7 7-8,-1 0-1,0-1 1,0 1 0,0 0-1,0 0 1,0 0-1,0 0 1,0 0-1,1 0 1,-1 0 0,0 0-1,0 0 1,0 0-1,0 0 1,0-1-1,1 1 1,-1 0-1,0 0 1,0 0 0,0 0-1,0 0 1,0 0-1,1 0 1,-1 0-1,0 0 1,0 0-1,0 1 1,0-1 0,0 0-1,1 0 1,-1 0-1,0 0 1,0 0-1,0 0 1,0 0-1,0 0 1,0 0 0,1 0-1,-1 0 1,0 1-1,0-1 1,0 0-1,0 0 1,0 0 0,0 0-1,0 0 1,0 0-1,0 1 1,0-1-1,0 0 1,1 0-1,-1 0 1,0 0 0,0 0-1,0 1 1,0-1-1,0 0 1,0 0-1,0 0 1,0 0-1,0 0 1,0 1 0,0-1-1,-1 0 1,1 0-1,0 0 1,0 0-1,0 11-1199,0-10 1165,0-1-301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32 109 16339,'-3'-2'555,"1"1"0,-1-1-1,0 1 1,0 0 0,-1 0-1,-5-1 1,5 1 522,94 30 3872,-68-20-4923,0-1-1,1-2 0,0 0 1,0-1-1,43 4 0,-61-10-215,-1 1-1,1 0 0,-1-1 0,1 0 0,-1 0 1,1-1-1,-1 1 0,0-1 0,0 0 0,1 0 1,-2 0-1,1 0 0,0-1 0,0 0 1,-1 0-1,1 0 0,-1 0 0,0 0 0,4-6 1,3-5-1262,0-1 0,-1-1 0,11-27 0,-1 5 241,-35 87 7277,-3 13-4180,-92 345 903,107-393-3934,7-19-804,3-12 1509,3-4-272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6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0 16355,'-1'2'235,"1"-1"0,-1 0 0,1 1 0,-1-1 0,0 0 0,0 1-1,1-1 1,-1 0 0,0 0 0,0 0 0,0 0 0,0 0-1,-1 0 1,1 0 0,0 0 0,0-1 0,0 1 0,-1 0 0,-2 0-1,-8 7 1600,6-3-1333,-39 36 1416,40-37-1814,1 1 0,1-1 0,-1 1 0,0 0 0,1 0 0,0 1 0,-4 9 0,7-14-102,0-1 0,0 0 0,0 0 0,0 0 0,1 1-1,-1-1 1,0 0 0,0 0 0,0 0 0,0 1 0,0-1 0,0 0 0,1 0-1,-1 0 1,0 0 0,0 1 0,0-1 0,1 0 0,-1 0 0,0 0 0,0 0-1,0 0 1,1 0 0,-1 0 0,0 1 0,0-1 0,1 0 0,-1 0 0,0 0-1,0 0 1,1 0 0,-1 0 0,0 0 0,0 0 0,0 0 0,1 0 0,-1-1-1,0 1 1,0 0 0,1 0 0,-1 0 0,0 0 0,0 0 0,0 0 0,1 0-1,-1-1 1,0 1 0,13-3-49,-3-1-83,0 0 1,0 2-1,1-1 1,-1 1-1,1 1 1,-1 0 0,22 0-1,-27 2 82,0-1 0,-1 1-1,1 0 1,-1 0 0,1 1-1,-1-1 1,1 1 0,-1 0-1,0 1 1,0-1 0,0 0-1,0 1 1,0 0 0,-1 0-1,1 0 1,-1 1 0,0-1-1,0 1 1,0 0 0,4 6-1,-4-3 72,0 0-1,0 0 1,0 1-1,-1-1 1,-1 1-1,1 0 0,-1 0 1,0 0-1,-1 0 1,0-1-1,0 1 0,0 0 1,-1 0-1,-1 0 1,1 0-1,-1-1 1,0 1-1,-1-1 0,0 1 1,-5 7-1,5-7 46,-1 0 1,0-1-1,-1 0 0,1 0 0,-1 0 1,-1 0-1,1-1 0,-1 0 0,-1 0 0,1 0 1,-1-1-1,0 0 0,0-1 0,0 1 1,-1-1-1,1 0 0,-1-1 0,-13 4 1,19-6-48,-1-1 0,1 1 0,0-1 0,0 0 1,0 1-1,0-1 0,-1 0 0,1 0 1,0-1-1,0 1 0,0 0 0,0-1 1,-1 1-1,1-1 0,0 0 0,-3-1 1,-6-15 31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5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5 17492,'0'0'111,"0"-1"1,0 1-1,0 0 0,1 0 1,-1 0-1,0 0 1,0 0-1,0 0 0,-1-1 1,1 1-1,0 0 1,0 0-1,0 0 0,0 0 1,0 0-1,0 0 1,0-1-1,0 1 0,0 0 1,0 0-1,0 0 1,0 0-1,0 0 0,0 0 1,0 0-1,-1 0 1,1-1-1,0 1 0,0 0 1,0 0-1,0 0 1,0 0-1,0 0 0,0 0 1,-1 0-1,1 0 1,0 0-1,0 0 0,0 0 1,0 0-1,0 0 0,0 0 1,-1 0-1,1 0 1,0 0-1,0 0 0,0 0 1,-1 0-37,1 0 1,0 0-1,0 1 1,0-1 0,-1 0-1,1 0 1,0 1-1,0-1 1,0 0-1,0 0 1,0 0-1,0 1 1,-1-1-1,1 0 1,0 1-1,0-1 1,0 0 0,0 0-1,0 1 1,0-1-1,0 0 1,0 0-1,0 1 1,0-1-1,0 0 1,0 0-1,0 1 1,0-1-1,1 0 1,-1 1-1,0-1 1,0 0 0,0 0-1,0 0 1,0 1-1,1-1 1,-1 0-1,0 0 1,0 1-1,0-1 1,1 0-1,-1 0 1,2 3 29,0 0 0,1-1-1,-1 1 1,1-1 0,0 0 0,-1 0 0,1 0 0,0 0 0,0 0-1,0 0 1,1-1 0,-1 0 0,0 1 0,0-1 0,1 0-1,-1-1 1,5 1 0,4 1-71,1 0-1,-1-1 1,20-2 0,-7-1-164,-1-2 1,30-8 0,4-2-2227,-58 17-718,-8 6 1459,-12 6 351,-2-4 225,-3 1-50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6.0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 15315,'-12'6'1913,"7"-1"-921,2 0-360,9-1 1224,5-1-311,9-2-313,4-1-208,4-1-336,4-2-135,4-1-193,-1 1-88,-4 1-360,-1 2-280,-11 5-697,-3 2-7,-11 6 752,0 0-240,-5 2-168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6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50 13147,'21'-49'4406,"-25"64"366,-2 20-3186,0 2-1084,0-15-367,4-15-108,-1 1 1,2-1 0,-1 0 0,1 1-1,0-1 1,0 1 0,1-1 0,1 15-1,1-19-33,0 0 0,0 0 0,0-1 0,1 1-1,-1-1 1,0 1 0,1-1 0,0 0 0,-1 0-1,1 0 1,0 0 0,0 0 0,5 1 0,7 6-26,-9-5 19,0 0 1,-1 1 0,1-1 0,-1 1-1,0 0 1,0 1 0,0 0-1,-1-1 1,0 1 0,0 1 0,-1-1-1,5 10 1,-7-11 9,1 0 0,-1 0 0,0 0 0,0 1 0,-1-1 0,0 0 0,0 0 0,0 1-1,0-1 1,-1 0 0,0 0 0,0 1 0,-1-1 0,1 0 0,-1 0 0,0 0 0,-4 7 0,2-6 13,1 0 1,-1 0 0,0-1-1,-1 1 1,0-1 0,1 0-1,-2 0 1,1-1-1,0 1 1,-1-1 0,0 0-1,0-1 1,-7 4-1,10-6-20,0 0-1,0 0 0,0 0 1,0 0-1,0 0 0,0-1 1,0 1-1,0-1 0,0 0 1,0 0-1,-1 0 0,1-1 1,0 1-1,0-1 0,0 1 0,0-1 1,0 0-1,0 0 0,1-1 1,-1 1-1,0 0 0,0-1 1,1 0-1,-1 0 0,1 1 1,0-2-1,-1 1 0,1 0 1,0 0-1,0-1 0,-2-3 1,0 1-1,1 0 1,1 0-1,-1 0 1,1 0-1,0 0 1,0-1 0,1 1-1,-1-1 1,1 1-1,0-8 1,-3-30-141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7.5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67 15483,'9'6'2369,"0"-6"-1329,-2 0-464,3-3 2441,4-3-2073,4-1-312,5-2-720,4-1-408,2 0-488,0 1 768,2 2-240,-1-2-160</inkml:trace>
  <inkml:trace contextRef="#ctx0" brushRef="#br0" timeOffset="1">602 0 17924,'3'20'1768,"-8"11"-1064,0 4-264,-4 9 697,0 4-137,1 1-288,0-1-152,4-7-312,1-5-168,2-12-424,1-2-296,0-12-456,0-8-409,-5-2 1097,1-3-296,-3-5-256</inkml:trace>
  <inkml:trace contextRef="#ctx0" brushRef="#br0" timeOffset="2">444 323 17468,'-4'-3'2040,"4"0"-1176,3-1-352,7-2 1329,4-1-601,7-3-496,2-1-328,4 1-864,2-3-480,-1 6 800,-4-3-168,-1-5-144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8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16 17788,'0'0'75,"0"-1"1,-1 1 0,1 0-1,0-1 1,-1 1 0,1 0-1,0-1 1,-1 1-1,1 0 1,0-1 0,-1 1-1,1 0 1,-1 0 0,1-1-1,0 1 1,-1 0-1,1 0 1,-1 0 0,1 0-1,-1 0 1,1 0 0,-1-1-1,1 1 1,-1 0-1,1 0 1,-1 0 0,1 1-1,0-1 1,-1 0 0,1 0-1,-1 0 1,1 0-1,-1 0 1,1 0 0,-1 1-1,1-1 1,0 0 0,-1 0-1,1 1 1,-1-1-1,-20 10 990,15-6-849,0 1 1,0 1-1,0-1 0,0 1 1,1 0-1,0 1 1,0-1-1,1 1 1,-1 0-1,1 0 0,-5 13 1,6-10-158,-1 1 1,1-1-1,1 1 1,0-1-1,1 1 1,-1 0-1,2 0 1,0 13-1,1-21-44,-1 0 0,0 0-1,1 0 1,0 0 0,-1 0-1,1 0 1,0 0 0,1 0-1,-1 0 1,1-1 0,-1 1 0,4 4-1,-4-6-3,0 0 1,0 0-1,0 0 0,1 0 0,-1 0 1,0-1-1,0 1 0,1 0 0,-1-1 0,0 1 1,1-1-1,-1 1 0,1-1 0,-1 0 0,1 1 1,-1-1-1,0 0 0,1 0 0,-1 0 1,1 0-1,-1-1 0,1 1 0,-1 0 0,1 0 1,-1-1-1,0 1 0,1-1 0,1-1 0,4-1 22,-1-1-1,-1 0 0,1-1 0,0 1 0,-1-1 0,0 0 0,0 0 0,-1-1 0,1 0 0,-1 1 0,-1-1 0,4-7 0,5-9 119,-2-1-1,9-27 1,-18 49-144,3-10 89,0-1 0,0 1 0,-1-1 0,-1 0 0,2-24-1,-4 36-92,0 0-1,0 0 0,0 0 0,0 0 1,0 0-1,0-1 0,0 1 0,0 0 0,0 0 1,0 0-1,0 0 0,0 0 0,0-1 0,0 1 1,0 0-1,0 0 0,0 0 0,0 0 0,0 0 1,0-1-1,0 1 0,0 0 0,0 0 1,0 0-1,0 0 0,0 0 0,0 0 0,0-1 1,0 1-1,0 0 0,-1 0 0,1 0 0,0 0 1,0 0-1,0 0 0,0 0 0,0 0 0,0 0 1,-1-1-1,1 1 0,0 0 0,0 0 1,0 0-1,0 0 0,0 0 0,-1 0 0,1 0 1,0 0-1,0 0 0,0 0 0,0 0 0,0 0 1,-1 0-1,1 0 0,0 0 0,0 0 0,0 0 1,0 1-1,0-1 0,-1 0 0,1 0 1,-6 7 27,2 2-121,0 0-1,0 1 1,1 0-1,0 0 1,1 0-1,-2 14 1,-3 67-2417,6-75 1737,1-4 448,0 0 1,0 1-1,1-1 0,3 19 0,6-1-680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8.5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0 14483,'3'31'2057,"-6"11"-945,-5 4-448,-2 5 2249,2 1-1673,2-6-528,3-6-160,3-9-424,0-9-224,7-20-696,2-6-184,-2-21 736,0-6-192,-2-7-177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9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0 114 18436,'5'-11'887,"-1"2"-212,0 0 0,0 1 0,1 0 0,6-9 0,-8 14-493,0-1 1,1 1 0,0 0 0,-1 0-1,1 0 1,0 0 0,0 1 0,1 0-1,-1 0 1,8-3 0,-7 3-111,4-2-18,0 1 0,1 1 1,-1-1-1,10 0 1,-17 2-53,0 1 1,-1 0 0,1 0 0,0 0-1,-1 0 1,1 0 0,-1 0 0,1 0 0,0 1-1,-1-1 1,1 0 0,-1 1 0,1-1-1,-1 1 1,1 0 0,-1 0 0,1-1-1,-1 1 1,1 0 0,-1 0 0,0 0-1,0 1 1,0-1 0,0 0 0,0 0-1,0 1 1,0-1 0,0 0 0,0 1 0,0-1-1,0 2 1,2 9 76,0-1 0,0 1 0,-1 0 0,-1-1 0,0 19 0,-7 62 419,3-57-291,-12 132 382,14-164-2407,-4-7 657,-7-17 107,-4-4 382,-2 1-198</inkml:trace>
  <inkml:trace contextRef="#ctx0" brushRef="#br0" timeOffset="1">28 258 15755,'-2'5'1889,"2"4"-945,3 0-320,12-1 1016,2-2-159,10-6-361,4-1-192,5-8-448,1-3-320,3 1-688,-6-2-488,-6 0 824,-2 4-208,-6 3-184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9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75 18196,'0'1'152,"1"-1"0,0 0 0,-1 1 0,0-1 0,1 1 1,-1-1-1,1 1 0,-1-1 0,0 1 0,1-1 0,-1 1 0,0-1 0,1 1 0,-1-1 1,0 1-1,0 0 0,1-1 0,-1 1 0,0-1 0,0 1 0,0 0 0,0-1 0,0 1 1,0 0-1,0-1 0,0 1 0,0 0 0,-1 0 0,-3 27 1524,1-14-887,2-10-709,1 0 0,0 0 0,0-1-1,0 1 1,0 0 0,1-1 0,0 1 0,-1 0 0,1-1 0,3 8 0,-3-10-82,0 1 1,1 0-1,-1-1 1,0 1 0,1-1-1,-1 1 1,1-1-1,-1 1 1,1-1 0,0 0-1,0 0 1,0 0 0,-1 0-1,1 0 1,0 0-1,0-1 1,0 1 0,0-1-1,0 1 1,4-1 0,9 2-30,-1 0 1,1 1-1,-1 1 1,0 0 0,26 12-1,-37-15 30,0 1-1,0 0 0,0 0 0,0 0 0,-1 0 0,1 0 1,-1 1-1,1-1 0,-1 1 0,0 0 0,0-1 1,0 1-1,0 0 0,0 0 0,-1 1 0,1-1 1,-1 0-1,0 0 0,0 1 0,0-1 0,0 1 1,-1-1-1,0 1 0,1-1 0,-1 1 0,0-1 1,-1 1-1,1-1 0,-1 0 0,1 1 0,-2 3 0,0-1 19,0-1-1,0 1 0,0-1 0,0 0 0,-1 0 0,0 0 0,0 0 0,-1 0 0,1-1 0,-1 1 0,0-1 0,0 0 0,0 0 0,-1-1 1,1 1-1,-1-1 0,0 0 0,0 0 0,0 0 0,0-1 0,-8 3 0,9-4-91,-1 1-1,0-1 1,0 0 0,0-1-1,1 1 1,-1-1 0,0 0-1,0 0 1,0 0-1,0-1 1,0 0 0,0 0-1,0 0 1,1 0 0,-1-1-1,0 0 1,1 0 0,0 0-1,-1 0 1,1-1 0,0 0-1,0 0 1,0 0 0,1 0-1,-5-5 1,1-1-449,0 0 1,1 0-1,0-1 1,1 0-1,0 0 1,1 0-1,0-1 1,0 0-1,1 0 1,1 0-1,0 0 1,-1-13-1,1 6-323,2 0 0,0 0 1,1 0-1,0 0 0,2 0 0,9-34 0,-11 49 1102,0 0 1,0 0-1,0 0 0,0 0 0,1 0 0,0 0 0,-1 0 0,1 0 0,0 1 0,0-1 0,0 1 0,1 0 0,-1-1 0,1 1 0,-1 0 0,1 0 0,0 1 0,0-1 0,0 0 0,4-1 0,2 1 622,1-1-1,-1 2 1,0 0-1,1 0 0,17 0 1,52-2 767,-47 0-3213,53-12 0,-67 9 822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9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 8970,'5'5'1012,"0"0"-1,1 0 1,11 8 0,9 8 2591,-25-21-3584,0 1 1,0 0-1,0-1 1,0 0 0,0 1-1,-1-1 1,1 1-1,0-1 1,0 0 0,0 0-1,0 1 1,0-1-1,0 0 1,0 0 0,0 0-1,0 0 1,0 0-1,0-1 1,0 1 0,0 0-1,0 0 1,0-1-1,0 1 1,0 0 0,0-1-1,0 1 1,0-1-1,0 1 1,0-1 0,-1 1-1,1-1 1,1-1-1,29-29-1128,-24 23 829,-2 3-241,-1 0 34,1 0-1,-1 0 0,1 1 1,0 0-1,1 0 1,-1 0-1,1 0 0,6-3 1,-11 7 566,-1 0 0,1 0 1,0 0-1,-1 0 0,1 0 0,-1 0 1,1 0-1,0 0 0,-1 0 1,1 0-1,-1 0 0,1 0 0,0 0 1,-1 0-1,1 0 0,-1 1 1,1-1-1,-1 0 0,1 1 0,0-1 1,-1 0-1,1 1 0,-1-1 1,0 0-1,1 1 0,-1-1 0,1 1 1,-1-1-1,0 1 0,1-1 1,-1 1-1,0-1 0,1 1 0,-1-1 1,0 1-1,0 0 0,0-1 1,1 1-1,-1-1 0,0 1 0,0 0 1,3 29 1844,-4-8 456,-1 0 1,-8 42-1,-20 45 1297,-5 31-3943,23-59-1801,12-79 1693,5-3-74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1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 21453,'1'10'1568,"-2"9"-1264,-3 1-136,-4 3 472,3 7-232,0 9-200,2-1-72,3 0-96,0-4-8,0-5-8,2-4-8,1-6-128,0-6-152,-2-8-408,-4-7-464,-3-9 768,-5-5-144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3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13 20508,'-15'-4'2161,"7"2"-1273,-5 2-352,4 0 1249,4 2-545,3-1-560,-1 2-312,6-3-728,4-1-480,1-1-2425,0-1 2801,6 0-472,-1-1-272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6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0 190 18268,'1'1'164,"0"1"1,0-1-1,0 0 1,0 1-1,0-1 1,1 0-1,-1 0 1,0 0-1,1 0 0,-1 0 1,0 0-1,1 0 1,-1 0-1,1-1 1,0 1-1,-1-1 1,1 1-1,0-1 0,1 1 1,1-1 45,-1 0 1,1 0-1,-1 0 0,1-1 1,-1 1-1,1-1 1,-1 0-1,7-2 0,2-2 92,-1-1-1,0 0 0,0-1 0,12-8 0,-15 8-174,1-1 0,-1 1 1,0-1-1,-1-1 0,11-15 0,-15 20-102,0 0 0,-1 0 0,1-1 0,-1 1 0,0-1-1,0 1 1,-1-1 0,1 0 0,-1 0 0,0 0 0,-1 1 0,1-1 0,-1 0-1,0-9 1,0 13-24,0 0 1,-1 0-1,1 0 0,0 0 0,0 0 1,-1 0-1,1 0 0,-1 0 0,1 0 1,-1 0-1,1 0 0,-1 0 0,0 1 1,1-1-1,-1 0 0,0 0 0,0 1 1,1-1-1,-1 0 0,0 1 0,0-1 1,0 1-1,0-1 0,0 1 0,0-1 1,0 1-1,0 0 0,0 0 0,0-1 1,0 1-1,0 0 0,0 0 0,0 0 1,0 0-1,0 0 0,0 0 0,0 0 1,0 1-1,0-1 0,0 0 0,-2 1 1,-1 0-1,0 1 1,0-1 0,1 1-1,-1 0 1,0 0 0,1 0-1,-1 1 1,1-1 0,-5 5 0,0 3-5,0 1 0,1 0 0,0 0 0,1 1 0,0 0 0,1 0 0,0 1 0,1-1 0,0 1 0,1 0 0,1 0 0,0 0 0,0 1 1,2-1-1,-1 0 0,2 1 0,0-1 0,0 0 0,6 21 0,-6-31 5,-1-1 0,1 1 0,0-1 0,0 1 0,0-1 0,1 0 0,-1 0 0,0 1 0,1-1 0,-1 0 0,1 0 0,0 0 1,0-1-1,0 1 0,0 0 0,0-1 0,0 1 0,0-1 0,0 0 0,1 0 0,-1 0 0,1 0 0,-1 0 0,0 0 0,1 0 0,0-1 0,-1 0 0,1 1 0,-1-1 0,1 0 0,-1 0 0,1 0 1,0-1-1,-1 1 0,1 0 0,-1-1 0,1 0 0,2-1 0,7-2 13,-1-1 1,0-1 0,0 1-1,-1-2 1,0 0 0,16-13-1,12-15 40,-3-1 0,47-61 0,-40 45-22,-40 49-34,1 0 0,0 0 1,0 0-1,0 0 1,0 1-1,5-5 0,-8 7 2,1 0-1,-1 0 0,0 0 0,0 0 0,1 0 0,-1 0 0,0 0 0,0 0 1,1 0-1,-1 0 0,0 0 0,1 0 0,-1 0 0,0 0 0,0 0 0,1 0 0,-1 0 1,0 0-1,0 0 0,1 0 0,-1 0 0,0 0 0,0 0 0,1 0 0,-1 1 1,0-1-1,0 0 0,1 0 0,-1 0 0,0 0 0,0 1 0,0-1 0,1 0 0,2 18 25,-5 15-12,-1 22 52,3-51-52,0-1 1,1 1-1,-1-1 1,1 1-1,-1-1 1,1 1-1,0-1 1,1 0-1,-1 1 1,0-1-1,4 5 1,-4-7-8,0 0 1,0 0 0,0 0-1,0-1 1,0 1-1,0 0 1,0-1 0,0 1-1,0-1 1,0 1 0,0-1-1,0 0 1,0 1-1,0-1 1,0 0 0,0 0-1,1 0 1,-1 0 0,0 0-1,0 0 1,0 0 0,0 0-1,0 0 1,1 0-1,-1-1 1,0 1 0,0-1-1,0 1 1,0-1 0,0 1-1,0-1 1,0 1-1,0-1 1,0 0 0,0 1-1,0-2 1,6-3 28,-1 0-1,0-1 1,9-10 0,13-22 58,-21 27-128,0 1 0,1 0-1,10-9 1,-18 18 25,0 1 1,0 0 0,0 0-1,0 0 1,0 0-1,0 0 1,0 0 0,0 0-1,0-1 1,0 1-1,0 0 1,0 0-1,1 0 1,-1 0 0,0 0-1,0 0 1,0 0-1,0 0 1,0 0 0,0 0-1,0 0 1,1 0-1,-1 0 1,0 0 0,0 0-1,0 0 1,0 0-1,0 0 1,0 0 0,1 0-1,-1 0 1,0 0-1,0 0 1,0 0 0,0 0-1,0 0 1,0 0-1,1 0 1,-1 0-1,0 0 1,0 0 0,0 0-1,0 0 1,0 0-1,0 0 1,0 0 0,0 1-1,0-1 1,1 0-1,-1 0 1,0 9-547,-3 11-369,-8 21 71,6-26 288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2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81 18668,'0'0'1992,"3"0"-1375,9 0-121,4 0 1080,5-2-600,5-5-176,5-2-536,1-1-288,-1-3-896,-2 1 968,-4-2-280,-3 1-136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2.9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0 19052,'0'2'157,"1"-1"0,-1 0-1,1 0 1,-1 0 0,0 0-1,0 0 1,0 0 0,0 0 0,0 0-1,0 0 1,0 1 0,0-1-1,0 0 1,0 0 0,-1 0 0,1 1-1,-8 25 498,5-15 210,-3 13-441,2 0 0,1 0 0,-1 38-1,4-62-423,0 0-1,0 0 1,0 0 0,0 0-1,0 0 1,0 0-1,0 1 1,0-1-1,1 0 1,-1 0-1,0 0 1,1 0-1,-1 0 1,1 0 0,-1 0-1,1 0 1,-1-1-1,1 1 1,0 0-1,-1 0 1,1 0-1,0-1 1,0 1-1,-1 0 1,1 0-1,0-1 1,0 1 0,0-1-1,0 1 1,0-1-1,0 1 1,0-1-1,0 0 1,0 0-1,2 1 1,3-1-14,-1-1 1,0 1-1,1-1 0,-1 0 0,0-1 1,7-1-1,16-5-84,-25 8 87,1 0 1,-1-1 0,0 1 0,0 1 0,1-1 0,-1 0-1,0 1 1,0-1 0,1 1 0,-1 0 0,0 0 0,0 1-1,0-1 1,0 0 0,0 1 0,-1 0 0,1 0 0,4 3-1,-4-1 7,0-1-1,-1 0 1,1 1-1,-1 0 1,0-1-1,0 1 1,-1 0-1,1 0 1,-1 0-1,0 0 1,0 0-1,0 1 1,0-1-1,0 6 1,-1 0 95,-1 0 0,0 0 0,0 0 0,-1 0 0,0 0 0,-1 0 0,0-1 0,0 1 0,-1-1 0,0 0 1,-1 0-1,-10 14 0,12-17-13,-1-1 1,0 0-1,-1-1 1,1 1-1,-1-1 1,0 0-1,0 0 1,0-1 0,-9 6-1,10-8-85,0 1-1,0-1 1,0 0 0,0 0 0,0 0-1,0 0 1,0-1 0,0 1 0,0-1-1,0 0 1,0 0 0,0-1-1,0 1 1,-1-1 0,-5-2 0,4 0-82,0 0 1,0 0 0,0-1-1,0 0 1,1 0-1,-1-1 1,1 1 0,0-1-1,1 0 1,-1-1 0,1 1-1,0-1 1,-6-11 0,-15-29-349</inkml:trace>
  <inkml:trace contextRef="#ctx0" brushRef="#br0" timeOffset="1">32 29 18884,'15'0'1872,"3"2"-1087,1-2-329,6 0 1160,2-2-504,4-2-704,5 1-264,0-1-696,-3 0-432,-8-1 768,-5 2-192,-4 2-152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3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 21885,'6'8'1832,"-1"-5"-1304,-1 0-208,13 0 776,6-2-319,6-3-257,5-1-168,2-6-144,1 3-80,-2-2-312,-2 2-200,-10 0-552,-4 3-377,-9 6 969,-2 0-248,-5 1-192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4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1 506 16700,'35'-42'3916,"11"-29"-2360,-25 38-1130,77-131 357,-74 120-687,32-86 0,-55 126-93,5-13 89,-7 22 58,-5 23-31,-6 41 289,3-1 0,1 81 0,8-148-411,0 10 95,0 0 0,1 0 0,2 12 0,-2-21-97,-1-1 0,0 0-1,1 1 1,-1-1 0,1 0 0,-1 1-1,1-1 1,0 0 0,-1 0-1,1 0 1,0 1 0,0-1-1,0 0 1,0 0 0,1 1-1,-1-2-23,0 0-1,0 0 1,-1 1-1,1-1 1,0 0-1,0 0 1,0 0-1,0 0 1,-1 0-1,1 0 1,0-1-1,0 1 1,0 0-1,0 0 1,-1 0-1,1-1 1,0 1-1,0-1 0,-1 1 1,1 0-1,0-1 1,0 1-1,-1-1 1,1 0-1,-1 1 1,1-1-1,0 1 1,0-2-1,5-5-52,-1 0 1,0 0-1,0 0 0,0-1 0,3-8 0,14-27-271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4.6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26 18564,'-8'18'749,"-40"108"2659,44-113-3144,0 1 0,1 1 0,0-1 0,2 0 0,-1 1-1,2-1 1,1 15 0,-1-27-252,0 0 0,0-1 0,0 1 0,1 0 1,-1 0-1,0-1 0,1 1 0,0-1 0,-1 1 0,1 0 0,0-1 0,0 1 1,0-1-1,0 0 0,0 1 0,2 1 0,-2-3-10,0 1 0,0 0 1,0-1-1,0 1 0,0-1 0,0 0 1,0 1-1,0-1 0,0 0 0,0 0 1,1 1-1,-1-1 0,0 0 0,0 0 1,0 0-1,0-1 0,1 1 0,1-1 0,1 0-6,0-1-1,0 1 1,0-1-1,0-1 1,0 1-1,0 0 1,0-1-1,-1 0 1,1 0-1,4-6 1,1-2 10,-1 0 0,0 0 1,-1-1-1,0-1 0,-1 1 1,0-1-1,7-24 1,-10 27 42,-1 1 0,0-1 0,0 0 0,-1 1 0,0-1 0,-1 0 0,0 0 0,0 0 0,-1 0 1,-1 1-1,-4-18 0,5 24-21,0 0 0,0 1-1,0-1 1,-1 1 0,1-1 0,-1 1 0,1-1 0,-1 1 0,0 0-1,0 0 1,0 0 0,0 0 0,-1 0 0,1 0 0,0 1 0,-1-1-1,1 1 1,-1 0 0,0 0 0,1 0 0,-4-1 0,5 2-48,-1-1 1,0 1 0,1 0-1,-1 0 1,0 0-1,1 1 1,-1-1-1,1 0 1,-1 1 0,0-1-1,1 1 1,-1-1-1,1 1 1,-1 0 0,1-1-1,0 1 1,-1 0-1,1 0 1,0 0-1,-1 0 1,1 0 0,0 0-1,0 1 1,0-1-1,0 0 1,0 1 0,0-1-1,0 1 1,1-1-1,-1 0 1,1 1 0,-1 0-1,1-1 1,-1 1-1,1-1 1,-1 4-1,-3 30-1653,4-34 1597,0 1 1,0 0-1,0-1 1,1 1-1,-1 0 0,0-1 1,1 1-1,-1 0 1,1-1-1,-1 1 1,1-1-1,0 1 1,-1-1-1,1 1 1,0-1-1,0 0 1,0 1-1,2 0 1,6 2-673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5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0 15603,'1'1'144,"0"1"-1,-1-1 1,1 0-1,-1 0 0,1 1 1,-1-1-1,1 0 1,-1 0-1,0 1 1,0-1-1,1 0 0,-1 1 1,0-1-1,0 0 1,-1 1-1,1-1 0,0 0 1,0 1-1,0-1 1,-1 0-1,0 2 1,-15 31 1365,6-13-407,-26 85 1486,32-91-2336,1 0 1,1 0 0,0 0-1,1 0 1,1 20-1,0-30-189,1-1-1,0 0 0,-1 0 0,1 0 0,1 0 0,-1 0 0,1 0 1,3 7-1,-4-10-45,-1 0 1,1 0 0,0 0-1,0 0 1,-1 0 0,1 0-1,0-1 1,0 1 0,0 0-1,0 0 1,0-1 0,0 1-1,0 0 1,0-1 0,1 1-1,-1-1 1,0 0 0,0 1-1,0-1 1,1 0 0,-1 0-1,0 1 1,0-1 0,0 0-1,1 0 1,-1 0 0,0-1-1,0 1 1,1 0 0,-1 0-1,0-1 1,0 1 0,0-1-1,2 0 1,2-2 17,0-1 0,1 1-1,-1-1 1,-1 0 0,1-1 0,0 1 0,-1-1-1,0 0 1,0 0 0,-1 0 0,1 0 0,-1-1-1,3-6 1,0-2 23,0 0 1,-1 0-1,0-1 1,3-21-1,-6 23-16,-1 0 1,0 0-1,-1 0 0,0 0 1,-1 0-1,-4-18 1,4 27-51,0-1 0,0 0 0,-1 1 0,0 0 0,0-1 0,0 1 1,-1 0-1,1 0 0,-4-4 0,4 6-30,0 0 0,0 0 0,0 0 0,0 1 0,0-1 0,0 1 0,0-1 0,-1 1 0,1 0 0,-1 0 0,1 0 0,-1 0 0,1 0 0,-1 1 0,1-1 0,-1 1 0,-3 0 0,3 0-72,1 0-1,-1 0 1,1 0-1,-1 1 1,1-1-1,0 1 1,-1-1-1,1 1 1,0 0-1,-1 0 1,1 0-1,0 0 1,0 1-1,0-1 1,0 1-1,0-1 1,0 1-1,1-1 1,-1 1-1,0 0 1,-1 3-1,0-1-38,1 0-1,0 0 1,0 0-1,0 0 1,0 1-1,1-1 1,0 1-1,0-1 1,0 1-1,-1 6 1,3 9-703</inkml:trace>
  <inkml:trace contextRef="#ctx0" brushRef="#br0" timeOffset="1">441 55 16484,'1'6'509,"0"0"1,0-1-1,-1 1 1,0 0 0,0 0-1,-1 0 1,-1 10 0,-15 43 1778,8-30-1288,7-21-781,-3 8 123,0 2 0,1-1 0,1 0 0,1 1 0,-1 27 0,3-44-323,0 0-1,0 1 0,1-1 1,-1 0-1,0 0 0,0 0 1,1 0-1,-1 0 1,0 0-1,1 1 0,-1-1 1,1 0-1,-1 0 0,1 0 1,0 0-1,0-1 0,-1 1 1,1 0-1,0 0 0,0 0 1,0 0-1,0-1 1,0 1-1,1 0 0,0 0-37,0-1-1,-1 1 1,1-1-1,0 0 0,0 0 1,0 0-1,0 0 1,0 0-1,-1 0 1,1 0-1,0-1 0,0 1 1,0-1-1,1 0 1,2 0-67,-1-1 0,0 0 0,0 0 0,0-1 0,0 1 0,0-1-1,0 0 1,-1 1 0,1-2 0,-1 1 0,6-7 0,4-21-120,-4-8-108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5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5 22413,'-5'-4'1936,"2"4"-1472,-2 0-232,5 3 881,0-2-681,3 2-1297,0-1-1479,-3 6 1960,-1 0-376,-4 2-224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6.3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19236,'4'41'4045,"-4"-3"-2971,2 91 646,0-110-1822,0-1 0,1 0 0,1 1 0,11 31 0,-15-50 66,0 0-1,0 0 1,0-1-1,0 1 1,0 0-1,0 0 1,0 0-1,0 0 1,0 0-1,0 0 1,-1 0-1,1 0 1,0 0-1,0 0 1,0 0-1,0 0 1,0 0-1,0 0 1,0 0-1,0 0 1,0 0-1,0 0 1,-1 0-1,1 0 1,0 0-1,0 0 1,0 1-1,0-1 1,0 0-1,0 0 1,0 0-1,0 0 1,0 0-1,0 0 1,0 0-1,0 0 1,0 0 0,-1 0-1,1 0 1,0 0-1,0 0 1,0 1-1,0-1 1,0 0-1,0 0 1,0 0-1,0 0 1,0 0-1,0 0 1,0 0-1,0 0 1,0 0-1,0 0 1,0 1-1,0-1 1,0 0-1,0 0 1,0 0-1,0 0 1,0 0-1,0 0 1,0 0-1,0 0 1,1 0-1,-1 0 1,0 0-1,0 1 1,-7-5-144,6 4 1,-8-6-517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6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0 180 18276,'4'-6'2072,"2"-1"-1287,9-2-217,2-1 1112,11-6-608,2-2-192,9-6-415,0 3-137,-1-1-392,-1 2-409,-9 7-839,-5 4-1184,-17 6 2000,-6 2-401,-12 1-319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7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 16331,'0'0'46,"0"0"0,0 0-1,0 0 1,0 0-1,0-1 1,0 1 0,0 0-1,0 0 1,0 0-1,1 0 1,-1 0 0,0 0-1,0 0 1,0 0-1,0 0 1,0 0 0,0 0-1,0 0 1,0 0-1,1 0 1,-1 0 0,0 0-1,0 0 1,0 0-1,0 0 1,0 0 0,0 0-1,0 0 1,0 0-1,1 0 1,-1 0 0,0 1-1,0-1 1,0 0-1,0 0 1,0 0-1,0 0 1,0 0 0,0 0-1,0 0 1,0 0-1,0 0 1,1 0 0,-1 1-1,0-1 1,0 0-1,0 0 1,0 0 0,0 0-1,0 0 1,0 0-1,0 0 1,0 0 0,0 1-1,0-1 1,0 0-1,0 0 1,0 0 0,0 0-1,0 0 1,0 0-1,0 1 1,1 13 1507,-4 17 267,-2 7-543,0 53 1,5-90-1275,0 0-1,0 0 1,0-1-1,0 1 1,-1 0-1,1 0 1,1 0 0,-1 0-1,0-1 1,0 1-1,0 0 1,0 0-1,0-1 1,1 1 0,-1 0-1,0 0 1,1-1-1,-1 1 1,0 0-1,1 0 1,-1-1 0,1 1-1,-1-1 1,1 1-1,0 0 1,-1-1-1,1 1 1,-1-1 0,1 1-1,0-1 1,0 0-1,-1 1 1,1-1-1,0 0 1,1 1 0,1-1-3,0-1 0,1 1 1,-1-1-1,0 0 1,0 0-1,0 0 0,0 0 1,4-2-1,3-2-1,0 1 0,0 1 0,0 0 0,1 0 0,0 1 0,-1 0 1,1 1-1,11 0 0,-19 1 1,1 0 0,-1 0-1,0 1 1,0-1 0,0 1 0,0 0 0,1 0 0,-1 0 0,0 0 0,0 0 0,-1 1 0,1-1 0,0 1 0,0 0 0,-1 0 0,1 0-1,-1 0 1,0 0 0,1 0 0,-1 1 0,0-1 0,0 1 0,-1 0 0,1-1 0,0 1 0,-1 0 0,0 0 0,0 0 0,0 0 0,0 0-1,1 5 1,-1 0 15,-1 1 0,1-1 0,-2 0 0,1 0 0,-1 1 0,0-1 0,-1 0 0,0 0 0,0 0-1,-1 0 1,0-1 0,0 1 0,-1 0 0,0-1 0,0 0 0,-6 7 0,1-1 78,-1-1 0,1-1 0,-2 0 0,0 0 0,0-1 0,-1 0 0,-25 16 0,31-23-126,1 0 0,-1-1 0,1 1 1,-1-1-1,0 0 0,0 0 0,0-1 0,-8 1 0,12-2-23,-1 0 0,1 0 0,0 0 0,0 0 0,0 0 0,0-1-1,0 1 1,0-1 0,-1 0 0,1 1 0,0-1 0,1 0 0,-1 0 0,0 0-1,0-1 1,0 1 0,1 0 0,-1-1 0,0 1 0,1-1 0,0 1 0,-1-1-1,1 0 1,0 0 0,0 0 0,-2-3 0,-9-30-312,5-10-135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7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192 86 19252,'11'-11'571,"0"1"0,1 0 0,0 1 1,0 0-1,1 1 0,0 1 0,27-12 0,-39 19-488,1-1-1,-1 1 1,0-1 0,0 1 0,1 0-1,-1-1 1,1 1 0,-1 0-1,0 0 1,1 0 0,-1 0-1,0 0 1,1 1 0,-1-1 0,1 0-1,0 1 1,-1 0-51,-1-1 1,1 0-1,-1 1 0,0-1 1,0 1-1,1-1 0,-1 1 1,0-1-1,0 0 1,1 1-1,-1-1 0,0 1 1,0-1-1,0 1 0,0-1 1,0 1-1,0-1 0,0 1 1,0 0-1,0-1 0,0 1 1,0-1-1,0 1 0,0-1 1,0 1-1,-1-1 0,1 1 1,0-1-1,-2 5 46,-1 0-1,1 0 0,-1 0 1,0-1-1,0 1 1,-8 7-1,-96 85 374,-7 7-309,102-90-129,0-1 1,1 2 0,0-1 0,1 2 0,1-1 0,-10 22 0,17-33-9,1 0 0,-1 0 0,1 1 0,-1-1 0,1 1 0,1-1 0,-1 1 0,1-1 0,0 1 0,0 0 0,1 8 0,-1-12-3,1 1 0,-1-1 0,1 0 0,-1 1 0,1-1 0,0 0 0,-1 1 1,1-1-1,0 0 0,0 0 0,0 0 0,0 0 0,0 0 0,0 0 0,0 0 1,2 1-1,-1-1-1,0 0 1,1 0 0,-1 0-1,0 0 1,1-1-1,-1 1 1,1-1 0,-1 1-1,1-1 1,-1 0 0,1 0-1,3-1 1,11-2-184,1 0 0,-1-1 0,0-2 0,0 1 0,0-2 0,-1 0 1,0-1-1,0-1 0,16-12 0,4-2-156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8.0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 20572,'3'0'1801,"7"2"-1209,2-1-248,8-1 832,6-1-448,8-2-416,2-3-264,1-1-784,-1-2-304,-15 6 792,-8 2-192,-13 4-216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2.6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1 423 14651,'24'-29'559,"2"1"1,1 1-1,1 2 0,36-26 0,-51 42-542,0 1-1,1 1 1,0 0 0,0 0-1,1 1 1,0 1-1,0 1 1,0 0-1,0 1 1,1 0-1,-1 2 1,30-1-1,-11 5 50,-1 2 0,42 11 0,-46-9 92,1-1-1,-1-1 1,48 1 0,-54-7-26,1-1 0,-1-1 0,1-2 0,37-11 0,84-40 367,-6 2-287,-130 51-180,-1 0 0,1 1 0,0 0 0,0 0 0,0 1 0,0 0 0,0 1 0,0-1 0,0 2 0,0-1 1,0 2-1,0-1 0,0 1 0,-1 0 0,1 1 0,8 3 0,-8-2 56,1 0-1,-1-1 1,1 0-1,-1-1 1,1 0 0,0-1-1,0 0 1,0 0 0,0-1-1,0 0 1,12-2-1,-3-2 66,1 0-1,0-2 0,-1 0 0,29-14 0,7-7 64,-35 17-138,-1 0-1,2 1 1,-1 1-1,1 1 1,0 0 0,32-4-1,-46 11-59,-1 0-1,0 1 1,1 0-1,-1 0 1,0 0-1,0 1 1,0 0-1,0 0 1,7 4-1,-8-3-4,1-1 0,0 0 0,0 0 0,1 0 0,-1-1-1,0 1 1,1-1 0,12 0 0,-16-2-142,1 1 0,-1 0 0,1-1 0,-1 0 0,0 0 0,1 0 0,-1 0 0,0 0 0,0-1 0,0 0 0,0 1 0,0-1 0,0 0 0,4-4 0,-7 5-241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3.1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66 15371,'3'-5'760,"1"0"-248,-1 1 0,0-1 0,0 0 1,0 0-1,0-1 0,-1 1 0,0-1 0,2-8 0,-4 14-459,0 0 0,0 0 0,0-1 0,0 1 0,0 0 0,0 0 0,0 0 0,0-1 0,0 1 0,0 0 0,0 0-1,0 0 1,0-1 0,0 1 0,0 0 0,0 0 0,0 0 0,-1 0 0,1-1 0,0 1 0,0 0 0,0 0 0,0 0-1,0 0 1,0-1 0,-1 1 0,1 0 0,0 0 0,0 0 0,0 0 0,0 0 0,-1 0 0,1 0 0,0-1 0,0 1-1,0 0 1,0 0 0,-1 0 0,1 0 0,0 0 0,-11 3 1002,-9 10-113,4 1-670,1-1 0,0 2 0,1 0 1,1 1-1,-16 24 0,22-31-203,1 1 0,1 0 0,0 0 0,0 0 0,1 1 0,1-1 0,-1 1 0,2 0 0,-1 0 0,2 0 0,-1 16 1,2-23-64,0-1 1,0 0-1,1 1 1,0-1-1,0 0 1,0 0 0,0 0-1,0 0 1,0 0-1,1 0 1,0 0 0,-1 0-1,1 0 1,0-1-1,0 1 1,1-1-1,-1 1 1,0-1 0,1 0-1,0 0 1,-1 0-1,1 0 1,0-1 0,0 1-1,0-1 1,0 0-1,0 1 1,0-1-1,0-1 1,1 1 0,-1 0-1,4-1 1,2 2-110,0-2-1,0 1 1,1-1 0,-1-1 0,0 1 0,0-2 0,-1 1-1,1-1 1,0-1 0,16-6 0,12-13-102,-3-9-115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6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49 13995,'-12'-1'5012,"22"6"-1043,0 0-3944,2-1 260,0 1 0,0-2 0,0 0 0,1 0 0,-1-1 0,1 0 0,18-1 0,1-2 15,56-7 1,-42-1-750,48-16 1,-61 16-369,-29 8 696,12-4-22,-16 5 131,0 0 1,1-1-1,-1 1 0,0 0 0,1 0 0,-1 0 0,0 0 0,0-1 0,1 1 0,-1 0 0,0 0 0,0 0 0,1-1 0,-1 1 0,0 0 0,0-1 0,0 1 0,0 0 0,1 0 0,-1-1 0,0 1 1,0 0-1,0-1 0,0 1 0,0 0 0,0-1 0,0 1 0,0 0 0,0-1 0,0 1 0,0 0 0,0-1 0,0 1 0,0 0 0,0-1 0,0 1 0,0 0 0,-1-1 0,-7-10-517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7.2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305 1 18516,'-14'1'299,"0"2"0,1-1 0,-1 2 0,1 0 0,0 1 0,0 0 1,0 0-1,1 2 0,0-1 0,0 2 0,1 0 0,0 0 0,0 1 0,0 0 0,2 1 0,-1 0 0,1 0 0,0 1 0,-6 12 1,6-9-241,0 0 0,2 0 1,0 1-1,0 0 1,1 0-1,1 1 1,1 0-1,0-1 1,1 1-1,1 1 0,0-1 1,1 0-1,1 0 1,1 1-1,0-1 1,3 17-1,-3-29-43,0 1-1,1-1 0,-1 1 1,1-1-1,0 0 1,0 0-1,0 1 1,0-1-1,1-1 1,0 1-1,-1 0 1,2-1-1,-1 1 1,0-1-1,1 0 0,6 5 1,-4-5-5,0 0-1,0 0 1,0-1 0,1 0-1,-1 0 1,1 0 0,-1-1-1,1 0 1,0 0 0,9 0-1,8-2 6,0-2-1,0 0 1,-1-1-1,1-2 1,31-11 0,-42 13 11,42-17 348,-55 21-365,0 0 1,0 0-1,-1 0 0,1 0 0,0 0 0,0 0 0,0 0 0,0 0 1,0 0-1,0 0 0,-1 0 0,1 0 0,0 0 0,0 0 0,0 0 1,0 0-1,0-1 0,-1 1 0,1 0 0,0 0 0,0 0 0,0 0 0,0 0 1,0 0-1,0 0 0,0 0 0,0-1 0,0 1 0,-1 0 0,1 0 1,0 0-1,0 0 0,0 0 0,0 0 0,0-1 0,0 1 0,0 0 1,0 0-1,0 0 0,0 0 0,0 0 0,0-1 0,0 1 0,0 0 1,0 0-1,0 0 0,0 0 0,0 0 0,0-1 0,0 1 0,0 0 0,0 0 1,1 0-1,-1 0 0,0 0 0,0 0 0,0 0 0,0-1 0,0 1 1,0 0-1,0 0 0,1 0 0,-14-2 211,-34 6 260,36-2-357,0-1-1,0 0 0,-1 0 1,-13-2-1,25 1-123,0 0 0,0 0 0,-1 0 0,1 0 0,0 0 0,0 0-1,0 0 1,0 0 0,0 0 0,0-1 0,0 1 0,-1 0 0,1 0 0,0 0 0,0 0 0,0 0 0,0 0 0,0 0-1,0 0 1,0 0 0,0 0 0,0 0 0,-1 0 0,1-1 0,0 1 0,0 0 0,0 0 0,0 0 0,0 0 0,0 0-1,0 0 1,0 0 0,0 0 0,0-1 0,0 1 0,0 0 0,0 0 0,0 0 0,0 0 0,0 0 0,0 0 0,0-1-1,0 1 1,0 0 0,0 0 0,0 0 0,0 0 0,0 0 0,0 0 0,0 0 0,0-1 0,0 1 0,0 0 0,1 0-1,7-8-10,9-4-20,-13 9 31,18-10-31,36-15 0,-53 26 21,0 0 1,0 0-1,1 1 0,-1-1 1,0 1-1,1 0 1,-1 0-1,1 1 0,-1 0 1,1 0-1,-1 0 0,1 1 1,8 1-1,-11 0 5,-1-1 0,1 1 0,-1 0-1,1 0 1,-1-1 0,0 2 0,0-1 0,0 0 0,0 0 0,0 1-1,0-1 1,0 1 0,-1 0 0,1-1 0,-1 1 0,0 0 0,0 0-1,0 0 1,0 0 0,-1 0 0,1 0 0,-1 0 0,0 0-1,1 3 1,0 11-171,-1 0 0,-3 32 0,-5-16-971,8-32 1118,0-1 0,0 1 0,0-1 0,-1 1 0,1 0 0,0-1 0,-1 1-1,1-1 1,0 1 0,-1-1 0,1 1 0,0-1 0,-1 1 0,1-1 0,-1 0 0,1 1 0,-1-1 0,1 1 0,-1-1 0,0 0 0,1 0 0,-1 1 0,1-1 0,-1 0 0,0 0 0,1 0 0,-1 1 0,1-1 0,-1 0 0,0 0 0,1 0 0,-1 0 0,0 0 0,1 0 0,-1-1 0,1 1 0,-1 0 0,0 0 0,1 0 0,-1 0-1,1-1 1,-1 1 0,0 0 0,1-1 0,-1 1 0,0-1 0,-13-11-559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4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0 251 17756,'1'-2'128,"-1"0"-1,1 1 1,-1-1 0,1 1 0,-1-1 0,1 1 0,0-1-1,0 1 1,0-1 0,0 1 0,0-1 0,0 1 0,0 0-1,0 0 1,1 0 0,-1 0 0,0 0 0,1 0 0,-1 0-1,1 0 1,2-1 0,37-15 886,-39 16-929,55-15 125,1 3-1,81-9 0,-121 20-237,111-9-765,221 8-1,-218 6 545,-71-5 315,0-4 0,0-2 0,73-19 0,-78 16 86,-23 4 148,40-3-1,-59 10-108,0-1 0,0 2 0,0 0 1,-1 1-1,24 5 0,-24-3-44,0-1 0,0-1 0,0 0 0,0 0 0,0-2 0,0 1 0,1-2 0,-1 0 0,0 0 0,0-1 0,0-1 0,0 0 1,0-1-1,21-9 0,12-9-4,26-12-2179,-65 34 909,-14-1 15,-9-5 305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5.1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19 16636,'3'-5'756,"4"-9"2133,-4 14-1496,-2 8-453,-1 226 2034,-2-98-4391,-19-156-512,9 2 1276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5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1 360 16500,'0'1'156,"0"0"0,0 0 1,0 1-1,1-1 1,-1 0-1,0 0 1,1 0-1,-1 0 1,1 1-1,0-1 0,-1 0 1,1 0-1,0 0 1,-1 0-1,1 0 1,0-1-1,0 1 1,0 0-1,0 0 0,0 0 1,0-1-1,0 1 1,0 0-1,0-1 1,2 1-1,0-1 71,0 1 1,0-1-1,-1-1 0,1 1 1,0 0-1,0-1 0,0 1 1,0-1-1,-1 0 0,5-2 1,136-66 2549,-105 49-3004,0 1 0,72-25 0,-106 43 80,22-6-693,-25 7 714,0 0 0,0-1-1,0 1 1,0 0 0,0 0 0,0 0-1,0 0 1,0 0 0,1 0-1,-1 0 1,0 0 0,0 0 0,0 0-1,0 1 1,0-1 0,0 0 0,0 1-1,1 0 1,-19 3-1422,-3-4 634</inkml:trace>
  <inkml:trace contextRef="#ctx0" brushRef="#br0" timeOffset="1">41 127 16644,'-13'-2'2304,"3"1"-1344,6-2-376,4-1 1425,10-4-849,3 0-160,7-7-392,6 1-135,5-4-289,0 1-64,4 3-128,1 1-96,-3 5-505,1 7-343,-7 2 784,-7 8-184,-6 7-120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8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37 14515,'12'-30'4354,"-10"23"-1026,-9 23-1217,-12 29-1048,-21 80 0,33-100-1011,2 0 1,1 0-1,1 1 1,2-1-1,0 27 0,2-47-45,-1-1-1,1 1 0,-1-1 0,1 1 0,0-1 0,1 0 1,-1 0-1,1 0 0,0 0 0,0 0 0,0 0 1,1 0-1,-1 0 0,1-1 0,5 6 0,-6-7-93,1 0-1,-1-1 0,0 1 1,1-1-1,0 0 1,-1 1-1,1-1 0,0 0 1,-1-1-1,1 1 1,0 0-1,0-1 0,0 0 1,-1 1-1,1-1 0,0 0 1,0-1-1,0 1 1,0 0-1,0-1 0,-1 0 1,1 1-1,0-1 0,-1 0 1,5-2-1,-2 0-55,1 0 0,-1 0 0,0-1 1,0 0-1,5-5 0,8-8-476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8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15 15483,'16'-11'2041,"-9"8"-913,-3 4-376,-5 12 1217,-8 5-417,0 9-352,-1 3-232,0 4-416,0 2-151,3-3-249,-2-4-88,6-9-216,3-2-144,2-8-489,-2-9-279,3-2 792,-3-9-184,-3-6-128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8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0 836 16019,'34'-66'3848,"-23"41"-3422,173-444 3046,-174 438-3377,1-3 53,-1 1 0,-2-1-1,-1-1 1,4-54 0,-14 69-48,-1 42-39,-2 72-1073,10 170 1,2-226 665,4-11-80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8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5 22149,'1'-2'2088,"-2"2"-1400,-5-1-304,0 0 1225,2 1-713,1 0-1448,4 2-928,1 0 1247,-8-2-1023</inkml:trace>
  <inkml:trace contextRef="#ctx0" brushRef="#br0" timeOffset="1">280 19 18940,'18'15'4813,"-3"-4"-3370,-8-5-1334,0 1 0,-1 1 0,0-1 0,-1 1 0,0 0 0,0 0 0,0 1 0,-1-1 0,0 1 0,-1 0 0,3 13 0,-3-9-54,-1 1-1,0 0 1,-1 0-1,-1 0 1,0 0 0,-1 0-1,-3 16 1,-1-6-151,-1 0 1,-1-1-1,-1 0 1,-1 0-1,-1-1 1,-1 0-1,0-1 1,-24 31 0,27-41-251,0-1 1,-1 0 0,-15 14 0,22-22 297,-1 0 0,1 0 1,0-1-1,-1 1 0,1-1 0,-1 1 1,1-1-1,-1 0 0,1 0 0,-1 0 1,0 0-1,0 0 0,0-1 0,1 1 0,-1-1 1,0 0-1,0 0 0,0 0 0,0 0 1,0 0-1,0-1 0,-2 0 0,-9-10-581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4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17340,'1'1'372,"0"-1"-1,0 1 1,0-1 0,0 1 0,0 0 0,0-1-1,0 1 1,-1 0 0,1-1 0,0 1 0,0 0-1,-1 0 1,1 0 0,0 0 0,-1 0 0,1 0-1,-1 0 1,1 1 0,13 28-82,-8-15 168,-1-5-484,0 0 72,0-1-1,1 1 1,0-1 0,1 0-1,9 10 1,-15-17-81,0-1 0,1 0 1,-1 0-1,1 0 0,-1 0 0,1 0 0,-1 0 0,1 0 0,0-1 1,-1 1-1,1-1 0,0 1 0,0-1 0,-1 1 0,1-1 0,2 0 1,-2 0-72,0-1 1,0 1 0,0-1 0,0 1 0,0-1 0,0 0 0,0 0 0,0 0 0,-1 0 0,1 0 0,0 0 0,-1-1 0,1 1 0,-1 0 0,1-1 0,-1 1 0,2-4 0,4-4-212,-1 1 0,9-20 0,-3 1-324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4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0 14627,'-5'22'2033,"-4"10"-873,0 4-392,-2 7 1496,0 1-639,1-1-497,0-3-216,4-6-352,1-5-152,2-9-416,0-7-280,3-12-560,0 7-336,1-11 928,1-3-208,4 4-216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4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19604,'5'16'2081,"-2"0"-1473,3 0-240,1-1 1000,13-5-656,5-4-160,6-8-240,3-4-192,-1-5-288,0-2-160,-4 0-368,-4 0-232,-9 6-336,-5 5 88,-11 5 599,-6 4-247,-7 3-24</inkml:trace>
  <inkml:trace contextRef="#ctx0" brushRef="#br0" timeOffset="1">67 152 18972,'0'9'1696,"3"-2"-1023,10 2-233,7-6 768,2 3-184,7-3-328,1 1-128,2-3-200,-2-1-239,-1 2-810,-7-2-255,-8 3 744,-2-5-184,-5-2-152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7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43 286 14379,'-43'77'4806,"63"-99"-1190,14-21-2989,90-168 353,-84 140-893,-28 56-66,-12 15-21,0 0 1,0 0 0,0 0 0,0 0 0,0-1 0,1 1 0,-1 0 0,0 0 0,0 0 0,0 0 0,0 0 0,0 0 0,1 0 0,-1 0 0,0 0 0,0 0 0,0 0 0,0 0 0,1 0 0,-1 1 0,0-1 0,0 0-1,0 0 1,0 0 0,0 0 0,1 0 0,-1 0 0,0 0 0,0 0 0,0 0 0,0 0 0,0 1 0,0-1 0,0 0 0,1 0 0,-1 0 0,0 0 0,0 0 0,0 1 0,0-1 0,0 0 0,0 0 0,0 0 0,0 0-1,0 0 1,0 1 0,0-1 0,0 0 0,0 36 90,-1-18-88,-10 200 36,12-213-1653,3-10 1059,3-13 183,-1-5-177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8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4 17772,'0'0'87,"1"0"1,-1-1-1,0 1 1,1 0-1,-1-1 1,1 1-1,-1 0 1,1 0-1,-1 0 1,1-1-1,-1 1 1,1 0-1,-1 0 1,1 0-1,-1 0 1,1 0-1,-1 0 1,1 0-1,-1 0 1,1 0-1,-1 0 1,1 0-1,-1 0 1,1 0-1,-1 0 1,1 0-1,-1 1 1,1-1-1,-1 0 1,1 0-1,-1 1 1,1-1-1,-1 0 1,0 0-1,1 1 1,-1-1-1,1 1 1,1 21 2342,-2-15-2249,0 4 259,0 21 66,0-31-501,0-1-1,0 1 0,0 0 1,0 0-1,0 0 0,1-1 1,-1 1-1,0 0 0,1 0 0,-1-1 1,0 1-1,1 0 0,-1 0 1,1-1-1,-1 1 0,1-1 1,-1 1-1,1 0 0,-1-1 1,1 1-1,0-1 0,-1 1 0,1-1 1,0 0-1,0 1 0,-1-1 1,1 0-1,0 1 0,0-1 1,1 0-1,5 1-10,0 0 0,0 0-1,0 0 1,0 1 0,-1-1 0,1 2 0,0-1 0,-1 1-1,8 4 1,-11-4 1,1-1 0,-1 1 0,1 0 0,-1 0 0,0 0 0,0 1 0,-1-1 0,1 1 0,0-1-1,-1 1 1,0 0 0,0 0 0,0 0 0,-1 0 0,0 0 0,2 6 0,-2-2 21,0 0-1,-1 0 1,1 0-1,-2 0 1,1 0 0,-1 0-1,0 0 1,-1 0 0,0-1-1,0 1 1,-1 0-1,0-1 1,0 1 0,0-1-1,-1 0 1,0 0 0,-1-1-1,0 1 1,0-1-1,0 0 1,-1 0 0,1-1-1,-1 1 1,-1-1-1,1 0 1,-1-1 0,-14 7-1,19-10-51,0 0 0,-1 0 0,1 0-1,-1 0 1,1-1 0,-1 1-1,1-1 1,-1 1 0,1-1 0,-1 0-1,1 0 1,-1-1 0,0 1-1,1 0 1,-1-1 0,1 1 0,-1-1-1,1 0 1,0 0 0,-1 0 0,1 0-1,0 0 1,-1-1 0,1 1-1,0-1 1,0 1 0,0-1 0,1 0-1,-1 0 1,-3-3 0,1-2-100,-1-1 0,1 1 0,1-1 0,-1 1 0,1-1 0,0 0 0,1-1 0,-2-8 0,-2-26-380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8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 19700,'9'3'1713,"-3"-3"-1105,2 0-256,5 0 768,5-3-304,5-2-536,0 0-352,6-1-832,-2-1 896,5 4-272,-2 1-120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9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4 15699,'1'-3'3219,"-4"12"-1565,-10 161 2233,13-164-3859,0 33 28,1 0-1,9 54 0,-11-89-1129,-3-7 714,-8-11 167,11 12 68,-15-19-379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9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2 221 17724,'-1'4'1808,"1"-1"-1144,1 0-288,5-3 897,4 0-353,6-1-368,6-4-224,5-2-576,4-2-264,3-1-568,-1 1-417,-2-1 1145,4 0-264,-5 3-272</inkml:trace>
  <inkml:trace contextRef="#ctx0" brushRef="#br0" timeOffset="1">798 1 17316,'-20'6'1806,"8"-2"-1009,0 0 0,0 0 1,1 1-1,-15 9 0,22-12-741,1 1-1,-1 0 1,1 0-1,-1 1 0,1-1 1,0 1-1,0-1 1,0 1-1,1 0 1,-1 0-1,1 0 1,0 1-1,0-1 1,1 0-1,-2 7 1,0-3-10,2 1 1,-1 0-1,2 0 1,-1 0-1,1 0 1,0 0-1,1 0 1,2 11-1,-3-16-21,1 0 0,0 0-1,0 0 1,0 0-1,1 0 1,0 0-1,-1-1 1,1 1-1,0-1 1,1 1-1,-1-1 1,1 1-1,-1-1 1,1 0 0,0 0-1,0-1 1,0 1-1,1-1 1,6 5-1,-7-6-5,0-1-1,0 1 0,0 0 1,0-1-1,0 1 0,0-1 1,0 0-1,0 0 0,0-1 0,0 1 1,0 0-1,0-1 0,0 0 1,0 0-1,-1 0 0,1 0 1,0 0-1,0 0 0,-1-1 1,1 1-1,0-1 0,-1 0 0,0 0 1,4-3-1,1-1 17,0-1 0,-1 0 1,1-1-1,-1 0 0,-1 0 0,7-12 0,-5 6 54,-1 1-1,-1-1 0,5-20 1,-8 29-47,-1-1 1,0 1 0,0-1 0,0 1 0,-1-1 0,0 1 0,0-1 0,0 0 0,-1 1 0,0-1 0,0 1-1,-2-7 1,3 12-45,-1-1 1,1 0-1,0 1 0,-1-1 0,1 0 0,0 1 1,-1-1-1,1 0 0,-1 1 0,1-1 0,-1 1 0,1-1 1,-1 1-1,1-1 0,-1 1 0,1-1 0,-1 1 0,0 0 1,1-1-1,-1 1 0,0 0 0,1-1 0,-1 1 1,0 0-1,1 0 0,-1 0 0,0 0 0,0 0 0,1 0 1,-1 0-1,0 0 0,1 0 0,-1 0 0,0 0 0,0 0 1,1 0-1,-1 1 0,0-1 0,1 0 0,-1 0 1,0 1-1,1-1 0,-1 1 0,0-1 0,1 0 0,-1 1 1,1-1-1,-1 1 0,1-1 0,-1 2 0,-3 1-189,1 0-1,0 0 1,1 1 0,-1-1-1,1 1 1,-1 0-1,-1 4 1,-7 33-653,7-23 285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0.2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1 367 17204,'6'28'1944,"-2"1"-1288,-3 4-264,1 3 1009,-1-1-601,2-2-208,-1-6-544,1-5-344,-2-13-552,3-5-41,-2-14 593,1-15-216,4-15-200</inkml:trace>
  <inkml:trace contextRef="#ctx0" brushRef="#br0" timeOffset="1">98 144 20060,'45'-41'5432,"26"-16"-4354,-27 23-761,-43 33-314,1 0 0,0-1 0,-1 1-1,1 0 1,0 0 0,-1 0 0,1 0 0,0 0 0,3-1 0,1 6 39,-4 10-20,-16 140 396,-1 54-608,10-210-3729,-7-8 2807,0-1 184,-4-3-245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9.1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1 19532,'-10'15'330,"0"0"-1,1 1 0,1 0 1,0 1-1,1 0 1,-8 28-1,4 0 114,-9 63 0,16-71-220,-1 55 1,5-80-193,0 0-1,1 0 1,1-1 0,0 1-1,0-1 1,1 0-1,0 1 1,10 18-1,-13-29-18,1 1 0,0 0 0,0-1 0,0 1 0,1-1 0,-1 1 0,0-1 0,0 0 0,1 1 0,-1-1 0,1 0 0,-1 0 0,1 0-1,0 0 1,-1 0 0,1-1 0,0 1 0,0 0 0,-1-1 0,1 1 0,0-1 0,0 0 0,0 1 0,0-1 0,0 0 0,-1 0 0,1 0 0,0-1 0,0 1-1,0 0 1,2-1 0,0-1 25,1 1-1,-1-1 1,0 0 0,0 0-1,-1-1 1,1 1-1,0-1 1,-1 0 0,0 0-1,1 0 1,-1 0-1,3-5 1,1-2 56,0-1 1,-1-1-1,-1 1 1,1-1-1,-2 0 0,0 0 1,5-25-1,-4 5 190,3-64-1,-7 66-176,-2 0-1,-5-34 1,4 52-149,0-1 0,-1 1 1,0 0-1,-1 1 0,-1-1 0,0 1 1,-11-19-1,15 28-3,0-1 1,0 2 0,-1-1-1,1 0 1,-1 0-1,0 0 1,1 1-1,-1-1 1,0 1 0,0-1-1,0 1 1,0 0-1,0-1 1,0 1-1,0 0 1,-1 1 0,-2-2-1,4 2-21,-1 0 0,0 0 0,0 0-1,1 0 1,-1 0 0,0 1 0,1-1 0,-1 1-1,0-1 1,1 1 0,-1 0 0,1-1 0,-1 1-1,1 0 1,-1 0 0,1 0 0,-1 0 0,0 2-1,-4 3-117,1 0 0,0 0 0,1 0 0,-1 1 0,1 0-1,0 0 1,1 0 0,-4 12 0,-5 24-459,6 2-50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0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0 215 16043,'0'3'1993,"9"-3"-945,4-2-376,6-5 1873,4-3-1129,9-2-584,3-2-328,2-1-800,2-1-440,-5-1 680,-3 1-216,-2 0-176</inkml:trace>
  <inkml:trace contextRef="#ctx0" brushRef="#br0" timeOffset="1">472 1 16267,'0'2'646,"0"0"-1,-1 0 0,1 0 0,-1 0 0,1 1 0,-1-1 0,0 0 0,0 0 0,0 0 0,0 0 0,-2 3 0,-3 7 788,5-11-1399,1 0 0,-1 1 0,1-1 0,-1 0 0,1 0 0,0 1 0,-1-1 0,1 0 0,0 0 0,0 1 0,0-1 0,0 0 0,0 0 0,0 1 0,0-1 0,1 0 0,-1 1 0,0-1 0,1 0 0,-1 0 0,1 0 1,-1 0-1,2 3 0,0-3-58,0 0 1,-1 0 0,1 0 0,0 0 0,-1 0 0,1-1-1,0 1 1,0-1 0,0 1 0,0-1 0,0 1 0,0-1-1,0 0 1,0 0 0,3 0 0,8 0-77,-3-1 44,0 1 0,0 1 0,-1-1 0,1 2 1,12 2-1,-19-3 59,-1 0 0,1 0 1,-1 0-1,1 0 1,-1 1-1,1-1 0,-1 1 1,0 0-1,0-1 0,0 1 1,0 0-1,0 0 0,0 1 1,0-1-1,-1 0 0,1 0 1,-1 1-1,1-1 0,-1 1 1,0-1-1,0 1 0,0 0 1,0 4-1,0 2 59,0 0 0,0-1 0,-1 1 0,-1 0 0,1 0 0,-1 0 1,-1 0-1,0-1 0,0 1 0,-4 10 0,4-14-26,1 0 0,-1 0 0,0-1 0,-1 1 0,1-1 0,-1 1 0,0-1 0,0 0 0,0 0 0,-1 0 0,1 0 0,-1-1 0,0 0 0,0 1 0,0-1 0,0-1 0,-1 1 0,-8 4 0,10-7-128,0 1 0,1-1 1,-1 0-1,0 0 0,0 0 0,0 0 1,1 0-1,-1-1 0,0 1 0,1-1 0,-1 1 1,0-1-1,1 0 0,-1 0 0,1-1 0,-1 1 1,1 0-1,-1-1 0,1 0 0,0 1 0,0-1 1,0 0-1,0 0 0,-2-3 0,-4-5-161,1 0-1,0 0 0,0-1 0,-4-11 1,-6-15-534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1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18732,'14'-3'1776,"4"0"-1119,3 0-289,4-1 760,0 0-440,1-1 848,-2 1-1120,-1 5-104,0 4 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1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17372,'7'8'4971,"10"17"-2442,-17-25-2506,7 13 668,1-1-1,1 0 1,0-1-1,19 20 1,-26-29-689,1 0 0,-1 0 0,1 0 0,-1 0 0,1-1 0,-1 1 0,1-1 0,0 0 0,0 0 0,0 0 1,0 0-1,0 0 0,0 0 0,0-1 0,0 0 0,0 1 0,0-1 0,0 0 0,1-1 0,-1 1 0,0 0 0,0-1 1,0 0-1,0 0 0,0 0 0,0 0 0,-1 0 0,1 0 0,4-3 0,4-4-571,0-1-1,-1-1 1,0 0-1,0 0 1,-1-1-1,0 0 1,12-21-1,4-4-1671,-25 36 2207,0-1 0,0 1 1,1 0-1,-1 0 0,0-1 0,0 1 1,0 0-1,0 0 0,0-1 1,1 1-1,-1 0 0,0 0 0,0-1 1,0 1-1,1 0 0,-1 0 1,0 0-1,0-1 0,1 1 1,-1 0-1,0 0 0,0 0 0,1 0 1,-1 0-1,0 0 0,0-1 1,1 1-1,-1 0 0,0 0 1,1 0-1,-1 0 0,0 0 0,0 0 1,1 0-1,0 0 0,-1 13-29,-9 32 1281,7-32-979,-11 47 1205,-5 26 1224,-14 158 0,32-232-3079,3-11-188,4-18-21,-5-2 243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2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59 19148,'-3'6'1856,"5"-3"-1079,3 2-281,8-5 968,5-2-360,9-4-384,4-2-143,0-4-209,3-1-80,-2 0-296,-4 1-200,-3 7-456,-5 3-345,-8 2 809,-5 6-216,-7 0-128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3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0 334 23045,'54'-76'4078,"104"-168"-3998,-149 231-137,-9 13 55,0 0 0,0 0 0,0 0 0,0 0 0,0 0 0,0 0 0,0 0 0,0 0 0,0 0 0,0 1 0,0-1 0,0 0 0,0 0 0,0 0 0,0 0 0,0 0 1,0 0-1,0 0 0,0 0 0,0 0 0,0 0 0,0 0 0,1 0 0,-1 0 0,0 0 0,0 0 0,0 0 0,0 0 0,0 0 0,0 0 0,0 0 0,0 0 1,0 0-1,0 0 0,0 0 0,0 0 0,0 0 0,0 0 0,0 0 0,0 0 0,0 0 0,0 0 0,1 0 0,-1 0 0,0 0 0,0 0 0,0 0 0,0 0 0,0 0 1,0 0-1,0 0 0,0 0 0,0 0 0,0 0 0,0 0 0,0 0 0,0-1 0,-6 25-173,4-18 179,2-5-9,-12 35-122,2 1 1,1 0-1,2 1 1,-3 50-1,10-87 56,0-1 0,-1 1 1,1 0-1,0-1 0,0 1 0,0 0 0,0-1 0,0 1 0,0-1 0,0 1 0,0 0 0,1-1 0,-1 1 1,0-1-1,0 1 0,0 0 0,1-1 0,-1 1 0,0-1 0,1 1 0,-1-1 0,0 1 0,1-1 0,-1 1 1,1 0-1,0-1 2,0-1 0,0 1 0,0-1 0,-1 1 0,1-1 0,0 1 0,-1-1 0,1 1 0,0-1 0,-1 0 0,1 1 0,-1-1 0,1 0 0,-1 0 0,1 1 0,0-3 0,6-9-566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3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7 17420,'1'0'38,"-1"0"0,0 0-1,0 0 1,0 0 0,0-1 0,0 1 0,0 0 0,0 0 0,1 0 0,-1 0 0,0 0-1,0 0 1,0 0 0,0 0 0,0-1 0,0 1 0,0 0 0,0 0 0,0 0 0,0 0 0,0 0-1,0-1 1,0 1 0,0 0 0,0 0 0,1 0 0,-1 0 0,-1 0 0,1-1 0,0 1 0,0 0-1,0 0 1,0 0 0,0 0 0,0 0 0,0 0 0,0-1 0,0 1 0,0 0 0,0 0 0,0 0-1,0 0 1,0 0 0,0 0 0,-1-1 0,1 1 0,0 0 0,0 0 0,0 0 0,0 0-1,0 0 1,0 0 0,0 0 0,-1 0 0,1 0 0,0 0 0,0 0 0,0 0 0,0 0 0,-12 5 955,-14 14 693,20-12-1460,0 0-1,0 0 1,1 0 0,0 1 0,1 0 0,0 0-1,0 0 1,0 0 0,1 0 0,0 1-1,1 0 1,-2 12 0,3-17-197,0 1-1,1-1 1,0 0 0,0 1-1,0-1 1,0 0-1,0 1 1,1-1 0,0 0-1,0 1 1,0-1 0,0 0-1,1 0 1,-1 0-1,1 0 1,0 0 0,1-1-1,-1 1 1,1 0 0,-1-1-1,1 0 1,0 1-1,0-1 1,0-1 0,1 1-1,-1 0 1,5 2 0,-5-3-7,1-1 0,-1 1 1,1-1-1,-1 0 0,1 0 1,-1 0-1,1-1 1,-1 1-1,1-1 0,0 0 1,-1 0-1,1 0 0,0 0 1,-1-1-1,8-1 1,-6 0 5,1 0 1,-1 0-1,1-1 1,-1 0 0,0 0-1,0 0 1,0-1 0,0 0-1,4-4 1,-1 0 13,-1-1 0,1 1 0,-2-1 1,0 0-1,0-1 0,0 1 0,-1-1 0,-1 0 0,0-1 1,4-13-1,-7 22-37,0-1 1,-1 0-1,1 0 1,-1 0 0,0 0-1,0 0 1,0-1-1,0 1 1,-1 0-1,1 0 1,-1 0-1,0 1 1,1-1-1,-1 0 1,-1 0-1,1 0 1,0 0 0,-1 1-1,1-1 1,-1 1-1,-2-3 1,1 2-21,0 1 0,1 0 0,-1 0 0,0 0 0,0 0 0,0 0 0,-1 1 0,1 0 1,0-1-1,-1 1 0,1 0 0,-1 1 0,1-1 0,-1 0 0,1 1 0,-1 0 0,1 0 0,-5 0 0,3 1-149,1 0 0,-1 0 0,0 1 0,1-1 0,0 1 0,-1 0 0,1 0 0,0 0 0,-7 5 0,10-6 85,0-1-1,0 1 1,1 0 0,-1-1-1,0 1 1,0 0 0,0-1-1,1 1 1,-1 0 0,0 0-1,1 0 1,-1 0 0,1-1-1,-1 1 1,1 0 0,-1 0-1,1 0 1,-1 0-1,1 0 1,0 0 0,0 0-1,0 1 1,-1-1 0,1 0-1,0 0 1,0 0 0,1 0-1,-1 0 1,0 0 0,0 0-1,0 0 1,1 0 0,-1 0-1,0 0 1,1 0 0,-1 0-1,1 0 1,-1 0-1,1 0 1,0 0 0,-1-1-1,1 1 1,0 0 0,0 0-1,-1-1 1,1 1 0,0 0-1,0-1 1,1 1 0,9 3-742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4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27 17364,'6'-5'2841,"-12"9"-1276,-15 13 215,14-8-1582,0 1-1,0 0 0,1 0 0,0 0 0,1 1 0,0 0 1,1 0-1,0 0 0,0 1 0,2-1 0,-1 1 1,1 0-1,0 15 0,2-26-187,0 1-1,0 0 1,-1 0 0,2 0 0,-1 0-1,0 0 1,0 0 0,0 0 0,1 0-1,-1-1 1,1 1 0,0 0-1,0 0 1,-1 0 0,1-1 0,0 1-1,0-1 1,0 1 0,1 0 0,-1-1-1,0 0 1,1 1 0,-1-1 0,1 0-1,-1 0 1,1 0 0,-1 0 0,1 0-1,0 0 1,-1 0 0,1 0-1,0-1 1,0 1 0,0-1 0,0 1-1,0-1 1,-1 0 0,4 0 0,0 0 3,1 0 1,0-1-1,-1 0 1,1 0-1,-1-1 1,0 0 0,1 0-1,-1 0 1,0 0-1,0-1 1,0 0 0,5-3-1,0-3 16,1 0 0,-2 0 0,1 0 0,-1-2 0,-1 1 0,1-1 0,7-15 0,-12 20-19,-1 0-1,-1 0 1,1 0-1,-1-1 1,0 1-1,-1 0 1,2-11-1,-3 14-14,1-1 1,-1 0-1,-1 1 0,1-1 0,0 0 0,-1 1 1,0-1-1,0 0 0,0 1 0,0 0 0,-1-1 1,1 1-1,-1 0 0,-3-5 0,4 6-60,0 1-1,0-1 1,0 0 0,-1 1-1,1-1 1,-1 1 0,1-1 0,-1 1-1,0 0 1,0-1 0,1 1-1,-1 0 1,0 0 0,0 0-1,0 1 1,0-1 0,0 0-1,0 1 1,0-1 0,0 1-1,0 0 1,-1 0 0,1 0-1,0 0 1,0 0 0,0 0-1,0 0 1,0 1 0,0-1-1,0 1 1,0-1 0,0 1-1,-3 2 1,0-1-154,1 1-1,0-1 1,0 1 0,0 1-1,0-1 1,1 0 0,-1 1-1,1 0 1,0 0 0,0 0-1,0 0 1,1 0 0,-4 8-1,-2 10-635</inkml:trace>
  <inkml:trace contextRef="#ctx0" brushRef="#br0" timeOffset="1">569 56 19868,'-6'10'1332,"0"0"1,1 0-1,-4 13 0,3-6-767,1-1 1,1 1 0,-3 21-1,7-31-525,0-1-1,0 1 1,0 0-1,1 0 0,0 0 1,0 0-1,4 11 1,-5-17-67,0 1 0,1-1 1,-1 0-1,0 1 0,1-1 0,0 0 1,-1 0-1,1 0 0,0 1 1,-1-1-1,1 0 0,0 0 0,0 0 1,0 0-1,0 0 0,0 0 0,0 0 1,1-1-1,-1 1 0,0 0 1,0-1-1,0 1 0,1-1 0,-1 1 1,0-1-1,1 1 0,-1-1 1,0 0-1,1 0 0,-1 0 0,1 1 1,-1-1-1,0-1 0,1 1 1,-1 0-1,0 0 0,1 0 0,-1-1 1,0 1-1,1-1 0,-1 1 0,0-1 1,1 0-1,1-1 0,1-1-128,-1 0 0,1 0-1,-1 0 1,1-1-1,-1 0 1,0 0-1,-1 0 1,1 0 0,-1 0-1,1 0 1,-1-1-1,2-7 1,8-16-416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4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39 24637,'-13'0'1961,"6"0"-1521,-1 0-248,5-1 456,1-2-552,3-3 64,3-5-176,2-7-128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4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19044,'23'5'5560,"17"24"-4648,46 27 104,-75-50-1566,0 0-1,0-1 0,16 4 0,-27-9 478,1 0 0,0 1 0,0-1 0,-1 0 0,1 0 0,0 0 0,0 0 0,0 0 0,-1 0 1,1 0-1,0 0 0,0 0 0,0 0 0,-1 0 0,1 0 0,0 0 0,0-1 0,-1 1 0,1 0 0,0-1 0,0 1 0,-1-1 0,1 1 0,-1 0 0,1-1 0,0 1 0,-1-1 0,1 0 0,-1 1 0,1-1 0,-1 0 0,1 1 0,-1-1 0,1-1 0,5-10-834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5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163 0 16548,'0'3'459,"-1"-1"0,1 0 0,0 0 0,-1 0 0,1 1 0,-1-1 1,1 0-1,-1 0 0,0 0 0,0 0 0,0 0 0,-3 3 0,1 1 257,-16 43 540,-24 98 0,20-63-1201,3-20-43,9-35-804,2 0 0,1 1 1,-7 60-1,15-81 261,4-11-185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49.6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302 138 16412,'2'-1'135,"0"1"0,-1 0 1,1-1-1,0 1 0,0 0 1,-1 0-1,1 0 1,0 0-1,0 1 0,-1-1 1,1 0-1,0 1 1,1 0-1,-2 0-88,-1-1 0,1 1-1,0 0 1,-1-1 0,1 1 0,-1 0 0,1 0 0,-1 0 0,1 0-1,-1 0 1,0 0 0,1-1 0,-1 1 0,0 0 0,0 0 0,0 0-1,0 0 1,0 0 0,0 0 0,0 0 0,0 0 0,0 0-1,0 0 1,0 0 0,-1 0 0,1 0 0,0 0 0,-1 1 0,-15 47 1253,-2 0 0,-26 48 0,6-12-539,22-46-515,-25 56 149,-29 106 1,67-186-716,4-12-768,8-25 9,-3-12 624,1-18-122</inkml:trace>
  <inkml:trace contextRef="#ctx0" brushRef="#br0" timeOffset="1">154 3 16876,'-2'-1'116,"-1"0"-1,0 1 1,0 0 0,0-1 0,0 1 0,0 0 0,0 0 0,0 0 0,0 1 0,0-1 0,0 1 0,0 0 0,0 0 0,0 0 0,0 0-1,1 0 1,-1 0 0,0 1 0,1-1 0,-1 1 0,1 0 0,0 0 0,0 0 0,-1 0 0,1 0 0,-2 4 0,-4 3 173,0 1 1,1 0 0,0 1-1,-11 20 1,14-22-190,-1 1 0,1-1 0,0 1 0,1 0 1,0 0-1,1 0 0,0 0 0,1 0 0,0 0 0,0 1 0,2 19 1,-1-29-85,0 1 0,0-1 0,1 0 0,-1 1 0,1-1 1,-1 0-1,1 1 0,-1-1 0,1 0 0,0 1 0,-1-1 1,1 0-1,0 0 0,0 0 0,0 0 0,0 0 0,0 0 1,0 0-1,0 0 0,0 0 0,1-1 0,-1 1 0,2 0 1,-1 0 4,0-1 1,0 1 0,0-1-1,0 0 1,0 0 0,1 0-1,-1 0 1,0-1 0,0 1-1,0-1 1,0 1 0,0-1 0,4-1-1,4-3 39,-1 0 0,1-1 0,-1 0 0,0 0 0,8-9-1,-2 1 66,0 0 1,23-30-1,-32 35-67,0 0 0,0 0 0,-1-1 0,0 0 0,0 0 0,5-21 0,-9 29-47,0 0 0,-1-1 1,1 1-1,-1-1 0,0 1 1,0-1-1,0 0 0,0 1 0,0-1 1,0 1-1,-1-1 0,1 1 1,-1-1-1,-1-2 0,1 4-4,1 0-1,-1 0 0,0-1 1,0 1-1,0 0 0,0 0 1,0 0-1,0 0 0,0 0 1,0 1-1,0-1 0,-1 0 1,1 0-1,0 1 0,-1-1 1,1 1-1,0-1 0,-3 0 1,-1 1-15,1 0 0,-1 0 1,1 0-1,-1 0 0,1 0 0,-1 1 1,1 0-1,0 0 0,-1 0 0,1 1 1,0 0-1,0-1 0,-8 6 0,3-1-92,1 0 0,-1 1-1,1 0 1,1 1 0,-1-1 0,1 1-1,1 1 1,-1 0 0,2-1-1,-1 2 1,-7 17 0,6-12 21,2 1 0,0 0 0,0-1 0,2 1 0,0 1 0,1-1 0,-1 18 0,3 7-246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3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 17012,'-4'8'1053,"1"1"0,0 0 0,0 0 1,-2 14-1,3-7-543,0-1 1,1 1-1,2 30 1,6-16-302,-7-29-224,0 0-1,0-1 1,0 1 0,1-1-1,-1 1 1,0-1-1,0 1 1,1-1 0,-1 1-1,0-1 1,1 1-1,-1-1 1,0 1-1,1-1 1,-1 0 0,1 1-1,-1-1 1,0 0-1,1 1 1,-1-1 0,1 0-1,-1 1 1,1-1-1,-1 0 1,1 0 0,0 0-1,-1 1 1,1-1-1,-1 0 1,1 0-1,-1 0 1,1 0 0,-1 0-1,1 0 1,0 0-1,-1 0 1,1 0 0,-1-1-1,1 1 1,-1 0-1,1 0 1,-1 0-1,1-1 1,-1 1 0,1 0-1,-1-1 1,1 1-1,-1 0 1,1-1 0,-1 1-1,1-1 1,7-8-449,-1 0 0,1 0 0,-2-1 0,1 0 1,-1 0-1,8-22 0,-6 16-274,17-29-1,-24 44 741,0-1-1,0 1 1,-1 0-1,1 0 1,0 0-1,0 0 1,1-1 0,-1 1-1,0 1 1,0-1-1,0 0 1,1 0-1,-1 0 1,0 1 0,3-2-1,-3 2 28,-1 0 0,1 0 0,-1 0 0,1 0 0,-1 1-1,1-1 1,0 0 0,-1 0 0,1 0 0,-1 1 0,1-1 0,-1 0 0,1 0-1,-1 1 1,1-1 0,-1 1 0,0-1 0,1 0 0,-1 1 0,1-1 0,-1 1-1,0-1 1,1 1 0,-1-1 0,0 1 0,1 0 0,1 6 356,1-1 0,-2 1 0,1 0 0,1 13 0,-2-13-222,8 67 1930,4 25-522,-4-82-2389,-6-16 211,-4-10 372,-5-11-121,-5-8-144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5.8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 16804,'2'0'3393,"12"-3"-1341,55-19 594,-32 10-2763,0 1-1,0 2 1,1 1-1,42-2 1,-79 9 45,0 1 0,0 0 0,0 0 0,0 0 1,0 0-1,0 0 0,0 0 0,0 0 0,0 0 0,0 0 0,0 1 1,0-1-1,0 0 0,0 1 0,0-1 0,0 0 0,-1 1 0,1-1 1,0 1-1,0 0 0,0-1 0,0 1 0,-1 0 0,1-1 0,0 1 0,-1 0 1,1 0-1,0 0 0,0 1 0,-1-1 8,0 1 1,0-1-1,0 1 0,-1-1 0,1 1 1,0-1-1,0 0 0,-1 1 1,1-1-1,-1 1 0,0-1 0,1 0 1,-1 0-1,0 1 0,0-1 0,0 0 1,0 0-1,0 0 0,0 0 1,-1 2-1,-22 17-802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6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31 15483,'-4'3'2969,"5"-3"-2361,8-2 1481,6-1-705,6 0-352,7 0-176,5-1-384,3 0-96,2 1-248,2 1-168,-2 0-664,-3-1-424,-6 0 904,-5 1-224,-5 2-144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6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19044,'-3'8'2057,"3"2"-1161,-3 1-360,1 5 1184,2 3-488,0 3-511,5-2-145,2 0-312,2 1-160,-1-7-224,4-2-112,1-8-216,1-4-160,4-4-489,1-7-319,-1-6 968,3-2-224,-1-1-104</inkml:trace>
  <inkml:trace contextRef="#ctx0" brushRef="#br0" timeOffset="1">249 73 14299,'-3'23'2193,"-7"6"-945,-1 3-480,-4 5 2177,1 2-1409,2 0-576,2 0-200,1-2-352,5-1-168,1-6-360,0-1-216,3-7-544,0-6-320,0-15 928,-3-1-232,-1-13-176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7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53 16163,'19'-52'6179,"-26"74"-2596,1 23-3141,3-17-201,-29 138-1609,31-163 1131,1 0 0,-1-1 1,0 1-1,0 0 0,0-1 0,0 1 0,-1 0 1,1-1-1,-1 0 0,1 1 0,-4 2 0,4-3 81,-1-1 0,1 0 0,-1 0 0,1 0 0,-1-1 0,1 1 0,-1 0 0,0 0 0,1-1 0,-1 1 0,0-1 0,1 0 0,-1 1 0,0-1 0,0 0 0,0 0 0,1 0 0,-1 0 0,0 0-1,-2-1 1,-14-5-953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7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2 159 14763,'0'-3'198,"-1"0"0,1 0 0,0-1 0,-1 1-1,2 0 1,-1-1 0,0 1 0,0 0 0,1 0 0,0 0-1,0-1 1,0 1 0,0 0 0,0 0 0,1 0 0,-1 0-1,1 1 1,0-1 0,-1 0 0,1 1 0,1-1 0,-1 1-1,0-1 1,1 1 0,3-3 0,8-5 73,-1 1-1,2 0 1,-1 1-1,1 1 1,1 0 0,-1 1-1,1 1 1,0 0 0,1 1-1,-1 1 1,0 0-1,1 1 1,30 1 0,-43 1-259,-1 0 1,1 1 0,0-1 0,0 1-1,0 0 1,0 0 0,-1 0-1,1 0 1,-1 1 0,1 0-1,-1 0 1,1 0 0,-1 0 0,0 0-1,0 0 1,0 1 0,0 0-1,0-1 1,-1 1 0,1 0 0,3 6-1,-4-3 62,1 1 0,-1-1 0,0 0 0,0 0 0,-1 1 0,1-1 0,-2 1-1,1-1 1,-1 1 0,0 0 0,0-1 0,-2 10 0,0-6 13,0 0-1,0 0 1,-1-1-1,-1 1 1,1 0-1,-2-1 1,1 0-1,-1 0 1,-1 0 0,0-1-1,0 0 1,0 0-1,-1 0 1,0-1-1,-1 0 1,0 0-1,0-1 1,0 0 0,-1 0-1,1-1 1,-1 0-1,-1-1 1,1 0-1,-1 0 1,0-1-1,1 0 1,-1-1 0,-1 0-1,1 0 1,-18-1-1,27-1-134,0 1-1,0-1 1,0 0-1,0 0 1,0 0-1,0-1 1,0 1-1,0 0 1,0 0-1,0 0 1,0-1-1,0 1 1,1-1-1,-1 1 1,0 0-1,0-1 1,0 0-1,0 1 1,0-1 0,1 1-1,-1-1 1,0 0-1,0 0 1,1 1-1,-1-1 1,1 0-1,-1 0 1,1 0-1,-1 0 1,1 0-1,-1 0 1,1 0-1,0 0 1,0 0-1,-1 0 1,1 0-1,0 0 1,0 0-1,0 0 1,0 0-1,0 0 1,0 0-1,0 0 1,1 0-1,-1 0 1,0 0-1,0 0 1,1 0-1,-1 0 1,1 0-1,-1 1 1,1-1-1,-1 0 1,1 0-1,1-1 1,11-18-531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4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 15123,'1'0'79,"9"-15"2153,-5 13-372,-4 10 425,-4 20-468,1 31 0,2-49-1709,1 0 1,0-1 0,1 1-1,-1 0 1,2-1 0,5 17 0,-7-25-106,-1 0 0,0 0 0,0 0 0,1 0 0,-1 0 0,1 0 0,-1-1 0,1 1 0,-1 0 0,1 0 0,-1 0 0,1-1 0,0 1 1,-1 0-1,1-1 0,0 1 0,0 0 0,0-1 0,-1 1 0,1-1 0,0 0 0,0 1 0,0-1 0,0 1 0,0-1 0,0 0 0,0 0 1,0 0-1,0 0 0,0 0 0,0 0 0,0 0 0,0 0 0,0 0 0,0 0 0,0 0 0,0 0 0,0-1 0,0 1 0,-1 0 1,1-1-1,0 1 0,0-1 0,0 1 0,0-1 0,-1 1 0,1-1 0,0 0 0,0 1 0,0-2 0,5-3-1,-1-1-1,0 0 1,0 0-1,0 0 0,3-7 1,51-104 30,-58 116-31,-1 1-1,0-1 1,1 0 0,-1 0 0,0 1 0,1-1-1,-1 0 1,1 1 0,-1-1 0,1 1 0,0-1-1,-1 0 1,1 1 0,-1-1 0,1 1-1,0 0 1,1-1 0,-2 1 0,0 0 0,1 0-1,-1 0 1,0 1 0,0-1 0,1 0-1,-1 0 1,0 1 0,0-1 0,1 0-1,-1 1 1,0-1 0,0 0 0,0 1-1,1-1 1,-1 0 0,0 1 0,0-1-1,0 0 1,0 1 0,0-1 0,0 0-1,0 1 1,0-1 0,0 1 0,0 37 46,0-32-37,-3 63 84,-2 74-596,5-141 479,0 0 0,0 0 1,0 0-1,0 0 0,0 0 0,1 0 1,-1 0-1,1 0 0,1 3 1,-2-9-128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5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269 52 16059,'1'-3'231,"-1"1"0,0-1 0,0 0 0,0 1 0,0-1 0,0 0-1,0 0 1,-1 1 0,1-1 0,-1 1 0,1-1 0,-1 0 0,-2-2-1,3 4-148,-1 0 0,0 0 0,0 0-1,1 1 1,-1-1 0,0 0 0,0 0-1,0 1 1,0-1 0,0 1 0,0-1-1,0 1 1,0-1 0,0 1 0,0-1-1,0 1 1,0 0 0,0 0 0,-1 0-1,1 0 1,0-1 0,0 2 0,0-1-1,0 0 1,0 0 0,-1 0 0,1 0-1,0 1 1,0-1 0,0 0 0,0 1-1,0-1 1,0 1 0,-1 0 0,-5 3 172,0 0 0,1 0 1,-1 0-1,1 1 0,0 0 1,1 0-1,-1 1 0,1-1 1,-4 8-1,-41 61 701,32-42-835,2 2 0,1 0 1,1 1-1,2 1 0,2 0 0,1 0 1,2 1-1,1 0 0,2 0 0,1 43 1,3-76-120,3 35 4,-3-38-4,0 0-1,1 0 0,-1 0 0,0 0 0,0 0 0,0 0 0,1 0 0,-1 0 0,0 0 1,1 0-1,-1-1 0,1 1 0,-1 0 0,1 0 0,-1 0 0,1-1 0,-1 1 1,1 0-1,0 0 0,0-1 0,-1 1 0,1-1 0,0 1 0,0-1 0,0 1 0,-1-1 1,1 1-1,0-1 0,0 0 0,0 0 0,0 1 0,0-1 0,2 0 0,0-1 0,-1 0-1,1 0 1,0 0-1,0 0 1,0 0-1,-1-1 1,1 1-1,-1-1 1,1 0-1,3-3 1,25-26-27,-19 18 26,34-37 0,-31 33 5,0 0-1,1 1 1,0 1 0,27-19-1,-35 28 101,-17 7-31,-8 2 13,-1-5-10,11 2-50,0-1 0,0 1 0,0 0 0,-10 2 0,45 11-96,-14-7 59,1-1-1,0 0 0,0-1 1,1-1-1,-1 0 0,21 1 1,-35-4 10,0-1 0,1 1 0,-1 0 0,0 1 0,0-1 0,1 0 0,-1 0 0,0 0 0,0 1 0,0-1 0,1 1 0,-1-1 0,0 1 0,0-1 0,0 1 0,0 0 0,0 0 0,0-1 0,0 1 0,0 0 0,0 0 0,-1 0 0,1 0 0,0 0 0,0 0 0,-1 0 0,1 0 0,-1 0 0,2 2 0,-1 3-2,0-1 1,-1 0-1,1 0 0,-1 0 1,0 11-1,-1-2 1,-5 168-1533,6-171 675,1-14 336,2-22-18,-2 22 483,4-38-574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5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 20900,'-12'37'1308,"1"1"0,-6 49 0,15-71-1230,0 0-1,1 0 1,1 1-1,1-1 1,0 0-1,1 0 1,1 0-1,5 18 0,-8-32-57,1 0 0,-1 0 0,1 0 0,0 0 0,0 0 0,0 0 0,0 0 0,0 0 0,0 0-1,0-1 1,1 1 0,-1 0 0,0-1 0,1 1 0,0-1 0,-1 0 0,1 1 0,0-1 0,0 0-1,0 0 1,0 0 0,0 0 0,0 0 0,3 0 0,-3-1-6,1 0 1,-1 0-1,1 0 1,-1-1-1,0 1 0,1-1 1,-1 0-1,0 0 1,1 0-1,-1 0 1,0 0-1,0 0 0,0 0 1,0-1-1,0 1 1,0-1-1,0 0 1,-1 1-1,1-1 0,0 0 1,1-2-1,1-2 4,0 1-1,0-1 1,-1 0 0,1 0-1,-1 0 1,0 0-1,-1-1 1,0 1-1,0-1 1,0 0-1,1-11 1,-3 17-15,0 0 1,0 1-1,0-1 1,0 0-1,0 0 0,0 1 1,0-1-1,0 0 1,0 0-1,0 0 0,-1 1 1,1-1-1,0 0 0,-1 0 1,1 1-1,0-1 1,-1 0-1,1 1 0,-1-1 1,1 1-1,-1-1 1,1 0-1,-1 1 0,0-1 1,1 1-1,-2-1 1,1 1 0,0 0 0,0-1 1,0 1-1,0 0 0,-1 0 1,1 0-1,0 0 0,0 0 1,0 1-1,0-1 1,0 0-1,-1 0 0,1 1 1,0-1-1,-1 1 0,-4 2 17,1 0-1,0 0 0,0 0 0,0 1 1,-6 6-1,3-1 18,0 0 1,1 0 0,-9 14-1,14-18-25,-1-1-1,1 1 0,0-1 0,0 1 0,0 0 0,1 0 0,0 0 1,0 0-1,-1 9 0,2-13-11,0-1 0,0 0 0,0 1 0,0-1 0,0 0-1,0 0 1,0 1 0,0-1 0,0 0 0,0 0 0,0 1 0,0-1 0,0 0 0,0 0 0,0 1 0,1-1 0,-1 0 0,0 0 0,0 0 0,0 1 0,0-1 0,1 0 0,-1 0-1,0 0 1,0 1 0,0-1 0,1 0 0,-1 0 0,0 0 0,0 0 0,0 0 0,1 0 0,-1 1 0,0-1 0,0 0 0,1 0 0,-1 0 0,0 0 0,0 0 0,1 0 0,-1 0 0,0 0-1,1 0 1,-1 0 0,0 0 0,0 0 0,1 0 0,-1-1 0,0 1 0,0 0 0,1 0 0,-1 0 0,0 0 0,0 0 0,0 0 0,1-1 0,-1 1 0,0 0 0,0 0 0,0 0-1,1 0 1,-1-1 0,0 1 0,0 0 0,0 0 0,0-1 0,0 1 0,15-14-9,31-53-235,-37 52 79,1 0-1,0 1 1,1 0-1,0 1 1,16-15-1,-26 28 145,0-1 0,0 0-1,-1 0 1,1 1 0,0-1 0,0 1 0,0-1-1,0 0 1,0 1 0,0-1 0,0 1-1,0 0 1,0-1 0,0 1 0,0 0-1,0 0 1,0 0 0,0 0 0,0 0 0,0 0-1,1 0 1,-1 0 0,0 0 0,0 0-1,1 1 1,0 0 9,-1 0 1,0 0-1,0 0 0,0 0 0,0 0 1,0 0-1,0 1 0,-1-1 1,1 0-1,0 0 0,-1 1 0,1-1 1,-1 1-1,1-1 0,-1 0 1,1 3-1,1 8 63,0 1 1,-1 0-1,-1 18 1,0-24 5,-4 94 612,2-100-2037,-2-7 685,-2-9 257,1-6-10,1-3-157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6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1 203 20116,'4'3'2345,"-2"-3"-1345,1 0-456,1 0 1817,2 3-1009,4 0-736,4-2-248,1-1-632,2 0-296,3-1-960,-4-3 183,-1-4 921,-2 0-304,-2-2-248</inkml:trace>
  <inkml:trace contextRef="#ctx0" brushRef="#br0" timeOffset="1">261 2 20484,'0'-1'1953,"5"5"-1505,-4 11-216,0 3 1184,2 6-1480,-1-1-584,-2 3 560,1 0-128,1-7-104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0.0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110 125 14235,'-5'8'599,"0"1"1,0-1-1,0 1 0,1 0 1,0 0-1,-3 13 0,6-18-354,0 0 0,0 0 0,0 1 0,0-1 0,1 0-1,-1 1 1,1-1 0,1 1 0,-1-1 0,0 0 0,1 1 0,0-1-1,0 0 1,0 0 0,1 0 0,2 7 0,-3-10-204,1 1 0,-1-1 0,0 1 0,1-1 0,-1 0 1,1 0-1,-1 1 0,1-1 0,-1 0 0,1 0 0,0-1 0,0 1 0,0 0 0,-1-1 1,1 1-1,0-1 0,0 1 0,0-1 0,0 0 0,0 0 0,0 0 0,0 0 0,0 0 1,-1 0-1,1 0 0,0-1 0,0 1 0,0-1 0,0 0 0,0 1 0,3-3 1,1 0 34,1 0 1,-1-1-1,1 0 1,-1 0-1,0 0 1,-1-1 0,8-7-1,-5 2 31,0 0 0,-1-1 0,0 1-1,0-1 1,-1-1 0,-1 1 0,0-1 0,0 0-1,2-13 1,-6 19-65,0 1-1,0-1 1,0 1 0,-1-1-1,0 1 1,0-1-1,0 1 1,-1-1 0,0 1-1,-2-8 1,2 10-24,0-1 0,-1 1 0,0 0 0,1 0 0,-1 0 0,0 0-1,0 1 1,-1-1 0,1 0 0,-1 1 0,1 0 0,-1-1 0,0 1 0,0 0 0,0 0 0,0 1 0,-5-3 0,3 2-45,-1 0 0,1 0 0,-1 1 0,0 0 0,1 0 0,-1 0 0,0 1 0,0 0 0,1 0 0,-1 0 0,0 1 0,1 0 0,-1 0 0,0 0 0,1 1 0,-1 0 0,1 0 0,-5 3 0,1 0-82,0-1 1,1 2 0,0-1 0,0 1 0,0 1-1,1-1 1,0 1 0,1 0 0,-11 14 0,2 6-206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6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2 112 19844,'-1'-2'116,"1"1"-1,0-1 1,0 1-1,-1-1 1,1 0-1,0 1 1,0-1-1,1 1 1,-1-1-1,0 1 1,0-1-1,1 1 1,-1-1-1,1 1 1,-1-1-1,1 1 1,0 0-1,0-2 1,2-1 57,0 0 0,0 1 0,0-1 1,0 1-1,0 0 0,5-3 0,5-4 214,0 1-1,22-10 1,-30 16-360,0 1 1,0 0 0,0 0 0,1 0 0,-1 1-1,1-1 1,-1 1 0,0 1 0,1-1 0,0 1-1,-1 0 1,7 0 0,-10 1-19,0-1-1,1 1 1,-1 0 0,0 0 0,0-1-1,0 1 1,0 0 0,0 1 0,-1-1-1,1 0 1,0 1 0,0-1-1,-1 1 1,1-1 0,-1 1 0,1 0-1,-1-1 1,0 1 0,0 0 0,0 0-1,0 0 1,0 0 0,0 0-1,0 0 1,-1 0 0,1 0 0,-1 1-1,1-1 1,-1 0 0,0 0 0,0 0-1,0 4 1,-1 8 137,-1-1 0,0 0-1,0 0 1,-2 0 0,1-1 0,-2 1-1,0-1 1,0 0 0,-1 0 0,0 0 0,-1-1-1,-12 16 1,18-26-120,0 0-1,0 0 1,0 0 0,0 0-1,0 0 1,0-1 0,0 1-1,-1 0 1,1 0 0,0-1-1,0 1 1,-1-1 0,1 1-1,0-1 1,-1 1-1,-1-1 1,3 0-21,0 0-1,0 0 1,0 0-1,-1 0 0,1 0 1,0 0-1,0 0 1,-1 0-1,1 0 1,0 0-1,0 0 1,0 0-1,-1 0 1,1-1-1,0 1 1,0 0-1,0 0 1,-1 0-1,1 0 1,0-1-1,0 1 0,0 0 1,0 0-1,0 0 1,-1 0-1,1-1 1,0 1-1,0 0 1,0 0-1,0-1 1,0 1-1,0 0 1,3-15-91,0 11 1,0 0 1,0 0 0,0 0-1,0 0 1,0 0 0,1 1-1,0-1 1,0 1 0,0 0-1,0 0 1,0 1 0,0-1 0,7-2-1,-10 5 45,1-1 0,-1 1 0,1-1 0,-1 1 0,1-1 0,0 1-1,-1 0 1,1 0 0,-1 0 0,1 0 0,0 0 0,-1 0 0,1 0 0,-1 1-1,1-1 1,-1 0 0,1 1 0,1 0 0,-1 0 21,-1 1-1,0-1 1,0 0 0,1 0-1,-1 1 1,0-1 0,0 1-1,0-1 1,-1 1 0,1-1-1,0 1 1,0-1 0,-1 1-1,1 0 1,-1-1 0,1 1-1,-1 0 1,0 0 0,0-1-1,0 4 1,0 5 115,0-1 1,-1 1-1,-1-1 0,1 1 1,-1-1-1,-1 0 0,0 0 1,-4 10-1,-2 2 396,-1-1 1,-16 24 0,21-36-290,0-1 1,-1 0-1,1 0 1,-1-1-1,-13 12 1,17-17-266,1 0 0,0 0-1,0 0 1,0 0 0,-1 0 0,1-1 0,0 1 0,-1-1 0,1 1-1,-1-1 1,1 1 0,-1-1 0,1 0 0,-1 1 0,1-1 0,-1 0 0,1 0-1,-1 0 1,1 0 0,-1-1 0,1 1 0,-1 0 0,1-1 0,-1 1-1,1-1 1,0 1 0,-1-1 0,1 0 0,0 1 0,-1-1 0,1 0 0,0 0-1,0 0 1,0 0 0,-1 0 0,1 0 0,0 0 0,1-1 0,-1 1-1,0 0 1,-1-3 0,1 2-61,0 0 0,0-1-1,0 0 1,0 1-1,0-1 1,1 1 0,-1-1-1,1 0 1,-1-4 0,2-14-691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7.1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96 16988,'9'-3'523,"-1"0"0,0-1 1,0 0-1,0-1 1,-1 0-1,1 0 0,-1 0 1,-1-1-1,1 0 1,-1 0-1,0-1 0,8-11 1,-13 17-483,-1 1-1,0-1 1,1 1 0,-1-1 0,0 1-1,1-1 1,-1 1 0,0-1 0,0 1-1,0-1 1,1 0 0,-1 1 0,0-1-1,0 1 1,0-1 0,0 1 0,0-1-1,0 0 1,0 1 0,0-1 0,0 1 0,-1-1-1,1 0 1,0 1 0,0-1 0,0 1-1,-1-2 1,0 2-3,0 0 1,1-1-1,-1 1 0,0 0 0,0 0 1,0 0-1,1-1 0,-1 1 0,0 0 1,0 0-1,0 0 0,1 0 0,-1 0 1,0 1-1,0-1 0,0 0 0,0 0 0,-34 15 627,29-11-602,-1 0 0,1 1 0,1 0 0,-1 0 0,1 1 0,0 0 0,0-1 0,1 2 1,-1-1-1,1 0 0,1 1 0,-5 10 0,3-5-1,1 0 0,0 0 0,1 1 0,0-1-1,1 1 1,0 19 0,1-29-60,1 0 0,1 0-1,-1-1 1,0 1 0,1 0-1,-1 0 1,1-1 0,0 1 0,0-1-1,0 1 1,1 2 0,-1-4-31,-1 0 0,1-1 0,-1 1 0,1 0 1,0-1-1,-1 1 0,1 0 0,0-1 0,0 1 1,-1-1-1,1 0 0,0 1 0,0-1 0,0 0 1,0 1-1,-1-1 0,1 0 0,0 0 1,0 0-1,0 1 0,0-1 0,0 0 0,0 0 1,0 0-1,-1-1 0,1 1 0,0 0 0,0 0 1,0 0-1,0-1 0,0 1 0,-1 0 0,1-1 1,0 1-1,1-2 0,6-3-180,0 0 0,-1-1 0,0 0 0,0 0 0,-1-1 0,0 0 0,10-13 0,-9 10 30,21-26-392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7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49 191 18796,'-7'13'548,"0"1"1,1-1-1,0 1 0,1 1 1,1-1-1,0 1 1,1 0-1,0-1 0,1 2 1,1 21-1,1-35-529,0 0 1,0-1 0,0 1-1,0 0 1,1 0-1,-1-1 1,1 1-1,-1 0 1,1-1-1,0 1 1,0-1-1,0 1 1,-1-1-1,1 1 1,2 1-1,-2-2-8,0-1-1,0 0 1,-1 1-1,1-1 1,0 0-1,0 1 1,0-1-1,0 0 1,-1 0-1,1 0 1,0 1-1,0-1 1,0 0-1,0 0 1,0-1-1,0 1 1,-1 0-1,1 0 1,0 0-1,0-1 1,0 1-1,0 0 1,-1-1-1,1 1 1,0 0-1,0-1 1,0 1-1,-1-1 1,1 1-1,0-1 1,0-1-1,7-5 32,-1 0 0,-1 0-1,1-1 1,-1 0 0,0 0 0,-1-1-1,0 1 1,5-14 0,27-78 168,-32 86-180,7-22 127,-1-1-1,11-73 1,-23 97 31,-2 16 24,-5 20 26,-2 25 12,3 0-1,1 1 1,2 0-1,6 92 0,-2-136-251,6 43-136,-6-45 61,1 0 0,-1 0-1,1 0 1,0 0 0,0 0-1,0-1 1,1 1 0,-1 0-1,1-1 1,-1 1 0,1-1-1,0 1 1,3 1-1,-4-3 58,-1-1-1,1 0 0,0 1 0,0-1 0,0 0 0,0 0 0,0 0 0,0 1 0,0-1 0,0 0 0,0 0 0,0-1 0,0 1 1,-1 0-1,1 0 0,0 0 0,0-1 0,0 1 0,0 0 0,0-1 0,0 1 0,-1-1 0,1 1 0,0-1 0,0 1 0,-1-1 1,1 1-1,1-2 0,14-14-359</inkml:trace>
  <inkml:trace contextRef="#ctx0" brushRef="#br0" timeOffset="1">359 415 19060,'3'2'2449,"0"-1"-1377,-1-1-480,-3-6 2689,0 0-2417,-4-1-2216,1 0 1352,1 3-417,-1-1-127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6.2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1 309 14971,'-1'-3'3501,"6"-8"-1641,13-21-750,-9 18-554,123-207 676,-129 218-1228,-1-1-1,0 1 0,1 0 1,0 0-1,0 0 0,4-3 1,-7 6-4,0-1 1,1 1 0,-1 0-1,0 0 1,1 0 0,-1 0 0,0-1-1,1 1 1,-1 0 0,1 0-1,-1 0 1,0 0 0,1 0-1,-1 0 1,1 0 0,-1 0-1,0 0 1,1 0 0,-1 0-1,0 0 1,1 0 0,-1 0-1,0 0 1,1 1 0,-1-1-1,1 0 1,0 1 3,-1 0 0,1 0 0,0-1 0,-1 1 0,1 0 0,-1 0 0,1 0 0,-1 0 0,0 0 0,1 0 0,-1 0 0,0 0 0,0 0 0,1 2 0,2 33 207,-2 0 1,-2 0 0,0 0-1,-10 45 1,5-31 114,2-15-110,-3 42-284,15-97-1072,0 0 797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6.7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18940,'4'3'1920,"-2"6"-1231,-1-3-313,9-6 1152,8-2-552,8-3-432,4-4-152,3 2-216,3-3-96,-1 1-232,-3 0-200,-6 6-576,-7 2-304,-8 2 960,1 8-216,-5 3-264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7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56 14499,'4'-6'787,"-2"4"-518,0-1-1,-1 0 0,1 1 1,0-1-1,-1 0 0,0 0 1,0 0-1,0 0 0,0-1 1,0 1-1,-1 0 0,1-5 1,-1 7-214,0 1 0,0 0 0,0 0 0,0 0 0,0-1 0,0 1 0,0 0 0,0 0 0,0 0 0,0 0 0,0-1 0,0 1 0,0 0 0,0 0 0,0 0 0,0-1 0,0 1 0,0 0 0,0 0 0,0 0 0,0 0 0,-1-1 0,1 1 0,0 0 0,0 0 0,0 0 0,0 0 0,0 0 0,0 0 0,-1-1 0,1 1 0,0 0 0,0 0 0,0 0 0,0 0 0,-1 0 0,1 0 1,0 0-1,0 0 0,0 0 0,-1 0 0,1 0 0,0 0 0,0 0 0,0 0 0,0 0 0,-1 0 0,1 0 0,0 0 0,0 0 0,-1 0 0,-10 9 1263,-8 16-331,10-9-851,1 0 0,1 0 0,0 0 0,1 1 0,1 0 0,0 0 0,2 1 0,0-1 0,0 1 0,1 28 0,2-43-112,0 0 0,0 0 0,1 0 0,-1 0 0,0 0 0,1 0 1,0 0-1,0 0 0,0-1 0,0 1 0,0 0 0,1-1 0,-1 1 0,3 4 0,-3-7-13,0 1 0,-1-1 1,1 0-1,-1 1 1,1-1-1,-1 1 0,1-1 1,0 0-1,-1 1 1,1-1-1,0 0 0,-1 0 1,1 0-1,0 0 1,0 1-1,-1-1 0,1 0 1,0 0-1,-1 0 1,1-1-1,0 1 0,-1 0 1,2 0-1,0-1 7,0 0 0,0 0 0,0 0 0,0 0 0,0-1-1,-1 1 1,1-1 0,0 1 0,-1-1 0,0 1 0,3-4 0,7-11 33,-2-1 1,1-1 0,-2 1 0,0-2-1,-1 1 1,-1-1 0,-1 0 0,-1 0-1,4-30 1,-8 47-56,0 0 1,0 0-1,0 0 1,0 0-1,0 0 1,0 0-1,-1 0 1,1 0-1,0 1 0,-1-1 1,-1-3-1,2 5 0,0 0-1,0 0 1,0 0-1,0 0 0,0-1 1,0 1-1,-1 0 1,1 0-1,0 0 1,0 0-1,0 0 0,0 0 1,0-1-1,-1 1 1,1 0-1,0 0 1,0 0-1,0 0 0,0 0 1,-1 0-1,1 0 1,0 0-1,0 0 1,0 0-1,-1 0 0,1 0 1,0 0-1,0 0 1,0 0-1,-1 0 1,1 0-1,0 0 0,0 0 1,0 0-1,-1 0 1,-7 11-300,4-1-156,0 0 0,1 0-1,1 1 1,0-1 0,0 1-1,1-1 1,0 1 0,1 0-1,0-1 1,2 15 0,2-18-365</inkml:trace>
  <inkml:trace contextRef="#ctx0" brushRef="#br0" timeOffset="1">206 169 16147,'7'26'2065,"-3"4"-1265,-2 9-264,-1 6 944,1 3-391,-2 0-137,1-3-352,1-8-152,-1-8-248,0-6-112,1-20-368,2 3-352,-2-22 232,-1-7 272,-4-5-144,-1-1-96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7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73 19028,'3'0'909,"1"-1"-1,-1 1 1,0-1 0,0 0-1,1 0 1,-1 0-1,4-2 1,40-25-435,-30 18-74,-8 3-373,-7 5-24,0 0 1,1 0 0,-1 0 0,0 1-1,1-1 1,-1 1 0,1-1-1,0 1 1,-1 0 0,1 0 0,0 0-1,0 1 1,2-2 0,-4 3-3,0 0-1,0 0 1,-1-1 0,1 1-1,-1 0 1,1 0 0,0 0 0,-1 0-1,0-1 1,1 1 0,-1 0 0,0 0-1,1 0 1,-1 0 0,0 0 0,0 0-1,0 0 1,0 2 0,0 24-22,0-17 13,-8 347 80,8-347-148,0-7-31,0 1-1,0-1 1,0 0-1,0 1 1,0-1-1,-1 0 0,0 0 1,1 0-1,-1 0 1,-3 6-1,4-9 10,-1 0-1,1 0 1,-1 0-1,1 0 1,0 0-1,-1 0 1,1 0-1,-1-1 1,1 1-1,-1 0 1,1 0-1,0 0 1,-1 0 0,1-1-1,-1 1 1,1 0-1,0 0 1,-1-1-1,1 1 1,0 0-1,-1-1 1,1 1-1,0 0 1,0-1-1,-1 1 1,1 0-1,0-1 1,0 1-1,-1-1 1,-8-14-579,9 15 661,-48-90-7532,32 60 5823,1 1 3724,14 29-1892,1-1 0,0 1 0,0 0 0,0-1-1,-1 1 1,1 0 0,0-1 0,0 1 0,0 0 0,0-1-1,0 1 1,0-1 0,0 1 0,0 0 0,0-1-1,0 1 1,0-1 0,0 1 0,0 0 0,0-1 0,0 1-1,0-1 1,1 1 0,-1 0 0,0-1 0,0 1 0,0 0-1,0-1 1,1 1 0,-1 0 0,0-1 0,1 1 0,-1 0-1,0-1 1,0 1 0,1 0 0,-1 0 0,0 0 0,1-1-1,-1 1 1,1 0 0,-1 0 0,0 0 0,1 0 0,-1 0-1,0 0 1,1-1 0,-1 1 0,1 0 0,0 0-1,29-1 3596,-13 0-3258,-12 0-520,-1 0 0,1 0 0,-1 0 0,0-1 0,0 0 0,1 0 0,-1 0 0,0-1 0,-1 1 0,1-1 0,0 0 0,-1 0 0,0 0 0,1 0 0,-1-1 0,5-7 0,9-15-372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8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48 139 17996,'2'38'2726,"2"22"586,-4-59-3303,1 0 0,-1 0 0,1 0 0,-1 0 0,1 0 0,-1 0 0,1-1-1,-1 1 1,1 0 0,-1 0 0,1-1 0,0 1 0,0 0 0,-1-1-1,1 1 1,0-1 0,0 1 0,0-1 0,0 1 0,-1-1 0,1 0-1,0 1 1,0-1 0,0 0 0,0 0 0,1 1 0,34 1-436,-6 0 190,-27 0 268,1-1 0,0 1 0,0 0 0,-1 0 0,1 0-1,-1 0 1,1 1 0,-1-1 0,0 1 0,0 0 0,0 0-1,-1 0 1,1 0 0,-1 0 0,1 1 0,-1-1 0,0 1-1,0 0 1,-1-1 0,1 1 0,-1 0 0,0 0-1,0 0 1,0 0 0,0 0 0,-1 0 0,0 0 0,0 1-1,0-1 1,-1 7 0,0-5 46,1-1-1,-1 0 0,0 0 1,-1 0-1,1 1 0,-1-1 1,0-1-1,0 1 0,-1 0 1,1 0-1,-1-1 1,0 0-1,0 1 0,-1-1 1,1 0-1,-1-1 0,0 1 1,0-1-1,0 1 1,-1-1-1,1 0 0,-1-1 1,-8 5-1,10-6-138,1-1-1,-1 1 1,0 0-1,1-1 1,-1 0-1,0 1 1,1-1-1,-1 0 1,0 0-1,1-1 1,-1 1-1,1-1 1,-1 1 0,0-1-1,1 0 1,-1 0-1,-3-2 1,2 1-153,1-1 1,-1 1 0,1-1 0,0 0 0,-1 0-1,2 0 1,-1-1 0,0 1 0,1-1-1,-3-3 1,-1-6-361,0 0-1,0-1 1,1 1-1,1-1 1,-4-22-1,2-9-677</inkml:trace>
  <inkml:trace contextRef="#ctx0" brushRef="#br0" timeOffset="1">32 80 16972,'16'-16'1856,"2"3"-1000,3 2-336,5-1 889,0 3-201,0 1-696,0 2-472,-4 3-864,-2 2-392,-8 1 895,-5 0-279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8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 14427,'15'9'1534,"-1"1"0,0 0 1,-1 1-1,0 0 0,15 18 0,-21-21-1347,-1 0 0,-1 0 0,1 1 0,-2 0 0,1 0 0,-1 1 0,0-1 0,-1 1 0,0 0 0,1 13 0,-1 0-128,-1-1 0,-1 1 0,-1 0 0,-1-1 1,-1 1-1,-2-1 0,-6 26 0,3-22-406,-1 1 1,-1-2 0,-1 1 0,-1-2 0,-24 38 0,30-54 240,0 0 0,-1-1 0,0 0-1,-1 0 1,0-1 0,0 1 0,-12 8 0,-13-1-445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9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0 13987,'-13'16'1392,"0"3"-1024,-6 7-80,-1 6 609,2 6-225,-1 2 56,2 6 120,3 5-48,3 4-80,3 3-39,5 0-57,9 0-64,5-5-448,9-5-336,5-9 216,5-9-56,11-17-104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3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566 1 12643,'-46'34'1672,"-10"5"-1016,-6 0-224,2-2 1361,4 2-905,3-4-144,4-3-232,6-5-72,10-5-152,6-7-80,9-6-352,0-3-368,0-12 408,2-6-40,6-13-72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9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 20476,'-1'1'228,"0"0"-1,1 1 1,-1-1 0,0 0-1,1 1 1,-1-1-1,1 1 1,0-1-1,0 0 1,-1 1-1,1-1 1,0 1 0,0-1-1,0 1 1,0-1-1,1 1 1,-1-1-1,1 3 1,9 30 1111,-8-30-1120,1 6 7,16 39 114,-17-46-399,0 1-1,-1-1 0,1 0 0,1 0 0,-1 0 1,0 0-1,1 0 0,-1 0 0,1-1 1,0 0-1,3 3 0,-5-4-21,1-1 0,-1 1 0,1-1 0,-1 1 0,0-1-1,1 0 1,-1 0 0,1 1 0,-1-1 0,1 0 0,-1-1 0,1 1 0,-1 0 0,1 0 0,-1 0 0,1-1 0,-1 1 0,0-1 0,1 1-1,-1-1 1,0 0 0,1 0 0,-1 1 0,0-1 0,0 0 0,0 0 0,0 0 0,2-2 0,4-4-554,-1 0 0,0 0 0,7-12 1,-4 6-177,-9 12 747,1 0 0,-1 0-1,1 0 1,0 0 0,0 0 0,-1 0 0,1 0 0,0 1 0,0-1 0,0 0 0,0 0-1,0 1 1,0-1 0,0 1 0,0-1 0,0 1 0,2-1 0,-2 1 57,-1 0-1,1 0 1,-1 1 0,1-1 0,-1 0 0,1 0-1,-1 1 1,0-1 0,1 0 0,-1 1-1,1-1 1,-1 0 0,0 1 0,1-1 0,-1 1-1,0-1 1,0 1 0,1-1 0,-1 0 0,0 1-1,0-1 1,0 1 0,1-1 0,-1 1-1,0-1 1,0 2 0,1 5 203,0 1-1,0-1 0,-2 16 1,-4 61 2312,-25 131 0,41-239-4386,-8 8 1438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0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19732,'-1'8'2145,"2"1"-1481,4-5-280,3 2 1840,4-1-1648,4-4-159,1 0-249,3-2-144,-1-5-392,0 0-265,-4 1-567,-2 2-248,-6 3 1008,-4 3-320,-5 5-193</inkml:trace>
  <inkml:trace contextRef="#ctx0" brushRef="#br0" timeOffset="1">14 183 18028,'-3'6'2184,"0"1"-1416,6-4-231,6-2 1399,8 1-808,5-2-176,4-5-407,3 1-217,0-5-400,0 1-344,-3-1 1216,-2 2-808,-12-2-24,-8-1-56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0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19644,'5'-5'1945,"-2"5"-1233,-3 3-296,0 12 968,0 2-368,1 11-279,1 1-201,2 5-328,-4 1-56,4-3-88,-1-2-128,0-5-424,0-5-281,-2-8-551,1-11 648,1 2 296,2-15-256,6-8-224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1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19932,'-1'8'3910,"-3"27"-2951,4-34-960,0 0 1,0 0-1,0 0 0,0 0 0,0 0 0,0 0 0,0-1 0,0 1 0,0 0 1,0 0-1,1 0 0,-1 0 0,0 0 0,1 0 0,-1 0 0,1-1 0,-1 1 1,1 0-1,-1 0 0,1 0 0,0-1 0,-1 1 0,1 0 0,0-1 0,-1 1 1,1-1-1,0 1 0,0-1 0,0 1 0,0-1 0,0 1 0,12 0 8,-1-1-1,0 0 0,0 0 1,0-2-1,20-3 0,14-1 4,-34 5-6,0 0-1,0 1 0,0 1 0,1 0 1,-1 1-1,22 6 0,-31-8 4,0 1 0,0 0 0,0 1-1,0-1 1,0 0 0,-1 1 0,1 0 0,0 0-1,-1 0 1,1 0 0,-1 0 0,0 0-1,1 0 1,-1 1 0,0-1 0,-1 1 0,1 0-1,0-1 1,-1 1 0,0 0 0,1 0 0,-1 0-1,0 0 1,0 0 0,-1 0 0,1 1-1,-1-1 1,1 0 0,-1 0 0,0 0 0,-1 4-1,0 2 70,-1 0 0,0 0 0,-1 0 0,0 0 0,0-1 0,0 1 0,-1-1 0,-1 0 0,0 0 0,0 0 0,0-1-1,-9 10 1,10-13-49,0 1 0,-1 0-1,0-1 1,1 0-1,-1 0 1,-1-1 0,1 1-1,0-1 1,-1 0-1,0 0 1,0-1 0,0 0-1,0 0 1,0 0-1,0-1 1,0 0-1,0 0 1,-11 0 0,14-1-26,0-1 0,0 0 0,-1 1 0,1-1 1,0 0-1,0-1 0,0 1 0,0 0 0,0-1 0,0 0 1,0 0-1,1 0 0,-1 0 0,1 0 0,-1 0 1,1-1-1,0 1 0,-3-4 0,0-2 11,0-1 0,1 1 0,-1-1-1,2 1 1,-4-12 0,-7-23-125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1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 19972,'3'0'2289,"-2"2"-1537,0-2-376,2 0 1392,6 0-815,1-2-273,5-1-464,-1 2-160,5 1-288,1-2-280,2 2-793,-1 2 1129,1 4-248,-3 1-128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2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50 22165,'-1'3'1752,"5"-6"-1288,3-3-200,9 0 616,4 1-199,8-1-377,2 0-232,6 0-552,2 3-393,-5 0 705,-4-1-144,-7 0-64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2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0 317 15819,'14'-12'6525,"66"-65"-4356,93-121-1503,-151 171-630,-17 25-36,-3 8-3,-3 10-2,-14 40-8,4-13-43,1-1 0,-5 58 1,15-99 8,-1 0 1,1 1 0,0-1-1,0 0 1,0 0 0,0 0-1,0 1 1,1-1 0,-1 0-1,0 0 1,1 0 0,-1 0-1,0 0 1,1 1 0,0 0-1,-1-2 16,1 0-1,-1 0 0,0 1 0,1-1 0,-1 0 1,0 0-1,1 0 0,-1 0 0,1 0 0,-1 0 0,0 0 1,1 0-1,-1 0 0,0 0 0,1 0 0,-1 0 1,1 0-1,-1 0 0,0 0 0,1 0 0,-1 0 0,0 0 1,1-1-1,-1 1 0,0 0 0,1 0 0,-1 0 1,0-1-1,1 1 0,5-5-309,-1 0 0,0 0 0,8-10 0,-5 6 375,14-16-622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3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3 18716,'-11'33'1825,"3"-14"-1096,1 1-1,2 0 0,0 0 0,-3 31 1,7-49-677,1 0 0,0 0 0,0 0 0,0 0 0,0 0 1,1 0-1,-1 0 0,1 1 0,-1-1 0,1 0 0,0 0 1,-1 0-1,1-1 0,0 1 0,1 0 0,-1 0 1,1 2-1,0-3-36,-1 0 0,1 0 0,-1-1-1,1 1 1,-1 0 0,1 0 0,-1-1 0,1 1 0,0-1 0,-1 1 0,1-1 0,0 0 0,-1 0 0,1 0 0,0 1 0,-1-2 0,1 1-1,0 0 1,-1 0 0,1 0 0,0-1 0,1 0 0,9-3-5,0 0 0,0-1-1,-1 0 1,1-1 0,-1 0 0,17-13-1,-10 5 10,-1-1 0,29-31 0,-42 42-9,-1 0 0,0-1 0,0 1 0,0 0 0,0-1 0,-1 0 0,0 1 0,2-7 0,-3 10-6,-1 0-1,0 0 1,0-1 0,1 1 0,-1 0-1,0 0 1,0 0 0,0-1-1,-1 1 1,1 0 0,0 0-1,0 0 1,-1-1 0,1 1 0,0 0-1,-1 0 1,0 0 0,1 0-1,-1 0 1,1 0 0,-1 0-1,0 0 1,0 0 0,1 0 0,-1 0-1,0 1 1,0-1 0,0 0-1,0 0 1,0 1 0,0-1 0,0 1-1,0-1 1,-1 1 0,1-1-1,0 1 1,0 0 0,0-1-1,0 1 1,-2 0 0,-5-1-55,-1 0 1,1 0-1,0 1 0,0 0 1,0 0-1,0 1 0,-1 0 1,1 0-1,0 1 0,0 0 1,1 1-1,-1 0 0,0 0 1,1 0-1,0 1 0,-9 5 1,15-8-43,1 0 0,-1 0 1,0-1-1,0 1 0,0 0 1,0 0-1,1 0 0,-1 0 1,1 0-1,-1 0 0,0 0 0,1 0 1,0 0-1,-1 1 0,1-1 31,0-1-1,0 1 0,0-1 0,0 1 0,0-1 1,0 1-1,0-1 0,0 1 0,0-1 1,0 1-1,1-1 0,-1 1 0,0-1 0,0 1 1,1-1-1,-1 1 0,0-1 0,0 0 0,1 1 1,-1-1-1,0 0 0,2 1 0,0 0-79,0 1-1,0-1 1,0 0-1,0 0 0,0-1 1,1 1-1,-1 0 0,0-1 1,1 0-1,-1 1 1,5-1-1,18 0-773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3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51 16067,'-3'3'698,"0"0"-1,0 0 0,0 0 0,0 1 1,1-1-1,-1 1 0,1-1 0,-3 8 1,-20 43 339,21-42-929,1-1 1,0 1 0,0 0 0,1 0-1,1 0 1,0 0 0,1 13 0,0-21-83,0-1 1,1 0-1,-1 1 1,1-1-1,0 0 0,0 1 1,0-1-1,1 0 1,-1 0-1,1 0 1,-1 0-1,1 0 0,2 2 1,-2-3-6,0 0 1,0-1-1,0 1 1,0-1-1,0 0 0,0 0 1,1 0-1,-1 0 1,0 0-1,1 0 0,-1-1 1,0 1-1,1-1 1,-1 1-1,1-1 0,-1 0 1,1 0-1,-1 0 1,0 0-1,4-1 0,2-1 11,0 0-1,0 0 1,0-1-1,-1 0 1,0 0-1,1-1 1,-1 0-1,0 0 1,-1-1-1,1 0 1,-1 0-1,0 0 1,11-13-1,-8 6 15,1 1-1,-1-2 1,-1 1 0,0-1-1,-1-1 1,9-21 0,-14 29-22,0 0 1,-1 1 0,1-1 0,-1 0 0,0 0 0,-1 0 0,0 0 0,0 0-1,0 1 1,0-1 0,-1 0 0,0 0 0,0 0 0,-4-9 0,4 12-12,0 0 0,-1 1 0,1 0 0,-1-1 0,0 1 0,0 0 0,0 0 0,0 0 0,0 0 0,0 0 0,0 0 0,-1 0 0,1 1 0,-1-1 0,1 1 0,-1 0 0,0 0 0,1 0 0,-1 0 0,0 0 0,0 1 0,1-1 0,-1 1 0,0 0 0,0-1 0,0 2 0,0-1 0,0 0 0,1 0 0,-1 1 0,-5 1 0,0 0-173,0 0 0,1 1-1,-1 0 1,0 0 0,1 1 0,0 0 0,0 0-1,0 1 1,0 0 0,1 0 0,0 0 0,0 1-1,0 0 1,0 0 0,1 1 0,0-1-1,1 1 1,0 0 0,0 1 0,0-1 0,1 1-1,-3 9 1,5-16 101,1 0 0,0 1 0,-1-1 0,1 0 0,0 1 0,0-1 0,0 1 0,0-1-1,0 0 1,1 1 0,-1-1 0,0 0 0,1 1 0,-1-1 0,1 0 0,-1 1 0,1-1 0,-1 0 0,1 0 0,0 0-1,0 0 1,1 3 0,15 5-832</inkml:trace>
  <inkml:trace contextRef="#ctx0" brushRef="#br0" timeOffset="1">537 100 16636,'1'-1'183,"1"1"0,-1 0 0,0-1 1,0 1-1,0 0 0,0 0 1,1-1-1,-1 1 0,0 0 1,0 0-1,1 0 0,-1 0 1,0 1-1,0-1 0,0 0 0,1 1 1,-1-1-1,0 0 0,2 2 1,-2-1-20,-1 0 0,0 0 0,1 1 1,-1-1-1,1 0 0,-1 0 0,0 1 0,0-1 1,0 0-1,0 1 0,0-1 0,0 0 1,0 1-1,0-1 0,-1 0 0,1 0 1,0 1-1,-1-1 0,1 0 0,-2 2 0,-6 22 995,-15 49 419,22-66-1504,-1 0 0,1-1 0,1 1 0,-1 0 0,1 0 0,0 0 0,3 11 0,-3-17-80,0-1 0,0 0-1,1 0 1,-1 1 0,0-1-1,1 0 1,0 0 0,-1 1 0,1-1-1,-1 0 1,1 0 0,0 0-1,0 0 1,0 0 0,0 0 0,0 0-1,0 0 1,0 0 0,0-1-1,0 1 1,0 0 0,0 0 0,1-1-1,-1 1 1,0-1 0,0 1-1,1-1 1,-1 0 0,0 0 0,1 1-1,-1-1 1,0 0 0,1 0-1,-1 0 1,0 0 0,1-1 0,-1 1-1,0 0 1,3-1 0,1-1-163,0 1 1,0-1 0,0 0 0,-1 0-1,1-1 1,-1 0 0,1 1 0,7-8-1,-2 0-16,0-1 0,-1 0 0,0-1 0,-1 0 0,0-1 0,8-18 0,6-18-372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4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2 22461,'-32'-1'1984,"9"1"-1480,5 0-248,11 3 777,7 3-569,3-2-1392,9-1 928,-8-6-321,-1-3-159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4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591 0 20988,'-3'3'190,"0"0"0,0 1 0,1-1-1,-1 0 1,1 1 0,-1 0-1,1-1 1,-2 7 0,-1-1-17,-46 91 472,-52 90-123,-222 247-69,313-422-438,-2 2-7,-22 35 0,33-47-9,0-1 0,1 1 0,0 0-1,0 0 1,0 0 0,1 0 0,-1 0 0,1 0 0,0 0-1,1 0 1,0 1 0,-1-1 0,2 7 0,0-9 1,0 0 1,0 0-1,0 0 1,0 0 0,0-1-1,1 1 1,-1 0-1,1-1 1,0 1-1,0-1 1,0 0-1,0 1 1,0-1-1,0 0 1,1 0-1,-1 0 1,1-1-1,-1 1 1,1-1-1,4 2 1,6 3-4,0-1-1,0-1 1,16 4 0,-26-8 2,30 8-59,0-2 0,0-2 0,0-1 1,47-1-1,-61-3-27,0-1 0,1 0 0,-1-1 0,0-1-1,-1-1 1,1-1 0,-1 0 0,34-18 0,-6-7-102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1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 17220,'-2'1'3119,"1"6"-1578,3 9 11,3-4-1175,-1 0 1,2 0 0,0-1 0,0 0-1,1 0 1,0 0 0,10 10 0,-15-18-401,0-1 1,0 0 0,0 0-1,0 0 1,0 0 0,1 0-1,-1-1 1,1 1 0,-1-1-1,1 1 1,0-1 0,-1 0-1,1 0 1,0 0 0,0 0-1,0-1 1,-1 1-1,1-1 1,0 1 0,0-1-1,0 0 1,0-1 0,0 1-1,0 0 1,0-1 0,0 1-1,0-1 1,-1 0 0,1 0-1,0 0 1,0 0 0,-1-1-1,1 1 1,-1-1 0,1 0-1,2-2 1,8-8-953,-1-1 1,0 0-1,-1 0 1,17-27-1,-15 21-343,-13 18 1218,1 0-1,0 0 0,-1 0 1,1 0-1,0 0 1,0 0-1,-1 0 1,1 1-1,0-1 1,0 0-1,0 1 0,0-1 1,0 0-1,2 0 1,-3 1 76,1 0 0,-1 0 0,0 0 0,1 0 0,-1 0 0,0 1 0,0-1 0,1 0 0,-1 0 0,0 0 0,1 0 0,-1 1 0,0-1 0,0 0 0,1 0 0,-1 0 0,0 1 1,0-1-1,1 0 0,-1 1 0,0-1 0,0 0 0,0 0 0,0 1 0,1-1 0,-1 0 0,0 1 0,0-1 0,0 0 0,0 1 0,0-1 0,3 40 628,-3-39-556,-4 57 1981,-2 1-1,-20 84 0,13-78-970,7-30-600,4-21-787,4-19-1551,-2-30 932,-1 18 304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2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 17724,'5'10'2304,"2"-1"-1384,2 0-311,2-2 1975,5-1-1576,4-1-239,8-5-289,4 0-152,2-8-384,1-4-224,-2-1-537,-2 2-223,-7 2-416,-2 3-152,-15 6 951,-7 6-319,-14 4-64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2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67 18428,'3'3'2104,"6"1"-1295,8-5-225,8-4 1256,8-2-784,2-1-224,4-3-439,1 3-217,-1 0-793,-3 3 1482,-4-3-921,-7 1-72,-9 1-24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3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163 18 17924,'0'-1'116,"0"0"0,-1 0 1,1 0-1,-1 0 0,0 0 1,1 0-1,-1 0 0,0 0 1,0 0-1,0 0 0,1 1 1,-1-1-1,0 0 0,0 1 1,0-1-1,0 0 0,0 1 1,0-1-1,0 1 0,-1 0 1,1-1-1,0 1 0,0 0 1,0 0-1,-2-1 0,0 2 49,0-1-1,1 1 0,-1-1 0,1 1 0,0 0 0,-1 0 0,1 0 0,0 0 0,-1 1 0,1-1 0,-3 3 0,-2 2 99,0 0 0,0 0-1,1 1 1,0 0 0,-10 14-1,7-2-174,0 0 0,1 0 0,1 0-1,1 1 1,1 0 0,0 1 0,2-1 0,0 1-1,1-1 1,1 1 0,3 33 0,-1-48-63,-1 0 0,1-1 0,0 1 0,0-1 0,1 1 1,0-1-1,0 1 0,0-1 0,5 9 0,-6-12-13,1 0 0,0 0 0,-1-1 0,1 1 0,0 0 0,0 0 0,-1-1-1,1 1 1,1-1 0,-1 0 0,0 0 0,0 0 0,0 0 0,1 0 0,-1 0 0,0 0 0,1-1 0,-1 1 0,1-1 0,-1 0 0,0 0-1,1 1 1,-1-2 0,5 1 0,1-2 3,0 0 0,0 0-1,-1-1 1,1 0 0,-1 0 0,1-1-1,-1 0 1,0 0 0,0 0-1,-1-1 1,10-9 0,2-2 80,-2-1 1,26-33-1,-37 44-48,-1-1 1,0 1-1,0-1 1,0 0-1,3-10 1,-7 16-36,1 0 0,-1-1-1,1 1 1,-1 0 0,0 0 0,1-1 0,-1 1 0,0 0 0,0 0-1,0-1 1,0 1 0,0 0 0,0 0 0,0-1 0,0 1 0,-1 0-1,1 0 1,-1-1 0,1 1 0,-1 0 0,1 0 0,-1 0-1,1 0 1,-1 0 0,0-1 0,0 1 0,1 1 0,-1-1 0,0 0-1,0 0 1,0 0 0,0 0 0,0 1 0,0-1 0,0 0 0,-1 1-1,1-1 1,0 1 0,0-1 0,-2 1 0,-3-1 28,0 0 1,0 0-1,0 1 1,0 0-1,0 0 1,0 1-1,-1-1 1,1 2-1,0-1 1,1 0-1,-1 1 0,0 0 1,-7 4-1,7-3-110,0 0-1,0 0 1,0 0 0,0 1-1,1 0 1,0 0-1,0 1 1,0-1-1,0 1 1,1 0 0,-8 11-1,11-15-17,0 0-1,0 1 1,1-1 0,-1 0-1,0 0 1,1 1-1,-1-1 1,1 0 0,0 1-1,-1-1 1,1 1-1,0-1 1,0 1 0,0-1-1,0 0 1,0 1-1,0-1 1,0 1 0,0-1-1,1 1 1,-1-1-1,1 0 1,-1 1 0,1-1-1,-1 0 1,1 1-1,0-1 1,-1 0 0,1 0-1,0 0 1,0 0-1,2 2 1,-1-2-23,0 0 1,0 0-1,0 0 1,0 0-1,0 0 0,1 0 1,-1-1-1,0 1 1,0-1-1,1 1 0,-1-1 1,1 0-1,-1 0 1,0 0-1,1 0 0,-1-1 1,0 1-1,1-1 1,3-1-1,23-10-895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3.5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35 106 14075,'-3'3'628,"0"0"-1,1 1 1,-1-1 0,1 1-1,0-1 1,0 1-1,0 0 1,0 0 0,1 0-1,-1 0 1,0 6 0,-1 1-228,1-1 1,0 1-1,1 1 1,1-1 0,0 11-1,0-14-365,1 1 0,0-1-1,1 0 1,0 1 0,0-1 0,1 0 0,4 11-1,-5-16 34,0 1 0,0-1 0,0 1 0,1-1 0,-1 0 0,1 0 0,0 0 0,0 0-1,0-1 1,0 1 0,0-1 0,0 1 0,1-1 0,-1 0 0,1-1 0,4 3 0,-4-3-43,0 0 0,1-1 0,-1 1 0,1-1 1,-1 1-1,1-1 0,-1-1 0,1 1 0,-1-1 1,0 1-1,1-1 0,-1-1 0,0 1 0,1 0 0,-1-1 1,0 0-1,0 0 0,0 0 0,0-1 0,-1 1 1,1-1-1,-1 0 0,1 0 0,-1 0 0,4-6 0,2-1-5,-1 0 0,-1-1 0,0 1 0,-1-2 0,1 1 0,-2-1-1,8-22 1,-11 26-3,0-1-1,0 0 0,-1 1 1,0-1-1,-1 0 1,0 0-1,0 0 0,-1 1 1,0-1-1,0 0 0,-1 1 1,-1-1-1,-5-16 1,6 21-41,-1-1 1,1 1 0,-1-1 0,1 1-1,-1 0 1,-1 0 0,1 0-1,0 0 1,-1 1 0,0 0-1,0-1 1,0 1 0,0 0 0,-1 1-1,1-1 1,-1 1 0,1 0-1,-1 0 1,0 0 0,0 1 0,0 0-1,1 0 1,-2 0 0,1 0-1,-7 1 1,8 0-108,-1 0 0,1 0 0,0 1 0,0 0 0,0 0 1,1 0-1,-8 2 0,10-2 108,-1 0 0,1-1 0,-1 1 0,1 0 0,0 0 0,-1 0-1,1 0 1,0 0 0,0 1 0,-1-1 0,1 0 0,0 0 0,0 1 0,1-1 0,-1 1 0,0-1 0,0 1 0,1-1 0,-1 1 0,0 2 0,0 20-393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4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4 17076,'-22'-1'8897,"34"1"-7433,96-3-899,81 3-3324,-163 3 2321,-8 1-186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4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17932,'2'3'227,"-1"-1"0,1 1 0,0-1 0,-1 1 0,0 0-1,1-1 1,-1 1 0,0 0 0,-1 0 0,1 0 0,0 0 0,-1 0 0,1 5 0,-3 47 1084,1-24-745,1-16-359,1 1 1,0-1-1,1 1 0,6 23 0,-7-38-204,-1 0-1,0 0 1,0 0-1,1 0 1,-1 0-1,1 0 1,-1 0-1,1-1 1,-1 1-1,1 0 0,-1 0 1,1 0-1,0 0 1,-1-1-1,1 1 1,0 0-1,0-1 1,0 1-1,0 0 0,-1-1 1,1 1-1,0-1 1,0 1-1,0-1 1,0 0-1,0 1 1,0-1-1,2 0 1,-1 0-24,-1-1 0,1 1-1,0-1 1,0 1 0,0-1 0,0 0 0,0 0 0,-1 0 0,1 0 0,0 0 0,-1 0 0,1 0 0,2-3 0,4-5-191,0-1 0,0 0-1,9-15 1,26-57-865,-33 59 518,27-43 0,-30 61 700,-3 11 76,-3 14 192,-1-18-369,-4 74 1048,2-49-874,0 0 0,2 0-1,5 36 1,0-50-762,-2-30 213,-4-12 30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5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35 15795,'4'-8'1573,"-3"5"-1210,0 0-1,0 1 1,0-1 0,0 1-1,1 0 1,-1-1 0,1 1 0,0 0-1,2-3 1,-4 6-278,1-1 0,-1 0 1,0 0-1,1 0 0,-1 1 0,0-1 0,1 0 0,-1 1 0,0-1 0,1 0 0,-1 1 1,0-1-1,0 0 0,1 1 0,-1-1 0,0 1 0,0-1 0,0 0 0,0 1 1,1-1-1,-1 1 0,0-1 0,0 1 0,0-1 0,0 0 0,0 1 0,0-1 1,0 1-1,0-1 0,0 1 0,1 16 513,-1 17 101,-2 0 0,-9 54 0,-22 65-266,8-40-300,21-96-120,-12 84 17,15-92-20,1 0 1,0 0-1,0 0 0,1 0 0,0 0 0,1 0 0,0 0 1,6 16-1,-7-22-11,0 0 1,1-1 0,-1 1 0,1-1-1,0 1 1,0-1 0,0 1-1,0-1 1,0 0 0,0 0-1,1 0 1,-1 0 0,1 0-1,-1-1 1,1 1 0,0-1 0,0 0-1,0 1 1,-1-1 0,1-1-1,0 1 1,0 0 0,0-1-1,1 1 1,-1-1 0,0 0-1,0 0 1,0 0 0,0-1 0,4 0-1,10-2-191,-1-1 0,0-1 0,-1-1 0,24-10 0,-16 6-524,-16 7 771,-5 3-56,0-1 1,0 1-1,-1-1 1,1 1-1,0-1 0,-1 0 1,1 1-1,-1-1 1,1 0-1,-1 0 0,1 0 1,-1 0-1,0 0 1,1-1-1,-1 1 0,0 0 1,0 0-1,0-1 1,0 1-1,0-1 0,0 1 1,0-1-1,-1 1 1,2-4-1,-4-9-282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6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9 16684,'0'0'64,"1"0"1,-1 0 0,0-1-1,0 1 1,0 0 0,0 0 0,0 0-1,0 0 1,1-1 0,-1 1 0,0 0-1,0 0 1,0 0 0,0-1-1,0 1 1,0 0 0,0 0 0,0 0-1,0-1 1,0 1 0,0 0 0,0 0-1,0 0 1,0-1 0,0 1-1,0 0 1,0 0 0,0 0 0,0-1-1,0 1 1,-1 0 0,1 0 0,0 0-1,0-1 1,0 1 0,0 0-1,0 0 1,0 0 0,-1 0 0,1 0-1,0-1 1,0 1 0,0 0 0,0 0-1,-1 0 1,1 0 0,-7 10 1423,-8 20-307,5-3-941,2 0 0,1 1 0,1-1 0,1 1-1,2 0 1,1 0 0,1 1 0,1-1 0,1 0-1,2 1 1,1-1 0,1-1 0,2 1-1,14 40 1,-17-57-444,1-1-1,1 1 0,9 12 1,-13-20 135,-1-1 0,1 1-1,0-1 1,0 0 0,0 0 0,0 0 0,0 0 0,1 0 0,-1 0 0,1 0 0,-1-1 0,1 1-1,-1-1 1,1 0 0,0 0 0,0 0 0,0 0 0,-1-1 0,5 1 0,9-3-398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6.5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17580,'2'8'800,"-1"-1"1,-1 1-1,1 0 1,-2 13-1,2 25 1610,-1-43-2319,0-1 0,1 0 0,-1 1 0,1-1-1,0 0 1,0 0 0,0 1 0,0-1 0,0 0 0,0 0 0,0 0 0,1 0 0,-1 0 0,1-1 0,2 3 0,-3-3-110,0 0 0,1-1 0,-1 1 0,0 0 0,1-1-1,-1 1 1,1-1 0,-1 0 0,1 0 0,-1 1 0,1-1 0,-1 0 0,1 0 0,-1 0 0,1 0 0,-1-1 0,1 1 0,-1 0 0,1-1 0,-1 1 0,0-1 0,1 1 0,-1-1 0,1 0 0,-1 1 0,0-1-1,0 0 1,1 0 0,-1 0 0,0 0 0,1-2 0,5-3-326,-1 0-1,-1 0 1,1-1 0,4-7-1,8-15-1166,9-12-1185,-27 41 2663,1 0-1,-1-1 0,0 1 1,1 0-1,-1-1 0,0 1 1,1 0-1,-1-1 0,0 1 1,1 0-1,-1 0 0,0-1 0,1 1 1,-1 0-1,1 0 0,-1 0 1,1 0-1,-1-1 0,0 1 1,1 0-1,-1 0 0,1 0 1,-1 0-1,1 0 0,-1 0 1,1 0-1,-1 0 0,0 0 0,1 1 1,-1-1-1,1 0 0,-1 0 1,1 0-1,-1 1 0,13 14 103,0 23 1085,-9-19-505,-2-1-1,0 1 1,-1-1 0,-1 1-1,-1 0 1,-5 36 0,-1 6-2473,6-53 1457,-2-4-141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5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2 15883,'0'0'45,"0"0"0,-1 0 0,1 0-1,0-1 1,0 1 0,0 0 0,0 0-1,0 0 1,0 0 0,0 0 0,0 0-1,0 0 1,0 0 0,0 0 0,0 0-1,0 0 1,0 0 0,-1 0 0,1 0-1,0 0 1,0 0 0,0 0 0,0 0-1,0 0 1,0 0 0,0 0 0,0 0-1,0 0 1,0 0 0,-1 0 0,1 0-1,0 0 1,0 0 0,0 0 0,0 0-1,0 0 1,0 0 0,0 0 0,0 0-1,0 0 1,0 0 0,0 0 0,-1 0-1,1 0 1,0 0 0,0 0 0,0 1-1,0-1 1,0 0 0,0 0 0,0 0-1,0 0 1,0 0 0,0 0 0,0 0-1,0 0 1,0 0 0,0 0 0,0 0-1,0 1 1,0-1 0,0 0 0,0 0-1,-7 11 1130,-4 15 346,1 4-1151,2 0 1,0 1 0,3 0-1,0 0 1,2 1 0,2-1-1,0 1 1,3-1 0,5 38-1,-5-58-294,0 0-1,1 0 0,0 0 0,0-1 0,1 1 0,1-1 1,0 0-1,10 15 0,-13-23-67,0 1 1,0 0-1,0-1 0,0 0 0,1 1 1,-1-1-1,1 0 0,0 0 1,-1 0-1,1-1 0,0 1 0,0-1 1,0 1-1,0-1 0,1 0 1,-1 0-1,0 0 0,0-1 0,1 1 1,-1-1-1,0 0 0,1 0 1,-1 0-1,0 0 0,1-1 1,-1 1-1,0-1 0,0 0 0,1 0 1,-1 0-1,0 0 0,5-3 1,-3 1-54,0 0 1,1-1 0,-1 1 0,-1-1 0,1-1 0,-1 1 0,1-1-1,-1 1 1,0-1 0,-1 0 0,1 0 0,-1-1 0,0 1 0,0-1-1,-1 0 1,0 1 0,0-1 0,0 0 0,1-8 0,0-2 38,-1 0 1,-1-1 0,0 1 0,-1-1-1,0 1 1,-4-19 0,-13-42-224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7.0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19132,'-1'10'1929,"1"9"-1265,-1 1-296,-2 3 1184,1 3-616,1-3-768,2 0-368,1-5-760,2-2-280,-4-10 928,0-5-264,3-8-233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7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5 203 15043,'4'0'1833,"-1"6"-761,-1 4-312,-1 7 1056,-1 3-239,0 8-345,0 1-184,0-2-320,-1 2-168,-1-6-415,1-1-266,-1-9-559,2-4-336,0-8 256,-3-1 448,0-4-232,2-5-224</inkml:trace>
  <inkml:trace contextRef="#ctx0" brushRef="#br0" timeOffset="1">22 9 19148,'0'-4'2385,"-1"-1"-1553,-4 5-376,1 0 1984,0 2-2016,1 1-656,0-1 288,2-2-208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8.0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 16051,'14'15'834,"-1"1"0,0 1-1,-1 1 1,-1-1-1,0 2 1,-2 0-1,12 31 1,-8-14-107,-2 0 1,-2 2-1,6 48 0,-13-71-728,0 0-1,-2 1 0,0-1 0,-1 1 0,0-1 0,-1 1 0,-1-1 0,0 0 0,-1 0 0,-10 22 0,10-27-80,-1-1 0,0 0 0,-1 0 0,0 0 0,-1 0 0,1-1 0,-2 0 0,1-1 0,-1 0 0,0 0 0,-1 0-1,1-1 1,-1 0 0,-1-1 0,1 0 0,-12 4 0,-13 2-286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8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19452,'4'3'1745,"8"-3"-1073,4 0-272,10 0 728,4-4-224,11 1-328,3-1-136,1 1-304,-3-1-152,-6 2-528,-5 1-216,-17 1-488,-7 4-1473,-21 0 2113,-8 5-448,-11 3-200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9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16420,'16'13'2064,"4"-3"-1216,6-5-248,6-4 1041,5-4-577,1-4-128,-2-3-672,-5-2-488,-5 1 328,-8 4-144,-16 7-200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9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79 14931,'-2'-2'2862,"-4"8"-1749,-3 11 996,2 6-1581,1 1 0,2 0 0,0 1 1,1-1-1,2 1 0,0-1 0,5 35 0,-1-48 25,0-23-281,1-22-54,4-182 271,-8 216-489,0 0 0,0 0 0,0 0 0,0 0-1,0 0 1,0 0 0,0 0 0,0 0 0,0 1-1,0-1 1,1 0 0,-1 0 0,0 0 0,0 0-1,0 0 1,0 0 0,0 0 0,0 0 0,0 0-1,0 0 1,0 0 0,0 1 0,0-1 0,0 0 0,0 0-1,1 0 1,-1 0 0,0 0 0,0 0 0,0 0-1,0 0 1,0 0 0,0 0 0,0 0 0,0 0-1,0 0 1,1 0 0,-1 0 0,0 0 0,0 0-1,0 0 1,0 0 0,0 0 0,0 0 0,0 0-1,0 0 1,1 0 0,-1 0 0,0 0 0,0 0-1,0 0 1,0 0 0,0 0 0,0-1 0,0 1-1,0 0 1,0 0 0,0 0 0,1 0 0,-1 0-1,0 0 1,0 0 0,0 0 0,0 0 0,0 0-1,0-1 1,0 1 0,11 29-9,-8-21-5,-1 0 1,1-1-1,1 1 0,-1-1 0,1 0 0,6 8 0,-9-14 11,0 0 0,0 0-1,0 0 1,0 0-1,0 0 1,0 0-1,1 0 1,-1-1 0,0 1-1,0 0 1,1-1-1,-1 1 1,0-1-1,1 0 1,-1 1 0,1-1-1,0 0 1,1 0-1,-1 0 0,0-1 1,0 1-1,0-1 1,0 1-1,0-1 0,0 0 1,0 0-1,0 0 1,0 0-1,0 0 0,0 0 1,0 0-1,2-3 1,5-5-16,0-1 1,-1 0-1,0 0 0,-1-1 1,0 0-1,0-1 1,8-20-1,11-18-104,-26 50 119,0-1 0,0 1-1,1 0 1,-1-1 0,0 1 0,0-1 0,1 1 0,-1-1 0,0 1 0,1-1 0,-1 1 0,0 0 0,1-1 0,-1 1 0,1 0 0,-1-1 0,0 1 0,1 0 0,-1 0 0,1-1 0,-1 1-1,1 0 1,-1 0 0,1 0 0,-1 0 0,2 0 0,5 10-67,-2 24-3,-5-33 73,8 88-111,13 133-1098,-23-219-64,-4-7 954,-3-6 116,-4-8-345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0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0 147 16235,'0'0'90,"0"0"0,1 0 0,-1 1 0,0-1-1,0 0 1,0 1 0,0-1 0,0 0 0,1 0-1,-1 1 1,0-1 0,0 0 0,0 0-1,1 0 1,-1 1 0,0-1 0,0 0 0,1 0-1,-1 0 1,0 0 0,0 0 0,1 1-1,-1-1 1,0 0 0,1 0 0,-1 0 0,0 0-1,0 0 1,1 0 0,-1 0 0,0 0 0,1 0-1,-1 0 1,0 0 0,1 0 0,-1 0-1,1-1 1,13-1 544,-13 1-496,42-12 2314,58-28 0,-24 8-1688,-52 24-574,1-3-186,1 2 1,1 2-1,-1 0 1,42-6-1,-65 14-156,1 0 1,0 0 0,0 1-1,-1-1 1,1 1-1,0 0 1,-1 0-1,7 2 1,-9-2 30,-1-1 0,0 1 0,0-1 0,0 1 1,1 0-1,-1-1 0,0 1 0,0 0 0,0-1 0,0 1 1,0 0-1,-1 0 0,1 0 0,0 0 0,0 0 0,0 0 0,-1 0 1,1 1-1,-1-1 0,1 0 0,-1 0 0,1 0 0,-1 1 1,0-1-1,1 0 0,-1 0 0,0 1 0,0-1 0,0 0 1,0 0-1,0 1 0,0-1 0,-1 2 0,-6 8-796,-9-2-117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0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98 18116,'6'17'1161,"-1"0"0,-1 1 0,0 0 0,-2 0 1,1 30-1,1-8-245,17 135-705,-21-175-353,0 1 1,0-1 0,0 1 0,0-1 0,0 1-1,0-1 1,0 1 0,0 0 0,0-1-1,0 1 1,0-1 0,0 1 0,0-1 0,-1 1-1,1-1 1,0 1 0,0-1 0,-1 1-1,1-1 1,0 1 0,-1-1 0,1 0 0,0 1-1,-1-1 1,1 0 0,0 1 0,-1-1 0,1 0-1,-1 1 1,1-1 0,-1 0 0,1 0-1,-1 1 1,1-1 0,-1 0 0,-2 1-259,1-1 0,-1 0 0,1 0 0,-1 0 0,1 0 0,-1-1 0,1 1 0,-5-1 0,-3-3-349,-1 1 0,-18-10 0,24 11 917,1 0-1,0-1 0,0 0 1,0 0-1,0 0 1,0-1-1,1 1 0,0-1 1,-1 0-1,1 0 1,1 0-1,-1 0 0,0-1 1,-1-4-1,1 2 156,1 0 0,0 0-1,0 0 1,1-1 0,0 1-1,0-1 1,1 1 0,0-13 0,2 5 53,0 1 0,1 0 0,0-1 1,1 1-1,1 1 0,0-1 0,1 1 1,1-1-1,8-12 0,-4 10-183,0 1 0,1 1-1,1 0 1,0 0 0,1 2-1,22-17 1,-29 24-175,-1 0 0,1 1 0,1 0-1,-1 0 1,1 0 0,-1 1 0,1 0 0,0 1 0,0 0 0,0 0-1,1 1 1,-1 0 0,0 0 0,1 1 0,-1 0 0,16 2 0,-22-2-15,-1 1 1,1-1 0,0 1-1,0-1 1,0 1 0,0 0-1,0 0 1,-1 0 0,1 0-1,0 0 1,-1 0-1,1 0 1,0 1 0,-1-1-1,0 1 1,1-1 0,-1 1-1,0-1 1,0 1 0,0 0-1,0 0 1,0-1 0,0 1-1,0 0 1,-1 0 0,1 0-1,-1 0 1,1 0 0,-1 0-1,0 0 1,0 0 0,0 0-1,0 0 1,0 0 0,0 0-1,-1 0 1,1 0 0,-1 2-1,-2 5 49,1 0 0,-1-1-1,0 0 1,-1 0 0,0 0-1,0 0 1,-8 9 0,4-6 50,-1 0 1,0-1 0,-1 0-1,0-1 1,-1 0 0,-15 10-1,20-15-151,0 0 0,-1-1 0,1 1 0,-1-1 0,0-1 0,0 1 0,0-1 0,0 0 0,-1-1 0,1 0 0,0 0 0,-1 0 0,-10-2 0,17 1 19,-1 0 0,1 0 0,-1 0 1,1-1-1,0 1 0,-1-1 0,1 1 1,0-1-1,-1 1 0,1-1 0,0 0 0,0 0 1,-1 0-1,1 0 0,0 0 0,0 0 1,0 0-1,0 0 0,0 0 0,0 0 0,1 0 1,-1-1-1,0 1 0,1 0 0,-1 0 1,0-1-1,1 1 0,0-1 0,-1 1 1,1-1-1,0 1 0,0 0 0,0-1 0,0 1 1,0-1-1,0 1 0,0-1 0,0 1 1,0-1-1,1 1 0,-1 0 0,2-3 0,5-14-398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1.2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 17364,'0'-2'279,"4"-26"2655,1 23-1528,1 18-137,-1 10-677,7 23-205,-12-43-378,1-1 0,0 1 0,0-1-1,0 1 1,0-1 0,1 0 0,-1 0 0,1 0-1,-1 1 1,1-1 0,0-1 0,-1 1 0,4 3 0,-4-5-8,0 0 0,0 0 0,0 0 0,0 1 0,0-1 0,0 0 0,0 0 0,0 0 0,0 0 1,0-1-1,0 1 0,0 0 0,0 0 0,0-1 0,0 1 0,-1 0 0,1-1 0,0 1 1,0-1-1,0 1 0,0-1 0,-1 1 0,1-1 0,0 0 0,0 1 0,-1-1 0,1 0 0,-1 1 1,1-1-1,0-1 0,18-27 8,-19 27-8,26-48 49,-26 50-48,0 0 0,0 0-1,0 0 1,0 0-1,0 0 1,0 1 0,0-1-1,0 0 1,0 0 0,0 0-1,0 0 1,0 0 0,0 1-1,0-1 1,0 0 0,0 0-1,0 0 1,0 0-1,0 0 1,0 0 0,0 1-1,1-1 1,-1 0 0,0 0-1,0 0 1,0 0 0,0 0-1,0 0 1,0 0 0,0 0-1,1 0 1,-1 0-1,0 0 1,0 1 0,0-1-1,0 0 1,0 0 0,1 0-1,-1 0 1,0 0 0,0 0-1,0 0 1,0 0 0,0 0-1,1 0 1,-1 0 0,0 0-1,0-1 1,0 1-1,0 0 1,0 0 0,0 0-1,1 0 1,-1 0 0,0 0-1,0 0 1,0 0 0,0 0-1,0 0 1,0 0 0,0-1-1,1 1 1,0 14 24,-2 11-285,2 1 1,0-1 0,2 0 0,10 42 0,-7-55-1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5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1 126 18988,'1'-7'371,"0"0"-1,1-1 1,0 1-1,0 0 1,1 0-1,0 0 1,0 1-1,1-1 1,0 1-1,0-1 1,7-7-1,-8 11-323,0 0 0,-1 0 0,1 0 0,0 0-1,1 1 1,-1 0 0,0-1 0,1 1 0,-1 0 0,1 1 0,0-1-1,-1 1 1,1-1 0,0 1 0,0 0 0,0 1 0,0-1 0,0 1-1,0-1 1,0 1 0,0 0 0,7 2 0,-8-2-41,-1 1 1,0-1 0,0 1-1,0 0 1,0 0-1,0 0 1,0 0-1,0 0 1,0 0 0,0 0-1,0 1 1,0-1-1,-1 1 1,1 0-1,-1-1 1,1 1 0,-1 0-1,2 2 1,-2-1-1,1 1 0,0 0 1,-1 0-1,0-1 1,0 1-1,0 0 0,-1 0 1,1 0-1,-1 6 1,0 4 11,-2-1 0,1 0 0,-2 0 0,1 0 0,-7 15 0,-49 113 272,38-98-122,2 1-1,-15 56 0,31-95-138,1 1-1,0 0 0,0-1 1,1 1-1,0 0 0,0 0 1,0 0-1,0-1 1,1 1-1,0 0 0,2 5 1,-2-8-16,0 0 1,0-1-1,1 1 1,-1-1-1,1 0 1,-1 1-1,1-1 1,0 0-1,0 0 1,0 0 0,0 0-1,0 0 1,1-1-1,-1 1 1,0-1-1,1 1 1,-1-1-1,1 0 1,-1 0 0,1 0-1,0 0 1,-1-1-1,1 1 1,4 0-1,2-1-82,1 1 0,-1-1-1,0-1 1,0 0 0,1 0-1,-1-1 1,0 0 0,0-1 0,0 0-1,-1 0 1,11-6 0,11-7-703,46-33 0,-53 33 280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5.6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12 19460,'-4'-9'1889,"2"6"-1113,5 9 368,6 0-544,1 0-288,0-4-952,0-2-776,-4 0 1240,-2 0-240,-4 2-201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6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19004,'4'17'2305,"1"3"-1441,-4 2-368,5 0 1504,2 1-1064,1-4-207,6-4-345,2-6-280,2-12-520,0-5-321,2-8-471,0-3-240,-1-1-609,-3-2-535,-5 0 1632,-2 3-449,-4 8 17</inkml:trace>
  <inkml:trace contextRef="#ctx0" brushRef="#br0" timeOffset="1">213 6 13027,'-6'161'7620,"4"-47"-5089,-1-41-1524,2-21-1135,-10 59 0,10-109-2322,0-7 1590,0-9 97,1-1-393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8.6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54 17492,'-6'7'2248,"-4"0"-1424,15-3-303,-1-5 1775,12-5-1304,7-1-184,6-3-336,4-2-135,9-1-129,6 3-72,0 3-280,1 3-264,-4 4-593,-5 3-295,-11-1 992,-7-2-224,-11-7-264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9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39 16363,'5'-5'457,"1"0"-1,-1 1 0,1 0 0,0 0 1,0 1-1,1 0 0,10-4 0,-16 6-396,1 0 0,0 1-1,-1 0 1,1-1-1,0 1 1,-1 0 0,1 0-1,0-1 1,0 2-1,-1-1 1,1 0 0,0 0-1,0 0 1,-1 1 0,1-1-1,0 1 1,-1-1-1,1 1 1,-1 0 0,1 0-1,0 0 1,-1 0-1,0 0 1,1 0 0,-1 0-1,0 0 1,1 0 0,-1 1-1,0-1 1,0 0-1,0 1 1,0-1 0,0 1-1,-1-1 1,2 3-1,1 4-11,0 1 0,-1-1-1,0 1 1,-1 0 0,0 0-1,0-1 1,-1 1 0,-1 15-1,-13 73 384,10-77-274,-11 54 349,5-32 179,-4 47 1,13-86-678,1 0-1,0-1 1,0 1-1,0 0 1,0 0-1,1 0 1,-1 0 0,1 0-1,-1 0 1,1 0-1,0-1 1,0 1-1,0 0 1,1-1-1,-1 1 1,1-1-1,-1 1 1,1-1-1,0 0 1,3 4-1,-4-6-54,1 1 0,-1 0 0,0 0-1,1 0 1,-1-1 0,0 1 0,1-1 0,-1 1-1,1-1 1,-1 0 0,1 0 0,0 1 0,-1-1-1,1 0 1,-1 0 0,3-1 0,-1 1 3,0-1 0,-1 0 0,1 0 0,0 0 0,0 0 0,0 0 0,-1-1 0,1 1 0,-1-1 0,5-3 0,18-20-332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9.5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61 19012,'-3'0'204,"-1"1"0,1-1 0,0 1 0,0 0 0,0 0 0,0 0 0,0 1 0,1-1 0,-1 1 0,0 0 0,1-1 0,-1 1-1,-2 3 1,-28 30 1081,27-27-1080,1 1 0,-1-1 1,2 1-1,-1 1 0,1-1 1,1 0-1,0 1 0,-3 12 1,6-17-167,-1 0 0,0 0 0,1-1 0,0 1 0,0 0 0,1 0 0,-1 0 0,3 7 0,-2-10-26,0 1 1,0-1-1,0 1 0,0-1 0,0 0 0,1 1 0,-1-1 0,1 0 0,-1 0 0,1 0 0,0 0 0,0-1 0,0 1 0,0 0 0,0-1 0,4 3 0,-2-3-9,0 1 0,0-1 0,0 0 0,0 0 0,0 0-1,0-1 1,0 0 0,0 1 0,1-1 0,-1-1 0,0 1-1,0-1 1,0 1 0,0-1 0,1 0 0,-1-1 0,-1 1-1,1-1 1,0 1 0,0-1 0,6-5 0,1 0-3,-1 0-1,1-1 1,-1 0 0,-1-1 0,17-19 0,-16 14 16,0 0 1,0 0 0,14-30-1,-22 39 0,0 0 0,0 0 0,0 0 0,0 0 0,-1 0 0,0 0 0,0-1 0,0 1 0,-1 0 0,0 0 0,0-1 0,0 1 0,0 0 0,-1-1 0,0 1 0,-3-9 0,3 11-5,0 1 0,0 0 0,0 0 0,-1 0 1,1 0-1,0 0 0,-1 0 0,0 0 0,1 0 0,-1 1 1,0-1-1,0 1 0,0-1 0,0 1 0,0 0 1,0-1-1,-1 1 0,1 0 0,0 1 0,-4-2 1,2 1-53,0 1 1,0 0-1,0 0 1,0 0 0,0 0-1,0 1 1,0-1-1,1 1 1,-1 0 0,0 0-1,-6 3 1,2 0-230,-1 0 1,1 1-1,0 0 1,1 0-1,-1 0 1,1 1-1,0 0 1,0 1-1,1 0 1,-7 9 0,0 4-311,4-4-185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0.1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 93 11682,'1'-4'347,"-1"0"0,1 0 0,-1-1 0,0 1-1,0 0 1,-1 0 0,1 0 0,-1-1-1,0 1 1,0 0 0,-3-7 0,3 9-115,1 0 0,-1 0 0,0 0 0,0 0 0,-1 0 0,1 0 0,0 0 0,-1 1 0,1-1 0,-1 0 0,1 1 0,-1-1 0,0 1 0,1 0 0,-1-1 0,0 1 0,0 0 0,0 0 0,0 0 0,0 1 0,0-1 1,0 0-1,0 1 0,-3-1 0,-1 1-25,0 0 1,0 0-1,1 0 1,-1 1 0,0 0-1,0 0 1,1 1-1,-1-1 1,1 1-1,0 1 1,-1-1 0,1 1-1,0-1 1,0 1-1,-5 5 1,5-3-104,0 0 0,-1 0 0,1 1 0,1 0 1,-1 0-1,1 0 0,0 0 0,1 1 0,0 0 0,-5 11 0,5-7-66,0 0-1,0 0 1,1 0-1,1 1 1,0-1-1,0 0 1,1 1-1,0-1 1,1 0-1,1 1 1,0-1-1,0 0 1,1 0-1,0 0 1,7 13-1,-9-20-26,1 0-1,1 0 1,-1-1-1,0 1 1,1 0-1,0-1 1,0 0-1,0 0 1,0 0-1,0 0 1,1 0-1,-1-1 1,1 1-1,-1-1 1,1 0-1,0 0 1,0 0-1,0-1 1,0 0-1,1 1 1,-1-1-1,0-1 1,0 1-1,1 0 1,-1-1-1,0 0 1,1 0-1,-1-1 1,0 1-1,1-1 1,6-2-1,-1 0-1,0 0-1,0-1 1,0-1-1,0 1 1,-1-2-1,1 1 1,-1-1 0,-1-1-1,1 0 1,-1 0-1,13-15 1,-13 12-4,-1 0 1,0-1-1,0 0 1,-1 0-1,0 0 1,-1-1-1,7-23 0,-11 31-36,0-1-1,-1 1 1,1-1-1,-1 1 0,0-1 1,0 1-1,0-1 1,-1 1-1,1-1 0,-1 1 1,-2-6-1,2 7-36,0 0 1,-1 1-1,1-1 0,-1 1 0,1-1 1,-1 1-1,0-1 0,0 1 0,0 0 1,-1 0-1,1 0 0,0 0 0,-1 0 1,0 1-1,1-1 0,-1 1 0,0 0 1,-3-2-1,3 2-28,0 0 1,0 0-1,-1 0 0,1 1 1,0-1-1,0 1 1,0 0-1,-1 0 1,1 0-1,0 0 0,0 0 1,0 1-1,-1-1 1,1 1-1,0 0 1,0 0-1,0 0 0,0 0 1,0 1-1,1-1 1,-1 1-1,0 0 1,-3 3-1,-8 7-492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0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26 276 16972,'1'0'2748,"-1"8"-2028,-8 50 4635,4-41-4824,2 0 0,-1 31-1,3-40-473,1 0-1,0 0 0,0 0 1,1 0-1,0-1 1,0 1-1,1 0 0,0-1 1,8 13-1,-10-18-70,0 0 0,0 0 0,0 0 0,1-1 0,-1 1 0,1 0-1,0-1 1,-1 1 0,1-1 0,0 0 0,0 0 0,0 1 0,0-1 0,0 0-1,0-1 1,0 1 0,0 0 0,0 0 0,0-1 0,0 0 0,1 1 0,-1-1 0,0 0-1,0 0 1,0 0 0,1 0 0,-1 0 0,0-1 0,0 1 0,0-1 0,1 1 0,-1-1-1,0 0 1,0 0 0,0 0 0,0 0 0,0 0 0,-1-1 0,1 1 0,2-2 0,0-1-154,1 0 1,-1 0 0,0 0 0,0-1 0,0 1 0,-1-1 0,1 0 0,-1-1-1,0 1 1,-1 0 0,1-1 0,-1 1 0,0-1 0,-1 0 0,1 0 0,-1 0-1,0 0 1,0-8 0,0-21-537</inkml:trace>
  <inkml:trace contextRef="#ctx0" brushRef="#br0" timeOffset="1">39 7 21949,'-8'-6'2120,"3"7"-1448,-2 4-304,1-2 1441,1 2-937,2 1-1040,0-1-752,1-5 480,2-3 16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1.5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55 16003,'0'-1'1921,"6"1"-985,4 1-368,6-1 2169,3 0-1577,14-3-600,6-1-96,4-5-152,2 2-144,-3-3-432,-1 0-256,-10 3-504,-3 2-208,-18 5-1201,-9 5 1825,-12 3-464,-11 5-249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2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0 106 16436,'4'9'1744,"11"-6"-920,5-6-248,16-7 1097,5-5-465,8-4-360,2 1-120,2 0-360,-2 1-296,-6 5-872,-11 6-1432,-11 6 1880,-4 5-321,-7 1-287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4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9 18132,'10'-8'2279,"-11"18"-830,-12 33-181,8-28-1027,-14 51 31,19-65-273,0-1 0,0 0 0,0 1-1,0-1 1,0 1 0,0-1 0,0 0 0,0 1 0,0-1 0,1 0-1,-1 1 1,0-1 0,0 1 0,0-1 0,1 0 0,-1 1 0,0-1-1,0 0 1,1 0 0,-1 1 0,0-1 0,1 0 0,-1 0 0,0 1-1,1-1 1,-1 0 0,0 0 0,1 0 0,-1 1 0,0-1 0,1 0-1,-1 0 1,1 0 0,-1 0 0,0 0 0,1 0 0,-1 0 0,1 0-1,-1 0 1,1 0 0,21 0-35,-18 0 26,3 0 2,0 1 0,0 0 0,0 0 0,0 1 1,0 0-1,-1 1 0,1-1 0,0 1 0,-1 0 0,0 1 1,0-1-1,0 1 0,0 1 0,-1-1 0,1 1 1,-1 0-1,0 0 0,-1 0 0,1 1 0,-1 0 0,0 0 1,-1 0-1,4 7 0,-4-7 38,0 0-1,0 0 1,-1 0 0,0 0 0,0 0-1,-1 1 1,1-1 0,-1 1 0,-1-1-1,1 1 1,-1-1 0,0 1 0,-1-1-1,0 1 1,0-1 0,0 0 0,-1 1-1,1-1 1,-2 0 0,1 0-1,-1 0 1,0 0 0,0-1 0,0 1-1,-6 6 1,5-8 20,0-1 1,0 1-1,0-1 0,-1 0 0,1-1 1,-1 1-1,0-1 0,1 0 0,-1 0 1,0 0-1,0-1 0,-1 1 0,1-1 0,0-1 1,0 1-1,0-1 0,-1 0 0,1 0 1,0 0-1,0-1 0,-7-1 0,0 0-194,0-1-1,1 0 0,-1 0 0,0-2 1,1 1-1,0-2 0,0 1 1,-11-9-1,-8-9-182,2-1-109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4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0 135 21421,'4'0'2128,"-2"0"-1592,1-4-272,1 1 1161,12-3-945,4 3-304,5-3-800,2 2-449,7 0-767,0 1 1432,2 1-328,-1-2-321</inkml:trace>
  <inkml:trace contextRef="#ctx0" brushRef="#br0" timeOffset="1">577 1 16684,'-1'4'254,"-1"0"1,0 1 0,1-1 0,-2 0-1,1 0 1,0 0 0,-1-1 0,0 1 0,0 0-1,0-1 1,0 0 0,-5 4 0,-11 14 731,8-6-687,0 1-1,1 0 1,1 0 0,0 1 0,1 0 0,1 1 0,1 0-1,0 0 1,1 0 0,1 0 0,1 1 0,1 0 0,0 30-1,2-45-268,0 1 0,1 0-1,0 0 1,0 0 0,0 0-1,1 0 1,-1-1 0,1 1-1,0 0 1,0-1 0,5 7 0,-5-9-20,0 0 1,-1 0 0,1 0-1,0 0 1,0-1 0,0 1 0,0-1-1,1 1 1,-1-1 0,0 0-1,1 0 1,-1 0 0,1 0 0,-1-1-1,1 1 1,-1 0 0,1-1 0,-1 0-1,1 0 1,-1 1 0,1-2-1,0 1 1,3-1 0,2 0 4,0-2 0,0 1-1,-1-1 1,1 0 0,-1 0 0,1-1 0,-1 0 0,0 0 0,-1-1 0,1 0 0,-1 0-1,0-1 1,6-7 0,3-3 27,-1-1 0,-1-1 0,18-32 0,-25 39-25,0-1 0,0 0 0,-1 0 0,-1-1 0,0 1 0,-1-1 0,0 0 0,-1 0 0,2-23 0,-4 31-17,-1 0 0,1 0 0,-1 0 0,0 0 0,0 0 0,0 0 0,0 0 1,-1 0-1,0 1 0,0-1 0,0 1 0,-1-1 0,0 1 0,0 0 0,0 0 0,0 0 0,0 0 0,-1 0 0,0 1 0,1 0 0,-1-1 1,-1 1-1,1 1 0,0-1 0,-1 1 0,1 0 0,-10-3 0,7 2-112,0 1 1,-1 0-1,1 1 0,-1 0 1,1 0-1,-1 1 0,0 0 1,1 0-1,-1 1 0,1-1 1,-1 2-1,-7 1 0,-1 2-324,1 1-1,0 0 1,0 1-1,-20 12 1,14-8-244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3.5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10 604 16444,'0'0'107,"-1"0"0,1 0 0,0 0 0,-1 0 1,1-1-1,-1 1 0,1 0 0,0 0 0,-1 0 1,1 0-1,-1 0 0,1-1 0,0 1 0,-1 0 1,1 0-1,0-1 0,-1 1 0,1 0 0,0-1 1,0 1-1,-1 0 0,1-1 0,0 1 0,0 0 1,-1-1-1,1 1 0,0 0 0,0-1 0,0 1 1,0-1-1,0 1 0,0-1 0,6-14 2629,19-10 68,-21 23-2699,-1-1 0,0 1-1,1 1 1,0-1 0,-1 0-1,1 1 1,0 0 0,0 0-1,0 0 1,0 0 0,0 1-1,-1 0 1,1-1 0,0 1-1,0 1 1,4 0 0,-5-1-89,-1 1-1,0 0 1,0 0 0,0 0 0,0 0-1,-1 0 1,1 0 0,0 1 0,0-1 0,-1 1-1,1-1 1,-1 1 0,1 0 0,-1-1-1,0 1 1,1 0 0,-1 0 0,0 0 0,0 0-1,0 0 1,-1 0 0,1 0 0,0 0-1,-1 1 1,0-1 0,1 0 0,-1 0 0,0 0-1,0 1 1,0 2 0,-1 5 34,1 1 1,-1 0-1,-1-1 0,0 1 1,-1-1-1,-7 20 0,-32 59 425,28-62-160,-15 38 1,29-64-309,0 0 1,-1-1-1,1 1 1,-1 0-1,1-1 1,0 1 0,0 0-1,-1-1 1,1 1-1,0 0 1,0 0 0,0-1-1,0 1 1,0 0-1,0 0 1,0-1-1,0 1 1,0 0 0,0 0-1,1-1 1,-1 1-1,0 0 1,0-1 0,1 1-1,0 1 1,-1-2-21,1 0 0,0 0 1,0 0-1,0 0 1,-1 0-1,1-1 1,0 1-1,0 0 0,0 0 1,-1 0-1,1-1 1,0 1-1,0-1 1,-1 1-1,1 0 0,0-1 1,1 0-1,31-28-1184,-33 29 1195,24-25-1110,35-46 0,-31 33 410</inkml:trace>
  <inkml:trace contextRef="#ctx0" brushRef="#br0" timeOffset="1">291 5 14251,'4'-1'376,"1"0"1,-1 0-1,1 0 0,-1 1 0,1 0 1,-1 0-1,1 0 0,-1 0 0,0 1 1,1 0-1,-1 0 0,1 0 0,-1 0 1,0 1-1,0 0 0,0-1 0,0 2 1,0-1-1,0 0 0,-1 1 0,1-1 1,-1 1-1,1 0 0,2 4 0,5 5 181,-1 0-1,0 1 1,0 0-1,-2 0 1,11 23-1,-7-9-362,-1 1 1,-1 0-1,-2 0 0,-1 1 0,-1 0 0,-2 1 0,0-1 0,-2 1 0,-2 33 0,-4-4-379,-2-1 1,-2 1-1,-26 89 0,-8-18-1640,35-115 1586,0 1 0,-1-1 0,-1 0 1,0 0-1,-19 22 0,-2-10-504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6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1 358 15843,'0'1'70,"0"-1"-1,0 1 0,0-1 0,0 1 0,0-1 0,0 1 1,0-1-1,0 1 0,0-1 0,0 1 0,1-1 0,-1 1 0,0-1 1,0 1-1,1-1 0,-1 0 0,0 1 0,1-1 0,-1 0 1,0 1-1,1-1 0,-1 0 0,0 1 0,1-1 0,-1 0 1,1 0-1,-1 1 0,1-1 0,-1 0 0,1 0 0,-1 0 1,0 0-1,1 1 0,-1-1 0,1 0 0,-1 0 0,1 0 1,-1 0-1,1 0 0,-1 0 0,1 0 0,-1-1 0,1 1 1,-1 0-1,1 0 0,-1 0 0,1 0 0,-1-1 0,1 1 0,-1 0 1,0 0-1,1-1 0,-1 1 0,1 0 0,-1-1 0,0 1 1,1 0-1,-1-1 0,0 1 0,0-1 0,1 1 0,-1 0 1,0-1-1,0 1 0,1-1 0,-1 0 0,18-33 1975,0-20-1406,-2-1 1,-3-1-1,10-87 1,-20 124-624,-2 18-14,0 4-3,0 30-34,9 232-887,-10-261 969,0 0-59,1 0 1,-1 0 0,1 0-1,-1 1 1,1-1 0,2 4-1,2-3-95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1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 13507,'-3'7'1515,"-2"7"-1098,0 256 2524,5-105-1997,2 63-89,1-169-956,23 109 1,14 12-2524,-36-165 2162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3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1698 16075,'13'1'409,"0"0"0,0-1 0,0 0-1,0-1 1,-1-1 0,19-4-1,-6 2 3,106-21 556,225-75 0,-285 79-954,0 4 0,132-16 1,152 11 17,-149 12-34,23-9 39,265-57 0,472-62-14,-411 67 19,-204 21-19,-101 28-8,24-2 48,60-39-102,-287 52 40,70-7 0,-98 17-6,0 0 0,1 2 0,-1 0 0,0 1 1,0 0-1,29 9 0,-8 2-5,-23-7 14,0-1-1,0 0 0,0-1 1,1-1-1,-1 0 1,23-1-1,-36-2 0,0-1 0,-1 1 0,1-1 0,0 0 0,-1-1 0,1 1 0,-1-1 0,1 1 0,-1-1 0,6-4 0,32-28 74,-19 15-31,-5 5-43,1 0-1,0 2 1,0 0 0,2 1 0,-1 1-1,1 1 1,1 1 0,-1 1 0,1 0-1,1 2 1,-1 0 0,40-3 0,124 7-120,-174-1 102,-1 1 1,1-2-1,-1 1 0,1-1 0,-1-1 0,0 0 0,0 0 0,0-1 0,17-12 1,-25 15 11,0 0 0,0 0 1,0 0-1,-1 0 1,1 0-1,0-1 1,-1 1-1,0-1 0,1 1 1,-1-1-1,1-5 1,8-34-110,-6 22 33,16-71-581,-4 0 0,-4-1 0,1-156 0,-13 233 657,-1 0-1,-1-1 1,-7-23-1,8 33 112,-1 0 0,0 0 0,-1 0 0,1 0 0,-1 1 0,0-1-1,-1 1 1,1 0 0,-1 0 0,0 0 0,-6-6 0,8 10-44,0 1 1,0-1 0,1 1-1,-1 0 1,0-1 0,0 1-1,0 0 1,0 0 0,1 0-1,-1 0 1,-3 1 0,-3-1-39,-42-4 28,14 1-36,-40 1 0,-332 55-300,156-14-41,-797 38-615,514-92 904,6-46 167,222 14-148,-4 27 4,-554 72 63,633-25 358,-392 97 0,510-94-353,-2-6 1,-128 11-1,216-33-37,-230 28 291,231-25-210,0 2 0,0 1 1,0 1-1,1 1 1,1 1-1,0 1 1,-29 19-1,41-22-391,14-13 109,22-18-4,-15 14 112,12-11-84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5.0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17420,'1'-1'144,"-1"1"1,0-1-1,1 1 0,-1-1 1,1 1-1,-1-1 1,0 1-1,1 0 0,-1-1 1,1 1-1,-1-1 1,1 1-1,-1 0 0,1-1 1,0 1-1,-1 0 1,1 0-1,-1-1 0,1 1 1,0 0-1,-1 0 1,1 0-1,-1 0 0,1 0 1,0 0-1,3 15 2102,-3-4-2125,21 188 1702,7 51-2239,-25-235-666,-3-11-70,-2-9 441,-5-6 57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5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24 15347,'0'-1'132,"0"0"-1,1 0 1,-1 0 0,0 0-1,0 1 1,0-1 0,0 0-1,0 0 1,-1 0-1,1 0 1,0 0 0,0 0-1,-1 1 1,1-1-1,0 0 1,-1 0 0,1 0-1,-1 1 1,1-1-1,-1 0 1,1 1 0,-1-1-1,1 0 1,-1 1 0,0-1-1,1 1 1,-1-1-1,0 1 1,0-1 0,-1 1 39,1 0 0,-1 0 0,1 0 0,-1 0 0,1 0 0,-1 0 0,1 1 1,-1-1-1,1 1 0,-1-1 0,1 1 0,0 0 0,-1-1 0,1 1 1,-2 1-1,-6 5 401,0 0 1,0 0-1,-10 13 1,0 0-292,1 1-1,1 0 1,1 2 0,1 0 0,-20 42-1,34-64-279,1-1 0,0 0-1,0 0 1,0 1 0,0-1 0,0 0-1,-1 1 1,1-1 0,0 0 0,0 0-1,0 1 1,0-1 0,0 0-1,0 1 1,0-1 0,0 0 0,0 1-1,0-1 1,0 0 0,0 1 0,0-1-1,1 0 1,-1 1 0,0-1-1,0 0 1,0 0 0,0 1 0,1-1-1,-1 0 1,0 0 0,0 1 0,0-1-1,1 0 1,-1 0 0,0 1 0,0-1-1,1 0 1,-1 0 0,0 0-1,0 0 1,1 1 0,-1-1 0,0 0-1,1 0 1,-1 0 0,0 0 0,1 0-1,-1 0 1,0 0 0,1 0-1,-1 0 1,0 0 0,1 0 0,-1 0-1,0 0 1,1 0 0,-1 0 0,0 0-1,0-1 1,1 1 0,-1 0 0,1 0-1,27-9-27,-19 6-1,7-2-36,0 1 1,1 1-1,-1 1 0,1 0 0,-1 1 1,26 2-1,-37-1 60,-1 1-1,0-1 1,0 1 0,0 0-1,0 1 1,1-1-1,-2 1 1,1 0 0,0 0-1,0 0 1,0 0 0,-1 0-1,0 1 1,1 0-1,-1 0 1,0 0 0,0 0-1,0 0 1,-1 1 0,1-1-1,-1 1 1,0-1-1,0 1 1,0 0 0,0 0-1,-1 0 1,0 0 0,0 0-1,0 1 1,1 7-1,-1-1 104,-1 0-1,0 0 0,-1 1 0,0-1 0,0 0 0,-1 0 0,-1 0 0,0 0 0,-9 20 1,8-21 38,0-1 1,-1 1-1,-1-1 1,0 0-1,0 0 1,0-1-1,-1 0 1,0 0-1,-1 0 1,-13 10-1,19-16-130,0-1 0,-1 1-1,1-1 1,0 0 0,0 0-1,0 0 1,-1 0 0,1 0-1,-1-1 1,1 1 0,0-1-1,-1 1 1,1-1 0,-1 0-1,1 0 1,-1 0 0,1 0-1,-1-1 1,1 1 0,-1 0-1,-2-2 1,3 1-112,-1-1 1,1 1-1,0-1 0,-1 0 1,1 1-1,0-1 0,0 0 1,0 0-1,0-1 0,1 1 1,-1 0-1,1-1 0,-1 1 1,1-1-1,0 1 1,0-1-1,0 0 0,-1-4 1,-1-4-93,1 1 0,0-1 0,1 0 0,-1-18 0,6-13-483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6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 17868,'19'9'2376,"-3"-5"-1447,-2-2-353,1-2 1520,4-3-1024,-3-3-135,2-1-545,0-2-368,1-1-873,-2 3-415,-3-3 984,2 1-240,-4-1-144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6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 16932,'0'0'46,"0"0"0,0 0 0,0 0 0,0 0 0,0 0 0,0 0 0,0 0 0,0 0 0,0 0 0,0 0 0,0 0 0,0 0 0,1 1 0,-1-1 0,0 0 0,0 0 0,0 0 0,0 0 0,0 0 0,0 0 0,0 0 0,0 0 0,0 0 0,0 0 0,0 0 0,1 0 0,-1 0 1,0 0-1,0 0 0,0 0 0,0 0 0,0 0 0,0 0 0,0 0 0,0 0 0,0 0 0,0 0 0,1 0 0,-1 0 0,0 0 0,0 0 0,0 0 0,0 0 0,0 0 0,0 0 0,0 0 0,0-1 0,0 1 0,0 0 0,0 0 0,0 0 0,0 0 0,0 0 0,0 0 0,1 0 0,-1 0 0,0 0 0,0 0 0,0 0 1,0 0-1,0-1 0,0 1 0,0 0 0,0 0 0,0 0 0,1 12 1503,-4 27-519,3-29-595,-8 396 2309,8-393-2676,0-8-30,0 0-1,0 0 1,0 0-1,0 0 1,1 0-1,0 0 1,0 0-1,0 0 0,3 6 1,-4-10-33,0-1-1,0 0 1,0 0 0,1 0 0,-1 0-1,0 0 1,0 0 0,0 1-1,0-1 1,1 0 0,-1 0 0,0 0-1,0 0 1,0 0 0,0 0-1,1 0 1,-1 0 0,0 0 0,0 0-1,0 0 1,1 0 0,-1 0-1,0 0 1,0 0 0,0 0 0,1 0-1,-1 0 1,0 0 0,0 0-1,0 0 1,1 0 0,-1 0 0,0-1-1,0 1 1,0 0 0,0 0-1,0 0 1,1 0 0,-1 0 0,0 0-1,0-1 1,0 1 0,0 0-1,0 0 1,1 0 0,5-10 95,70-159 491,-47 97-542,-16 41-137,-1 7-530,-2-1 1,-1 0 0,6-29 0,-15 53 594,0 1 1,0 0-1,1-1 1,-1 1 0,0 0-1,0 0 1,0-1-1,0 1 1,0 0 0,-1-1-1,1 1 1,0 0-1,0 0 1,0-1 0,0 1-1,0 0 1,0-1-1,0 1 1,0 0-1,-1 0 1,1-1 0,0 1-1,0 0 1,0 0-1,-1 0 1,1-1 0,0 1-1,0 0 1,-1 0-1,1 0 1,0-1 0,0 1-1,-1 0 1,1 0-1,0 0 1,-1 0 0,1 0-1,0 0 1,-1 0-1,-8 2-606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7.2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17916,'8'24'1768,"-2"1"-1088,0 3-264,3 2 705,-4-3-201,8 1-336,0-5-248,2-10-392,-1-1-248,2-15-448,-1-7-248,1-11 712,-2-5-201,-2-7-135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8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2 161 14891,'0'19'1477,"-1"-9"-847,1 0 1,0 0-1,0-1 1,1 1-1,0 0 1,1-1-1,0 1 1,1-1 0,0 0-1,4 10 1,-7-19-601,0 1 0,1 0 0,-1 0 0,1 0 0,-1 0 0,1-1 0,0 1 0,-1 0 0,1 0 0,0-1 0,-1 1 0,1 0 0,0-1 0,0 1 1,0-1-1,0 1 0,-1-1 0,1 0 0,0 1 0,0-1 0,0 0 0,0 1 0,0-1 0,0 0 0,0 0 0,1 0 0,0 0-11,0-1-1,-1 0 1,1 1-1,-1-1 1,1 0-1,-1 0 1,1 0-1,-1 0 0,1 0 1,-1 0-1,0 0 1,0 0-1,2-3 1,3-4-1,0 0 0,-1-1 0,8-17 1,4-22 56,2-6 39,-17 53-42,0 6-40,-1 8 12,0 32 114,0-4 115,1-1 0,12 64 1,-14-103-260,0 1 1,0-1 0,0 1 0,1-1-1,-1 0 1,0 0 0,1 1 0,0-1 0,-1 0-1,1 0 1,0 1 0,-1-1 0,1 0 0,0 0-1,0 0 1,2 2 0,-3-3-8,1 0 1,-1 0-1,1 0 0,-1 0 0,1 0 1,0 0-1,-1 0 0,1 0 0,-1-1 1,1 1-1,-1 0 0,1 0 0,-1 0 1,0-1-1,1 1 0,-1 0 0,1 0 1,-1-1-1,1 1 0,-1 0 0,0-1 1,1 1-1,-1-1 0,0 1 0,1 0 1,-1-1-1,0 1 0,1-1 0,2-5 32,1 0 0,-1-1 0,-1 1 0,5-12 0,4-26 81,-5 21-59,15-43 0,-21 66-61,0 0 0,0 0 0,0 0 0,0 0-1,0 0 1,0 0 0,0 0 0,1 0 0,-1 1 0,0-1-1,0 0 1,0 0 0,0 0 0,0 0 0,0 0 0,0 0-1,0 0 1,0 0 0,0 0 0,0 0 0,0 0 0,1 0-1,-1 1 1,0-1 0,0 0 0,0 0 0,0 0-1,0 0 1,0 0 0,0 0 0,0 0 0,1 0 0,-1 0-1,0 0 1,0 0 0,0 0 0,0 0 0,0 0 0,0 0-1,0 0 1,0 0 0,1 0 0,-1 0 0,0 0 0,0-1-1,0 1 1,0 0 0,0 0 0,0 0 0,0 0-1,0 0 1,0 0 0,1 0 0,-1 0 0,0 0 0,0 0-1,0 0 1,0-1 0,0 1 0,0 0 0,0 0 0,0 0-1,0 0 1,0 0 0,0 0 0,0 0 0,4 15-23,-4-12 27,1 1 1,-1 0-1,0-1 0,0 1 1,0 0-1,0-1 0,-2 6 0,-7-33 135,9 20-106,0 0 0,0 0 1,-1 0-1,0 0 0,-2-8 0,-3-8 48,10 15-59,1 0-1,0 1 1,0-1 0,8-4-1,-9 5-12,6-3-9,-1 1-1,2-1 0,-1 2 0,0-1 0,1 1 0,0 1 0,0 0 0,1 1 0,-1 0 0,14-1 0,-21 3-1,0 0 0,0 1 0,0 0-1,0 0 1,0 0 0,1 0 0,-1 1 0,0-1 0,0 1-1,0 0 1,0 0 0,0 1 0,0-1 0,-1 1 0,1 0-1,0 0 1,-1 0 0,1 0 0,-1 1 0,0 0-1,0-1 1,0 1 0,0 0 0,0 0 0,-1 1 0,1-1-1,-1 1 1,0-1 0,0 1 0,0 0 0,1 5-1,2 9 17,-2 1 0,0-1 0,-1 1 0,-1 0 0,-2 38 0,0-14 80,0-43-91,1 0 0,0 1 0,0-1 1,0 1-1,0-1 0,0 0 0,0 1 1,0-1-1,0 1 0,0-1 0,0 0 0,0 1 1,0-1-1,1 1 0,-1-1 0,0 0 0,0 1 1,0-1-1,0 0 0,1 1 0,-1-1 1,0 0-1,0 1 0,1-1 0,-1 0 0,0 1 1,1-1-1,6-6 45,6-16 22,-4-1-74,0-1-1,-2 1 1,0-1 0,-2 0 0,-1-1 0,2-45 0,-4 75-4,0 1 1,-1-1-1,2 0 1,-1 0-1,1 0 1,-1 0 0,1 0-1,1 0 1,-1-1-1,1 1 1,-1-1 0,1 0-1,1-1 1,-1 1-1,0 0 1,1-1 0,5 3-1,-8-5 10,0-1-1,0 1 0,1 0 1,-1-1-1,0 0 0,0 0 1,1 1-1,-1-1 0,0 0 1,0-1-1,0 1 0,1 0 1,-1-1-1,0 1 0,0-1 1,0 0-1,0 0 0,3-1 1,-2 0 1,1 0 1,-1-1-1,0 0 1,0 0-1,0 1 1,0-2-1,0 1 1,0 0-1,2-5 1,1-4 16,1 0 0,-2-1 0,1 1 0,5-26 1,-7 21-30,-2 1 0,0-1 1,0-29-1,-2 46 8,0 0-1,0 0 1,0 0 0,0 0-1,0 0 1,0-1 0,0 1-1,0 0 1,0 0 0,0 0 0,0 0-1,0 0 1,0 0 0,0-1-1,0 1 1,0 0 0,-1 0-1,1 0 1,0 0 0,0 0-1,0 0 1,0 0 0,0 0 0,0-1-1,0 1 1,0 0 0,0 0-1,0 0 1,0 0 0,-1 0-1,1 0 1,0 0 0,0 0 0,0 0-1,0 0 1,0 0 0,0 0-1,0 0 1,-1 0 0,1 0-1,0 0 1,0 0 0,0 0-1,0 0 1,0 0 0,0 0 0,-1 0-1,1 0 1,0 0 0,0 0-1,0 0 1,0 0 0,0 0-1,0 0 1,-1 0 0,1 0 0,0 0-1,0 0 1,0 0 0,0 0-1,0 0 1,0 0 0,0 1-1,0-1 1,0 0 0,0 0-1,-1 0 1,-5 8-21,0 8 14,0 1-1,2 0 1,0 0-1,1 0 0,-2 32 1,5-41 11,-1 1 0,2-1 0,-1 1 1,1-1-1,0 1 0,1-1 0,0 1 0,0-1 1,1 0-1,0 0 0,0 0 0,1 0 0,8 11 1,-11-17-65,1 0 0,0 0 0,0 0 1,0-1-1,0 1 0,0 0 0,0-1 1,0 0-1,0 0 0,0 0 0,1 0 1,-1 0-1,0 0 0,1 0 0,-1-1 1,1 1-1,-1-1 0,1 1 0,-1-1 1,1 0-1,-1 0 0,1-1 0,-1 1 1,1 0-1,-1-1 0,1 1 0,-1-1 1,1 0-1,-1 0 0,0 0 0,1 0 1,-1 0-1,0-1 0,0 1 0,0-1 1,0 1-1,0-1 0,0 0 0,1-2 1,13-17-382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4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0 135 17388,'11'-16'829,"0"0"0,1 1 1,17-16-1,-23 24-557,1 1 0,1 0 1,-1 1-1,1-1 0,0 1 0,0 1 0,0 0 0,15-5 0,-21 8-241,0 0-1,0 0 1,1 1 0,-1-1-1,0 1 1,0 0-1,1-1 1,-1 1 0,0 0-1,0 0 1,1 0-1,-1 1 1,0-1 0,0 1-1,1-1 1,-1 1-1,0 0 1,0-1 0,0 1-1,0 0 1,0 1-1,0-1 1,0 0 0,0 0-1,0 1 1,-1-1-1,1 1 1,-1 0-1,1 0 1,-1-1 0,1 1-1,-1 0 1,0 0-1,0 0 1,0 0 0,0 0-1,0 0 1,0 1-1,0 2 1,1 3-13,0 1 0,-1 0 0,0 0 1,0 0-1,-1 0 0,0 0 0,0 0 0,-4 17 0,-2-1 28,-1 0 0,-1-1 0,-15 30 0,-40 66 280,33-66-42,27-49-238,1 0 0,0 0 0,0 0 1,-3 10-1,5-15-38,0 1 0,-1 0 0,1 0 0,0 0 0,0 0 0,0 0 0,0 0 0,0-1 0,0 1 0,0 0 0,0 0 0,0 0 0,0 0 0,1 0 0,-1 0 0,0-1 0,1 1 0,-1 0 0,1 0 0,-1 0 0,0-1 0,1 1 0,0 0 1,-1 0-1,1-1 0,-1 1 0,1-1 0,0 1 0,0 0 0,-1-1 0,1 0 0,0 1 0,0-1 0,-1 1 0,1-1 0,2 1 0,4 0 13,0 0 1,0 0-1,0-1 1,0 0-1,0 0 0,0-1 1,0 0-1,12-3 1,54-18-619,-73 22 595,3-1-51,24-8-265,1-2-1,50-27 0,-50 19-12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4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 17548,'-5'27'4981,"3"-16"-4410,0 0 0,2 1 0,0 15 0,1-17-452,0 0 0,1 0 0,0-1 0,0 1 0,1-1 0,1 0 0,6 15 0,-8-21-114,-1-1 0,1 1 1,0 0-1,0-1 1,0 1-1,0-1 0,0 0 1,1 1-1,-1-1 0,0 0 1,1 0-1,0-1 0,0 1 1,-1-1-1,1 1 1,0-1-1,0 0 0,0 0 1,0 0-1,0 0 0,1-1 1,-1 1-1,0-1 0,0 0 1,0 0-1,0 0 1,4 0-1,0-2-92,0 1 0,-1-1 0,1 0 1,-1-1-1,0 0 0,1 0 0,-1 0 0,-1 0 1,1-1-1,0 0 0,8-9 0,4-5-1666,30-39-1,2-3-5336,-49 59 6934,-1 0-1,1 1 0,0-1 0,-1 0 0,1 1 1,0-1-1,0 1 0,-1-1 0,1 1 1,0-1-1,0 1 0,0-1 0,0 1 0,0 0 1,-1-1-1,1 1 0,1 0 0,-1 0 226,-1 0 0,0 0 0,1 1 0,-1-1 0,0 0 0,1 0 0,-1 0 0,0 1 0,1-1 0,-1 0 0,0 1 0,0-1 0,1 0 0,-1 0 0,0 1 0,0-1 0,0 0 0,1 1 0,-1-1 0,0 1 0,0-1 0,0 0 0,0 1-1,0-1 1,0 0 0,0 2 0,-1 32 4300,-14 74 746,-12 148-2515,25-228-2634,1-16-352,0 0 1,1-1-1,0 1 0,1 0 0,3 14 1,-4-26 375,0 0 0,0 0 0,0 0 0,0 0 0,0 0 0,0 0 0,0 0 1,0 0-1,0 0 0,0 0 0,0 0 0,0 0 0,0 0 0,0 0 0,0 0 1,0 0-1,0 0 0,0 0 0,0 0 0,1 0 0,-1 0 0,0 0 0,0 0 0,0 0 1,0 0-1,0 0 0,0 0 0,0 0 0,0 0 0,0 0 0,0 0 0,0 0 1,0 0-1,0 0 0,0 0 0,0 0 0,0 0 0,0 0 0,0 0 0,0 0 0,0 0 1,0 1-1,0-1 0,3-13-570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6.5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9 313 19596,'-8'-1'2376,"11"-4"-932,4-4-1051,11-17 107,-1 0 1,25-54-1,-36 65-466,1-1-1,-2 1 1,0-1 0,-1 0 0,-1 0 0,-1-1-1,2-18 1,-7 19 23,2 16-55,1-1-1,0 1 1,0 0-1,0 0 1,0-1-1,-1 1 1,1 0-1,0 0 1,0 0-1,-1 0 1,1-1-1,0 1 1,0 0-1,-1 0 1,1 0-1,0 0 1,0 0-1,-1 0 0,1 0 1,0 0-1,-1 0 1,1 0-1,0 0 1,0 0-1,-1 0 1,1 0-1,0 0 1,-1 0-1,-1 1 5,1-1-1,-1 1 1,1 0-1,-1 0 1,1 0-1,0 0 1,-1 0 0,1 1-1,0-1 1,0 0-1,0 1 1,-2 1-1,-7 14 53,1 0 0,0 0 0,2 1 0,0 0 0,-8 29 0,5-3 78,-7 57 0,16-91-119,-8 98 185,9-98-179,0-1-1,1 1 1,0-1-1,0 1 1,1-1-1,0 1 1,1-1-1,6 16 1,-8-23-12,-1-1 0,1 1 0,0-1 0,0 1 0,0 0 0,1-1 0,-1 0 1,0 1-1,0-1 0,1 0 0,-1 0 0,1 1 0,-1-1 0,1 0 0,-1-1 0,1 1 0,0 0 0,-1 0 1,1-1-1,0 1 0,0-1 0,2 1 0,-1-1-104,0 0 0,0 0-1,0-1 1,0 0 0,0 1 0,0-1 0,0 0 0,0 0-1,-1 0 1,1-1 0,0 1 0,3-3 0,5-5-637,0 1 1,-1-1 0,-1-1 0,16-18-1,-8 4 0,-3 2-255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5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20332,'7'3'1633,"5"1"-1185,1 1-176,7-3 632,3 0-296,8-2-240,5-2-48,0-3-256,0 0-104,-4 2-352,-3 2-288,-9 2-496,-7 5 920,-13 4-208,-6 5-176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5.7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1 101 16139,'0'7'1873,"11"-6"-897,5-2-296,8-6 1233,3-2-489,8-4-448,2-3-104,8-3-536,0 2-424,-4 4-328,-7 3 392,-14 7-224,-5 3-88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6.2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5 19100,'0'0'37,"0"0"1,0 0-1,0 0 0,0-1 0,0 1 1,0 0-1,0 0 0,0 0 0,0 0 0,0-1 1,0 1-1,0 0 0,0 0 0,0 0 1,0 0-1,0-1 0,0 1 0,0 0 1,0 0-1,0 0 0,0 0 0,-1 0 1,1-1-1,0 1 0,0 0 0,0 0 1,0 0-1,0 0 0,0 0 0,-1 0 0,1 0 1,0 0-1,0-1 0,0 1 0,0 0 1,0 0-1,-1 0 0,1 0 0,0 0 1,0 0-1,0 0 0,0 0 0,-1 0 1,1 0-1,0 0 0,0 0 0,0 0 1,0 0-1,-1 0 0,1 0 0,0 1 1,0-1-1,0 0 0,0 0 0,-1 0 0,1 0 1,0 0-1,0 0 0,0 0 0,0 0 1,0 0-1,0 1 0,-1-1 0,1 0 1,-10 11 462,1 7-42,0 0 0,1 1 0,2 0-1,-1 0 1,2 0 0,1 1 0,-3 32 0,6-49-443,1-1-1,0 0 0,0 1 1,0-1-1,0 0 0,0 1 1,1-1-1,-1 0 0,1 1 1,-1-1-1,1 0 0,0 0 1,2 4-1,-2-5-12,0 0 0,-1-1-1,1 1 1,0 0 0,0-1 0,0 1 0,0-1-1,0 1 1,0-1 0,1 0 0,-1 1 0,0-1-1,0 0 1,0 0 0,0 1 0,0-1 0,0 0-1,1 0 1,-1 0 0,0-1 0,0 1 0,0 0-1,0 0 1,0-1 0,0 1 0,1 0 0,-1-1-1,0 1 1,1-2 0,45-20-49,-35 15 19,0 1-1,1 0 1,0 1-1,0 0 1,16-3 0,-26 7 20,1 1 1,-1-1-1,1 1 0,-1 0 1,1 0-1,-1 1 1,0-1-1,1 1 0,-1-1 1,1 1-1,-1 0 1,0 1-1,1-1 0,-1 0 1,0 1-1,0 0 1,0 0-1,0 0 0,-1 0 1,1 0-1,0 0 1,-1 1-1,0-1 0,1 1 1,2 4-1,-1 0 30,0 0 1,0 1-1,-1-1 1,1 1-1,-2 0 0,1 0 1,-1 0-1,0 0 1,-1 1-1,0-1 0,-1 0 1,1 1-1,-1-1 0,-1 0 1,0 1-1,0-1 1,0 0-1,-1 0 0,-1 1 1,1-2-1,-1 1 1,-1 0-1,1 0 0,-1-1 1,-8 11-1,7-11-7,0 0 0,0 0 0,-1-1 0,0 0 0,0 0 0,0-1 1,-1 1-1,0-1 0,0-1 0,0 1 0,-11 4 0,12-7-132,0 0 1,0 0 0,-1 0-1,1-1 1,-1 0 0,1 0-1,-1-1 1,1 1 0,-1-2-1,1 1 1,-1-1 0,1 0-1,-1 0 1,1 0 0,-11-5-1,7 2-32,0-1-1,0 0 0,1-1 1,0 0-1,-9-8 1,-12-10-470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6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0 198 20908,'12'0'2097,"-3"-1"-1585,-7-2-240,6 0 1384,5-5-1327,1 0-273,12-2-697,3-2-351,6-2-1400,4-2 1952,4-5-417,-1 1-271</inkml:trace>
  <inkml:trace contextRef="#ctx0" brushRef="#br0" timeOffset="1">585 79 12467,'0'2'192,"1"0"0,-1 0 1,0-1-1,0 1 1,0 0-1,0 0 0,0 0 1,0-1-1,0 1 1,-1 0-1,1 0 0,0-1 1,-1 1-1,0 0 1,-1 2-1,-17 29 1849,4-7-384,9-11-1229,0 0 1,1 1 0,1-1-1,0 1 1,2 0-1,-1 0 1,1 23-1,2-30-315,1-1 0,0 1 0,0-1 0,1 0 0,-1 1 0,2-1 0,3 8 0,-5-11-57,2-1 0,-1 0 0,1 0 0,-1 0-1,1 0 1,0 0 0,0 0 0,1-1 0,-1 1 0,1-1-1,0 0 1,8 5 0,-9-6-24,1 0 0,0 0 0,0-1 0,0 1 0,0-1 0,0 0 0,0 0 0,1-1 0,-1 1 0,0-1 0,0 0 0,1 0 0,6-1 0,-5 0 5,1-1 0,0 0 0,0 0-1,-1 0 1,1-1 0,-1 0 0,10-7 0,-2 0 37,0-1-1,-1 0 1,0-1-1,0-1 1,18-24-1,-17 17 50,0-1-1,-1 0 0,-2-1 0,13-30 0,-20 42-75,0 0 1,-1-1 0,0 1 0,-1-1-1,0 0 1,0 1 0,-1-1 0,-1 0-1,0 0 1,0 0 0,-1 0 0,-3-13-1,3 21-34,1 0 0,-1 0 0,0 1 0,0-1 0,-1 0 0,1 1 0,0-1 0,-1 1 0,0 0 0,1-1 0,-1 1 0,0 0 0,0 0 0,0 0 0,-1 0 0,1 1 0,0-1 0,-1 1 0,-3-3 0,3 3-36,-1 0-1,1 1 1,0-1-1,0 1 0,0 0 1,0-1-1,-1 1 1,1 1-1,0-1 1,0 0-1,0 1 1,-1 0-1,1-1 1,0 1-1,0 1 0,0-1 1,-3 2-1,-4 3-291,-1 1 0,1 0 1,1 0-1,-1 1 0,-14 17 0,-16 13-308,14-17 52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7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19436,'13'-8'1841,"-8"8"-1233,-2 5-240,-2 17 960,1 5-344,-1 15-464,0 3-184,7 8-176,-3 2-40,1-6-192,0-5-184,3-11-424,1-8-224,-6-18-392,-1-6-441,-7-15 1161,-6-5-376,-11-8-120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7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1 318 17036,'0'3'1856,"7"-2"-920,-1-1-296,13-2 1273,5-4-449,8-6-480,1-1-176,6-3-503,1-5-257,-1 2-969,-2-2 993,-5 6-256,-4 2-176,-5 4-120</inkml:trace>
  <inkml:trace contextRef="#ctx0" brushRef="#br0" timeOffset="1">581 14 20076,'3'-2'206,"0"1"0,0-1 0,0 1 0,1-1 0,-1 1-1,0 0 1,1 0 0,-1 0 0,1 1 0,-1-1 0,1 1-1,-1 0 1,1 0 0,-1 0 0,1 0 0,-1 1 0,1 0 0,-1-1-1,4 2 1,-4 0-174,-1-1 1,0 0-1,1 1 0,-1-1 1,0 1-1,0 0 0,0-1 0,0 1 1,0 0-1,0 1 0,0-1 0,-1 0 1,1 0-1,-1 1 0,0-1 0,1 1 1,-1-1-1,0 1 0,-1-1 0,1 1 1,0 0-1,-1-1 0,1 1 1,-1 0-1,0 2 0,0 11 52,-1-1 0,-1-1 0,0 1 0,-1 0 1,-10 28-1,8-30 5,1 1 0,1 0 0,0-1 0,0 1 0,2 0 0,0 0 0,0 15 1,1-27-112,0 0 1,1 0-1,-1 0 1,0 0-1,1 0 1,-1 0-1,1 0 1,-1 0-1,1-1 1,0 1-1,0 0 1,0 0-1,0-1 1,0 1-1,0 0 1,0-1-1,1 1 1,-1-1-1,0 0 1,1 1-1,-1-1 1,1 0-1,0 0 1,-1 0-1,1 0 1,0 0-1,3 1 1,-2-2-176,0 1 0,0-1 0,0 0 1,0-1-1,0 1 0,-1 0 0,1-1 0,0 1 1,0-1-1,0 0 0,0 0 0,-1 0 0,1-1 1,0 1-1,-1-1 0,1 1 0,-1-1 0,4-3 1,13-13-773,30-36 0,-13 7-278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8.3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0 18308,'-6'5'367,"0"1"0,1-1-1,0 1 1,0 0 0,0 0 0,1 0 0,-5 9-1,-21 49 1017,24-50-1143,1 0 0,0 0 0,1 0 0,1 1-1,0 0 1,1 0 0,0-1 0,1 1 0,1 0 0,2 23 0,-1-35-215,0 0 0,-1 0 0,1 0 0,0 0 0,0 0-1,1 0 1,-1 0 0,1 0 0,2 4 0,-3-6-18,-1-1-1,1 1 1,0 0-1,0 0 1,0 0 0,0-1-1,0 1 1,0 0-1,0-1 1,0 1 0,0-1-1,0 1 1,1-1-1,-1 0 1,0 0 0,0 1-1,0-1 1,0 0-1,1 0 1,-1 0 0,0 0-1,0 0 1,0 0-1,1-1 1,-1 1-1,0 0 1,0 0 0,0-1-1,2 0 1,3-3-3,1 1 1,-1-1-1,0-1 0,0 1 1,-1-1-1,1 0 1,-1 0-1,0-1 1,0 1-1,-1-1 0,0 0 1,4-7-1,6-12 39,19-45 0,-29 60-20,20-52 176,-23 57-160,1 0 0,-1 0 0,0-1 0,0 1 0,-1 0 1,1-1-1,-1 1 0,0 0 0,-2-10 0,2 15-30,0-1 0,0 0 0,-1 1 0,1-1 0,0 0 0,0 1 0,-1-1 0,1 0 0,0 1 1,-1-1-1,1 1 0,0-1 0,-1 1 0,1-1 0,-1 1 0,1-1 0,-1 1 0,0-1 0,1 1 0,-1-1 0,1 1 0,-1 0 0,0-1 0,1 1 0,-1 0 0,-1-1 0,1 1-2,-1 0 0,1 1 0,0-1 0,-1 0 0,1 0 0,-1 0 0,1 1 0,0-1 0,-1 1 0,1-1 0,0 1 0,-2 1 0,-3 1-108,1 1 0,0 0 0,0 0-1,-8 9 1,7-7-325,1 0 0,1 1 0,-1 0 0,1 0-1,0 0 1,1 0 0,-1 1 0,-2 11 0,5-17-350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8.8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88 340 13907,'1'1'143,"-1"1"0,0-1-1,1 0 1,-1 1 0,0-1 0,0 0 0,0 1 0,0-1-1,0 0 1,0 1 0,-1-1 0,1 0 0,0 1 0,-1-1-1,1 0 1,-1 0 0,0 2 0,-15 28 907,7-14 49,-3 12 862,-14 49 0,23-70-1722,1 0 0,1 0-1,-1 0 1,2 0 0,-1 0-1,1 1 1,0-1 0,1 0-1,-1 0 1,2 1 0,2 11-1,-3-18-199,0 0 0,0 0 0,-1 0-1,1-1 1,0 1 0,0 0 0,1-1-1,-1 1 1,0 0 0,0-1 0,1 0-1,-1 1 1,1-1 0,-1 0 0,1 0-1,0 1 1,-1-1 0,1 0 0,0-1-1,0 1 1,0 0 0,0-1 0,0 1-1,0-1 1,0 1 0,0-1 0,0 0 0,0 0-1,0 0 1,0 0 0,0 0 0,0 0-1,0-1 1,0 1 0,-1 0 0,1-1-1,0 0 1,3-1 0,5-2 37,-1 0 0,0-1 0,-1-1 0,1 1 0,-1-1 0,11-10 0,-2 0 50,0-1 1,-2 0 0,24-35 0,-32 42-97,-1-1 0,0 0 0,0 0 0,-1 0 1,-1-1-1,0 0 0,0 0 0,2-21 0,-5 30-25,-1 0 0,0-1 0,1 1-1,-2 0 1,1 0 0,0 0 0,-1-1-1,1 1 1,-1 0 0,0 0 0,0 0 0,0 0-1,0 0 1,-1 0 0,1 0 0,-1 1-1,0-1 1,0 0 0,0 1 0,0-1-1,0 1 1,0 0 0,-1 0 0,1 0-1,-1 0 1,1 0 0,-1 0 0,0 1 0,0-1-1,0 1 1,0 0 0,0 0 0,0 0-1,0 0 1,0 0 0,0 1 0,-1 0-1,1-1 1,0 1 0,0 0 0,-5 1-1,-2 0-184,-1 1 1,1 0-1,-1 0 0,1 1 0,0 1 0,0 0 0,0 0 0,0 1 0,1 0 0,0 1 0,0 0 0,0 0 0,1 1 0,0 0 0,0 0 1,1 1-1,0 0 0,0 0 0,1 1 0,0 0 0,0 0 0,1 0 0,-6 16 0,6-3-604</inkml:trace>
  <inkml:trace contextRef="#ctx0" brushRef="#br0" timeOffset="1">582 302 17572,'3'-8'3243,"-5"15"-1134,-17 47 319,14-36-2318,1-1-1,0 1 1,1-1-1,1 1 1,1 0-1,1 0 1,3 33-1,-3-50-105,0 1 0,0 0 0,1 0 0,-1-1 0,1 1-1,-1-1 1,1 1 0,0 0 0,-1-1 0,1 1 0,0-1-1,0 0 1,0 1 0,0-1 0,0 0 0,0 1 0,1-1 0,-1 0-1,0 0 1,1 0 0,-1 0 0,2 1 0,-1-2-29,0 1 0,0-1 0,0 0 0,0 0 1,0 0-1,0 0 0,0 0 0,0 0 0,-1-1 0,1 1 1,0-1-1,0 1 0,0-1 0,0 0 0,-1 1 0,4-3 1,1 0-68,0-2 0,0 1 0,0 0 0,-1-1 0,1 0 1,-1-1-1,0 1 0,8-13 0,-9 11 39,0-1 1,0 0-1,3-12 0,5-34-191</inkml:trace>
  <inkml:trace contextRef="#ctx0" brushRef="#br0" timeOffset="2">559 0 22389,'-12'10'2072,"2"-1"-1592,1-5-536,2 1 896,4-8-543,0-6-193,3-4-272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2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16988,'3'9'520,"0"0"1,0 0 0,1 0 0,1 0-1,-1-1 1,2 1 0,-1-1-1,1 0 1,0-1 0,0 1 0,1-1-1,0-1 1,13 10 0,-5-5-360,1 0 0,-1-1-1,2-1 1,0-1 0,0 0 0,21 5 0,-30-10 71,0 0-448,-1-1 0,0 0-1,1-1 1,10 2 0,-16-3 132,-1 0 0,1 0 0,-1 0 1,1 0-1,-1 0 0,1-1 0,-1 1 1,1 0-1,-1-1 0,1 1 0,-1-1 0,0 0 1,1 1-1,-1-1 0,0 0 0,1 0 0,-1 0 1,0 0-1,0 0 0,0 0 0,0 0 0,0 0 1,0 0-1,0 0 0,0-1 0,0 1 1,0-3-1,5-11-536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2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16708,'2'17'2392,"-1"8"-1368,-2 5-448,-2 8 2505,1 6-2081,1 6-240,1 5-319,0-2-145,0-2-168,0-2-64,0-9-232,0-3-200,0-10-617,-3-5-343,0-18 1032,2-5-232,4-18-184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7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0 163 19308,'25'-1'2073,"-1"-3"-1425,5-6-288,4-3 1136,8-6-912,4-1-96,-1-3-424,-4-1-488,-5 4 696,-8 0-336,-11 11-80,-13 9-64</inkml:trace>
  <inkml:trace contextRef="#ctx0" brushRef="#br0" timeOffset="1">6 310 18052,'26'14'1632,"5"-14"-1048,4-7-224,6-8 585,2-3-217,-2-5-776,-4-2-1016,-6 1 1048,-3 1-217,-11 7-255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3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58 19692,'0'-4'1969,"3"5"-1425,4-1-168,5 0 1128,8-1-824,9-5-112,11-1-224,5-2-151,6 2-346,1-3-263,-7 1-592,-3 3-312,-12 6 944,-11 3-280,-19 14-224</inkml:trace>
  <inkml:trace contextRef="#ctx0" brushRef="#br0" timeOffset="1">49 253 19340,'12'5'1809,"7"-5"-1105,5-2-256,11-4 784,5-2-264,4-3-272,3 0-143,1-1-529,-6 4-473,-4 3-1999,-8 7 2192,-7 5-376,-5 3-200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5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5 198 14955,'-2'-6'270,"1"1"-1,0-1 1,1 0 0,-1 0-1,1 1 1,0-1 0,1 0-1,-1 0 1,1 1-1,0-1 1,1 0 0,-1 1-1,1-1 1,0 1 0,1 0-1,-1 0 1,1-1 0,4-5-1,-2 4-38,0-1 1,0 1-1,1 0 0,0 0 0,1 1 0,-1 0 1,1 0-1,0 1 0,0-1 0,1 1 1,9-4-1,-15 8-202,0 0-1,0 0 1,-1 0 0,1 1-1,0-1 1,0 1 0,0-1-1,0 1 1,0 0-1,-1 0 1,1 0 0,0 0-1,0 0 1,0 0 0,0 0-1,0 0 1,0 1 0,0-1-1,-1 1 1,1 0 0,0-1-1,0 1 1,0 0 0,-1 0-1,1 0 1,-1 0 0,1 0-1,-1 1 1,1-1 0,-1 0-1,0 1 1,1-1 0,-1 1-1,0-1 1,0 1 0,0 0-1,1 1 1,1 5 23,0-1 0,-1 0 0,0 1 0,0 0 0,-1 0 0,0-1 0,1 15 1,-3 8 150,0 1 1,-2-1-1,-2 0 1,-10 39 0,-43 115 1298,54-169-1339,8-9 48,-3-7-202,1 1 1,0 0-1,-1 0 0,1-1 1,0 1-1,-1-1 1,1 1-1,-1-1 1,1 0-1,-1 1 0,1-1 1,1-2-1,111-51-2151,-74 37 755,49-29 0,-57 23 477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5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1 14795,'-7'25'5240,"-2"4"-3718,7-18-1367,-1 1-1,2-1 1,0 1 0,0 0 0,1 0 0,2 15 0,-2-26-152,0-1 0,0 1 1,0 0-1,1 0 0,-1-1 1,0 1-1,0 0 0,1-1 1,-1 1-1,0 0 0,1-1 1,-1 1-1,1-1 0,-1 1 1,1-1-1,-1 1 0,1-1 0,-1 1 1,1-1-1,0 1 0,-1-1 1,1 0-1,-1 1 0,1-1 1,0 0-1,0 1 0,-1-1 1,1 0-1,0 0 0,-1 0 1,1 0-1,0 0 0,0 0 0,-1 0 1,1 0-1,0 0 0,-1 0 1,1 0-1,0 0 0,0 0 1,1-1-1,4-1 2,-1-1 0,1 0 0,0 0 1,6-4-1,6-4-14,-15 10 6,0 0 1,0 0 0,0 0-1,1 0 1,-1 1-1,0-1 1,0 1 0,0 0-1,0 0 1,0 0-1,1 0 1,-1 0 0,0 1-1,0 0 1,0-1-1,0 1 1,0 0 0,0 1-1,0-1 1,0 0-1,0 1 1,4 3 0,-3-2 4,-1 1-1,1 0 1,-1 0 0,0 0 0,1 0 0,-2 1 0,1-1-1,-1 1 1,1 0 0,-1 0 0,0 0 0,-1 0 0,2 6 0,0 3 91,-1 0 0,-1 0 1,0-1-1,-1 1 1,-1 0-1,0 0 1,0 0-1,-2 0 1,-3 14-1,3-17 36,-1 1-1,0-1 1,-1 1-1,0-1 1,-1 0-1,0-1 1,0 0-1,-1 0 1,-1 0 0,-13 13-1,18-20-149,-1 0 0,1 0 0,-1 0 0,0 0 0,1-1 0,-1 0 0,0 0 0,-1 0 0,1 0 0,0-1 0,0 0 0,-1 0 0,1 0 0,-1 0-1,1-1 1,-1 1 0,-8-1 0,8-1-73,0 0-1,0-1 0,1 1 1,-1-1-1,0 0 0,0 0 1,1 0-1,-1 0 0,1-1 0,0 0 1,0 0-1,0 0 0,0-1 1,0 1-1,-5-8 0,-20-31-346,2-6-167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6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0 134 16492,'19'-3'2088,"-3"3"-1120,1-2-416,7 1 2041,-1-2-1401,7-3-696,3-1-288,5-6-712,2-1-440,-2-4 752,-5 1-176,-4 5-136</inkml:trace>
  <inkml:trace contextRef="#ctx0" brushRef="#br0" timeOffset="1">803 1 18620,'0'11'1800,"2"11"-1079,-2 5-233,1 14 808,0 5-264,4 9-248,-1 0-176,2-1-232,-2-5-119,1-10-273,-1-6-184,-1-18-433,0-11-335,-6-11-920,-6-9 1504,-8-10-352,-3-2-241</inkml:trace>
  <inkml:trace contextRef="#ctx0" brushRef="#br0" timeOffset="2">596 229 18188,'0'0'2176,"3"-1"-1335,10-1-289,2 2 1224,11-3-664,1-1-232,6-3-519,2-2-361,1-2-1017,-1-4 969,-6 2-232,0-1-104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8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 25189,'-10'0'1721,"1"1"-1489,1 2-192,5 0 136,1-2-576,2-3 392,3 0-152,3 2-192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9.0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19 16820,'-10'-17'1494,"10"16"-1466,0 1 1,0 0 0,0 0-1,0 0 1,0 0 0,0 0 0,-1 0-1,1 0 1,0 0 0,0 0 0,0 0-1,0 0 1,0 0 0,0 0-1,-1 0 1,1 0 0,0 0 0,0 0-1,0 0 1,0 0 0,0 0 0,-1 0-1,1 0 1,0 0 0,0 0 0,0 0-1,0 0 1,0 0 0,-1 0-1,1 0 1,0 0 0,0 1 0,0-1-1,0 0 1,0 0 0,0 0 0,0 0-1,0 0 1,-1 0 0,1 0 0,0 1-1,0-1 1,0 0 0,0 0-1,0 0 1,0 0 0,0 0 0,0 1-1,0-1 1,0 0 0,0 0 0,0 0-1,0 0 1,0 1 0,-1 5 351,0 0-1,1 0 1,0 0 0,1 10 0,15 131 526,43 174 1,-33-192-769,21 160-2023,-43-269 1523,-2-15-107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1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1161 16716,'91'-49'1550,"-19"10"-1416,89-36 1,558-142-693,-617 190 657,25-4 109,213-22 0,134 29 345,-236 12-321,371-68 1,-177 17 21,100-18-159,-164 6-55,204-38-20,-18 19 151,-211 29-38,-98 17-137,-237 47 2,73-11-34,-72 11 36,0 0-1,0 1 0,0 1 0,0 0 1,-1 0-1,18 4 0,-24-4 74,0-1 1,-1 1-1,1 0 0,0 0 0,0-1 0,-1 1 0,1 1 0,-1-1 0,1 0 0,1 2 2660,4 22-2776,75 223 28,-38-123 205,43 196 0,-54-108 221,-14-77-235,-18-130-175,0 3-13,1 0-1,0-1 1,0 1-1,6 14 1,-8-23-7,0 0-10,0-1 16,0 1 1,-1-1-1,1 1 0,0 0 0,-1-1 0,1 1 0,0-1 0,-1 1 0,1-1 0,0 1 1,-1 0-1,1-1 0,-1 1 0,1 0 0,-1 0 0,1-1 0,-1 1 0,1 0 1,-1 0-1,1-1 0,-1 1 0,1 0 0,-1 0 0,1 0 0,-1 0 0,1 0 0,-1 0 1,-20-2-403,16 2 332,-33-3-191,-94-1-691,116 5 856,0 0 1,0 2-1,1 0 0,-1 0 0,1 1 1,-22 10-1,-75 46-101,14-6 164,-3-9 32,-1-6-1,-3-3 1,-171 33 0,189-51 14,-715 169 32,319-64-33,-10-50 24,56-47 231,-26 3 182,-388 12-203,683-36-152,-51 4 153,-183 3 886,394-12-1094,1 0-1,-1 0 1,1 1 0,0 0 0,-1 0-1,-13 5 1,18-5-90,0 1 0,0 0 1,0-1-1,0 1 0,1 0 1,-1 1-1,1-1 0,-1 0 0,1 1 1,0-1-1,0 1 0,0 0 1,0-1-1,1 1 0,-1 0 0,1 0 1,0 0-1,-2 4 0,3-6 28,-6 10-1378,6-11 1380,-1 0-1,1 0 1,-1 0-1,1 0 1,0 0 0,-1 0-1,1 0 1,-1 0 0,1-1-1,-1 1 1,1 0 0,0 0-1,-1 0 1,1-1-1,0 1 1,-1 0 0,1 0-1,0-1 1,-1 1 0,1 0-1,0-1 1,-1 1 0,1 0-1,0-1 1,0 1-1,-1-1 1,1 1 0,0 0-1,0-1 1,0 1 0,0-1-1,-10-15-445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2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 15699,'17'-48'4860,"-14"48"-3164,-2 7-1082,0 8-153,-8 51 680,1-24-818,1 1 1,3 1-1,2-1 1,5 52-1,-4-87-298,1-2 0,-1 1-1,1 0 1,1 0-1,-1 0 1,1-1 0,0 1-1,0-1 1,7 9 0,-9-13-16,1 0 0,0 0 0,0-1 1,0 1-1,0 0 0,0-1 0,0 1 1,0-1-1,1 1 0,-1-1 0,0 0 1,1 0-1,-1 0 0,1-1 0,-1 1 1,1 0-1,0-1 0,-1 0 0,1 0 1,0 0-1,-1 0 0,1 0 0,-1 0 1,1 0-1,0-1 0,-1 1 1,1-1-1,3-2 0,3 0-179,0-1 1,-1-1-1,0 0 0,1 0 1,-1-1-1,-1 1 1,1-2-1,-1 1 0,-1-1 1,1 0-1,-1-1 0,0 1 1,0-1-1,7-16 0,-2 2-323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3.4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34 16700,'0'1'84,"0"-1"1,0 0-1,0 0 1,1 0-1,-1 1 1,0-1-1,0 0 1,0 0-1,0 1 1,0-1-1,0 0 1,0 0-1,0 1 1,0-1-1,0 0 1,0 0 0,0 1-1,0-1 1,0 0-1,0 0 1,0 0-1,0 1 1,0-1-1,0 0 1,0 0-1,0 1 1,-1-1-1,1 0 1,0 0-1,0 0 1,0 1-1,0-1 1,0 0 0,-1 0-1,1 0 1,0 0-1,0 1 1,0-1-1,-1 0 1,-10 11 1206,7-7 90,1-1-1268,1 0-1,-1 1 1,1-1 0,0 0 0,1 1 0,-1 0-1,1-1 1,-1 1 0,1 0 0,0-1 0,0 1-1,1 0 1,-1 0 0,1 0 0,0 0 0,0 0-1,0 0 1,1 0 0,1 7 0,0-1-123,1 1 1,0-1 0,1 0 0,0 0-1,1 0 1,6 9 0,-11-18 13,0 0 0,0-1 0,1 1 0,-1-1-1,0 1 1,1-1 0,-1 1 0,0 0 0,1-1 0,-1 1 0,1-1 0,-1 0 0,1 1 0,-1-1-1,1 1 1,-1-1 0,1 0 0,-1 1 0,1-1 0,-1 0 0,1 0 0,0 1 0,-1-1 0,1 0-1,0 0 1,0 0 2,-1-1 0,1 1 0,-1-1 0,1 1 0,-1-1 0,1 1 0,-1-1 0,0 1 0,1-1 0,-1 1 0,0-1 0,1 0 0,-1 1-1,0-1 1,0 1 0,0-1 0,0 0 0,1-1 0,1-36 129,-2 37-135,-1-56 132,-10-64-1,17 159-90,2 1-1,27 72 0,-34-107-31,0-1 0,1 0 0,-1 0 0,1 0-1,0-1 1,0 1 0,0 0 0,0-1-1,0 1 1,1-1 0,-1 0 0,5 4 0,-6-6-5,1 1 1,-1-1 0,0 1 0,1-1-1,-1 0 1,1 1 0,-1-1-1,0 0 1,1 0 0,-1 0 0,1 0-1,-1 0 1,0-1 0,1 1 0,-1 0-1,0-1 1,1 1 0,-1-1-1,0 1 1,1-1 0,-1 1 0,0-1-1,0 0 1,0 0 0,0 0-1,0 1 1,0-1 0,0 0 0,0-1-1,0 1 1,2-2 0,8-13 29,0-1-1,-1-1 1,-1 1 0,-1-1-1,0-1 1,8-32 0,-4 17-15,-12 34-19,0 0 0,0 0 0,0 0 0,0 0 0,0 1 0,1-1 0,-1 0 0,0 0 0,0 0 0,0 0 0,0 0 0,0 1 0,0-1 0,0 0 0,0 0 0,1 0 1,-1 0-1,0 0 0,0 0 0,0 0 0,0 0 0,0 1 0,1-1 0,-1 0 0,0 0 0,0 0 0,0 0 0,0 0 0,1 0 0,-1 0 0,0 0 0,0 0 0,0 0 0,1 0 1,-1 0-1,0 0 0,0 0 0,0 0 0,0 0 0,1 0 0,-1-1 0,0 1 0,0 0 0,0 0 0,0 0 0,0 0 0,1 0 0,-1 0 0,0 0 0,0 0 0,0-1 0,0 1 0,0 0 1,0 0-1,1 0 0,2 17 1,45 314-272,-50-344-2566,3-19 1832,4 14 233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3.9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 20780,'0'0'1841,"6"4"-1289,3-3-240,2 4 1040,7-4-600,0-2-463,6-2-297,-3-6-953,-1 0 905,-8-2-160,-5 1-96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8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77 16476,'11'-57'2863,"-8"38"-2016,-2 34 3634,1 38-3665,-1-15-688,1 0-1,2 0 1,1 0 0,2-1 0,2 0 0,13 37 0,-18-66-130,0 0 0,0 0 0,1 0 0,0 0 0,7 8 0,-11-14-26,0-1 0,0 0-1,1 0 1,-1 0 0,0 0 0,0 0 0,1 0 0,-1 0 0,1 0 0,-1-1-1,1 1 1,-1 0 0,1-1 0,-1 1 0,1-1 0,1 1 0,-2-2-30,1 1 0,-1 0 0,0 0 0,0-1 0,1 1 0,-1-1 1,0 1-1,0-1 0,0 0 0,0 1 0,0-1 0,0 0 0,0 0 0,0 0 0,0 0 1,0 0-1,0 0 0,0 0 0,-1 0 0,1 0 0,0 0 0,-1 0 0,2-3 1,1-5-135,1-1 0,-2 0 0,1 0 0,-1 0 1,-1 0-1,0-1 0,0 1 0,-1 0 0,-1-1 1,-1-9-1,-4-41-584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4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16580,'0'-3'392,"3"-9"634,-1 8-382,-1 6 234,18 148 2602,41 202-1481,-58-342-1915,-1-2 40,1 0-1,0-1 0,6 15 0,-8-22-116,0 0 0,0 1 0,0-1 0,0 0 0,0 0 0,0 0 0,0 0 0,0 1-1,0-1 1,1 0 0,-1 0 0,0 0 0,0 0 0,0 0 0,0 1 0,0-1 0,1 0 0,-1 0 0,0 0 0,0 0 0,0 0 0,0 0-1,1 0 1,-1 0 0,0 0 0,0 0 0,0 0 0,1 0 0,-1 0 0,0 0 0,0 0 0,0 0 0,1 0 0,-1 0 0,0 0-1,0 0 1,0 0 0,0 0 0,1 0 0,-1 0 0,0 0 0,0 0 0,0 0 0,0-1 0,1 1 0,-1 0 0,0 0 0,0 0-1,0 0 1,0 0 0,0 0 0,1-1 0,-1 1 0,0 0 0,0 0 0,0 0 0,0-1 0,6-12 219,11-42 300,12-73 1,-12 48-263,-1 17-146,18-106-1475,-35 157 518,1 12 822,0-1 1,-1 1-1,1 0 1,0 0-1,0 0 1,0 0-1,-1 0 1,1 0-1,0 0 1,0 0-1,-1-1 1,1 1-1,0 0 1,0 0 0,0 0-1,-1 0 1,1 0-1,0 0 1,0 0-1,-1 1 1,1-1-1,0 0 1,0 0-1,-1 0 1,1 0-1,0 0 1,0 0 0,0 0-1,-1 0 1,1 0-1,0 1 1,0-1-1,0 0 1,0 0-1,-1 0 1,1 0-1,0 1 1,0-1-1,0 0 1,-7 8-547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4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18388,'4'26'1808,"6"-6"-1064,-1-1-287,1 4 975,0 1-496,3-1-296,0-2-128,0-5-376,1-1-200,1-8-464,-1-6-216,-1-9-496,0-8-305,-4-10 1025,-5-6-320,-2-3-96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5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0 251 16091,'2'0'349,"-1"1"0,1-1 0,-1 1 0,1-1 0,-1 1 0,0-1 0,1 1 0,-1 0 0,0 0 0,0 0 0,0 0 0,1 0 0,-1 0 0,0 0 0,0 0 0,1 2 0,-1-2-198,0 0-1,-1 0 1,1 0-1,0 0 1,0 0-1,0 0 1,1 0-1,-1 0 1,0 0-1,0-1 1,0 1-1,1 0 1,-1-1-1,0 1 1,1-1-1,1 1 1,-2-2-120,0 1 1,0-1 0,0 1 0,0-1-1,0 0 1,0 0 0,0 0-1,0 0 1,0 0 0,-1 1 0,1-1-1,0-1 1,0 1 0,-1 0 0,1 0-1,0-1 1,9-20-37,-9 18 28,0 0 0,1 0-1,-2 0 1,1 0 0,0-1-1,-1 1 1,0 0 0,0-1-1,0 1 1,0 0 0,-1 0-1,-1-6 1,1 6-20,-3-8 5,4 13-6,-1-1-1,1 0 1,-1 0 0,1 0 0,0 0-1,-1 0 1,1 0 0,-1 0 0,1 1-1,0-1 1,-1 0 0,1 0 0,0 0-1,-1 1 1,1-1 0,0 0 0,-1 1-1,1-1 1,0 0 0,-1 1 0,1-1-1,0 0 1,0 1 0,0-1-1,-1 1 1,1-1 0,0 0 0,0 1-1,-9 10 36,7-10-22,1 0 0,0 1 0,0-1 0,-1 0 1,1 1-1,0-1 0,0 1 0,1-1 1,-1 1-1,0-1 0,0 1 0,1-1 0,-1 1 1,1 0-1,0-1 0,-1 4 0,1 10 63,1-1 0,0 1 0,1-1-1,1 0 1,0 0 0,1 1 0,0-2 0,1 1-1,1-1 1,0 1 0,13 19 0,-18-31-73,0 0 0,1 0-1,-1-1 1,0 1 0,0 0 0,1-1 0,-1 0 0,1 1 0,-1-1 0,1 0 0,0 0 0,-1 1 0,1-1-1,0-1 1,0 1 0,0 0 0,0 0 0,0-1 0,0 1 0,0-1 0,2 1 0,-2-1-4,0-1 1,0 1-1,0-1 1,0 0-1,0 0 0,0 1 1,0-1-1,-1 0 1,1 0-1,0-1 1,-1 1-1,1 0 1,0-1-1,-1 1 1,0-1-1,1 1 1,-1-1-1,0 1 0,0-1 1,2-3-1,6-11 33,-1-1 0,-1 0-1,11-34 1,7-57 11,-20 86-53,3-30 18,-5 24-3,-1 22-4,-2 10-3,1 79 15,-2-42 11,9 75 0,0-87-18,-8-28-8,1-1 0,-1 1 0,0-1 0,0 1 0,1-1 1,-1 1-1,0-1 0,1 0 0,-1 1 0,1-1 0,-1 1 0,0-1 0,1 0 1,-1 0-1,1 1 0,-1-1 0,1 0 0,-1 0 0,1 1 0,-1-1 1,1 0-1,-1 0 0,1 0 0,-1 0 0,1 0 0,-1 0 0,1 0 1,0 0-1,-1 0 0,1 0 0,-1 0 0,1 0 0,-1 0 0,1 0 1,-1-1-1,1 1 0,-1 0 0,1 0 0,-1-1 0,1 1 0,-1 0 0,0-1 1,1 1-1,-1 0 0,1-1 0,-1 1 0,0-1 0,1 1 0,-1 0 1,0-1-1,1 0 0,6-8-6,0 0 0,0-1 1,-1 1-1,0-1 1,-1-1-1,6-14 0,-6 13 2,0 0-1,1 1 0,1 0 1,11-17-1,-16 26 5,-1 1 0,0 0 0,0 0 0,0 0-1,1 0 1,-1 0 0,0 0 0,1 0 0,-1 0 0,1 0 0,-1 1 0,1-1 0,0 1-1,-1-1 1,1 1 0,0 0 0,-1-1 0,1 1 0,0 0 0,-1 0 0,1 0-1,0 0 1,-1 1 0,1-1 0,0 0 0,-1 1 0,1-1 0,-1 1 0,1-1-1,-1 1 1,1 0 0,-1 0 0,1 0 0,2 1 0,5 5-7,0 1 1,-1-1-1,0 1 1,9 11 0,-2-3 25,5 1-38,-13-18 102,-7-12 26,-21-83 446,-9-46 496,30 141-1044,0 1-1,0 0 1,0 0 0,0 0 0,0-1 0,0 1 0,0 0-1,0 0 1,0-1 0,0 1 0,0 0 0,0 0 0,0-1-1,0 1 1,0 0 0,1 0 0,-1 0 0,0-1 0,0 1-1,0 0 1,0 0 0,1 0 0,-1 0 0,0-1 0,0 1-1,0 0 1,0 0 0,1 0 0,-1 0 0,0 0-1,0 0 1,1 0 0,-1-1 0,0 1 0,0 0 0,1 0-1,-1 0 1,0 0 0,0 0 0,0 0 0,1 0 0,-1 0-1,0 0 1,0 0 0,1 0 0,-1 1 0,0-1 0,0 0-1,1 0 1,-1 0 0,0 0 0,0 0 0,1 0-1,18 8-23,-10-4-42,0-2-209,0 0-1,0-1 1,1 0 0,17 0 0,-25-1 169,1 0-1,-1 0 1,1 0 0,-1 0 0,1-1-1,-1 1 1,1-1 0,-1 0 0,0 1-1,1-1 1,-1 0 0,0 0 0,0-1 0,0 1-1,1 0 1,-1-1 0,0 1 0,-1-1-1,1 0 1,0 0 0,0 0 0,1-3-1,1-5-608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6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1 155 16748,'0'0'114,"0"0"0,0-1 0,0 1 0,0-1 0,0 1 0,1 0 0,-1-1 0,0 1 0,0 0 0,0-1 0,0 1 0,1 0 0,-1 0 0,0-1 1,0 1-1,1 0 0,-1-1 0,0 1 0,1 0 0,-1 0 0,0 0 0,1-1 0,-1 1 0,0 0 0,1 0 0,-1 0 0,0 0 0,1 0 0,-1 0 0,0 0 1,1 0-1,0 0 0,8 10 1946,9 32-789,-13-28-967,19 43 124,68 145 1232,-89-198-1586,-1 0 0,1 1-1,-1-1 1,1 0 0,6 6 0,-8-10-62,-1 0 1,1 1-1,-1-1 1,1 1-1,-1-1 1,1 0-1,-1 1 0,1-1 1,0 0-1,-1 0 1,1 1-1,-1-1 0,1 0 1,0 0-1,-1 0 1,1 0-1,0 0 1,-1 0-1,1 0 0,1 0 1,-2 0-9,1-1 0,0 1 0,0-1 0,0 0 0,0 1 0,-1-1 0,1 1 0,0-1 1,-1 0-1,1 0 0,0 1 0,-1-1 0,1 0 0,-1 0 0,1 0 0,-1 0 0,1 0 0,-1-1 0,3-6-114,0-1 0,0-1 0,-1 1 0,-1 0 0,0 0 0,0-1 0,-1 1 0,-1-14 0,-1-6-995,-9-39 0,8 55 671,-9-38-1232,11 48 1418,0-1-1,0 1 0,0 0 1,-1-1-1,0 1 0,1 0 1,-1 0-1,0 0 1,-1 0-1,-4-4 0,7 6 228,0 1 0,-1 0-1,1 0 1,0 0-1,0 0 1,0 0 0,0 0-1,-1 0 1,1 0 0,0 0-1,0 0 1,0 0-1,0 0 1,-1 0 0,1 0-1,0 0 1,0 0-1,0 0 1,-1 0 0,1 0-1,0 0 1,0 0-1,0 0 1,0 0 0,-1 1-1,1-1 1,0 0 0,0 0-1,0 0 1,0 0-1,0 0 1,0 0 0,-1 1-1,1-1 1,0 0-1,0 0 1,0 0 0,0 0-1,0 0 1,0 1-1,0-1 1,0 0 0,0 0-1,0 0 1,0 1 0,0-1-1,0 0 1,0 0-1,0 0 1,0 0 0,0 1-1,0-1 1,0 0-1,0 0 1,0 0 0,0 1-1,0-1 1,0 0-1,0 0 1,0 0 0,0 0-1,0 0 1,0 1 0,1-1-1,-1 0 1,2 13 35,-1-7 142,1-1 1,0 0-1,0 0 0,0 0 1,0 0-1,1-1 1,0 1-1,6 7 0,-8-10-79,1-1 1,-1 0-1,0 0 0,1 0 0,-1 0 0,1 0 0,-1 0 0,1-1 0,0 1 0,-1 0 0,1-1 0,0 1 0,-1-1 0,1 0 1,0 1-1,0-1 0,-1 0 0,1 0 0,0 0 0,0 0 0,-1-1 0,1 1 0,0 0 0,-1-1 0,1 1 0,0-1 1,-1 0-1,1 1 0,0-1 0,-1 0 0,2-1 0,8-6 182,0 1-1,0-2 1,-1 0 0,-1 0 0,1-1-1,-1 0 1,-1 0 0,0-1-1,-1 0 1,0-1 0,0 1 0,-1-1-1,-1-1 1,0 1 0,0-1-1,4-23 1,3-21 337,-9 45-293,-9 38-110,1 1-128,1-1 0,0 1 0,1 40 0,3-57-48,1 0 0,-1-1 1,2 1-1,-1-1 0,1 1 1,1-1-1,-1 0 0,2 0 0,-1 0 1,1 0-1,0-1 0,1 1 1,7 8-1,-11-15-65,1 0 0,-1 0 0,1-1 0,0 1 0,-1-1 0,1 1 0,0-1 0,0 0 0,0 0 0,0 1 0,1-1 0,-1-1 0,0 1 0,0 0 0,0-1 0,3 1 0,-3-1 26,0 0 1,-1 0-1,1 0 1,-1 0-1,1-1 1,-1 1-1,1-1 1,-1 1-1,1-1 1,-1 1-1,0-1 1,1 0-1,-1 0 1,0 0-1,0 0 1,1 0-1,-1 0 1,0 0-1,0 0 1,0 0-1,0-1 1,0 1-1,0 0 1,0-3-1,11-22-268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07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15435,'33'-42'3204,"-33"42"-3175,0 0 0,0 0 0,0 0 0,0 0 0,0 1 0,0-1 1,0 0-1,0 0 0,0 0 0,0 0 0,0 0 0,0 0 0,0 0 1,0 0-1,0 0 0,0 0 0,0 0 0,1 0 0,-1 0 0,0 0 1,0 0-1,0 1 0,0-1 0,0 0 0,0 0 0,0 0 0,0 0 1,0 0-1,0 0 0,0 0 0,0 0 0,0 0 0,0 0 0,0 0 1,0 0-1,0 0 0,0 0 0,1 0 0,-1 0 0,0 0 0,0 0 1,0 0-1,0 0 0,0 0 0,0 0 0,0 0 0,0 0 0,0 0 0,0 0 1,0 0-1,0 0 0,0 0 0,0 0 0,0 0 0,1 0 0,-1 0 1,0 0-1,0 0 0,0 0 0,0 0 0,0 0 0,0 0 0,0-1 1,0 1-1,0 0 0,0 0 0,0 0 0,0 0 0,0 8 344,0-5-88,-6 137 2364,0-34-1957,5-60-453,-6 256 517,4-271-1248,8-37-2194,-3 2 2283,3-3-286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07.9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9 20116,'6'-6'1745,"-1"5"-1401,-5-1 728,1 4-848,0 0-328,1 3-752,-2-1 128,0-1 536,-3 0-200,2 1-121</inkml:trace>
  <inkml:trace contextRef="#ctx0" brushRef="#br0" timeOffset="1">30 323 18364,'-6'27'2304,"-1"-5"-1447,-1-8-345,4-2 1200,1-6-632,3-5-184,-1-1-455,4-6-233,2-1-384,0-2-120,1 2-225,-2-2-167,0 2-304,-2 6-200,-1-1 744,1-6-200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08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92 199 7778,'5'-17'2883,"13"-29"0,-13 38-2107,-1-1 0,-1-1-1,1 1 1,-1 0 0,-1-1 0,0 0 0,0 0-1,-1 1 1,0-13 0,-1 20-697,0 1 0,0 0 0,0 0 0,0 0 0,0-1 0,-1 1 0,1 0 1,0 0-1,-1 0 0,1 0 0,-1-1 0,0 1 0,1 0 0,-1 0 0,0 0 0,1 0 0,-1 0 0,0 1 0,0-1 0,0 0 1,0 0-1,0 0 0,0 1 0,0-1 0,0 0 0,0 1 0,0-1 0,-1 1 0,1 0 0,0-1 0,0 1 0,0 0 1,-1 0-1,1-1 0,0 1 0,0 0 0,0 0 0,-1 0 0,1 1 0,0-1 0,0 0 0,-1 0 0,1 1 0,-2 0 0,-2 1 34,0-1 0,0 1 0,0 0 0,0 0 0,1 1 0,-1 0 0,1-1 0,-1 1 0,-5 6 0,5-3-64,0 1 0,0 0 1,1 0-1,-1 0 0,2 1 1,-1-1-1,1 1 0,0 0 1,1 0-1,0 0 0,-1 8 0,1-5-25,1-1 0,0 1-1,0-1 1,1 0-1,1 1 1,0-1 0,0 1-1,5 13 1,-6-22-22,1 0 0,-1 0 0,1 0 0,0 0 0,0 0 0,0 0 0,0 0 0,0-1 1,0 1-1,0 0 0,1-1 0,-1 1 0,0-1 0,1 1 0,-1-1 0,1 0 0,3 2 0,-3-2 2,-1-1 0,1 0 0,0 1 0,-1-1 0,1 0 0,0 0 0,-1 0 0,1 0 0,0-1 0,-1 1 0,1 0 0,0-1-1,-1 1 1,1-1 0,-1 1 0,1-1 0,-1 0 0,1 0 0,-1 0 0,1 1 0,-1-2 0,2-1 0,6-4 12,-1-1-1,-1 0 1,0 0 0,0-1 0,0 0 0,-1 0-1,-1 0 1,6-13 0,1-4 42,-2 0 0,8-28 0,-18 51-61,1 0 1,0 1 0,-1-1-1,0 0 1,1 0 0,-1 0-1,0 0 1,-1-4-1,1 7-2,0 0-1,0 0 1,0 0-1,0-1 0,0 1 1,0 0-1,0 0 1,0 0-1,0 0 1,0 0-1,-1-1 0,1 1 1,0 0-1,0 0 1,0 0-1,0 0 1,0 0-1,0 0 0,0 0 1,0 0-1,0-1 1,0 1-1,-1 0 0,1 0 1,0 0-1,0 0 1,0 0-1,0 0 1,0 0-1,0 0 0,-1 0 1,1 0-1,0 0 1,0 0-1,0 0 0,0 0 1,0 0-1,-1 0 1,1 0-1,0 0 1,0 0-1,0 0 0,0 0 1,0 0-1,0 0 1,-1 0-1,1 0 1,0 0-1,0 0 0,-10 14-447,3 4-234,0-1 0,1 1 0,1 1 0,1-1-1,0 1 1,-1 30 0,4-22-263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09.4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 20380,'0'24'1721,"-3"12"-1225,-1 5-200,1 7 632,2 2-256,-1 2-248,2-5-256,2-11-632,1-7-312,2-15-376,1-9 880,-3-10-256,0-6-208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09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37 113 13115,'-2'0'217,"0"0"0,0 0 0,1 0 0,-1-1-1,0 1 1,0-1 0,1 1 0,-1-1 0,0 0 0,1 1 0,-1-1 0,1 0 0,-1 0 0,1 0 0,-1 0 0,1-1 0,0 1 0,-2-2 0,2 1-14,0 1 1,1 0-1,-1-1 1,1 1-1,-1-1 1,1 1-1,0 0 1,0-1-1,0 1 1,0-1 0,0 1-1,0-1 1,0 1-1,0-1 1,0 1-1,0-1 1,1 1-1,0-2 1,1-1 50,0-1 1,0 1-1,0-1 1,1 1-1,-1 0 1,1 0-1,0 0 1,1 1-1,-1-1 0,1 1 1,-1 0-1,7-5 1,-7 6-220,-1 1 0,1-1 0,-1 1 0,1 0 0,0-1 0,0 1 0,0 0 0,0 1 0,-1-1-1,1 0 1,0 1 0,0 0 0,0 0 0,0 0 0,0 0 0,0 0 0,0 0 0,0 1 0,0-1 0,3 2 0,-3-1-26,-1 1-1,1-1 1,-1 1 0,0 0 0,1 0-1,-1 0 1,0 0 0,0 0-1,-1 0 1,1 0 0,0 1-1,-1-1 1,1 1 0,-1-1 0,0 1-1,0 0 1,0-1 0,0 1-1,0 0 1,0 0 0,0 4-1,0 6 10,-1-1-1,0 1 0,-1-1 1,0 0-1,-1 1 0,0-1 1,-1 0-1,0 0 0,-1 0 1,0-1-1,-1 1 1,-9 15-1,-6 8 429,-1-1 0,-39 46-1,60-76 20,8-3-324,10-4-98,-18 3-30,52-10 29,-25 5-935,0-1 0,33-11 0,-54 14 746,-1 1 0,0-1 0,0 0 0,0 0 0,0-1 0,7-7 0,7-7-528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0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86 18140,'-6'7'2186,"0"2"-1837,0 0 0,1 0 1,0 0-1,1 0 0,0 1 0,0 0 1,1 0-1,0 0 0,1 0 1,-1 11-1,3-21-338,0 1-1,-1-1 1,1 1 0,1-1 0,-1 1 0,0 0-1,0-1 1,0 1 0,0-1 0,0 1 0,0-1 0,1 1-1,-1-1 1,0 1 0,0-1 0,1 1 0,-1-1-1,0 1 1,1-1 0,-1 0 0,0 1 0,1-1-1,-1 0 1,1 1 0,-1-1 0,1 0 0,-1 1-1,1-1 1,-1 0 0,1 0 0,-1 1 0,1-1 0,-1 0-1,1 0 1,-1 0 0,1 0 0,-1 0 0,1 0-1,-1 0 1,1 0 0,-1 0 0,1 0 0,0 0-1,-1 0 1,1 0 0,-1 0 0,1-1 0,33-10 160,-25 7-114,-8 4-50,18-7 43,1 1-1,-1 1 1,29-3 0,-42 8-45,-1 0 0,0 0 0,1 0 0,-1 0 0,0 1-1,1 0 1,-1 0 0,6 2 0,-9-2 0,0 0 0,1 0 0,-1 1 0,0-1 0,0 1 0,0-1-1,0 1 1,0-1 0,0 1 0,0 0 0,0 0 0,-1 0 0,1 0 0,-1 0 0,1 1 0,-1-1-1,1 4 1,-1-3 33,0 0-1,0 1 0,-1-1 1,0 1-1,0-1 0,0 1 0,0-1 1,0 1-1,0-1 0,-1 0 1,0 1-1,0-1 0,0 0 1,0 1-1,0-1 0,-1 0 0,1 0 1,-1 0-1,0 0 0,0 0 1,-5 4-1,-1 4 161,-1-2 0,0 1-1,-1-2 1,-15 12 0,14-12-134,0-1 0,-1 0 0,0-1 0,0 0 0,-1-1 0,0 0 0,-14 3 0,23-7-170,-1 0 0,0 0 0,0-1 0,0 0 0,0 0 0,0 0 0,0 0 0,0-1 1,-9-2-1,11 2 10,0 0 1,0-1 0,0 1 0,0-1 0,0 0 0,1 0 0,-1 0-1,0 0 1,1 0 0,-1 0 0,1-1 0,0 1 0,0-1 0,0 0-1,-3-5 1,-6-15-541</inkml:trace>
  <inkml:trace contextRef="#ctx0" brushRef="#br0" timeOffset="1">31 80 19476,'2'-16'2497,"1"7"-1593,7 1-376,6-1 1720,12 0-1135,4 0-273,5 4-768,1 0-432,2 0-896,-2 0 1112,-3 5-265,-11 2-87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9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71 15827,'-25'-32'2265,"8"15"-1025,3 3-552,8 8 1977,5 4-1289,6 5-432,7 3-183,2 3-513,1-1-424,3 4-857,-2-2 1849,-5 3-896,-5 0-32,-6-1-64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8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266 26 16131,'1'-1'204,"-1"0"0,1 1 0,-1-1 0,0 0 0,1 1 0,-1-1 0,0 0 0,1 0 0,-1 1-1,0-1 1,0 0 0,0 0 0,0 0 0,0 1 0,0-1 0,0 0 0,0 0 0,0 0 0,0 1-1,0-1 1,0 0 0,-1 0 0,1 0 0,0 1 0,-1-2 0,0 1-38,0 1 0,1-1 0,-1 1 0,0-1-1,0 1 1,0 0 0,0-1 0,0 1 0,0 0 0,0-1 0,0 1 0,0 0 0,0 0 0,0 0 0,0 0 0,0 0-1,-1 0 1,-6 2 217,0-1 1,1 1-1,-1 0 0,-7 3 0,-11 5-46,1 2 0,-27 15 1,40-20-307,1 1 1,0 0 0,0 1-1,0 0 1,1 1 0,-11 14 0,20-23-32,-1 0 1,1 1 0,0-1 0,0 1 0,0-1 0,0 1 0,0-1 0,0 1 0,1-1 0,-1 1 0,0 0 0,1-1 0,-1 1-1,1 0 1,0 0 0,-1-1 0,1 1 0,0 0 0,0 0 0,0 0 0,1-1 0,-1 1 0,0 0 0,1 0 0,-1-1 0,1 1-1,-1 0 1,1-1 0,0 1 0,0 0 0,-1-1 0,1 1 0,0-1 0,1 0 0,-1 1 0,0-1 0,0 0 0,1 1 0,-1-1-1,0 0 1,1 0 0,-1 0 0,1 0 0,0-1 0,-1 1 0,1 0 0,0-1 0,-1 1 0,1-1 0,0 1 0,2-1 0,8 3-22,0-1 0,-1-1 0,1 0 0,0-1 0,0 0 0,0-1 0,0 0 0,14-4 0,96-30-1564,-64 16 905,-28 10 242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9.3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64 16644,'-1'-2'195,"1"-1"0,1 0 1,-1 1-1,0-1 0,1 0 1,-1 1-1,1-1 1,0 1-1,0-1 0,0 1 1,0-1-1,0 1 1,1 0-1,-1 0 0,0-1 1,1 1-1,0 0 1,0 0-1,0 1 0,0-1 1,0 0-1,2-1 0,-1 1-69,0 1 0,0 0-1,0-1 1,0 1-1,0 1 1,1-1-1,-1 0 1,0 1-1,0 0 1,1-1-1,-1 1 1,0 1-1,0-1 1,1 0-1,-1 1 1,0 0-1,0-1 1,4 2-1,-3 0-57,1 0-1,0 0 0,-1 0 0,0 1 0,1 0 0,-1 0 1,0 0-1,0 0 0,-1 0 0,1 1 0,-1-1 0,4 6 1,-2-2-12,0 0 1,-1 1-1,0 0 1,-1-1-1,0 1 0,4 14 1,-2-1-5,-2 1 0,0 0 0,-1 0 0,-3 38 0,-1-20-219,-3 0 0,-1 0 0,-3 0 0,0-1 0,-3 0 1,-1-1-1,-2 0 0,-31 57 0,25-63-161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6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17532,'3'15'3490,"15"63"-1715,12 38-191,5 29-2013,-35-144 407,1 0-52,-1 1 1,1-1-1,-1 1 1,0 0-1,0-1 1,0 1-1,0 0 1,0-1-1,0 1 1,0 0-1,0-1 1,-1 1-1,1-1 1,0 1-1,-1 0 1,0-1-1,1 1 1,-1-1-1,0 1 1,0-1-1,-1 2 1,-6 7-451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7.2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125 570 18628,'0'0'1504,"4"-4"-944,4-5-151,6-6 647,3-3-224,4-1-200,3 0-120,4-1-96,-1 1-128,-4 5-416,1 2-240,-9 8-528,0 2-264,-11 2-729,-11-4 497,-5-8 280</inkml:trace>
  <inkml:trace contextRef="#ctx0" brushRef="#br0" timeOffset="1">14 120 17300,'-9'0'1880,"5"0"-1320,9-1-112,8-2 1201,9-3-809,6-3-136,3-4-312,3-1-136,2-4-400,1 1-328,-8 1-72,-1 0 400,-11 10-184,-2 5-128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7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69 13515,'4'-5'737,"-1"-1"1,1 0-1,-1 0 0,-1 0 1,1 0-1,-1 0 0,0-1 1,0 1-1,0-8 0,-2 14-700,0 0-1,0 0 0,0 0 1,0 0-1,0 0 0,-1 0 1,1 0-1,0 0 0,0 0 1,0 0-1,0 0 0,0 0 1,0 0-1,-1 0 0,1 0 1,0 0-1,0 0 0,0 0 1,0 0-1,0 0 0,0 0 1,0 0-1,-1 0 0,1 0 0,0 0 1,0 0-1,0 0 0,0 0 1,0 0-1,0 0 0,0 1 1,-1-1-1,1 0 0,0 0 1,0 0-1,0 0 0,0 0 1,0 0-1,0 0 0,0 0 1,0 1-1,0-1 0,0 0 1,0 0-1,0 0 0,0 0 1,0 0-1,0 0 0,0 0 1,0 1-1,-11 16 158,2 1 0,0 1 1,1 0-1,1 0 0,1 0 1,1 1-1,0 0 0,2 0 1,-2 26-1,5-44-193,0-1-1,0 1 1,0-1 0,0 0-1,0 1 1,0-1 0,1 0 0,-1 1-1,1-1 1,-1 0 0,1 1-1,-1-1 1,1 0 0,0 0 0,0 1-1,0-1 1,0 0 0,-1 0-1,1 0 1,1 0 0,-1 0-1,0 0 1,0-1 0,0 1 0,0 0-1,1 0 1,-1-1 0,0 1-1,0-1 1,1 1 0,-1-1 0,1 0-1,-1 1 1,0-1 0,1 0-1,1 0 1,7 0-4,0 0 0,0 0 0,1-2 0,12-2 0,6 0 1,-22 4 4,1-1-1,-1 2 0,0-1 1,0 1-1,0 0 1,0 0-1,0 1 0,11 4 1,-15-5 2,0 1 0,0-1 0,0 1 0,0 0 0,-1 0 0,1 0 0,-1 0 0,1 1 0,-1-1 0,0 1 0,0-1 0,0 1 0,0 0 0,-1 0 0,1 0 0,-1 0 0,1 0 1,-1 0-1,0 0 0,1 6 0,-1-3 74,0 0 0,-1 1 0,0-1 1,0 0-1,0 1 0,-1-1 0,0 0 0,0 1 1,0-1-1,-1 0 0,0 0 0,0 0 1,-1 0-1,1 0 0,-1-1 0,0 1 0,-1-1 1,-6 8-1,5-6 39,-1-1 0,-1 0 0,1 0 0,-1 0 1,0-1-1,0 0 0,-1 0 0,1-1 0,-1 0 0,0 0 0,0-1 0,0 0 1,-10 2-1,16-4-173,1-1 1,-1 1-1,0-1 1,1 0-1,-1 1 0,0-1 1,1 0-1,-1 0 1,0 0-1,1-1 1,-1 1-1,0 0 1,1-1-1,-1 1 1,0-1-1,1 1 1,-1-1-1,1 0 1,-1 1-1,1-1 1,-1 0-1,1 0 0,-1 0 1,-1-2-1,2 1-12,0 0 0,0-1-1,0 1 1,0 0-1,0 0 1,1 0-1,-1-1 1,1 1-1,-1 0 1,1-1 0,0 1-1,0 0 1,0-1-1,0 1 1,0 0-1,1-1 1,-1 1 0,2-2-1,7-23-482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8.2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64 19932,'9'0'1849,"-2"2"-1401,7-2-160,4 0 824,11-5-632,3-3-136,5-2-344,1-2-216,-2 0-512,-4 2-288,-9 3-384,-4 6-537,-13 5 1257,-5 8-416,-11 5-73</inkml:trace>
  <inkml:trace contextRef="#ctx0" brushRef="#br0" timeOffset="1">85 207 17628,'-4'8'1744,"4"-4"-1080,6 0-224,8-4 849,7-1-201,3-6-368,7-2-176,0-3-208,3 1-112,-4-2-400,-2 1-360,-7 4 1256,-6 3-752,-2 7-32,-3 2-16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9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16708,'5'-5'850,"-3"3"-628,0-1 0,0 1 0,0 0 0,0 1 0,0-1 1,1 0-1,-1 1 0,1-1 0,4-1 0,-7 3-125,1 0 0,0 1 1,-1-1-1,1 0 0,-1 1 1,1-1-1,0 1 0,-1-1 1,1 0-1,-1 1 0,1 0 0,-1-1 1,1 1-1,-1-1 0,0 1 1,1 0-1,-1-1 0,0 1 0,1 0 1,-1-1-1,0 1 0,0 0 1,0-1-1,1 1 0,-1 0 0,0 1 1,6 24 437,-6-22-360,4 18 135,-2 0 1,0 0 0,-3 39-1,-14 65 304,0 12 65,15-133-654,0 1 1,0-1-1,0 1 1,1-1-1,-1 1 1,2-1-1,-1 1 0,2 5 1,-2-9-22,0-1 0,0 0 1,-1 1-1,1-1 0,0 0 0,0 0 0,0 0 1,1 1-1,-1-1 0,0 0 0,0-1 0,1 1 1,-1 0-1,0 0 0,1 0 0,-1-1 0,1 1 1,-1-1-1,0 1 0,1-1 0,0 0 0,-1 1 1,1-1-1,-1 0 0,1 0 0,-1 0 0,1 0 1,-1 0-1,1-1 0,-1 1 0,1 0 0,0-1 1,2-1-1,9-2-73,1-1 1,-1 0-1,0-2 1,0 1 0,15-12-1,1-2-845,26-25 0,-34 26 551,-3 0-125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9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79 19644,'4'105'4675,"20"156"-4021,-24-255-588,0-5-40,0 0 1,0 0-1,0 0 1,0 0 0,0 1-1,0-1 1,0 0-1,1 0 1,-1 0 0,0 0-1,1 0 1,-1 0-1,1 0 1,-1 0 0,1 2-1,2-28 540,-5-36-214,-2-1 1,-22-105-1,25 165-352,0-5-3,0 0 1,-1 0-1,0 1 0,0-1 0,-1 1 0,1-1 0,-5-6 0,6 13 3,1-1 0,0 1 0,0 0-1,0-1 1,0 1 0,-1-1-1,1 1 1,0 0 0,0-1-1,-1 1 1,1 0 0,0 0 0,-1-1-1,1 1 1,0 0 0,-1 0-1,1-1 1,0 1 0,-1 0 0,1 0-1,0 0 1,-1 0 0,1-1-1,-1 1 1,1 0 0,0 0-1,-1 0 1,1 0 0,-1 0 0,1 0-1,-1 0 1,1 0 0,0 0-1,-1 0 1,1 1 0,-1-1-1,1 0 1,-1 1-2,0 0 0,0 0 1,0 0-1,1 0 0,-1 0 0,1 0 0,-1 1 0,0-1 0,1 0 0,0 0 1,-1 3-1,-4 38-22,5-35 23,1 50-17,-1-54 17,1 1 0,-1-1 0,1 0 0,0 1 0,0-1 0,0 0 0,0 1 0,0-1 0,1 0 0,-1 0 0,1 0 0,0 0 0,4 4 0,-5-6 0,-1-1 1,1 1 0,0-1-1,0 0 1,0 1 0,0-1-1,0 1 1,-1-1-1,1 0 1,0 0 0,0 0-1,0 1 1,0-1 0,0 0-1,0 0 1,0 0 0,0 0-1,0-1 1,0 1-1,0 0 1,0 0 0,0-1-1,0 1 1,0 0 0,-1-1-1,1 1 1,0-1 0,0 1-1,0-1 1,-1 1 0,1-1-1,0 0 1,0 0-1,25-28 7,-10 2 9,0 0 0,20-53 0,-6 15-27,-17 43 39,-13 21-27,0 1 1,0 0-1,0 0 1,1-1-1,-1 1 0,0 0 1,0 0-1,0-1 0,0 1 1,1 0-1,-1 0 0,0 0 1,0-1-1,1 1 0,-1 0 1,0 0-1,0 0 1,1 0-1,-1 0 0,0 0 1,1 0-1,-1-1 0,0 1 1,0 0-1,1 0 0,-1 0 1,0 0-1,1 0 0,-1 0 1,0 0-1,0 1 0,1-1 1,-1 0-1,1 0 1,5 10-12,-1 16-14,-5-25 27,43 351-476,-43-350-112,-1-3 218,-3-8 85,-4-18 81,-2-12-190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0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52 17180,'6'-44'2057,"-6"43"-2031,-1 1-1,1 0 0,0 0 0,0-1 1,0 1-1,0 0 0,1-1 0,-1 1 1,0 0-1,0 0 0,0-1 0,0 1 0,0 0 1,0 0-1,0-1 0,0 1 0,1 0 1,-1 0-1,0-1 0,0 1 0,0 0 1,0 0-1,1 0 0,-1 0 0,0-1 1,0 1-1,0 0 0,1 0 0,-1 0 0,0 0 1,0 0-1,1 0 0,-1-1 0,0 1 1,0 0-1,1 0 0,-1 0 0,0 0 1,1 0-1,-1 0 0,1 0 0,9 10 834,6 18-6,11 52 125,-22-59-729,2-1 0,0 1 0,15 26-1,-22-46-238,1-1-1,-1 1 0,0 0 0,0-1 0,0 1 0,1-1 0,-1 1 1,0-1-1,0 1 0,1-1 0,-1 1 0,1-1 0,-1 1 0,0-1 0,1 1 1,-1-1-1,1 0 0,-1 1 0,1-1 0,-1 0 0,1 1 0,-1-1 1,1 0-1,0 0 0,-1 0 0,1 1 0,-1-1 0,1 0 0,0 0 0,-1 0 1,1 0-1,-1 0 0,1 0 0,0 0 0,-1 0 0,1 0 0,-1 0 0,1-1 1,0 1-1,-1 0 0,1 0 0,-1 0 0,1-1 0,-1 1 0,1 0 1,-1-1-1,1 1 0,-1 0 0,1-1 0,-1 1 0,1-1 0,-1 1 0,0-1 1,1 1-1,-1-1 0,0 1 0,1-1 0,2-5 39,0 1 1,0-1-1,0 0 0,1-8 0,6-13 38,-2-1-1,-2-1 0,6-48 1,-11 112-146,0 31-738,-1-59 729,-1 1 0,1-1-1,-1 0 1,-1 0 0,0 0 0,-4 11 0,-8 4-175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0.9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69 18812,'3'7'494,"0"1"-1,-1-1 1,0 1-1,2 14 1,-3-16-316,0 1 1,0-1-1,1 1 1,0-1-1,0 0 1,0 0-1,5 8 1,-6-13-172,-1 0 0,1 0 1,-1 0-1,1 0 0,0 0 1,-1 0-1,1-1 0,0 1 1,0 0-1,-1 0 0,1-1 1,0 1-1,0-1 0,0 1 1,0-1-1,0 1 0,0-1 1,0 1-1,0-1 0,0 0 1,0 0-1,0 1 0,0-1 1,2 0-1,-2-1 5,1 1 0,-1-1 0,1 1 1,-1-1-1,0 1 0,1-1 0,-1 0 0,0 0 0,1 0 0,-1 0 1,0 0-1,0 0 0,0 0 0,2-2 0,1-4 21,1 1 0,-1 0-1,-1-1 1,1 0-1,3-13 1,16-78 18,-18 70-22,-5 28-27,0 0 1,0 0-1,0 0 1,0 0-1,0 0 1,0 0-1,0 0 1,0 0-1,0 0 1,0 0-1,0 0 1,0 0-1,1 0 1,-1 0-1,0 0 1,0 0-1,0 0 1,0 0-1,0 0 1,0 0-1,0 1 1,0-1-1,0 0 1,0 0-1,0 0 1,0 0-1,0 0 1,0 0-1,0 0 1,0 0-1,0 0 1,1 0-1,-1 0 1,0 0-1,0 0 1,0 0-1,0 0 1,0 0-1,0 0 1,0 0-1,0 0 1,0 0-1,0 0 1,0-1-1,0 1 1,0 0-1,0 0 1,0 0-1,0 0 1,4 13 28,5 30-81,-3-15 77,-5-24 89,4 19 385,11 27 0,-9-36-320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59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1 592 15187,'14'-16'1460,"2"1"0,0 0-1,1 1 1,0 1-1,21-13 1,-37 25-1390,1 0 1,0 0-1,-1 1 0,1-1 0,0 0 1,0 0-1,-1 1 0,1-1 0,0 1 1,0 0-1,0 0 0,0-1 0,0 1 1,-1 0-1,1 0 0,2 1 0,-3-1-34,0 1-1,0-1 0,0 1 0,0-1 0,-1 1 0,1-1 0,0 1 0,0 0 0,-1-1 0,1 1 0,-1 0 0,1-1 0,0 1 0,-1 0 0,1 0 0,-1 0 0,0 0 1,1-1-1,-1 1 0,0 0 0,1 0 0,-1 2 0,0 2 35,1 0 1,-1 1-1,0-1 1,-1 1-1,1-1 1,-1 0-1,0 0 1,-1 1-1,-2 7 1,-13 25 387,-27 46 1,24-49-32,-25 63 0,43-93-386,0 1 0,1-1 0,0 1 0,0-1 0,-1 8 0,2-13-38,0 1 0,0 0-1,0 0 1,0 0 0,0-1 0,1 1 0,-1 0-1,0 0 1,0-1 0,0 1 0,1 0 0,-1-1 0,0 1-1,1 0 1,-1-1 0,1 1 0,-1 0 0,1-1-1,0 2 1,0-2-10,0 0 0,0 1 0,-1-1 0,1 0 0,0 0 0,0 0 0,0 0 0,0 0 0,0 0 0,0 0-1,0 0 1,0 0 0,0 0 0,-1 0 0,1 0 0,0-1 0,0 1 0,0 0 0,0-1 0,0 1 0,0-1 0,5-2-147,0-1-1,0 0 1,-1 0 0,1 0 0,-1-1 0,0 1 0,-1-1 0,6-6-1,-1-2-86,0 1 0,11-22 0,-7 7-171</inkml:trace>
  <inkml:trace contextRef="#ctx0" brushRef="#br0" timeOffset="1">465 0 19988,'2'15'4189,"4"15"-2353,3 10-1201,7 89 193,-12-76-1030,3-1 0,2 1 0,17 50 0,-22-90-802,-2-7-3122,-12-15 1798,8 7 2410,-9-10-1474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5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 24 14875,'0'-1'114,"1"0"-1,-1 0 1,0 0-1,0 0 1,0 0-1,0 0 1,0 0-1,0 0 1,0 0-1,0 0 1,0 0-1,0 0 1,0 0-1,-1 0 1,1 1-1,0-1 0,-1 0 1,1 0-1,-1-1 1,0 1-44,1 1 0,-1 0 0,1-1 0,-1 1 0,0 0 1,1 0-1,-1-1 0,1 1 0,-1 0 0,0 0 0,1 0 0,-1 0 0,0-1 0,1 1 1,-1 0-1,0 0 0,1 0 0,-1 1 0,0-1 0,1 0 0,-2 0 0,-2 1 228,0 1-1,0-1 0,0 1 1,0 0-1,1 0 0,-1 1 1,-6 4-1,-4 6 52,0 1 0,1 0 0,1 1 0,0 0 0,1 1 0,1 0 0,0 1 0,2 0 0,-11 26 0,12-23-212,0 0 0,2 1 0,0 0 0,2-1 0,0 1 0,1 0 0,1 1 0,3 30 1,-1-42-99,0-1 1,1 1-1,0-1 1,1 0 0,0 0-1,0 0 1,1 0 0,0 0-1,0-1 1,1 1 0,1-1-1,7 9 1,-9-13-30,0 0 0,0 0-1,1 0 1,-1-1 0,1 0 0,-1 0 0,1 0 0,0 0-1,1-1 1,-1 0 0,0 0 0,0 0 0,1-1 0,-1 0-1,1 0 1,0 0 0,-1-1 0,1 0 0,-1 0 0,1 0-1,0 0 1,6-2 0,-3-1-2,-1 1 0,1-1-1,0 0 1,-1-1 0,0 0 0,0 0 0,0-1-1,-1 0 1,1 0 0,-1-1 0,8-7 0,-12 10-3,0 0 1,0 0 0,-1 0-1,1 0 1,-1 0 0,0-1-1,1 1 1,-2-1 0,1 1-1,0-1 1,-1 0 0,1 0-1,-1 1 1,0-1 0,0 0-1,-1 0 1,1 0 0,-1 0-1,0 0 1,0 0-1,0 0 1,-1 0 0,1 0-1,-1 0 1,0 0 0,0 0-1,-2-4 1,1 4-11,-1 1 0,0-1 0,1 1-1,-1-1 1,0 1 0,-1 0 0,1 1 0,-1-1 0,1 0-1,-1 1 1,0 0 0,0 0 0,0 0 0,0 0 0,0 1 0,0-1-1,0 1 1,-1 0 0,-6 0 0,5-1-336,-1 2 1,1-1-1,0 1 0,-1 0 1,1 0-1,0 1 1,-1 0-1,1 0 0,0 0 1,0 1-1,0 0 1,0 0-1,-6 3 0,11-4 268,1-1 0,-1 0 1,1 1-1,-1-1 0,1 0 0,-1 1 0,1-1 0,-1 1 0,1-1 0,-1 1 0,1-1 0,0 1 0,-1-1 0,1 1 0,0-1 0,-1 1 0,1-1 0,0 1 1,0-1-1,0 1 0,0 0 0,-1-1 0,1 1 0,0 0 0,0 0 0,9 1-1162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6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0 13339,'-1'9'2580,"0"-3"-2226,-15 48 2695,-10 79 1,23-116-2815,2-1-1,0 0 1,1 0 0,0 1 0,2-1 0,0 0 0,0 0-1,2 0 1,9 28 0,-12-42-202,0 1 0,0 0-1,0-1 1,1 1 0,-1-1 0,1 0 0,0 1-1,-1-1 1,1 0 0,0 0 0,0 0 0,1 0 0,-1 0-1,0-1 1,0 1 0,1-1 0,-1 1 0,1-1-1,0 0 1,-1 0 0,4 1 0,-2-2-10,0 0-1,-1 1 1,1-2 0,0 1 0,-1 0 0,1-1-1,-1 1 1,1-1 0,0 0 0,-1 0 0,0-1 0,1 1-1,-1-1 1,0 1 0,1-1 0,2-3 0,4-3 2,0 0 0,-1-1 0,0-1 0,0 1 0,-1-1 1,0-1-1,-1 1 0,0-1 0,-1-1 0,9-21 0,-9 19 2,-1-1 0,0 0 1,-1 0-1,-1 0 0,0 0 0,-1-1 0,-1 1 0,-1-27 0,-1 36-12,0-1 0,0 0 0,0 1 0,-1 0 0,0-1 0,-1 1 0,0 0 0,0 0 0,0 0 0,0 1 0,-1-1 0,0 1 0,0 0 0,-6-6 0,8 9-19,-1-1-1,0 1 1,0 0-1,0 0 1,0 0-1,0 0 1,0 1-1,-1-1 1,1 1-1,0 0 1,-1 0 0,1 0-1,-1 0 1,0 0-1,1 1 1,-1 0-1,1 0 1,-1 0-1,0 0 1,1 0-1,-1 1 1,1 0-1,-1-1 1,1 1-1,-1 1 1,1-1-1,-5 2 1,3 0-172,1 0 0,-1 1-1,1-1 1,0 1 0,-1 0 0,2 0 0,-1 0 0,-5 7 0,8-10 92,0 1 1,0-1-1,0 1 0,0-1 0,0 1 0,0 0 1,0-1-1,0 1 0,1 0 0,-1 0 1,1 0-1,-1 0 0,1-1 0,0 1 1,-1 0-1,1 0 0,0 0 0,0 0 0,0 0 1,1 0-1,-1 0 0,0-1 0,1 1 1,0 0-1,-1 0 0,1 0 0,2 3 0,4-2-702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7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8 139 20020,'-7'16'1705,"7"-10"-1145,5-5-160,10-2 688,4-8-248,7-3-264,4-5-112,3-3-159,1-3-153,-3 2-360,0 3-329,-7 3-711,-2 4 304,-12 3 592,-8 7-256,5-5-200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7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18300,'1'0'55,"-1"0"0,1 0 0,-1 0 1,0 0-1,1 0 0,-1 0 0,0 0 0,1 0 0,-1 0 0,1 0 1,-1 0-1,0 0 0,1 0 0,-1 0 0,0 0 0,1 1 0,-1-1 1,0 0-1,1 0 0,-1 0 0,0 1 0,1-1 0,-1 0 0,0 0 1,1 1-1,-1-1 0,0 0 0,0 0 0,1 1 0,-1-1 0,0 0 1,0 1-1,0-1 0,0 0 0,1 1 0,-1-1 0,0 1 0,0-1 1,0 0-1,0 1 0,0-1 0,0 0 0,0 1 0,0-1 1,0 1-1,0 0 0,-2 26 925,0-15-135,1 13 238,4 48-1,-2-64-1019,0 0 1,1-1-1,0 1 0,0 0 0,1-1 0,0 0 0,1 1 1,8 14-1,-11-21-57,1 0 1,0 0-1,-1 0 1,1 0-1,0 0 1,0 0 0,0 0-1,0 0 1,0-1-1,0 1 1,1-1-1,-1 0 1,0 1-1,1-1 1,-1 0-1,4 0 1,-4 0-57,0-1 1,0 0 0,0 0-1,1 0 1,-1 0-1,0-1 1,0 1-1,0-1 1,0 1-1,0-1 1,0 0 0,0 1-1,0-1 1,0 0-1,4-3 1,-1 1-269,-1-1 0,1 0 0,-1-1 0,0 1 0,0-1 0,-1 0 1,1 0-1,-1 0 0,0 0 0,-1 0 0,1-1 0,-1 1 0,2-7 0,1-19-1921,-3 18 1668,2 36 2172,1 19 216,2-1 1,19 65 0,-26-105-1852,1 0-1,-1 0 1,0 1 0,1-1 0,-1 0 0,1 0-1,0 0 1,-1 0 0,1 0 0,0 0-1,-1 0 1,3 1 0,-3-2 20,0 0 0,1 1 0,-1-1 0,0 0 0,1 0 0,-1 0 0,1 0 0,-1 0 0,0 0 0,1 0 0,-1 0 0,0 0 0,1 0 0,-1 0 0,0 0 0,1 0 0,-1 0 0,0 0 0,1 0 0,-1 0 0,0-1 0,1 1 0,-1 0 0,0 0 0,1 0 0,-1 0 0,1-1 0,2-2-75,-1 0-1,1 0 1,0 0 0,-1-1-1,4-6 1,0 0 6,10-15-292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8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19100,'-5'13'385,"1"-1"1,1 1-1,0 0 0,1-1 0,1 1 1,0 0-1,0 1 0,2 16 0,-1-13 53,1 11-36,3 29 0,-3-47-332,1-1-1,-1 0 0,2 0 1,-1 0-1,2-1 0,-1 1 1,6 8-1,-9-15-57,1-1 0,0 1 0,-1-1 0,1 1 0,0-1 0,0 0 0,0 1 0,1-1 0,-1 0 0,0 0 0,0 0 0,1 0 0,-1 0 0,0 0 0,1 0 0,-1 0 0,1-1 0,-1 1 1,1 0-1,0-1 0,-1 1 0,1-1 0,-1 0 0,1 0 0,0 1 0,-1-1 0,1 0 0,0 0 0,0-1 0,-1 1 0,1 0 0,-1 0 0,1-1 0,0 1 0,-1-1 0,1 0 0,-1 1 0,3-2 0,0-1 0,1-1 0,0 1 0,-1-1 0,0 0 0,0 0 0,0 0 0,0-1 0,-1 1 0,5-9 0,-1 1-1,-1 0 0,-1-1 0,0 0-1,-1 0 1,0 0 0,-1 0 0,-1 0-1,0-1 1,-1 1 0,0-1 0,-1 0 0,0 1-1,-5-26 1,4 35-3,0 0-1,0 1 1,0-1-1,-1 0 1,0 0 0,0 1-1,0-1 1,0 1-1,-5-6 1,6 8-6,1 0 0,-1 0 0,0 0 0,0 0 0,0 1 0,0-1 1,-1 0-1,1 0 0,0 1 0,0-1 0,0 1 0,0-1 0,-1 1 0,1 0 0,0-1 1,-1 1-1,1 0 0,0 0 0,-1 0 0,1 0 0,0 0 0,0 0 0,-1 0 0,1 0 1,0 1-1,-1-1 0,1 0 0,0 1 0,0-1 0,-1 1 0,1-1 0,-2 2 0,-1 2-28,0-1 0,0 1 0,0 0 0,0 0-1,1 1 1,-1-1 0,1 1 0,0 0-1,0-1 1,1 1 0,0 1 0,-2 4 0,0 0-426,1-1 1,1 1 0,-1-1-1,2 1 1,-2 19 0,3-29 435,0 0 0,-1 0 0,1 0-1,0 1 1,0-1 0,0 0 0,0 0 0,0 0 0,0 1 0,0-1 0,0 0 0,0 0 0,0 1 0,0-1 0,0 0-1,0 0 1,0 0 0,0 1 0,0-1 0,0 0 0,0 0 0,0 0 0,0 1 0,0-1 0,1 0 0,-1 0 0,0 0-1,0 0 1,0 1 0,0-1 0,0 0 0,0 0 0,1 0 0,-1 0 0,0 1 0,0-1 0,0 0 0,1 0 0,-1 0-1,0 0 1,0 0 0,0 0 0,1 0 0,-1 0 0,0 0 0,0 0 0,0 0 0,1 0 0,-1 0 0,0 0 0,0 0 0,0 0-1,1 0 1,-1 0 0,0 0 0,0 0 0,0 0 0,1 0 0,-1 0 0,0 0 0,0 0 0,0 0 0,1-1 0,-1 1-1,0 0 1,0 0 0,0 0 0,11-10-751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8.7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3 264 15859,'1'0'100,"0"1"0,-1-1 0,1 1 0,0-1 0,-1 1 0,1-1 0,0 1 0,-1-1-1,1 1 1,-1 0 0,1-1 0,-1 1 0,1 0 0,-1-1 0,0 1 0,1 0 0,-1 0-1,0 0 1,1-1 0,-1 1 0,0 0 0,0 0 0,0 0 0,0-1 0,0 1 0,0 0 0,0 0-1,0 0 1,0 1 0,-6 33 1486,3-14-631,2-6-588,-2 11 96,2 0 1,3 30-1,-2-49-404,1-1 0,0 0 0,0 0 0,1 0 0,-1 0-1,1 0 1,0-1 0,1 1 0,0 0 0,-1-1 0,2 0-1,-1 0 1,1 0 0,0 0 0,4 4 0,-7-7-28,1 0 0,0-1-1,0 0 1,0 1 0,0-1 0,0 0 0,0 0 0,0 0 0,0 0 0,1 0 0,-1-1-1,0 1 1,0 0 0,1-1 0,-1 0 0,0 0 0,1 0 0,-1 0 0,4 0 0,-2-1 11,-1 0 1,0 0 0,1-1 0,-1 1-1,0-1 1,0 0 0,0 0 0,0 0-1,0 0 1,-1 0 0,6-5 0,-1-2 49,0 0 1,-1 0-1,1-1 1,-2 1-1,1-1 1,-1-1-1,4-12 1,-6 11 21,0 1 0,0-1 0,-2 0 0,1 1 0,-1-1 0,-2-23 0,1 31-81,0 0 0,-1 0 0,1 0 0,-1 0 0,0 0 0,0 0 0,0 0 0,-1 0 0,1 0 0,-1 1 0,0-1 0,0 0 0,0 1 0,-1 0 1,1-1-1,-1 1 0,0 0 0,0 0 0,0 1 0,0-1 0,0 0 0,0 1 0,-5-3 0,5 4-33,0 1 0,0-1 0,-1 0 0,1 1 0,0 0 0,0 0 0,0 0 0,0 0 0,0 0 1,0 0-1,0 1 0,0 0 0,0-1 0,0 1 0,0 0 0,0 0 0,0 1 0,0-1 0,1 1 0,-1-1 0,0 1 0,1 0 0,-1 0 0,1 0 1,0 0-1,-3 4 0,3-4-187,0 1 0,-1 0 1,1-1-1,0 1 1,0 0-1,1 0 0,-1 0 1,1 1-1,-1-1 1,1 0-1,0 0 0,0 1 1,0-1-1,1 1 0,-1-1 1,1 1-1,0-1 1,0 1-1,0-1 0,1 1 1,-1-1-1,1 1 1,1 3-1,-2-6 113,0 0-1,1 0 1,0 0 0,-1 0-1,1 1 1,0-1 0,0 0-1,-1 0 1,1-1 0,0 1-1,0 0 1,0 0 0,0 0-1,0-1 1,0 1 0,0 0-1,1-1 1,-1 1 0,0-1 0,0 1-1,3 0 1,16 2-928</inkml:trace>
  <inkml:trace contextRef="#ctx0" brushRef="#br0" timeOffset="1">409 248 17452,'6'16'2416,"-4"3"-1384,-2 7-383,-3 4 1519,1 3-968,1 2-159,-1-2-337,2-4-272,0-8-528,3-7-240,2-14-512,-1-9-321,-2-11 897,-4-9-232,1-19-256</inkml:trace>
  <inkml:trace contextRef="#ctx0" brushRef="#br0" timeOffset="2">359 9 21629,'0'-1'3008,"-2"1"-2656,1 0 1305,1-2-1137,-1 0-480,2-1-232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9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1 161 15907,'17'16'1905,"8"-9"-985,-1-10-368,11-10 2257,4-4-1785,9-6-536,1-3-64,0-3-320,-3 1-208,-7 5-536,-5 6-208,-14 12-304,-9 8 799,-12 9-279,-6 4-208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9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1 123 19260,'5'3'1744,"11"-3"-1095,5-6-249,6-4 728,3 2-264,2-7-592,-1-1-544,-2-4 424,-2-5-136,-10-1-192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0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0 237 17564,'8'-12'864,"0"1"-1,0 0 1,1 1 0,18-17 0,-23 24-712,-1 0 0,1 0 0,0 0 1,0 1-1,0 0 0,0-1 0,0 2 0,0-1 0,0 0 0,1 1 0,-1 0 0,1 0 1,-1 0-1,1 1 0,-1-1 0,1 1 0,8 1 0,-11-1-123,0 0 0,0 1 0,0-1 0,0 1 0,-1-1 0,1 1 0,0 0 0,0 0 0,-1-1 0,1 1 0,-1 1 0,1-1 0,-1 0 0,1 0 0,-1 0 0,0 1 0,1-1 0,-1 1 0,0-1 0,1 4 0,0-2-9,-1 0-1,0 0 1,0 1 0,-1-1-1,1 0 1,-1 1 0,1-1-1,-1 0 1,0 1 0,-1 5-1,-2 6 10,0 0 0,-1 0 1,-12 27-1,16-41-24,-24 53 158,15-36-34,0 0 1,2 0 0,0 0 0,2 1 0,-8 36 0,13-52-128,0-1 1,0 1 0,0 0 0,0-1-1,0 1 1,0 0 0,1-1-1,-1 1 1,1-1 0,0 1 0,0-1-1,0 1 1,0-1 0,0 0 0,3 5-1,-3-6-4,1 0-1,-1 1 1,1-1-1,0 0 0,-1 0 1,1 0-1,0 0 0,-1 0 1,1 0-1,0 0 1,0-1-1,0 1 0,0-1 1,0 1-1,0-1 1,3 0-1,2 0-8,1 0 0,-1-1 0,1 0 1,-1-1-1,0 1 0,1-1 0,-1-1 0,0 0 0,11-5 0,7-8 111,0 0 0,28-25-1,-41 32-104,26-22-99</inkml:trace>
  <inkml:trace contextRef="#ctx0" brushRef="#br0" timeOffset="1">524 4 15611,'0'0'55,"0"0"0,0-1-1,0 1 1,0 0 0,0 0 0,0 0-1,0 0 1,0 0 0,0-1-1,0 1 1,0 0 0,-1 0 0,1 0-1,0 0 1,0 0 0,0-1 0,0 1-1,0 0 1,0 0 0,0 0-1,0 0 1,-1 0 0,1 0 0,0 0-1,0 0 1,0 0 0,0-1-1,0 1 1,0 0 0,-1 0 0,1 0-1,0 0 1,0 0 0,0 0-1,0 0 1,0 0 0,-1 0 0,1 0-1,0 0 1,0 0 0,0 0-1,0 0 1,-1 0 0,1 0 0,0 0-1,0 1 1,0-1 0,0 0-1,0 0 1,0 0 0,-1 0 0,1 0-1,0 0 1,0 0 0,0 0-1,0 0 1,0 1 0,0-1 0,-1 0-1,-7 14 2049,-5 21 308,1 26-1156,11-56-1230,1 0 0,-1-1 0,1 1 0,1 0 0,-1 0 0,1-1 0,-1 1 0,1 0 0,1-1 1,2 9-1,-3-12-25,-1 0 1,1 0-1,0 0 0,-1-1 1,1 1-1,0 0 1,0 0-1,0-1 1,0 1-1,0 0 1,0-1-1,0 1 1,0-1-1,0 1 0,0-1 1,0 0-1,0 1 1,1-1-1,-1 0 1,0 0-1,0 0 1,0 0-1,0 0 1,0 0-1,3 0 0,31-8-20,-21 4 21,-7 2-5,0 1 0,0 0 1,0 0-1,0 0 1,0 1-1,1 0 0,-1 1 1,10 1-1,-14-1 3,-1-1 0,0 1 0,0 0 0,1 0 0,-1 0-1,0 0 1,0 0 0,0 1 0,0-1 0,0 1 0,0-1 0,-1 1-1,1 0 1,-1 0 0,1 0 0,-1 0 0,1 0 0,-1 0 0,0 0 0,0 0-1,0 0 1,0 0 0,0 1 0,-1-1 0,1 0 0,-1 1 0,1-1-1,-1 5 1,0 1 18,-1 0 0,0 0 0,0 0 0,-1 1 0,0-1-1,0-1 1,-1 1 0,0 0 0,0-1 0,-1 1 0,0-1-1,0 0 1,-1 0 0,0-1 0,0 1 0,-1-1 0,-10 9-1,12-11-56,0-1 0,0 0 0,0 0 0,0 0 0,-1-1 0,0 1 0,1-1 0,-1 0 0,0 0 0,0-1 0,0 1 0,-9 0 0,10-2-50,0 0 0,1 0 0,-1-1 0,0 1 1,1-1-1,-1 0 0,0 0 0,1 0 0,-1 0 0,1-1 0,0 1 0,-1-1 0,1 0 0,0 0 0,0 0 0,0-1 0,1 1 0,-1-1 0,-4-4 0,-16-26-344,4-10-152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0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1 113 15595,'14'-16'2305,"2"6"-1289,5 1-392,0 2 2081,7 1-1561,2 0-248,0 1-512,-1-1-416,-5-1-960,-4-2 936,-13-7-216,-6 0-104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0.4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1 521 18364,'3'-5'1824,"7"0"-1056,4-2-263,9-2 919,4-1-344,5-4-360,1-1-208,0-1-816,-3-2-400,-3-1 624,0 1-176,-5 0-144</inkml:trace>
  <inkml:trace contextRef="#ctx0" brushRef="#br0" timeOffset="1">474 5 20228,'0'-1'57,"0"1"-1,1 0 0,-1-1 1,1 1-1,-1 0 1,0 0-1,1-1 0,-1 1 1,0 0-1,1 0 1,-1 0-1,1-1 0,-1 1 1,1 0-1,-1 0 0,1 0 1,-1 0-1,1 0 1,-1 0-1,0 0 0,1 0 1,-1 0-1,1 0 1,-1 0-1,1 0 0,-1 0 1,1 0-1,-1 1 0,1-1 1,-1 0-1,0 0 1,1 0-1,-1 1 0,1-1 1,-1 0-1,0 1 1,1-1-1,-1 0 0,0 1 1,1-1-1,-1 0 0,0 1 1,0-1-1,1 0 1,-1 1-1,0-1 0,0 1 1,0-1-1,1 1 1,-1-1-1,0 1 0,0-1 1,0 1-1,3 34 1067,-3-26-746,2 40 441,-2-23-638,1 0-1,1-1 1,1 1 0,12 46 0,-14-69-203,0-1 0,-1 0 1,1 0-1,0 0 0,1 1 1,-1-1-1,0 0 0,0 0 1,1-1-1,-1 1 0,1 0 0,0 0 1,-1-1-1,1 1 0,0-1 1,0 0-1,0 1 0,0-1 1,0 0-1,3 1 0,-3-2-41,0 0-1,0 1 0,0-1 0,0 0 0,0-1 1,-1 1-1,1 0 0,0 0 0,0-1 1,0 1-1,0-1 0,-1 0 0,1 1 0,0-1 1,0 0-1,-1 0 0,1 0 0,-1 0 1,1 0-1,-1-1 0,1 1 0,-1 0 1,0-1-1,1 1 0,0-2 0,1-2-14,0 1-1,0-1 1,-1 0 0,0 0-1,0 0 1,0 0 0,0 0-1,-1 0 1,2-8 0,3-24-492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1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12 17820,'-3'-9'1800,"3"7"-808,0 16 193,2 5-241,2 10-312,3 7-168,3 6-288,0 4-72,3-4-104,-1-4-104,0-6-392,-1-5-240,-4-7-424,-2-5-657,-5-10 1329,-5-2-352,0-1-200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2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0 140 17780,'0'-7'1512,"7"1"-944,5-1-184,7 0 633,-1-3-201,9-3-248,3 0-88,-1-5-360,-3 0-304,-2 5-704,-2 1 800,-9 2-200,-3 4-88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3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0 604 15219,'2'0'172,"0"0"0,-1-1 0,1 1 0,0 0 0,-1-1 0,1 1 0,-1-1 0,1 0 0,-1 0 0,1 1 0,-1-1 0,0 0 0,1 0 0,-1 0 0,0 0 0,0-1 0,0 1 0,0 0 0,0 0 0,0-1 0,0 1 0,0 0 0,0-1 0,0-1 0,3-6 118,0 0 0,-1 0 0,2-10 1,-1 5 37,57-215 1584,-45 156-1602,8-85 0,-23 148-267,0 4 2,0 1 0,-1-1-1,0 1 1,0-1-1,0 1 1,-2-10 0,2 15-42,0 0 0,0 0 0,0 0 0,0 0 0,0 0 0,-1-1 1,1 1-1,0 0 0,0 0 0,0 0 0,0 0 0,0 0 0,-1 0 0,1 0 1,0 0-1,0-1 0,0 1 0,0 0 0,-1 0 0,1 0 0,0 0 0,0 0 1,0 0-1,0 0 0,-1 0 0,1 0 0,0 0 0,0 0 0,0 0 0,-1 0 0,1 0 1,0 1-1,0-1 0,0 0 0,0 0 0,-1 0 0,1 0 0,0 0 0,0 0 1,0 0-1,0 0 0,0 0 0,0 1 0,-1-1 0,1 0 0,0 0 0,0 0 0,0 0 1,0 1-1,0-1 0,0 0 0,0 0 0,0 0 0,0 0 0,0 1 0,0-1 1,0 0-1,-1 0 0,1 0 0,-6 15 114,1 4-28,2 0 0,0 0 0,-1 33 0,6 60-33,-2-99-108,0-1-1,1 1 1,1-1-1,0 1 1,0-1-1,2 0 1,-1 0 0,1 0-1,6 11 1,-9-22 29,-1-1 1,0 1 0,0-1-1,1 1 1,-1-1 0,0 0-1,1 1 1,-1-1 0,0 1-1,1-1 1,-1 0 0,0 1-1,1-1 1,-1 0 0,1 0-1,-1 1 1,1-1 0,-1 0-1,1 0 1,-1 0 0,0 1-1,1-1 1,-1 0 0,1 0-1,0 0 1,-1 0 0,1 0-1,-1 0 1,1 0 0,-1 0-1,1 0 1,-1 0 0,1 0-1,-1-1 1,1 1 0,-1 0-1,0 0 1,1 0 0,-1-1-1,1 1 1,-1 0 0,1-1-1,-1 1 1,0 0 0,1-1-1,-1 1 1,0 0 0,1-1-1,-1 1 1,0-1 0,1 1-1,-1-1 1,19-32-296,-14 23 181,13-23-267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3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34 18860,'-7'16'316,"2"1"-1,-1-1 1,2 1-1,0 0 1,1 1-1,1-1 1,1 0-1,0 1 0,1-1 1,1 0-1,1 1 1,0-1-1,7 25 1,-8-39-292,0 0-1,1 0 1,-1 0 0,0 0 0,1 0-1,0 0 1,0-1 0,0 1-1,0-1 1,0 1 0,0-1 0,0 0-1,1 1 1,4 2 0,-5-4-19,-1-1 1,1 1-1,0-1 1,-1 1-1,1-1 1,0 1-1,0-1 1,-1 0-1,1 0 1,0 0-1,0 0 1,0 0-1,-1 0 1,1 0-1,0-1 1,0 1-1,-1-1 1,1 1-1,0-1 1,-1 0-1,1 1 0,-1-1 1,1 0-1,-1 0 1,1 0-1,-1 0 1,3-3-1,2-2 9,0-1-1,-1 0 0,1 0 1,-1 0-1,-1-1 0,1 1 1,-2-1-1,1 0 0,-1-1 1,3-8-1,-1-2 74,0 0 0,-2 1 0,3-34 0,-6 41-7,0-1 0,0 1-1,-2 0 1,-1-12 0,2 19-43,0 0 1,0 0-1,0 0 0,-1 0 1,1 0-1,-1 1 0,0-1 1,0 0-1,0 1 0,-1-1 1,1 1-1,-1 0 0,0 0 1,-3-3-1,5 5-21,0 0 0,-1 1-1,1-1 1,0 0 0,0 1 0,0-1-1,-1 0 1,1 1 0,0 0 0,-1-1-1,1 1 1,0 0 0,-1 0 0,1-1-1,0 1 1,-1 0 0,1 1 0,0-1-1,-1 0 1,1 0 0,0 0 0,-1 1-1,-1 0 1,0 1-1,0-1 0,1 1 0,-1 0 0,1 0 0,0 0 0,-1 0 0,1 0 0,0 0 0,1 1 0,-4 3 0,0 3-151,0 0 1,0 1-1,1-1 0,1 1 0,-5 15 0,7-19-10,-1-1-206,1 0 0,0 1 0,0-1 0,0 1 0,0-1 0,1 1 0,0-1 0,2 11 0,-2-16 313,1 1 1,-1-1-1,1 0 0,-1 1 0,1-1 1,-1 0-1,1 0 0,-1 0 1,1 0-1,-1 1 0,1-1 0,-1 0 1,1 0-1,-1 0 0,1 0 1,-1 0-1,1 0 0,-1 0 0,1 0 1,-1-1-1,1 1 0,-1 0 1,1 0-1,-1 0 0,1 0 1,-1-1-1,1 1 0,-1 0 0,1-1 1,-1 1-1,0 0 0,1-1 1,-1 1-1,1 0 0,-1-1 0,0 1 1,1-1-1,13-13-892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4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81 14939,'0'0'75,"1"0"0,0 0-1,-1-1 1,1 1 0,0 0 0,-1 0-1,1 0 1,0 0 0,-1 0 0,1 0-1,0 0 1,-1 0 0,1 0-1,0 0 1,-1 1 0,1-1 0,0 0-1,-1 0 1,1 1 0,0-1 0,-1 0-1,1 1 1,-1-1 0,1 0 0,-1 1-1,1-1 1,-1 1 0,1-1-1,-1 1 1,1-1 0,-1 1 0,1 0-1,-1-1 1,0 1 0,1-1 0,-1 1-1,0 0 1,0-1 0,0 1-1,1 0 1,-1-1 0,0 2 0,0 4 221,1-1 1,-1 1-1,0-1 0,-2 10 1,1-2 328,1-8-461,-1 80 1774,1-75-1768,1-1 0,0 1-1,1 0 1,0 0 0,1-1 0,5 13-1,-8-20-150,1 0 0,-1-1 0,1 1 0,0-1 0,-1 1 0,1 0 0,0-1 0,0 0 0,0 1 0,0-1 0,1 0 0,-1 1 0,0-1 0,1 0 0,-1 0 0,0 0 0,1 0 0,-1 0 0,1 0 0,0-1 0,-1 1 0,1 0 0,-1-1 0,1 1 0,0-1 0,0 0 0,-1 0 0,1 1 0,0-1 0,0 0 0,-1 0 0,1-1 0,0 1 0,-1 0 0,1-1 0,0 1 0,0-1 0,-1 1 0,1-1 0,1-1 0,3-1 5,0-1 0,-1 1 1,0-1-1,1-1 0,-2 1 1,1-1-1,0 0 0,-1 0 1,6-9-1,-3 2 47,1 0 1,-2-1-1,0 1 0,0-2 1,-1 1-1,-1 0 0,0-1 0,2-19 1,-6 29-20,1-1 1,-1 1-1,0-1 1,-1 0-1,1 1 1,-1-1-1,0 1 1,0-1-1,0 1 1,0 0-1,-1-1 1,-3-6-1,3 8-6,-1 0 0,1 0 0,-1 0-1,0 0 1,1 1 0,-1-1 0,0 1 0,-1 0-1,1 0 1,0 0 0,0 0 0,-1 1-1,1-1 1,-1 1 0,0 0 0,1 0 0,-7-1-1,2 1 6,0 0 0,-1 0 0,1 1-1,-1 1 1,1-1 0,-1 1-1,1 1 1,0-1 0,-14 6 0,18-6-158,0 0 1,0 1-1,1-1 1,-1 1 0,0 0-1,1 0 1,-1 0-1,1 1 1,0-1 0,0 1-1,0 0 1,0 0-1,0 0 1,1 0-1,-1 0 1,1 0 0,0 1-1,0-1 1,0 1-1,1 0 1,-3 7 0,3-8 34,1-1 0,0 1 0,0 0 0,0-1 0,0 1 0,1 0 1,-1-1-1,1 1 0,-1 0 0,1-1 0,0 1 0,0-1 0,0 0 0,0 1 1,1-1-1,-1 0 0,0 1 0,3 1 0,12 10-612</inkml:trace>
  <inkml:trace contextRef="#ctx0" brushRef="#br0" timeOffset="1">433 0 16516,'1'9'1656,"2"2"-872,-1 5-248,-2 8 1153,1 2-569,2 4-440,1 3-80,1-1-144,1-4-80,1-8-304,1-4-136,0-13-464,-3-6-272,0-12-384,-5-6 896,-3-13-224,-1-6-193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4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 20092,'-2'6'2145,"0"4"-1521,-3 0-304,2 3 1128,3-3-1312,-3-1 1201,8-9-1161,-1-2 8,-1-11-120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6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17 138 16291,'0'-7'273,"0"0"-1,1 0 0,-1 0 1,1 0-1,1 0 1,-1 0-1,1 0 0,1 1 1,-1-1-1,1 1 0,0-1 1,1 1-1,-1 0 0,1 0 1,0 0-1,1 1 0,-1-1 1,11-7-1,-15 12-247,1 0 1,-1 1-1,1-1 0,0 1 0,-1-1 1,1 1-1,0-1 0,-1 1 1,1-1-1,0 1 0,0 0 1,-1-1-1,1 1 0,0 0 1,0 0-1,0-1 0,0 1 0,-1 0 1,1 0-1,0 0 0,1 0 1,-1 1-3,-1-1 0,1 0 0,-1 1 1,1-1-1,-1 1 0,1-1 0,-1 1 1,0-1-1,1 1 0,-1-1 0,0 1 1,1-1-1,-1 1 0,0-1 0,0 1 1,1-1-1,-1 1 0,0 0 0,0-1 1,0 1-1,0 1 0,1 3 110,-1 1 0,0 0 0,-1 0-1,-1 10 1,-7 18 575,-1-1 0,-27 59-1,-1 4 580,38-96-1282,0 1-1,0-1 0,0 0 1,0 0-1,-1 0 1,1 0-1,0 1 0,0-1 1,0 0-1,0 0 0,0 0 1,0 1-1,0-1 0,0 0 1,0 0-1,0 1 1,0-1-1,0 0 0,0 0 1,0 0-1,0 1 0,0-1 1,0 0-1,0 0 0,0 0 1,0 1-1,0-1 1,0 0-1,1 0 0,-1 0 1,0 1-1,0-1 0,0 0 1,0 0-1,0 0 0,1 0 1,-1 1-1,0-1 1,0 0-1,0 0 0,0 0 1,1 0-1,-1 0 0,0 0 1,0 0-1,1 0 0,-1 1 1,0-1-1,0 0 1,0 0-1,1 0 0,-1 0 1,0 0-1,12-4 33,-10 4-28,8-4-35,1 1 0,0 0 0,0 1 0,0 0 0,0 1 0,0 0 0,0 1 0,0 0 0,15 2 0,-23-2 18,1 1 0,-1 0 0,1 0 0,-1 0 0,1 0 0,-1 0 0,0 0 0,1 1 0,-1 0-1,0 0 1,0 0 0,0 0 0,-1 0 0,1 0 0,0 1 0,-1-1 0,0 1 0,1 0 0,-1 0 0,0 0 0,0 0 0,-1 0 0,1 0 0,-1 0 0,1 1 0,-1-1 0,0 0 0,0 1-1,-1-1 1,1 1 0,-1-1 0,0 7 0,0-4 45,0 1 0,-1 0 0,0-1-1,0 1 1,-1-1 0,0 0 0,0 0 0,-1 1-1,1-1 1,-1 0 0,0-1 0,-1 1 0,0-1-1,0 1 1,0-1 0,0 0 0,-1-1 0,-6 6-1,6-5 43,-1-1 0,0 0-1,0 0 1,0 0 0,0-1-1,0 0 1,-1 0 0,1 0-1,-1-1 1,0 0 0,0-1-1,0 1 1,0-1 0,0-1-1,0 1 1,-12-2 0,19 1-136,0 0 1,0 0-1,0 0 1,-1 0 0,1 0-1,0 0 1,0 0-1,0 0 1,-1 0-1,1 0 1,0 0-1,0 0 1,0 0 0,0 0-1,-1 0 1,1 0-1,0 0 1,0 0-1,0 0 1,0-1 0,-1 1-1,1 0 1,0 0-1,0 0 1,0 0-1,0 0 1,0-1-1,0 1 1,-1 0 0,1 0-1,0 0 1,0 0-1,0-1 1,0 1-1,0 0 1,0 0 0,0-1-1,5-6-2078,14-8-789,-16 13 2705,10-8-1083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7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51 12611,'13'-51'6373,"-11"66"-2656,-1-1-3080,-4 41 1039,2-39-1462,0 0-1,0 1 1,2-1 0,3 30 0,-4-46-214,1 1 0,-1 0 1,0 0-1,0-1 0,1 1 1,-1 0-1,0 0 0,1-1 1,-1 1-1,0 0 0,1-1 0,-1 1 1,1 0-1,-1-1 0,1 1 1,0-1-1,-1 1 0,1-1 0,-1 1 1,1-1-1,0 0 0,-1 1 1,1-1-1,0 0 0,0 1 1,-1-1-1,1 0 0,0 0 0,0 0 1,0 1-1,-1-1 0,1 0 1,0 0-1,0 0 0,0 0 0,-1-1 1,1 1-1,0 0 0,0 0 1,-1 0-1,1-1 0,0 1 0,1-1 1,5-2-41,1-1 1,-1 0-1,12-8 0,3-1-54,-20 12 84,-1 0-1,1 0 1,0 0 0,0 1 0,0-1 0,0 1-1,0-1 1,0 1 0,0 0 0,0 0 0,0 0-1,0 0 1,0 0 0,0 0 0,0 0 0,0 1 0,0-1-1,0 1 1,0-1 0,3 3 0,-3-2 6,0 1 0,0 0 1,0 0-1,0 0 0,0 0 1,-1 0-1,1 0 0,-1 0 1,1 0-1,-1 1 0,0-1 1,0 1-1,0-1 0,0 3 1,2 5 59,-1 1 0,0-1 0,-1 1 0,0 0 0,-1-1 0,-2 22 0,-1-14 173,0 0 1,-1 0-1,-13 34 1,15-47-167,0 1 1,-1-1-1,1 1 1,-1-1 0,0 0-1,-1 0 1,1-1-1,-1 1 1,0-1-1,0 1 1,-1-1 0,1 0-1,-1-1 1,0 1-1,0-1 1,-6 3 0,10-5-112,-1-1 1,0 1 0,0-1 0,0 1 0,0-1-1,0 0 1,0 0 0,0 0 0,1 0 0,-1 0-1,0 0 1,0-1 0,0 1 0,0 0 0,0-1-1,1 0 1,-1 1 0,0-1 0,0 0 0,1 0-1,-1 0 1,0 0 0,1 0 0,0-1 0,-1 1-1,1 0 1,-1-1 0,-1-2 0,-3-4-145,1 0-1,0 0 1,1 0 0,-6-14-1,10 20 202,-15-30-503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7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0 203 21109,'9'-18'1928,"0"8"-1304,1 0-312,4-1 1016,4-1-439,5-2-497,4-5-296,6 0-680,-1-4-449,-6 1 825,-1-1-128,-6 1-144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8.3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18 20164,'6'16'1489,"2"-6"-1233,2 0-112,8-4 456,4-5-424,1-4-472,1-3-216,-1-4-465,-1-1-151,-7-1 760,-4 1-280,-11 3-176</inkml:trace>
  <inkml:trace contextRef="#ctx0" brushRef="#br0" timeOffset="1">1 285 19884,'14'2'1913,"8"-11"-1185,5-7-272,10-6 800,2-1-280,1-4-319,2 1-289,-7 1-800,-3 5-537,-18 3 809,-10 4-192,-11 7-104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0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28 18044,'-8'-13'2704,"0"5"-1527,3 5-521,0 0 3521,8 6-3233,4 1-920,2 0-632,0 1 536,-4-4-168,0-1-136</inkml:trace>
  <inkml:trace contextRef="#ctx0" brushRef="#br0" timeOffset="1">356 491 17004,'43'-26'5915,"0"1"-3489,-43 25-2406,1-1 0,0 1 0,-1 0 0,1-1 0,-1 1-1,1 0 1,0 0 0,-1-1 0,1 1 0,0 0 0,0 0-1,-1 0 1,1 0 0,0 0 0,-1 0 0,1 0 0,0 0-1,-1 0 1,1 0 0,0 0 0,-1 1 0,1-1 0,0 0-1,-1 0 1,1 1 0,0-1 0,-1 0 0,1 1 0,-1-1-1,1 1 1,0-1 0,-1 1 0,1-1 0,-1 1 0,0-1-1,1 1 1,-1-1 0,1 1 0,-1 0 0,0-1 0,1 1-1,-1-1 1,0 1 0,0 0 0,0-1 0,1 1 0,-1 0 0,0 0-1,0-1 1,0 2 0,1 6 22,-1 0-1,0 0 1,-1 13-1,0-15-1,-28 171 613,2-21 416,26-151-982,1 0-1,0 0 1,0 0 0,1 10 0,-1-15-76,0 1 0,0-1-1,1 0 1,-1 1 0,0-1-1,0 0 1,0 1 0,0-1 0,0 0-1,0 1 1,1-1 0,-1 0 0,0 1-1,0-1 1,1 0 0,-1 1 0,0-1-1,0 0 1,1 0 0,-1 1 0,0-1-1,1 0 1,-1 0 0,0 0-1,1 0 1,-1 1 0,1-1 0,0 0-5,0-1 0,0 1 0,0 0 0,-1-1 1,1 1-1,0 0 0,0-1 0,0 0 0,0 1 1,-1-1-1,1 1 0,0-1 0,-1 0 0,1 1 1,0-1-1,0-1 0,21-27-801,-2-1-1,0-1 1,17-40 0,-36 70 798,19-39-633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8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34 14971,'5'-22'2023,"-2"11"688,-5 26 378,-3 45-1674,5-55-1391,0 1 0,0 0 0,1-1 0,-1 1 0,1-1-1,0 1 1,1-1 0,3 9 0,-4-13-25,0 0 1,0 0-1,0 1 1,0-1-1,0 0 1,0 0 0,0-1-1,0 1 1,0 0-1,1 0 1,-1 0-1,0-1 1,1 1-1,-1-1 1,0 1-1,1-1 1,-1 1-1,3-1 1,31 2-19,-21-2 11,-3 1 4,-1 1-1,-1 0 1,1 1-1,0 0 1,-1 0 0,1 1-1,-1 0 1,0 1 0,0 0-1,0 0 1,-1 1 0,15 12-1,-19-14 22,0 0 0,0 0 0,0 0 0,0 1 0,0-1 0,-1 1 0,0 0 0,0 0 0,-1 0 0,1 0 0,-1 0 0,0 1-1,0-1 1,-1 1 0,1-1 0,-1 1 0,-1 0 0,1 0 0,-1-1 0,0 1 0,0 0 0,-1 0 0,1-1 0,-3 7 0,2-8 21,0-1 1,0 0 0,0 0-1,-1 0 1,0 0 0,1 0-1,-1 0 1,0 0 0,-1 0-1,1-1 1,0 1 0,-1-1-1,1 1 1,-1-1 0,0 0-1,-5 3 1,3-3 22,0 0 0,0 0 0,0 0 1,0-1-1,-1 0 0,1 0 0,0 0 1,-1 0-1,-10-1 0,5-1-179,1 0 0,-1-1 0,1 0 0,-1-1 0,1 0 0,0 0 0,0-1 0,0 0 0,0-1 1,-12-8-1,14 7-108,0-1 1,0 0-1,0-1 1,1 1-1,0-1 1,0-1-1,1 1 1,0-1-1,-5-11 0,-1-12-592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9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0 171 17532,'13'-7'1880,"0"1"-1336,3-1-248,1-2 1081,8-1-921,4-4-432,3-4-752,1 1 111,3-5 409,0-1-192,3-1-176</inkml:trace>
  <inkml:trace contextRef="#ctx0" brushRef="#br0" timeOffset="1">505 1 17044,'-4'19'1163,"-6"28"1168,-5 69 0,15-101-2241,-1-1-1,2 0 1,0 1 0,0-1-1,2 0 1,0 0-1,0 0 1,1 0 0,8 17-1,-11-28-72,0-1 0,1 1 0,-1 0 0,1-1 0,0 1 0,0-1 0,0 1 0,0-1 0,0 0 0,0 0 0,1 0 0,-1 0 0,1 0 0,-1-1 0,1 1 0,0-1 0,-1 1 0,1-1 0,0 0 0,4 1 0,-4-2 6,0 0 1,0 0 0,-1 0-1,1 0 1,0 0-1,0-1 1,-1 1-1,1-1 1,0 0 0,-1 0-1,1 0 1,-1 0-1,1 0 1,-1-1-1,1 1 1,-1-1 0,0 1-1,0-1 1,0 0-1,0 0 1,0 0-1,3-4 1,2-4 58,-1 0 1,0-1-1,0 0 0,-1 0 0,-1 0 1,0-1-1,0 1 0,-1-1 1,-1 0-1,0 0 0,0 0 0,-1 0 1,-1 0-1,0 0 0,-1-1 1,0 1-1,-1 0 0,0 0 1,-1 1-1,0-1 0,-1 0 0,0 1 1,-7-13-1,10 21-65,0 1-1,-1 0 1,0 0-1,1-1 1,-1 1-1,0 0 1,0 0-1,0 0 1,0 1-1,0-1 1,0 0-1,0 1 1,-1-1-1,1 1 1,-1 0 0,1 0-1,-1 0 1,1 0-1,-1 0 1,0 1-1,-3-1 1,4 1-31,-1 0 1,1 0-1,-1 1 1,1-1-1,0 1 0,-1 0 1,1 0-1,0 0 1,-1 0-1,1 0 1,0 0-1,0 0 1,0 1-1,0-1 1,0 1-1,0-1 1,1 1-1,-1 0 0,0 0 1,1 0-1,-1 0 1,1 0-1,-1 2 1,-2 3-299,0 0 1,1-1-1,0 1 1,1 0-1,-1 1 1,1-1-1,1 0 1,-1 1 0,2-1-1,-2 14 1,5-9-346,4-6-181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9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97 16075,'0'-1'69,"0"1"-1,1 0 0,-1 0 0,0 0 0,0-1 0,0 1 0,1 0 0,-1 0 1,0 0-1,0 0 0,1-1 0,-1 1 0,0 0 0,1 0 0,-1 0 0,0 0 0,0 0 1,1 0-1,-1 0 0,0 0 0,1 0 0,-1 0 0,0 0 0,0 0 0,1 0 1,-1 0-1,0 0 0,1 0 0,-1 0 0,0 0 0,0 0 0,1 1 0,0 10 1399,-12 27 116,5-17-767,1 3-311,1 1-1,0 32 1,3-46-422,1 1 1,1 0-1,0-1 0,1 1 0,0-1 0,8 23 0,-10-32-67,1-1 0,-1 1 0,1 0 0,0 0 0,-1 0 0,1 0 0,0-1 0,1 1 0,-1 0 0,0-1 0,0 1 0,1-1 0,-1 0 0,0 1 0,1-1 0,0 0 0,-1 0 0,1 0 0,0 0 0,-1 0 0,1 0 0,0 0 0,0-1 0,0 1 0,0-1 0,0 1 0,0-1 0,-1 0 0,1 0 0,0 1 0,0-1 0,0-1 0,0 1 0,0 0 0,0 0 0,3-2 0,0 0 16,0 0-1,0 0 1,-1-1 0,1 0 0,0 0-1,-1 0 1,0 0 0,0-1-1,0 0 1,0 0 0,0 0 0,3-5-1,2-4 54,-1-1-1,0 0 1,-1 0-1,0-1 1,-1 0-1,-1 0 1,-1-1-1,6-31 1,-8 38-28,-1-1-1,-1 1 1,1-1 0,-2 1 0,1-1 0,-1 1-1,-1-1 1,1 1 0,-2 0 0,1-1-1,-1 1 1,-1 0 0,0 1 0,0-1 0,0 1-1,-9-11 1,12 16-40,-1 1-1,0-1 1,0 1 0,0 0-1,0 0 1,0 0-1,-1 0 1,1 0 0,-1 1-1,1-1 1,-1 1-1,0-1 1,1 1 0,-1 0-1,0 0 1,0 0-1,0 1 1,0-1 0,0 1-1,0-1 1,0 1-1,0 0 1,0 0 0,0 0-1,0 1 1,0-1-1,0 1 1,0 0 0,1-1-1,-1 1 1,0 0 0,0 1-1,1-1 1,-1 1-1,-4 2 1,0 1-163,1 0 1,0 0-1,0 1 1,1-1-1,0 1 0,0 0 1,0 1-1,0-1 1,1 1-1,0 0 0,1 0 1,-4 11-1,5-14-114,-8 34-951,9-36 1150,1 0 1,0 0-1,-1 0 0,1 0 1,0 0-1,0 0 0,0 1 1,1-1-1,-1 0 0,0 0 1,1 0-1,-1 0 0,1 0 1,0 0-1,1 2 0,14 6-756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30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60 225 18524,'10'0'1952,"0"7"-1047,-2 9-321,0 10 976,2 4-280,0 8-416,3 2-151,-1-1-273,1-1-136,-1-6-240,-2-8-144,-3-14-248,-1-7-112,-6-14-785,-7-11 1569,-11-15-560,-4-4-136,-2-8-64</inkml:trace>
  <inkml:trace contextRef="#ctx0" brushRef="#br0" timeOffset="1">7 15 19780,'0'-10'3273,"-5"5"1536,4 8-4721,1 2-88,0-4-88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45.6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 16852,'3'-16'3366,"-4"29"-647,-1 17-1383,2-18-1175,1-1-1,0 1 1,0-1-1,1 0 1,1 0-1,0 0 0,0 0 1,8 16-1,-10-24-132,1 1 0,0-1 0,0 0-1,0 0 1,1 1 0,-1-1 0,1-1 0,0 1-1,-1 0 1,1-1 0,0 1 0,1-1 0,-1 0-1,0 0 1,1 0 0,-1-1 0,1 1-1,-1-1 1,1 1 0,0-1 0,0-1 0,0 1-1,-1 0 1,1-1 0,0 0 0,0 0-1,0 0 1,4-1 0,-2 0-59,1 0 1,-1-1-1,-1 1 0,1-1 1,0 0-1,0-1 0,-1 0 1,1 0-1,-1 0 1,0 0-1,5-5 0,-7 6-57,-1 0 0,0 0 0,0 0 0,0 0 0,-1-1 0,1 1 0,0 0 0,-1-1 0,1 1 0,-1-1 0,0 0 0,0 1 0,0-1 1,0 0-1,0 0 0,-1 1 0,0-1 0,1 0 0,-1 0 0,0 0 0,0 0 0,0 0 0,-1 0 0,1 1 0,-2-6 0,-10-20-399,-5-2-193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46.4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20236,'-5'2'2241,"0"0"-1553,2 1-368,1-2 1584,2 2-1319,1 0-305,2-2-744,1 1-537,2-2 801,1-3-184,0-1-120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44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1 186 17516,'5'1'310,"0"-1"1,0 0 0,0 1-1,1-2 1,-1 1 0,0-1 0,0 1-1,0-1 1,0-1 0,0 1-1,0-1 1,8-3 0,6-5 557,32-21 0,-18 10-266,26-15 157,-29 16-523,1 2-1,40-17 1,-70 34-271,0 1 1,0 0-1,0-1 1,-1 1-1,1 0 0,0-1 1,0 1-1,0 0 1,0 0-1,0 0 1,1 0-1,-1 0 1,0 0-1,0 0 0,0 0 1,0 0-1,0 0 1,0 1-1,0-1 1,0 0-1,-1 1 1,1-1-1,0 0 1,1 2-1,-1-1-77,-1-1 1,0 1-1,1 0 1,-1 0-1,0 0 1,0-1-1,1 1 1,-1 0-1,0 0 1,0 0-1,0 0 0,0 0 1,0-1-1,0 1 1,-1 0-1,1 0 1,0 0-1,0 0 1,-1-1-1,1 1 0,0 0 1,-1 0-1,1 0 1,-1-1-1,1 1 1,-1 0-1,1-1 1,-1 1-1,0 1 1,-1-1-52,0 1 0,1 0 0,-1 0 1,0-1-1,0 1 0,0-1 1,0 0-1,-4 2 0,-8 5-749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45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5 208 14547,'-3'19'1800,"2"-3"-1023,7-16-25,9-3 1144,10-11-575,4-8-113,9-7-184,-1-3-96,5-1-232,-3 0-88,-6 5-415,-4 4-210,-8 9-351,-7 5-240,-8 10-504,-6 2 864,-2-2-168,1 0-232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0.2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60 327 15587,'-60'4'7102,"71"-19"-4546,18-15-2051,-1-2 0,40-58 0,-37 46-346,-13 19-119,-8 11-17,-1 1-1,2 0 1,0 0 0,0 1-1,15-12 1,-25 24-23,-1-1-1,1 1 1,0-1 0,-1 1-1,1-1 1,0 1-1,0 0 1,-1-1 0,1 1-1,0 0 1,0-1-1,0 1 1,0 0 0,0 0-1,-1 0 1,1 0-1,0 0 1,2 0 0,-3 0-1,1 0 1,-1 1-1,1-1 1,-1 0-1,1 1 1,-1-1-1,1 1 1,-1-1-1,0 0 1,1 1-1,-1-1 1,0 1-1,1-1 1,-1 1-1,0-1 1,1 1-1,-1 0 1,0-1-1,0 1 1,1 0-1,0 5 5,-1-1-1,1 1 0,-1-1 1,0 10-1,0-9 11,-15 196 380,0 27 355,14-211-671,1-9-44,0-1 1,0 1-1,0 0 1,1-1-1,1 1 1,3 11-1,-2-17-220,0-9-455,-2-13-1483,-3 15 1456,-1-1 0,0 0 0,0 1 0,0 0 0,-1 0 0,0 0 1,0 0-1,0 0 0,0 1 0,-8-5 0,-7-5-936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0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15 548 18964,'-7'0'2201,"1"-2"-1297,5 1-360,7-5 1176,5-3-279,8-5-505,4-2-264,5-4-432,2-1-152,2-2-560,-2 3-464,-5-3 808,-5 3-152,-5 2-169</inkml:trace>
  <inkml:trace contextRef="#ctx0" brushRef="#br0" timeOffset="1">593 1 14131,'11'4'1872,"-4"8"-1031,-7 11-273,0 7 1616,-4 9-1208,1 5-87,-6 5-113,1 3-104,-1-4-208,0-2-88,4-8-136,0-5-168,1-11-528,1-6-304,0-24 352,3-11 48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1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0 139 21789,'5'15'1904,"6"-11"-1216,-1-2-248,12-4 801,2-4-377,5-7-192,-1-1-224,4-3-592,-1-2-448,-8-1 96,-3-1 336,1-4-184,-4 2-120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1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284 89 13443,'-2'-1'349,"-1"0"0,0 0 0,1 0 0,-1 0 0,0 0 0,0 1 0,0-1 0,0 1 0,1 0 0,-1-1-1,0 2 1,0-1 0,0 0 0,0 0 0,0 1 0,0 0 0,1-1 0,-1 1 0,0 0 0,0 0 0,1 1 0,-1-1 0,1 1 0,-1-1 0,1 1 0,0 0 0,0 0 0,-1-1 0,1 2 0,1-1 0,-1 0 0,0 0 0,0 1 0,1-1 0,-2 4 0,1-73 303,2 64-641,0 0 1,-1 0 0,1 1-1,-1-1 1,1 0-1,-1 0 1,0 1 0,0-1-1,0 1 1,-1-1-1,1 1 1,-1-1 0,1 1-1,-1 0 1,-3-4 0,4 6-8,0-1 1,0 0 0,-1 0 0,1 0-1,-1 1 1,1-1 0,-1 0 0,1 1-1,-1 0 1,1-1 0,-1 1 0,1 0 0,-1 0-1,0 0 1,1 0 0,-1 0 0,1 0-1,-1 0 1,0 0 0,1 1 0,-1-1-1,1 1 1,-1-1 0,1 1 0,-1 0-1,1-1 1,0 1 0,-2 1 0,-5 3 10,0 1 0,1 0-1,0 1 1,0-1 0,1 1 0,-1 0 0,2 1 0,-1 0 0,1 0 0,-7 14 0,2-3 13,2 1 0,0 0 1,-8 35-1,16-53-27,-2 3-56,1 1-1,-1 0 0,1 0 1,0 0-1,1 0 0,0 0 1,-1 0-1,2 0 0,-1 0 1,1 0-1,2 7 0,-3-13 19,0 1-1,0-1 1,0 1 0,1-1-1,-1 1 1,0-1-1,1 0 1,-1 1-1,0-1 1,0 0-1,1 1 1,-1-1-1,1 0 1,-1 0-1,0 1 1,1-1 0,-1 0-1,1 0 1,-1 0-1,1 1 1,-1-1-1,0 0 1,1 0-1,-1 0 1,1 0-1,-1 0 1,1 0-1,-1 0 1,1 0 0,-1 0-1,1 0 1,-1 0-1,1 0 1,-1 0-1,1-1 1,-1 1-1,0 0 1,1 0-1,-1 0 1,1-1-1,-1 1 1,0 0 0,1 0-1,-1-1 1,1 0-1,14-14-529,-15 15 568,15-19-488,-1-4-180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1.7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50 17996,'2'23'2343,"-1"46"1,-2-48-1285,2-1 0,4 36 0,-5-54-1008,0 0-1,0 0 1,1 0-1,-1-1 1,1 1-1,0 0 1,-1 0 0,1-1-1,0 1 1,0 0-1,2 2 1,-2-4-36,-1 1 0,0-1-1,0 0 1,1 0 0,-1 0 0,1 0 0,-1 1 0,0-1 0,1 0 0,-1 0 0,0 0-1,1 0 1,-1 0 0,1 0 0,-1 0 0,0 0 0,1 0 0,-1 0 0,1 0 0,-1 0 0,0 0-1,1 0 1,-1 0 0,0 0 0,1 0 0,-1-1 0,0 1 0,1 0 0,-1 0 0,0 0-1,1-1 1,0 1 0,1-3 23,0 0 0,1 1-1,-1-1 1,0 0 0,-1 0-1,1 0 1,0-1 0,-1 1-1,0 0 1,2-5 0,2-9 67,-1 0 0,-1-1 1,0 0-1,0-20 0,-3 31-82,0 0 0,0 0-1,0 0 1,-1 1 0,0-1-1,-1 0 1,1 1 0,-1-1-1,-1 1 1,1 0 0,-1 0-1,0 0 1,0 0 0,-5-6-1,7 10-41,0 1 1,-1 0-1,1 0 0,0 0 0,-1 0 0,1 0 0,-1 0 0,1 0 0,-1 1 0,1-1 0,-1 0 0,1 1 0,-1-1 0,0 1 1,1 0-1,-1-1 0,0 1 0,1 0 0,-1 0 0,0 0 0,1 0 0,-1 1 0,0-1 0,1 0 0,-1 1 0,0-1 0,1 1 1,-1-1-1,1 1 0,-1 0 0,1 0 0,-1 0 0,-1 1 0,-1 1-83,1-1-1,-1 1 1,1 0-1,0 0 1,-1 0-1,2 1 1,-1-1-1,0 1 1,1-1 0,-1 1-1,1 0 1,-2 5-1,-1 24-237,5-2-75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21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45 412 13291,'2'1'92,"-1"0"0,1-1-1,0 1 1,-1 0 0,1-1 0,-1 1 0,1-1 0,0 1 0,-1-1 0,1 0-1,0 0 1,0 0 0,-1 0 0,1 0 0,2 0 0,1 0 101,13-1-111,0 0 0,0-1-1,0-1 1,-1 0 0,1-1 0,-1-2 0,32-13 0,-23 9-55,0 2 1,38-9-1,-44 14 23,-3 1 35,0-1 0,1 0 0,-1-1 0,-1-1 0,1-1 0,-1-1 0,27-14 0,-25 10-45,16-11-14,0 1-1,1 2 1,1 2-1,45-16 1,-51 25-38,-2-2-1,1-1 1,-1-2 0,-1 0-1,0-2 1,-1-1 0,-1-1-1,34-29 1,-48 33 9,-11 13 4,0 0 0,0-1 1,0 1-1,0 0 0,0 0 1,0 0-1,0 0 0,0 0 0,0-1 1,0 1-1,0 0 0,0 0 0,0 0 1,0 0-1,0 0 0,0 0 0,0-1 1,0 1-1,0 0 0,0 0 1,0 0-1,0 0 0,0 0 0,0 0 1,-1-1-1,1 1 0,0 0 0,0 0 1,0 0-1,0 0 0,0 0 1,0 0-1,0 0 0,-1 0 0,1 0 1,0 0-1,0-1 0,0 1 0,0 0 1,0 0-1,0 0 0,-1 0 0,1 0 1,0 0-1,0 0 0,0 0 1,0 0-1,-31 5 85,19-2-130,-24 5-33,0 3-1,-62 26 0,-64 42-75,111-52 147,7-8 0,-75 24 0,-24 10-5,64-13-56,47-23-3,0-1 1,-2-1-1,-57 17 1,85-30 86,0-1 0,0 0-1,0 0 1,0 0 0,0-1-1,0 0 1,0 0 0,0-1 0,0 1-1,-8-3 1,65 2 323,-26-1-501,1-1 0,-1 0 0,0-2 1,0-1-1,-1-2 0,0 0 0,0-1 0,23-13 0,20-15-540,82-60 0,-70 43 660,-66 46 76,1-1 0,1 2-1,0 0 1,0 1 0,0 1 0,1 0 0,-1 1-1,19-3 1,-7 4 54,0 1 0,1 2 0,52 5 0,-44-2-42,-14-2-11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23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85 129 8090,'-8'16'404,"-25"36"724,30-48-919,0 0 1,0-1 0,0 1-1,0-1 1,-1 0 0,1 0-1,-1 0 1,0 0 0,0-1-1,-5 3 1,8-4 390,54 16 1957,-46-16-2489,-1-1 0,1 1 1,-1-1-1,1 0 1,-1-1-1,0 1 1,1-1-1,-1-1 0,12-3 1,-3-1 61,0-1 1,21-14-1,-27 16-105,3-3-8,0 1 0,1 0 1,0 1-1,0 1 0,1 0 0,-1 1 0,1 0 1,0 1-1,0 0 0,1 1 0,-1 1 1,0 0-1,20 2 0,16 4-12,-26-1 13,-1-2 0,1 0 0,0-2 0,0 0 0,0-2 0,45-9 0,-37 2-19,137-31-82,-125 31-99,49-15 0,-92 24 184,-1 0 1,0-1-1,1 1 0,-1 0 1,0 0-1,0 0 0,1 0 1,-1-1-1,0 1 1,0 0-1,1 0 0,-1 0 1,0-1-1,0 1 1,0 0-1,1 0 0,-1-1 1,0 1-1,0 0 1,0-1-1,0 1 0,0 0 1,1-1-1,-1 1 0,0 0 1,0 0-1,0-1 1,0 1-1,0 0 0,0-1 1,0 1-1,0 0 1,0-1-1,0 1 0,0 0 1,-1-1-1,1 1 1,0 0-1,0-1 0,0 1 1,0 0-1,0 0 0,-1-1 1,1 1-1,0 0 1,0 0-1,0-1 0,-1 1 1,1 0-1,0 0 1,-1-1-1,-12-10 394,6 9-338,0 1 0,0-1 0,0 2-1,-1-1 1,1 1 0,0 0 0,0 0 0,-1 1 0,-11 2 0,-19 2-186,-60-8-155,64 1 270,-1 1 1,-54 6-1,79-3 7,-1 0 0,0 0-1,1 1 1,-1 1 0,1 0 0,0 0 0,0 1-1,1 0 1,-1 0 0,1 1 0,0 1-1,-11 9 1,19-15-11,1 0 1,-1 0-1,0-1 0,0 1 0,0 0 1,1 0-1,-1 0 0,1 0 0,-1 0 1,0 0-1,1 0 0,-1 0 0,1 0 0,0 0 1,-1 0-1,1 0 0,0 2 0,0-3 6,0 0 0,1 1 0,-1-1 0,1 1 0,-1-1 0,0 0-1,1 1 1,-1-1 0,1 0 0,-1 0 0,1 1 0,-1-1 0,1 0 0,-1 0 0,1 0-1,-1 0 1,1 1 0,-1-1 0,1 0 0,-1 0 0,1 0 0,-1 0 0,1 0-1,-1 0 1,1-1 0,-1 1 0,1 0 0,-1 0 0,1 0 0,-1 0 0,1-1-1,-1 1 1,1 0 0,-1 0 0,1-1 0,0 0 0,102-37-592,-53 17 419,1 3-1,84-18 1,-81 28-170,0 2 0,55 2 0,-37 4 130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58.8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14843,'0'0'1194,"12"4"1897,5 14-2035,25 30 1,-32-35-1021,1 0 1,0 0 0,1-2-1,0 1 1,27 18 0,-38-29-94,0 0 0,0-1 0,0 1 0,0 0 0,0-1 0,0 1 0,0-1 0,0 0 0,0 1 0,0-1 0,0 0 0,0 1 0,0-1 0,0 0 0,1 0 0,-1 0 0,0 0 0,0 0 0,0 0 0,0-1 0,0 1 0,0 0 1,1 0-1,-1-1 0,0 1 0,0-1 0,0 1 0,0-1 0,0 1 0,0-1 0,1-1 0,0 0-47,-1-1 0,1 1 1,-1-1-1,1 0 0,-1 1 1,0-1-1,0 0 0,0 0 0,0 0 1,-1 0-1,1-3 0,2-18-525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59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0 14491,'0'1'152,"1"1"1,-1-1-1,0 0 0,1 0 1,-1 0-1,0 1 0,0-1 0,0 0 1,0 1-1,0-1 0,0 0 1,0 0-1,-1 1 0,1-1 0,0 0 1,-1 2-1,0 1 358,-2 31 236,2 1-1,1-1 0,9 57 0,0 24 95,-10 31-1349,0-146 492,1-1 1,0 0-1,0 0 0,0 0 1,0 0-1,0 0 1,-1 1-1,1-1 0,0 0 1,0 0-1,0 0 0,0 0 1,-1 0-1,1 0 1,0 0-1,0 0 0,0 0 1,-1 1-1,1-1 1,0 0-1,0 0 0,0 0 1,-1 0-1,1 0 1,0 0-1,0 0 0,-1 0 1,1-1-1,0 1 1,0 0-1,0 0 0,-1 0 1,1 0-1,0 0 0,0 0 1,0 0-1,0 0 1,-1 0-1,1-1 0,0 1 1,0 0-1,0 0 1,0 0-1,0 0 0,-1-1 1,1 1-1,0 0 1,0 0-1,0 0 0,0-1 1,0 1-1,0 0 1,0 0-1,0-1 0,-11-16-329,-3-6-76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59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142 1 14099,'1'6'391,"0"0"1,0 0-1,-1 0 1,0 0-1,0 1 1,-1-1-1,1 0 0,-2 0 1,1 0-1,-3 7 1,-2 18 630,-13 206 2030,15-212-2917,3-25-141,1-1 1,-1 1-1,1-1 0,-1 1 0,1 0 1,0-1-1,-1 1 0,1-1 0,0 1 0,-1-1 1,1 0-1,0 1 0,0-1 0,-1 1 1,1-1-1,0 1 0,0-1 0,0 0 1,0 1-1,0-2 0,-9-50-362,1-146-769,8 227 1337,2 0-1,1 0 0,1-1 0,2 0 0,12 38 0,-3-43-25,-9-16-84,-53-51 276,34 30-340,3 4 2,0 0-1,0 0 1,-1 1 0,0 0 0,-16-8 0,85 22 123,-36-4-513,-1-2 0,0 0 0,0-2 1,0 0-1,0-1 0,0-1 0,-1-1 0,36-15 0,-37 13-254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0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15003,'22'9'1625,"-1"1"-1169,0-3-200,0-1 864,2-5-760,2-1-272,-6-3-512,0-3-1144,-11-1 1304,-6 7-217,-10 3-207</inkml:trace>
  <inkml:trace contextRef="#ctx0" brushRef="#br0" timeOffset="1">18 215 15643,'15'10'1609,"4"-8"-921,2-2-248,8-9 1008,2-3-448,8-2-431,-2-2-145,-1 0-616,-5 2-360,-8 3 511,-3 4-135,-8 6-200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1.9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23 11682,'3'-20'4519,"-5"17"-1444,-5 11-1447,0 4-1336,0 1 0,1 0 0,0 1 0,1 0-1,1 0 1,-5 26 0,4-10 86,2 1 0,1 35 0,3-41-193,2-1 0,9 39 1,-9-49-152,3 20 11,-3-18-22,0 1 0,1 0 0,1-1 1,10 24-1,-15-40-20,0 1-1,0-1 1,0 1 0,1-1-1,-1 1 1,0 0 0,1-1-1,-1 1 1,0-1 0,1 0 0,-1 1-1,1-1 1,-1 1 0,1-1-1,-1 0 1,1 1 0,-1-1-1,1 0 1,-1 1 0,1-1-1,-1 0 1,1 0 0,-1 1-1,1-1 1,0 0 0,-1 0 0,1 0-1,-1 0 1,1 0 0,0 0-1,-1 0 1,1 0 0,0 0-1,-1 0 1,1 0 0,-1-1-1,1 1 1,-1 0 0,1 0-1,0-1 1,-1 1 0,1 0 0,-1 0-1,1-1 1,-1 1 0,1-1-1,-1 1 1,1-1 0,22-29 107,-18 23-77,36-46 136,21-31 48,-62 84-215,0 0 0,0 0 0,0 0 1,0-1-1,0 1 0,0 0 0,0 0 0,0 0 0,0-1 0,0 1 0,0 0 0,0 0 0,0 0 0,0 0 0,0-1 0,0 1 0,0 0 0,0 0 0,0 0 0,0 0 0,0-1 0,0 1 0,0 0 0,0 0 0,0 0 0,0 0 0,0-1 0,0 1 0,-1 0 0,1 0 0,0 0 0,0 0 0,0 0 0,0-1 0,0 1 0,-1 0 0,1 0 0,0 0 0,0 0 0,0 0 0,0 0 0,-1 0 0,1 0 0,0 0 0,0 0 0,0 0 0,0 0 0,-1 0 0,1 0 0,0 0 0,0 0 0,0 0 0,-1 0 0,-18 0 133,-20 7 619,38-7-679,-35-23-441,35 22 368,0 0 1,1 1-1,-1-1 0,0 0 0,0 0 1,1 1-1,-1-1 0,0 0 0,0 1 0,0-1 1,0 1-1,0-1 0,0 1 0,0 0 0,0-1 1,0 1-1,0 0 0,0 0 0,0 0 0,0 0 1,0 0-1,0 0 0,0 0 0,0 0 0,0 0 1,0 0-1,-2 1 0,1 1 0,1 0 0,-1 0-1,1 0 1,0 0 0,-1 1 0,1-1-1,0 0 1,1 0 0,-1 1 0,0 2 0,-2 3 3,-19 52-153,36-101-3454,-10 28 2910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2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1 14251,'-14'23'870,"1"0"0,1 1-1,2 1 1,0 0 0,2 0 0,-9 44-1,14-56-736,1 1 0,0 0 0,2 0-1,-1 0 1,2 0 0,0 0-1,0-1 1,2 1 0,-1 0 0,2-1-1,0 0 1,0 1 0,1-1-1,10 17 1,-12-25-106,1 0 0,-1 0 0,1-1 1,0 1-1,0-1 0,1 0 0,-1 0 0,1 0 0,0-1 0,0 0 0,0 0 1,6 3-1,-8-5-19,0 1 0,1-1 0,-1 0 1,1-1-1,-1 1 0,1 0 0,-1-1 0,1 0 1,-1 0-1,1 0 0,-1 0 0,1-1 1,-1 1-1,1-1 0,-1 0 0,1 0 0,-1 0 1,0 0-1,1-1 0,-1 1 0,4-4 1,1-1 15,1-1 1,-2 0 0,1-1-1,-1 1 1,0-2 0,-1 1 0,0-1-1,0 0 1,-1 0 0,0 0-1,5-14 1,-4 6 101,0-1 0,-1 0 1,-1 1-1,0-2 0,1-31 0,-5 44-31,0-1 0,0 1 0,-1-1 0,1 1 0,-2 0 0,1-1 0,-1 1 0,0 0 0,0 0 0,-6-11 0,7 15-68,0 0-1,-1 0 0,1 0 1,-1 0-1,1 0 0,-1 1 0,0-1 1,0 1-1,0-1 0,0 1 1,0-1-1,0 1 0,0 0 1,0 0-1,0 0 0,-1 0 1,1 1-1,0-1 0,-1 1 0,1-1 1,-1 1-1,1 0 0,0 0 1,-1 0-1,1 0 0,-1 0 1,1 0-1,0 1 0,-1-1 1,1 1-1,-5 1 0,3 0-225,0 0 1,0 1-1,0-1 0,0 1 1,1 0-1,-1 0 0,1 0 1,-1 0-1,1 0 0,0 1 1,1-1-1,-4 5 0,5-7 163,1 0-496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1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89 395 20692,'1'0'79,"0"0"0,-1 0-1,1 0 1,0 0-1,-1 0 1,1 1-1,0-1 1,-1 0 0,1 0-1,0 1 1,-1-1-1,1 0 1,-1 1 0,1-1-1,0 1 1,-1-1-1,1 1 1,-1-1-1,1 1 1,-1-1 0,0 1-1,1-1 1,-1 1-1,1 0 1,-1-1 0,0 1-1,0 0 1,1-1-1,-1 1 1,0 0-1,0-1 1,0 1 0,0 0-1,0-1 1,0 1-1,0 0 1,0 1 0,-1 35 1045,0-28-448,-1 25 91,-2 6-390,2-1-1,2 0 1,9 74 0,-8-109-380,0 0 0,0 0 0,0 0 0,0 0 0,1 0 0,-1 0 0,1 0 0,0-1 0,0 1 0,1-1 0,-1 1 0,1-1 0,5 5 0,-7-7-17,0 0 1,1 0-1,-1-1 1,0 1-1,1 0 1,-1-1-1,1 1 1,-1-1-1,1 1 1,-1-1-1,1 0 1,-1 1-1,1-1 1,-1 0-1,1 0 1,1 0-1,0-1-46,-1 0 0,1 1 0,-1-1-1,1 0 1,-1 0 0,0 0 0,1-1 0,-1 1 0,0-1-1,0 1 1,0-1 0,3-2 0,3-5-170,0-1 1,0 0-1,-1 0 1,-1-1-1,1 0 0,-2 0 1,1 0-1,-2-1 1,1 0-1,-2 0 0,5-23 1,-2-18-500</inkml:trace>
  <inkml:trace contextRef="#ctx0" brushRef="#br0" timeOffset="1">23 14 23805,'-10'0'2113,"2"3"-1489,3 1-280,7 4 960,5 0-320,6-1-560,1-2-248,2-3-424,0-2-248,-2-6-624,-3-2-400,-9-5 1120,-4 0-289,-9 3-223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2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 18804,'1'4'1672,"2"1"-1128,3-4-207,5 3 751,4-4-224,8 0-320,2-2-168,4-4-184,1 0-72,0-1-216,-4-2-176,-4 2-400,-3 1-248,-8 0-232,-3 3 800,-10-2-265,-6-6-167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3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16892,'1'1'271,"0"1"1,-1 0 0,1 0 0,0-1 0,-1 1-1,0 0 1,1 0 0,-1 0 0,0 0 0,0-1-1,0 1 1,0 0 0,0 2 0,0-2 136,-1 37 1239,4 76-63,-2-103-1558,1-1 0,0 1-1,1-1 1,0 0-1,1 0 1,0 0 0,10 18-1,-13-28-78,0 1 0,1-1-1,-1 1 1,0-1 0,0 0 0,0 1-1,1-1 1,-1 0 0,1 0 0,-1 0-1,1 0 1,0 0 0,-1 0 0,1 0-1,0-1 1,-1 1 0,1 0-1,0-1 1,0 0 0,0 1 0,2-1-1,-2 0-31,-1 0-1,0 0 0,0 0 0,0-1 0,0 1 0,0 0 0,0-1 1,1 1-1,-1-1 0,0 1 0,0-1 0,0 1 0,0-1 0,-1 0 1,1 1-1,0-1 0,0 0 0,0 0 0,0 0 0,-1 0 0,1 0 1,0 0-1,-1 0 0,1 0 0,-1 0 0,1 0 0,-1 0 0,0 0 0,1 0 1,-1 0-1,0 0 0,0 0 0,0 0 0,0-2 0,1-15-698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4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1 122 14875,'0'22'2113,"0"4"-1225,0 9-352,0 4 2121,1 4-1737,2-2-216,3-1-472,3-2-352,-1-9-640,3-8-233,-1-13 745,0-7-208,-3-12-168</inkml:trace>
  <inkml:trace contextRef="#ctx0" brushRef="#br0" timeOffset="1">159 1 16275,'-2'0'89,"1"1"-1,-1-1 0,1 1 0,0 0 0,-1-1 0,1 1 0,0 0 0,0 0 0,0 0 0,-1 0 0,1 0 0,0 0 1,0 0-1,1 1 0,-1-1 0,0 0 0,0 0 0,0 1 0,1-1 0,-1 0 0,0 3 0,-11 32 527,8-20-399,1 0 0,1 0 0,0 0 0,2 0 0,1 31 0,0-38-143,0 1 0,1 0 0,0-1 0,0 0 0,1 1 0,0-1 0,1 0-1,0 0 1,0-1 0,1 1 0,6 8 0,-10-16-42,0 1 0,0-1 0,0 0-1,0 1 1,0-1 0,1 0 0,-1 0 0,1 0-1,-1 0 1,0 0 0,1 0 0,0 0 0,-1-1-1,1 1 1,-1 0 0,1-1 0,0 0 0,0 1-1,-1-1 1,1 0 0,3 0 0,-3 0 5,1-1 0,-1 1 0,0-1 0,0 0 0,0 0 0,1 0 0,-1 0 0,-1-1 0,1 1 0,0-1 0,0 1 0,0-1 0,-1 1 0,3-3 0,3-5 90,-1-1 0,0 1 0,0-1 0,-1 0 0,7-17 0,-8 14-41,0 0 1,0 0 0,-2-1-1,1 1 1,-2 0-1,1-15 1,-2 23-62,0-1-1,0 1 1,0 0-1,-1-1 1,0 1 0,0 0-1,-1 0 1,1 0 0,-1 0-1,0 0 1,-1 0 0,1 0-1,-1 1 1,0-1 0,0 1-1,0-1 1,-1 1-1,-4-4 1,7 7-25,-1-1 1,0 1-1,0-1 0,1 1 0,-1 0 0,0 0 1,0 0-1,0 0 0,0 0 0,0 0 0,0 1 1,0-1-1,-1 1 0,1 0 0,0-1 0,0 1 1,0 0-1,-1 0 0,1 0 0,0 0 0,0 1 1,0-1-1,0 1 0,-1-1 0,1 1 0,0 0 1,0 0-1,0 0 0,0 0 0,0 0 0,1 0 1,-1 0-1,0 1 0,0-1 0,1 1 1,-1-1-1,1 1 0,-1-1 0,1 1 0,-1 2 1,-3 3-318,0 0 1,0 1 0,1-1-1,1 1 1,-1 0 0,1 0-1,0 1 1,-2 14 0,5 0-2593,4-29 2027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4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 15059,'5'8'890,"-1"-1"0,0 1 1,-1 0-1,5 14 0,-1 4-170,3 36 0,0-6 24,-5-27-515,-5-22-179,1 1 1,0-1 0,1 0 0,-1 0 0,1 0 0,1 0 0,0 0 0,0-1 0,6 12-1,-8-18-41,-1 1-1,1-1 0,-1 1 0,1-1 0,-1 1 0,1-1 0,-1 0 0,1 1 0,-1-1 1,1 0-1,-1 0 0,1 1 0,0-1 0,-1 0 0,1 0 0,0 0 0,-1 0 0,1 0 1,-1 0-1,1 0 0,0 0 0,-1 0 0,1 0 0,0 0 0,-1 0 0,1 0 1,0 0-1,-1-1 0,1 1 0,-1 0 0,1 0 0,-1-1 0,1 1 0,0 0 0,0-1 1,14-15 133,-6-2-19,0 1-1,-1-1 0,0-1 1,-2 0-1,0 0 0,-2 0 1,5-32-1,-8 44-78,0 0 0,0 0 0,-1 0 0,0 0 1,-1 0-1,1 0 0,-1 0 0,0 1 0,-1-1 0,-2-7 0,2 11-31,1 0 1,-1 1-1,1-1 0,-1 0 1,0 1-1,0 0 0,0-1 0,-1 1 1,1 0-1,0 0 0,-1 0 1,0 0-1,1 1 0,-1-1 1,0 1-1,0 0 0,1 0 0,-1-1 1,0 2-1,0-1 0,0 0 1,-1 1-1,1-1 0,-3 1 1,-1 0-138,0 0 0,0 0-1,0 0 1,0 1 0,-11 3 0,16-4-14,-1 1 0,0 0 0,1 0 0,-1 0 0,0 0 0,1 0 0,0 0 0,-1 1 0,1-1 0,0 1 0,-1 0 0,1 0 0,0 0-1,0 0 1,1 0 0,-4 4 0,3 1-469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5.6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65 16924,'-1'15'1898,"0"16"384,1-30-2170,0 0 0,0 1 1,0-1-1,0 0 0,0 0 0,1 0 1,-1 1-1,0-1 0,1 0 0,-1 0 1,1 0-1,0 0 0,-1 0 0,1 0 1,0 0-1,-1 0 0,1 0 0,0 0 1,2 1-1,-3-2-92,1 0 0,-1 0 0,1 0 0,-1 0 0,1 0 0,-1 0 0,1 0 0,-1 0 0,1 0 0,-1 0 0,1-1 0,-1 1 1,0 0-1,1 0 0,-1-1 0,1 1 0,-1 0 0,1 0 0,-1-1 0,0 1 0,1 0 0,-1-1 0,0 1 0,1 0 0,-1-1 0,0 1 0,1-1 0,-1 1 0,0-1 0,0 1 0,0-1 0,1 1 0,-1-1 0,0 1 0,0-1 0,0 1 0,0-1 1,0 0-1,6-24 37,-6 24-25,1-5-15,1-1-3,0 0 0,-1 0-1,0 1 1,0-1-1,-1 0 1,0 0-1,0 0 1,-1 0-1,0 0 1,-2-8 0,3 14-16,0 1 1,0 0-1,0 0 1,0 0 0,0-1-1,0 1 1,0 0 0,-1 0-1,1 0 1,0-1-1,0 1 1,0 0 0,0 0-1,0 0 1,0-1 0,-1 1-1,1 0 1,0 0-1,0 0 1,0 0 0,-1 0-1,1 0 1,0-1 0,0 1-1,0 0 1,-1 0-1,1 0 1,0 0 0,0 0-1,0 0 1,-1 0-1,1 0 1,0 0 0,0 0-1,-1 0 1,1 0 0,0 0-1,0 0 1,0 0-1,-1 0 1,1 0 0,0 0-1,0 0 1,-1 1 0,-6 10-350,-2 19-1032,10-3 654,4-19 248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6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 18124,'36'-20'6302,"72"-37"-6473,-107 56 168,1 0 1,-1 1-1,1-1 1,-1 0 0,1 1-1,-1 0 1,1-1 0,-1 1-1,1 0 1,-1 0-1,1 0 1,1 0 0,-2 0 1,-1 0 0,1 1 0,0-1 0,-1 0 0,1 0-1,-1 1 1,1-1 0,-1 0 0,1 1 0,-1-1 0,1 0 0,-1 1 0,1-1 0,-1 1 0,0-1 0,1 1 0,-1-1 0,0 1 0,1-1 0,-1 1 0,1 0 0,0 3-4,-1 0 0,1 1 1,0-1-1,-1 0 0,0 0 0,0 0 0,-1 5 1,1-2-3,-7 75-62,3-47-36,2 0 0,1 0 0,1 0 0,8 50 0,-7-76-1700,-6-13-740,-6-5 2090,-3-1-546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6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65 18188,'0'0'1504,"5"0"-1080,1-2-192,11-1 633,5-3-209,11-2-312,2-1-288,5-1-512,1 0-337,-2 0 665,-6 4-128,-6 6-120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7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0 419 12923,'53'-25'7320,"106"-42"-5197,157-28-1684,-88 29-1077,61-45-371,-252 96 1013,-24 7-459,-12 1-246,-20-4-380,10 7 1132,-13-6-471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7.9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0 326 16444,'0'1'194,"0"-1"0,1 1 0,-1 0 0,0 0 0,1 0 1,-1-1-1,1 1 0,-1 0 0,1-1 0,-1 1 0,1 0 1,-1-1-1,1 1 0,0 0 0,-1-1 0,1 1 1,1 0-1,-1-2-109,0 0-1,0 1 1,0-1 0,0 0 0,-1 0 0,1 0 0,0 1 0,0-1-1,0 0 1,-1 0 0,1 0 0,-1 0 0,1 0 0,-1-1 0,1 0 0,21-39 148,96-163 1002,-116 200-1224,1 0 0,0 0 0,0 1 0,0-1 1,0 1-1,5-4 0,-8 7-8,1-1-1,-1 1 1,1 0 0,-1 0-1,1-1 1,-1 1-1,1 0 1,-1 0 0,0 0-1,1 0 1,0-1 0,-1 1-1,1 0 1,-1 0 0,1 0-1,-1 0 1,1 0 0,-1 0-1,1 0 1,-1 0 0,1 1-1,-1-1 1,1 0 0,0 1-1,0 0 1,0-1 0,-1 1 0,1 0 0,0 0-1,-1 0 1,1 0 0,-1-1 0,1 1 0,-1 0-1,0 0 1,1 0 0,-1 0 0,0 0 0,0 0-1,0 0 1,1 1 0,1 22 104,1 34 1,-4-41-143,2 0 0,0-1 0,1 1 0,0-1 0,7 21 0,-3-27-780,2-12 264,5-19-1,-8 13 446,12-17-380</inkml:trace>
  <inkml:trace contextRef="#ctx0" brushRef="#br0" timeOffset="1">441 0 16820,'-2'11'790,"0"0"0,1 0 0,0 0 0,2 20 0,-1-19-670,2-1 0,-1 1 0,2 0 0,0-1 0,0 0 0,1 0 0,8 19 0,-11-29-115,-1 0 1,1 1-1,0-1 1,0 0-1,-1 0 1,1 0-1,0 1 1,0-1-1,0 0 1,0 0-1,0 0 1,0-1-1,0 1 1,1 0-1,-1 0 1,0-1-1,0 1 1,3 0-1,-4-1 1,1 0-1,0 0 1,0 0-1,0 0 1,-1 0 0,1-1-1,0 1 1,0 0-1,-1 0 1,1-1-1,0 1 1,-1-1-1,1 1 1,0 0-1,-1-1 1,1 1-1,0-1 1,-1 0-1,1 1 1,-1-1-1,1 1 1,-1-1-1,1-1 1,2-3 26,0 0 1,-1-1 0,1 0-1,-1 0 1,0 1 0,1-11-1,-2 9 18,7-50 485,-8 54-467,1 0 1,-1-1 0,0 1 0,-1 0 0,1 0 0,-1-1 0,1 1 0,-1 0 0,0 0 0,0 0-1,0 0 1,-1 0 0,1 0 0,-3-3 0,3 5-42,1 0 1,-1 1-1,0-1 1,1 1-1,-1-1 0,0 1 1,0-1-1,0 1 1,1-1-1,-1 1 0,0 0 1,0-1-1,0 1 1,0 0-1,0 0 0,0 0 1,0 0-1,1 0 1,-1 0-1,0 0 0,0 0 1,0 0-1,0 0 1,0 0-1,0 0 0,0 1 1,0-1-1,1 0 1,-1 1-1,0-1 0,0 1 1,0-1-1,1 1 1,-2 0-1,-26 25 345,23-20-393,0-2-282,2 0 0,-1 1 1,0 0-1,1-1 0,0 1 0,0 0 1,0 0-1,-2 7 0,5-11 236,0-1 0,0 0 0,0 0 0,0 0 0,0 0 0,0 0 0,0 0-1,0 1 1,0-1 0,0 0 0,1 0 0,-1 0 0,0 0 0,0 0 0,0 0 0,0 0 0,0 0 0,0 1 0,0-1-1,0 0 1,1 0 0,-1 0 0,0 0 0,0 0 0,0 0 0,0 0 0,0 0 0,0 0 0,1 0 0,-1 0 0,0 0-1,0 0 1,0 0 0,0 0 0,0 0 0,0 0 0,1 0 0,-1 0 0,0 0 0,0 0 0,0 0 0,0 0 0,0 0 0,0 0-1,0 0 1,1 0 0,-1-1 0,0 1 0,0 0 0,0 0 0,0 0 0,0 0 0,0 0 0,0 0 0,0 0 0,0 0-1,1 0 1,-1-1 0,0 1 0,0 0 0,0 0 0,0 0 0,0 0 0,0 0 0,0-1 0,9-5-796,4-7-274,3-2-247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8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0 14579,'-1'8'720,"0"1"0,0-1 0,-1 0 1,-5 16-1,5-18-448,0 1 0,0 0-1,0 0 1,1 0 0,0 0 0,1 0 0,0 11 0,0-14-230,0 1 1,1-1-1,0 0 0,0 0 0,0 1 1,1-1-1,-1 0 0,1 0 0,0-1 1,0 1-1,0 0 0,1-1 0,-1 1 1,1-1-1,0 1 0,0-1 0,0 0 1,0-1-1,0 1 0,1 0 1,-1-1-1,1 0 0,0 0 0,0 0 1,0 0-1,0-1 0,0 1 0,0-1 1,0 0-1,0 0 0,1 0 0,-1-1 1,0 0-1,1 0 0,-1 0 0,0 0 1,1-1-1,-1 1 0,0-1 1,0 0-1,8-3 0,-3 0-4,-1 1-1,1-2 1,-1 1-1,0-1 1,0-1-1,0 1 1,10-11-1,-14 13 17,0-1-1,0-1 0,0 1 1,-1 0-1,1-1 0,-1 0 1,0 0-1,-1 0 0,1 0 1,-1 0-1,0 0 0,0-1 1,1-9-1,-2 14-20,-1-1 0,0 1 0,0-1 0,0 1 1,0-1-1,-1 1 0,1-1 0,0 1 0,0-1 0,-1 1 0,1 0 0,-1-1 0,0 1 0,1-1 1,-1 1-1,0 0 0,0 0 0,0-1 0,0 1 0,-1-2 0,-1 1 19,1 1 0,0-1 0,-1 1 1,1 0-1,-1-1 0,1 1 0,-1 0 0,1 1 0,-1-1 0,-4 0 0,-4-1-120,1 2 0,-1-1-1,1 1 1,-19 3 0,22-2-192,0 0-1,0 1 1,1-1 0,-13 6-1,11-3-160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4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17 18548,'11'-16'3158,"-11"16"-3103,0 0 1,0 0 0,0 0-1,1 0 1,-1 0-1,0 0 1,0 0 0,0 0-1,0 0 1,1 0-1,-1 0 1,0 0 0,0 0-1,0 0 1,0 0 0,1 0-1,-1 0 1,0 0-1,0 0 1,0 0 0,0 0-1,0 1 1,1-1-1,-1 0 1,0 0 0,0 0-1,0 0 1,0 0 0,0 0-1,0 0 1,0 1-1,0-1 1,1 0 0,-1 0-1,0 0 1,0 0 0,0 0-1,0 1 1,0-1-1,0 0 1,0 0 0,0 0-1,0 0 1,0 1-1,0-1 1,0 0 0,0 0-1,1 36 1748,-11 112-764,-3 76-619,14-182-506,0 0 0,3-1 1,12 54-1,-15-88-48,1 0-1,0 0 1,1 0 0,0 0 0,0 0 0,0-1 0,8 12-1,-9-15 77,1-1 1,-1 1-1,1 0 0,-1-1 0,1 1 0,0-1 0,0 0 0,0 0 0,1 0 0,-1-1 0,0 1 1,1-1-1,-1 0 0,1 1 0,-1-2 0,7 2 0,16-1-397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2.4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1060 19876,'0'6'650,"0"-5"-522,-1 1 1,1-1 0,0 0 0,0 1 0,0-1 0,0 0 0,0 1-1,0-1 1,0 0 0,0 1 0,1-1 0,-1 0 0,0 1 0,1-1-1,-1 0 1,1 0 0,-1 0 0,1 1 0,0-1 0,1 2 0,-2-3-80,1 0 1,-1 0 0,0 0 0,1 0 0,-1 0 0,0 0-1,1-1 1,-1 1 0,0 0 0,1 0 0,-1 0 0,0 0-1,1 0 1,-1 0 0,0-1 0,1 1 0,-1 0 0,0 0-1,0-1 1,1 1 0,-1 0 0,0 0 0,0-1 0,0 1-1,1 0 1,-1 0 0,0-1 0,0 1 0,0 0 0,1-1-1,5-13 829,-5 11-472,35-85 1466,26-104 0,-25 70-2004,-27 88 35,-6 22 24,-1-1 0,2 1-1,6-15 1,-13 72-137,-8 17-455,3 1 0,3 111 1,4-174 626,1 12-306,1-10 190,2-7-134,1-13-216</inkml:trace>
  <inkml:trace contextRef="#ctx0" brushRef="#br0" timeOffset="1">146 11 15739,'2'-1'207,"1"-1"-1,-1 1 0,1 0 0,0-1 0,0 2 1,0-1-1,-1 0 0,1 0 0,0 1 1,0 0-1,0-1 0,0 1 0,0 0 0,0 0 1,0 1-1,0-1 0,0 1 0,0-1 0,0 1 1,-1 0-1,1 0 0,0 0 0,0 1 1,-1-1-1,1 1 0,-1-1 0,3 3 0,5 3 329,-1 1 1,0 0-1,0 0 0,-1 1 0,10 14 0,0 2-117,-2 0-1,0 2 1,-2 0 0,-1 1-1,-1 0 1,-1 1 0,-2 0-1,-1 0 1,7 48 0,-11-43-404,-1 0 0,-2 1-1,-1-1 1,-2 1 0,-2-1 0,0 0 0,-3 0 0,-12 41 0,3-28-365,-2-1-1,-2 0 0,-2-2 0,-2-1 1,-2 0-1,-44 54 0,-3-19-230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9.0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47 18188,'-1'6'1768,"4"1"-1280,3-4-176,4 1 1001,9-4-761,1-1-96,9-5-224,3-1-232,-2-4-368,2 0-264,-6-1-432,-3 4-449,-14 0 1081,-7 6-352,-12 2-200</inkml:trace>
  <inkml:trace contextRef="#ctx0" brushRef="#br0" timeOffset="1">49 222 18428,'4'8'1952,"5"0"-1320,5-8-239,5 0 1007,7-9-656,3-3-232,3-3-704,0-4-504,-1-9 672,-5-1-184,-7-1-160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5.9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0 161 16868,'11'-13'606,"10"-14"758,33-32-1,-46 52-1175,0 0 0,0 0 1,1 1-1,0 0 0,0 1 0,0 0 0,1 0 0,16-5 0,-24 9-156,0 1-1,-1-1 1,1 0-1,0 1 1,0 0-1,0-1 1,0 1-1,0 0 1,0 0-1,0 0 1,0 0-1,0 1 1,0-1-1,0 0 1,-1 1-1,1-1 1,0 1-1,0 0 1,0-1-1,-1 1 1,1 0-1,0 0 1,2 2-1,-3-1 10,0 0 0,1 0 0,-1 0 0,0 0-1,0 0 1,0 0 0,-1 0 0,1 1 0,0-1-1,-1 0 1,1 0 0,-1 0 0,0 1 0,0-1-1,0 0 1,0 1 0,0-1 0,-1 0 0,0 4-1,-3 10 243,0 0 0,-2 0 0,0 0-1,0-1 1,-1 0 0,-19 27-1,26-42-281,0 1 1,0-1-1,0 1 0,0-1 0,0 1 0,0-1 0,0 0 0,0 1 0,0-1 0,0 1 0,0-1 0,0 1 0,0-1 0,0 1 0,0-1 0,0 0 0,0 1 0,1-1 0,-1 1 0,0-1 0,0 0 0,1 1 0,-1-1 0,0 0 0,0 1 0,1-1 0,-1 0 1,0 1-1,1-1 0,-1 0 0,0 0 0,1 1 0,-1-1 0,1 0 0,21 12-53,-8-3 18,-6-3 35,-1 1 1,0 0-1,-1 1 0,0 0 0,0 0 0,0 0 1,-1 1-1,-1-1 0,1 1 0,-1 1 1,-1-1-1,0 0 0,0 1 0,2 15 1,-4-16 76,0-1 0,0 1 0,0 0 0,-1 0 0,-1 0 0,0-1 0,0 1 0,0 0 0,-1-1 0,-1 1 0,1-1 0,-1 1 0,-1-1 1,1 0-1,-1 0 0,-9 11 0,11-16-38,0 0 0,0-1 0,0 0 0,-1 1 0,1-1 0,-1 0 0,1 0 1,-1 0-1,0-1 0,0 1 0,0-1 0,0 0 0,0 1 0,0-1 0,0 0 0,0-1 0,-5 1 1,7 0-78,0-2 1,0 1 0,0 0 0,-1 0 0,1 0 0,0 0 0,0-1-1,0 1 1,0-1 0,0 1 0,0-1 0,0 1 0,0-1 0,0 1 0,0-1-1,0 0 1,0 0 0,0 0 0,-1 0 0,1-1-109,0 0 0,0 0 1,0 0-1,0 0 0,0 0 0,0 0 1,1 0-1,-1-1 0,1 1 1,0 0-1,-1 0 0,1 0 0,0-4 1,0-3-140,1 0-1,0 1 1,4-16 0,3-5-521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6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1 139 16484,'2'-8'298,"0"1"1,1-1 0,0 1 0,0 0 0,1 0 0,0 0 0,0 0 0,1 1 0,0-1-1,0 1 1,0 0 0,1 1 0,0-1 0,0 1 0,0 0 0,1 1 0,-1-1 0,1 1-1,0 1 1,1-1 0,-1 1 0,0 0 0,1 1 0,9-2 0,-15 3-277,0 1 1,0-1-1,0 1 1,0 0-1,0 0 1,-1-1-1,1 1 1,0 1-1,0-1 1,0 0-1,0 0 1,0 1-1,0-1 1,0 1-1,0 0 1,-1-1-1,1 1 1,0 0-1,-1 0 1,1 0-1,3 3 1,-4-3 7,0 1 1,0 0-1,1 0 0,-1 1 1,0-1-1,-1 0 1,1 0-1,0 0 1,-1 1-1,1-1 0,-1 0 1,0 1-1,0-1 1,0 0-1,0 4 1,-2 8 122,0 1 1,-1-1 0,-1 0 0,-8 20 0,-1 1 124,-21 65 404,30-87-613,1 1 0,1-1 0,0 0 0,1 1-1,0 21 1,1-31-67,1-1-1,-1 1 0,0-1 0,1 1 0,0-1 1,0 0-1,0 1 0,0-1 0,1 0 1,-1 0-1,1 0 0,-1 0 0,1 0 0,0 0 1,1 0-1,-1 0 0,0-1 0,1 1 0,-1-1 1,1 0-1,0 0 0,0 0 0,0 0 0,0 0 1,0-1-1,0 1 0,0-1 0,0 0 0,1 0 1,-1 0-1,5 0 0,-1 0-171,1 0-1,0-1 1,0 0-1,-1-1 1,1 0 0,0 0-1,-1 0 1,1-1-1,0 0 1,-1-1 0,0 0-1,0 0 1,7-4-1,3-4-358,0-1 1,-1-1-1,16-16 0,-26 23 344,22-20-723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6.9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0 110 15643,'5'2'1921,"1"-2"-953,1 0-328,3-3 1321,0-3-585,3-4-504,4 1-168,-1-5-392,2 1-240,-2-3-648,-3 1-296,-3 4-24,-3 1 592,-7 8-216,0-1-233</inkml:trace>
  <inkml:trace contextRef="#ctx0" brushRef="#br0" timeOffset="1">3 274 17516,'0'7'2032,"6"-3"-1224,7-8-256,3-5 1185,10-4-721,6-1-224,-2-4-264,5-2-216,-3 3-848,-3-1-552,-12 10 904,-2 5-248,-12 0-144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8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1 162 15379,'8'-12'730,"53"-68"3631,-54 72-4050,2 0-1,-1 0 0,1 0 0,1 1 1,-1 0-1,17-8 0,-23 14-254,-1-1-1,1 1 1,-1 0 0,1 0-1,0 1 1,-1-1-1,1 0 1,0 1 0,0 0-1,-1-1 1,1 1-1,0 0 1,4 1 0,-6 0-27,1-1 0,-1 1 0,0-1 1,0 1-1,0-1 0,0 1 0,0 0 1,0 0-1,0 0 0,0 0 1,0-1-1,-1 1 0,1 0 0,0 0 1,0 0-1,-1 1 0,1-1 0,-1 0 1,1 0-1,-1 0 0,1 0 1,-1 1-1,0-1 0,0 0 0,1 0 1,-1 0-1,0 1 0,0-1 0,0 0 1,0 0-1,-1 1 0,1 1 1,-3 20 362,-2 0-1,0 0 1,-13 37 0,-8 31 322,23-76-619,1-1 0,0 1-1,2 0 1,-1 0-1,4 28 1,-3-39-124,1-1 0,0 1-1,-1-1 1,1 1 0,0 0 0,1-1-1,-1 1 1,1-1 0,-1 0 0,1 0 0,0 1-1,0-1 1,0 0 0,1-1 0,-1 1-1,1 0 1,0-1 0,0 1 0,-1-1-1,2 0 1,-1 0 0,0 0 0,0 0-1,0-1 1,1 1 0,-1-1 0,1 0 0,4 1-1,-5-2-99,-1 1 1,1-1-1,-1 0 0,0 0 0,1 0 0,-1-1 0,1 1 1,-1-1-1,1 1 0,-1-1 0,0 0 0,1 0 0,-1 0 1,0 0-1,0 0 0,0 0 0,0-1 0,0 1 0,2-3 1,2-1-57,-1-1 1,0 1 0,0-2 0,-1 1-1,4-7 1,13-24-701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9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42 16588,'0'-1'37,"-1"-31"2343,-1 23-785,-1 25 445,1-4-1890,1-1 1,0 1 0,1 0-1,0 0 1,1 0 0,0 0-1,1-1 1,6 22 0,-8-33-160,0 1 1,1 0-1,-1-1 0,0 1 1,1 0-1,-1-1 1,1 1-1,-1-1 0,1 1 1,-1 0-1,1-1 1,0 0-1,-1 1 0,1-1 1,0 1-1,-1-1 1,1 0-1,0 1 0,-1-1 1,1 0-1,0 0 1,0 1-1,-1-1 0,1 0 1,0 0-1,0 0 1,-1 0-1,1 0 0,0 0 1,0 0-1,-1 0 1,2-1-1,29-11-378,-6 3 208,-23 9 184,0-1-1,0 1 0,0 0 0,0 1 1,0-1-1,0 0 0,0 1 0,0-1 1,0 1-1,0-1 0,0 1 0,0 0 1,0 0-1,-1 0 0,1 0 0,0 0 1,-1 0-1,1 0 0,1 2 1,0 0 17,0 1 1,-1-1-1,0 1 1,1-1-1,-1 1 1,-1 0-1,1-1 1,2 9-1,0 3 88,-1 1 0,-1 0 0,2 28 0,-4-29 54,0 0 0,0 0 0,-1 0 0,-1 0-1,-1 0 1,0 0 0,-1-1 0,0 0-1,-10 21 1,14-33-170,-1-1 0,1 0-1,-1 0 1,0 1 0,0-1 0,1 0-1,-1 0 1,0 0 0,0 0 0,0 0 0,0 0-1,0 0 1,-1 0 0,1-1 0,0 1-1,0 0 1,-1-1 0,1 1 0,-2 0-1,2-1-73,0 0-1,0 0 0,0 0 0,-1 0 1,1 0-1,0-1 0,0 1 1,0 0-1,0-1 0,0 1 0,0-1 1,0 1-1,0-1 0,0 1 0,0-1 1,0 0-1,0 0 0,-1-1 1,-2-3-210,0 0 0,0 0-1,0 0 1,0-1 0,1 0 0,-4-11 0,-7-23-370,1-4-251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9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1 125 19532,'6'-1'1681,"1"-2"-1129,2 1-184,5 0 704,5-1-288,5-3-528,2-1-256,1-8-784,0 2-312,-4-9 864,-4-2-280,-7-2-177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0.5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16059,'0'0'91,"0"0"0,0 0 0,0-1 0,0 1 0,0 0 0,1 0 0,-1 0-1,0 0 1,0 0 0,0-1 0,0 1 0,0 0 0,0 0 0,0 0-1,1 0 1,-1 0 0,0 0 0,0 0 0,0-1 0,0 1 0,0 0 0,1 0-1,-1 0 1,0 0 0,0 0 0,0 0 0,0 0 0,1 0 0,-1 0 0,0 0-1,0 0 1,0 0 0,1 0 0,-1 0 0,0 0 0,0 0 0,0 0 0,0 0-1,0 0 1,1 1 0,-1-1 0,0 0 0,0 0 0,0 0 0,0 0-1,0 0 1,1 0 0,-1 0 0,0 0 0,0 1 0,0-1 0,0 0 0,0 0-1,0 0 1,7 16 2009,2 33-1731,-7-36 14,0 3-363,1 5-127,1-1-1,0 1 1,2-1-1,0 0 1,1 0-1,16 30 1,-21-45-1635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1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3 114 14027,'-3'-2'1984,"3"3"-943,3-1-393,5-1 2296,3-4-1663,6-1-489,5-2-176,0-5-296,-2 0-160,3-2-584,-3 1-368,-5-1 648,-2 2-144,-4 3-128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1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1 400 17412,'0'0'94,"1"-1"0,0 0 1,-1 0-1,1 1 0,0-1 0,-1 0 1,1 0-1,-1 1 0,1-1 1,-1 0-1,0 0 0,1 0 0,-1 0 1,0 0-1,0 0 0,1 0 0,-1 0 1,0 0-1,0 0 0,0-1 1,1-3 140,39-175 1844,-33 136-1631,-1-1-1,0-48 1,-7 80 286,-1 28-242,0 29-63,6 54-289,-2-85-147,0 0-1,1 1 0,0-1 1,1-1-1,7 19 1,-10-30-26,-1 0 0,0 0 0,1 0 1,-1 0-1,0 0 0,1 0 1,0-1-1,-1 1 0,1 0 0,-1 0 1,1 0-1,0-1 0,0 1 1,-1 0-1,1-1 0,0 1 0,0 0 1,0-1-1,0 1 0,0-1 0,-1 0 1,3 1-1,-3-1-10,1 0 0,0-1 0,0 1 0,-1 0 1,1-1-1,0 1 0,-1 0 0,1-1 0,0 1 0,-1-1 0,1 1 1,-1-1-1,1 1 0,-1-1 0,1 0 0,-1 1 0,1-1 0,-1 0 0,0 1 1,1-1-1,-1-1 0,4-5-132,-2-1 1,1 0-1,-1 1 1,1-10-1,2-15-306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2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34 17532,'5'-14'833,"3"-5"1157,-7 18-917,-2 14-118,-23 160 2217,20-94-3013,2-1-1,4 0 0,15 96 0,-12-140-335,2-1-1,1-1 1,1 1 0,2-1-1,1-1 1,29 53 0,-34-71-4,1-1 0,1 0 0,0 0 0,0 0 0,1-1 0,0-1 0,1 0 0,0 0 0,1-1 0,0 0 0,1-1 0,-1-1 1,1 0-1,1-1 0,-1 0 0,1-1 0,25 6 0,-14-7-223,33 0 0,-57-3 390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2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 17052,'-10'53'2786,"6"-39"-2267,1 1 1,1 0-1,0 24 0,2-18-125,1-1 0,5 26 0,-5-41-355,0 0 0,0 0 0,1 0 0,-1-1-1,1 1 1,0 0 0,0-1 0,1 0 0,-1 1-1,1-1 1,0 0 0,0 0 0,0-1 0,1 1 0,4 3-1,-7-6-31,0 0-1,0 0 0,0-1 0,0 1 0,0-1 0,0 1 0,0-1 0,1 1 1,-1-1-1,0 0 0,0 1 0,0-1 0,1 0 0,-1 0 0,0 0 0,0 0 0,1 0 1,-1 0-1,0-1 0,0 1 0,0 0 0,1 0 0,0-2 0,0 1 6,0 0-1,0 0 0,0-1 0,0 0 0,0 1 1,-1-1-1,1 0 0,-1 0 0,1 1 0,-1-1 0,2-4 1,1-2 42,0-1 1,0-1 0,-1 1-1,4-19 1,-3 3 182,2-39 0,-5 55-146,-1 1 1,0-1-1,-1 0 1,0 1-1,-1-1 1,0 1 0,0-1-1,-4-9 1,5 17-69,1-1 0,0 1 1,-1 0-1,1 0 0,-1 0 1,0 0-1,1 0 1,-1 0-1,0 0 0,0 0 1,0 0-1,0 0 0,0 0 1,1 0-1,-1 1 0,-1-1 1,1 0-1,0 1 0,0-1 1,0 1-1,0-1 0,0 1 1,-1-1-1,0 1 0,0 0-7,0 0 0,1 1-1,-1-1 1,1 1-1,-1-1 1,1 1-1,-1-1 1,1 1 0,-1 0-1,1 0 1,0 0-1,-1 0 1,1 0 0,0 0-1,0 0 1,-2 2-1,-3 4-238,0 1-1,1 0 1,-1 0 0,2 1-1,-5 9 1,-7 26-2184,13-42 1756,0-3-101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2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86 12187,'3'-10'1158,"-1"1"0,-1 0 0,1-1 0,-1 1 1,-1-1-1,0-9 0,0 12-15,0 7-1099,0 0 1,-1 0 0,1 1-1,0-1 1,0 0 0,0 0-1,0 0 1,0 0 0,0 0-1,-1 1 1,1-1 0,0 0 0,0 0-1,0 0 1,0 0 0,-1 0-1,1 0 1,0 0 0,0 0-1,0 0 1,-1 0 0,1 0-1,0 0 1,0 0 0,0 0-1,-1 0 1,1 0 0,0 0-1,0 0 1,0 0 0,-1 0 0,1 0-1,0 0 1,0 0 0,0 0-1,0 0 1,-1 0 0,1 0-1,0-1 1,0 1 0,0 0-1,0 0 1,0 0 0,-1 0-1,1 0 1,0-1 0,0 1 0,0 0-1,0 0 1,0 0 0,0 0-1,0-1 1,0 1 0,0 0-1,-1 0 1,1 0 0,0 0-1,0-1 1,0 1 0,0 0-1,0 0 1,0-1 0,-10 15 592,4-2-597,0 0-1,1 0 0,0 1 0,1 0 1,0 0-1,1 0 0,1 1 0,0-1 1,1 1-1,0-1 0,1 1 1,0-1-1,1 1 0,1-1 0,0 0 1,1 1-1,8 23 0,-10-35-36,0 1 0,0-1 0,1 0 0,-1 0 0,0 1 0,1-1 0,-1 0 0,1 0 0,0 0 0,-1 0 0,1-1 0,0 1 0,0 0 0,0-1-1,1 0 1,-1 1 0,0-1 0,0 0 0,4 1 0,-4-2 3,0 1-1,-1-1 0,1 0 1,0 0-1,0 0 0,0-1 0,0 1 1,0 0-1,0-1 0,0 1 1,-1-1-1,1 0 0,0 1 1,0-1-1,-1 0 0,1 0 1,-1 0-1,1 0 0,0 0 1,-1-1-1,0 1 0,1 0 1,-1-1-1,0 1 0,0-1 1,1-1-1,5-7 22,-1 0-1,-1 0 1,0 0 0,0 0 0,-1-1-1,-1 0 1,1 0 0,-2 0 0,0 0-1,0-1 1,-1 1 0,0 0 0,-1-1-1,0 1 1,-4-22 0,4 30-21,-1 0-1,0 0 1,0 1 0,0-1-1,0 0 1,0 1 0,-1-1-1,1 1 1,-1-1 0,0 1 0,1 0-1,-1-1 1,0 1 0,0 0-1,-1 0 1,1 1 0,-4-3-1,5 3-56,-1 0-1,0 1 1,1 0-1,-1-1 1,0 1-1,1 0 1,-1 0-1,0-1 1,0 1-1,1 1 1,-1-1-1,0 0 1,0 0-1,1 1 1,-1-1-1,0 1 1,1-1-1,-1 1 1,0 0-1,1 0 1,-1-1-1,1 1 1,0 0-1,-1 0 1,1 1-1,0-1 1,-1 0-1,1 0 0,-2 3 1,1-1-9,-1 0-1,1 0 1,0 0 0,1 0-1,-1 0 1,0 0 0,1 0 0,0 0-1,0 0 1,0 1 0,0-1-1,0 1 1,0 5 0,2 5-395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3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 20676,'1'-4'2577,"-1"5"-1497,5 0-400,1-1-376,1-1-240,3-2-648,-3-1-320,2-5-592,-3-1 1152,-6 4-256,0 3-241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4.1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1 135 16067,'0'-3'419,"0"-1"-1,0 1 0,1 0 1,0-1-1,0 1 0,0 0 1,0 0-1,0-1 0,0 1 1,1 0-1,2-4 0,0 2-161,0 0-1,1 0 1,-1 0-1,1 0 1,7-5 0,2 0-172,0 1 1,1 1 0,27-12 0,-39 18-83,0 1-1,0 0 1,1-1-1,-1 1 1,0 1-1,0-1 1,0 0-1,1 1 1,-1 0-1,0-1 1,1 1-1,-1 1 1,0-1-1,4 1 1,-5 0-2,0 0 1,-1 0 0,1 0-1,0 1 1,-1-1-1,1 0 1,-1 1 0,1-1-1,-1 1 1,0 0-1,0-1 1,0 1 0,0 0-1,0 0 1,0 0-1,0-1 1,0 1 0,-1 0-1,1 0 1,-1 0-1,1 0 1,-1 1 0,0 2-1,4 41 151,-1 54 0,-4-67-424,2 1-1,1-1 1,2 1 0,8 35 0,-12-63-946,-6-9 569,-6-3-37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4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1 107 16267,'1'-11'1913,"7"0"-1281,9 1-264,3 0 1056,10 1-607,1-1-209,2 2-680,5-1-392,-4 0 416,-3 1-96,-4-4-80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5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0 682 16452,'3'-1'193,"0"1"1,1-1 0,-1 0 0,0 0 0,0 0 0,-1-1 0,1 1 0,0-1 0,0 1 0,-1-1 0,1 0 0,-1 0 0,4-3 0,3-3 189,144-111 2811,92-69-1506,-244 187-1685,212-146 258,10 20-684,-197 115 320,-15 7 10,0 0 0,-1 0 1,0-1-1,11-8 0,-21 14 29,1 0-1,-1-1 0,1 1 1,-1-1-1,0 1 1,1-1-1,-1 1 0,0-1 1,1 1-1,-1-1 0,0 1 1,1-1-1,-1 1 0,0-1 1,0 1-1,0-1 0,0 0 1,0 1-1,0-1 0,1 1 1,-1-1-1,-1 0 0,1 1 1,0-1-1,0 1 1,0-1-1,0 0 0,0 1 1,0-1-1,-1 1 0,1-1 1,0 1-1,0-1 0,-1 1 1,1-1-1,0 1 0,-1-1 1,1 1-1,-1-1 0,1 1 1,-1-1-1,0 1-442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7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1 388 15771,'0'0'53,"0"0"0,-1 0 0,1 1 0,0-1 0,0 0 0,0 0 0,0 0 0,0 1 0,0-1 0,0 0 0,0 0 0,0 0 0,0 1 0,0-1 0,0 0 0,0 0 0,0 0 0,0 0 0,1 1 0,-1-1 0,0 0-1,0 0 1,0 0 0,0 0 0,0 1 0,0-1 0,0 0 0,1 0 0,-1 0 0,0 0 0,0 0 0,0 1 0,0-1 0,0 0 0,1 0 0,-1 0 0,0 0 0,0 0 0,0 0 0,0 0 0,1 0 0,-1 0 0,0 0 0,0 0 0,0 0 0,1 0-1,-1 0 1,0 0 0,0 0 0,0 0 0,1 0 0,-1 0 0,0 0 0,0 0 0,0 0 0,1 0 0,9-14 1354,9-27-395,-18 38-867,26-69 657,-3-2 0,17-95 0,-34 148-515,-7 21-283,-1 0 0,1 0 0,0 0 0,0 0 0,0 1 0,0-1 0,0 0 0,0 0 0,0 0-1,0 0 1,0 0 0,0 0 0,0 0 0,0 0 0,0 1 0,0-1 0,0 0 0,0 0-1,0 0 1,0 0 0,0 0 0,0 0 0,0 0 0,0 0 0,1 0 0,-1 1 0,0-1 0,0 0-1,0 0 1,0 0 0,0 0 0,0 0 0,0 0 0,0 0 0,0 0 0,0 0 0,0 0 0,0 0-1,1 0 1,-1 0 0,0 0 0,0 0 0,0 0 0,0 0 0,0 0 0,0 1 0,0-1 0,0 0-1,1 0 1,-1 0 0,0 0 0,0-1 0,0 1 0,0 0 0,0 0 0,0 0 0,0 0 0,0 0-1,0 0 1,1 0 0,-1 0 0,0 0 0,0 0 0,0 0 0,0 0 0,0 0 0,0 0-1,3 38 389,-2-19-295,1 7-6,0-3-91,0 0 1,2 0-1,0-1 1,2 1-1,11 29 1,-17-51-31,0-1 0,0 0 1,0 1-1,0-1 0,0 0 1,1 1-1,-1-1 0,0 1 1,0-1-1,0 0 0,1 1 1,-1-1-1,0 0 0,0 0 1,1 1-1,-1-1 0,0 0 1,1 0-1,-1 1 0,0-1 1,1 0-1,-1 0 0,0 0 1,1 1-1,-1-1 0,0 0 1,1 0-1,-1 0 0,1 0 1,5-9-976,-1-22 12,-5 29 1072,5-30-583,3-3-162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7.7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31 15587,'-1'27'1635,"1"-5"-41,3 38 0,-3-55-1433,1 0-1,0 0 1,0 0-1,1 0 1,-1 0-1,1 0 1,0 0-1,1 0 1,-1-1-1,1 1 1,0-1-1,6 7 1,-8-10-140,0 0 1,0 0-1,0 0 1,0 0-1,0 0 0,0 0 1,0 0-1,0-1 1,0 1-1,1 0 0,-1-1 1,0 1-1,1-1 1,-1 0-1,0 1 1,1-1-1,-1 0 0,1 0 1,-1 0-1,0 0 1,1 0-1,-1 0 1,2 0-1,-1-1 1,1 0 0,-1 0 0,0 0 0,-1 0-1,1-1 1,0 1 0,0 0 0,0-1 0,-1 1 0,1-1 0,-1 0 0,1 1 0,0-3-1,4-4 53,-2 0-1,1 0 1,-1-1-1,-1 1 1,5-17-1,-6 15 46,0 1-1,0-1 1,-2 1-1,1-1 0,-1 0 1,-1-10-1,1 18-72,0 0 1,0-1-1,-1 1 0,1-1 0,-1 1 0,1 0 0,-1-1 1,0 1-1,0 0 0,0 0 0,0-1 0,0 1 0,0 0 1,-1 0-1,1 0 0,-1 1 0,1-1 0,-1 0 0,0 0 1,0 1-1,0-1 0,0 1 0,0 0 0,0-1 0,0 1 1,0 0-1,0 0 0,-1 0 0,-2 0 0,3 1-28,-1 0 0,1 0 0,0 1 0,0-1 0,-1 0 0,1 1 0,0 0 1,0-1-1,0 1 0,-1 0 0,1 0 0,0 1 0,0-1 0,1 0 0,-1 1 0,0-1 0,0 1 0,1-1 0,-1 1 0,0 0 0,1 0 0,0-1 0,-1 1 0,1 0 0,0 1 0,0-1 0,0 0 0,0 2 0,-1 0-191,0 1-1,1-1 0,-1 0 1,1 0-1,0 0 0,1 1 1,-1-1-1,1 1 0,-1-1 1,1 0-1,1 1 0,-1-1 1,1 1-1,0 3 0,0-6 97,-1-1 0,1 0 0,0 1 0,-1-1 0,1 0-1,0 0 1,0 1 0,0-1 0,0 0 0,0 0 0,0 0-1,0 0 1,0 0 0,0 0 0,0-1 0,0 1 0,1 0-1,-1 0 1,0-1 0,1 1 0,-1-1 0,0 1 0,1-1-1,-1 0 1,1 0 0,-1 1 0,1-1 0,2 0 0,14-3-788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8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43 14179,'0'0'66,"1"0"1,-1-1-1,0 1 0,1 0 0,-1 0 1,0 0-1,0-1 0,0 1 1,1 0-1,-1-1 0,0 1 0,0 0 1,0 0-1,1-1 0,-1 1 1,0 0-1,0-1 0,0 1 0,0 0 1,0-1-1,0 1 0,0 0 0,0-1 1,0 1-1,0 0 0,0-1 1,0 1-1,0 0 0,0-1 0,0 1 1,0 0-1,0-1 0,-1 1 1,1 0-1,0-1 0,0 1 0,0 0 1,0-1-1,-1 1 0,1 0 1,0 0-1,0-1 0,-1 1 0,1 0 1,0 0-1,0 0 0,-1-1 1,0 1 12,1 0 1,-1 0 0,1 1 0,-1-1 0,0 0-1,1 0 1,-1 0 0,1 1 0,-1-1 0,1 0 0,-1 1-1,1-1 1,-1 0 0,1 1 0,0-1 0,-1 1-1,1-1 1,-1 1 0,1-1 0,0 1 0,-1-1 0,1 1-1,0-1 1,0 1 0,0-1 0,-1 1 0,1-1-1,0 1 1,0 0 0,0 0 0,-2 8 79,1 0 0,0 0 0,1 1 0,0-1-1,0 0 1,1 1 0,0-1 0,1 0 0,0 0 0,0 0 0,1 0 0,0 0 0,1-1 0,0 1-1,0-1 1,0 0 0,1 0 0,1-1 0,9 12 0,-13-17-134,0 0 0,0 0 1,0-1-1,0 1 0,0-1 1,0 1-1,0-1 0,0 0 0,0 0 1,1 0-1,-1 0 0,1 0 1,-1 0-1,0-1 0,1 1 0,-1-1 1,1 0-1,-1 1 0,1-1 1,-1-1-1,1 1 0,-1 0 0,1 0 1,-1-1-1,1 0 0,-1 1 0,1-1 1,-1 0-1,0 0 0,1 0 1,-1-1-1,0 1 0,0 0 0,0-1 1,0 1-1,0-1 0,0 0 1,-1 0-1,3-3 0,2-2 33,0 0 0,-1-1 0,0 0 0,-1 1 0,0-2 0,0 1 0,-1 0 0,0-1 1,0 0-1,1-8 0,-3 10-3,0 1 1,-1 0 0,1 0-1,-1 0 1,0-1 0,-1 1-1,0 0 1,0 0 0,0-1-1,-1 1 1,1 0 0,-5-8-1,4 11-29,1 1 0,-1-1 0,0 1-1,0-1 1,0 1 0,0 0-1,0 0 1,0 0 0,-1 0 0,1 0-1,-1 0 1,1 1 0,-1-1 0,0 1-1,0 0 1,1-1 0,-1 1 0,0 1-1,0-1 1,0 0 0,0 1-1,0 0 1,0-1 0,0 1 0,-1 0-1,1 1 1,-3 0 0,0-1-59,0 2 1,0-1-1,1 1 1,-1 0 0,1 0-1,-1 0 1,1 1-1,0 0 1,0 0-1,-6 5 1,-5 5-773,-22 22 0,35-32 735,-14 12-334,5-12-113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6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0 542 16940,'1'7'592,"0"1"0,0 0 1,1 0-1,0-1 0,5 12 1,-7-19-542,0 0 0,0 1-1,0-1 1,0 0 0,0 0 0,0 1 0,1-1 0,-1 0 0,0 0 0,0 0 0,0 1 0,0-1-1,1 0 1,-1 0 0,0 0 0,0 0 0,1 1 0,-1-1 0,0 0 0,0 0 0,1 0 0,-1 0 0,0 0-1,0 0 1,1 0 0,-1 0 0,0 0 0,0 0 0,1 0 0,-1 0 0,0 0 0,0 0 0,1 0 0,-1 0-1,10-7 788,8-20-21,4-15-315,-2-1 0,21-73 0,16-96-187,-56 207-303,3-12-6,7-26 20,5-47 1,-33 325-55,16-195-144,1-1 1,3 1-1,0-1 1,13 50-1,-15-83-28,1-1 0,0 1 0,0-1 0,4 7 0,-5-11 170,-1 0 0,0-1 1,1 1-1,-1 0 0,1-1 1,-1 1-1,0 0 0,1-1 1,-1 1-1,1-1 0,0 1 1,-1-1-1,1 1 0,-1-1 0,1 1 1,0-1-1,-1 0 0,1 1 1,0-1-1,-1 0 0,1 0 1,0 0-1,0 1 0,-1-1 1,1 0-1,0 0 0,0 0 1,-1 0-1,1 0 0,0 0 0,0 0 1,-1-1-1,1 1 0,0 0 1,0 0-1,-1 0 0,1-1 1,0 1-1,-1 0 0,1-1 1,0 1-1,-1-1 0,1 1 1,-1-1-1,2 0 0,15-25-479,2-7-163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7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90 211 12923,'3'-2'206,"0"0"0,-1 0 0,1-1-1,-1 1 1,0-1 0,1 0 0,-1 1 0,0-1 0,-1 0 0,1 0 0,2-7 0,3-2 438,7-11 929,-2 0 0,0 0 0,13-40 0,-24 61-1446,-1 1 0,1 0 0,-1-1 0,0 1 0,1-1 0,-1 1-1,0-1 1,0 1 0,0-1 0,0 1 0,0-1 0,0 1 0,0-1 0,-1-1 0,1 3-75,0-1 1,-1 1-1,1 0 1,0-1-1,-1 1 1,1 0 0,0 0-1,-1-1 1,1 1-1,0 0 1,-1 0-1,1-1 1,0 1-1,-1 0 1,1 0 0,-1 0-1,1 0 1,0 0-1,-1 0 1,1 0-1,-1 0 1,1 0 0,-1 0-1,1 0 1,0 0-1,-1 0 1,1 0-1,-1 0 1,1 0-1,-1 1 1,-3 0 126,0 1 0,0 0 1,0 0-1,0 0 0,1 1 0,-1-1 0,-5 6 1,-5 7-72,0 0 1,1 1 0,1 0 0,0 1 0,1 1 0,1 0 0,-15 35 0,19-36-123,0 0-1,1 0 0,1 0 1,0 1-1,1 0 1,1-1-1,1 1 0,1 0 1,1 22-1,0-38 11,-1 0-1,0 1 1,1-1 0,-1 0-1,1 1 1,0-1 0,0 0-1,0 0 1,0 1-1,0-1 1,1 0 0,1 3-1,-2-5 4,0 1 0,0 0 0,0-1-1,0 1 1,0-1 0,0 0-1,0 1 1,0-1 0,-1 0 0,2 1-1,-1-1 1,0 0 0,0 0 0,0 0-1,0 0 1,0 0 0,0 0-1,0 0 1,0 0 0,0-1 0,0 1-1,0 0 1,0-1 0,0 1 0,0 0-1,-1-1 1,1 1 0,0-1-1,0 1 1,0-1 0,0 0 0,-1 1-1,2-3 1,6-4-2,0 0 1,-1-1-1,0 0 0,0 0 1,-1-1-1,0 0 0,6-14 0,31-75-1,-35 79 11,36-109 45,-22 58-41,-15 58-17,-1 15 6,1 20 5,10 67-170,34 141-2611,-39-197 2299,0-21-145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7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96 17740,'-1'26'652,"-2"1"1,-1-1-1,-7 28 0,5-32-344,1-1-1,2 1 1,0 0-1,1 0 1,2 24-1,0-40-229,1 0-1,0 0 1,0-1 0,1 1-1,-1-1 1,4 7 0,-5-10-61,1-1 0,0 1 0,0-1-1,0 1 1,0-1 0,0 0 0,0 1 0,0-1 0,0 0 0,1 0 0,-1 0 0,0 0 0,1 0 0,-1 0 0,1 0 0,-1 0 0,1-1 0,-1 1 0,1 0 0,0-1 0,-1 1 0,1-1-1,0 0 1,-1 0 0,3 1 0,2-2 0,-1 0 0,0 0-1,0 0 1,0-1-1,0 1 1,0-1 0,-1 0-1,1-1 1,0 1 0,-1-1-1,0 0 1,1 0 0,-1 0-1,0-1 1,5-5 0,2-3 1,0-1 0,-1 0 0,15-25 0,-13 16 86,-1 0 0,0 0 0,13-45 1,-21 57-26,-1-1 0,1 0 0,-2 0 0,0 1 0,0-1 0,-1 0 0,0 0 0,-1 0 0,0 0 0,-1 0 1,-3-12-1,4 19-36,0 0 1,-1 1-1,1-1 1,-1 0-1,0 1 0,0 0 1,-1-1-1,1 1 1,-1 0-1,1 0 1,-1 0-1,0 0 1,0 1-1,0-1 1,-5-2-1,5 4-22,0-1 0,0 1 0,0 0 1,0 0-1,0 1 0,0-1 0,0 0 0,0 1 0,0 0 0,0 0 0,0 0 0,-1 0 0,1 0 1,0 1-1,0-1 0,0 1 0,0 0 0,0 0 0,-5 2 0,1 1-110,0 0 1,0 0-1,0 1 0,1 0 0,0 0 0,0 1 1,0-1-1,1 1 0,0 1 0,0-1 0,0 1 1,-5 10-1,7-11-86,0-1 0,0 1 0,1 0 0,0 0 0,0 0 0,0 0-1,1 0 1,0 1 0,0-1 0,0 0 0,1 1 0,0-1 0,1 0 0,-1 1 0,1-1 0,2 8 0,-2-11 98,0-1 1,0 1-1,0-1 1,0 1-1,0-1 0,1 0 1,-1 1-1,3 2 1,18 8-725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8.0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89 124 16331,'-22'37'2642,"12"-21"-2231,1 0-1,1 1 0,1 0 0,0 1 0,1-1 0,1 1 0,0 0 0,1 0 1,2 1-1,0-1 0,0 1 0,2 24 0,1-40-364,-1 0-1,0 0 1,1 1-1,0-1 1,-1 0-1,1 0 1,0 0-1,1 0 1,-1 0-1,1 0 1,-1 0 0,1 0-1,0-1 1,0 1-1,0-1 1,0 1-1,3 2 1,-3-4-28,1 0 1,-1 0 0,0 1 0,1-2 0,-1 1-1,1 0 1,0 0 0,-1-1 0,1 1-1,-1-1 1,1 0 0,0 0 0,-1 0-1,1 0 1,0 0 0,-1-1 0,1 1-1,-1-1 1,1 0 0,-1 0 0,5-1-1,4-4 17,0 0-1,0 0 1,0-1-1,-1 0 1,0 0-1,-1-1 1,0-1-1,0 0 1,0 0-1,10-16 1,-1 0 38,-1-2 1,-1 0-1,12-31 1,-22 44-44,-1 1 0,0-2 0,-1 1 0,-1 0 0,0-1 0,-1 1 0,1-18 0,-3 27-21,0-1 0,-1 0 0,0 1 0,1-1 1,-2 1-1,1-1 0,-1 1 0,0 0 0,-4-9 0,4 11-10,0 0-1,0 0 1,0 0-1,-1 0 1,1 1 0,-1-1-1,1 1 1,-1-1-1,0 1 1,0 0-1,0 0 1,0 1-1,-1-1 1,1 1 0,0-1-1,-6 0 1,4 1-40,0 0 0,-1 0-1,1 1 1,-1 0 0,1 0 0,0 1 0,-1-1 0,1 1 0,0 0 0,-1 1 0,1-1 0,0 1 0,0 0-1,0 0 1,0 1 0,1-1 0,-1 1 0,0 0 0,1 0 0,-5 5 0,0 0-242,0 0 1,0 1 0,1 1-1,0-1 1,1 1-1,0 0 1,-11 22 0,14-22-21,-1 1 1,1 0 0,1 1 0,0-1-1,1 1 1,0-1 0,1 1-1,-1 21 1,6-3-537</inkml:trace>
  <inkml:trace contextRef="#ctx0" brushRef="#br0" timeOffset="1">575 94 16307,'4'12'2368,"-1"0"-1,2 23 0,-2 27 735,-14 64-2195,7-92-474,2-25-1225,1-13-757,2-19 228,1-9 537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55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1 346 9458,'2'1'290,"0"-1"0,-1 1 0,1-1 0,0 1 0,0 0 0,0-1 0,0 1 0,-1 0 0,1 0 0,2 2 0,-2-1-189,0-1 1,1 0-1,-1 1 0,0-1 1,1 0-1,-1 0 0,0-1 1,4 2-1,11-1 85,0 0-1,-1-1 1,1-1-1,0-1 1,-1 0-1,23-7 1,91-35 735,-32 8-708,-80 31-187,-1 2 0,1 0 1,-1 1-1,34 1 0,19-3 53,-63 3-56,0 0-1,0-1 1,0-1-1,-1 1 1,1-1-1,-1 0 1,0 0-1,1-1 1,-2 0-1,11-8 1,6-7 79,25-29 0,-25 24-29,0 1 8,39-37 33,-54 54-104,0 0 0,1 1 0,-1-1 0,1 2 0,0-1 0,15-5 0,-22 9-9,-1 1 1,1 0-1,0-1 1,-1 1-1,1 0 1,0 0-1,-1 0 1,1 0-1,0 0 1,-1 0-1,1-1 1,0 1-1,-1 1 1,1-1-1,0 0 1,-1 0-1,1 0 1,0 0-1,-1 0 1,1 1-1,0-1 1,-1 0-1,1 0 0,0 2 1,0-2 0,-1 1 0,0-1 0,1 1 0,-1 0 1,0-1-1,0 1 0,1 0 0,-1 0 0,0-1 0,0 1 0,0 0 0,0-1 1,0 1-1,0 0 0,0-1 0,-1 1 0,1 0 0,0 0 0,0 0 0,-1 2 9,0-1-1,0 1 1,0 0-1,-1-1 1,1 1-1,-1-1 1,1 1-1,-1-1 1,0 0-1,0 0 1,-2 3-1,-8 1 26,-1 0-1,1-1 0,-1 0 1,0-1-1,-1 0 0,1-1 1,-25 2-1,-29 8 9,53-9-44,1 1 0,0 0 0,1 1 0,0 0 0,-19 14-1,-50 45-28,39-29 27,32-29 4,1 0 1,-1-1-1,-1 1 0,1-2 1,-1 0-1,0 0 0,0-1 1,-1 0-1,-18 3 0,-3-2 13,0-2-1,-36 0 1,41-3-19,11 1 1,0 0 0,-21 5 1,33-5-38,0 0 1,0 0 0,0 1 0,0 0 0,0 0 0,0 0 0,0 1 0,0 0 0,1 0 0,-8 6 0,12-9 35,0 0-1,0 0 0,0 0 0,0 0 0,-1 0 1,1 1-1,0-1 0,0 0 0,0 0 0,0 0 1,0 0-1,0 0 0,0 0 0,0 0 0,0 0 1,0 0-1,0 0 0,0 0 0,0 0 0,0 1 1,0-1-1,0 0 0,0 0 0,0 0 0,0 0 1,0 0-1,0 0 0,0 0 0,1 0 0,-1 0 1,0 0-1,0 0 0,0 0 0,0 0 1,0 0-1,0 0 0,0 0 0,0 1 0,0-1 1,0 0-1,0 0 0,0 0 0,0 0 0,0 0 1,0 0-1,0 0 0,0 0 0,1 0 0,-1 0 1,0 0-1,0 0 0,0 0 0,0 0 0,0 0 1,0 0-1,0 0 0,0 0 0,0 0 0,0 0 1,0 0-1,0 0 0,1 0 0,-1 0 0,0 0 1,0 0-1,0 0 0,0 0 0,0-1 0,11 1-104,13-4 84,-22 4 9,349-52-732,-315 46 533,-1-1 1,1-2-1,-2-1 1,34-15-1,-45 18 256,0 2-1,0 0 1,1 1-1,0 1 0,-1 2 1,47 1-1,-34 1-38,-35-4-50,-7-2 22,-7-3-2,6 4-27,-1 1 0,0 0-1,0 0 1,0 1 0,0 0 0,-1 1-1,1-1 1,0 1 0,-1 1 0,1 0-1,-1 0 1,1 1 0,-15 3 0,-2 6-88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5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27 18164,'10'-14'1620,"-2"2"-256,-6 12-540,-1 5 194,-4 23 542,-12 52-1,0-9-1090,11-43-375,0 0 0,2 0 1,3 55-1,-1-81-102,0 1 0,0-1 0,1 1 1,-1-1-1,1 1 0,0 0 0,-1-1 0,1 0 0,0 1 0,0-1 0,1 0 0,-1 1 1,0-1-1,1 0 0,-1 0 0,1 0 0,0 0 0,0 0 0,-1-1 0,1 1 0,0 0 1,1-1-1,-1 0 0,0 1 0,0-1 0,1 0 0,-1 0 0,0 0 0,1 0 0,-1-1 1,1 1-1,-1-1 0,1 0 0,3 1 0,0-2-141,0 1-1,0-1 0,0 0 1,0 0-1,0-1 1,0 0-1,-1 0 1,1-1-1,0 1 0,-1-1 1,0 0-1,0 0 1,7-6-1,11-13-242,0-2-116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5.9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37 205 18804,'-12'38'2337,"3"-1"-1489,1-2-392,2 1 1872,5-1-1488,1-3-271,7-6-793,0-8-433,6-12-671,2-6-1176,0-10 1935,3-3-423,-2-10-376</inkml:trace>
  <inkml:trace contextRef="#ctx0" brushRef="#br0" timeOffset="1">335 41 15795,'-1'3'223,"0"-1"-1,1 1 1,-1-1-1,0 0 1,0 0-1,-1 0 0,1 1 1,-3 1-1,-6 14 278,6-4-5,-1 0 0,2 1 0,0-1-1,1 1 1,0 0 0,1 23 0,1-29-323,0 0-1,1 0 1,0 0 0,1 0-1,-1 0 1,2 0 0,-1 0-1,2-1 1,-1 1 0,1-1-1,9 14 1,-12-19-137,1-1 0,-1 0-1,1 0 1,0 0 0,0 0 0,0-1 0,0 1-1,0 0 1,0-1 0,0 0 0,1 1 0,-1-1-1,0 0 1,1 0 0,-1 0 0,1 0 0,-1-1-1,1 1 1,-1-1 0,1 0 0,0 1 0,-1-1-1,1 0 1,-1 0 0,1-1 0,0 1-1,-1-1 1,1 1 0,-1-1 0,1 0 0,-1 0-1,1 0 1,-1 0 0,0 0 0,1 0 0,-1-1-1,0 1 1,2-3 0,5-3 33,0 0-1,-1-1 1,0 0-1,-1 0 1,0-1 0,0 0-1,9-17 1,-8 12 0,-1-1 0,-1 1 1,0-2-1,-1 1 0,4-23 1,-7 30-52,-1 1-1,0 0 1,-1-1 0,1 1 0,-1-1 0,-1 1 0,1 0 0,-1-1-1,-1 1 1,0 0 0,0 0 0,0 0 0,0 0 0,-5-7 0,6 12-16,0 0 0,0 0 1,-1 0-1,1 0 1,-1 0-1,1 1 0,-1-1 1,0 1-1,0-1 1,0 1-1,1 0 0,-1-1 1,-1 1-1,1 0 0,0 0 1,0 1-1,0-1 1,0 0-1,-1 1 0,1-1 1,0 1-1,0 0 1,-1 0-1,1 0 0,0 0 1,-1 0-1,1 0 0,0 1 1,0-1-1,-1 1 1,1-1-1,0 1 0,0 0 1,0 0-1,-4 2 1,-1 1-94,-1 0 1,1 1 0,1 0 0,-1 0 0,1 0-1,-1 1 1,2 0 0,-9 10 0,6-4-255,1 1-1,0 0 1,1 1 0,1-1-1,0 1 1,0 0 0,2 0-1,-3 16 1,3-10-423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6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64 19340,'-7'0'250,"1"1"-1,0 0 1,0 0-1,0 1 1,0 0-1,1 0 1,-1 0-1,0 1 1,1-1 0,-1 1-1,1 1 1,0-1-1,0 1 1,1 0-1,-1 0 1,1 0-1,-1 1 1,1 0-1,1 0 1,-6 9-1,5-9-189,0 1-1,1 0 0,0 0 0,0 0 0,1 0 0,0 1 0,0-1 0,0 1 0,1-1 0,0 1 0,0 0 0,1 0 0,0-1 0,0 1 1,1 0-1,-1-1 0,1 1 0,4 11 0,-4-16-49,-1 0 0,1 1 0,0-1 0,0 0-1,1 0 1,-1-1 0,0 1 0,1 0 0,-1 0 0,1-1 0,-1 1 0,1-1 0,0 1 0,0-1 0,0 0 0,0 1 0,0-1 0,0 0 0,0 0-1,0-1 1,0 1 0,0 0 0,0-1 0,1 1 0,-1-1 0,0 0 0,0 1 0,1-1 0,-1 0 0,0-1 0,0 1 0,1 0 0,2-2 0,2 1 34,0-1 0,0-1 1,-1 1-1,1-1 0,-1-1 1,1 1-1,-1-1 1,0 0-1,8-8 0,-1 0 50,-1 0-1,-1-1 0,0 0 1,-1-1-1,13-22 0,-20 31-61,0 0 0,0-1 0,-1 1 0,1-1 0,-1 0 0,-1 0 0,1 0-1,-1 0 1,0 0 0,0 0 0,0 0 0,-1 0 0,0-1 0,-1 1-1,1 0 1,-1 0 0,0 0 0,-3-8 0,3 11-20,0 0-1,0 1 1,-1-1 0,1 1-1,-1 0 1,1-1 0,-1 1-1,0 0 1,0 0 0,0 0-1,0 0 1,0 0-1,-1 0 1,1 1 0,0-1-1,-1 1 1,1 0 0,-1-1-1,-4 0 1,3 1 3,0 1 0,0-1-1,-1 1 1,1 0 0,0 0-1,0 0 1,0 1 0,-1-1 0,1 1-1,0 0 1,0 0 0,-4 2 0,0 1-118,-1-1 0,2 1 1,-1 1-1,0 0 0,1 0 1,0 0-1,0 1 1,0 0-1,1 0 0,0 1 1,-10 13-1,13-15 31,0 0 0,1 0 0,0 0 0,0 0 0,0 0 0,1 1 0,0-1 0,0 0 1,0 1-1,0-1 0,1 1 0,0-1 0,0 1 0,1-1 0,0 1 0,-1-1 0,2 0 0,-1 1 0,1-1 0,3 9 0,8 5-495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7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112 296 16155,'2'5'670,"0"1"-1,-1 0 0,0-1 1,0 1-1,0 0 1,-1-1-1,0 1 0,-1 7 1,-9 50 2155,3-25-1846,5-18-582,-6 49 521,8-62-855,0 1-1,0-1 1,0 0 0,1 0 0,0 0-1,1 0 1,2 9 0,-4-16-68,0 1 0,0 0 0,1 0 0,-1 0 0,0-1 0,0 1 1,1 0-1,-1 0 0,0-1 0,1 1 0,-1 0 0,1-1 0,-1 1 0,1 0 1,-1-1-1,1 1 0,-1 0 0,1-1 0,0 1 0,-1-1 0,1 0 0,0 1 1,0-1-1,-1 1 0,1-1 0,0 0 0,0 0 0,-1 1 0,1-1 0,0 0 1,0 0-1,0 0 0,-1 0 0,1 0 0,0 0 0,0 0 0,0 0 1,0 0-1,-1 0 0,1-1 0,0 1 0,0 0 0,-1 0 0,1-1 0,0 1 1,1-1-1,1-2-149,-1 1 0,1-1 0,0 1 0,-1-1 0,0 0 0,0 1 0,1-1 1,-2 0-1,1-1 0,2-3 0,1-9-378,0-1 1,-1 0-1,-1 0 0,0 0 1,0-30-1,0-9-400</inkml:trace>
  <inkml:trace contextRef="#ctx0" brushRef="#br0" timeOffset="1">59 15 18900,'-19'-10'2625,"3"6"-1433,5 4-536,3 1 2785,4 1-1953,5-1-1088,4-1-528,3 2 128,3 2-112,-1 3-88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57.2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12 251 8962,'-11'50'3251,"11"-49"-3198,0-1 0,0 0 0,1 1 0,-1-1 0,0 0 0,0 1 0,1-1 0,-1 0 0,0 0 0,1 1 0,-1-1 0,0 0 0,1 0 0,-1 0 0,0 1 0,1-1 0,-1 0 0,1 0-1,-1 0 1,0 0 0,1 0 0,-1 0 0,1 0 0,-1 0 0,1 0 0,-1 0 0,0 0 0,1 0 0,-1 0 0,1 0 0,-1 0 0,0 0 0,1 0 0,0-1 0,21-2 298,-18 2-153,55-7 471,43-7-434,134-36 0,95-41-131,-299 80-99,0-1-1,-1-2 1,0-1 0,49-35-1,-69 44-6,10-6 176,-17 8 207,-9 3 332,-230 12 385,189-4-1126,1 2 1,1 2 0,-49 17 0,-221 86-866,299-107 316,26-7-351,8-2 771,6 0 67,20 0-549,0-3 1,-1-2-1,0-1 0,49-19 1,-56 11 198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57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235 1 11522,'-13'0'873,"-9"4"-681,-4 5-104,-7 8 8,-3 2 56,-13 0-152,-6-2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5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0 15083,'-17'47'5523,"13"-14"-4822,1 0 0,3 39 0,-1-3-80,-19 553 1673,16-447-2264,1 429 20,-2-107 316,-2-163-73,-19 929-70,25-1229-883,-2 0 0,-10 49 1,13-83 551,-1-1 1,0 1 0,1-1 0,-1 1 0,1-1 0,-1 1 0,1-1 0,0 1 0,-1-1-1,1 1 1,-1-1 0,1 0 0,0 1 0,0-1 0,-1 1 0,1-1 0,0 0 0,0 0-1,-2-13-562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8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18428,'10'4'1936,"4"10"-999,0 5-321,4 7 896,0 5-384,2 11-104,2 6-175,-5 14-345,-3 7-144,-5 13-208,-5 5-64,-5 10-248,-5 2-240,-5-1-720,-5-6 959,3-24-135,0-13-128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7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1 177 12107,'6'3'4968,"4"1"-3498,10 5-758,-10-7-552,0 0 0,0-1 0,0 0 0,0 0 0,0-1 0,0-1-1,15-2 1,72-19-120,-31 5 95,-36 12-2,42-4 0,-61 8-57,0 1 0,0 1 0,0 0 0,-1 0 0,1 1 1,0 0-1,14 6 0,-3-2 22,0 0 1,0-2-1,1-1 0,0 0 1,37-2-1,26 3 81,-12 1-92,1-3-1,-1-3 1,78-13-1,-51 8-14,0 4 0,119 13 0,35 0 19,-16-19-80,101 2 4,-272 10-15,76 5 7,233-16 1,-189-14 7,195-16-62,-323 33 42,440-37-83,-476 38 86,340-39-166,3 23 19,14 27 153,-116 2-5,-1 1-45,46-33 54,-70 2 19,-194 19-24,1 1 1,-1 3 0,57 11 0,-76-9 3,11 4 113,1-2 1,0-2 0,0-1 0,74-3-1,-113-1-110,1 0 0,0 0 0,0 0 0,-1 0 0,1 0 0,0 0 0,0 1-1,-1-1 1,1 0 0,0 0 0,0 1 0,-1-1 0,1 0 0,0 1 0,-1-1 0,1 1-1,0 0 1,-1 2-371,-7-4-881,-26-13-1400,17 2 1803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7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 15443,'-14'14'616,"-1"-10"-600,-2 2-8,6-1 248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8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16 19716,'1'-1'120,"-1"1"1,0-1-1,0 1 0,0-1 0,0 1 0,0-1 0,0 1 1,0-1-1,0 1 0,0-1 0,0 1 0,0-1 1,0 1-1,0-1 0,0 1 0,0-1 0,0 1 0,0-1 1,-1 1-1,1 0 0,0-1 0,0 1 0,-1-1 0,0-2 1032,10 3-671,21 4-179,33 0-1,-42-4-280,0 1-1,0 1 1,-1 1-1,33 8 1,-52-11-21,11 4 14,0-1-1,-1 2 1,1 0 0,-1 0-1,0 1 1,0 0-1,13 10 1,-24-15-3,0-1 0,0 0 1,0 1-1,1-1 0,-1 1 0,0-1 0,0 0 1,0 1-1,0-1 0,0 1 0,0-1 0,0 1 1,0-1-1,0 0 0,0 1 0,0-1 0,0 1 1,-1-1-1,1 0 0,0 1 0,0-1 0,0 1 1,0-1-1,-1 0 0,1 1 0,0-1 0,0 0 1,-1 1-1,1-1 0,0 0 0,-1 1 0,0-1 1,-14 14 154,10-10-69,-47 49 673,-60 75 0,51-54-436,55-68-621,7-8-2418,0 1 2474,0 0-1,0 0 0,0 0 1,0 1-1,0-1 1,0 0-1,0 1 1,1-1-1,-1 1 0,0-1 1,0 1-1,2-1 1,7 0-694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8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4 581 17916,'-3'11'1337,"3"-12"-250,8-22 0,79-179 1173,-11 25-2059,-12 5-116,-56 156-74,-8 16-11,0 0 0,0 0 0,1 0 1,-1 0-1,0 0 0,0 0 0,0 0 1,0 0-1,0 0 0,0 0 1,1 0-1,-1 0 0,0-1 0,0 1 1,0 0-1,0 0 0,0 0 0,1 0 1,-1 1-1,0-1 0,0 0 1,0 0-1,0 0 0,0 0 0,0 0 1,1 0-1,-1 0 0,0 0 0,0 0 1,0 0-1,0 0 0,0 0 1,0 0-1,1 0 0,-1 1 0,0-1 1,0 0-1,0 0 0,0 0 0,0 0 1,0 0-1,0 0 0,0 0 1,0 1-1,0-1 0,0 0 0,0 0 1,0 0-1,0 1 0,6 28 31,-5-17-19,2 5-38,1 0 0,0 0 0,1-1 0,1 1 0,0-1 0,1 0 1,1-1-1,1 0 0,0 0 0,1 0 0,15 16 0,-4-5-209,-18-16 98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9.5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16 19684,'0'-1'82,"1"0"-1,-1 1 0,0-1 1,0 0-1,0 1 1,0-1-1,0 0 1,0 1-1,0-1 0,-1 0 1,1 1-1,0-1 1,0 0-1,0 1 0,-1-1 1,1 1-1,0-1 1,-1 0-1,1 1 1,0-1-1,-1 1 0,0-1 1,1 1-39,-1 0 1,1 0-1,-1 0 0,1 0 1,-1 0-1,1 0 1,-1 1-1,1-1 0,-1 0 1,1 0-1,-1 1 1,1-1-1,0 0 0,-1 1 1,1-1-1,0 0 1,-1 1-1,1-1 0,0 0 1,-1 1-1,1 0 1,-18 31 1024,12-14-988,0 1 0,2-1-1,0 1 1,1 0 0,1 0 0,1 0 0,1 1 0,0-1 0,2 0 0,0 0 0,1 0 0,7 23 0,-9-38-100,0-1 0,1 1 0,-1-1 0,1 0 0,0 1 0,0-1 0,0 0 1,0 0-1,1 0 0,-1-1 0,6 5 0,-8-7-16,1 1 0,0-1-1,-1 1 1,1-1 0,0 0-1,0 1 1,-1-1 0,1 0-1,0 0 1,0 0 0,0 1 0,-1-1-1,1 0 1,0 0 0,0 0-1,0 0 1,-1 0 0,1-1-1,0 1 1,0 0 0,1-1 0,0 0-52,-1 0 1,1 0 0,-1 0 0,0 0 0,1 0 0,-1-1 0,0 1 0,0 0 0,0-1 0,0 1 0,0-1 0,0 1 0,0-1 0,0-2-1,3-7-143,0-1 0,-1 0 0,2-18 0,0-10-396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00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 18452,'-9'-1'1896,"2"15"-1159,-1 2-329,1 6 1504,3 4-1032,2-3-960,2-3-528,8-11 584,2-13-136,3-24-176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00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19348,'8'11'5154,"10"15"-3997,-7-14-999,1-1 0,1 0 0,0 0-1,1-1 1,26 15 0,-30-20-342,0 0 1,1-1-1,-1 0 0,1-1 0,-1 0 0,1 0 0,0-1 1,1-1-1,17 1 0,-25-3-72,0 1-1,0-1 1,0 0 0,0-1-1,0 1 1,0-1 0,0 0-1,0 1 1,-1-2 0,1 1-1,-1 0 1,1-1 0,-1 1-1,0-1 1,0 0 0,0 0 0,-1-1-1,1 1 1,2-5 0,8-14-910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01.1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 25013,'-4'13'24,"-3"13"-64,1-2-512,4-6-224,-2-4-248,3-2 1112,-7 8-432,-5 4-184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03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150 72 11723,'-3'-23'8620,"3"34"-8517,-1-3 100,0-1 0,0 0-1,-1 0 1,0 0 0,-4 9 0,-5 24 284,-21 109-111,17-88-268,-12 108 0,52-330 193,0 13-759,-20 111 279,3-17-305,2-73 0,-10 127 489,0 0-1,0 0 1,0 0 0,0 1 0,-1-1 0,1 0-1,0 0 1,0 0 0,0 0 0,0 0 0,-1 0-1,1 1 1,0-1 0,0 0 0,0 0-1,-1 0 1,1 0 0,0 0 0,0 0 0,0 0-1,-1 0 1,1 0 0,0 0 0,0 0-1,0 0 1,-1 0 0,1 0 0,0 0 0,0 0-1,0 0 1,-1 0 0,1 0 0,0 0 0,0-1-1,0 1 1,-1 0 0,1 0 0,0 0-1,0 0 1,0 0 0,0-1 0,-1 1 0,1 0-1,0 0 1,0 0 0,0 0 0,0-1 0,0 1-1,0 0 1,0 0 0,0 0 0,-1-1-1,1 1 1,0 0 0,0 0 0,0 0 0,0-1-1,0 1 1,-13 18 103,12-15-91,-5 7-1,0 1 1,1 0 0,0 1-1,0-1 1,-2 13 0,-12 63-320,13-58-20,-24 123-1753,21-117 1565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55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6 14555,'0'1'151,"-1"-1"1,1 0-1,-1 0 0,1 0 1,0 0-1,-1 1 0,1-1 1,0 0-1,-1 0 0,1 1 1,0-1-1,0 0 0,-1 1 0,1-1 1,0 0-1,0 1 0,-1-1 1,1 0-1,0 1 0,0-1 1,0 0-1,0 1 0,-1-1 1,1 1-1,0-1 0,0 0 0,0 1 1,0-1-1,0 1 0,0 0 1,13-5 4280,3-1-4120,-7 4-202,0 1 0,0-1 0,0 1-1,0 1 1,0 0 0,0 0-1,0 1 1,0 0 0,15 6-1,31 6 107,-41-12-194,1-1 0,0-1 0,0 0 0,-1-1 0,1-1 0,0 0 0,24-7 1379,-41 9-1633,0 0 0,0 0-1,0 0 1,0 0-1,0-1 1,0 1-1,0 0 1,0-1-1,0 1 1,0-1-1,1 0 1,-1 0-1,0 0 1,0 0 0,1 0-1,-1 0 1,-2-2-1,-5-8-628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6.2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13749 2902 15947,'1'-7'157,"0"0"0,-1 0 0,1 0 0,-1 0 0,-1 0 0,1 0 0,-1 1 0,-1-1 0,1 0 0,-1 0 0,0 1 0,-1-1 0,1 1 0,-1 0 0,-1 0 0,-7-12 0,-1 2-99,0 1-1,-2 0 0,1 1 0,-28-21 1,-36-27 63,-184-162-18,194 158-212,-3 3 1,-133-92-1,133 114-181,-2 3-1,-90-35 0,-159-41-498,245 89 650,-1109-317 104,155 148 182,106 25-443,157-22 183,-114-24 349,-188 11 374,457 91-795,100 12-431,-530-93 284,710 147 1218,-391-4 0,-271 76 109,-4-1-1106,850-27 179,-242-1-723,3 23-361,257-5 738,6-1-102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02.4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20 9034,'-5'-19'6460,"13"31"-1415,-4-7-4914,1 0 0,-1-1 0,1 1 1,0-1-1,0 0 0,1-1 0,11 7 0,46 17-55,-32-15 71,-22-8-128,27 11 209,0 1 1,0 1-1,-2 3 0,53 38 1,-44-15 180,-33-32-296,0 0-1,0-1 1,19 14 0,32 22 216,-40-28-229,1-2-1,46 27 1,56 13 7,42 23-69,-143-66-27,0 1 0,-1 1-1,-1 0 1,37 38 0,-57-52-11,29 31 43,50 40 0,-36-37-19,-24-17 1,2-1 0,0 0-1,1-2 1,0-1 0,31 13-1,264 131 53,-173-80-48,56 34 0,-151-80-12,85 72-1,-87-60-26,-2 2-1,51 66 0,-85-98 16,0-1 0,0 0 0,1-1 0,1-1-1,0 0 1,0 0 0,1-2 0,1 0 0,17 8-1,225 128-18,-209-115-20,-36-21 18,-1 0 0,0 1 0,0 1 0,15 17 0,24 22 11,-36-36-36,0 1 0,-1 1 0,-1 0 0,12 20 0,-8-13-1,23 26 0,-19-27 18,0-1 0,2-1 0,1-1 0,0-1 0,41 22 0,64 36-32,-107-61 28,-1 1-1,-1 1 1,30 31-1,-32-30-264,37 28 0,-40-35 151,-1 1 1,0 0 0,0 1-1,17 23 1,-16-19-81,0-1 0,33 29 1,-32-31 251,-13-11-47,0-1 1,-1 0 0,1 0-1,0 0 1,1 0 0,-1-1-1,0 1 1,0-1 0,1 1-1,-1-1 1,1 0 0,-1-1-1,1 1 1,0-1 0,-1 1-1,1-1 1,-1 0 0,1 0-1,6-2 1,8 3 129,-18-1-151,1 0 1,0 0-1,-1 0 0,1 0 1,-1 0-1,1 0 1,0 0-1,-1 0 0,1 1 1,0-1-1,-1 0 1,1 0-1,-1 1 0,1-1 1,-1 0-1,1 1 1,-1-1-1,1 0 1,-1 1-1,1-1 0,-1 1 1,1-1-1,-1 1 1,-17 6-1241,0-2 855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03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50 17276,'1'-9'676,"-1"3"-215,0-1 0,0 1 0,-1-1 0,-1-7 1,3 52 2518,19 286-4877,-19-317 1551,4-6-125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04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69 11987,'23'-32'2189,"2"-3"3950,-24 34-4729,-2 4-256,-12 21-28,12-23-1068,-10 16 238,2-1 0,0 1 0,0 1 0,2 0 0,-7 25 0,14-42-295,0 0 0,-1-1 1,1 1-1,0 0 0,0 0 0,1 0 1,-1 0-1,0 0 0,0 0 0,0 0 1,1 0-1,-1 0 0,0 0 1,1 0-1,-1 0 0,1-1 0,-1 1 1,1 0-1,-1 0 0,1 0 0,0-1 1,-1 1-1,1 0 0,0-1 0,-1 1 1,1-1-1,0 1 0,0-1 1,0 1-1,0-1 0,0 1 0,-1-1 1,1 0-1,0 0 0,0 1 0,0-1 1,0 0-1,0 0 0,0 0 0,1 0 1,7 1-16,0-1 0,0 0 1,13-2-1,-11 0 5,-1 2-3,10-2-17,0 1 0,0 0 0,0 2-1,0 0 1,22 5 0,-39-5 25,1 0-1,0 0 0,0 0 1,-1 0-1,1 1 0,0 0 1,-1-1-1,0 1 0,1 1 1,-1-1-1,0 0 0,0 1 1,0-1-1,0 1 0,-1 0 1,1 0-1,-1 0 1,0 1-1,0-1 0,0 0 1,0 1-1,0-1 0,-1 1 1,1 0-1,-1-1 0,0 1 1,0 0-1,-1 0 0,1 0 1,-1 0-1,0 0 0,0 6 1,0-4 65,-1-1 0,1 0-1,-1 0 1,0 0 0,0 0 0,-1 0 0,0 0 0,1 0-1,-1 0 1,-1 0 0,1-1 0,-1 1 0,0-1 0,0 0 0,0 0-1,-1 0 1,1 0 0,-1 0 0,0-1 0,0 0 0,0 0 0,-1 0-1,1 0 1,-1 0 0,1-1 0,-10 3 0,-31 4 448,36-8-702,0 1 0,-1 0-1,1 0 1,0 1 0,0 0 0,0 1 0,-8 4 0,2 3-160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30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79 238 9418,'15'-68'5444,"-13"54"581,-17 185-4985,9-93-889,3-30-11,3-39 56,4-34 42,20-205 14,-23 224-259,0 3 3,0 1 0,-1 0 0,1-1 0,-1 1 0,0-1 1,0 1-1,0-1 0,0 1 0,-1-4 0,1 6 4,-1 0 0,1 0-1,0 0 1,-1 0 0,1 0-1,0 1 1,-1-1 0,1 0 0,0 0-1,0 1 1,-1-1 0,1 0-1,0 1 1,0-1 0,-1 0 0,1 0-1,0 1 1,0-1 0,0 0-1,-1 1 1,1-1 0,0 1 0,0-1-1,0 0 1,0 1 0,0-1-1,0 0 1,0 1 0,0-1 0,0 1-1,-5 17-8,0 0 16,-46 216 56,77-324 224,-9 4-205,11-149 0,-27 225-88,0 9 5,-1-1 0,0 0 0,0 0 0,1 0 0,-1 0 0,-1 0 0,1 0 0,0 0 0,0 0 0,-1 0 0,1 1 0,-1-1 0,1 0 0,-2-2 0,2 4 0,-1 0 1,1 0 0,0 0 0,0 0-1,0 0 1,-1-1 0,1 1 0,0 0-1,0 0 1,0 0 0,0 0 0,-1 0-1,1 0 1,0 0 0,0 1 0,0-1-1,-1 0 1,1 0 0,0 0 0,0 0-1,0 0 1,0 0 0,-1 0 0,1 0-1,0 0 1,0 0 0,0 1 0,0-1-1,-1 0 1,1 0 0,0 0 0,0 0-1,0 1 1,0-1 0,0 0 0,0 0-1,0 0 1,0 0 0,0 1-1,-1-1 1,1 0 0,0 0 0,0 0-1,0 1 1,-4 8 6,-3 15-5,1 0 0,1 1-1,1-1 1,2 1 0,0 28 0,1-42-2,-1 3-256,0 0-1,-1 0 1,-1 0-1,-9 23 0,0 2-109,0-3 114,-3 2-108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31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195 69 10282,'1'-4'462,"0"0"0,0 0 0,0 0 1,-1 0-1,0 0 0,0 0 0,0 0 0,-1 0 0,1 0 0,-1 0 0,-1-5 0,2 8-279,-1 1-1,1-1 0,0 0 1,-1 0-1,1 0 0,-1 0 1,0 0-1,1 1 0,-1-1 1,0 0-1,1 0 0,-1 1 1,0-1-1,0 0 1,0 1-1,1-1 0,-1 1 1,0-1-1,-2 0 0,2 1-73,-1 0-1,0 0 0,1 0 0,-1 0 1,0 0-1,1 0 0,-1 0 1,1 1-1,-1-1 0,0 1 0,1-1 1,-1 1-1,1-1 0,-1 1 1,1 0-1,-2 1 0,-6 4 79,0 0 1,1 1-1,-1 0 0,2 0 0,-1 1 1,1 0-1,-7 9 0,2-1 43,1 2 1,-17 32-1,23-37-188,0 0 1,0 0-1,1 1 1,1 0-1,1-1 1,-1 1-1,2 0 1,0 0-1,1 0 1,0 0-1,1 0 1,1 0-1,0 0 1,5 17-1,-7-30-39,1 1 0,-1-1 0,1 1 0,-1-1 0,1 0 1,-1 1-1,1-1 0,0 0 0,-1 1 0,1-1 0,0 0 0,0 0 0,0 0 0,0 0 0,0 0 0,0 0 0,0 0 0,1 0 0,-1 0 0,0-1 0,0 1 1,1 0-1,1 0 0,-1-1 3,-1 0 1,1 0-1,0-1 1,-1 1 0,1 0-1,-1-1 1,1 1-1,-1-1 1,1 0 0,-1 1-1,1-1 1,-1 0-1,0 0 1,1 0 0,-1 0-1,0 0 1,2-2-1,4-5 39,0-1 0,-1 1 0,1-1 0,-2 0 0,6-11 0,13-38 269,-23 55-279,0-1 0,0 0 0,0 1 0,0-1 0,-1 0 0,1 0 0,-1 1 0,0-1 0,0 0 0,0 0 1,-1 1-1,1-1 0,-1 0 0,-2-5 0,3 9-29,0 0 0,0-1 0,0 1 0,0 0 0,-1-1 0,1 1 0,0 0 0,0 0 0,0-1 0,-1 1 0,1 0 0,0-1 0,-1 1 0,1 0 0,0 0 0,-1 0 0,1-1 0,0 1 0,-1 0 0,1 0 0,0 0 0,-1 0 0,1 0 0,0 0 0,-1 0 0,1 0 0,0 0 0,-1 0 0,1 0 0,-1 0 0,1 0 0,-1 0 0,-12 8 116,-7 18-198,16-21-161,0 1 1,0-1-1,1 1 1,0 0-1,1 0 0,-1 1 1,1-1-1,0 1 1,1-1-1,-1 1 1,1-1-1,0 10 1,3-10-395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32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62 14747,'0'0'75,"0"1"-1,0-1 1,0 1-1,-1-1 1,1 0-1,0 1 1,0-1 0,-1 1-1,1-1 1,0 0-1,0 1 1,-1-1-1,1 0 1,-1 1-1,1-1 1,0 0-1,-1 0 1,1 1 0,-1-1-1,1 0 1,0 0-1,-1 0 1,-9 8 519,3 6-262,1 1 0,0 0-1,1 0 1,1 0 0,0 0 0,1 1 0,1 0 0,0 0 0,2-1 0,1 30 0,-1-43-303,0 0 0,0-1 0,0 1-1,0 0 1,1 0 0,-1 0 0,1 0 0,-1-1-1,1 1 1,0 0 0,-1-1 0,1 1 0,0 0 0,0-1-1,0 1 1,1-1 0,-1 0 0,0 1 0,0-1-1,1 0 1,-1 0 0,1 1 0,-1-1 0,1 0 0,0-1-1,2 2 1,-2-1 3,1-1 0,-1 0 0,1 0 0,-1 0-1,1 0 1,-1 0 0,1 0 0,-1-1 0,0 1 0,1-1 0,-1 0-1,0 0 1,1 0 0,-1 0 0,0 0 0,0 0 0,0 0 0,0-1-1,0 1 1,3-3 0,4-7 79,1 0 0,-1 0-1,-1 0 1,0-1 0,0-1 0,-1 1-1,-1-1 1,0-1 0,-1 1 0,0-1 0,-1 0-1,-1 0 1,0 0 0,-1 0 0,1-27-1,-3 35-71,-1 0-1,0 1 1,0-1-1,0 1 1,0 0-1,-1-1 0,-2-4 1,4 9-45,-1 0 1,1 0 0,-1 0 0,1 0-1,-1 0 1,0 0 0,1 0-1,-1 0 1,0 0 0,0 0-1,0 0 1,1 0 0,-1 1-1,0-1 1,0 0 0,0 1-1,0-1 1,0 1 0,-1-1-1,1 1 1,0-1 0,0 1 0,0 0-1,0 0 1,0-1 0,-1 1-1,1 0 1,0 0 0,0 0-1,0 0 1,0 0 0,-1 1-1,1-1 1,0 0 0,0 1-1,0-1 1,-2 1 0,-2 2-327,-1 1 0,1-1 0,0 1 1,0 0-1,1 1 0,-1-1 0,1 1 0,0 0 1,-3 5-1,-6 6-156,5-9-334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11.0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30 107 5889,'0'-1'249,"-1"0"-1,1 1 0,0-1 0,-1 1 1,1-1-1,0 0 0,0 1 0,0-1 1,0 0-1,0 1 0,0-1 0,0 0 1,0 0-1,0 1 0,0-1 0,0 0 1,0 1-1,0-1 0,0 0 1,1 1-1,-1-1 0,0 1 0,0-1 1,1 0-1,6-20 1992,0 11-1017,2-9 2414,-17 14-333,5 2-2749,6 4-126,-2-1-363,0 26-123,-2 19 68,0-25 1,0 1 0,2 0 0,0-1 0,8 39 0,-6-49-142,-6-14-153,-1-18-127,12-24 444,-5 29-16,0 0-1,1-24 1,-20 60-252,12-10 232,1 0 0,1 0 0,0 0-1,0 0 1,0 0 0,1 0 0,1 0-1,0 1 1,1 14 0,-1 14-59,0-36 49,-1 20 10,0-17 9,-1-14-34,3-11 12,0-1 1,1 1-1,1 0 1,7-26 0,0 2-54,-6 23 35,-1 8-50,-1 1 1,1-22 0,-3 33-22,-1 1-285,0 0 372,0 1-1,0-1 1,0 1 0,0-1 0,0 1 0,0 0 0,0-1 0,0 1 0,0 0 0,0 0 0,0 0 0,0-1 0,0 1 0,1 0 0,-1 0 0,0 0 0,1 0 0,-1 1 0,1-1 0,-1 0 0,1 0-1,0 0 1,-1 0 0,1 2 0,-10 40 74,7-29-92,-18 92 22,21-160-16,4 29 31,2-15-26,2-65 0,-9 116-157,-1 0-1,-1 0 0,0-1 1,0 1-1,-8 16 1,-2-5 59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12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35 130 14427,'-2'-9'724,"2"1"0,-1-1 0,1 0 0,1 0 0,-1 1 0,3-10 0,-2 14-609,0 0 0,0 0 0,1 0 0,-1 0 0,1 0 0,0 1 0,0-1 0,0 1 0,0-1-1,0 1 1,1 0 0,0 0 0,0 0 0,5-5 0,-7 8-107,-1-1 0,1 1 0,-1 0 0,1 0 0,-1 0 0,1-1 0,-1 1 0,1 0 0,-1 0 0,1 0 0,-1 0 0,1 0 0,-1 0-1,1 0 1,-1 0 0,1 0 0,-1 0 0,1 1 0,-1-1 0,1 0 0,-1 0 0,1 0 0,-1 1 0,0-1 0,1 0 0,-1 0 0,1 1 0,-1-1 0,0 0 0,1 1 0,-1-1 0,0 1-1,1-1 1,-1 0 0,0 1 0,1-1 0,-1 1 0,0-1 0,0 1 0,0-1 0,0 1 0,1 0 0,6 21 53,-5-10-17,-1 0 1,-1-1-1,0 1 1,0 0-1,-1-1 1,0 1-1,-1 0 1,-1-1-1,-7 20 1,-4 5 191,-30 55 0,20-46 147,47-62 361,-18 13-652,7-7 193,0 1-1,26-16 1,-35 24-278,-1 1 1,1-1 0,-1 1-1,1 0 1,-1 0 0,1 0-1,0 0 1,0 0 0,-1 0-1,1 1 1,0-1 0,0 1 0,0 0-1,0 0 1,-1 0 0,1 0-1,0 1 1,0-1 0,0 1-1,-1 0 1,1 0 0,0 0-1,4 2 1,-7-3-365,3 5-2697,-1-4 2425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12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6 15955,'1'-1'103,"-1"1"0,1 0 0,-1-1 0,1 1 0,-1-1 0,1 1 0,-1 0 0,1-1 0,-1 1 0,1 0 0,-1-1 0,1 1 0,0 0 0,-1 0 0,1 0 0,-1 0-1,1-1 1,0 1 0,-1 0 0,1 0 0,0 0 0,-1 0 0,1 0 0,-1 1 0,1-1 0,0 0 0,-1 0 0,1 0 0,0 1 0,-1-1 0,1 1 0,11 19 705,-11-18-826,6 16 177,-7-16-103,1 1 0,-1-1 0,1 0 0,0 0 0,0 1 0,0-1 0,0 0 0,0 0 0,1 0 0,-1 0 0,1 0 0,-1 0 0,1-1 0,-1 1 0,1 0 0,0-1 0,0 1 0,0-1 0,0 0 0,0 0 0,0 0 0,5 2 0,-1 0-42,1-1-1,-1 1 0,1 1 0,-1 0 1,0-1-1,0 2 0,-1-1 1,0 1-1,1 0 0,-1 0 1,-1 0-1,1 1 0,-1-1 0,0 1 1,6 12-1,-8-14 34,-1 0 0,1-1 0,-1 1 0,0 0 0,0 1 0,0-1 0,-1 0 0,1 0 0,-1 0 0,0 0 0,0 0 0,-1 1 0,1-1 0,-1 0 0,0 0 0,0 0 0,0 0 0,-1 0 0,1 0 0,-1-1 0,0 1 0,0 0 0,0-1 1,0 1-1,-1-1 0,0 0 0,1 0 0,-5 4 0,0-1 38,-1-1 1,1 0 0,-1 0-1,0 0 1,0-1 0,0 0-1,-1-1 1,0 0 0,1 0-1,-1-1 1,0 0 0,0 0-1,0-1 1,0 0 0,-16-1 0,23-1-181,0 0 1,0 1 0,0-1 0,0 0 0,0-1 0,0 1 0,0 0 0,0-1 0,1 1 0,-1-1 0,0 1 0,1-1 0,-1 0-1,1 0 1,-2-2 0,1 1-63,-8-11-354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13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 19052,'6'-3'1624,"1"-2"-1215,2-1-201,10 3 728,1-3-248,6 3-472,3-1-232,4 2-528,-3 4-216,-1 1 608,3 4-120,-4-7-105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07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102 782 14955,'16'8'4068,"-15"-7"-3962,1-1-1,-1 1 1,0-1 0,1 1 0,-1-1 0,1 0-1,-1 0 1,1 0 0,-1 0 0,0 0 0,1 0-1,-1 0 1,1 0 0,-1 0 0,0-1 0,1 1-1,-1-1 1,0 1 0,1-1 0,-1 1 0,0-1 0,1 0-1,-1 0 1,0 0 0,0 1 0,0-1 0,0 0-1,0 0 1,0 0 0,0-1 0,0 1 0,0 0-1,-1 0 1,1 0 0,0-1 0,-1 1 0,1 0-1,-1-1 1,1 1 0,-1 0 0,0-3 0,3-7 86,-1 1 1,0-1-1,-1 0 1,0-13-1,0 18-65,-2-55 194,-1 0 0,-4 0 0,-2 0 0,-3 1 0,-2 0 1,-3 1-1,-3 1 0,-31-69 0,47 121-297,-1-5 30,-1 1-1,0 0 1,-1 0-1,0 0 1,-12-15-1,24 41 39,0-7-89,1 1-1,0-2 1,0 1-1,1-1 1,0 0 0,1 0-1,0-1 1,0 0-1,0-1 1,1 0-1,0 0 1,0-1-1,1-1 1,-1 1 0,1-2-1,15 4 1,0-2-119,0-2 0,0 0 1,1-2-1,-1-1 0,52-6 0,-17 3 34,-45 4-78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28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3712 10970,'-3'6'3914,"6"-7"-1016,-1 0-2806,13-29 1646,-10 24-1728,-1 0-1,0 0 0,0 0 1,0 0-1,-1-1 0,0 1 1,3-10-1,-1 5 8,0 0 1,10-17-1,-10 19-13,0 0-1,-1 0 1,5-18 0,0 0 14,20-55-31,-11 26 20,15-38 14,5 24 4,-9 18-17,-10 16 1,28-35 0,5-11 3,-31 51-10,39-49 1,-34 48 0,26-43-1,10-54-9,-6 11 5,-35 81 14,-2 0 0,-1-2-1,-2 0 1,-2-1 0,-2 0 0,12-66 0,-14 44-1,2 0-1,4 0 1,2 2 0,38-89 0,-37 101 4,-2 0 1,11-57-1,-18 61-10,3 0 1,1 1 0,23-47-1,54-63 158,-57 100-20,43-88-1,-16 9-106,-14 33 35,49-150 0,-78 198-59,2 1 1,42-76-1,78-142-160,-138 259-445,-7 7 153,-14 10-94,2-2 310,0-2-120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29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0 13971,'0'3'1272,"0"6"-752,-1 2-208,0 5 561,-2 4-169,0 5-216,1 2-160,1 4-408,1-2-240,-2 0-1457,0 0 1569,2-5-248,0-1-192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29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0 12355,'-16'95'2085,"-2"18"53,17-98-2386,0 1 0,1-1 0,1 1 0,0-1 0,6 21 0,-5-25-408,-1 0-1,1-1 1,-1 14 0,-7 61 1651,0-24 639,4-29-1026,0-19-434,1 0 1,0 1-1,1-1 1,1 1 0,0-1-1,5 21 1,-5-30-534,0 0 0,0 0 1,0 0-1,-1-1 1,0 1-1,0 7 0,-4 22 1377,-1 8 1882,12-76-2775,-4 5-225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1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88 13587,'0'-3'394,"-1"0"0,1 0 0,-1 0 0,1 0 1,0 0-1,0 0 0,1-1 0,-1 1 0,0 0 0,1 0 0,0 0 1,0 0-1,0 0 0,3-5 0,-2 5-237,0 1 1,0-1-1,1 1 0,-1-1 1,1 1-1,-1 0 0,1 0 1,0 0-1,0 0 1,0 1-1,0-1 0,0 1 1,6-2-1,-5 2-109,1-1 0,0 1 0,0 0 0,0 0 1,-1 1-1,1-1 0,0 1 0,0 0 0,0 0 0,0 1 0,0 0 0,0 0 0,6 2 0,-9-3-41,0 1-1,-1 0 0,1 0 0,0 0 0,-1 0 0,1 0 0,0 0 0,-1 1 0,1-1 0,-1 0 0,0 1 0,0-1 0,1 1 0,-1 0 0,0-1 0,0 1 0,0 0 0,-1 0 0,1-1 0,0 1 0,-1 0 0,1 0 0,-1 0 0,1 0 0,-1 0 0,0 0 0,0 0 1,0 0-1,0 0 0,0 0 0,-1 0 0,1-1 0,0 1 0,-1 0 0,-1 3 0,1 0 50,-1-1 0,0 1 0,-1-1 0,1 1 0,-1-1 0,1 0 1,-1 0-1,0 0 0,-1-1 0,1 1 0,-1-1 0,1 0 0,-8 5 0,11-8-52,0 0-1,0 0 1,-1 0-1,1 0 1,0 0-1,0 0 1,0 0-1,-1 1 1,1-1-1,0 0 1,0 0-1,0 0 1,-1 0-1,1 0 0,0 1 1,0-1-1,0 0 1,0 0-1,0 0 1,0 0-1,-1 1 1,1-1-1,0 0 1,0 0-1,0 1 1,0-1-1,0 0 1,0 0-1,0 0 1,0 1-1,0-1 1,0 0-1,0 0 1,0 1-1,0-1 0,0 0 1,0 0-1,0 0 1,0 1-1,0-1 1,0 0-1,1 0 1,-1 0-1,0 1 1,0-1-1,0 0 1,0 0-1,0 0 1,0 0-1,1 1 1,-1-1-1,0 0 1,0 0-1,0 0 1,0 0-1,1 0 0,-1 0 1,0 1-1,0-1 1,1 0-1,14 6-35,-13-6 28,12 5-36,-5-3-1,0 1 1,0 0-1,0 0 0,-1 1 1,11 7-1,-16-10 38,-1 1 0,1 1 0,-1-1 0,0 0 1,0 0-1,0 1 0,0-1 0,0 1 0,-1-1 0,1 1 0,-1 0 0,0 0 0,0 0 0,0 0 0,0 0 0,0 0 0,0 0 0,-1 0 0,0 0 0,1 4 0,-1-2 61,0-1 1,0 0 0,0 1 0,-1-1 0,1 0 0,-1 1-1,0-1 1,0 0 0,-1 0 0,1 1 0,-1-1-1,0-1 1,0 1 0,-4 5 0,4-6 38,0-1 0,-1 1 1,0-1-1,0 0 0,1 0 0,-1 0 1,-1 0-1,1 0 0,0-1 0,0 1 1,-1-1-1,1 0 0,-1 0 0,1 0 1,-1 0-1,1-1 0,-1 1 0,-4-1 1,-1 0-12,6 1-117,-1-1 0,0 1 0,1-1 0,-1 0 0,0 0-1,1-1 1,-1 1 0,0-1 0,1 0 0,-1 0 0,1 0-1,-1 0 1,-5-4 0,8 5-33,1 0 0,0 0 1,0-1-1,-1 1 0,1 0 0,0-1 0,0 1 0,0 0 1,0 0-1,-1-1 0,1 1 0,0 0 0,0-1 0,0 1 1,0-1-1,0 1 0,0 0 0,0-1 0,0 1 0,0 0 1,0-1-1,0 1 0,0 0 0,0-1 0,0 1 0,0 0 1,1-1-1,-1 1 0,0 0 0,0-1 0,0 1 0,0 0 0,1 0 1,-1-1-1,0 1 0,0 0 0,1 0 0,-1-1 0,0 1 1,0 0-1,1 0 0,-1 0 0,1-1 0,2-2-266,0-1-442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1.6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35 15803,'3'-12'1634,"-3"10"-1413,0 1 1,0-1-1,1 0 1,-1 0 0,0 0-1,1 1 1,0-1 0,-1 0-1,1 1 1,0-1 0,1-1-1,-2 3-153,1 0 0,-1 0-1,0 0 1,1 0 0,-1 1-1,0-1 1,1 0 0,-1 0 0,0 0-1,0 0 1,1 1 0,-1-1-1,0 0 1,0 0 0,1 1-1,-1-1 1,0 0 0,0 0-1,0 1 1,1-1 0,-1 0 0,0 1-1,0-1 1,0 0 0,0 1-1,0-1 1,0 0 0,0 1-1,0-1 1,0 0 0,0 1-1,0-1 1,0 0 0,0 1 0,0-1-1,0 1 1,3 19 278,-3-18-197,2 13-50,-1 0 0,-1 1 1,0-1-1,-1 0 1,-1 0-1,0 1 0,-1-1 1,-1-1-1,0 1 1,-1 0-1,-1-1 0,-11 21 1,4-12 5,-11 19 83,23-39-174,0 0 0,0 0 0,0 0 0,0 0 0,0 0 0,0 0-1,1 0 1,0 0 0,0 0 0,0 1 0,0 4 0,0-7-13,1 0 1,-1-1-1,0 1 0,0 0 1,1-1-1,-1 1 1,1 0-1,-1-1 0,0 1 1,1-1-1,-1 1 0,1-1 1,0 1-1,-1-1 0,1 1 1,-1-1-1,1 1 1,0-1-1,-1 0 0,1 1 1,0-1-1,-1 0 0,1 0 1,0 1-1,-1-1 0,1 0 1,0 0-1,0 0 1,-1 0-1,1 0 0,0 0 1,0 0-1,-1 0 0,1 0 1,1-1-1,28-7 11,-27 7-17,32-14-236,-22 10-297,-1 0 0,1 0-1,21-4 1,-21 10 142,-3 7-137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3.2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 11867,'34'-6'1051,"77"-9"1876,-95 14-2822,0 0-1,0 2 1,0 0-1,31 6 0,-6 2-325,0-3-1,1-1 0,-1-2 1,1-1-1,0-3 0,-1-1 0,80-15 1,-89 10 230,-3 0 27,0 2 0,37-2 0,-57 7-8,0 0 0,0 1 0,0-1 0,0 2 0,0-1 0,0 1-1,-1 1 1,1-1 0,-1 2 0,1-1 0,12 8 0,-15-8 114,-1 0 0,0 0 0,1-1 0,0 0 0,-1 0 1,1 0-1,0-1 0,0 0 0,0 0 0,10 0 0,3-2 457,-1 0-1,21-5 1,-29 4-585,1 0 0,-1 0-1,1 1 1,-1 1 0,1 0 0,0 0 0,-1 1 0,1 0 0,-1 1-1,15 4 1,-11 2-203,-10 3-95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2.5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17228,'13'3'1128,"9"0"-992,5 2-80,15 3 88,9-3-368,8 0-848,2-1 960,1-5-184,0-2-96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3.7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9 105 14379,'-2'-5'453,"1"0"0,-1-1 0,1 1 0,0-1 0,1 0 0,-1 1 0,1-8 0,0 12-365,1-1-1,-1 0 1,1 0 0,-1 0-1,1 0 1,0 0-1,0 1 1,0-1 0,0 0-1,0 1 1,0-1 0,0 1-1,0-1 1,1 1-1,-1-1 1,0 1 0,1 0-1,0 0 1,-1 0 0,1 0-1,0 0 1,-1 0-1,1 0 1,2 0 0,7-3-24,0 1 0,0 0 0,0 0 1,1 1-1,-1 1 0,1 0 0,0 1 1,-1 0-1,16 2 0,-11 0-85,-1 1 0,0 0 0,1 1 0,-1 1 0,0 0 0,18 9-1,-29-12 14,0 1-1,0-1 0,0 1 0,-1-1 0,1 1 0,-1 0 0,1 1 1,-1-1-1,0 0 0,0 1 0,-1 0 0,1-1 0,-1 1 0,1 0 1,2 8-1,-3-6 8,-1 1 0,0-1 0,0 0-1,0 1 1,-1-1 0,0 1 0,0-1 0,-1 1 0,1-1 0,-4 11 0,-14 61 91,-12 58-751,28-127 492,-4 16-1224,-1-20 603,-5-12 232,-3-10-149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4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1 397 16091,'7'0'1177,"6"0"-961,5 0-96,9 0 224,1-5-328,8-1-392,1-4-1593,0-6 1753,3-1-288,-2-5-208</inkml:trace>
  <inkml:trace contextRef="#ctx0" brushRef="#br0" timeOffset="1">554 2 13859,'5'-2'1224,"-8"12"-792,-4 9-144,-3 11 601,-1 5-225,-1 7-256,-1 2-128,1 0-72,1 0-24,2-5-184,0-6-184,4-8-376,0-4-769,2-10 1121,3-10-200,-1 6-152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4.8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55 13331,'-5'1'232,"1"-1"0,-1 1 1,0 0-1,1 0 0,-1 0 0,1 0 1,-1 1-1,1 0 0,0 0 0,0 0 1,0 1-1,0-1 0,0 1 0,0 0 0,0 0 1,1 0-1,0 1 0,0-1 0,0 1 1,-4 5-1,3-3-76,0 1 0,0 0 0,1 0 1,0 0-1,0 0 0,0 0 0,1 1 0,0-1 0,1 1 0,0 0 0,-1 12 1,2-20-154,0 0 1,0 0 0,0 1-1,0-1 1,0 0 0,0 0 0,-1 0-1,1 0 1,0 0 0,0 0-1,0 1 1,0-1 0,0 0-1,0 0 1,0 0 0,0 0-1,0 0 1,0 0 0,0 1 0,0-1-1,0 0 1,0 0 0,0 0-1,0 0 1,0 0 0,1 0-1,-1 1 1,0-1 0,0 0 0,0 0-1,0 0 1,0 0 0,0 0-1,0 0 1,0 0 0,0 1-1,0-1 1,1 0 0,-1 0 0,0 0-1,0 0 1,0 0 0,0 0-1,0 0 1,0 0 0,1 0-1,-1 0 1,0 0 0,0 0-1,0 0 1,0 0 0,0 0 0,0 0-1,1 0 1,-1 0 0,0 0-1,0 0 1,0 0 0,0 0-1,8-9 133,4-15-20,-7 11-74,-1 0 0,-1 0 0,0 0-1,0 0 1,-2 0 0,1 0 0,-2-1 0,0 1 0,0-1-1,-4-18 1,4 32-49,0-1 1,0 1-1,0-1 0,0 1 0,0-1 1,0 1-1,0-1 0,0 1 0,0-1 1,0 1-1,-1 0 0,1-1 0,0 1 1,0-1-1,-1 1 0,1-1 0,0 1 1,0 0-1,-1-1 0,1 1 0,0 0 1,-1-1-1,1 1 0,0 0 0,-1-1 1,1 1-1,-1 0 0,1 0 0,-1 0 0,1-1 1,-1 1-1,1 0 0,0 0 0,-1 0 1,1 0-1,-1 0 0,1 0 0,-1 0 1,1 0-1,-1 0 0,0 0 0,0 0-36,0 1-1,1 0 1,-1-1 0,0 1-1,0 0 1,1 0-1,-1 0 1,0 0-1,1-1 1,-1 1-1,1 0 1,-1 0-1,1 0 1,-1 0-1,1 0 1,0 0 0,0 0-1,-1 2 1,0 5-307,0 0 1,0 0-1,1 0 0,0 1 1,0-1-1,1 0 1,0 0-1,0 0 1,4 13-1,6 2-489</inkml:trace>
  <inkml:trace contextRef="#ctx0" brushRef="#br0" timeOffset="0.98">562 278 12555,'-14'30'1360,"2"-8"532,-13 39 0,23-55-1669,0 1 0,0-1 1,1 0-1,0 1 0,0-1 0,1 1 1,-1 0-1,1-1 0,1 1 0,0-1 0,1 8 1,-2-12-200,1 0 0,-1-1 0,1 1 0,-1-1-1,1 1 1,-1 0 0,1-1 0,0 1 0,0-1 0,0 0 0,0 1 0,0-1 0,0 0 0,0 0 0,1 1 0,-1-1 0,0 0 0,1 0 0,-1 0 0,1-1 0,-1 1 0,1 0 0,-1 0 0,1-1 0,-1 1 0,1-1 0,0 0 0,-1 1-1,1-1 1,0 0 0,-1 0 0,1 0 0,0 0 0,0 0 0,-1 0 0,1-1 0,0 1 0,-1 0 0,1-1 0,-1 1 0,3-2 0,1 0 4,0 0 0,0-1 0,0 1 0,0-1 0,0-1 0,0 1 0,-1 0-1,1-1 1,-1 0 0,0 0 0,4-6 0,-3 2 8,0-1-1,0 0 1,-1 0-1,0 0 1,-1-1-1,0 1 1,-1-1-1,3-13 1,-4 18-32,-1 0 0,1 0 0,-1 0 0,0 0 0,0 1 0,0-1 0,-1 0 0,0 0 0,0 0 0,0 0 0,0 1 0,-1-1 0,0 0 0,0 1 0,0-1 0,0 1 0,-1 0 0,-5-7 0,7 10-39,-1-1-1,1 1 0,0 0 0,-1 0 0,1 0 0,-1 1 1,1-1-1,-1 0 0,1 1 0,-1-1 0,1 0 0,-1 1 0,0 0 1,1-1-1,-1 1 0,0 0 0,1 0 0,-1 0 0,0 0 1,1 0-1,-1 1 0,0-1 0,1 0 0,-1 1 0,0-1 1,1 1-1,-1-1 0,1 1 0,-1 0 0,1 0 0,-1 0 0,1 0 1,0 0-1,-1 0 0,1 0 0,0 0 0,0 0 0,0 1 1,-2 1-1,-4 10-258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12.0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26 15387,'34'-25'3973,"-34"30"-455,-8 20-2607,3-9-387,-4 17-170,2 0 0,-4 45-1,9-62-328,1-1 0,1 0-1,1 0 1,0 1 0,1-1 0,0 0-1,8 23 1,-9-35-28,0-1 1,0 1-1,0-1 0,0 1 0,1-1 1,-1 1-1,1-1 0,0 0 1,0 1-1,0-1 0,0 0 0,0 0 1,3 2-1,-4-4-4,0 1-1,0-1 1,0 0 0,0 1-1,0-1 1,1 0 0,-1 0 0,0 0-1,0 0 1,0 0 0,0 0 0,0 0-1,0 0 1,0 0 0,0-1-1,0 1 1,0 0 0,0-1 0,0 1-1,0-1 1,0 1 0,0-1 0,0 1-1,0-1 1,-1 0 0,1 1-1,0-1 1,0 0 0,-1 0 0,1 1-1,0-1 1,-1 0 0,1 0 0,-1 0-1,1 0 1,-1 0 0,1-2-1,2-2-4,-1-1 0,0 0 0,0 1 0,0-1 0,-1 0 0,0 0-1,0 0 1,0-1 0,-1-9 0,0-31-103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1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63 14803,'0'-3'570,"1"1"0,-1-1-1,1 1 1,-1-1 0,1 1-1,0-1 1,0 1 0,0-1 0,1 1-1,-1 0 1,0 0 0,1-1 0,1-1-1,0 2-475,-1 0 0,1 1 0,0-1 0,-1 1 1,1 0-1,0-1 0,5 0 0,1-1-52,-3 1-31,-1 0 0,2 0 0,-1 1 0,0-1 0,9 1 0,-13 1-8,-1 0 1,0 0-1,0 0 1,0 0-1,0 0 0,0 1 1,0-1-1,1 0 0,-1 1 1,0-1-1,0 1 1,0-1-1,0 1 0,0-1 1,0 1-1,-1 0 1,1 0-1,0-1 0,0 1 1,0 0-1,-1 0 0,1 0 1,0 0-1,-1 0 1,1 0-1,-1 0 0,1 0 1,-1 0-1,1 0 0,-1 0 1,0 0-1,0 0 1,1 0-1,-1 0 0,0 1 1,0 1-1,0 7 73,-1 1-1,0-1 1,0 1-1,-1-1 1,0 1-1,-1-1 1,0 0-1,-1 0 1,0 0-1,0 0 1,-1-1-1,0 0 1,-1 0-1,0 0 1,-8 8-1,14-17-67,0 0 0,0 0 0,0-1-1,-1 1 1,1 0 0,0 0 0,0 0 0,0 0-1,0 0 1,0 0 0,-1 0 0,1-1-1,0 1 1,0 0 0,0 0 0,0 0 0,0 0-1,0-1 1,0 1 0,-1 0 0,1 0-1,0 0 1,0 0 0,0-1 0,0 1 0,0 0-1,0 0 1,0 0 0,0-1 0,0 1-1,0 0 1,0 0 0,0 0 0,0-1 0,0 1-1,0 0 1,0 0 0,0 0 0,1-1 0,-1 1-1,0 0 1,0 0 0,0 0 0,0 0-1,0-1 1,0 1 0,1 0 0,2-4-31,0 0 0,1 1-1,-1-1 1,1 1 0,0 0 0,0 0 0,0 0 0,0 0 0,1 1 0,-1 0-1,1 0 1,-1 0 0,1 0 0,0 1 0,0 0 0,0 0 0,6-1 0,-11 2 17,0 0 0,1 0-1,-1 0 1,0 0 0,1 0 0,-1 0 0,0 0 0,1 1 0,-1-1 0,0 0 0,0 0 0,1 0 0,-1 0 0,0 0 0,1 0-1,-1 1 1,0-1 0,0 0 0,1 0 0,-1 0 0,0 0 0,0 1 0,0-1 0,1 0 0,-1 0 0,0 1 0,0-1 0,0 0 0,0 1-1,0-1 1,1 0 0,-1 0 0,0 1 0,-2 13 27,-12 12 271,14-25-270,-9 13 186,1-1 1,-2-1 0,0 0-1,0 0 1,-1-1 0,-1 0-1,1-1 1,-2 0 0,0-1-1,-23 13 1,22-19-701,14-3 445,-1 0 0,1 0 0,0 0 0,0 0 0,-1-1 0,1 1 0,0 0 0,0 0 0,0 0 0,0-1 0,-1 1 0,1 0 1,0 0-1,0 0 0,0-1 0,0 1 0,0 0 0,0 0 0,0-1 0,0 1 0,0 0 0,0-1 0,0 1 0,0 0 0,0 0 0,0-1 0,0 1 0,0 0 0,0-1 0,10-23-1576,-2 11 918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2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17 558 14443,'-5'4'342,"-6"7"4599,16-18-4005,239-284 2284,-195 237-3209,3 2 0,2 2 0,67-48 0,-91 80-17,-18 16-29,-11 2 31,-1 0 0,0 1 0,0-1 0,0 0 0,0 1 1,0-1-1,0 1 0,0-1 0,0 0 0,0 1 1,0-1-1,0 1 0,0-1 0,0 0 0,0 1 0,0-1 1,0 0-1,0 1 0,0-1 0,0 1 0,-1-1 1,1 0-1,0 1 0,0-1 0,0 0 0,-1 1 0,1-1 1,0 0-1,-1 0 0,1 1 0,-1-1 0,-2 4-218,0 0 0,-1 0 0,1 0 0,-1 0 0,0-1 0,0 0 0,0 0 0,0 0 0,-1 0 0,1-1 0,-1 0 0,0 0 0,1 0 0,-11 2 0,-1-3-406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3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23 117 12635,'-1'0'146,"-1"-1"1,1 1-1,0 0 1,0-1 0,0 1-1,-1-1 1,1 0-1,0 1 1,0-1 0,0 0-1,0 0 1,0 0-1,0 0 1,1 0-1,-1 0 1,0 0 0,0 0-1,1 0 1,-1 0-1,0 0 1,1 0 0,-1-3-1,0 2 52,1 0 0,0 0-1,0-1 1,0 1 0,1 0 0,-1 0-1,0 0 1,1 0 0,-1 0 0,1 0-1,0 0 1,1-4 0,1 0 137,1 0 0,0 0-1,0 1 1,0-1 0,1 1 0,-1 0-1,10-7 1,-13 10-288,1 1 0,0-1-1,0 1 1,0 0 0,-1 0-1,1 0 1,0 0 0,0 1-1,1-1 1,-1 0 0,0 1-1,0-1 1,0 1 0,0 0-1,0 0 1,1 0 0,-1 0-1,0 0 1,0 0 0,0 1-1,4 0 1,-5 0-36,1 0 1,-1 0-1,1 0 0,-1 0 1,1 0-1,-1 0 0,0 0 1,0 1-1,0-1 0,0 0 1,0 1-1,0-1 0,0 1 1,0-1-1,0 1 0,-1 0 1,1-1-1,0 1 0,-1 0 1,0-1-1,1 1 1,-1 0-1,0-1 0,0 1 1,0 0-1,0 0 0,0 1 0,-2 8 92,1-1-1,-2 1 1,1-1-1,-1 0 1,-1 0-1,-6 13 0,5-12 74,0 0 0,1 0 0,1 0 0,-3 17 0,5-28-186,1 0 0,0 1 0,0-1 0,0 0 0,0 1 0,0-1 0,0 0 0,0 1 0,0-1 0,0 1 0,0-1 0,0 0 0,0 1 0,0-1 0,0 1 1,0-1-1,0 0 0,0 1 0,0-1 0,0 0 0,0 1 0,1-1 0,-1 0 0,0 1 0,0-1 0,1 0 0,-1 1 0,0-1 0,0 0 0,1 0 0,-1 1 0,0-1 0,1 0 0,-1 0 0,0 1 0,1-1 0,-1 0 0,1 0 1,15-7-819,13-18-58,-9 0 494,2-3-121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3.4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24 16524,'-10'13'925,"-1"-1"-122,2 1 0,-1 0 0,-7 15 0,15-24-672,0 1 0,0 0-1,1-1 1,-1 1 0,1 0 0,0 0-1,0 0 1,0 0 0,1 0 0,0 1-1,0-1 1,0 0 0,2 9-1,-1-12-95,-1 0-1,1 0 0,-1 0 0,1 0 0,0 0 0,0 0 1,0 0-1,0 0 0,0 0 0,0-1 0,0 1 0,1 0 1,-1-1-1,1 1 0,-1-1 0,1 1 0,-1-1 0,1 0 1,4 2-1,-3-1-8,0-1 0,0 0 0,1 0 0,-1 0 0,1-1 1,-1 0-1,1 1 0,-1-1 0,1 0 0,-1 0 0,5-1 1,1-1-2,0 0 0,0-1 0,0 0 0,0 0 0,-1 0 0,1-1 0,-1-1 0,11-7 0,-10 5 22,-1 0-1,1-1 1,-1 1-1,-1-2 1,0 1-1,7-12 1,-12 17-16,0 0 0,0 0 0,0-1 0,0 1 0,0-1 0,-1 0 0,0 1 0,0-1 0,0 0 0,0 0 0,-1 0 0,1 0 0,-1 1 0,0-1 1,0 0-1,0 0 0,-1 0 0,0 0 0,1 0 0,-3-5 0,2 6-15,0 1 0,0 0 0,-1 0 0,1 0 0,-1-1 0,1 2 0,-1-1 1,1 0-1,-1 0 0,0 0 0,0 1 0,0-1 0,0 1 0,0 0 0,0-1 0,-1 1 0,1 0 0,0 0 0,-1 0 0,1 1 1,0-1-1,-1 1 0,1-1 0,-1 1 0,1 0 0,-1 0 0,1 0 0,-1 0 0,1 0 0,-1 0 0,1 1 0,-1-1 1,1 1-1,0 0 0,-4 1 0,-2 1 54,-1 1 0,1 0 0,0 0 1,0 0-1,0 1 0,1 1 0,-1-1 1,-7 9-1,-3 3-54,3-3 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8.1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3 228 16964,'-2'-8'1400,"3"1"-944,2 1-176,7-1 600,4-3-160,8-7-263,6-4-113,3-3-136,4 1-136,0-2-376,-3-1-185,-5 4-399,-5 2-368,-18 10 888,-7 9-232,-13 12-224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8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1 128 15475,'7'0'1281,"3"-6"-793,0-6-160,8-2 440,1-3-184,2-1-328,1 1-200,-2 1-496,2 2-488,-6 3 720,-3 8-208,-10 6-176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0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38 12331,'-21'-37'3876,"21"93"271,2-4-3673,-1-6-555,2 0 1,15 76-1,-15-121-770,1-7 607,3-8 46,-2-11-227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0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0 18164,'-1'1'96,"0"-1"0,0 0 1,0 1-1,0 0 0,0-1 1,0 1-1,0 0 0,0-1 0,0 1 1,0 0-1,0 0 0,1 0 1,-1 0-1,0 0 0,1 0 0,-1 0 1,0 0-1,1 0 0,-1 0 1,1 0-1,0 0 0,-1 1 1,1-1-1,0 2 0,-7 31 882,7-31-934,-1 1-1,1-1 1,0 0 0,1 0 0,-1 0 0,1 1 0,-1-1 0,1 0 0,1 4 0,-1-6-53,-1-1-1,1 1 1,-1 0-1,1 0 1,-1-1 0,1 1-1,-1 0 1,1-1-1,-1 1 1,1-1-1,0 1 1,-1-1 0,1 1-1,0-1 1,0 0-1,-1 1 1,1-1 0,0 0-1,0 1 1,0-1-1,0 0 1,-1 0-1,1 0 1,0 0 0,0 0-1,0 0 1,0 0-1,-1 0 1,1 0 0,0 0-1,0 0 1,0 0-1,0-1 1,-1 1-1,1 0 1,0-1 0,0 1-1,-1-1 1,1 1-1,1-1 1,10-6-143,-8 4 87,1 0-1,0 1 1,0 0 0,9-4 0,-13 6 64,0 0 0,0 0 0,1-1-1,-1 1 1,0 0 0,0 0 0,0 0 0,0 0 0,1 1 0,-1-1 0,0 0-1,0 0 1,0 1 0,0-1 0,0 1 0,0-1 0,0 1 0,0-1 0,0 1-1,0-1 1,0 1 0,0 0 0,0 0 0,0-1 0,0 1 0,-1 0 0,2 2-1,2 3 41,-1 0-1,0 1 0,0 0 0,-1 0 0,1-1 0,-2 2 1,1-1-1,-1 0 0,0 0 0,0 11 0,-1-5 126,0 0 1,-1-1-1,0 1 0,-1 0 1,-4 14-1,4-23-72,1 0 1,-1-1-1,1 1 0,-1 0 0,0-1 0,0 0 0,0 1 1,-1-1-1,1 0 0,-4 3 0,5-5-122,0-1-1,0 1 0,0 0 1,0-1-1,0 1 0,0-1 1,0 1-1,0-1 0,0 1 1,0-1-1,0 0 0,0 1 1,0-1-1,0 0 0,-1 0 1,1 0-1,0 0 0,0 0 1,0 0-1,0 0 0,0 0 1,0-1-1,-1 1 1,1 0-1,0-1 0,0 1 1,0-1-1,0 1 0,0-1 1,0 1-1,0-1 0,0 0 1,0 0-1,1 1 0,-1-1 1,0 0-1,0 0 0,1 0 1,-1 0-1,0-1 0,-3-4-300,0 0-1,1 0 0,0 0 0,0-1 0,0 0 0,1 1 0,-2-10 0,-1-9-536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1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0 151 17380,'3'-10'1584,"-1"1"-1088,1-1-248,-1 2 760,3-2-359,3-1-649,5 0-337,6 5-567,3-4 744,0 3-200,2-1-112</inkml:trace>
  <inkml:trace contextRef="#ctx0" brushRef="#br0" timeOffset="1">436 1 17932,'-12'35'1472,"-8"-2"-1024,0 2-136,-1-2 464,7-3-175,-1-2-169,4-5-112,7-6-280,1-2-160,4-7-376,-1 0-177,4-3-271,1-2-176,-2-3 712,0-6-296,-3-5-56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1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178 13 16371,'-50'32'2087,"33"-23"-1367,1 1-1,-20 17 0,31-23-531,1 0-1,-1 1 0,1 0 1,0-1-1,0 2 1,1-1-1,0 0 0,0 1 1,0-1-1,0 1 0,-1 7 1,3-12-162,1 0-1,-1 0 1,1 0-1,0 0 1,0 0 0,0 1-1,-1-1 1,1 0 0,0 0-1,0 0 1,1 0 0,-1 0-1,0 0 1,1 2 0,-1-3-21,0 1 0,0-1 1,1 0-1,-1 0 0,0 1 1,0-1-1,1 0 1,-1 0-1,0 1 0,0-1 1,1 0-1,-1 0 0,0 0 1,1 1-1,-1-1 1,0 0-1,1 0 0,-1 0 1,1 0-1,-1 0 0,0 0 1,1 0-1,-1 0 1,0 0-1,1 0 0,-1 0 1,0 0-1,1 0 0,1-1-3,0 0-1,0 1 0,0-1 0,0 0 0,0 0 0,0-1 0,0 1 0,0 0 0,0 0 1,-1-1-1,1 1 0,-1-1 0,2-2 0,4-5-8,-1-1-1,0 0 0,0 0 1,7-20-1,-11 24 18,-1 1 0,1 0-1,-1-1 1,1 1-1,-2-1 1,1 1-1,0-1 1,-1 1-1,0-1 1,-1 1 0,1-1-1,-2-6 1,2 12-7,0-1 0,-1 0 0,1 1 0,0-1 0,0 0 1,-1 0-1,1 1 0,0-1 0,-1 1 0,1-1 0,-1 0 0,1 1 0,0-1 1,-1 1-1,0-1 0,1 1 0,-1-1 0,1 1 0,-1-1 0,1 1 1,-1 0-1,0-1 0,1 1 0,-1 0 0,0 0 0,0-1 0,-1 1 1,1 0 0,0 0 0,-1 0 1,1 1-1,-1-1 0,1 1 1,0-1-1,-1 1 0,1-1 1,0 1-1,0 0 0,-1-1 1,1 1-1,-1 1 0,-3 3 12,0-1-1,1 1 1,-1 0-1,1 0 1,-4 6-1,3-2-174,1-1 0,0 1-1,1 0 1,-1 0 0,-3 19 0,7-25 44,-1-1 1,1 1 0,0 0 0,0-1-1,0 1 1,0 0 0,1-1 0,-1 1-1,1-1 1,-1 1 0,3 4-1,-2-6 48,-1 1-1,1-1 0,0 0 0,0 0 0,0 0 0,0 1 0,1-1 0,-1 0 0,0 0 0,0-1 0,1 1 0,-1 0 1,0 0-1,1-1 0,-1 1 0,1 0 0,-1-1 0,1 0 0,-1 1 0,1-1 0,2 0 0,15 1-664</inkml:trace>
  <inkml:trace contextRef="#ctx0" brushRef="#br0" timeOffset="1">367 242 14243,'-4'27'2083,"-14"42"0,16-64-1711,1 1 0,-1-1 0,1 1 0,0-1 0,0 10-1,1-15-354,0 0-1,0 0 0,0 0 0,0 0 0,0 1 0,0-1 0,0 0 1,0 0-1,0 0 0,0 0 0,0 1 0,0-1 0,0 0 0,0 0 1,0 0-1,0 0 0,0 0 0,0 1 0,0-1 0,0 0 1,0 0-1,0 0 0,0 0 0,1 0 0,-1 1 0,0-1 0,0 0 1,0 0-1,0 0 0,0 0 0,0 0 0,0 0 0,1 0 0,-1 0 1,0 0-1,0 1 0,0-1 0,0 0 0,0 0 0,1 0 0,-1 0 1,0 0-1,0 0 0,0 0 0,8-5 255,4-9-120,1-2-17,19-26 212,-30 38-281,1 0 1,-1 0 0,0 0 0,-1 0-1,1 0 1,-1 0 0,1 0 0,-1-1-1,0-4 1,-1 8-59,0 1 0,0 0 0,1-1 0,-1 1 0,0 0 0,0-1 0,0 1 0,0 0 0,0-1 0,0 1 0,0 0 0,0-1 0,-1 1 0,1 0-1,0-1 1,0 1 0,0 0 0,0-1 0,0 1 0,0 0 0,-1-1 0,1 1 0,0 0 0,0 0 0,0-1 0,-1 1 0,1 0 0,0 0 0,0 0 0,-1-1 0,1 1 0,0 0 0,-1 0 0,1 0 0,0 0-1,-1-1 1,-12 6-200,-12 18-378,9 4 227,13-20 10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12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19964,'6'7'1545,"1"1"-1209,2-1-176,2 0 104,3 3-640,-4-1 440,-2-5-72,-7 2-240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3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130 102 13955,'3'-11'815,"-1"2"-204,0 0 0,1 1-1,1-1 1,-1 0 0,1 1 0,0 0-1,1 0 1,10-14 0,-14 22-590,-1 0 0,0 0 0,0 0 0,0-1 0,0 1 0,0 0 0,0 0 0,0 0 0,0 0 0,0 0 0,0 0 0,0 0 0,0 0 0,0 0 0,1 0 0,-1 0-1,0 0 1,0 0 0,0 0 0,0 0 0,0 0 0,0 0 0,0 0 0,0 0 0,0 0 0,0 0 0,1 0 0,-1 0 0,0 0 0,0 0 0,0 0 0,0 0 0,0 0 0,0 1 0,0-1 0,0 0 0,0 0 0,0 0 0,0 0 0,0 0 0,0 0 0,0 0 0,0 0 0,0 0 0,1 0 0,-1 0 0,0 0 0,0 0 0,0 0 0,0 1-1,0-1 1,0 0 0,0 0 0,0 0 0,0 0 0,0 0 0,0 0 0,0 0 0,0 0 0,0 0 0,0 0 0,0 1 0,-1 9 570,-2 13-48,-24 55 133,-48 97 0,7-19-565,64-138-114,4-17 3,0-1-1,0 0 1,0 0-1,0 1 1,0-1 0,0 0-1,0 1 1,0-1-1,1 0 1,-1 1-1,0-1 1,0 0-1,0 0 1,0 1-1,1-1 1,-1 0-1,0 0 1,0 1-1,1-1 1,-1 0 0,0 0-1,0 0 1,1 0-1,-1 1 1,0-1-1,0 0 1,1 0-1,0 0 1,1 0-2,0 0 0,1 0 1,-1-1-1,0 1 1,1-1-1,-1 1 0,0-1 1,1 0-1,-1 0 0,0 0 1,3-1-1,44-25-59,40-17 132,-76 38-265,-1 2 1,1-1-1,0 2 1,0 0 0,17-2-1,-27 5-107,1 0 0,0 0 0,0 1 0,-1-1 0,1 1 1,0 0-1,-1 0 0,1 0 0,0 1 0,-1-1 0,6 4 0,-8-5-594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4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169 112 17988,'-2'0'157,"0"0"1,0 1 0,0-1-1,1 1 1,-1 0-1,0 0 1,0 0 0,1 0-1,-1 0 1,0 0-1,1 0 1,-1 0-1,1 1 1,-1-1 0,1 0-1,0 1 1,0-1-1,-2 4 1,-20 34 532,20-32-447,-28 60 226,4 1 0,-25 93 0,51-159-442,27-70 1190,4-14-1024,-26 68-204,3-10-100,-1 1-1,4-34 0,-10 58 105,1 1 0,-1-1 0,0 1 0,1-1 0,0 1-1,-1-1 1,1 1 0,0-1 0,0 0 0,0 0 0,0 1 0,0-1-1,0 0 1,0 0 0,0 0 0,0 0 0,1 0 0,-1 0 0,0 0-1,3 1 1,-1-2 0,-1 1 0,1 0 0,-1-1 0,1 0-1,0 1 1,-1-1 0,1 0 0,-1 0 0,1-1 0,0 1-1,3-1 1,1-1-6,1-1 0,-1 1 0,0-2 0,0 1 0,0 0 0,0-1 0,8-6 0,0-3-58,-1-1 0,0 0 0,0 0 0,17-27 0,36-69-617,-70 145 355,-87 295 989,89-326-698,0-1-1,0 1 1,0-1-1,1 1 1,-1-1-1,1 1 1,0-1-1,0 1 1,0 0-1,2 5 1,-1-8-6,-1 1 0,1-1 0,0 1 0,0-1 0,1 1 0,-1-1 0,0 0 0,0 0 0,1 1 0,-1-1 0,0 0 0,1 0 0,-1 0 0,1-1 0,-1 1 0,1 0 0,0 0 0,-1-1 0,1 1 0,0-1 0,0 0 0,-1 1 0,3-1 0,14 3-281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55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13659,'0'1'175,"-1"-1"0,1 0 1,0 1-1,-1-1 0,1 0 0,0 1 0,-1-1 1,1 0-1,0 1 0,-1-1 0,1 1 1,0-1-1,0 1 0,0-1 0,-1 0 1,1 1-1,0-1 0,0 1 0,0-1 0,0 1 1,0-1-1,0 1 0,0-1 0,0 1 1,0-1-1,0 1 0,0-1 0,0 1 0,0-1 1,0 1-1,1-1 0,-1 1 0,0-1 1,1 1-1,0 0-16,0 0 1,0 0-1,1 0 1,-1 0-1,0 0 0,1 0 1,-1 0-1,1-1 1,-1 1-1,4 0 1,42 8-238,-46-9 252,36 3 67,-1-1 0,1-3 0,-1-1 0,64-11 1,-86 11 35,-26 5-11,-26 7 48,2-6-206,1-2 0,-1-1-1,0-1 1,-44-7 0,72 5-105,7-1-10,17-2-28,29-2-40,-31 7-236,-1 1-1,0 1 0,0 0 0,19 5 0,-10-2 80,-7-2-78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0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6 16404,'0'0'56,"0"0"1,-1 0 0,1 0-1,0-1 1,0 1 0,0 0 0,0 0-1,0 0 1,0 0 0,0-1-1,0 1 1,0 0 0,1 0 0,-1 0-1,0-1 1,0 1 0,0 0-1,0 0 1,0 0 0,0 0 0,0-1-1,0 1 1,0 0 0,0 0 0,1 0-1,-1 0 1,0 0 0,0-1-1,0 1 1,0 0 0,1 0 0,-1 0-1,0 0 1,0 0 0,0 0-1,0 0 1,1 0 0,-1 0 0,0 0-1,0 0 1,0 0 0,0 0 0,1 0-1,-1 0 1,0 0 0,0 0-1,0 0 1,1 0 0,-1 0 0,0 0-1,0 0 1,0 0 0,1 0-1,2 14 1760,-2 29-194,-1-39-1414,-13 291 2658,13-295-2863,0 0 1,0 0 0,0 0 0,0 1-1,0-1 1,1 0 0,-1 0 0,0 0-1,0 0 1,0 0 0,0 1 0,0-1-1,1 0 1,-1 0 0,0 0 0,0 0-1,0 0 1,0 0 0,1 0 0,-1 0 0,0 1-1,0-1 1,0 0 0,1 0 0,-1 0-1,0 0 1,0 0 0,0 0 0,0 0-1,1 0 1,-1 0 0,0 0 0,0 0-1,0 0 1,1 0 0,-1-1 0,0 1-1,0 0 1,0 0 0,1 0 0,-1 0-1,0 0 1,0 0 0,0 0 0,0 0-1,0-1 1,1 1 0,-1 0 0,0 0 0,0 0-1,0 0 1,0-1 0,0 1 0,0 0-1,19-13 16,-5 4-12,-8 6-30,0 1 1,1 0 0,-1 0 0,1 0-1,0 1 1,-1 0 0,1 0 0,0 1 0,7 0-1,-12 0 18,0 0 0,0 0 0,-1 0 0,1 0-1,0 1 1,0-1 0,0 1 0,0-1 0,-1 1 0,1 0-1,0 0 1,-1-1 0,1 1 0,0 0 0,-1 1 0,0-1-1,1 0 1,-1 0 0,1 1 0,-1-1 0,0 0 0,0 1-1,0-1 1,0 1 0,0 0 0,0-1 0,0 1 0,-1 0-1,1 0 1,-1-1 0,1 1 0,-1 0 0,1 0 0,-1 0-1,0 0 1,0 0 0,0 3 0,-1 0 36,0 0 0,-1-1 0,1 1 0,-1 0 0,0 0 0,0-1 0,0 1 0,-1-1 0,1 0 0,-1 0 0,0 0 0,0 0 0,-1 0 0,-5 5 0,-7 5 232,-1 0 0,-17 11-1,20-16 30,0-1-1,-21 11 0,30-17-247,1-1 0,0 1 0,0-1 0,-1 1 0,1-1 0,-1 0 0,1-1-1,-1 1 1,1-1 0,-1 0 0,1 0 0,-1 0 0,-6-2 0,10 2-89,0 0-1,1-1 1,-1 1 0,1 0 0,-1 0 0,1-1-1,-1 1 1,0 0 0,1-1 0,-1 1 0,1-1-1,0 1 1,-1-1 0,1 1 0,-1-1 0,1 1-1,0-1 1,-1 1 0,1-1 0,0 1-1,-1-1 1,1 1 0,0-1 0,0 0 0,0 1-1,-1-1 1,1 0 0,0 0 0,0-1-111,1 0 0,-1 0 0,0 0 1,1 0-1,-1-1 0,1 1 0,-1 0 0,1 1 0,1-3 0,24-35-1509,-8 18 776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0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0 15643,'2'1'178,"-1"0"0,0 0 0,0 0 0,1 0 0,-1 0-1,0 1 1,0-1 0,0 0 0,0 0 0,-1 1 0,1-1-1,0 1 1,-1-1 0,1 1 0,0 1 0,9 32 912,-7-20-26,14 45 271,-2 0 1,8 83-1,-18-93-1282,-3 0-1,-2 0 1,-2 0-1,-2 0 1,-2 0 0,-14 50-1,8-52-1308,-36 88 0,37-113 693,0 0 0,-2 0 0,0-1 1,-2-1-1,-24 28 0,4-14-625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5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13 16131,'10'-12'2179,"-10"12"-2136,0-1 1,1 1-1,-1 0 0,0 0 0,0 0 1,0 0-1,0 0 0,0 0 0,0 0 1,0 0-1,1 0 0,-1 0 0,0 0 1,0 0-1,0 0 0,0 0 0,0 1 1,0-1-1,1 0 0,-1 0 0,0 0 1,0 0-1,0 0 0,0 0 0,0 0 1,0 0-1,0 0 0,0 0 0,0 0 1,1 0-1,-1 1 0,0-1 0,0 0 1,0 0-1,0 0 0,0 0 0,0 0 1,0 0-1,0 0 0,0 1 0,0-1 1,0 0-1,0 0 0,0 0 0,0 0 1,0 0-1,0 0 0,0 0 0,0 1 1,0-1-1,0 0 0,0 0 0,-3 31 3366,0-11-3196,1 23 404,-1 29-303,-3 0 0,-18 82 0,23-150-321,-16 56-1334,15-55 1220,1-1 0,-1 0-1,0 0 1,0 0 0,0 0 0,-1-1-1,1 1 1,-1-1 0,0 1-1,0-1 1,-4 4 0,-10 0-414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6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2 130 14387,'0'1'218,"0"0"0,-1 0 0,1 0-1,0 0 1,0 0 0,-1 1 0,1-1 0,0 0 0,0 0-1,0 0 1,1 0 0,-1 0 0,0 1 0,0-1 0,1 2-1,0-3-94,-1 1-1,1-1 0,-1 1 0,0-1 1,1 1-1,-1-1 0,1 1 0,0-1 1,-1 1-1,1-1 0,-1 0 0,1 0 1,-1 1-1,1-1 0,0 0 0,-1 0 1,1 1-1,0-1 0,-1 0 0,2 0 1,3 0 327,1 0 1,-1-1-1,0 0 1,1 1-1,7-4 1,-1 1-190,62-15 1298,91-36 0,-9-7-5196,-156 61 3585,1 0 0,-1 0 1,0 0-1,1 0 0,-1-1 0,1 1 1,-1 0-1,0 0 0,1-1 0,-1 1 1,0 0-1,1-1 0,-1 1 0,0 0 1,1-1-1,-1 1 0,0-1 0,0 1 1,1 0-1,-1-1 0,0 1 0,0-1 1,0 1-1,0-1 0,2-5-823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6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50 21269,'8'6'1632,"3"-5"-1232,3 2-144,11-1 472,3-4-216,10-2-176,0-3-56,5-2-352,0 2-256,-2 0-632,-3-1-312,-8 3 952,-4-1-216,-3 0-224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7.1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175 14 12267,'1'0'193,"-1"1"0,1-1 0,0 0 1,0 1-1,0-1 0,0 0 0,0 0 1,0 0-1,0 1 0,0-1 0,0 0 1,0 0-1,0-1 0,1 1 0,-1 0 7,-1 0-1,1-1 1,-1 1 0,0 0-1,1-1 1,-1 1-1,1-1 1,-1 1 0,0 0-1,1-1 1,-1 1-1,0-1 1,0 1 0,1-1-1,-1 1 1,0-1-1,0 1 1,0-1-1,0 1 1,1-1 0,-1 1-1,0-1 1,0 1-1,0-1 1,0 1 0,0-1-1,-1 0 1,1 1-127,0 0 0,0-1 0,-1 1 0,1 0 1,0 0-1,0 0 0,-1 0 0,1-1 0,0 1 0,-1 0 1,1 0-1,0 0 0,-1 0 0,1 0 0,0 0 0,0 0 0,-1 0 1,1 0-1,0 0 0,-1 0 0,1 0 0,0 0 0,-1 0 1,1 0-1,0 0 0,-1 1 0,1-1 0,0 0 0,0 0 1,-1 0-1,1 0 0,0 1 0,-1-1 0,1 0 0,-12 6 533,2 2-320,1 0 0,-1 0 0,1 1 0,1 0 1,0 1-1,0 0 0,-10 18 0,2 0-48,-21 52 1,25-50-162,-8 35-1,17-56-66,1-1 0,1 0-1,-1 1 1,2-1-1,-1 1 1,1-1-1,0 1 1,1-1 0,2 13-1,-2-19-11,-1-1-1,1 1 1,0-1 0,0 1-1,0-1 1,0 0 0,0 1-1,0-1 1,1 0 0,-1 0-1,0 1 1,0-1 0,1 0-1,-1 0 1,1-1 0,-1 1-1,1 0 1,-1 0-1,1-1 1,0 1 0,-1-1-1,1 1 1,0-1 0,0 0-1,-1 0 1,1 0 0,0 0-1,3 0 1,6 0-27,0-1 0,-1-1 1,15-3-1,-15 3-17,21-5-111,-4 1-42,40-4 0,-61 9 167,1 1 0,0 0 0,0 0 0,0 1 0,0 0 0,0 0 0,-1 0 0,1 1 0,0 0 0,-1 0 0,7 4 0,-10-4 43,-1-1-1,0 1 1,1 0 0,-1 0 0,0 0 0,0 0 0,0 0-1,0 1 1,0-1 0,0 1 0,-1-1 0,1 1-1,-1 0 1,1-1 0,-1 1 0,0 0 0,0 0-1,-1 0 1,1 0 0,-1 0 0,1 0 0,-1 0 0,0 0-1,0 0 1,0 0 0,-1 0 0,1 0 0,-1 0-1,1 0 1,-3 4 0,0 4 116,-1 0-1,0-1 1,-1 0 0,0 0-1,-1 0 1,0 0-1,-8 9 1,4-6-62,-2 0 1,1-1-1,-2 0 1,1 0-1,-2-2 0,0 0 1,0 0-1,0-1 0,-1-1 1,0 0-1,-23 7 0,35-14-239,0 0-1,0-1 1,0 1-1,0-1 1,0 1-1,0-1 1,0 0-1,0 0 1,0-1-1,-4 0 1,6 1 115,0 0 1,-1-1 0,1 0 0,0 1 0,0-1 0,0 0 0,0 1 0,0-1 0,0 0-1,0 0 1,0 0 0,0 0 0,0 0 0,0 0 0,0 0 0,1 0 0,-1 0-1,0 0 1,1 0 0,-1-1 0,1 1 0,0 0 0,-1 0 0,1-2 0,-3-17-728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7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24381,'-6'7'1753,"5"0"-1449,-1-4 448,5-3-816,3-3-872,1 3 1600,-1 0-752,1 1-104,-1 10-104</inkml:trace>
  <inkml:trace contextRef="#ctx0" brushRef="#br0" timeOffset="1">44 314 20228,'0'26'2433,"-2"-2"-1649,-1-10-352,2-1 1216,1-9-143,1-9-1841,1-4-697,-1-4 809,1 1-160,-2-1-160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13.0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0 405 19556,'5'-6'679,"0"-1"0,-1 1 0,0-1 0,0 0-1,0 0 1,-1 0 0,3-10 0,18-66 328,-15 50-625,49-178-1054,-51 198 341,-3 23 18,-3 27 20,-1-34 305,-2 77-540,-13 91 1,12-160 129,4-15 141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17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16179,'-7'9'2298,"8"-5"-430,17-7 448,-2 0-1944,270-2 1114,-176 6-1336,-92-1-288,0 1-1,0 1 0,0 1 0,0 0 1,-1 2-1,1 0 0,29 12 1,-33-12-53,-10-4-61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19.0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 12819,'4'2'2176,"6"7"-1368,0-4-272,9 4-207,0-2 2007,5 0-2000,5-1-72,9-4-8,0-2-8,6-6-72,0 0-24,-2-4-216,-3-2-248,-3 1-1136,-3-1 1304,-4-1-208,-1 2-136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1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 16540,'2'1'137,"0"-1"1,-1 0-1,1 0 1,0 0-1,0 0 1,-1 0-1,1 0 1,0 0-1,-1 0 1,1-1-1,0 1 1,-1-1-1,1 1 1,-1-1-1,3-1 1,3 0 157,25-6 431,0 2 0,1 1 0,58-1 0,100 13 47,-42 13-562,-89-10-144,66 1 1,-105-10-26,0-2 0,0 0-1,0-1 1,0-1 0,0-2 0,39-12-1,-54 15-53,14-6 68,-20 8-86,1 0 0,-1-1 0,1 1 1,0 0-1,0 0 0,-1 0 0,1 0 1,0 0-1,-1 0 0,1 0 1,0 0-1,-1 0 0,1 0 0,0 0 1,-1 0-1,1 0 0,0 1 0,-1-1 1,1 0-1,0 0 0,0 1 1,0 0 38,-1-1 0,0 0 0,0 1 0,0-1 0,0 0 0,0 1 0,0-1 0,0 0 0,0 0 0,0 1 0,0-1 0,0 0 0,0 1 0,0-1 0,0 0 0,0 1 0,0-1 0,-1 0 0,1 0 0,0 1 0,0-1 0,0 0 0,0 0 0,0 1 0,-1-1 0,1 0 0,0 0 0,0 1 0,0-1 0,-1 0 0,1 0 0,0 0 0,-1 1 0,1-1 0,0 0 0,0 0 0,-1 0 0,1 0 0,0 0 0,-1 0 0,1 0 0,0 0 0,0 0 0,-1 0 0,1 0 0,0 0 0,-1 0 0,1 0 0,0 0 0,-1 0 0,-19 3-108,-4-4 20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19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1 109 15915,'126'-20'3501,"121"1"-1615,202-23-611,-401 35-1099,121-12 678,-146 18-666,0 1 0,0 1-1,0 1 1,0 1 0,29 8-1,0 6 91,-22-7-136,32 7 1,-54-16-119,0 1 0,0-1 0,1-1 0,-1 1 0,0-2 0,0 1 0,1-1 0,15-3 0,-2-9-696,-23 14 644,0 0 1,-1 0-1,1 0 0,-1-1 1,1 1-1,-1-1 1,0 1-1,1-1 0,-1 1 1,0-1-1,1 0 0,-1 0 1,0 0-1,-2 0 1,3 0 9,-25 0-257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23.1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32 15987,'13'-23'2593,"-9"15"-707,-7 12 2360,-29 42-1852,24-37-2230,1 0 0,1 1 1,0-1-1,0 1 0,-7 17 0,-1 17-120,1-1-1,2 2 0,-5 47 1,14-74-38,-7 84 43,8-91-43,2 1-1,-1-1 0,1 0 1,1 0-1,0 0 1,1 0-1,4 10 0,-7-19-7,0-1-1,1 1 0,-1-1 1,1 0-1,0 1 0,-1-1 1,1 1-1,0-1 0,0 0 1,0 0-1,0 1 0,0-1 1,0 0-1,0 0 0,0 0 1,1 0-1,-1 0 0,0 0 1,0-1-1,1 1 0,-1 0 1,1-1-1,-1 1 0,1-1 1,-1 1-1,1-1 0,-1 1 1,1-1-1,-1 0 0,1 0 1,-1 0-1,1 0 0,0 0 1,-1 0-1,1-1 0,-1 1 1,1 0-1,-1-1 0,1 1 1,1-2-1,6-3 2,0 0 0,-1 0 0,0-1 0,0 0 0,9-9 0,-7 5-1,109-94 66,-117 102-85,-1 0 0,1 1 0,0-1 0,0 1 0,0-1 0,0 1 0,0 0 0,0 0 0,1 0 0,-1 0 0,0 0-1,1 0 1,-1 1 0,0-1 0,1 1 0,3-1 0,-5 2-47,1-1-1,-1 1 1,0 0-1,1 0 1,-1-1 0,0 1-1,0 0 1,0 0-1,0 0 1,0 0-1,0 0 1,0 0-1,0 0 1,0 0 0,0 1-1,-1-1 1,1 0-1,0 1 1,-1-1-1,1 0 1,-1 1-1,1-1 1,-1 0 0,0 1-1,0-1 1,0 1-1,0-1 1,0 1-1,0 1 1,1 53-1351,0-42 760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23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25 19980,'3'-5'2022,"-10"12"-1174,-2 12-398,1 0 0,0 1 0,2-1 0,0 2 0,-4 34 0,5-33-345,-3 23 5,-17 72 601,18-102-299,4-23-108,1-29-56,2 34-253,9-242 152,-9 244-149,0 1 0,0-1 1,0 1-1,0-1 0,0 1 0,0-1 1,0 1-1,0-1 0,0 0 0,0 1 1,1-1-1,-1 1 0,0-1 0,0 1 1,0-1-1,1 1 0,-1-1 0,0 1 1,1-1-1,-1 1 0,0 0 0,1-1 1,0 0-1,6 10-25,10 34-3,-11-27 13,-2-6 11,1 0 0,0-1 0,1 1 1,-1-1-1,2 0 0,-1-1 0,10 10 0,-14-16 8,0-1-1,0 1 0,0 0 0,0-1 0,0 1 0,1-1 0,-1 1 0,0-1 1,1 0-1,-1 0 0,1 0 0,-1-1 0,1 1 0,0 0 0,-1-1 0,1 0 1,0 0-1,-1 0 0,1 0 0,0 0 0,-1 0 0,1 0 0,-1-1 1,1 0-1,0 1 0,-1-1 0,1 0 0,-1 0 0,1 0 0,-1-1 0,0 1 1,0-1-1,4-2 0,2-3 9,0 0 1,-1-1 0,0 0-1,0 0 1,-1 0-1,0-1 1,9-18-1,27-72 53,-30 66-7,-6 21-23,-3 10-17,-3 25-25,-9 77 63,7 185 1,3-276-55,-2-6-5,1-1 1,0 1 0,1-1 0,-1 1-1,0 0 1,1-1 0,0 1-1,-1-1 1,1 1 0,0-1 0,0 1-1,3 3 1,-4-5-6,0-1 0,0 0-1,0 0 1,0 0 0,1 0 0,-1 0 0,0 1 0,0-1 0,0 0-1,0 0 1,0 0 0,1 0 0,-1 0 0,0 0 0,0 0 0,0 0-1,0 0 1,1 0 0,-1 0 0,0 0 0,0 1 0,0-1 0,0 0 0,1 0-1,-1 0 1,0 0 0,0-1 0,0 1 0,0 0 0,1 0 0,-1 0-1,0 0 1,0 0 0,0 0 0,0 0 0,1 0 0,-1 0 0,0 0-1,0 0 1,0-1 0,5-7-542,-1-13-342,2-33 103,0 27 295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24.3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 23397,'1'7'2072,"-1"2"-1527,-3 0-257,-3-2 1256,2 0-1192,4-6-1208,-4 1-16,2-4 664,1 0-264,-2 0-153</inkml:trace>
  <inkml:trace contextRef="#ctx0" brushRef="#br0" timeOffset="1">8 216 18332,'3'28'2592,"1"-5"-1407,-4-10-505,0-1 2064,0-9-1543,0-2 143,0-10-1464,-1-2-1104,-2-2 1056,-3-6-216,2-4-233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07.8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 18492,'-10'1'856,"0"8"-1488,-1 0 664,6 5 360,5 4-440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0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1 133 12275,'0'1'170,"0"-1"0,0 0 0,0 0 1,0 0-1,0 1 0,0-1 0,0 0 1,1 0-1,-1 0 0,0 1 0,0-1 1,0 0-1,0 0 0,1 0 0,-1 0 1,0 1-1,0-1 0,0 0 0,1 0 1,-1 0-1,0 0 0,0 0 0,1 0 1,-1 0-1,0 0 0,0 0 0,1 0 1,-1 0-1,0 0 0,0 0 0,1 0 1,-1 0-1,0 0 0,0 0 0,1 0 1,-1 0-1,0 0 0,0 0 0,0 0 1,1 0-1,19-7 1508,18-12-1130,-20 8-401,0 1 1,1 1 0,0 0 0,0 1 0,1 1 0,0 1 0,0 1 0,1 0 0,-1 2 0,22-1 0,28 4-125,-44 2 28,1-2 1,-1-1-1,33-6 1,-27 3 18,-1 1 0,0 2 0,0 0 0,36 6 1,-32-2-31,0-2 1,65-6-1,-75 1-26,-1 1 0,2 0-1,-1 2 1,0 1 0,0 1-1,40 7 1,-46-4 9,-1-1 0,1 0 0,0-1 0,0-1 0,0-1 0,0-1 0,29-4 0,-14 0-2,1 1 0,0 2-1,58 5 1,101 26 52,-187-27-46,0 0 0,0-1-1,1 0 1,-1-1 0,9 0-1,-13-1-10,0 1-1,1-1 0,-1 0 1,0-1-1,1 1 1,-1 0-1,0-1 0,0 0 1,0 0-1,0 0 0,-1 0 1,5-4-1,-4 3 30,0 0-1,1 0 0,0 0 0,-1 1 1,1 0-1,0-1 0,0 1 0,0 1 1,7-3-1,-11 4-56,-1 0 1,1 0-1,0 0 0,0 0 0,0 0 1,0 0-1,0 0 0,-1 0 0,1 0 1,0 0-1,0 0 0,0-1 0,0 1 1,0 0-1,0 0 0,-1 0 0,1 0 1,0 0-1,0 0 0,0 0 0,0 0 1,0 0-1,0-1 0,0 1 0,0 0 1,-1 0-1,1 0 0,0 0 0,0 0 1,0 0-1,0-1 0,0 1 0,0 0 1,0 0-1,0 0 0,0 0 0,0 0 1,0-1-1,0 1 0,0 0 0,0 0 1,0 0-1,0 0 0,0 0 0,0-1 1,0 1-1,-6 4-697,5-3 647,0-1 0,0 1-1,0 0 1,0-1 0,-1 1-1,1-1 1,0 1 0,0-1 0,-1 1-1,1-1 1,0 0 0,-1 0-1,1 1 1,-3-1 0,-5-2-458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2.1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278 101 12171,'-3'-8'546,"1"0"1,-1 0 0,0 1 0,-1-1 0,1 1 0,-1 0-1,-1 0 1,-8-11 0,11 16-447,1 0 1,-1 1-1,0-1 0,0 0 1,0 1-1,0-1 0,0 1 1,0-1-1,0 1 0,0 0 1,0 0-1,-1 0 0,1 0 1,0 1-1,-1-1 0,1 0 1,0 1-1,-1 0 0,1 0 1,-1-1-1,1 1 0,-1 1 0,1-1 1,-1 0-1,1 1 0,-1-1 1,1 1-1,0 0 0,-1-1 1,1 1-1,0 0 0,0 1 1,-3 0-1,-2 4 37,0-1 0,1 1 0,-1 0 0,1 1 1,0-1-1,0 1 0,1 1 0,0-1 0,-4 10 0,-35 77 634,38-78-654,-28 79 554,31-85-583,0-1 1,1 1-1,1 0 0,0 0 0,0 0 0,1 0 0,1 20 0,0-29-76,-1 0 0,0 0-1,0 0 1,0 0-1,1 0 1,-1 0-1,0 0 1,1 0-1,-1 0 1,1 0-1,-1 0 1,1 0-1,-1 0 1,1 0-1,0-1 1,-1 1-1,1 0 1,0 0-1,0-1 1,0 1 0,0 0-1,-1-1 1,1 1-1,0-1 1,1 1-1,0-1 2,0 0-1,-1 1 1,1-1 0,0 0-1,0-1 1,-1 1 0,1 0-1,0 0 1,0-1 0,-1 1-1,1-1 1,0 0-1,2-1 1,4-2 21,0-1 1,-1 0-1,1-1 0,8-8 1,3-4 30,-14 11-33,1 1 1,0 1-1,0-1 0,0 1 0,11-6 0,-16 14-14,0 0 0,-1-1 0,1 1 0,-1 0 0,1 0 0,-1 0 0,0 0 0,-1 5 0,0 0 17,1-6-27,-1 0 0,1 0-1,0 0 1,0 0 0,0 0 0,0 0-1,0 0 1,0 0 0,0 0 0,0 0-1,1 0 1,-1 0 0,1 0 0,0 0-1,-1 0 1,1-1 0,0 1 0,2 3-1,-2-5-5,-1 1 0,1-1 1,0 0-1,-1 0 0,1 0 0,-1 0 0,1 0 0,-1 0 0,1 0 0,-1 0 0,1 0 0,-1 0 0,1 0 0,0-1 0,-1 1 0,1 0 0,-1 0 0,1 0 0,-1-1 0,1 1 0,-1 0 0,0-1 0,1 1 0,-1 0 0,1-1 0,-1 1 0,1-1 1,-1 1-1,1-1 0,12-15 17,-11 13-13,6-11 6,0 0-1,7-15 1,-1-1-7,-4 19-10,-10 11 5,0 0 0,0 0 1,1 0-1,-1 0 0,0 1 0,0-1 0,0 0 0,1 0 1,-1 0-1,0 0 0,0 0 0,0 0 0,0 1 0,1-1 1,-1 0-1,0 0 0,0 0 0,0 0 0,0 1 0,0-1 1,1 0-1,-1 0 0,0 0 0,0 1 0,0-1 0,0 0 1,0 0-1,0 1 0,0-1 0,0 0 0,0 0 0,0 1 1,1 27 12,-1-26-14,-4 147-224,6-136-556,3-19-419,4-22 148,-5 1 498,-1-6-199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13.5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63 179 17012,'-2'1'2795,"6"1"-1415,8 1-6,-4-4-1181,0-1-1,-1 1 1,1-1 0,-1-1-1,0 1 1,0-1 0,0-1-1,0 1 1,0-1 0,-1-1-1,8-5 1,-1-1-122,0 0 0,-1-1 1,-1 0-1,12-16 0,-21 25-53,0 1-1,0-1 0,0-1 0,0 1 0,-1 0 1,0 0-1,1 0 0,-1-1 0,-1 1 0,1-1 1,0 1-1,-1-1 0,1-4 0,-1 7-9,-1 0 1,1 1-1,0-1 1,0 0-1,0 0 0,-1 0 1,1 0-1,0 0 1,-1 0-1,1 1 0,-1-1 1,1 0-1,-1 0 1,1 1-1,-1-1 0,0 0 1,1 1-1,-1-1 0,0 0 1,1 1-1,-2-1 1,0 0 3,0 0 1,0 1 0,1-1 0,-1 1-1,0 0 1,0-1 0,0 1-1,0 0 1,0 0 0,0 0 0,0 1-1,0-1 1,0 0 0,-2 1 0,-5 2 16,-1 0 0,1 1 0,0 0 0,1 0 0,-1 1 0,1 0 0,0 1 0,0-1 0,0 2 0,1-1 1,-9 11-1,3-3-4,1 1 1,1 0-1,0 0 1,1 1 0,-8 19-1,11-20-5,1 1-1,1-1 0,-6 32 0,9-42-26,1 1-1,1 0 0,-1-1 1,1 1-1,0 0 0,0 0 0,0-1 1,1 1-1,0 0 0,0-1 1,1 1-1,0-1 0,0 1 0,4 7 1,-4-10-87,0-1 0,0 1 0,0-1 0,1 1 0,-1-1 0,1 0 0,-1 0 0,1 0 0,0-1 1,0 1-1,0-1 0,0 1 0,0-1 0,0 0 0,0 0 0,0 0 0,0-1 0,1 1 0,-1-1 0,5 1 1,1-2-113,0 1 0,0-1 0,0 0 0,0-1 1,0 0-1,11-5 0,15-5-478</inkml:trace>
  <inkml:trace contextRef="#ctx0" brushRef="#br0" timeOffset="1">635 311 21445,'-1'9'2352,"1"1"-1616,6-3-320,4 0 1409,5-4-945,6-3-208,4-3-496,3-2-200,2-4-536,-2-3-360,-2 2-705,-6 2 1257,-14 2-280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2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0 120 11731,'4'0'462,"0"-1"1,0 0 0,-1 0 0,1-1 0,-1 1-1,1-1 1,-1 0 0,1 0 0,-1 0 0,0 0 0,0-1-1,0 1 1,0-1 0,0 0 0,3-5 0,1 0 46,0 0 0,-1-1 0,0 1 0,8-18 0,-10 8-273,-4 18-212,0 0 0,0-1 0,0 1 0,0 0 0,0-1 0,0 1 0,0 0 0,0-1 0,-1 1 0,1 0 0,0-1 0,0 1 0,0 0 0,0-1 0,-1 1 0,1 0 0,0-1 0,0 1 0,-1 0 0,1 0 0,0-1 0,0 1 0,-1 0 0,1 0 0,-1-1 0,0 1 16,0 1 0,0-1 1,0 0-1,-1 0 0,1 0 0,0 1 0,0-1 0,0 0 0,0 1 0,0-1 0,0 1 0,0 0 1,0-1-1,0 1 0,0 0 0,0-1 0,0 1 0,1 0 0,-1 0 0,0 0 0,0 0 0,1 0 1,-1 0-1,0 1 0,-8 11 210,1 0 1,0 1 0,1 0 0,1 0 0,-5 16-1,8-21-159,0 1 0,1-1-1,0 0 1,1 1 0,0-1-1,1 1 1,-1 0 0,2-1-1,1 14 1,-2-22-90,0 0-1,0 0 1,0 0 0,0 0-1,1 0 1,-1 0 0,0 0-1,0 0 1,1 0 0,-1 0-1,0 0 1,1-1 0,-1 1-1,1 0 1,-1 0 0,1 0-1,-1-1 1,1 1 0,0 0-1,-1-1 1,1 1 0,0 0-1,0-1 1,0 1 0,-1-1 0,1 1-1,0-1 1,0 1 0,0-1-1,0 0 1,0 0 0,0 1-1,0-1 1,-1 0 0,1 0-1,0 0 1,0 0 0,0 0-1,0 0 1,0 0 0,0 0-1,0 0 1,0-1 0,0 1-1,0 0 1,0-1 0,0 1-1,0 0 1,-1-1 0,1 1-1,0-1 1,1-1 0,3-1-233,0-1 1,0 0-1,-1 0 1,1 0-1,-1-1 1,7-8 0,0-5-559,0-1 1,16-39-1,-14 24 9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3.1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0 342 10994,'1'-2'43,"1"0"0,-1 0 0,0 0 0,0 0-1,0-1 1,0 1 0,-1 0 0,1 0 0,-1 0 0,1-1-1,-1 1 1,0-4 0,1-1 163,5-16 83,-3 14 185,-1-1-1,0 1 0,1-15 0,-7 38 800,1-10-1401,2-11-75,2-65-1749,-2-74 3271,-3 127 1897,2 18-70,-1 11-1579,-3 67-148,4 0 1,12 137-1,-9-202-1362,-1-4-151,1-1 0,0 1 0,0-1 0,0 0 0,4 9 0,0-10-1532,-2-11 870,2-17 341,-4 15 92,5-21-416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3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7 156 16892,'1'1'170,"0"1"0,-1-1 0,1 0 0,0 1 1,-1-1-1,0 0 0,1 1 0,-1-1 1,0 1-1,1-1 0,-1 1 0,0-1 0,0 1 1,0-1-1,-1 0 0,1 1 0,0-1 1,0 1-1,-1-1 0,1 1 0,-2 1 1,0 9 478,2-8-525,-6 77 568,6-74-682,0 0 0,0 0 0,1 0 0,0 0 0,0 0 0,1 0 0,0-1 0,0 1 0,4 7 0,-6-13-4,0-1 1,1 0-1,-1 1 0,0-1 0,0 0 0,0 1 1,1-1-1,-1 0 0,0 1 0,1-1 0,-1 0 1,0 1-1,0-1 0,1 0 0,-1 0 1,0 1-1,1-1 0,-1 0 0,1 0 0,-1 0 1,0 1-1,1-1 0,-1 0 0,1 0 0,-1 0 1,0 0-1,1 0 0,-1 0 0,1 0 1,-1 0-1,1 0 0,-1 0 0,0 0 0,1 0 1,12-12 178,4-23 54,-17 34-238,14-37 124,-2 0 1,-2-2 0,-1 1-1,-2-1 1,3-66-1,-12 88-98,2 18-26,0-1 1,0 1 0,0 0 0,0 0-1,-1 0 1,1 0 0,0 0-1,0 0 1,0 0 0,0 0 0,0 0-1,0 0 1,-1 0 0,1-1 0,0 1-1,0 0 1,0 0 0,0 0-1,0 0 1,0 0 0,-1 0 0,1 0-1,0 0 1,0 0 0,0 0-1,0 0 1,0 0 0,-1 1 0,1-1-1,0 0 1,0 0 0,0 0-1,0 0 1,0 0 0,0 0 0,0 0-1,-1 0 1,1 0 0,0 0-1,0 0 1,0 0 0,0 1 0,0-1-1,0 0 1,0 0 0,0 0-1,0 0 1,0 0 0,-1 0 0,1 1-1,0-1 1,0 0 0,-2 4 31,0-1 0,0 1 1,1 0-1,-1 0 0,-1 8 1,-4 21 261,1 0 0,1 0 0,2 1 0,2-1 1,3 47-1,-1-75-230,-1-1-1,1 1 1,0-1 0,0 1 0,1-1 0,-1 0 0,4 7-1,-4-10-89,-1 0-1,1 0 1,-1-1-1,1 1 0,0 0 1,0-1-1,-1 1 1,1 0-1,0-1 0,0 1 1,-1-1-1,1 1 1,0-1-1,0 0 0,0 1 1,0-1-1,0 0 1,0 1-1,0-1 0,0 0 1,0 0-1,0 0 1,0 0-1,0 0 0,0 0 1,0 0-1,0 0 1,-1-1-1,1 1 0,0 0 1,0 0-1,0-1 1,0 1-1,0-1 0,0 1 1,0-1-1,-1 1 1,1-1-1,1-1 0,-2 2-3,6-3-373,0-1 1,-1 0-1,1 0 0,8-10 1,-6 2-250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4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18732,'0'0'69,"0"0"-1,0 0 1,0 0-1,0 0 1,0 0 0,1 0-1,-1 0 1,0 0-1,0 0 1,0 0 0,0 0-1,0 0 1,0 0 0,1 0-1,-1 0 1,0 0-1,0 0 1,0 0 0,0 0-1,0 0 1,0 0-1,1 0 1,-1 0 0,0 0-1,0 0 1,0 0-1,0 1 1,0-1 0,0 0-1,0 0 1,0 0-1,0 0 1,1 0 0,-1 0-1,0 0 1,0 1-1,0-1 1,0 0 0,0 0-1,0 0 1,0 0 0,0 0-1,0 0 1,0 1-1,0-1 1,0 0 0,0 0-1,0 0 1,0 0-1,0 0 1,0 1 0,0-1-1,0 15 1696,-4 20-463,4-32-1053,-2 10-64,0 1-1,2-1 0,-1 0 0,3 18 1,-2-30-182,0-1 1,0 0-1,0 1 0,0-1 1,0 0-1,0 1 1,0-1-1,0 0 1,0 1-1,0-1 1,0 0-1,1 0 1,-1 1-1,0-1 0,0 0 1,0 1-1,0-1 1,1 0-1,-1 0 1,0 1-1,0-1 1,1 0-1,-1 0 0,0 1 1,0-1-1,1 0 1,-1 0-1,0 0 1,1 0-1,-1 1 1,0-1-1,0 0 1,1 0-1,-1 0 0,1 0 1,10-7-5,7-17-28,-11 10 32,-5 10-3,-1 1 0,1-1 0,0 1 0,0 0 0,0 0 0,0 0-1,1 0 1,-1 0 0,1 0 0,0 0 0,5-2 0,-8 4 2,1 1-1,0 0 1,-1 0 0,1 0-1,0 0 1,-1 0 0,1 0-1,0 0 1,-1 0 0,1 0-1,0 1 1,-1-1-1,1 0 1,0 0 0,-1 1-1,1-1 1,-1 0 0,1 0-1,0 1 1,-1-1 0,1 1-1,-1-1 1,1 1 0,-1-1-1,1 1 1,-1-1 0,0 1-1,1-1 1,-1 1 0,0-1-1,1 1 1,-1 0-1,0-1 1,0 1 0,1 0-1,-1-1 1,0 1 0,0 1-1,9 31 18,-7-26-12,1 12 9,-3-15-27,1 0 1,-1 0 0,1 0 0,0 0 0,0-1-1,0 1 1,1 0 0,1 3 0,6-34-2434,6-58 194,-7 53 1345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4.6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1 234 15139,'1'11'1256,"0"1"0,0 0 0,-1 0 0,-2 12 0,1 27 83,1-50-1330,0-1 0,0 1 0,0-1 0,0 1 0,0 0-1,0-1 1,0 1 0,0-1 0,0 1 0,0-1 0,1 1 0,-1-1 0,0 1 0,0-1-1,1 1 1,-1-1 0,0 1 0,1-1 0,-1 1 0,1 0 0,7-5 43,5-17-87,-8 9 12,0 0 0,-2 0 0,1-1 0,1-15 1,-8 50 96,-4 50 144,7-73-243,0 1 1,0 0-1,0 0 1,0 0-1,1 0 1,-1 0-1,0 0 1,0 0-1,0 0 1,0 0 0,0 0-1,0 0 1,0 0-1,0 0 1,0 0-1,0 0 1,0 0-1,1 0 1,-1 0-1,0 0 1,0 0-1,0 0 1,0 0-1,0 0 1,0 0 0,0 0-1,0 0 1,0 0-1,0 0 1,1 0-1,-1 0 1,0 0-1,0 0 1,0 0-1,0 0 1,0 0-1,0 0 1,0 0 0,0 0-1,0 0 1,0 0-1,0 0 1,0 1-1,0-1 1,1 0-1,-1 0 1,0 0-1,0 0 1,0 0-1,0 0 1,0 0-1,0 0 1,0 0 0,0 0-1,0 0 1,0 1-1,0-1 1,0 0-1,0 0 1,0 0-1,0 0 1,0 0-1,0 0 1,0 0-1,0 0 1,0 0 0,0 1-1,7-11-1141,7-13 93,-3 2 361,4-1-105</inkml:trace>
  <inkml:trace contextRef="#ctx0" brushRef="#br0" timeOffset="1">223 190 14699,'-1'5'807,"-2"-1"-1,1 0 1,0 0 0,-1 1-1,-4 4 1,0 3-108,4-8-576,1 1 0,0 0 0,0 0 0,1 0 0,-1 1 0,1-1 0,0 0 0,1 1 0,-1 5-1,1-10-110,0 1 0,0-1 0,0 0-1,0 0 1,1 1 0,-1-1 0,0 0-1,1 0 1,-1 0 0,0 1-1,1-1 1,0 0 0,-1 0 0,1 0-1,0 0 1,-1 0 0,1 0-1,1 1 1,-1-1-5,0-1 0,0 0 0,1 1-1,-1-1 1,0 1 0,0-1 0,1 0 0,-1 0 0,0 0-1,0 0 1,0 0 0,1 0 0,-1 0 0,0 0 0,0-1-1,1 1 1,-1 0 0,0-1 0,0 1 0,0-1 0,0 1-1,2-2 1,4-2-1,0 0 0,0-1 0,-1 1 1,0-1-1,0-1 0,0 1 0,-1-1 0,0 0 0,0-1 0,5-7 0,3-7 19,20-45 1,-27 53-13,-1 0 0,-1 0 1,4-18-1,-7 27 3,0 0 1,-1 0-1,1-1 1,-1 1-1,0 0 1,0 0-1,0-1 1,-1 1-1,0 0 0,0 0 1,0 0-1,0 0 1,0 0-1,-5-8 1,6 11-1,-1-1 0,0 1 1,0 0-1,0 0 0,0 0 1,0 0-1,0 0 0,0 0 1,0 0-1,0 0 0,-1 0 1,1 1-1,0-1 0,0 0 1,-1 1-1,1-1 0,-1 1 1,1-1-1,0 1 0,-1 0 1,1 0-1,-2-1 0,0 2 19,0-1-1,0 0 0,0 1 0,0 0 1,1-1-1,-1 1 0,0 1 1,1-1-1,-1 0 0,-4 3 1,-1 2 78,0 0 0,1 0 0,0 1 1,0 0-1,-11 13 0,10-8 22,0 1 0,0-1 0,2 1 0,-7 18 0,10-25-95,1 0 0,0 0 0,0 0 0,1 0 0,0 1 1,0-1-1,1 1 0,0-1 0,0 0 0,0 1 0,1-1 0,1 8 0,-2-13-41,1 0-1,-1 0 0,0 0 1,1 0-1,0 0 0,-1 0 1,1 0-1,-1 0 0,1-1 1,0 1-1,0 0 0,-1 0 1,1 0-1,0-1 0,0 1 1,0-1-1,0 1 0,0-1 1,0 1-1,0-1 0,0 1 1,0-1-1,0 0 0,0 1 1,0-1-1,0 0 0,0 0 1,0 0-1,1 0 0,-1 0 1,0 0-1,0 0 0,0 0 1,0-1-1,0 1 0,0 0 1,0-1-1,0 1 0,0-1 1,2 0-1,6-3-89,0-1 0,0 1 0,12-10-1,-13 8 12,-2 3 34,1-2-49,0 0-1,0 1 1,1 0-1,13-4 1,-19 7 82,-1 1 0,0-1 0,0 1 0,1 0 0,-1 0 0,0-1 0,0 1 0,1 0 0,-1 0 0,0 0 0,1 0 0,-1 1 0,0-1 0,0 0 0,1 0 0,-1 1 0,0-1 0,0 1 0,1-1 0,-1 1-1,0 0 1,0-1 0,0 1 0,0 0 0,0 0 0,0-1 0,0 1 0,0 0 0,0 0 0,-1 0 0,1 0 0,0 1 0,0-1 0,-1 0 0,1 0 0,-1 0 0,1 0 0,0 3 0,2 14-63,-1 1 0,0-1 0,-1 1 0,-1-1 0,-4 29 0,3-28-1520,0-45 1199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5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16051,'-3'111'4364,"0"-52"-2374,6 73 0,20 26-1733,-23-159-258,0 1 1,0 0-1,0 0 1,0 0-1,0 0 1,0 0-1,0 0 1,0-1-1,0 1 0,0 0 1,0 0-1,1 0 1,-1 0-1,0 0 1,0 0-1,0 0 1,0 0-1,0 0 1,0-1-1,0 1 0,0 0 1,1 0-1,-1 0 1,0 0-1,0 0 1,0 0-1,0 0 1,0 0-1,0 0 1,1 0-1,-1 0 0,0 0 1,0 0-1,0 0 1,0 0-1,0 0 1,1 0-1,-1 0 1,0 0-1,0 0 1,0 0-1,0 0 0,0 0 1,0 0-1,0 1 1,1-1-1,-1 0 1,0 0-1,0 0 1,0 0-1,0 0 1,0 0-1,0 0 0,0 0 1,0 0-1,0 1 1,0-1-1,0 0 1,1 0-1,-1 0 1,0 0-1,0 0 0,0 0 1,0 1-1,0-1 1,0 0-1,5-10 9,11-29-266,-2-1 1,14-71-1,-28 112 58,0 5 179,0-1 1,1 0-1,0 0 1,-1 1 0,3 5-1,-3-10 27,1 0 0,-1 0 0,0 0-1,1 0 1,-1 0 0,0-1 0,1 1 0,-1 0 0,1 0 0,-1 0-1,1-1 1,0 1 0,-1 0 0,1-1 0,0 1 0,-1 0 0,1-1-1,0 1 1,0-1 0,-1 1 0,1-1 0,0 0 0,0 1-1,0-1 1,0 0 0,0 1 0,0-1 0,0 0 0,-1 0 0,1 0-1,0 0 1,0 0 0,0 0 0,0 0 0,0 0 0,0 0-1,0-1 1,0 1 0,0 0 0,0-1 0,-1 1 0,1 0 0,0-1-1,0 1 1,0-1 0,-1 1 0,2-2 0,4-3-44,0 0 0,0-1 0,-1 0 0,1 0 0,-1 0 0,-1-1 0,1 0 0,-1 0 0,3-7 0,8-12-461,-10 17 247,-4 6 142,0 1 1,1 0-1,-1 0 0,0 0 0,0 0 0,1 0 0,0 0 0,-1 1 0,1-1 0,3-2 1,-5 4 72,1 1 0,-1-1 1,1 0-1,-1 1 1,0-1-1,1 0 0,-1 1 1,0-1-1,1 1 1,-1-1-1,0 1 1,0-1-1,1 0 0,-1 1 1,0-1-1,0 1 1,0-1-1,0 1 0,1-1 1,-1 1-1,0 0 1,0-1-1,0 1 1,0-1-1,0 1 0,0-1 1,-1 2-1,3 21-81,-2-20 92,4 25 49,-4-28-19,0 1 0,1-1 0,-1 0 1,0 1-1,0-1 0,0 1 0,1-1 0,-1 0 0,0 1 0,0-1 0,1 1 0,-1-1 0,0 0 0,1 1 0,-1-1 0,0 0 0,1 0 0,-1 1 1,1-1-1,-1 0 0,1 0 0,0 0 1,-1 0 1,1 0-1,0 0 0,-1 0 1,1 0-1,0-1 1,-1 1-1,1 0 1,-1 0-1,1-1 1,0 1-1,-1-1 1,1 1-1,-1 0 0,1-1 1,-1 1-1,0-1 1,1 1-1,-1-1 1,1 0-1,5-8-3,-1 1 0,0 0 0,4-11 0,12-19-230,-20 38 224,-1-1 0,0 1 1,0 0-1,0-1 0,0 1 0,0 0 1,0 0-1,1 0 0,-1-1 0,0 1 1,0 0-1,0 0 0,1 0 0,-1-1 1,0 1-1,0 0 0,1 0 0,-1 0 1,0 0-1,0 0 0,1-1 0,-1 1 0,0 0 1,0 0-1,1 0 0,-1 0 0,0 0 1,1 0-1,-1 0 0,0 0 0,0 0 1,1 0-1,-1 0 0,0 0 0,0 0 1,1 0-1,-1 1 0,7 10-5,-1 26 203,-6-31-132,3 14 99,-1-1 167,1 0-1,8 26 1,-9-39-258,1 0 0,-1 0-1,1 0 1,0 0 0,1 0 0,-1-1 0,1 1 0,1-1 0,-1 0 0,9 8-1,-9-10-45,0 1 1,-1 0-1,1 0 0,-1 0 0,0 0 0,0 0 0,-1 0 0,1 1 0,-1-1 0,3 11 0,-4-13 0,0 1-1,-1 0 1,1-1 0,-1 1-1,0 0 1,0-1 0,0 1 0,0 0-1,0-1 1,0 1 0,-1 0-1,0-1 1,1 1 0,-1 0-1,0-1 1,0 1 0,0-1-1,0 1 1,-1-1 0,1 0 0,-1 0-1,-2 3 1,4-4-10,-1-1 0,1 1 1,0 0-1,-1-1 0,1 1 0,-1-1 0,0 1 1,1-1-1,-1 1 0,1-1 0,-1 1 1,0-1-1,1 0 0,-1 1 0,0-1 0,1 0 1,-1 1-1,0-1 0,1 0 0,-1 0 1,0 0-1,0 0 0,1 0 0,-1 0 0,0 0 1,0 0-1,1 0 0,-1 0 0,0 0 1,0 0-1,1-1 0,-1 1 0,0 0 0,1 0 1,-1-1-1,0 1 0,1-1 0,-1 1 1,-1-1-1,2 0 2,-1-1 1,0 1 0,0 0-1,0 0 1,1-1 0,-1 1-1,1 0 1,-1-1 0,1 1-1,0-1 1,-1 1 0,1 0-1,0-1 1,0 1 0,0-1-1,0 1 1,0-1 0,0 1-1,1 0 1,-1-3 0,3-4 21,0 1 1,0-1-1,1 1 1,0-1 0,1 1-1,8-12 1,39-39 79,-30 35-71,-6 5-12,19-20 99,51-72-1,-86 109-122,1 0 0,0-1 0,0 1 0,0 0 0,-1 0 0,1 0 0,-1-1 0,1 1-1,-1 0 1,1-1 0,-1 1 0,0 0 0,0-2 0,0 2-4,0 1 0,0 0-1,0 0 1,-1 0 0,1-1 0,0 1-1,0 0 1,0 0 0,-1 0 0,1 0-1,0 0 1,0-1 0,-1 1 0,1 0-1,0 0 1,0 0 0,-1 0 0,1 0-1,0 0 1,-1 0 0,1 0 0,0 0-1,0 0 1,-1 0 0,1 0 0,0 0-1,-1 0 1,1 0 0,0 0 0,0 1-1,-1-1 1,1 0 0,0 0 0,0 0-1,-1 0 1,1 1 0,-4 0 38,0 2 0,0-1 0,0 0 1,0 1-1,1 0 0,-5 4 0,-3 4-110,1 2 1,1-1-1,0 1 0,1 1 0,1-1 1,0 1-1,0 1 0,-5 20 0,7-25-115,3-8-64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51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8 14843,'-1'0'84,"1"-1"-1,-1 0 0,1 1 1,-1-1-1,1 1 0,-1-1 1,0 1-1,1-1 1,-1 1-1,0-1 0,1 1 1,-1 0-1,0-1 0,0 1 1,1 0-1,-1 0 1,0 0-1,0-1 0,1 1 1,-1 0-1,0 0 0,0 0 1,0 0-1,1 0 0,-2 1 1,-1-1 41,1 1 1,0 0-1,0 0 0,0 0 1,0 0-1,0 0 0,0 0 1,0 0-1,-1 2 0,-3 3 213,-1 0-1,2 0 0,-10 14 1,6-5-71,0 0 1,2 1-1,0 0 1,0 0 0,2 1-1,0 0 1,1 0 0,0 0-1,2 0 1,0 1 0,1-1-1,1 21 1,0-35-206,1 1 0,-1-1 0,1 1 0,-1-1 0,1 0 0,0 1 0,0-1 0,3 4 0,-4-6-49,0-1 0,1 1 0,-1-1 0,1 1 0,-1-1 1,1 1-1,-1-1 0,1 1 0,-1-1 0,1 1 0,-1-1 1,1 0-1,0 1 0,-1-1 0,1 0 0,0 1 0,-1-1 0,1 0 1,0 0-1,-1 0 0,1 0 0,0 0 0,-1 0 0,1 0 1,0 0-1,0 0 0,-1 0 0,1 0 0,0 0 0,-1 0 0,1 0 1,0-1-1,-1 1 0,1 0 0,0-1 0,-1 1 0,1 0 1,-1-1-1,1 1 0,0-1 0,-1 1 0,1-1 0,-1 1 1,0-1-1,1 0 0,7-6 44,-1 0 0,-1-1 0,1 0 0,-1 0 0,-1-1 0,1 0 0,-2 0 0,6-12 1,26-79 260,-35 96-303,8-28 71,-2 7 30,-11 43-4,-4 14-80,2 1-1,1 0 0,2 1 0,1-1 0,2 34 0,0-64-38,1 0 1,-1 0-1,1 0 1,-1 0-1,1 0 0,0 0 1,0-1-1,0 1 0,1 0 1,-1 0-1,3 2 0,-4-4-17,1-1 0,0 1-1,-1-1 1,1 1 0,0-1-1,-1 1 1,1-1 0,0 0-1,0 1 1,0-1 0,-1 0-1,1 1 1,0-1 0,0 0-1,0 0 1,0 0 0,0 0-1,-1 0 1,1 0 0,0 0-1,0 0 1,0 0 0,0 0-1,0-1 1,-1 1 0,1 0-1,0 0 1,0-1 0,0 1-1,-1-1 1,1 1 0,0-1-1,0 1 1,-1-1 0,1 1-1,-1-1 1,1 1 0,0-1-1,-1 0 1,2-1 0,2-4 20,1 1 0,-1-2 0,0 1 0,0 0 0,-1-1 0,1 1 0,-1-1 0,-1 0 1,0 0-1,0-1 0,2-9 0,4-26-199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52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1 19044,'1'0'190,"0"0"0,1 0 0,-1-1-1,1 1 1,-1 0 0,1 0 0,-1 1 0,0-1-1,1 0 1,-1 0 0,1 1 0,-1-1 0,0 1-1,1-1 1,-1 1 0,0-1 0,0 1 0,1 0 0,-1 0-1,0 0 1,0 0 0,0 0 0,0 0 0,0 0-1,1 2 1,26 34 807,-22-29-846,-1 0-113,0 1 0,0 0 0,-1 0 0,0 0 0,0 1 0,-1-1 0,0 1 1,-1 0-1,2 17 0,-3-12-53,0-1 0,-2 1-1,0-1 1,-1 1 0,0-1 0,-5 17 0,-3-2-392,0 0 1,-2-1 0,-2 0-1,0-1 1,-31 44 0,25-44-89,-37 37 1,23-29-140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15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 9226,'9'1'280,"-3"-1"-976,-5-3 784,2-3-200,-1 1-208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17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16 12067,'-8'-13'3088,"6"11"-1033,2 9-1599,-5 279 557,-3-88-499,46 753 1301,-20-633-1349,30 473 1378,-46-334-1115,-4-91-535,2-123-153,6 118-94,-5-294 46,-3 1-1,-2-1 0,-19 94 1,21-152-1322,2-18 738,3-22 155,2 0-10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4.4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0 552 15995,'0'1'88,"0"-1"0,0 1-1,1 0 1,-1-1-1,0 1 1,0-1-1,1 1 1,-1-1-1,0 1 1,1-1-1,-1 1 1,0-1 0,1 1-1,-1-1 1,1 1-1,-1-1 1,0 0-1,1 1 1,-1-1-1,1 0 1,0 1 0,-1-1-1,1 0 1,-1 0-1,1 1 1,-1-1-1,1 0 1,0 0-1,-1 0 1,1 0 0,-1 0-1,1 0 1,0 0-1,-1 0 1,1 0-1,-1 0 1,1 0-1,-1 0 1,1-1-1,0 1 1,-1 0 0,1 0-1,-1-1 1,1 1-1,-1 0 1,1 0-1,-1-1 1,1 0-1,4-3 317,-1 0-1,0 0 1,0 0-1,5-7 1,-3 3-13,21-27 482,-2-2-1,-1-1 1,33-71 0,-32 49-249,36-123 1,-55 150-469,1 4 201,-7 29-353,0 0 0,0 0 0,0 0 0,0 0 0,0 0 1,0 0-1,0 0 0,0 0 0,0 0 0,0 0 0,0 1 1,0-1-1,0 0 0,0 0 0,0 0 0,0 0 0,0 0 1,0 0-1,0 0 0,0 0 0,0 0 0,0 0 1,0 0-1,0 0 0,0 0 0,1 0 0,-1 0 0,0 0 1,0 0-1,0 0 0,0 0 0,0 0 0,0 0 0,0 0 1,0 18 61,-11 143 183,-2 102-2099,13-263 1848,0 0 0,0 0 1,0 0-1,0 1 0,0-1 1,0 0-1,0 0 0,0 0 1,0 0-1,0 1 1,0-1-1,0 0 0,0 0 1,0 0-1,0 0 0,1 0 1,-1 1-1,0-1 0,0 0 1,0 0-1,0 0 0,0 0 1,0 0-1,0 0 1,1 0-1,-1 0 0,0 0 1,0 1-1,0-1 0,0 0 1,0 0-1,1 0 0,-1 0 1,0 0-1,0 0 0,0 0 1,0 0-1,1 0 0,-1 0 1,0 0-1,0 0 1,0 0-1,0 0 0,0 0 1,1 0-1,-1 0 0,0-1 1,0 1-1,0 0 0,0 0 1,0 0-1,1 0 0,-1 0 1,0 0-1,0 0 0,0 0 1,0 0-1,0-1 1,0 1-1,0 0 0,1 0 1,-1 0-1,0 0 0,0 0 1,0-1-1,0 1 0,0 0 1,8-17-346,3-12-131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14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17924,'0'16'2320,"6"0"-1367,7-9-289,7-3 1384,8-5-768,7-5-223,8-4-417,3-3-368,-1 5-936,-2-4 240,-5 2 280,-5 6-145,2 5-135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18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0 158 15035,'36'10'2257,"14"-4"-1867,1-2 1,0-2-1,90-8 1,-76 1-308,103 7 0,14 19-62,169 10 1,-115-32 0,415-54 1,3-47-31,-561 90 8,2 4 1,0 4-1,160 14 0,-142 1 4,228-6-1,-198-15 2,213 12-1,-250 4-5,1-6-1,-1-3 0,113-20 1,-92 5 7,1 5 0,177 5 0,-92 11-35,-24-1-6,-186-2 37,0 0-1,0 1 1,-1-1-1,1 1 1,-1 0-1,1 0 1,-1 0-1,1 0 1,4 3-1,-7-4-11,1 0 0,-1 0 0,1 1-1,-1-1 1,1 1 0,-1-1 0,0 0-1,1 1 1,-1-1 0,1 1-1,-1-1 1,0 1 0,0-1 0,1 1-1,-1-1 1,0 1 0,0 0 0,0-1-1,0 1 1,1-1 0,-1 1 0,0-1-1,0 1 1,0 0 0,0-1-1,0 1 1,-1-1 0,1 1 0,0-1-1,0 1 1,0-1 0,0 1 0,-1 0-1,1-1 1,0 1 0,0-1 0,-1 1-1,1-1 1,0 0 0,-1 1 0,1-1-1,-1 1 1,1-1 0,0 0-1,-1 1 1,1-1 0,-1 0 0,1 1-1,-1-1 1,1 0 0,-2 1 0,1-1-4,0 1 1,0-1-1,0 0 1,0 1 0,0-1-1,0 0 1,0 1 0,0-1-1,0 0 1,0 0-1,0 0 1,0 0 0,0 0-1,0 0 1,0 0-1,-1-1 1,1 1 0,0 0-1,0-1 1,0 1-1,0 0 1,0-1 0,0 1-1,0-1 1,-1-1 0,-8-8-142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0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9 15915,'-16'-9'3663,"13"10"-1817,10 6-772,4 1-965,0-1 0,1 0 0,-1 0 0,1-2 0,1 1 0,-1-2 0,1 1 0,23 3 0,109 11 45,9-11 43,-61-5-115,-86-3-77,1 0 1,-1 1 0,1 0 0,-1 1-1,1-1 1,11 6 0,-17-7-5,-1 1-1,0 0 1,0-1 0,1 1 0,-1 0-1,0 0 1,0 0 0,0 0 0,0 0 0,0 0-1,0 0 1,0 1 0,0-1 0,0 0-1,-1 1 1,2 1 0,-2-1 0,1 0 1,-1 0 0,0 1-1,0-1 1,0 0-1,0 0 1,0 0-1,-1 0 1,1 0-1,0 0 1,-1 0-1,0 0 1,1 0-1,-3 4 1,-4 8 39,-1-1 1,0-1 0,0 1-1,-1-1 1,-22 21-1,-62 50 452,83-75-436,-70 54 659,-91 52 1,161-108-690,-26 19 111,35-24-180,0 0 0,0 0 0,0 0 0,0 0 0,0 0 0,0 0-1,1 0 1,-1 0 0,0 1 0,0-1 0,1 0 0,-1 0 0,1 1 0,-1-1 0,1 0 0,0 1 0,-1-1-1,1 1 1,0-1 0,0 0 0,0 1 0,0-1 0,0 1 0,0-1 0,1 2 0,2-2-165,-2-4-72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4.8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15587,'5'12'947,"0"-1"-1,1 0 1,15 20-1,-10-17-634,1-1-1,0 0 1,1 0 0,19 13-1,-1-4-112,1-2 0,53 24-1,-84-44-287,0 1 0,0-1 0,0 0 0,0 0 0,-1 1 0,1-1 0,0 0 0,0 0 0,0 0-1,0 0 1,0 0 0,0 0 0,-1 0 0,1 0 0,0 0 0,0 0 0,0-1 0,0 1 0,0 0 0,-1-1 0,1 1 0,0 0-1,0-1 1,-1 1 0,1-1 0,0 1 0,0-1 0,0 0 0,15-23-1345,-13 17 1297,9-14-752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5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197 19 13651,'1'-1'241,"7"-14"1305,-5 12-614,-3 10 80,-7 33 535,-25 76 0,20-74-1244,-7 23-146,-3 0-1,-50 104 1,69-162-72,-11 16-1939,13-22 1736,0 0-1,0 0 0,1 0 1,-1 0-1,0-1 0,0 1 1,0 0-1,0 0 0,0-1 0,0 1 1,0-1-1,0 1 0,0-1 1,0 1-1,0-1 0,0 0 0,0 0 1,-3 1-1,-3-1-638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7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3263 10514,'-2'3'278,"-1"1"-1,0-1 0,0 0 1,-1 0-1,1-1 1,0 1-1,-1-1 0,0 0 1,-5 3-1,19-12 8,-1-1 0,1 0 0,-1-1-1,-1 0 1,0-1 0,11-15 0,8-9-94,261-259 370,-56 61-473,-3-1-121,-39 43 71,5-38-1,-5 5-46,-99 129-17,177-199-20,-190 197 63,5 3 0,136-119 0,-114 115 56,101-117 0,73-70 96,-196 213-32,-9 9 21,108-117-1,-107 90 378,-81 107-242,6-16-324,0 0 0,-1 0 0,1 0 0,-1 0 0,1 0 0,-1 0 0,0 0-1,0 0 1,-1 2 0,-2-2-50,2-9-20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8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7 14795,'9'-6'3513,"-10"20"-2058,0-12-1460,-58 262 804,57-255-770,-5 14-21,3-11 2,1 0 0,0 1 0,1-1 0,0 1 0,0 13 0,2-25-9,0 0 1,0 0 0,0 0 0,1 1-1,-1-1 1,0 0 0,1 0 0,-1 0-1,1 0 1,-1 0 0,1 0-1,-1 0 1,1 0 0,0 0 0,-1-1-1,1 1 1,0 0 0,0 0 0,-1 0-1,1-1 1,0 1 0,1 0 0,1 0 3,0 1 0,-1-1 1,1 0-1,0-1 0,0 1 1,0 0-1,0-1 0,4 1 1,2-1 12,0-1 1,0 1-1,1-1 0,14-4 1,-14 2-85,0-1 0,0 0-1,0 0 1,0-1 0,-1-1 0,1 1 0,-2-1 0,1-1 0,0 0 0,-1 0 0,-1-1-1,1 1 1,12-19 0,5-10-102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9.5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49 12827,'30'-33'5099,"-36"66"-2155,-71 239-1773,129-571-68,-50 296-1104,1 8-1,7 17-2,9 19-8,-15-37 10,-1 0 0,0 0 0,1 0 0,-1-1-1,1 0 1,0 0 0,0 0 0,0 0 0,1 0 0,-1-1 0,1 0 0,-1 0 0,7 2 0,-3-2 1,-1-1 1,1 0-1,0 0 1,0 0-1,0-1 1,-1 0 0,17-3-1,-10 1 10,-1-1-1,1-1 1,0-1-1,-1 0 1,0-1-1,0 0 1,0 0-1,23-18 1,-29 19 4,1-1 0,-1 0 0,0 0 0,0-1-1,-1 1 1,0-1 0,0-1 0,8-13 0,-24 32-34,3 10 27,1 0-1,2 1 1,-5 43 0,6-42-1,0 0-157,1 1 1,0-1-1,2 1 1,1-1-1,1 0 0,1 1 1,7 22-1,-10-46 145,0 0-1,0-1 0,0 1 1,0 0-1,0-1 0,1 1 1,-1 0-1,0-1 0,0 1 1,0 0-1,1 0 0,-1-1 1,0 1-1,0 0 0,1 0 0,-1-1 1,0 1-1,1 0 0,-1 0 1,0 0-1,1-1 0,-1 1 1,0 0-1,1 0 0,-1 0 1,0 0-1,1 0 0,-1 0 1,0 0-1,1 0 0,-1 0 1,1 0-1,-1 0 0,0 0 0,1 0 1,-1 0-1,0 0 0,1 0 1,-1 0-1,0 1 0,1-1 1,-1 0-1,0 0 0,1 0 1,-1 1-1,0-1 0,1 0 1,-1 0-1,0 1 0,0-1 1,1 0-1,-1 0 0,0 1 0,0-1 1,0 0-1,0 1 0,1-1 1,-1 0-1,0 1 0,0-1 1,0 0-1,0 1 0,0-1 1,0 0-1,0 1 0,0 0 1,10-18-337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1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73 8746,'-11'-20'1242,"6"11"-528,1 0 1,-1 1-1,-1-1 1,-7-8-1,17 40 1575,8-1-2115,2 0-1,0-1 1,28 32 0,60 54 92,-41-45-135,198 254 212,-58-63 337,-6-10-215,-122-142-413,70 91 45,-93-131 28,61 58 0,-70-79-40,120 119 211,-116-109-219,54 76 0,31 47-22,-98-136-45,1-1-1,54 43 1,-50-49 125,-2 0 1,0 3-1,-3 1 1,56 74-1,-79-94 12,0 0-1,1-1 0,0-1 0,1 1 1,1-2-1,0 1 0,0-2 1,1 0-1,19 11 0,-7-4 35,1 2 0,38 35 0,-39-31-154,-14-13-38,1-1 0,0 1 0,0-2 0,1 0 0,0 0 0,1-2 0,16 7 0,-27-11-38,1 1 0,-1-1 0,1 1 0,-1-1 0,0 1 0,4 5 0,1 2-843,-12-13-1225,-4-4 1740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1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18028,'-2'21'1544,"-1"6"-1232,-6 6-168,1 6 528,3 3-416,1 3-23,1-5-41,3-5-152,0-8-208,3-5-129,0-8-247,0-2-160,-3-11 528,-2 2-208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2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12 17484,'10'-5'1180,"-10"5"-1167,0 0 1,0 0 0,0 0-1,0 0 1,0 0 0,-1 0-1,1 0 1,0 0 0,0 0-1,0-1 1,0 1 0,0 0-1,-1 0 1,1 0 0,0 0-1,0 0 1,0 0 0,0 0-1,0 0 1,0 0 0,-1 0-1,1 0 1,0-1 0,0 1-1,0 0 1,0 0 0,0 0-1,0 0 1,0 0 0,0 0-1,0-1 1,0 1 0,0 0-1,0 0 1,0 0 0,-1 0-1,1 0 1,0-1 0,0 1-1,0 0 1,0 0 0,0 0-1,1 0 1,-1 0 0,0-1-1,0 1 1,0 0 0,0 0-1,0 0 1,0 0 0,0 0-1,0-1 1,0 1 0,0 0-1,0 0 1,0 0 0,0 0-1,1 0 1,-1 0 0,0 0-1,0-1 1,0 1 0,0 0-1,1 0 1,-3 0 54,1 1-1,0-1 1,0 0 0,0 1-1,0-1 1,0 1-1,0-1 1,0 1-1,0 0 1,0-1 0,1 1-1,-1 0 1,0-1-1,0 1 1,1 0 0,-1 0-1,0 0 1,0 2-1,-13 18 303,5-3-301,0 1 1,-7 25-1,13-37-59,1 0 1,1 0-1,-1 1 0,1-1 0,0 1 1,1-1-1,-1 1 0,2-1 0,0 12 1,1-15-12,-1-1 0,0 0 1,1 0-1,0 1 0,0-1 1,0 0-1,0-1 0,0 1 1,0 0-1,1-1 0,-1 1 1,1-1-1,0 0 0,0 0 1,0 0-1,0 0 0,0 0 1,0-1-1,0 1 0,1-1 1,3 1-1,11 4-8,0-2 0,33 5 1,-31-6 2,9 1-8,-17-3 12,0 1 0,0 0 0,-1 1 0,19 6 0,-29-9 3,0 1-1,0-1 1,-1 0-1,1 1 1,0-1 0,0 1-1,-1-1 1,1 1-1,0-1 1,-1 1 0,1-1-1,-1 1 1,1-1-1,-1 1 1,1 0 0,-1 0-1,1-1 1,-1 1-1,0 0 1,1 0 0,-1-1-1,0 1 1,0 0-1,1 0 1,-1 0 0,0-1-1,0 1 1,0 1-1,0 0 12,-1 0 0,0 0 0,1 0 0,-1-1 0,0 1 0,0 0 0,0 0 0,0-1-1,0 1 1,0-1 0,-3 3 0,-3 4 128,-1-1 0,0-1 0,-13 8 0,-7 3 298,-1-2 0,-1 0 0,-1-3 0,0 0 0,0-2 0,-35 6 0,57-18-1373,9 2 929,0 0-1,0 0 0,0-1 1,0 1-1,0 0 1,0 0-1,0 0 0,0-1 1,0 1-1,0 0 1,0 0-1,0-1 0,0 1 1,0 0-1,0 0 1,0 0-1,0-1 0,0 1 1,0 0-1,0 0 1,0-1-1,0 1 0,0 0 1,1 0-1,-1 0 1,0 0-1,0-1 0,0 1 1,0 0-1,0 0 1,1 0-1,-1 0 0,0-1 1,0 1-1,0 0 1,1 0-1,-1 0 0,16-9-346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19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22 128 15675,'10'-14'1466,"1"1"-1,0 0 1,0 1-1,23-19 1,-28 26-1241,1 0 1,1 0 0,-1 1 0,1 0 0,0 0 0,0 0-1,0 1 1,0 0 0,0 1 0,17-3 0,-24 5-219,1 0 0,-1-1 0,0 1 0,1 0-1,-1 0 1,0 0 0,1 0 0,-1 0 0,0 0 0,1 1 0,-1-1 0,0 0 0,1 1 0,-1-1 0,0 1 0,0-1 0,0 1 0,1 0 0,-1-1-1,0 1 1,0 0 0,0 0 0,0 0 0,0 0 0,0 0 0,0 0 0,-1 0 0,1 0 0,0 0 0,0 0 0,-1 0 0,1 1 0,-1-1 0,1 0-1,-1 0 1,0 1 0,1-1 0,-1 0 0,0 1 0,0-1 0,0 0 0,0 1 0,0-1 0,0 0 0,0 1 0,0-1 0,-1 0 0,1 2-1,-2 7 6,0-1-1,-1 1 0,0-1 0,-1 1 0,-5 10 1,-19 32 179,-41 55 0,40-64 237,1 1 0,-23 51 1,50-92-377,-1 1 1,1-1 0,-1 1-1,1 0 1,0-1 0,1 1-1,-1 0 1,0 0 0,1-1-1,0 1 1,0 5 0,1-7-47,-1-1 0,1 1 1,0-1-1,-1 0 0,1 1 1,0-1-1,0 0 0,0 0 1,0 0-1,0 1 0,0-1 1,0 0-1,0 0 0,0 0 1,0-1-1,1 1 0,-1 0 1,0 0-1,0-1 0,1 1 1,-1-1-1,1 1 0,-1-1 1,1 1-1,-1-1 0,1 0 1,-1 0-1,1 0 0,-1 0 1,1 0-1,1 0 0,8-1-227,-1 0 0,0 0-1,0-1 1,-1 0 0,1-1-1,0 0 1,-1 0-1,1-1 1,-1 0 0,14-10-1,11-10-293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4.1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0 13851,'-6'9'1392,"2"5"-1000,-2 15-224,0 9 1185,2 8-1353,1 5-248,3 0 248,0-2-80,3 0-48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5.1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 14891,'-9'1'1080,"2"6"-856,0-1-112,10 3 361,7-2-217,20-3-224,11 1-128,14-5-625,2-2 657,14-2-128,0-2-64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5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1 116 11939,'28'4'936,"1"3"-696,2-1-160,5-3 272,4-1-528,5-8 200,4-1-72,5-7-104</inkml:trace>
  <inkml:trace contextRef="#ctx0" brushRef="#br0" timeOffset="1">730 20 10530,'28'-5'1401,"1"0"-681,0 1-256,-1 1 1248,1 0-736,-2 3-383,1 3-105,-1 1-232,-2 1-72,1 0-64,-3 0-80,0-1 8,-1 3-16,-2-2-352,-1-2 40,-2-3 224,1-3-16,-10 1-96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4.6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 14619,'-10'56'1096,"4"-2"-896,1-2-112,2 1 104,3 1-184,0-1 48,0-2-96,1-6-104</inkml:trace>
  <inkml:trace contextRef="#ctx0" brushRef="#br0" timeOffset="1">1 1113 8530,'2'27'1472,"0"-2"-472,-2-3-328,3-5 929,-2 0-89,-1-2-408,5-2-271,-4 1-361,0 1-96,1-4-240,-1 2-32,-1-4-144,0-2-136,2-13 160,-1-11-48,1-18 24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6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15803,'8'-1'1249,"5"6"-889,-5 4-96,3 8 512,8 4-160,1 8-232,2 1-88,3 3-48,-1 2-16,-1-3-312,-3-5-288,4-5-408,-6-8-880,0-11 1360,-1-3-272,5-10-225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7.4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0 15323,'-16'29'1457,"-5"9"-929,-5 1-168,-2 6 640,5 1-264,6-1-224,2-5-64,8-8-240,2-4-144,5-8-264,3-6-120,5-8-344,-1-3-128,-1-6 560,-1-6-200,3 1-88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7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231 0 15587,'-20'19'699,"0"1"1,1 1-1,2 0 0,-31 47 0,-43 102 30,75-138-847,21-68-2663,31-83-3322,6 3 5111,-42 116 1127,0 0 1,0-1-1,0 1 0,0 0 0,0-1 1,0 1-1,0 0 0,0-1 0,0 1 1,0 0-1,1-1 0,-1 1 0,0 0 1,0 0-1,0-1 0,0 1 0,1 0 1,-1-1-1,0 1 0,0 0 0,0 0 1,1 0-1,-1-1 0,0 1 0,0 0 1,1 0-1,-1 0 0,0-1 0,1 1 1,-1 0-1,0 0 0,1 0 0,-1 0 0,1 0 1,2 13 2020,-3 38-1330,-1-37-293,2 5-403,0 1 0,2-1 0,0 0 1,1 0-1,0 0 0,2 0 1,0-1-1,2 0 0,15 30 0,-11-34-157,-7-12-124,-5-11-119,-7-7-90,0 1-1,-1 0 0,-1 0 0,-11-15 0,6 10-4,-3-8-52,3 5 361,-2 1-1,-33-40 1,55 66 221,0-1 0,1 1 1,0-1-1,0 0 0,0-1 0,0 0 0,0 0 0,10 1 1,-13-2-115,15 4 2,0-2 0,0 0 0,1-1 0,-1-1 0,22-1 1,-10-5-33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1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16 583 11370,'0'1'114,"0"2"110,-1 0 1,1 0-1,-1 0 1,0 0-1,0 0 0,0 0 1,0-1-1,-1 1 0,1 0 1,-1-1-1,-2 5 0,14-30 1622,-5 6-1539,36-60 363,96-138 0,-113 180-599,139-187 49,-148 202-114,-3 8-2,-5 12-39,-6 1 32,0 1 0,0 0-1,0-1 1,0 1 0,-1 0 0,1 0-1,0 0 1,-1-1 0,0 1-1,1 0 1,-1 3 0,2 10 7,1 0 1,0-1 0,1 0-1,1 0 1,0 0-1,0 0 1,2-1 0,0 0-1,0 0 1,1-1-1,1 0 1,0 0 0,1-1-1,0 0 1,0-1-1,1 0 1,17 12-1,-17-15-87,-2 1-1,1 0 0,-1 1 0,0 0 0,-1 1 0,0 0 0,-1 0 0,0 1 0,0-1 1,9 23-1,-7-8-100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3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15 16692,'6'-14'1677,"-13"16"-593,-17 20 405,17-12-1413,0 1 1,1 0 0,0 0-1,1 0 1,0 1 0,1-1-1,0 1 1,1 0 0,0 0-1,-2 23 1,4-25-79,1 0-1,-1 1 1,2-1-1,-1 0 1,2 0 0,-1 1-1,1-1 1,1 0-1,0 0 1,0-1 0,1 1-1,0-1 1,8 14-1,-11-22-4,0 1-1,-1-1 1,1 0-1,0 0 1,0 1-1,0-1 1,1 0-1,-1 0 1,0 0-1,0 0 1,1 0-1,-1 0 1,0-1-1,1 1 1,-1 0-1,1-1 1,-1 1-1,1-1 1,-1 1-1,1-1 1,-1 0-1,1 0 1,-1 0-1,1 0 1,0 0-1,-1 0 1,1 0-1,-1 0 0,1 0 1,-1-1-1,1 1 1,-1-1-1,1 1 1,-1-1-1,1 0 1,-1 1-1,1-1 1,-1 0-1,0 0 1,0 0-1,1 0 1,-1 0-1,1-1 1,5-5-272,0 0-1,0-1 1,-1 1 0,0-1 0,7-14 0,-6 10 96,-1 0 0,-1-1 0,8-21 1,-5-6-341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3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28 17708,'-3'-6'2232,"-3"1"-1408,-1 5-359,1 0 1655,0 5-1144,2 1-248,2-2-632,-1 0-328,5-4-816,2-3 920,2-13-168,3-1-128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19.7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3 19396,'-3'-2'2145,"3"6"-1521,-5 7-296,0 5 1240,-5 10-968,0 5-40,-8 9-264,4 3-120,-2 5-136,2-2-15,1-5-41,0-6-153,3-11-383,1-8-352,4-18-408,-1-8 1032,3-17-280,2-4-192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8.7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6 15251,'0'-6'2911,"-3"20"-1699,-4 25-559,6-16-528,1-1 0,1 1 0,5 30 0,-5-46-127,0-1 0,1 0 0,-1 0 0,1 0 0,0 0 0,1-1 0,-1 1-1,1-1 1,1 1 0,-1-1 0,1 0 0,-1 0 0,1 0 0,1-1 0,-1 1 0,1-1 0,5 4 0,-7-6-39,-1-1 0,0 0 0,1 0 0,-1 0 0,1 0 0,-1 0 0,1-1 0,0 1 0,-1-1 0,1 0 0,-1 1 0,1-1 0,0 0 0,-1-1 1,1 1-1,0 0 0,-1-1 0,1 1 0,-1-1 0,1 0 0,-1 0 0,1 0 0,-1 0 0,1-1 0,-1 1 0,4-3 0,0-1-45,0-1 0,-1 1 0,1-1 0,-1 0 0,0 0 0,-1-1 0,7-11 0,8-16-262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9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 18460,'-5'13'1320,"-5"0"-1072,3 0-120,7 0 328,1-2-256,8-6-376,4-4-296,0-7 408,-3-4-96,-10-6-104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9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4 14987,'8'-4'1769,"-8"11"-857,-9 17-220,6-16-281,-32 101 760,-32 177 1,76-351-1760,2-87 0,-9 101 376,-1-7-10,-2 47 132,-3 39 79,2-5 8,1 0 0,1 0 0,1 0 1,3 23-1,-2-38 8,-1-1 0,1 1 0,0-1 1,1 0-1,0 0 0,0 0 0,0 0 1,1-1-1,0 1 0,0-1 0,1 0 0,0 0 1,0 0-1,0-1 0,0 0 0,8 5 1,-1-2 29,-7-7 36,-10-6 39,-25-27 44,1-1 1,2-1 0,1-1-1,-24-44 1,55 85-184,0 0 1,0 0-1,1 0 1,0-1-1,0 0 0,0 0 1,1 0-1,-1-1 1,10 4-1,-7-3-48,0-1-1,0 1 1,1-2 0,0 0 0,0 0-1,0-1 1,16 2 0,14-4-130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08.2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84 10322,'18'-19'4446,"27"-37"1,-42 47-2001,-10 9-1076,-13 10-399,-5 9-812,0 1-1,1 1 0,1 1 1,1 1-1,1 1 0,-26 40 1,45-63-151,1 1 0,-1 0-1,1 0 1,0 0 0,0 0 0,0 0 0,0 0 0,0 1 0,1-1 0,-1 0 0,1 0 0,-1 1 0,1-1 0,0 0 0,0 1 0,0-1 0,0 0-1,0 1 1,0-1 0,1 0 0,-1 0 0,1 1 0,0-1 0,1 2 0,-1-1-63,1-1 0,0 0 0,0 0-1,0 0 1,1 0 0,-1-1 0,0 1 0,1 0 0,-1-1 0,1 0 0,-1 1-1,1-1 1,0 0 0,0-1 0,-1 1 0,1 0 0,0-1 0,0 1 0,3-1 0,1 0-122,-1 0 0,0 0 0,1 0 1,-1-1-1,0 0 0,0 0 1,1-1-1,-1 1 0,9-5 0,8-4-337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08.6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90 10602,'11'-18'1691,"0"-1"0,10-24-1,-19 38-1181,1 0 516,-2 7-18,-4 9 125,-20 26 915,5-11-1356,2 1 0,1 0 0,1 1-1,1 0 1,-9 32 0,20-50-589,0-1 0,1 1 0,0 0 1,0 0-1,1-1 0,2 14 0,-2-20-180,0-1 1,1 1-1,-1 0 0,1 0 1,-1 0-1,1-1 0,0 1 0,0 0 1,1-1-1,-1 1 0,0-1 0,1 0 1,-1 1-1,1-1 0,0 0 1,0 0-1,0 0 0,0 0 0,0 0 1,0 0-1,1-1 0,-1 1 0,1-1 1,-1 1-1,6 1 0,-6-3 22,0 0 1,0 0-1,0 1 0,1-2 0,-1 1 0,0 0 0,0 0 1,1-1-1,-1 1 0,0-1 0,0 0 0,0 1 0,0-1 1,2-2-1,16-6-511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09.0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9 14795,'-2'2'341,"0"0"0,0 1 1,1-1-1,-1 0 0,1 0 0,0 1 0,0-1 0,-1 1 0,2 0 0,-1-1 0,0 1 1,0 0-1,1-1 0,-1 1 0,1 3 0,-1-1-34,1-1 1,0 1-1,0 0 1,0-1-1,0 1 0,1-1 1,0 1-1,2 8 1,-2-12-292,0 1 1,0 0 0,-1-1 0,1 1-1,0-1 1,0 1 0,1-1 0,-1 1-1,0-1 1,0 0 0,1 1 0,-1-1 0,1 0-1,-1 0 1,1 0 0,0 0 0,-1 0-1,1 0 1,0-1 0,-1 1 0,1-1-1,2 1 1,0-1-57,-1 0-1,0 0 1,0 0-1,0-1 0,0 1 1,0-1-1,0 0 1,0 0-1,0 0 1,0 0-1,-1-1 1,4-1-1,6-5-653,0 0 0,-1-1-1,0-1 1,15-16 0,21-31-4321,-42 78 10054,1 1-3762,-6 12-434,0-1 0,-3 1-1,-8 46 1,-1 5-369,13-71-633,4-25 206,5-27-89,-3 3-88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09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 16 17724,'15'-5'828,"-10"3"-623,0 0 0,1 0 0,-1 1 0,0 0 0,1 0 0,8 0-1,-12 1-165,0 0 0,-1 0 0,1 1-1,0-1 1,-1 1 0,1-1 0,-1 1-1,1 0 1,-1 0 0,1 0 0,-1-1-1,1 1 1,-1 1 0,0-1 0,0 0-1,1 0 1,-1 0 0,0 1 0,0-1-1,0 0 1,0 1 0,-1-1 0,1 1-1,0-1 1,-1 1 0,2 2 0,0 4 72,1 1 0,-1 0 1,-1 0-1,1 0 1,-2 0-1,1 0 1,-1 0-1,0 0 1,-3 11-1,0-1 92,-1 1 0,-1-1 0,-8 23-1,1-14-22,-1 0 0,-2 0 0,0-2 0,-2 0-1,-1 0 1,-30 32 0,41-50-134,0-1-1,-1 1 1,-14 8-1,20-14-25,0 0-1,-1-1 1,1 0-1,-1 1 1,1-1-1,-1 0 1,0 0 0,1-1-1,-1 1 1,0 0-1,0-1 1,0 0-1,1 0 1,-1 0-1,0 0 1,0 0 0,0 0-1,-3-1 1,-13-7-18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09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8 127 16932,'-1'1'108,"0"0"1,0 0 0,0 1-1,1-1 1,-1 0 0,1 0-1,-1 1 1,1-1 0,-1 0 0,1 1-1,0-1 1,0 0 0,-1 1-1,1-1 1,0 0 0,0 1-1,1 1 1,-1-3-59,1 1-1,0 0 1,0-1 0,-1 1 0,1-1-1,0 1 1,0-1 0,0 0-1,0 1 1,0-1 0,0 0-1,-1 0 1,1 0 0,0 1-1,0-1 1,0 0 0,0 0-1,0 0 1,0 0 0,0-1-1,0 1 1,0 0 0,0 0-1,0 0 1,0-1 0,-1 1-1,3-1 1,186-55 2138,41-9-1507,-168 53-594,0 2 1,73-1-1,-99 11-60,1 1-1,0 2 1,0 1 0,-1 2 0,38 10-1,-38-6-23,-21-7-7,0 1 0,0 1 0,13 6 0,-65-39-2039,10 9 1678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0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90 18556,'9'7'1257,"49"34"3525,-46-33-4408,0-1 0,1 0 1,14 5-1,-23-10-405,1 0 0,0-1 0,0 1 0,0-1 0,0 0 0,0 0 0,0-1 0,0 1 0,1-1 0,-1 0 0,0-1 0,0 1 0,0-1 0,0 0 0,0 0 0,0-1 0,0 0 0,0 1 0,-1-2 0,1 1 0,0 0 0,-1-1 0,0 0 0,8-6 0,0-4-522,-1 0-1,-1 0 1,0-1-1,-1 0 0,0-1 1,-1 0-1,-1 0 1,8-25-1,-19 103 2057,-7 134 1687,1-15-3858,9-178 587,1 0 1,0-1 0,0 1-1,0 0 1,1 0-1,1 6 1,3-6-272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1.5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 22301,'7'12'1888,"0"-3"-1568,-7-4-208,0-6 576,3-6-880,1-3-408,6-5 584,-1-1-200,-8 0-128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0.2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1 19420,'-17'8'610,"1"1"-1,0 1 1,0 0-1,1 1 1,-14 14-1,25-21-471,-1 0 0,1 0-1,1 0 1,-1 1 0,1 0-1,0 0 1,0 0 0,0 0-1,0 0 1,1 1 0,0-1-1,0 1 1,1-1 0,0 1-1,0 0 1,0-1 0,0 1-1,1 0 1,0 0 0,1 6-1,-1-9-95,0-1 0,1 1 0,-1-1 0,1 1 0,0-1 0,-1 1 0,1-1 0,1 0 0,-1 0 0,0 1 0,0-1 0,1 0 0,-1 0 0,1 0 0,0 0 0,-1-1 0,1 1 0,0 0 0,3 1 0,-2-1-3,0-1 0,0 0 0,1 0 0,-1 0 0,0 0 0,1 0 0,-1-1 0,1 1 0,-1-1 0,0 0 0,1 0 0,5-1 0,2-1 15,0-1 0,0 0-1,0 0 1,0-1 0,-1 0-1,1-1 1,15-10 0,-13 6-11,0 0 0,18-18 1,-26 23-31,-1-1 1,0 1 0,0-1-1,0 0 1,-1 0 0,0-1-1,0 1 1,0-1 0,3-8-1,-5 13-10,-1 0 0,0 0-1,0 0 1,1 0 0,-1 0-1,0 1 1,0-1 0,0 0-1,0 0 1,0 0 0,0 0-1,0 0 1,0 0 0,0 0-1,0 1 1,0-1 0,-1 0-1,1 0 1,0 0 0,-1 0-1,1 1 1,-1-1-1,1 0 1,0 0 0,-1 1-1,0-1 1,1 0 0,-1 1-1,1-1 1,-1 0 0,0 1-1,0-1 1,1 1 0,-1-1-1,0 1 1,0 0 0,0-1-1,1 1 1,-1 0 0,0-1-1,0 1 1,0 0 0,-1 0-1,-2-1 6,0 1-1,1 0 1,-1 0-1,0 1 1,0-1-1,0 1 1,1 0-1,-1 0 1,-4 1-1,-3 3-99,-1 1 0,1 0 0,0 1 0,1 0 0,0 0 0,0 1 0,1 0 0,-1 1 0,-11 16 0,14-17-23,1 1 0,0-1 0,0 2-1,1-1 1,0 1 0,1-1 0,0 1-1,0 0 1,1 1 0,0-1-1,-1 18 1,4-2-292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2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3 282 17268,'5'18'1872,"-10"-2"-1112,3-6-296,2-3 897,1-3-441,5-8-776,7-5-440,0-8 352,1 0-192,9-4-200</inkml:trace>
  <inkml:trace contextRef="#ctx0" brushRef="#br0" timeOffset="1">330 50 17380,'3'1'1952,"3"0"-1304,-2 1-248,5-2 1073,5 1-617,5-2-232,9-3-280,4-1-232,2-2-608,2 0-336,1-2-713,-4 0 1257,-11 4-280,-9-3-224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2.5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17420,'-11'18'1784,"6"-7"-1112,2 0-272,10-4 809,7-4-241,14-3-352,8-3-152,7-6-352,5 0-248,3 1-624,-3-4 1152,-2 6-440,-3 5-64,-9 1-80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3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221 170 15483,'-1'-3'227,"1"0"0,-1-1-1,0 1 1,0 0 0,0 0-1,-1 0 1,1 0 0,-1 0 0,0 0-1,1 0 1,-1 1 0,-1-1-1,1 1 1,0-1 0,-4-2-1,5 4-128,-1 0-1,0 0 0,0 0 0,0 0 1,0 0-1,0 0 0,-1 0 0,1 1 0,0-1 1,0 1-1,0 0 0,-1-1 0,1 1 0,0 0 1,0 0-1,-1 1 0,1-1 0,0 0 0,0 1 1,-1-1-1,1 1 0,0 0 0,0 0 0,-2 1 1,-4 2 0,1 1 0,-1 0 0,1 0 1,0 1-1,1 0 0,-1 0 1,1 1-1,1-1 0,-1 1 0,1 0 1,0 1-1,-7 15 0,3-4-77,0 1-1,2 1 1,1-1-1,-5 26 1,8-35-27,2 0 1,-1 0-1,1 1 1,1 13-1,1-22 4,-1-1 0,0 1 1,1 0-1,0 0 0,-1-1 0,1 1 0,0 0 0,0-1 0,1 1 0,1 2 0,-3-4 1,1 0 1,0 0 0,0 0 0,0 0 0,0 0 0,1 0-1,-1 0 1,0-1 0,0 1 0,0 0 0,1-1-1,-1 1 1,0-1 0,0 1 0,1-1 0,-1 1 0,1-1-1,-1 0 1,0 0 0,1 0 0,1 0 0,1 0-1,0-1 0,0 0 0,0 0 0,-1 0 0,1-1 0,0 1 0,-1-1 0,1 0 0,-1 0 0,1 0 0,-1 0 0,0 0 0,0-1 0,5-4 0,4-6-11,20-28 0,-26 33 8,29-43 164,-2-1-1,-3-2 1,-2-1 0,33-95 0,-75 201 12,2 1 0,2 0 1,3 1-1,-2 69 0,9-121-170,-1 12 20,1-1 0,0 1 0,1-1 1,0 0-1,4 16 0,-5-27-20,1 0 0,-1 0 1,0 0-1,0 0 0,0 0 1,1 0-1,-1-1 0,0 1 0,1 0 1,-1 0-1,0 0 0,1-1 0,-1 1 1,1 0-1,0-1 0,-1 1 1,1 0-1,-1-1 0,1 1 0,0-1 1,0 1-1,-1-1 0,1 1 0,0-1 1,0 1-1,0-1 0,-1 0 1,1 0-1,1 1 0,0-1 0,-1-1 1,1 1-1,-1-1 0,1 0 0,-1 1 1,0-1-1,1 0 0,-1 0 1,0 0-1,0 0 0,0 0 0,0 0 1,0 0-1,0 0 0,2-2 0,4-7 6,-1 0 0,0 0-1,7-15 1,6-21 28,-1 0 0,-3-1 0,12-64 0,-31 191 197,2-34-128,1-28-61,0 0 10,1 0 1,0 0-1,1 0 0,4 21 0,-5-37-42,0 0-1,1-1 1,-1 1-1,1 0 1,0 0-1,0 0 1,-1-1-1,1 1 1,0 0 0,1-1-1,-1 1 1,0-1-1,2 2 1,-3-3-6,1 1 1,0-1-1,0 1 1,0-1 0,0 0-1,0 1 1,0-1-1,0 0 1,0 0-1,0 0 1,-1 0 0,1 0-1,0 0 1,0 0-1,0 0 1,0 0-1,0 0 1,0-1 0,0 1-1,0 0 1,0 0-1,0-1 1,0 1-1,-1-1 1,1 1 0,0-1-1,0 1 1,0-1-1,-1 0 1,2 0 0,14-14 37,-1 0 1,-1-1-1,-1 0 1,22-33-1,-17 23-8,25-29 0,-42 54-37,0-1-1,0 1 0,0 0 1,0 0-1,1 0 1,-1 0-1,1 0 0,-1 0 1,0 0-1,1 0 1,-1 1-1,1-1 0,3 0 1,-4 1 0,-1 0 0,1 0 0,0 0 0,0 0 0,-1 0 1,1 0-1,0 0 0,-1 1 0,1-1 0,0 0 0,0 0 0,-1 1 0,1-1 1,-1 1-1,1-1 0,0 0 0,-1 1 0,1-1 0,-1 1 0,1 0 0,0 0 1,2 4-3,0 0 0,-1 0 0,1 0 0,-1 1 0,0-1 0,1 9 0,1-1 3,-3-9-2,3 9 1,0 0-1,1 0 0,0-1 0,1 1 0,0-1 0,15 19 0,-20-29 3,0-1 0,0 0 0,0 0 0,0 0 0,0 0 0,0 0 0,0-1 0,1 1 0,-1 0 0,0-1 0,1 1 0,-1 0 0,0-1 0,1 1 0,-1-1 0,1 0 0,-1 0 0,1 1 0,-1-1 0,1 0 0,1-1 0,0 1-1,0-1 1,-1 0-1,1 0 1,0 0-1,-1 0 1,1 0-1,-1 0 0,1-1 1,-1 1-1,4-4 1,2-3 2,1 0 0,-1-1 0,-1 0 0,10-14 1,-11 13 0,18-27 130,-23 34-98,0 1-1,1-1 1,-1 1-1,0-1 1,-1 0-1,1 1 1,0-1-1,-1 0 1,0 0-1,1 0 1,-1 1-1,0-5 1,-1 6-16,1 1 0,0-1 0,-1 0 0,1 1 0,0-1 0,-1 1 0,1-1 0,-1 0 0,1 1 1,-1-1-1,1 1 0,-1-1 0,1 1 0,-1-1 0,0 1 0,1 0 0,-1-1 0,0 1 0,1 0 0,-1 0 0,0-1 0,1 1 1,-1 0-1,0 0 0,0 0 0,1 0 0,-1 0 0,0 0 0,0 0 0,1 0 0,-2 0 0,2 0-67,-1 0-1,0 0 0,1 0 1,-1 0-1,1 1 1,-1-1-1,1-1 0,-1 1 1,0 0-1,1 0 0,-1 0 1,1 0-1,-1 0 1,1 0-1,-1-1 0,1 1 1,-1 0-1,1 0 1,-1-1-1,1 1 0,-1 0 1,1-1-1,-1 1 0,1 0 1,0-1-1,-1 1 1,1-1-1,0 1 0,-1-1 1,1 1-1,0-1 1,-1 1-1,1-1 0,0 1 1,0-1-1,0 1 0,-1-2 1,3 0-212,-1 1 0,1-1 1,0 1-1,-1-1 0,1 1 0,0 0 1,0 0-1,0 0 0,0 0 0,0 0 1,0 0-1,0 0 0,0 1 1,4-2-1,-1 1-133,14-5-566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3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99 147 16363,'0'0'63,"0"-1"0,0 1-1,0 0 1,0 0 0,0 0-1,0-1 1,0 1 0,0 0-1,0 0 1,-1 0 0,1 0-1,0-1 1,0 1 0,0 0-1,0 0 1,0 0 0,0 0-1,0 0 1,-1-1 0,1 1-1,0 0 1,0 0-1,0 0 1,0 0 0,-1 0-1,1 0 1,0 0 0,0 0-1,0 0 1,0-1 0,-1 1-1,1 0 1,0 0 0,0 0-1,0 0 1,-1 0 0,1 0-1,0 0 1,0 0 0,0 0-1,-1 1 1,-12 2 981,-10 10 703,18-9-1520,0 0 1,1 1-1,-1 0 1,1-1-1,0 1 0,0 1 1,1-1-1,0 0 0,0 1 1,0 0-1,-3 10 1,4-11-197,1-1 1,-1 1 0,1 0 0,0 0 0,1 0 0,-1 0-1,1 0 1,0 0 0,1 0 0,-1 0 0,1 0 0,0-1-1,0 1 1,0 0 0,3 7 0,-3-10-30,0 0 0,0-1 1,0 1-1,1 0 0,-1 0 0,0-1 0,1 1 0,-1-1 1,1 1-1,-1-1 0,1 0 0,0 1 0,-1-1 1,1 0-1,0 0 0,0 0 0,0-1 0,0 1 0,0 0 1,0-1-1,0 1 0,0-1 0,0 0 0,0 1 1,0-1-1,0 0 0,1 0 0,-1 0 0,0-1 0,0 1 1,0-1-1,0 1 0,0-1 0,0 1 0,0-1 0,2-1 1,5-2 2,0-1 0,0 0 0,0-1 1,0 1-1,-1-2 0,8-7 0,1-1 3,-1-1-1,-1-1 0,-1-1 0,-1 0 0,0-1 1,-1 0-1,-1-1 0,-1 0 0,-1 0 1,-1-1-1,9-33 0,-16 52-5,-1 0 0,0 0 0,1 1 0,-1-1 1,0 0-1,0 0 0,0 0 0,0 1 0,0-1 0,0 0 0,-1 0 0,1 1 0,-1-1 1,0-3-1,0 5-1,1-1 0,-1 1 0,1-1 0,0 1 0,-1 0 0,1-1 0,-1 1 0,1 0 0,-1 0 1,1-1-1,-1 1 0,1 0 0,-1 0 0,0 0 0,1 0 0,-1-1 0,1 1 0,-1 0 0,1 0 0,-1 0 1,0 0-1,1 0 0,-1 1 0,1-1 0,-1 0 0,1 0 0,-1 0 0,1 0 0,-1 1 0,-4 1 5,1 0 0,-1 1 0,1-1-1,0 1 1,0 0 0,1 0 0,-1 1-1,-5 6 1,-1 2 31,0 0 0,2 1 0,-1 0-1,1 0 1,1 1 0,1 0 0,0 1 0,0-1-1,-3 19 1,9-32-31,0 0 0,0 0 0,0 0 0,0 0 0,0 0 0,0 0 0,0 0 0,1 0 0,-1 0 0,0 0 0,0-1 0,1 1 0,-1 0 0,1 0 0,-1 0 0,1 0 0,-1 0 0,1-1 0,0 1 0,-1 0 0,1 0 0,0-1 0,-1 1 0,1-1 0,0 1 0,0 0 0,0-1 0,0 1 0,0-1 0,-1 0 0,1 1 0,0-1 0,0 0 0,0 0 0,0 1 0,0-1 0,0 0 0,0 0 0,0 0 0,0 0 0,1 0 0,8 0 15,-1-1 0,0 1 0,14-4-1,-12 2-3,0 1-27,1 0 1,-1 1-1,1 0 0,16 2 0,-26-2-28,1 0 0,-1 1 1,1-1-1,-1 1 0,0 0 0,1-1 0,-1 1 1,0 0-1,1 0 0,-1 1 0,0-1 1,0 0-1,0 1 0,0-1 0,0 1 0,0 0 1,-1-1-1,1 1 0,0 0 0,-1 0 0,1 0 1,-1 1-1,0-1 0,0 0 0,0 0 0,1 5 1,-3 0-150,-8-4-40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4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21 16708,'0'-1'130,"0"-1"0,-1 1 1,1 0-1,0 0 1,-1 1-1,1-1 0,-1 0 1,1 0-1,-1 0 1,1 0-1,-1 0 0,0 0 1,0 1-1,1-1 1,-1 0-1,0 0 0,0 1 1,0-1-1,0 1 1,0-1-1,0 1 0,1-1 1,-1 1-1,0 0 1,-1-1-1,1 1 0,0 0 1,0 0-1,0 0 1,0-1-1,0 1 1,0 0-1,-2 1 0,-3-2 368,0 1-1,-1 1 1,1-1 0,-9 3-1,9-2-387,0 1-1,0 0 1,0 0 0,0 1-1,0-1 1,1 1 0,-1 1-1,1-1 1,0 1-1,0 0 1,0 0 0,1 0-1,-1 1 1,1-1 0,0 1-1,0 0 1,1 1 0,-4 6-1,6-11-119,1 0-1,0 0 1,0 0 0,0 0-1,0 0 1,0 0 0,0 0-1,0 0 1,0 0 0,0 0-1,0 0 1,1 0 0,-1 0-1,0 0 1,1 0-1,-1 0 1,1 0 0,-1-1-1,1 1 1,-1 0 0,1 0-1,-1 0 1,1-1 0,0 1-1,0 0 1,-1-1 0,1 1-1,0 0 1,0-1-1,0 1 1,-1-1 0,1 0-1,0 1 1,0-1 0,0 0-1,2 1 1,6 2-105,-1-1 0,1 0-1,11 2 1,-8-2-45,-3-1 56,0 1 4,1-1 0,-1 1 1,0 1-1,0 0 0,0 0 0,0 1 1,0 0-1,0 0 0,9 8 0,-17-11 119,1 1 0,-1-1 0,0 1 0,0-1 0,-1 1 0,1 0 0,0-1 0,0 1-1,-1 0 1,1 0 0,-1-1 0,0 1 0,1 0 0,-1 0 0,0 0 0,0-1 0,0 1 0,0 0-1,0 0 1,-1 0 0,1-1 0,-1 1 0,1 0 0,-1 0 0,1-1 0,-1 1 0,0 0 0,0-1-1,0 1 1,0-1 0,-2 3 0,-3 5 221,-1 0-1,0-1 0,0 0 1,-9 7-1,4-5 230,-1 1 0,-27 16 0,35-24-423,0-1 1,0 1-1,0-1 1,-1 1-1,1-2 1,-1 1-1,0-1 1,0 1-1,1-2 1,-1 1-1,-10-1 1,16 1-112,-1-1 1,1 0 0,-1 0 0,0 0 0,1 0 0,-1 0-1,1 0 1,-1 0 0,0 0 0,1-1 0,-1 1 0,1 0-1,-1 0 1,1 0 0,-1-1 0,0 1 0,1 0 0,-1-1 0,1 1-1,0 0 1,-1-1 0,1 1 0,-1 0 0,1-1 0,-1 1-1,1-1 1,0 1 0,-1-1 0,1 1 0,0-1 0,0 1 0,-1-2-1,1 1-72,1 0 0,-1 0 0,1-1 0,-1 1-1,1 0 1,-1 0 0,1 0 0,0 0 0,-1 0-1,1 0 1,0 0 0,0 0 0,0 0 0,1 0 0,38-28-2010,-40 29 2148,29-17-1137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5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171 201 17148,'0'-1'75,"0"1"0,0-1 0,0 0 1,0 1-1,0-1 0,0 1 0,0-1 0,0 1 1,0-1-1,-1 0 0,1 1 0,0-1 1,0 1-1,-1-1 0,1 1 0,0-1 0,-1 1 1,1-1-1,-1 1 0,1 0 0,-1-1 1,1 1-1,0-1 0,-1 1 0,1 0 0,-1-1 1,0 1-1,1 0 0,-1 0 0,0-1 1,-1 1 56,-1 0 0,1-1 0,0 1 0,0 0 0,-1 0 0,1 0 0,0 1 0,-4 0 0,-1 1 147,0 0-1,1 0 1,-1 0-1,1 1 1,-7 4-1,5-1-139,0 0 0,1 0 0,0 1 0,0 0 0,1 0-1,0 1 1,0 0 0,1 0 0,0 0 0,-7 16-1,10-19-127,-1 0-1,1 1 1,1-1 0,-1 1-1,1-1 1,0 1-1,0 0 1,1-1-1,0 1 1,0 0-1,0 0 1,0-1-1,1 1 1,0 0-1,0-1 1,1 1 0,0-1-1,0 1 1,3 5-1,-4-8-9,0-1 0,1 1 0,0-1 0,0 0 0,-1 1 0,1-1 0,0 0 0,1 0 0,-1 0 0,0 0 0,0-1 0,1 1 0,-1-1 0,1 1 0,0-1 0,-1 0 0,1 0 0,3 1 0,-2-2 2,0 1-1,0-1 0,0 0 0,0 0 1,1-1-1,-1 1 0,0-1 0,0 0 0,0 0 1,0 0-1,6-3 0,0-1 2,1 0 0,-1-1 0,0-1-1,0 0 1,-1 0 0,0-1 0,0 0-1,8-10 1,-4 2 8,0-2 0,-1 1 0,0-2 0,-2 1 0,0-1 0,-1-1 0,-1 0-1,-1 0 1,0-1 0,-2 0 0,-1 0 0,0 0 0,-1 0 0,-1-28 0,-2 45-3,0 0 1,-1 1-1,1-1 0,-1 0 1,0 0-1,0 0 0,0 0 1,-2-3-1,2 6-5,1 0-1,-1 0 1,0 0 0,1 0-1,-1 0 1,0 0 0,1 1-1,-1-1 1,0 0 0,0 1-1,0-1 1,0 0 0,0 1 0,0-1-1,0 1 1,0-1 0,0 1-1,0 0 1,0-1 0,0 1-1,0 0 1,0 0 0,0 0-1,-1 0 1,1 0 0,0 0-1,0 0 1,0 0 0,0 0 0,0 0-1,0 1 1,0-1 0,-2 1-1,-2 1 13,0 0-1,0 1 1,0 0-1,1 0 1,-1 0-1,1 1 1,-1-1-1,1 1 1,0 0-1,1 0 1,-1 0-1,-5 9 1,-3 6 84,-18 37 1,22-40-46,1 0 0,0 1 0,1 0 0,1 0 0,-6 33-1,11-48-46,-1 1 0,1-1 0,0 0 0,0 0 0,0 0 0,0 0 0,1 0 0,-1 0 0,1 0 0,-1 0 0,1 1 0,0-1 0,1 3 1,-1-4-5,0 0 0,0 0 0,0 0 1,0-1-1,0 1 0,0 0 0,0 0 1,0-1-1,0 1 0,0-1 0,0 1 1,1-1-1,-1 1 0,0-1 0,0 0 1,0 0-1,1 1 0,-1-1 0,0 0 1,1 0-1,-1 0 0,0 0 0,0-1 1,1 1-1,1 0 0,11-5-48,1 0 0,-1 0 0,0-2 0,0 1-1,-1-2 1,20-13 0,1-1-70,-15 11 43,-15 8 45,1-1 1,0 1 0,-1 0 0,1 1-1,1-1 1,-1 1 0,0 0 0,0 1-1,1-1 1,-1 1 0,1 0 0,8-1-1,-12 3 26,-1-1 0,0 1-1,1-1 1,-1 1 0,0-1 0,0 1-1,0 0 1,1-1 0,-1 1 0,0 0-1,0 0 1,0 0 0,0 0-1,0 0 1,-1 0 0,1 0 0,0 0-1,0 0 1,-1 1 0,1-1 0,-1 0-1,1 0 1,-1 1 0,1-1-1,-1 0 1,0 1 0,0-1 0,1 0-1,-1 1 1,0 1 0,1 8 79,-1 0 0,-1 19 0,0-22-41,-5 45 215,3-37-82,2 0 1,-1 33-1,2-49-165,0 1 0,0-1 0,0 1-1,0-1 1,0 1 0,0 0 0,0-1 0,0 1 0,0-1 0,1 1 0,-1-1 0,0 1-1,0-1 1,1 1 0,-1-1 0,0 1 0,0-1 0,1 1 0,-1-1 0,0 1 0,1-1-1,-1 1 1,1-1 0,-1 0 0,1 1 0,-1-1 0,1 0 0,0 1 0,0-1-10,0 0 1,0 0-1,0 0 1,0-1 0,0 1-1,-1 0 1,1 0-1,0-1 1,0 1-1,0 0 1,0-1-1,-1 1 1,1-1 0,0 1-1,1-2 1,26-28-561,5-15-787,-14 18-841,1 1 1,44-44-1,-63 69 2118,-1 0 1,1 0-1,0 1 0,-1-1 1,1 0-1,0 1 0,0-1 1,-1 1-1,1-1 0,0 1 1,0-1-1,0 1 0,0-1 1,0 1-1,-1 0 0,1 0 1,0-1-1,0 1 0,0 0 1,0 0-1,2 0 0,-2 1 106,-1-1 0,0 1 0,1-1-1,-1 1 1,1-1 0,-1 1-1,0 0 1,1-1 0,-1 1-1,0-1 1,0 1 0,1 0 0,-1-1-1,0 1 1,0 0 0,0-1-1,0 1 1,0 0 0,0 0 0,0-1-1,0 2 1,-9 45 3789,8-46-3666,-2 17 2134,3-18-2256,0 0 0,0 0 1,0 0-1,0 0 1,0 0-1,0-1 0,0 1 1,0 0-1,0 0 1,0 0-1,0 0 0,0 0 1,0 0-1,0 0 1,0 0-1,0 0 0,0 0 1,1 0-1,-1 0 1,0 0-1,0 0 0,0 0 1,0 0-1,0 0 1,0 0-1,0 0 0,0 0 1,0-1-1,0 1 1,0 0-1,0 0 0,1 0 1,-1 0-1,0 0 1,0 1-1,0-1 0,0 0 1,0 0-1,0 0 1,0 0-1,0 0 0,0 0 1,0 0-1,0 0 1,1 0-1,-1 0 0,0 0 1,0 0-1,0 0 1,0 0-1,0 0 0,0 0 1,0 0-1,0 0 1,0 0-1,0 0 0,0 0 1,0 1-1,0-1 1,0 0-1,0 0 0,0 0 1,0 0-1,0 0 1,0 0-1,17-26 2748,-7 10-3060,-3 6 338,13-18-62,-19 26-13,0 1 0,0-1 0,0 1 0,1 0 0,-1 0 1,1 0-1,-1 0 0,1 0 0,-1 0 0,1 0 0,-1 0 1,1 1-1,0-1 0,3 0 0,-5 1 9,1 0 0,-1 0-1,1 0 1,-1 0 0,0 0 0,1 1-1,-1-1 1,0 0 0,1 0 0,-1 1-1,0-1 1,1 0 0,-1 0-1,0 1 1,0-1 0,1 0 0,-1 1-1,0-1 1,0 0 0,0 1 0,1-1-1,-1 0 1,0 1 0,0-1 0,0 0-1,0 1 1,0-1 0,0 1 0,0-1-1,0 0 1,0 1 0,0-1 0,0 0-1,0 1 1,0-1 0,0 1-1,0-1 1,-2 20-89,1-17 80,-6 35-40,3-25 88,2 0 1,-1 0-1,2 1 0,-1 21 0,2-34-29,0-1-1,0 1 0,0-1 1,0 1-1,0-1 0,1 1 1,-1-1-1,0 1 0,0-1 1,0 1-1,0-1 0,0 0 1,1 1-1,-1-1 0,0 1 0,0-1 1,1 1-1,-1-1 0,0 0 1,1 1-1,-1-1 0,1 0 1,-1 1-1,0-1 0,1 0 1,-1 1-1,1-1 0,-1 0 1,1 0-1,14-4 34,14-20-78,-9 1-346,26-38 0,6-7-1016,-52 67 1383,0 1 1,0 0-1,0 0 1,0-1-1,0 1 1,0 0-1,0 0 1,1 0-1,-1-1 1,0 1-1,0 0 1,0 0-1,0 0 1,0-1-1,1 1 0,-1 0 1,0 0-1,0 0 1,0 0-1,0 0 1,1-1-1,-1 1 1,0 0-1,0 0 1,1 0-1,-1 0 1,0 0-1,0 0 1,0 0-1,1 0 0,-1 0 1,0 0-1,0 0 1,1 0-1,-1 0 1,0 0-1,0 0 1,1 0-1,-1 0 1,0 0-1,0 0 1,0 0-1,1 0 1,-1 1-1,0-1 0,1 0 1,-1 14-346,-7 22 205,7-36 143,-7 23-30,5-16-5,0 0-1,0 0 0,0 0 1,1 0-1,-1 14 1,2-21 31,0 0 0,0 0 1,0 1-1,0-1 0,0 0 1,0 0-1,0 0 0,0 0 0,0 0 1,0 0-1,0 0 0,1 1 0,-1-1 1,0 0-1,0 0 0,0 0 0,0 0 1,0 0-1,0 0 0,0 0 1,0 0-1,0 1 0,0-1 0,0 0 1,0 0-1,0 0 0,1 0 0,-1 0 1,0 0-1,0 0 0,0 0 1,0 0-1,0 0 0,0 0 0,0 0 1,1 0-1,-1 0 0,0 0 0,0 0 1,0 0-1,0 0 0,0 0 1,0 0-1,0 0 0,1 0 0,-1 0 1,0 0-1,0 0 0,0 0 0,0 0 1,8-5-458,3-9 236,5-8-109,5-6-115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6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50 16019,'10'-15'2676,"-13"24"496,-5 13-1842,-8 29-903,2 0-1,3 1 1,2 0 0,-4 89 0,12-122-457,1 0 0,0 0 0,2-1 0,0 1 0,9 31 0,-9-45-11,0-6 21,-1-13 22,-3-24 54,-5 1 141,-2 1-1,-1 1 1,-19-42 0,29 76-194,0 1 1,0 0 0,0 0-1,0 0 1,0-1-1,0 1 1,0 0-1,0 0 1,0-1-1,0 1 1,0 0 0,0 0-1,0 0 1,0-1-1,0 1 1,0 0-1,0 0 1,0 0 0,0-1-1,0 1 1,0 0-1,0 0 1,0 0-1,0-1 1,1 1-1,-1 0 1,0 0 0,0 0-1,0 0 1,0-1-1,0 1 1,1 0-1,-1 0 1,0 0-1,0 0 1,0 0 0,1 0-1,-1-1 1,0 1-1,0 0 1,0 0-1,1 0 1,-1 0 0,0 0-1,0 0 1,0 0-1,1 0 1,-1 0-1,0 0 1,0 0-1,0 0 1,1 0 0,-1 0-1,0 0 1,0 0-1,1 0 1,-1 0-1,0 1 1,19 3-43,-14-3 25,5 1-151,0 0 0,0-1-1,0 0 1,0-1 0,0 0 0,0 0-1,1-1 1,-1-1 0,0 1-1,0-2 1,-1 1 0,1-1 0,0-1-1,-1 0 1,0 0 0,0-1 0,0 0-1,-1 0 1,1-1 0,-1-1-1,-1 1 1,1-1 0,-1 0 0,0-1-1,-1 0 1,1 0 0,-2 0 0,6-11-1,-4 5 57,-1 0-1,0 0 1,-1-1-1,-1 0 1,-1 0-1,0 0 1,-1 0-1,0-1 1,-1-21-1,-6 12 431,5 24-304,0 1 0,0-1 0,0 1 0,0 0 0,0-1 0,0 1 0,-1-1 0,1 1 0,0 0 0,0-1 0,0 1 0,-1 0 0,1-1 0,0 1 0,0 0 0,-1-1 0,1 1 0,0 0 0,0-1 0,-1 1 0,1 0 0,0 0 0,-1-1 0,1 1 0,0 0 0,-1 0 0,1 0 0,-1 0 0,1-1 0,0 1 0,-1 0 0,1 0 0,-1 0 0,1 0 0,0 0 0,-1 0 0,1 0-1,-1 0 1,1 0 0,0 0 0,-1 0 0,1 1 0,-1-1 0,1 0 0,0 0 0,-1 0 0,1 0 0,0 1 0,-1-1 0,1 0 0,0 0 0,-1 1 0,1-1 0,0 0 0,-1 0 0,1 1 0,0-1 0,0 0 0,-1 1 0,1-1 0,0 1 0,-4 5 176,-1 1 1,2 0-1,-1-1 1,1 1-1,0 1 0,1-1 1,-1 0-1,-1 14 1,-8 66 819,7 34-87,5-108-852,1 0 0,0 1-1,1-1 1,1-1 0,0 1 0,1 0-1,6 13 1,-9-22-75,1 0-1,1-1 0,-1 0 1,0 1-1,1-1 0,0 0 1,0 0-1,5 4 0,-7-6-4,0 0 0,-1-1 0,1 1 0,0-1 0,0 0 0,-1 1 0,1-1 0,0 1-1,0-1 1,0 0 0,0 0 0,-1 1 0,1-1 0,0 0 0,0 0 0,0 0 0,0 0 0,0 0 0,0 0 0,-1 0 0,1-1-1,0 1 1,0 0 0,0 0 0,0-1 0,-1 1 0,1 0 0,0-1 0,0 1 0,0-1 0,-1 1 0,1-1 0,0 1 0,-1-1-1,1 1 1,-1-1 0,1 0 0,0 1 0,-1-1 0,1 0 0,-1 0 0,0 1 0,1-1 0,-1 0 0,0 0 0,1 0 0,-1 0-1,2-5 19,-1 0-1,0 0 0,0 0 0,0 0 1,0 1-1,-1-1 0,0 0 0,0 0 1,-1 0-1,0 0 0,0 0 0,0 0 1,-1 0-1,0 1 0,0-1 0,0 1 1,-1-1-1,0 1 0,0 0 0,-3-5 1,6 10 12,1 1 1,-1-1-1,1 0 1,0 1-1,-1-1 1,1 0 0,0 1-1,-1-1 1,1 0-1,0 0 1,-1 1 0,1-1-1,0 0 1,0 0-1,-1 0 1,1 0 0,0 0-1,-1 0 1,1 0-1,0 0 1,0-1 0,-1 1-1,1 0 1,0 0-1,0-1 1,28-13 98,-16 5-130,-1 0-1,15-14 1,-15 9 0,0 0 1,-1-1-1,-1-1 1,0 1 0,-1-2-1,0 1 1,-2-1-1,0 0 1,7-27 0,-13 40-5,0-1 1,-1 1-1,1-1 1,-1 1-1,-1-9 1,1 12 8,0 1 1,0-1 0,0 1-1,0 0 1,0-1 0,0 1-1,0-1 1,0 1 0,-1 0-1,1-1 1,0 1 0,0-1-1,0 1 1,-1 0 0,1-1-1,0 1 1,0 0-1,-1-1 1,1 1 0,0 0-1,-1-1 1,1 1 0,0 0-1,-1 0 1,0-1 0,1 1 1,-1 1-1,0-1 1,0 0 0,0 0 0,1 1 0,-1-1 0,0 0-1,0 1 1,1-1 0,-1 1 0,0-1 0,1 1-1,-1-1 1,0 1 0,1-1 0,-1 1 0,1 0 0,-1-1-1,0 2 1,-5 6 14,1 0 0,0 1 0,0 0 0,1 0 0,0 0 0,-3 10 0,-15 64 204,18-68-171,3-11-34,-6 26 141,-4 33 0,10-56-121,0 0-1,0 0 1,1 1-1,1-1 1,-1 0-1,1 0 1,0 0-1,1 0 1,-1 0-1,6 11 1,-6-16-29,0 1-1,0-2 1,0 1 0,1 0-1,-1 0 1,1 0 0,0 0-1,-1-1 1,1 1 0,0-1-1,0 0 1,0 1 0,0-1-1,0 0 1,0 0 0,0 0-1,0 0 1,1-1 0,-1 1-1,0 0 1,1-1 0,-1 0 0,0 1-1,1-1 1,-1 0 0,0 0-1,1-1 1,-1 1 0,0 0-1,1-1 1,-1 1 0,0-1-1,4-1 1,6-3-169,0 0 1,0-1-1,-1 0 1,17-11-1,-28 17 163,22-15-960,0-1 1,-1-1 0,-1-1-1,-1-1 1,18-21 0,-42 46-620,1 1 1183,1-1 0,-1 1 0,-3 11 0,7-17 449,-1 1-1,0-1 1,1 1 0,-1-1 0,1 1-1,-1 0 1,1-1 0,0 1-1,0 0 1,0-1 0,0 1 0,0 0-1,0-1 1,0 1 0,1-1-1,-1 1 1,0 0 0,1-1 0,-1 1-1,1-1 1,0 1 0,0-1-1,-1 1 1,1-1 0,0 0 0,0 1-1,0-1 1,0 0 0,1 0-1,-1 0 1,0 0 0,0 0 0,1 0-1,-1 0 1,1 0 0,-1 0-1,3 0 1,3 1 53,0 0 0,-1-1 0,1-1 0,0 1 1,10-1-1,-12 0-22,0 0 1,1 0-1,-1 0 1,1 1-1,-1 0 1,1 0-1,-1 0 1,0 0-1,7 4 1,-10-4 22,-1 0 0,0 1 0,0-1 1,0 0-1,0 0 0,0 1 0,0-1 0,0 1 1,0-1-1,-1 1 0,1-1 0,-1 1 0,1 0 1,-1-1-1,1 4 0,-1-5-100,1 0 0,-1 1-1,0-1 1,0 0 0,0 1 0,0-1-1,0 0 1,0 1 0,0-1 0,0 1-1,0-1 1,0 0 0,0 1 0,0-1-1,0 0 1,0 1 0,0-1 0,0 1-1,0-1 1,0 0 0,0 1 0,0-1-1,-1 0 1,1 1 0,0-1 0,0 0-1,0 1 1,-1-1 0,1 0 0,0 1-1,-1-1 1,1 0 0,0 0 0,0 0-1,-1 1 1,1-1 0,0 0 0,-1 0-1,1 0 1,-1 0 0,1 1 0,0-1-1,-1 0 1,1 0 0,0 0 0,-1 0-1,1 0 1,-1 0 0,1 0 0,0 0-1,-1 0 1,1 0 0,0 0 0,-1 0-1,1 0 1,-1-1 0,1 1-1,0 0 1,-1 0 0,1 0 0,0-1-1,-1 1 1,1 0 0,-26-9-515,7 5 60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7.2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3 15059,'0'0'102,"0"-1"0,0 1 0,1 0 0,-1 0-1,0 0 1,0-1 0,1 1 0,-1 0 0,0 0 0,1 0 0,-1 0-1,0 0 1,0 0 0,1 0 0,-1-1 0,0 1 0,1 0 0,-1 0-1,0 0 1,0 0 0,1 0 0,-1 0 0,0 0 0,1 1-1,-1-1 1,0 0 0,1 0 0,-1 0 0,0 0 0,0 0 0,1 1-1,1 9 2055,-7 25-48,3-20-1616,1-12-434,-28 235 1635,23-162-1627,4 85 0,2-159-64,0 0 0,0 0 0,0-1 1,0 1-1,0 0 0,1 0 0,-1-1 0,1 1 0,-1 0 0,1-1 0,0 1 0,-1 0 0,2 1 0,-1-3 0,-1 1-1,1-1 1,-1 0 0,1 0 0,-1 1 0,0-1-1,1 0 1,-1 0 0,1 1 0,-1-1-1,1 0 1,-1 0 0,1 0 0,-1 0-1,1 0 1,-1 0 0,1 0 0,-1 0 0,1 0-1,-1 0 1,1 0 0,-1 0 0,1 0-1,-1-1 1,1 1 0,-1 0 0,1 0-1,-1 0 1,1-1 0,4-2 8,-1 0-1,0-1 1,0 0 0,0 0-1,0 0 1,0 0-1,3-6 1,147-232 241,-127 195-223,42-78-1166,-93 149-630,3-5 1220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7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17924,'12'22'1952,"-7"6"-1120,0-2-375,0 0 1391,3 3-792,2-3-720,1-3-280,4-6-912,1-5-296,1-9 856,0-5-232,5-8-217</inkml:trace>
  <inkml:trace contextRef="#ctx0" brushRef="#br0" timeOffset="0.51">303 80 16836,'-32'55'3254,"23"-42"-2672,1 0 0,0 0 0,2 1 0,-10 24 0,14-31-435,-1 1 0,2-1 0,-1 1 0,1-1 0,0 1 0,0-1 0,1 1 0,0-1 0,2 14 1,-2-21-139,0 1-1,0 0 1,0 0 0,1-1 0,-1 1 0,0 0 0,0-1 0,1 1 0,-1 0 0,1-1 0,-1 1 0,1 0 0,-1-1 0,1 1 0,-1-1 0,1 1 0,-1-1 0,1 1-1,-1-1 1,1 1 0,0-1 0,-1 0 0,1 1 0,0-1 0,0 0 0,-1 0 0,1 1 0,0-1 0,-1 0 0,1 0 0,0 0 0,0 0 0,-1 0 0,1 0 0,0 0 0,0 0-1,0 0 1,-1 0 0,1-1 0,0 1 0,-1 0 0,1 0 0,0-1 0,0 1 0,-1 0 0,1-1 0,-1 1 0,1-1 0,1 0 0,2-2 5,1-1 0,-1 0 0,0 1-1,0-1 1,6-7 0,-2-1 11,1-2 0,-2 1 0,0-1 0,0 0 0,-1 0 0,-1 0-1,-1-1 1,0 0 0,0 0 0,-2 0 0,0-1 0,0 1 0,-2-21-1,0 35-20,0-1 0,0 0 1,-1 1-1,1-1 0,0 0 0,-1 0 0,1 1 0,-1-1 0,0 1 0,0-1 0,1 1 0,-2-3 0,1 4-3,1-1-1,-1 1 1,1 0 0,-1-1-1,1 1 1,0 0 0,-1-1 0,1 1-1,-1 0 1,0 0 0,1-1-1,-1 1 1,1 0 0,-1 0 0,1 0-1,-1 0 1,1 0 0,-1 0-1,0 0 1,1 0 0,-1 0 0,1 0-1,-1 0 1,0 0 0,-1 1-23,0 0 0,0 0 0,0 1 0,0-1 0,0 0 0,0 1 0,0-1 0,0 1 0,1-1 0,-1 1 0,1 0 0,-1 0 0,1 0 0,0 0 0,-2 2 0,0 2-227,0-1 0,1 1 1,0 0-1,-1 0 0,2 0 0,-1 0 0,1 1 0,0-1 1,0 0-1,1 1 0,0 11 0,0-18 229,0 0 0,0 1 0,0-1 0,0 0 0,0 1 0,0-1 0,1 0 0,-1 1 0,0-1 0,0 0 0,0 1 0,0-1 0,1 0 0,-1 0 0,0 1 0,0-1 0,1 0 0,-1 0 0,0 1 0,0-1 0,1 0 0,-1 0 0,0 0 0,1 0 0,-1 1 0,1-1 0,9-3-678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8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0 15811,'0'7'324,"-1"1"0,0-1-1,0 0 1,-1 0 0,0 0-1,0 0 1,0 0 0,-1 0-1,0-1 1,-5 8 0,-6 17 1020,10-20-891,-3 4 36,1 1 0,1 0 0,0 0 1,1 0-1,-2 21 0,6-36-476,0-1 0,-1 1 0,2 0 0,-1-1 1,0 1-1,0 0 0,0-1 0,0 1 0,0 0 0,0-1 1,1 1-1,-1 0 0,0-1 0,1 1 0,-1-1 0,0 1 1,1 0-1,-1-1 0,1 1 0,-1-1 0,1 1 0,-1-1 0,1 1 1,-1-1-1,1 0 0,-1 1 0,1-1 0,0 0 0,-1 1 1,1-1-1,-1 0 0,1 0 0,0 0 0,0 1 0,-1-1 1,1 0-1,0 0 0,-1 0 0,1 0 0,0 0 0,-1 0 1,1 0-1,0-1 0,-1 1 0,1 0 0,0 0 0,-1 0 0,2-1 1,6-1-41,0-1 1,-1 0-1,11-5 0,-10 5-6,5-3-46,36-13-182,-45 17 236,-1 1 0,1 1 0,0-1 0,-1 0 0,1 1-1,-1 0 1,1 0 0,0 0 0,-1 0 0,1 1 0,6 1 0,-9-2 27,-1 0-1,1 1 1,0-1 0,-1 0 0,1 1-1,-1-1 1,1 0 0,0 1 0,-1-1-1,1 1 1,-1-1 0,1 1 0,-1-1-1,0 1 1,1 0 0,-1-1 0,1 1-1,-1 0 1,0-1 0,0 1 0,1 0-1,-1-1 1,0 1 0,0 0 0,0-1-1,0 1 1,0 0 0,0 0 0,0-1 0,0 1-1,0 0 1,0 0 0,0-1 0,0 1-1,0 0 1,-1-1 0,1 1 0,0 0-1,0-1 1,-1 1 0,1 0 0,-1-1-1,1 1 1,-1 0 0,-22 28 351,10-16-223,-1 0 0,0-1 0,0-1 0,-2 0 0,1-1 0,-1 0 1,-1-2-1,1 0 0,-2-1 0,-28 9 0,44-15-203,0-1 1,0 1-1,-1-1 1,1 0-1,0 0 0,0 0 1,0 0-1,0 0 1,0 0-1,0 0 1,0-1-1,0 1 1,0-1-1,0 1 0,0-1 1,-3-2-1,4 3 22,0-1-1,0 0 0,1 0 0,-1 0 1,1 0-1,-1 0 0,1-1 1,-1 1-1,1 0 0,0 0 0,-1 0 1,1 0-1,0 0 0,0-1 1,0 1-1,0 0 0,0 0 0,0 0 1,0 0-1,0-1 0,1 1 1,-1 0-1,0 0 0,1 0 1,-1 0-1,1 0 0,-1 0 0,1 0 1,-1 0-1,2-2 0,14-21-488,8-2-189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0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41 402 18108,'-18'88'3887,"7"-41"-1453,10-43-2171,0 0-1,0 0 1,1 0-1,0 0 1,0 0-1,0 0 1,0 0-1,0 0 1,1 0-1,1 6 1,-2-10-218,0 1 0,1-1-1,-1 1 1,0 0 0,1-1 0,-1 1 0,0-1 0,1 1-1,-1-1 1,1 1 0,-1-1 0,1 1 0,-1-1 0,1 0 0,-1 1-1,1-1 1,0 0 0,-1 1 0,1-1 0,-1 0 0,1 0-1,0 1 1,-1-1 0,2 0 0,0 0-17,0 0-1,0-1 1,0 1 0,0-1-1,0 1 1,0-1 0,0 0 0,0 0-1,-1 1 1,1-1 0,0 0-1,2-2 1,7-7 3,0 0-1,0 0 0,-1-1 1,-1 0-1,0 0 0,0-1 1,-1-1-1,-1 1 0,0-1 1,-1 0-1,0-1 0,-1 0 1,0 0-1,-1 0 1,-1 0-1,2-17 0,-5 27-26,1 1 0,-1-1 1,0 0-1,-1 1 0,1-1 0,-1 1 0,1-1 0,-1 1 0,0-1 0,0 1 0,-1 0 1,1-1-1,-1 1 0,1 0 0,-1 0 0,0 0 0,0 0 0,-1 0 0,1 1 0,0-1 0,-4-2 1,3 4-33,1-1 1,-1 0-1,0 1 1,-1 0 0,1 0-1,0 0 1,0 0-1,0 0 1,-1 0-1,1 1 1,0 0 0,-1 0-1,1 0 1,0 0-1,-1 0 1,1 1 0,0-1-1,0 1 1,-1 0-1,1 0 1,0 0 0,-5 2-1,4 0-179,-1-1 0,0 0-1,1 1 1,0 0 0,0 0 0,0 0-1,0 1 1,0-1 0,0 1 0,1 0-1,0 0 1,0 0 0,0 1 0,0-1-1,1 1 1,-1-1 0,1 1 0,0 0-1,1 0 1,-1 0 0,0 5 0,3 3-619</inkml:trace>
  <inkml:trace contextRef="#ctx0" brushRef="#br0" timeOffset="1">546 1 19412,'-3'23'2625,"-2"5"-1585,0 9-432,-1 2 2017,3 4-1529,2 2-152,2-4-384,5 1-168,1-8-360,2-2-136,-1-8-440,1-3-368,-5-8-528,-4-4 1120,-3-10-289,-3-5-239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8.7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 17356,'-3'2'291,"-1"1"0,1 0 1,0 0-1,0 0 0,0 0 1,0 1-1,0-1 0,1 1 1,-1 0-1,1 0 0,0-1 0,0 2 1,-2 7-1,1-2 156,0 0 0,1 0-1,0 0 1,-1 20 0,3-24-333,0 0 0,0 0 0,1 1 1,-1-1-1,2 0 0,-1 0 0,4 9 0,-5-13-102,1-1 0,0 1 0,-1-1 0,1 1 0,0-1 0,0 0-1,0 0 1,0 1 0,0-1 0,0 0 0,1 0 0,-1 0-1,0 0 1,1 0 0,-1 0 0,0-1 0,1 1 0,-1 0 0,1-1-1,-1 1 1,1-1 0,0 1 0,-1-1 0,1 0 0,-1 0-1,1 0 1,0 0 0,-1 0 0,1 0 0,0 0 0,-1 0-1,1-1 1,-1 1 0,3-1 0,4-2 2,0 0 0,-1 0 1,1-1-1,-1 0 0,0 0 0,0 0 0,0-1 1,11-10-1,47-55 70,-35 37-43,-27 30-32,25-23 1,-13 20 15,-15 6-22,1 0-1,-1 0 1,1 0-1,-1 0 1,0 0-1,1 0 1,-1 0 0,1 1-1,-1-1 1,0 0-1,1 0 1,-1 1-1,0-1 1,1 0-1,-1 0 1,0 1-1,1-1 1,-1 0 0,0 1-1,0-1 1,1 0-1,-1 1 1,0-1-1,0 1 1,0-1-1,1 0 1,-1 1-1,0-1 1,0 1 0,0 0-1,2 11 100,0 0-1,-1 0 1,-1 1-1,-1 16 1,1 9 293,0-37-380,0 0 1,-1 0-1,1 0 1,0 0-1,0 0 0,0 0 1,0 0-1,1 0 1,-1 0-1,0 0 1,0 0-1,1 0 0,-1 0 1,0 0-1,1 0 1,-1 0-1,1 0 0,-1 0 1,1-1-1,-1 1 1,1 0-1,0 0 1,-1-1-1,1 1 0,0 0 1,0-1-1,0 1 1,-1-1-1,1 1 0,0-1 1,0 1-1,0-1 1,0 1-1,0-1 1,0 0-1,0 0 0,0 1 1,0-1-1,0 0 1,0 0-1,0 0 0,0 0 1,0 0-1,0 0 1,0-1-1,0 1 0,0 0 1,0 0-1,0-1 1,1 0-1,6-2 60,0-1 0,0 0 0,0 0 0,11-8 0,-18 11-73,32-22 86,-11 7-145,2 0-1,-1 2 1,2 0 0,38-15-1,-61 29 45,0-1 0,1 0 1,-1 1-1,0-1 0,1 1 0,-1-1 0,0 1 0,1 0 1,-1 0-1,0 0 0,1 1 0,-1-1 0,1 1 0,-1-1 1,0 1-1,4 1 0,-5-1 2,1 0 0,0 0 0,-1 1 0,1-1 0,-1 0 0,0 1 0,1-1 0,-1 1 0,0 0 0,0-1 0,0 1 0,0 0 0,0 0 0,0 0 0,-1 0 0,1 0 0,0 0 0,0 3 0,6 80 118,-7-84-108,0-1 1,0 1-1,0-1 0,0 1 1,0-1-1,0 1 0,0-1 0,0 1 1,1-1-1,-1 1 0,0-1 1,0 1-1,0-1 0,1 1 0,-1-1 1,0 1-1,0-1 0,1 1 1,-1-1-1,1 1 0,-1-1 0,0 0 1,1 1-1,-1-1 0,1 0 1,-1 1-1,1-1 0,-1 0 0,1 0 1,-1 1-1,1-1 0,-1 0 0,1 0 1,-1 0-1,2 0 0,-1 0-74,1-1-1,-1 1 1,1-1-1,-1 1 0,1-1 1,-1 0-1,1 0 1,-1 0-1,1 0 0,-1 0 1,2-2-1,30-36-3260,-16 13 1812,-11 19 482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9.1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 22485,'11'4'2024,"-3"-1"-1648,-1-3-336,0 0 809,-7-6-649,-9-2-168,-9-4-184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4.0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56 17580,'0'6'1608,"5"-2"-1136,8 0-192,5-8 760,8-3-311,7-3-289,5 1-104,5-3-224,3 2-16,-1 3-56,-6 0-120,-5 4-464,-7 3-288,-10 4-809,-6 5 1337,-13 3-272,-7 1-232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4.5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 18540,'10'3'1544,"10"-3"-968,8-6-167,8-1 591,5-2-248,2-1-208,5 1-48,-2 4-392,-4 0-408,-10 5 416,-11 5-160,-5 11-104,-3 2-48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5.2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256 80 12131,'5'-7'1009,"0"1"0,-1-1 1,0 0-1,5-13 0,-8 19-897,-1 0 0,1 1 0,-1-1 0,1 0 0,-1 0 0,0 0 0,0 0 0,1 1 1,-1-1-1,0 0 0,0 0 0,0 0 0,0 0 0,0 0 0,0 1 0,0-1 0,0 0 0,0 0 0,0 0 0,-1 0 0,1 0 0,0 1 0,-1-1 0,1 0 0,0 0 0,-1 0 0,1 1 0,-1-1 0,1 0 0,-1 1 0,0-1 0,1 0 0,-1 1 0,1-1 0,-1 1 0,0-1 0,0 1 0,1-1 0,-1 1 0,0-1 0,0 1 0,0 0 0,0 0 0,1-1 0,-1 1 0,0 0 0,0 0 0,0 0 0,0 0 0,0 0 0,0 0 0,1 0 0,-1 0 0,0 0 0,0 0 0,-1 1 0,-7 1 71,1 0 0,0 0-1,0 0 1,0 1 0,0 1 0,1-1-1,-1 1 1,1 0 0,-12 9-1,-57 52 74,58-48-166,-22 26-1,36-38-72,0 0 1,0 1 0,1-1 0,-1 1 0,1 0 0,1 0 0,-1 0 0,1 0-1,0 0 1,-2 11 0,4-15-42,0 0-1,0 0 1,0 0 0,0-1-1,0 1 1,0 0-1,1 0 1,-1 0-1,1 0 1,-1 0 0,1 0-1,0 0 1,0-1-1,0 1 1,0 0-1,0-1 1,0 1 0,0 0-1,0-1 1,1 0-1,-1 1 1,1-1-1,-1 0 1,1 1 0,-1-1-1,1 0 1,0 0-1,-1-1 1,1 1 0,0 0-1,0 0 1,0-1-1,0 1 1,0-1-1,0 0 1,2 1 0,7 0-213,0 0 1,0 0 0,0-1 0,0-1 0,12-1 0,6-2-211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5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1 16684,'-4'1'274,"0"0"0,0 1 0,0-1 0,1 1 0,-1 0 0,0 0 0,1 0 0,-1 1 0,1-1 0,-6 6 0,2-2 193,1 1 1,0 0-1,-10 15 0,12-16-330,0 1 0,1 0-1,0-1 1,1 1-1,0 1 1,0-1 0,0 0-1,1 0 1,0 1-1,1-1 1,-1 1 0,2 8-1,-1-13-109,0 0-1,1 1 1,-1-1-1,1 0 1,0 0-1,-1 0 1,2 0-1,-1 0 1,0 0-1,1 0 1,-1 0-1,1 0 1,0-1-1,0 1 1,0 0 0,0-1-1,0 0 1,1 1-1,-1-1 1,1 0-1,-1 0 1,1-1-1,0 1 1,0 0-1,0-1 1,0 0-1,0 0 1,0 0-1,0 0 1,4 1-1,-1-2-4,0 0 0,0 0 0,0 0 0,-1-1-1,1 0 1,0 0 0,0-1 0,0 1 0,-1-1 0,1-1-1,0 1 1,-1-1 0,0 0 0,0 0 0,0 0 0,0-1-1,0 1 1,5-7 0,-4 5 27,0-1 0,0 0 0,-1-1 0,0 1 0,0-1 0,0 0 0,-1 0 0,0 0 0,-1-1 0,1 0 0,-1 0 0,3-12 0,-6 18-34,1 1-1,-1-1 0,0 1 0,0-1 1,1 1-1,-1-1 0,0 1 0,0-1 1,-1 0-1,1 1 0,0-1 0,0 1 1,-1-1-1,1 1 0,-1-1 0,1 1 0,-1-1 1,0 1-1,0-1 0,0 1 0,1 0 1,-1 0-1,0-1 0,0 1 0,-1 0 1,1 0-1,0 0 0,0 0 0,-1 0 1,1 0-1,0 0 0,-1 1 0,1-1 1,-1 0-1,1 1 0,-1-1 0,1 1 1,-1 0-1,1-1 0,-1 1 0,1 0 0,-1 0 1,1 0-1,-1 0 0,-2 1 0,-3-1 5,0 1 0,0 0-1,1 0 1,-1 1 0,0-1-1,1 2 1,-1-1 0,1 1-1,-7 3 1,8-2-170,-1 0 1,1 0-1,0 1 1,-7 8-1,11-12 119,0 0 1,0 0 0,0 0-1,0 0 1,0 0-1,1 0 1,-1 0-1,0 0 1,0 1-1,1-1 1,-1 0-1,1 0 1,-1 1-1,1-1 1,0 0-1,0 1 1,-1-1-1,1 1 1,0-1-1,0 0 1,0 1 0,0-1-1,1 0 1,-1 1-1,0-1 1,0 1-1,1-1 1,0 1-1,13 4-273,9-4-106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7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11 193 13459,'-10'16'2321,"11"-10"-1001,10-7 209,15-8 106,44-22-1,-6 3-880,-32 15-506,209-75 1247,-203 76-1411,1 2 1,0 2 0,1 2 0,53-2 0,-84 8-176,1 0 1,-1 0-1,15 4 1,-21-3-5,-1-1 0,1 1 0,-1 0 0,1 0 0,-1 0 0,1 0 0,-1 0-1,0 0 1,0 1 0,0-1 0,0 1 0,0 0 0,0 0 0,0-1 0,0 1 0,1 3 0,-3-5 59,1 1 0,-1-1 0,0 1 0,0 0 0,0-1 0,0 1-1,0-1 1,0 1 0,0 0 0,0-1 0,0 1 0,0-1 0,0 1 0,0-1 0,-1 1 0,1 0 0,0-1 0,0 1 0,-1-1 0,1 1 0,0-1-1,-1 1 1,1-1 0,0 1 0,-1-1 0,1 1 0,-1-1 0,1 0 0,-1 1 0,1-1 0,-1 0 0,1 1 0,-1-1 0,1 0 0,-1 0 0,1 1-1,-1-1 1,1 0 0,-1 0 0,0 0 0,1 0 0,-1 0 0,1 0 0,-1 0 0,-1 0 0,-11 1-566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7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39 17364,'0'0'114,"-1"0"1,1 0 0,0 1-1,-1-1 1,1 0-1,-1 0 1,1 0 0,0 0-1,-1 1 1,1-1 0,0 0-1,-1 0 1,1 1-1,0-1 1,-1 0 0,1 0-1,0 1 1,0-1 0,-1 0-1,1 1 1,0-1-1,0 0 1,0 1 0,0-1-1,-1 1 1,1-1-1,0 0 1,0 1 0,0-1-1,0 1 1,0-1 0,0 0-1,0 1 1,0-1-1,0 1 1,0-1 0,0 0-1,0 1 1,0-1 0,0 1-1,1-1 1,-1 0-1,0 1 1,0-1 0,0 0-1,1 1 1,-1 0 0,9 18 1347,-5-13-1426,1 0 1,-1 0-1,1-1 0,0 1 1,1-1-1,-1-1 0,1 1 1,0-1-1,0 0 0,0 0 1,1-1-1,-1 1 0,1-1 1,0-1-1,0 1 1,0-1-1,0-1 0,0 1 1,11 0-1,-8-2-230,0 0 1,-1-1-1,1 0 0,-1-1 1,0 0-1,1 0 0,-1-1 1,0 0-1,0-1 0,-1 0 1,1 0-1,-1-1 0,0 0 1,11-9-1,-6 3-787,0 0 0,-2-1 0,1-1 0,-2 0 0,19-27-1,-35 50 1317,2 1-1,-1 1 0,-3 15 0,2-9 195,-23 79 2489,-21 121 0,50-185-5428,2-39 1860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8.1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16 19164,'6'-9'1434,"-1"2"48,-1 14-137,-3 28-189,-3 59-1,-2-16-1182,9 82-3077,-5-160 3077,0 0 1,-1 0-1,1 0 0,0 0 1,0 1-1,0-1 1,0 0-1,0 0 0,0 0 1,-1 0-1,1 0 1,0 0-1,0 0 0,0 0 1,0 0-1,0 0 1,0 0-1,-1 0 0,1 0 1,0 0-1,0 0 1,0 0-1,0 0 0,-1 0 1,1 0-1,0 0 1,0 0-1,0 0 0,0 0 1,0 0-1,-1 0 0,1 0 1,0 0-1,0 0 1,0 0-1,0 0 0,0-1 1,0 1-1,0 0 1,-1 0-1,1 0 0,0 0 1,0 0-1,0 0 1,0 0-1,0-1 0,0 1 1,0 0-1,0 0 1,0 0-1,0 0 0,-8-7-379,-4-6-277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8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61 16724,'-8'-7'1936,"5"4"-1136,4 0-344,8 0 1097,4 3-473,11 3-360,0-3-184,4-1-344,4-2-184,2-3-384,-1 2-256,-4-4 832,-3 1-296,-7-3-88,-2 1-80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1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18756,'10'-3'2497,"12"3"-1497,-1-6-424,5 1 2024,7-2-1711,1-2-241,-1-3-832,0 4-696,-7 2 768,-3 5-225,-4-2-175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0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30 14227,'2'-2'377,"0"0"1,0 1-1,0-1 1,0 0-1,-1 0 1,1 0-1,-1-1 1,1 1-1,1-3 1,-3 4-322,0 1 1,0 0 0,0 0-1,0 0 1,0 0 0,0-1 0,0 1-1,0 0 1,0 0 0,0 0-1,0 0 1,0-1 0,0 1-1,0 0 1,0 0 0,0 0 0,0 0-1,0-1 1,0 1 0,0 0-1,0 0 1,0 0 0,0 0-1,0 0 1,0-1 0,0 1 0,0 0-1,0 0 1,-1 0 0,1 0-1,0 0 1,0-1 0,0 1-1,0 0 1,0 0 0,0 0 0,-1 0-1,1 0 1,0 0 0,0 0-1,0 0 1,0 0 0,-1 0-1,1 0 1,0 0 0,-19 5 1488,7 1-1399,-1 1 1,1 1-1,1 0 0,-1 0 0,1 1 0,1 1 0,0 0 0,0 0 0,-9 14 0,11-14-51,1 1-1,0-1 1,1 1-1,0 1 1,1-1-1,0 1 1,1 0-1,0 0 1,1 0-1,-3 20 1,6-28-83,-1 1 0,1-1 0,0 0 0,1 1 1,-1-1-1,1 1 0,0-1 0,0 0 0,0 1 0,1-1 0,-1 0 1,1 0-1,0 0 0,0 0 0,1 0 0,-1-1 0,1 1 0,-1 0 0,1-1 1,5 4-1,-5-4-79,1-1 0,-1 0 0,1 0 0,-1 0 0,1 0 0,0-1 0,0 1 0,0-1 0,0 0 0,0 0 0,0 0 0,0-1 0,0 0 0,0 1 0,0-1 0,0-1 0,0 1 0,1-1 0,-1 1 0,0-1 0,0 0 0,4-2 0,22-12-242,-3-7-91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0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16540,'-1'8'679,"0"0"1,0 0 0,-1-1 0,-2 9 0,-6 30 1498,9-44-2124,1 0-1,0 1 1,0-1-1,0 0 1,1 1-1,-1-1 1,1 0 0,-1 0-1,1 1 1,-1-1-1,1 0 1,0 0-1,0 0 1,0 0-1,1 0 1,1 2 0,-3-3-54,1 0 1,0 0-1,1 0 1,-1-1-1,0 1 1,0-1-1,0 1 1,0-1-1,0 1 1,1-1-1,-1 1 1,0-1-1,0 0 1,1 0-1,-1 0 1,0 0-1,1 0 0,-1 0 1,0 0-1,0 0 1,1 0-1,-1-1 1,0 1-1,0 0 1,1-1-1,-1 1 1,0-1-1,0 1 1,0-1-1,0 0 1,1 0-1,6-4-81,0 0 1,-1-1-1,8-6 0,-12 9 25,18-17-209,-16 14 167,1 1 0,0-1-1,0 1 1,0 1 0,0-1 0,1 1 0,8-4 0,-15 8 97,1 0 0,-1 0 0,1 0 0,-1 0 0,1 0 0,-1 0 0,1 0 0,-1 0-1,1 0 1,-1 0 0,1 0 0,-1 0 0,0 1 0,1-1 0,-1 0 0,1 0 0,-1 1 0,0-1 0,1 0 0,-1 0 0,1 1 0,-1-1 0,0 1 0,0-1 0,1 0 0,-1 1-1,0-1 1,1 0 0,-1 1 0,0-1 0,0 1 0,0-1 0,0 1 0,0-1 0,1 1 0,-1-1 0,0 1 0,0-1 0,0 1 0,0-1 0,0 0 0,0 1 0,-1 0 0,2 25 256,-1-24-215,-4 33 555,-1-1-1,-15 53 1,2-13 293,1 11-463,24-94-1169,5-13 606,0-14-143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0.9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 20828,'-4'16'2401,"2"0"-1633,-1-3-392,2 0 1425,1-6-985,4-1-320,2-8-1056,1-6 488,-1-4-48,-2 0-136,-2 1-48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1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1 141 17404,'29'52'5958,"-23"-43"-5478,0-1-1,0 0 0,15 15 0,-18-20-555,-1-1 0,1 1 0,0-1 0,0 0 0,1 0 0,-1 0 0,0 0 0,1 0 0,-1-1 0,1 0 0,-1 1 0,1-1 0,-1-1 0,1 1 0,0 0 0,0-1 0,-1 0 0,1 0 0,0 0 0,0 0 0,0-1 0,-1 1 0,1-1-1,0 0 1,-1 0 0,1 0 0,-1-1 0,1 1 0,5-4 0,1-2-478,-1 1-1,1-2 0,-1 1 1,-1-1-1,0-1 0,12-13 1,39-64-2458,-45 64 1579,19-38-819,-23 40 7063,-28 49-2940,2 1 0,-18 44 0,17-28-1137,2 0 0,-14 80 0,25-89-963,4-35 42,0-1 0,1 1 0,-1 0 1,0 0-1,1-1 0,-1 1 0,1 0 1,0-1-1,0 1 0,-1-1 0,1 1 0,0-1 1,0 1-1,0-1 0,1 0 0,-1 1 1,0-1-1,2 2 0,0-1-508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1.9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73 17388,'-7'10'1840,"7"0"-1088,6-3-288,10-4 1081,7-3-385,15-6-384,3-4-160,12-4-280,1-2-80,3-1-128,-4-1-120,-6 7-304,-2 0-208,-14 11-536,-5 0-136,-14 6 832,-6 3-256,-11 1-161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2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95 18716,'-7'-6'1938,"3"7"54,4 20 107,1-12-1874,1 1 1,0-1-1,0 1 0,1-1 0,0 0 0,9 18 0,-10-24-243,-1 0-1,1 0 0,1 0 1,-1 0-1,0 0 1,1 0-1,0-1 1,-1 1-1,6 2 0,-6-4-10,-1 0 0,1 0 0,0 0-1,0 0 1,0-1 0,0 1-1,0-1 1,0 1 0,0-1-1,0 0 1,0 0 0,-1 0 0,1 0-1,0 0 1,0 0 0,0-1-1,0 1 1,4-2 0,1-1-244,0 0 0,0-1 1,0 0-1,0 0 1,-1-1-1,0 0 0,0 0 1,0-1-1,0 1 0,7-11 1,5-9-2095,20-33 0,-36 55 2193,42-80-4621,-46 106 5364,-9 12 1241,-19 66 2711,-20 120-1,49-218-4473,0 2-174,0 0-1,0 0 1,0 1 0,1-1-1,0 0 1,0 0-1,0 1 1,0-1-1,1 0 1,0 0 0,0 1-1,1-1 1,-1 0-1,4 8 1,1-5-373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4.5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68 21837,'1'0'1664,"5"-2"-1288,7-2-160,7-3 608,12-2-320,8-1-264,4-2-240,1 2-560,-1 1-384,-6 5-2217,-8 4 2697,-14 7-424,-10 6-360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5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66 19476,'0'10'1889,"2"-2"-1401,11-5-200,8-3 920,11-4-648,4-5-296,7-4-952,0-1-616,7-4 1128,-6 3-216,-3 1-225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5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314 44 17652,'0'-2'143,"0"0"0,-1 0 1,1 0-1,-1 0 0,1 0 1,-1 0-1,0 0 0,0 0 1,1 1-1,-1-1 0,0 0 1,-1 1-1,1-1 0,0 0 1,0 1-1,-1-1 0,1 1 1,-1 0-1,1-1 0,-1 1 1,0 0-1,-1-1 0,0 1 17,0 0-1,-1 1 0,1-1 1,0 0-1,0 1 0,0 0 0,0 0 1,-1 0-1,1 0 0,0 1 1,0-1-1,-5 2 0,-5 2 92,0 1 0,1 0 0,-1 0 0,1 2 0,-16 10 0,12-6-149,2 0-1,-1 0 0,1 2 0,1 0 1,-24 29-1,32-35-42,0 1-1,0-1 1,1 1-1,0 0 1,0 1 0,1-1-1,0 1 1,0-1 0,1 1-1,1 0 1,-1 0-1,1 0 1,1 0 0,0 12-1,0-16-80,1-1-1,0 0 1,0 0-1,0 0 1,0 0-1,1-1 1,-1 1-1,1 0 1,0 0-1,0-1 1,0 1-1,1-1 1,-1 0-1,1 0 0,0 0 1,0 0-1,0 0 1,0-1-1,1 1 1,-1-1-1,1 0 1,-1 0-1,1 0 1,5 2-1,-3-2-112,1 1-1,1-1 0,-1-1 0,0 1 1,0-1-1,1-1 0,-1 1 0,0-1 1,1 0-1,-1-1 0,1 0 1,-1 0-1,7-3 0,24-10-400</inkml:trace>
  <inkml:trace contextRef="#ctx0" brushRef="#br0" timeOffset="1">362 325 17148,'-6'35'2944,"3"-26"-2577,1 1 0,1-1-1,0 0 1,0 0-1,0 1 1,1-1 0,1 0-1,0 0 1,3 14-1,-4-22-337,0 0-1,0 0 0,1 1 1,-1-1-1,1 0 0,0 0 0,-1 0 1,1 0-1,0 1 0,-1-1 1,1 0-1,0 0 0,0 0 1,0-1-1,0 1 0,0 0 0,0 0 1,0 0-1,0-1 0,1 1 1,-1-1-1,0 1 0,0-1 0,0 1 1,1-1-1,-1 0 0,0 1 1,1-1-1,-1 0 0,0 0 1,0 0-1,1 0 0,-1 0 0,0 0 1,1 0-1,-1-1 0,0 1 1,1 0-1,-1-1 0,0 1 0,0-1 1,0 1-1,1-1 0,1-1 1,3-2 70,1-1 1,-1 1 0,0-1-1,0 0 1,-1 0 0,8-9 0,-5 3 48,1 0 0,-1 0 0,6-13 0,-12 22-129,-1-1 0,0 1 0,0 0 0,0 0 0,0-1 0,0 1 0,0 0 0,-1-1 0,1 1 0,-1-1 0,1 1 0,-1-1-1,0 1 1,0-1 0,0 1 0,0-1 0,-1 1 0,1 0 0,-1-1 0,0 1 0,1-1 0,-1 1 0,0 0 0,0-1 0,-3-2 0,3 4-9,0 0 1,0 0-1,0 0 0,0 0 1,0 0-1,0 0 0,0 1 1,-1-1-1,1 0 1,0 1-1,-1-1 0,1 1 1,0-1-1,-1 1 0,1 0 1,0 0-1,-1-1 0,1 1 1,-4 1-1,2-1-3,0 1 0,-1-1 0,1 1 0,0 0 1,0 1-1,0-1 0,-1 0 0,-2 3 0,-3 2-126,1 0 0,-1 0 0,2 1 0,-13 13 0,13-12-281,0 1-1,0 0 1,1 0 0,0 1 0,0 0-1,1 0 1,-6 18 0,12-26-356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5.9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1 124 19252,'5'1'333,"0"1"0,1 0 0,0-1 0,-1 0-1,1-1 1,0 1 0,-1-1 0,1 0 0,0 0 0,6-2 0,10-2 211,27-8 0,-25 5-65,107-30 640,-51 14-992,103-18 1,-183 41-135,17-3-202,30 0-1,-43 3 109,0 0 0,-1 0 1,1 1-1,0-1 0,0 1 0,-1 0 0,1 0 1,-1 0-1,1 0 0,-1 1 0,1 0 0,-1-1 1,0 1-1,4 3 0,-6-4 26,0-1 0,-1 0-1,1 1 1,-1-1 0,1 1 0,-1-1-1,1 1 1,-1-1 0,0 1 0,1-1-1,-1 1 1,0 0 0,1-1 0,-1 1-1,0-1 1,0 1 0,1 0 0,-1-1-1,0 1 1,0 0 0,0-1 0,0 1-1,0 1 1,0-2-31,-1 1 0,1-1 0,-1 1 0,1-1 0,0 1 0,-1-1 0,1 1 0,-1-1 0,1 0 0,-1 1 0,0-1 0,1 0 0,-1 1 0,1-1 0,-1 0 0,1 0 0,-1 0 0,0 0 0,0 1 0,-37 0-2282,36-1 2437,-23 0-1121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1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1 101 18804,'5'-9'464,"0"0"1,1 1-1,0-1 0,0 1 1,1 0-1,14-12 0,-17 17-310,0 0-1,0 0 0,0 0 1,0 1-1,0-1 0,1 1 1,-1 0-1,1 0 0,0 1 1,-1-1-1,1 1 0,0 0 1,0 1-1,0-1 1,-1 1-1,9 0 0,-11 0-113,0 1-1,1-1 0,-1 1 0,0 0 1,1 0-1,-1 0 0,0 0 0,0 0 1,0 1-1,0-1 0,0 0 0,0 1 1,0 0-1,-1-1 0,1 1 0,0 0 1,-1 0-1,1 0 0,-1 0 0,0 0 1,0 0-1,0 0 0,0 1 1,0-1-1,0 0 0,0 1 0,-1-1 1,0 0-1,1 1 0,-1-1 0,0 5 1,1 5 9,-1 0 1,-1-1-1,0 1 1,-1-1-1,-4 17 1,-7 14 142,-2-1 0,-2-1 0,-35 61 0,14-29 236,37-69-399,0-1 0,0 0-1,0 0 1,0 1 0,0-1-1,0 1 1,1-1 0,-1 1 0,1-1-1,0 4 1,0-5-28,0-1-1,0 1 1,0-1-1,0 1 1,0-1-1,1 1 1,-1-1-1,0 0 1,0 1-1,0-1 1,1 1-1,-1-1 1,0 0-1,1 1 1,-1-1-1,0 0 1,1 1-1,-1-1 1,1 0-1,-1 1 1,1-1-1,18 2-445,-1-5-1204,-1-1 1,29-11 0,-19 7 1175,12-5-662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6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20068,'0'11'1953,"3"-1"-1169,1 1-288,5 2 904,1 3-319,6-2-409,1 0-176,5-3-240,1-4-216,0-7-536,2-5-368,-2-9-633,-1-3-535,-3-5 1504,-2-1-401,-4 1-327</inkml:trace>
  <inkml:trace contextRef="#ctx0" brushRef="#br0" timeOffset="1">268 1 16492,'-6'28'2040,"0"10"-984,-1 5-376,0 4 1209,1 1-409,1-2-464,3-3-280,-1-10-656,3-5-368,-2-9-824,-1-8 928,3 1-184,0-2-152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9.3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16099,'0'-1'121,"1"1"-1,-1 0 1,1 0-1,-1 0 1,1 0-1,-1 0 1,1-1-1,-1 1 0,1 0 1,-1 0-1,1 0 1,-1 0-1,1 1 1,-1-1-1,1 0 1,-1 0-1,1 0 0,-1 0 1,1 0-1,-1 1 1,0-1-1,1 0 1,-1 0-1,1 1 1,-1-1-1,1 1 0,7 15 1630,-2 29-577,-5-32-823,0-8-341,19 244-537,-39-258-1267,6 1 1193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9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0 114 19732,'5'2'1537,"1"1"-1073,5 1-176,11-3 584,5 1-240,9-6-224,6-2-216,2-7-632,-1-3-384,-1-7 704,-6-8-176,-8-2-120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40.3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249 10 14107,'20'-7'2630,"-16"5"-978,-15 4 533,-3 3-1878,0 1 0,-1 1-1,2 0 1,-1 1 0,1 0 0,0 1 0,1 1 0,0 0 0,1 0 0,0 1 0,0 1 0,1 0 0,1 0-1,-10 16 1,9-12-266,1 1 0,0 0 0,1 0 0,1 1 0,1 0 0,0 0 0,2 1 0,0 0-1,1 0 1,0 0 0,1 21 0,2-35-38,0-1 0,1 0 1,-1 0-1,1 0 0,0 1 0,0-1 0,0 0 0,0 0 0,1 0 0,-1 0 0,1 0 1,0-1-1,5 8 0,-5-9-55,1 0-1,-1-1 1,0 1 0,0 0 0,1-1-1,-1 1 1,1-1 0,-1 0 0,1 0 0,-1 0-1,1 0 1,0 0 0,0-1 0,-1 1-1,1-1 1,0 0 0,0 0 0,0 0-1,-1 0 1,1 0 0,0-1 0,3 0 0,1 0 31,-1-1 0,1 0 1,0 0-1,-1 0 0,1-1 1,-1 0-1,0 0 0,0-1 1,0 0-1,0 0 0,0 0 1,-1-1-1,6-6 0,13-21-267</inkml:trace>
  <inkml:trace contextRef="#ctx0" brushRef="#br0" timeOffset="1">438 298 15403,'1'26'1961,"4"35"1877,-4-57-3608,0 0 0,0 0 1,0 0-1,1 0 0,-1 0 1,1-1-1,0 1 0,0-1 1,0 1-1,0-1 0,1 0 1,3 4-1,-5-6-201,0 0 0,0 0 0,0 0-1,0 0 1,1 0 0,-1 0 0,0-1 0,1 1 0,-1 0 0,1-1 0,-1 1 0,1-1 0,-1 0 0,1 1-1,-1-1 1,1 0 0,-1 0 0,1 0 0,-1 0 0,1 0 0,1-1 0,0 1-69,-1-1 0,1 0 0,0 0 0,-1-1 1,1 1-1,-1-1 0,0 1 0,1-1 0,-1 0 0,3-3 1,2-2-320,-1-1 0,0 1 0,0-1 0,-1-1 1,7-12-1,-5 1-1556,8-38 1,-34 165 5524,7-29-1595,5-43-1454,-5 22-214,-5 68-1,17-125-356,0 1 1,0-1-1,-1 0 1,1 1 0,0-1-1,0 0 1,0 1-1,0-1 1,0 0-1,0 0 1,0 1 0,0-1-1,0 0 1,1 1-1,-1-1 1,0 0-1,0 1 1,0-1 0,0 0-1,0 1 1,0-1-1,1 0 1,-1 0-1,0 1 1,0-1 0,0 0-1,1 0 1,-1 0-1,0 1 1,0-1-1,1 0 1,-1 0 0,0 0-1,0 1 1,1-1-1,-1 0 1,0 0-1,1 0 1,-1 0-1,0 0 1,1 0 0,-1 0-1,0 0 1,0 0-1,1 0 1,-1 0-1,0 0 1,1 0 0,-1 0-1,0 0 1,1 0-1,-1 0 1,0 0-1,1 0 1,-1-1 0,13-1-333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49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 14163,'4'-18'2329,"-2"8"1216,-1 22-1257,2 111 476,-1-100-2660,1-1 1,1 1-1,9 30 1,-12-50-87,0 1 0,1-1 0,-1 1 0,1-1 0,0 0 1,0 0-1,0 1 0,0-1 0,4 4 0,-5-6-10,0-1 0,0 1 0,0-1 0,0 1-1,0-1 1,0 1 0,0-1 0,0 1 0,0-1 0,0 0 0,0 0 0,0 1 0,0-1 0,0 0-1,0 0 1,0 0 0,0 0 0,0 0 0,0 0 0,0-1 0,0 1 0,0 0 0,0 0 0,0-1-1,0 1 1,0-1 0,0 1 0,0-1 0,0 1 0,0-1 0,0 0 0,-1 1 0,1-1 0,0 0-1,0 1 1,0-3 0,6-4 51,0-1 0,-1 0 0,0-1 0,-1 0 0,0 1 0,0-2 0,-1 1 0,6-19 0,-3 4 148,-1-2-1,4-33 1,-9 50-145,3-33 215,-4 40-257,0 0 0,0 0 0,0 0 0,0 0 0,0 0 0,-1 0 0,1 0 0,-1 0 0,1 0 1,-1 0-1,0 0 0,0 0 0,1 0 0,-1 0 0,-3-2 0,4 4-15,0-1 1,0 1-1,-1 0 0,1 0 0,0 0 0,-1-1 0,1 1 0,0 0 0,-1 0 1,1 0-1,0 0 0,-1 0 0,1 0 0,-1-1 0,1 1 0,0 0 0,-1 0 1,1 0-1,-1 0 0,1 0 0,0 1 0,-1-1 0,1 0 0,0 0 0,-1 0 1,1 0-1,0 0 0,-1 0 0,1 1 0,0-1 0,-1 0 0,1 0 0,0 1 1,-1-1-1,1 0 0,0 0 0,0 1 0,-1-1 0,1 1 0,-9 18-116,9-17 20,-1-1 0,1 1 0,0-1 0,0 1-1,0 0 1,0-1 0,0 1 0,0-1 0,0 1 0,1-1-1,-1 3 1,1-4 21,-1 0-1,0 1 1,0-1 0,0 1-1,1-1 1,-1 0 0,0 1-1,0-1 1,1 0-1,-1 0 1,0 1 0,1-1-1,-1 0 1,0 1 0,1-1-1,-1 0 1,1 0-1,-1 0 1,0 0 0,1 1-1,-1-1 1,1 0 0,-1 0-1,0 0 1,1 0-1,-1 0 1,1 0 0,-1 0-1,1 0 1,-1 0-1,0 0 1,1 0 0,-1 0-1,1-1 1,-1 1 0,0 0-1,1 0 1,0-1-1,26-17-1409,-8 5 439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0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112 174 19884,'-22'24'2215,"18"-21"-2049,0 1 0,0 0 0,0 0 0,0 0 0,0 1 0,1 0 0,0-1 0,0 1-1,0 0 1,1 0 0,-1 1 0,1-1 0,0 0 0,-1 10 0,4-11-192,0 0 0,0 0 0,1-1 0,-1 1 0,1 0 0,0-1-1,0 1 1,0-1 0,0 0 0,1 0 0,-1 1 0,1-1 0,6 4 0,11 18-108,-10-8 110,-1 1-1,0 0 1,-2 1-1,0 0 1,-1 0-1,-1 0 1,3 25-1,-4-16 67,-2-1 0,0 1 0,-2 0 0,-6 45-1,4-60 48,0-1 0,-1 0-1,-1 0 1,0-1-1,0 1 1,-11 18-1,14-27-28,-1 1 0,0-1 0,0 0 1,-1 0-1,1 0 0,-1 0 0,0 0 0,1 0 0,-1-1 0,0 1 0,-1-1 0,1 0 0,0 0 0,-1 0 0,1 0 1,-1-1-1,1 0 0,-1 1 0,0-1 0,1 0 0,-1-1 0,0 1 0,0-1 0,-6 1 0,8-1-34,0 0-1,1-1 1,-1 1 0,0 0-1,0-1 1,1 1-1,-1 0 1,0-1-1,1 0 1,-1 1 0,1-1-1,-1 0 1,0 0-1,1 0 1,0 0-1,-1 0 1,1-1 0,0 1-1,0 0 1,-1 0-1,0-3 1,1 1-13,0 1 0,0 0-1,0-1 1,1 1 0,-1-1 0,1 1 0,0-1 0,-1 1-1,1-1 1,1 1 0,-1-1 0,0 1 0,1-5 0,2-2-18,0 0 0,0-1 1,1 1-1,0 0 0,0 1 0,10-14 1,82-107-70,24-34-84,-98 129 107,-1-1 0,-2-1 1,14-38-1,-23 49 22,-1-1 1,-1 0-1,-1 0 0,-1 0 1,4-53-1,-10 76 35,0 0 0,0 0-1,0 0 1,-1 0 0,1 0 0,-1 1-1,0-1 1,1 0 0,-1 0 0,-1 1 0,1-1-1,0 0 1,-3-3 0,3 5-2,0 0 0,0 1 0,0-1 0,0 0 0,0 0 1,0 1-1,0-1 0,0 1 0,-1-1 0,1 1 0,0 0 0,0-1 0,0 1 0,-1 0 0,1 0 0,0 0 1,0 0-1,-1 0 0,1 0 0,0 0 0,0 0 0,-1 0 0,1 1 0,0-1 0,0 0 0,0 1 0,0-1 1,-1 1-1,1-1 0,0 1 0,0 0 0,-1 1 0,-5 2 16,0 1 0,1 1-1,0-1 1,0 1 0,1 0 0,-1 0 0,-4 8-1,-1 2 6,-17 33 0,23-38-24,1-1 0,0 1 1,0 0-1,1 0 0,0 0 0,-1 18 1,3-26-50,1 0 1,0-1-1,0 1 1,0 0-1,0 0 1,0-1 0,0 1-1,1 0 1,0 0-1,-1-1 1,1 1-1,0-1 1,0 1 0,0-1-1,1 1 1,-1-1-1,1 1 1,-1-1 0,1 0-1,0 0 1,0 0-1,0 0 1,0 0-1,0 0 1,0-1 0,0 1-1,1-1 1,-1 1-1,0-1 1,1 0 0,0 0-1,3 1 1,5 0-32,-1-1 1,1-1-1,-1 0 1,1 0-1,-1-1 1,1-1-1,-1 1 0,11-4 1,19-4-349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0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16812,'-4'13'2432,"5"0"-1376,-1-4-440,0 0 2193,0-2-1689,5 0-336,-3-1-888,3-3-440,3-8 512,1-5-176,-2-3-168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1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43 16772,'-4'-38'4421,"4"33"-2029,0 19-926,0-1-1330,2 106 208,8 140-279,-10-254-57,1 1 0,0 0 1,0-1-1,4 10 0,-5-14-7,0-1 0,0 0 1,0 1-1,0-1 0,1 0 0,-1 1 0,0-1 1,0 0-1,0 0 0,0 1 0,1-1 1,-1 0-1,0 0 0,0 1 0,1-1 0,-1 0 1,0 0-1,1 0 0,-1 1 0,0-1 0,0 0 1,1 0-1,-1 0 0,0 0 0,1 0 1,-1 0-1,0 0 0,1 0 0,-1 0 0,0 0 1,1 0-1,0 0 3,0-1-1,0 0 1,0 1 0,0-1 0,0 0-1,0 0 1,0 0 0,0 0 0,-1 0-1,1 0 1,0 0 0,-1 0 0,1 0-1,0-2 1,16-35 70,-1-2-1,19-78 1,-21 66-29,-7 27-46,2-6-79,0 0-1,5-48 1,-14 79 39,0-1 0,0 1 0,0 0-1,0-1 1,0 1 0,0-1 0,0 1 0,1 0 0,-1-1-1,0 1 1,0-1 0,-1 1 0,1 0 0,0-1-1,0 1 1,0 0 0,0-1 0,0 1 0,0-1 0,0 1-1,-1 0 1,1-1 0,0 1 0,0 0 0,0-1-1,-1 1 1,1 0 0,0 0 0,0-1 0,-1 1 0,1 0-1,-1-1 1,-9 8-770,-10 21-34,11-11 197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2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1 158 15163,'0'20'921,"6"63"2415,-5-73-2843,1 0-1,0 0 1,1 0 0,0 0 0,7 15 0,-9-23-501,0 0 1,0-1 0,0 1-1,0-1 1,0 1 0,0-1-1,0 1 1,0-1-1,1 0 1,-1 0 0,0 0-1,1 1 1,-1-1 0,1-1-1,-1 1 1,1 0-1,0 0 1,-1 0 0,1-1-1,0 1 1,1-1 0,0 1-133,0-1 0,0-1 1,0 1-1,0 0 1,0-1-1,-1 1 0,1-1 1,0 0-1,0 0 1,-1 0-1,1 0 0,2-2 1,7-4-521,-1-1 0,0 0 0,-1-1 1,13-13-1,45-54-3743,-59 65 4194,0-1 1,-2 0-1,1-1 0,10-24 0,-18 36 325,1 0-1,-1 0 0,1 0 0,-1 0 1,1 0-1,-1 0 0,0 0 0,1 0 1,-1 0-1,0 0 0,0 0 0,0-1 1,0 1-1,0 0 0,0 0 0,0 0 1,0 0-1,-1 0 0,1 0 0,-1-1 1,1 2-7,-1 0 0,0 0 0,1 0 0,-1 0 0,0 0 0,1 0 0,-1 0 0,1 0 0,-1 0 0,0 0 0,1 0 0,-1 1 0,0-1 0,1 0 1,-1 0-1,1 1 0,-1-1 0,0 0 0,1 1 0,-1-1 0,1 1 0,-1 0 0,-34 31 3098,24-16-2401,-1 0 0,2 0 1,-17 34-1,23-42-688,1 0 0,0 0 0,1 0-1,-1 0 1,1 0 0,1 0 0,0 0 0,0 1 0,0-1 0,1 1-1,2 12 1,-2-21-112,0 1 0,0 0 0,0 0 0,0-1 0,0 1 0,0 0-1,0-1 1,1 1 0,-1 0 0,0-1 0,1 1 0,-1 0 0,0-1 0,1 1 0,-1-1 0,0 1-1,1-1 1,-1 1 0,1-1 0,-1 1 0,1-1 0,0 1 0,-1-1 0,1 0 0,-1 1 0,1-1-1,0 0 1,-1 1 0,1-1 0,1 0 0,-1 0-2,1 0 0,-1-1 0,1 1 0,-1 0 0,1-1 0,-1 0 0,0 1 0,1-1 0,-1 0 0,0 1 0,0-1 0,1 0 0,0-2 0,5-3-2,-1 0-1,0-1 1,-1 0-1,6-7 1,-2-1 13,-1-1 1,0 0-1,-1-1 0,6-22 1,-10 29 13,0-1 1,-1 0 0,0 0 0,-1 0-1,0-1 1,-1 1 0,-2-22 0,1 31-20,1-1 0,0 1 0,-1-1 0,0 1 0,0-1 0,0 1 0,0 0 0,0-1 0,0 1 0,0 0 0,-1 0 0,1-1 0,-1 1 0,1 0 0,-1 1 0,0-1 0,0 0 0,0 0 0,0 1 0,0-1 0,0 1 1,-1 0-1,1 0 0,-3-2 0,3 3-13,0 0 0,0 0 1,0 0-1,0 0 0,0 0 1,0 0-1,0 1 0,0-1 1,0 0-1,0 1 0,0 0 1,0-1-1,0 1 0,0 0 1,1 0-1,-1 0 0,0 0 1,1 1-1,-1-1 0,1 0 0,-1 1 1,1-1-1,0 1 0,-1-1 1,1 1-1,0 0 0,0-1 1,0 1-1,0 0 0,0 0 1,0 2-1,0-1-88,-1 0 1,1 0-1,0 0 0,1 0 1,-1 1-1,0-1 1,1 0-1,0 0 0,-1 1 1,1-1-1,1 0 0,-1 0 1,0 1-1,2 2 0,-2-4 18,1-1 0,-1 0-1,1 0 1,-1 0-1,1 0 1,0 0-1,0 0 1,-1 0 0,1 0-1,0 0 1,0 0-1,0 0 1,0 0-1,0 0 1,0-1-1,0 1 1,0 0 0,1-1-1,-1 1 1,0-1-1,0 1 1,0-1-1,1 0 1,-1 1 0,0-1-1,0 0 1,1 0-1,-1 0 1,0 0-1,1 0 1,-1 0-1,0-1 1,0 1 0,1 0-1,-1 0 1,0-1-1,3 0 1,2-2-266,1 0 0,0 0 1,-1-1-1,1 0 0,-1 0 1,0 0-1,-1 0 0,11-11 1,39-49-1521,-42 48 1541,16-21 234,-29 37 104,0-1 1,1 1 0,-1 0-1,0 0 1,0 0 0,0 0-1,0 0 1,1-1 0,-1 1-1,0 0 1,0 0 0,0 0-1,1 0 1,-1 0 0,0 0-1,0 0 1,1 0 0,-1 0-1,0 0 1,0 0 0,0 0-1,1 0 1,-1 0 0,0 0-1,0 0 1,1 0 0,-1 0-1,0 0 1,0 0 0,0 0-1,1 0 1,-1 1 0,0-1-1,0 0 1,0 0 0,1 0-1,-1 0 1,0 0-1,0 1 1,0-1 0,0 0-1,1 0 1,-1 0 0,0 0-1,0 1 1,0-1 0,0 0-1,0 0 1,0 1 0,0-1-1,0 0 1,0 0 0,0 0-1,0 1 1,0-1 0,0 0-1,0 0 1,0 1 0,0-1-1,0 0 1,0 0 0,0 0-1,0 1 1,1 17 668,-2-17-603,-4 118 3179,-1 72 341,6-188-3646,0 0-1,0 0 0,0 0 0,-1-1 1,1 1-1,-1 0 0,0 0 0,0 0 1,0-1-1,0 1 0,0-1 0,0 1 1,-1-1-1,0 1 0,1-1 1,-1 0-1,0 1 0,0-1 0,0 0 1,0 0-1,-4 2 0,5-4-6,1 1-1,-1-1 1,1 0 0,0 0 0,-1 0-1,1 0 1,-1 0 0,1 0-1,-1 0 1,1 0 0,-1 0 0,1 0-1,-1 0 1,1 0 0,-1 0-1,1-1 1,0 1 0,-1 0 0,1 0-1,-1 0 1,1-1 0,0 1-1,-1 0 1,1 0 0,0-1-1,-1 1 1,1 0 0,0-1 0,-1 1-1,1 0 1,0-1 0,-1 1-1,1-1 1,0 1 0,0 0 0,0-1-1,0 1 1,-1-1 0,1 1-1,0-1 1,0 1 0,0-1-1,-3-23-582,3 22 612,1-35-639,5-11-169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3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17 124 15747,'6'-22'1983,"-9"53"2537,-1-1-3908,1 0 0,2 0 0,1 0 0,1 0 0,9 54 0,-2-41-635,3 0 0,1-2 1,24 56-1,-27-77-80,-11-25-68,-12-26 37,-14-29-37,-24-58-146,49 104 261,7 9 2,17 12-21,-13-3 68,-3-2-15,0-1 0,1 1 0,-1-1 0,0 1 1,0-2-1,0 1 0,1 0 0,-1-1 0,0 0 1,1 0-1,-1-1 0,0 1 0,1-1 0,-1-1 0,0 1 1,0 0-1,0-1 0,0 0 0,0-1 0,0 1 1,-1-1-1,1 0 0,-1 0 0,0 0 0,0 0 1,0-1-1,0 0 0,0 0 0,5-7 0,0-2-17,0-1 0,-1 0-1,0 0 1,-1-1 0,-1 0-1,0 0 1,-1 0 0,4-27-1,-4 20 100,-2-1 0,-1 0 0,-1 0-1,-2-33 1,0 52-30,0 0-1,1 0 1,-1 0-1,-1 1 1,1-1-1,-2-4 0,2 7-22,1 1 0,0-1 0,0 1 0,-1-1 0,1 1 0,0-1 0,0 1 0,-1-1 0,1 1 0,-1-1-1,1 1 1,0 0 0,-1-1 0,1 1 0,-1-1 0,1 1 0,-1 0 0,1-1 0,-1 1 0,1 0 0,-1 0-1,0 0 1,1-1 0,-1 1 0,1 0 0,-1 0 0,1 0 0,-1 0 0,0 0 0,1 0 0,-1 0-1,1 0 1,-1 0 0,0 0 0,1 0 0,-1 1 0,1-1 0,-1 0 0,1 0 0,-1 1 0,1-1 0,-1 0-1,1 1 1,-1-1 0,1 0 0,-1 1 0,1-1 0,-1 0 0,1 1 0,0-1 0,-1 2 0,-3 2 26,2 0-1,-1 0 1,0 0 0,1 0 0,0 1 0,0-1 0,0 1 0,-2 7 0,-8 43 144,9-35-129,-6 19 20,3 1-1,1 0 1,2 0-1,2 0 1,5 55-1,-3-90-63,-1 1 0,1-1-1,0 1 1,0-1 0,1 1-1,0-1 1,0 0 0,0 0-1,0 1 1,1-2-1,0 1 1,0 0 0,0 0-1,1-1 1,0 0 0,0 0-1,0 0 1,0 0 0,0-1-1,1 1 1,9 4-1,-9-5-20,0 0 0,0 0 0,0 0 0,0 0 0,0 1 0,-1-1 0,1 1 0,4 6 0,-7-8 8,0 1 0,-1-1 0,1 0 0,-1 1 0,1-1 0,-1 1 0,0-1 0,0 1 0,0 0 0,-1-1 0,1 1-1,-1 0 1,1 0 0,-1 0 0,0-1 0,0 1 0,0 0 0,0 0 0,-1 3 0,1-6 2,-1-1 1,1 1-1,0 0 1,0 0-1,0 0 1,0-1-1,0 1 1,0 0-1,-1 0 1,1 0-1,0 0 1,0 0-1,0-1 1,0 1 0,-1 0-1,1 0 1,0 0-1,0 0 1,0 0-1,-1 0 1,1 0-1,0 0 1,0 0-1,-1 0 1,1 0-1,0 0 1,0 0-1,0 0 1,-1 0-1,1 0 1,0 0-1,0 0 1,0 0-1,-1 0 1,1 0-1,0 0 1,0 0-1,-1 0 1,1 0-1,0 0 1,0 1-1,0-1 1,0 0 0,-1 0-1,1 0 1,0 0-1,0 0 1,0 1-1,0-1 1,0 0-1,-1 0 1,1 0-1,0 1 1,0-1-1,0 0 1,0 0-1,0 0 1,0 1-1,0-1 1,0 0-1,0 0 1,0 0-1,0 1 1,0-1-1,0 0 1,0 1-1,-8-17-377,3-2-14,0 0 0,2 0 0,0 0-1,0-25 1,3-74-1272,0 116 1663,7-94-1177,-5 82 1078,0 0-1,1 0 1,0 0-1,1 0 1,6-12-1,-8 22 180,-1 1-1,1-1 0,-1 1 1,1 0-1,0 0 1,0 0-1,0 0 0,4-3 1,-4 4-11,0-1 0,-1 1 0,1-1 0,0 1 0,-1-1 0,1 0 0,-1 0 0,0 0 0,1 1 0,-1-1 0,0 0 1,0-1-1,1-2 0,1-7 45,2-7 783,-3 35-222,-3 1-467,-1 14 106,2 1 1,1 0-1,1 0 1,11 53-1,-13-83-288,1 0 1,-1 0-1,1 0 0,0 0 1,0 1-1,0-1 1,0 0-1,0 0 0,0 0 1,0-1-1,1 1 0,-1 0 1,1 0-1,-1-1 0,1 1 1,0-1-1,0 1 0,0-1 1,3 2-1,-3-2-7,0-1-1,0 0 1,0 0-1,0 1 1,0-1 0,0-1-1,0 1 1,0 0-1,0 0 1,0-1-1,0 1 1,0-1 0,0 1-1,0-1 1,0 0-1,0 0 1,0 0 0,-1 0-1,1 0 1,0 0-1,-1-1 1,3-1 0,7-8-3,0 0 0,-1 0 0,0-1 1,-1 0-1,-1-1 0,12-22 1,35-89-286,-48 108 224,6-24-268,-18 60 400,2 1 0,0 0 1,0 29-1,2-38-30,1-9-17,0 0 0,0 1 1,0-1-1,1 0 1,-1 1-1,2 4 1,-2-7-29,1-1 0,-1 0 0,0 0 0,0 0 0,0 1 0,0-1 0,0 0 0,0 0 0,0 0 0,0 0 0,0 1 0,0-1 0,1 0 0,-1 0 0,0 0 0,0 0 0,0 0 0,0 1 0,0-1 0,1 0 0,-1 0 0,0 0 0,0 0 0,0 0 0,1 0 0,-1 0 0,0 0 0,0 0 0,0 0 0,1 0 0,-1 0 0,0 0 0,0 0 0,0 0 0,1 0 0,-1 0 0,0 0 0,0 0 0,10-13 104,2-17-19,15-52 0,-1 3-258,-26 78 160,0 0 0,1 0 0,-1 0 0,0 0 0,1 0-1,-1 0 1,1 0 0,0 0 0,-1 1 0,1-1 0,0 0 0,-1 0-1,1 0 1,1-1 0,-1 2 5,-1 0-1,0 0 1,1 0 0,-1 1-1,0-1 1,0 0-1,1 0 1,-1 0 0,0 0-1,1 0 1,-1 0-1,0 0 1,0 1 0,1-1-1,-1 0 1,0 0-1,0 0 1,0 1 0,1-1-1,-1 0 1,0 0 0,0 0-1,0 1 1,1-1-1,-1 0 1,0 0 0,0 1-1,0-1 1,0 0-1,0 1 1,0-1 0,0 1-1,7 33-55,-4 65 281,-2-48 133,2-1 0,12 64 0,-15-111-331,1 0 0,0-1 1,0 1-1,0 0 0,0-1 1,0 1-1,0-1 0,4 5 0,-5-7-24,0 0 0,0 0-1,1 1 1,-1-1-1,0 0 1,1 1-1,-1-1 1,0 0-1,1 0 1,-1 0-1,0 1 1,1-1-1,-1 0 1,0 0-1,1 0 1,-1 0-1,1 0 1,-1 0-1,0 0 1,1 0-1,-1 0 1,0 0-1,1 0 1,0 0-1,0 0-11,-1-1-1,1 1 0,0-1 1,-1 1-1,1-1 1,0 1-1,-1-1 0,1 1 1,0-1-1,-1 0 1,1 0-1,-1 1 0,0-1 1,1 0-1,-1 0 0,1 0 1,1-5-89,0 1 1,-1-1-1,1 0 0,-1 1 1,-1-1-1,1 0 1,-1 0-1,0 1 0,0-1 1,0 0-1,-1 0 1,0 0-1,0 1 0,-1-1 1,0 0-1,0 1 1,0 0-1,0-1 0,-4-4 1,3 3 43,-1 1 0,0-1 1,0 1-1,-1 0 0,1 0 0,-1 1 1,0-1-1,-1 1 0,0 0 0,1 0 1,-2 1-1,1 0 0,0 0 0,-11-4 1,15 7 74,1 0 1,-1 1 0,0 0 0,1-1 0,-1 1 0,1 0 0,-1 0-1,1-1 1,-1 1 0,0 1 0,1-1 0,-3 0 0,4 0-5,0 0 1,-1 1-1,1-1 0,-1 0 1,1 0-1,0 0 1,-1 1-1,1-1 1,0 0-1,-1 0 0,1 1 1,0-1-1,0 0 1,-1 1-1,1-1 1,0 0-1,0 1 0,-1-1 1,1 0-1,0 1 1,0-1-1,0 0 1,0 1-1,0-1 0,-1 1 1,1-1-1,0 0 1,0 2-1,1-1 12,-1 1-1,0-1 1,1 1-1,0-1 1,-1 1-1,1-1 1,0 0-1,-1 1 1,1-1 0,0 0-1,0 1 1,0-1-1,0 0 1,1 0-1,-1 0 1,0 0-1,0 0 1,1 0-1,-1 0 1,0-1-1,1 1 1,1 0 0,5 2-104,0-1 0,0 0 1,1-1-1,-1 0 1,0-1-1,1 1 1,-1-1-1,1-1 1,-1 0-1,0 0 0,1 0 1,8-4-1,4-3-127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2.1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314 84 19572,'2'5'1777,"-7"10"-1185,-3 5-208,-5 11 832,-2 8-248,0 4-288,-4 4-184,2 2-231,1 0-9,5-11-120,1-3-168,4-14-432,2-6-321,2-21 57,2-13 360,0-5-152</inkml:trace>
  <inkml:trace contextRef="#ctx0" brushRef="#br0" timeOffset="1">118 1 15323,'-5'0'308,"1"1"0,-1-1 1,1 1-1,-1 1 0,1-1 0,0 0 0,-1 1 0,1 0 0,0 0 0,0 1 0,0-1 1,1 1-1,-1-1 0,1 1 0,-1 1 0,1-1 0,0 0 0,0 1 0,0-1 0,1 1 0,-1 0 1,1 0-1,-2 5 0,-1 0-45,1 0 0,0 1 0,0-1-1,1 1 1,1 0 0,0 0 0,0 1 0,1-1 0,0 13 0,1-18-240,0-1 0,0 1 1,1-1-1,0 1 0,0-1 0,0 0 1,0 1-1,1-1 0,-1 0 0,1 0 1,0 0-1,1 0 0,-1 0 0,1 0 1,3 4-1,-4-7-20,0 1 1,1 0 0,-1-1-1,0 1 1,0-1-1,1 0 1,-1 0 0,1 0-1,-1 0 1,1 0 0,0 0-1,-1-1 1,1 1-1,0-1 1,-1 0 0,1 0-1,0 0 1,-1 0-1,1 0 1,0 0 0,-1-1-1,1 1 1,0-1-1,-1 0 1,1 0 0,3-2-1,-1 0 1,1 0-1,-1 0 1,1 0-1,-1-1 1,0 0-1,-1 0 0,1-1 1,-1 1-1,1-1 1,-1 0-1,-1 0 1,5-8-1,-4 6 1,0 0 0,-1 0-1,0 0 1,0-1-1,-1 1 1,1-1 0,-2 0-1,1 0 1,0-10 0,-2 17-6,0-1 0,0 0 0,0 0 1,0 1-1,0-1 0,0 0 1,-1 0-1,1 1 0,-1-1 1,1 0-1,-1 1 0,1-1 1,-1 0-1,0 1 0,0-1 0,0 1 1,-1-2-1,1 2-5,0 0 0,0 1 0,0-1 0,0 1 0,0-1-1,0 1 1,0-1 0,0 1 0,0 0 0,0-1 0,0 1 0,0 0 0,0 0 0,0 0-1,0 0 1,0 0 0,-1 0 0,1 0 0,0 0 0,-2 1 0,-1 0-70,0 1 1,0-1-1,1 1 0,-1 0 1,0 0-1,0 1 0,1-1 1,0 1-1,-1 0 0,1 0 1,0 0-1,-4 5 0,1 1-121,0 0-1,1 1 1,0-1-1,0 1 1,1 1-1,1-1 1,-1 0-1,2 1 1,-1 0-1,2 0 1,-2 13-1,2 18-439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5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67 14963,'-1'-5'465,"-1"0"-1,0-1 1,1 1 0,0-1-1,0 1 1,1-1-1,0 1 1,0-1-1,0 0 1,1-6 0,6 51 2717,5 391-1225,-12-366-1658,14-93 627,144-386-332,-153 399-1161,-8 18-1436,-12 25-40,3-3 1253,-2 4-251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6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0 357 17276,'0'21'1872,"2"-5"-1000,-1-3-288,5-1 945,1-4-281,2 1-328,1-5-168,3-2-360,2-2-256,2-7-744,0-2-392,2-3-904,0-5 1520,0-5-345,-2-5-255</inkml:trace>
  <inkml:trace contextRef="#ctx0" brushRef="#br0" timeOffset="1">271 22 17596,'0'-1'120,"0"1"0,1-1 0,-1 0 0,0 0 0,0 0-1,0 0 1,0 0 0,0 0 0,0 0 0,0 0 0,-1 0 0,1 0 0,0 0 0,0 0 0,-1 0 0,1 0 0,0 0 0,-1 1 0,1-1 0,-1 0 0,1 0 0,-2-1 0,1 3-14,0 0 0,0-1 0,0 1 1,1 0-1,-1 0 0,0 0 0,0 0 1,1-1-1,-1 1 0,0 0 0,1 0 1,-1 0-1,1 1 0,-1 1 0,-19 53 1614,9-18-1336,2 0 1,2 1 0,-2 48-1,8-65-380,0 0-1,2 0 0,1 0 1,1 0-1,0 0 1,2-1-1,9 28 0,3-13-101,-16-34 77,0 0 1,1-1-1,-1 1 0,0-1 0,0 1 0,1-1 0,-1 1 0,1-1 0,0 0 0,-1 0 0,1 0 0,0 0 0,-1 0 0,1 0 0,0 0 0,0-1 1,2 2-1,-3-2-1,-1 0 0,1 0 0,-1 0 0,1 0 0,0 0 0,-1 0 0,1 0 0,-1 0 0,1 0 0,0 0 0,-1 0 0,1-1 0,-1 1 1,1 0-1,0 0 0,-1-1 0,1 1 0,-1 0 0,1 0 0,-1-1 0,1 1 0,-1-1 0,0 1 0,1 0 0,-1-1 0,1 1 0,-1-2 0,5-18-609,-6 13 435,0 0 0,0 0-1,0 1 1,-3-9-1,-5-8-152,-1 1-1,-2 0 0,0 0 0,-1 1 0,-32-37 0,23 28 976,15 20 238,8 7-70,14 8 366,2 2-900,-6-5-642,0 1 1,-1-2-1,1 1 0,0-1 1,0-1-1,-1 0 0,1-1 1,0 0-1,0 0 0,-1-1 1,13-4-1,-3-2-538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6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0 19164,'3'21'1961,"-3"-7"-1161,0-2-328,0-5 824,0 0 424,-1-10-1440,-1-3-928,1-1 1272,-3 1-696,-6 2-72,-6 3-64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7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594 45 13075,'-3'-4'124,"-1"0"0,0 0 0,-1 1 0,1-1 0,-1 1 1,1 0-1,-1 0 0,0 0 0,0 1 0,0 0 0,-1 0 0,1 0 0,0 0 1,-1 1-1,1 0 0,-1 0 0,1 1 0,-1 0 0,0-1 0,1 2 0,-1-1 1,1 1-1,-1 0 0,1 0 0,-1 0 0,-6 3 0,-4 2 3,0 1-1,0 0 1,1 1-1,0 1 1,0 1-1,1 0 1,-17 15-1,5-1-105,0 2-1,2 1 1,1 1-1,1 0 0,1 2 1,2 1-1,1 0 1,1 1-1,-14 41 1,12-20 22,3 1 1,2 1 0,3 1 0,2 0-1,-2 66 1,7-48-7,4 0-1,3 0 0,3 0 1,3 0-1,3-1 0,30 96 1,-33-142-40,1 0 0,1 0 0,2-1 0,0 0 0,2-2 0,1 1 0,30 35 0,-37-50 0,1-1 0,-1 0 0,2-1 0,-1 0-1,1 0 1,1-1 0,-1-1 0,14 6 0,-15-8 0,1-1 0,-1 0-1,0 0 1,1-1 0,-1-1 0,1 0-1,-1 0 1,1-1 0,0-1 0,-1 0-1,14-2 1,-6-2 5,0-1 0,-1 0-1,1-1 1,-2-1 0,1 0-1,-1-2 1,0 1 0,-1-2-1,0 0 1,-1-1 0,25-27 0,5-11 43,74-107 1,-72 89 35,-3-2 0,-3-2 0,43-105 0,-73 148 55,-2 0-1,-1 0 0,-1 0 0,-2-1 1,-1 0-1,-1 0 0,-1 0 0,-2 0 1,-1 0-1,-1 1 0,-12-47 1,3 32-110,-1 0 0,-3 2 0,-1-1 0,-2 2 0,-2 1 0,-50-74 0,55 93-400,0 0 0,-1 1 0,-23-20 0,35 35 185,-1 0 1,0 0-1,0 0 0,0 1 0,-1 0 1,1 0-1,-1 1 0,0 0 0,0 0 1,0 1-1,-1-1 0,1 2 1,0-1-1,-1 1 0,-12-1 0,-7 8-587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9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25 18116,'0'-1'106,"-1"-1"1,1 1 0,0-1-1,0 1 1,-1-1 0,1 1-1,-1-1 1,1 1 0,-1-1-1,0 1 1,0 0-1,1-1 1,-1 1 0,0 0-1,-1-2 1,1 3-91,1 0 0,0 0 0,0 0 0,0 0-1,-1 0 1,1 0 0,0 0 0,0 0 0,0 0 0,-1 0 0,1 0 0,0 0 0,0 0 0,0 0 0,-1 0-1,1 0 1,0 0 0,0 0 0,-1 0 0,1 0 0,0 0 0,0 0 0,0 0 0,-1 1 0,1-1-1,0 0 1,0 0 0,0 0 0,0 0 0,-1 0 0,1 1 0,0-1 0,0 0 0,0 0 0,-6 16 391,2 6-189,2 0 1,0 0 0,2-1 0,3 36-1,19 85-135,17 4 60,-19-77 125,-34-107-156,0 2 1,-3 0 0,-23-38-1,19 35 45,-1 2 156,27 44-295,0-1 0,1 0 1,0 0-1,0 0 0,1 0 0,0-1 1,0 0-1,0-1 0,0 0 0,1 0 1,0 0-1,-1-1 0,1 0 0,14 3 1,-15-4-23,1-1 1,0 1 0,0-1 0,0-1-1,1 0 1,-1 0 0,0 0 0,0-1-1,0 0 1,0-1 0,0 1-1,-1-2 1,1 1 0,0-1 0,10-6-1,-11 5 0,0-1-1,-1 0 0,0-1 1,0 1-1,0-1 1,-1 0-1,10-13 0,-13 15 0,1 0 0,-1 0 0,0 0 0,0-1-1,0 1 1,0 0 0,-1-1 0,0 1 0,0-1-1,0 0 1,0 1 0,-1-1 0,0 0 0,0 1 0,-1-6-1,-2 1-37,-1 16 22,0 15-8,5-11 33,0 1 1,1-1-1,0 0 0,1 0 0,0 0 1,5 11-1,-6-17 0,1 0 1,-1 1-1,1-1 1,0 0-1,0 0 1,1 0-1,-1-1 0,1 1 1,0-1-1,1 0 1,-1 0-1,1 0 1,6 4-1,-10-8-32,-1 1 0,1-1 0,-1 0 0,1 1 0,-1-1-1,1 0 1,-1 1 0,1-1 0,0 0 0,-1 1 0,1-1 0,0 0 0,-1 0 0,1 0 0,0 0 0,-1 0 0,1 0 0,0 0-1,-1 0 1,1 0 0,0 0 0,-1 0 0,1 0 0,0 0 0,-1-1 0,1 1 0,0 0 0,-1 0 0,1-1 0,0 1-1,-1 0 1,1-1 0,-1 1 0,1-1 0,-1 1 0,1-1 0,-1 1 0,1-1 0,-1 1 0,0-1 0,1 1 0,-1-1-1,0 1 1,1-1 0,-1 0 0,0 1 0,0-1 0,1 0 0,-1 1 0,0-1 0,0 0 0,0 1 0,0-2 0,0-1-52,0 0 1,0-1-1,0 1 1,0 0-1,-1 0 1,1-1-1,-1 1 1,0 0-1,-2-6 1,-11-15-367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9.6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 18212,'5'-8'1712,"-5"6"-1152,1 1-256,2-1 913,3 2-433,4-1-568,3-1-376,4 1-736,1 1 792,6 0-168,2 4-120</inkml:trace>
  <inkml:trace contextRef="#ctx0" brushRef="#br0" timeOffset="1">362 21 16003,'9'2'1729,"-2"8"-865,-3 4-304,-4 6 728,0 2-159,-4 7-145,-3 3-192,-2 3-328,-1-2-152,-2-7-264,-1-4-144,0-11-456,-3-7-264,2-8-24,-1-6-2177,-3-7 2441,0-2-432,4-1-265</inkml:trace>
  <inkml:trace contextRef="#ctx0" brushRef="#br0" timeOffset="2">193 148 14931,'9'0'1593,"6"0"-793,1 0-272,6 2 992,4-1-336,3 2-431,0-1-41,3 2-504,-2 0-464,-7 2 312,-4 4-80,-7 2-168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1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556 33 10746,'-38'-10'2580,"17"3"-1779,0 2 0,-1 1 0,-23-2 0,38 5-743,0 1 1,0 0-1,0 1 1,0 0-1,1 0 1,-1 0-1,0 1 0,1 0 1,-1 0-1,1 1 1,0 0-1,0 0 1,0 0-1,-7 6 0,-12 11 44,1 1-1,1 1 0,1 1 1,2 1-1,0 1 1,1 1-1,2 1 0,0 0 1,2 1-1,1 1 0,-18 55 1,17-37-41,3 1 0,1 1 0,3 0 0,2 0 0,2 0 1,5 96-1,1-121-61,0-1 1,2 0-1,1 0 1,0 0 0,2-1-1,1 0 1,0 0-1,2 0 1,14 23-1,-15-31-5,1 0 0,0-1-1,1 0 1,1 0 0,0-1-1,0-1 1,1 0-1,0-1 1,1-1 0,0 0-1,1 0 1,0-2 0,24 10-1,-10-7 3,0-2 0,1-1 0,-1-1 0,1-2-1,0 0 1,0-3 0,1 0 0,-1-2 0,0-1 0,0-1-1,0-2 1,55-16 0,-67 13-5,-1 0 0,-1 0 0,1-2 0,-1 0 0,-1-1 0,0-1-1,-1 0 1,0-1 0,-1 0 0,0-1 0,-1-1 0,15-23 0,-10 11 2,-1 0 0,-2-1 0,0 0-1,-2-2 1,-2 1 0,13-54 0,-17 51 143,-2 0 0,-1-1 0,-1 0 0,-2 0 0,-2 1 0,0-1-1,-2 0 1,-2 1 0,-1 0 0,-1 1 0,-2-1 0,-1 1 0,-2 1 0,-27-49 0,32 68-55,0 0 0,-1 0 0,0 1 0,-1 0 0,0 1 1,0 0-1,-1 0 0,0 1 0,-1 1 0,0 0 0,0 1 0,0 0 1,-1 0-1,-17-4 0,-7 0-400,0 2 0,0 1 0,-73-3 0,58 6 20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4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220 29 16436,'0'0'95,"0"-1"1,0 0-1,1 0 1,-1 1 0,0-1-1,0 0 1,0 0 0,0 1-1,0-1 1,0 0-1,0 0 1,0 1 0,-1-1-1,1 0 1,0 1-1,0-1 1,-1 0 0,1 1-1,0-1 1,-1 0 0,1 1-1,-1-1 1,1 0-1,0 1 1,-1-1 0,0 1-1,1-1 1,-1 1 0,0-1-1,-1 0 111,-1-1-1,1 1 0,-1 0 0,1 1 1,0-1-1,-1 0 0,0 1 1,1-1-1,-3 1 0,-4-1 237,0 1 0,1 0 1,-1 1-1,-16 3 0,18-1-363,0-1 1,0 1 0,1 0-1,-1 1 1,1 0 0,0 0 0,0 0-1,0 1 1,0-1 0,1 1-1,0 1 1,0-1 0,0 1-1,1 0 1,0 0 0,0 0-1,-3 7 1,3-5-70,1 0 1,0 0-1,0 0 0,0 0 0,1 0 1,0 1-1,1-1 0,0 1 0,0-1 1,1 1-1,0-1 0,1 1 1,0 0-1,2 11 0,-3-18-7,1 0 1,-1-1-1,0 1 0,1 0 0,-1-1 1,1 1-1,-1 0 0,1-1 0,0 1 1,0-1-1,0 1 0,0-1 0,0 0 1,0 1-1,0-1 0,0 0 1,0 0-1,1 0 0,-1 0 0,0 0 1,1 0-1,-1 0 0,1 0 0,-1 0 1,1-1-1,-1 1 0,1 0 0,0-1 1,-1 0-1,1 1 0,0-1 0,-1 0 1,1 0-1,0 0 0,0 0 1,-1 0-1,1 0 0,0 0 0,-1-1 1,1 1-1,0-1 0,-1 1 0,3-2 1,3-1 17,0-1 1,0 0 0,0 0 0,-1-1 0,0 0 0,0 0-1,0 0 1,7-9 0,-1 0 42,-1 0-1,9-17 1,-17 26-164,0 0 0,0 0 0,-1 0 0,0 0 0,0 0 0,0-1 0,-1 1 0,0-1 0,0 1 0,1-11 0,-3 14 33,1 0 0,0 0 0,-1 0 0,1 0 0,-1 1 0,0-1 0,0 0 0,0 0 1,1 1-1,-2-1 0,1 0 0,0 1 0,0-1 0,0 1 0,-1 0 0,1-1 0,-1 1 0,1 0 1,-1 0-1,1 0 0,-1 0 0,0 0 0,1 0 0,-5-1 0,-12-6-474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4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19356,'-1'0'80,"1"0"-1,-1 0 1,0 0-1,0 0 1,1 1-1,-1-1 1,0 0 0,0 0-1,1 0 1,-1 1-1,0-1 1,1 0-1,-1 1 1,0-1-1,1 0 1,-1 1-1,0-1 1,1 1 0,-1-1-1,1 1 1,-1-1-1,1 1 1,-1 0-1,1-1 1,0 1-1,-1 0 1,1-1-1,0 1 1,-1 1 0,0 0 61,1 1 1,-1-1 0,1 1 0,0 0-1,0-1 1,0 1 0,0 0 0,1-1-1,0 3 1,1 6 171,1 0 0,1 0 0,6 12 0,9 15-34,2 0 1,42 55-1,63 62-337,-60-76-410,-61-74 359,-12-13-37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5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 18924,'7'6'1992,"2"-1"-1439,-2-6-249,6-2 1408,6-3-1184,6-2-88,1-4-576,1 2-472,2 0 552,0 1-80,-7 3-96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2.6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85 18884,'-1'9'639,"-1"0"-1,1 0 1,-1-1 0,-1 1-1,0 0 1,0-1 0,-1 1-1,-6 10 1,-12 32 2388,40-74-2409,-6 0-588,12-32 1,-20 46-46,-1 0-1,-1 0 1,0 0 0,0 0-1,-1-1 1,0 1 0,0-11-1,-1 18 9,0 0-1,0 1 0,0-1 0,0 0 0,-1 0 1,1 1-1,0-1 0,-1 0 0,1 1 1,-1-1-1,0 1 0,0-1 0,1 1 0,-1-1 1,0 1-1,0-1 0,0 1 0,0 0 1,-1 0-1,1-1 0,0 1 0,-3-2 0,2 3 1,0-1-1,0 1 0,0-1 1,0 1-1,0 0 0,-1-1 0,1 1 1,0 0-1,0 0 0,0 1 1,0-1-1,0 0 0,0 1 0,0-1 1,-4 2-1,-2 2-77,0-1 0,0 2 0,0-1 0,0 1 0,1 0 0,0 1 0,-10 8-1,11-8-217,1 1-1,0-1 0,-8 14 1,12-19 285,0 0 0,0 0-1,1 0 1,-1 0 0,0 0 0,1 0 0,-1 0 0,1 1 0,0-1 0,-1 0 0,1 0 0,0 1-1,0-1 1,-1 0 0,1 1 0,0-1 0,0 0 0,1 1 0,-1-1 0,0 0 0,0 0-1,1 1 1,-1-1 0,0 0 0,1 0 0,-1 0 0,1 1 0,0-1 0,-1 0 0,1 0 0,0 0-1,0 0 1,0 0 0,1 1 0,12 3-361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6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312 98 16379,'0'-2'159,"0"0"-1,-1-1 1,1 1-1,0 0 0,-1-1 1,1 1-1,-1 0 1,0 0-1,0 0 0,0 0 1,0-1-1,0 1 1,0 0-1,-1 1 0,1-1 1,0 0-1,-1 0 1,0 1-1,1-1 0,-1 1 1,0-1-1,0 1 1,0 0-1,0-1 0,0 1 1,0 0-1,0 0 0,0 1 1,-1-1-1,1 0 1,0 1-1,0 0 0,-1-1 1,1 1-1,0 0 1,-1 0-1,1 0 0,0 0 1,-5 1-1,-4 1 133,0 1 0,-1 0 0,1 0 0,0 1 0,1 0 0,-19 11 0,16-8-226,0 2 1,1-1 0,0 2-1,0-1 1,1 2-1,1-1 1,0 2-1,-10 12 1,16-18-48,-1 1 1,1-1-1,0 1 1,1 0 0,0 0-1,0 0 1,0 0-1,1 1 1,0-1-1,1 1 1,0-1 0,0 1-1,0 0 1,1 0-1,0-1 1,0 1 0,3 11-1,-2-15-11,0-1-1,0 0 0,0 1 1,0-1-1,1 0 0,-1 0 1,1 0-1,0 0 0,0 0 1,0 0-1,0 0 0,0-1 1,1 1-1,-1-1 0,1 0 1,-1 0-1,1 0 0,0 0 1,0 0-1,0 0 1,0-1-1,1 1 0,-1-1 1,0 0-1,0 0 0,1 0 1,-1-1-1,4 1 0,0 0 0,0-1 0,1-1 0,-1 1 0,0-1 0,0 0-1,0 0 1,0-1 0,0 0 0,-1-1 0,1 1 0,0-1-1,10-7 1,-7 3 3,0 0 0,-1-1 0,0 0 0,0-1-1,-1 0 1,0 0 0,0-1 0,-1 0 0,-1 0 0,0-1-1,0 1 1,-1-1 0,0-1 0,-1 1 0,5-20 0,-8 25-113,1 0 0,-1 0 1,-1-1-1,1 1 0,-1 0 1,0-1-1,0 1 1,-1 0-1,0-1 0,0 1 1,-1 0-1,1 0 1,-1 0-1,-1 0 0,1 0 1,-1 0-1,0 1 1,0-1-1,-1 1 0,1 0 1,-1 0-1,0 0 1,-1 0-1,1 1 0,-1 0 1,0 0-1,0 0 1,0 0-1,-1 1 0,1 0 1,-9-3-1,6 3-157,0 0 0,-1 1 0,1 0 0,0 0 0,-1 1-1,1 0 1,-1 1 0,0 0 0,-9 1 0,-12 3-582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6.5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18020,'0'2'247,"-1"0"0,0 0 0,1 0 0,0 0 0,-1 1 0,1-1 0,0 0 0,0 1 0,0-1 1,0 0-1,1 0 0,-1 1 0,1-1 0,-1 0 0,1 0 0,1 3 0,18 36 553,-15-31-476,26 44 119,2-2 0,47 58 1,-53-77-644,1-2 0,2-1 0,1-1 0,41 29 0,-72-58 189,1 1 0,-1-1-1,1 1 1,-1-1-1,1 1 1,-1-1-1,1 0 1,-1 1 0,1-1-1,0 0 1,-1 0-1,1 0 1,0 1 0,-1-1-1,1 0 1,0 0-1,-1 0 1,1 0 0,0 0-1,-1 0 1,1 0-1,0 0 1,-1 0-1,2-1 1,5-3-253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7.0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77 19188,'-6'3'2169,"2"1"-1473,2-1-296,4-1 1152,6-2-688,7-2-192,6-4-343,4-2-145,7-3-440,1-3-241,0 1-607,-1-1-208,-10 2 976,-6 3-272,-15 9-232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7.5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19220,'2'4'418,"0"0"0,0 0 0,-1 1 0,0-1 0,0 0 0,1 7-1,6 21 500,0-14-748,1-1 1,20 31-1,-25-42-164,0-1 1,0 0 0,0 0-1,1-1 1,0 1-1,0-1 1,0 0-1,0 0 1,0-1 0,1 1-1,0-1 1,9 3-1,-14-5 1,1-1 0,-1 1 0,0-1 0,0 0 0,1 1 0,-1-1 0,0 0 0,1 0 0,-1 0 0,0 0 0,0 0 0,1 0 0,-1-1 0,0 1 0,1 0 0,-1-1 0,0 1 0,0 0 0,1-1 0,-1 0 0,0 1 0,0-1 0,0 0 0,0 1-1,2-3 1,-2 1 15,1 0 0,-1 0 0,0 0 0,0 0 0,0-1 0,-1 1 0,1 0 0,0 0 0,-1-1 0,1 1 0,-1 0 0,0-1 0,0-2 0,0-4 83,-1-1 1,0 1 0,0 0-1,-1-1 1,0 1-1,-5-12 1,3 11 38,-1 1 1,0 0 0,0 0-1,0 1 1,-1 0-1,0 0 1,-1 0 0,0 1-1,-16-13 1,29 25-439,11 5-1038,-13-9 1130,1-1 1,-1 1-1,0-1 1,0 0-1,1 0 1,-1-1-1,0 1 1,1-1-1,-1 0 1,6-2-1,12-7-539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7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37 213 17068,'-7'20'853,"0"1"0,1 0 1,1 1-1,1-1 0,1 1 1,0 25-1,2-46-838,1 0 0,0 0 1,0 0-1,0-1 0,0 1 0,0 0 1,0 0-1,0 0 0,0 0 0,0-1 1,1 1-1,-1 0 0,0 0 0,0 0 1,1-1-1,-1 1 0,0 0 0,1 0 1,-1-1-1,1 1 0,-1 0 0,1-1 1,0 2-1,0-3-7,0 1 0,0 0-1,-1-1 1,1 1 0,0 0 0,-1-1 0,1 1 0,-1-1 0,1 1-1,0-1 1,-1 0 0,1 1 0,-1-1 0,1 1 0,-1-1-1,0 0 1,1 0 0,0 0 0,17-41 89,-13 27-41,-4 10-39,0 1 0,0-1 0,0 1-1,1 0 1,-1 0 0,1 0-1,0 0 1,0 0 0,1 0-1,4-5 1,-7 9-14,1 0-1,-1 0 1,0 0-1,1 0 1,-1 0 0,0 0-1,1 0 1,-1 0-1,0 0 1,0 0-1,1 0 1,-1 0 0,0 0-1,1 0 1,-1 1-1,0-1 1,1 0-1,-1 0 1,0 0-1,0 1 1,1-1 0,-1 0-1,0 0 1,0 0-1,0 1 1,1-1-1,-1 0 1,0 1 0,0-1-1,0 0 1,0 0-1,1 1 1,-1-1-1,0 0 1,0 1 0,0-1-1,0 0 1,0 1-1,0-1 1,5 18 41,-5-16-36,5 33 37,-5-27-19,1 0 0,0 0-1,1 0 1,4 14-1,-3-22 114,0-8-40,2-11 62,3-54 331,-6 49-200,0 0-1,10-40 1,-6 72-126,3 17-149,-1-3-60,-7-20 18,-1 0-1,1 0 1,0 0-1,0 0 1,0-1 0,0 1-1,0 0 1,0-1 0,1 1-1,-1-1 1,1 0 0,-1 1-1,1-1 1,-1 0 0,1 0-1,-1 0 1,4 1 0,-4-1-30,1-1 1,0 0 0,-1 0-1,1 0 1,-1 0 0,1 0-1,0-1 1,-1 1 0,1 0-1,-1-1 1,1 1 0,0-1 0,-1 0-1,0 1 1,1-1 0,-1 0-1,1 0 1,-1 0 0,0 0-1,0 0 1,2-2 0,7-7-632,0-1-1,-1 0 1,-1 0 0,13-22 0,-15 23-56,0-1 0,1 1 1,1 0-1,0 1 0,0-1 0,13-11 1,-20 21 718,-1 0 0,1-1-1,-1 1 1,0 0 0,1-1 0,-1 1 0,1 0 0,-1 0 0,1 0 0,-1-1 0,1 1 0,-1 0 0,1 0 0,-1 0 0,1 0-1,-1 0 1,1 0 0,-1 0 0,1 0 0,-1 0 0,1 0 0,-1 0 0,1 0 0,-1 0 0,1 0 0,-1 0 0,0 1-1,1-1 1,-1 0 0,1 0 0,-1 1 0,1-1 0,-1 0 0,0 0 0,1 1 0,-1-1 0,1 0 0,-1 1 0,0-1 0,1 1-1,-1-1 1,0 1 0,0-1 0,1 0 0,-1 1 0,0-1 0,0 1 0,0-1 0,0 1 0,0-1 0,1 1 0,-1-1-1,0 1 1,0-1 0,0 1 0,0-1 0,-1 1 0,3 36 972,-2-32-766,-1 28 1124,0-22-369,0 0 1,1 0 0,3 18 0,-3-25-747,1-1 1,0 1 0,0-1 0,1 1-1,-1-1 1,1 0 0,-1 0 0,1 1-1,0-1 1,0 0 0,1 0 0,-1-1-1,1 1 1,-1 0 0,4 2 0,8 5-613,-1 0 0,20 11 1,-34-24-2335,-5-14 1954,-7-8-55,-4-9-89</inkml:trace>
  <inkml:trace contextRef="#ctx0" brushRef="#br0" timeOffset="1">305 2 16708,'-1'-2'1800,"-1"8"-1272,5 11-240,3 4 960,2 2-912,4 0-512,4-3 240,1-4-96,6-11-168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8.4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26 16796,'-18'81'3678,"13"-62"-2853,0 0 0,2 0 0,0 1 1,-1 31-1,4-51-819,0 0 1,0 1-1,0-1 0,0 0 1,0 0-1,0 0 0,0 1 1,0-1-1,-1 0 0,1 0 0,0 1 1,0-1-1,0 0 0,0 0 1,1 0-1,-1 1 0,0-1 1,0 0-1,0 0 0,0 1 1,0-1-1,0 0 0,0 0 1,0 0-1,0 0 0,0 1 1,1-1-1,-1 0 0,0 0 1,0 0-1,0 0 0,0 1 1,1-1-1,-1 0 0,0 0 1,0 0-1,0 0 0,1 0 0,-1 0 1,0 0-1,0 1 0,0-1 1,1 0-1,-1 0 0,0 0 1,8-10 63,6-19-86,-5-2 12,-2-1 0,5-43 0,-1 9 76,-17 113-45,2 86 0,4-125-25,0-6-9,0 1 0,0-1-1,0 0 1,0 1 0,1-1-1,-1 0 1,1 1-1,-1-1 1,1 0 0,2 4-1,-3-6-1,0 1-1,0-1 1,0 0-1,0 0 1,1 0 0,-1 0-1,0 1 1,0-1-1,0 0 1,1 0-1,-1 0 1,0 0-1,0 0 1,0 0-1,1 0 1,-1 0-1,0 0 1,0 0-1,1 0 1,-1 0-1,0 0 1,0 0-1,0 0 1,1 0-1,-1 0 1,0 0-1,0 0 1,1 0 0,-1 0-1,0 0 1,0 0-1,0 0 1,1 0-1,-1 0 1,0-1-1,12-13-633,-5-2 259,0 0 1,-1-1-1,8-32 1,-10 34 199,10-39-329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8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47 17788,'-7'23'1190,"2"-9"-44,1 1-1,-4 28 1,8-39-996,-1 0 0,1 1 0,1-1 0,-1 0 0,0 0 0,1 0 0,0 0 0,0 0 1,0 0-1,0 0 0,1 0 0,-1 0 0,1-1 0,0 1 0,4 4 0,1 3-117,0 0 1,11 23-1,-11-20-4,-7-14-29,0 0 0,0 1-1,0-1 1,0 0-1,0 1 1,0-1 0,0 0-1,0 1 1,1-1-1,-1 0 1,0 1 0,0-1-1,0 0 1,0 1 0,1-1-1,-1 0 1,0 0-1,0 1 1,0-1 0,1 0-1,-1 0 1,0 1-1,0-1 1,1 0 0,-1 0-1,0 0 1,1 0-1,-1 1 1,0-1 0,1 0-1,-1 0 1,0 0 0,1 0-1,-1 0 1,0 0-1,1 0 1,-1 0 0,0 0-1,1 0 1,-1 0-1,0 0 1,1 0 0,-1 0-1,0 0 1,1 0 0,-1-1-1,0 1 1,1 0-1,-1 0 1,0 0 0,0 0-1,1-1 1,-1 1-1,0 0 1,0 0 0,1-1-1,-1 1 1,12-24-85,-6 9 20,-4 12 50,0 1-1,0-1 0,0 0 0,1 0 1,-1 1-1,1-1 0,-1 1 0,1 0 1,0 0-1,0 0 0,6-3 1,-8 5 10,0 0 1,-1-1 0,1 1 0,0 0 0,0 0 0,0 0 0,-1 0-1,1 0 1,0 0 0,0 0 0,0 0 0,0 0 0,-1 1 0,1-1-1,0 0 1,0 0 0,0 1 0,-1-1 0,1 0 0,1 2 0,0-1 4,-1 1 0,0-1-1,0 1 1,1-1 0,-1 1 0,0-1 0,0 1 0,-1 0 0,1 0 0,0 0 0,0-1 0,0 5 0,0-1 53,0 0 0,0 0 1,-1 0-1,1 0 0,-1 0 0,-1 1 0,1-1 0,-1 0 0,1 0 0,-1 0 0,-1 0 1,1 0-1,-1 0 0,0 0 0,0-1 0,0 1 0,-1 0 0,0-1 0,0 0 0,0 0 1,0 0-1,0 0 0,-5 4 0,5-5-15,0-1 0,0 0 0,-1 1 0,1-1 0,-1 0 0,1 0 0,-1-1 0,0 1 0,1-1 0,-1 0 0,0 0 0,0 0 0,0 0 0,0-1 0,0 1 0,0-1 0,0 0 0,0 0 0,0-1 0,0 1 0,0-1 0,0 0 0,0 0 0,0 0 0,1-1 0,-1 1 0,0-1 0,1 0 0,-1 0 0,-2-3 0,5 5-113,0 0 0,1 0 0,-1-1 0,1 1 0,0 0 0,-1-1 0,1 1 0,-1-1 0,1 1 0,-1 0 0,1-1 0,0 1 0,-1-1 0,1 1 0,0-1 0,-1 1 0,1-1 0,0 1 0,0-1 0,0 1 0,0-1 0,-1 1 0,1-1 0,0 0 0,0 1 0,0-1 0,0 1 0,0-1 0,0 1 0,0-1 0,0 0 0,1 0 0,12-14-2762,-6 8 2821,6-7-882</inkml:trace>
  <inkml:trace contextRef="#ctx0" brushRef="#br0" timeOffset="1">267 1 16692,'8'0'2000,"-6"11"-1080,-4 7-352,-2 12 1145,-2 3-417,2 8-496,0-1-152,-1-4-496,5-1-304,0-9-560,3-7-272,0-13 768,3-6-184,-2-6-168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1.5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11891,'1'3'618,"1"1"0,-1-1 0,-1 1 0,1-1 0,0 1 0,-1 0 0,0 0 0,0-1 0,0 7 0,0 2-58,11 181 3331,-7-75-3244,31 174 1,-35-292-708,1 1 0,-1 0 0,0-1 0,0 1 0,0-1 1,1 1-1,-1 0 0,0-1 0,0 1 0,0 0 0,0-1 0,0 1 0,0 0 0,0-1 0,0 1 0,-1 0 0,1-1 1,0 1-1,0-1 0,0 1 0,-1 0 0,1-1 0,0 1 0,-1-1 0,1 1 0,0-1 0,-1 1 0,1-1 0,-1 1 0,0 0 1,0-1 5,0 0 1,0 0-1,0 0 1,0-1 0,0 1-1,0 0 1,0 0 0,0-1-1,1 1 1,-1-1 0,0 1-1,0-1 1,0 1 0,1-1-1,-1 1 1,0-1 0,0 0-1,1 1 1,-1-1-1,1 0 1,-2-1 0,-9-14-601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1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11 518 17668,'-5'-4'1642,"0"-3"299,11-4-955,17-18-730,-2-1 0,-1-1 0,-1 0-1,29-66 1,38-143 593,-84 236-803,8-24 250,-10 28-289,0 0 1,0 0-1,0-1 1,0 1 0,0 0-1,0 0 1,0-1-1,0 1 1,0 0 0,0 0-1,1-1 1,-1 1 0,0 0-1,0 0 1,0 0-1,0-1 1,1 1 0,-1 0-1,0 0 1,0 0-1,0 0 1,1 0 0,-1-1-1,0 1 1,0 0-1,0 0 1,1 0 0,-1 0-1,0 0 1,0 0-1,1 0 1,-1 0 0,0 0-1,0 0 1,1 0 0,-1 0-1,0 0 1,0 0-1,1 0 1,-1 0 0,0 0-1,0 0 1,1 0-1,-1 0 1,0 0 0,0 0-1,0 1 1,1-1-1,-1 0 1,0 0 0,7 12 225,-6-11-216,28 73 525,-14-36-383,20 41-1,-29-69-183,1 1 0,-1-1 0,1 0 0,1 0 0,0-1 0,0 0 0,1 0 0,12 8 0,-18-14-33,1-1 0,0 1 1,0-1-1,1 0 0,-1 0 1,0-1-1,8 3 0,-10-4 50,-1 0-1,0 1 1,1-1-1,-1 0 1,0 0-1,1 0 1,-1 0 0,0 0-1,1 0 1,-1-1-1,0 1 1,1 0-1,-1-1 1,0 1-1,1-1 1,-1 1-1,0-1 1,0 1 0,0-1-1,0 0 1,0 0-1,1 0 1,-1 1-1,-1-1 1,1 0-1,0 0 1,0-1 0,0 1-1,0 0 1,-1 0-1,2-2 1,3-27-178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3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186 73 16227,'-1'-61'3572,"1"49"889,10 33-4230,-10-21-232,0 1 0,0 0 0,1-1 0,-1 1-1,0 0 1,1-1 0,-1 1 0,0 0 0,1-1-1,-1 1 1,1-1 0,-1 1 0,1-1-1,-1 1 1,1-1 0,-1 0 0,1 1 0,0-1-1,-1 1 1,1-1 0,0 0 0,-1 0 0,1 1-1,0-1 1,0 0 0,0-1 20,-1 0 1,0 1-1,0-1 1,0 0-1,0 0 1,0 0-1,0 0 1,0 0-1,0 1 0,0-1 1,0 0-1,0 0 1,0 0-1,-1 0 1,1 1-1,0-1 1,-1 0-1,1 0 1,0 0-1,-1 1 1,1-1-1,-1 0 0,1 1 1,-1-1-1,0 0 1,1 1-1,-1-1 1,0 1-1,1-1 1,-1 1-1,0-1 1,0 1-1,1-1 0,-1 1 1,0 0-1,0 0 1,0-1-1,-1 1 1,-4 3 22,0 0 1,0 0 0,0 1-1,1-1 1,-1 1 0,1 1-1,-6 5 1,-32 37 93,31-33-100,2 0 0,0 1 0,0 1 0,2 0 0,0 0 0,0 0 0,2 1-1,0 0 1,1 1 0,1-1 0,0 1 0,1 0 0,2 0 0,-1 0 0,2 0 0,0 0 0,2 0 0,0 0 0,0 0-1,2-1 1,0 1 0,1-1 0,1 0 0,1 0 0,0 0 0,1-1 0,16 25 0,39 34-472,-62-75 387,-1 1 0,1-1 0,-1 1 0,1-1 0,-1 1 0,0-1-1,1 0 1,-1 1 0,0 0 0,1-1 0,-1 1 0,0-1 0,0 1 0,0-1 0,0 1 0,1-1 0,-1 1 0,0 0 0,0-1 0,0 1 0,0-1 0,0 1 0,0-1 0,0 1 0,-1 1 0,1-2-35,-1 1-1,1-1 0,-1 0 1,1 1-1,-1-1 1,0 1-1,1-1 0,-1 0 1,0 0-1,1 1 1,-1-1-1,0 0 0,1 0 1,-1 0-1,0 0 1,1 0-1,-1 0 0,0 0 1,-35-4-1558,9-5 876,-3-2-94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3.1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32 20292,'-11'17'2233,"7"-7"-1545,4-3-288,7-1 1576,9-4-1255,4-2-145,6 0-376,4 0-328,3-8-880,-2 1-841,-8-9 1529,-1-1-288,-10-9-248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3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0 281 17540,'12'-16'1568,"4"-3"-1080,6 0-232,8 1 656,3-1-207,9 1-521,2 3-360,0 0-120,1 4 232,-7 0-113,-6 1-63</inkml:trace>
  <inkml:trace contextRef="#ctx0" brushRef="#br0" timeOffset="1">420 91 14459,'-8'13'1594,"0"-1"0,-11 26 0,18-34-1434,-1 0 0,1 1 0,-1-1 1,1 0-1,1 1 0,-1-1 1,1 1-1,-1-1 0,1 1 0,0-1 1,1 1-1,-1-1 0,3 7 1,-3-10-155,0 0 1,0-1 0,0 1-1,0 0 1,1 0 0,-1-1-1,0 1 1,0 0 0,1-1-1,-1 1 1,1 0 0,-1-1-1,0 1 1,1 0 0,-1-1-1,1 1 1,0-1 0,-1 1-1,1-1 1,-1 1 0,1-1-1,0 0 1,-1 1 0,1-1-1,0 0 1,0 1 0,-1-1-1,1 0 1,0 0 0,0 0-1,-1 1 1,1-1 0,0 0-1,0 0 1,-1 0 0,1 0-1,0-1 1,0 1 0,-1 0-1,1 0 1,0 0 0,0-1-1,-1 1 1,1 0 0,0-1-1,-1 1 1,1 0 0,0-1-1,-1 1 1,1-1 0,-1 1-1,1-1 1,-1 1 0,1-1-1,-1 0 1,1 0 0,3-3-6,0 0 0,0 0 0,-1-1 0,1 1 0,-1-1 1,4-8-1,-1-2 84,-1-1 0,0 0 1,-1 0-1,-1 0 0,0 0 1,-1-1-1,-1 1 0,-1-1 1,-2-28-1,2 45-78,0 0 0,0 0 0,0 0 0,0 0 0,-1 0-1,1 0 1,0 0 0,0 0 0,0 0 0,0 0 0,0 0 0,0 0-1,0 0 1,0 0 0,0 1 0,0-1 0,0 0 0,0 0 0,0 0 0,0 0-1,0 0 1,0 0 0,0 0 0,0 0 0,0 0 0,0 0 0,0 0 0,0 0-1,-1 0 1,1 0 0,0 0 0,0 0 0,0 0 0,0 0 0,0 0-1,0 0 1,0 0 0,0 0 0,0 0 0,0 0 0,0 0 0,0 0 0,0 0-1,0 0 1,0-1 0,0 1 0,0 0 0,-2 8 101,2 15-31,2 0 1,1-1 0,0 1 0,2-1-1,0 0 1,12 30 0,-14-45-74,0 0 0,0 0 0,0 0 1,1-1-1,0 1 0,6 7 0,-9-13-7,0 0-1,-1-1 1,1 1-1,0 0 0,0 0 1,0-1-1,0 1 0,0 0 1,0-1-1,0 1 0,0-1 1,0 1-1,0-1 0,0 1 1,0-1-1,0 0 0,0 0 1,0 0-1,0 1 0,2-1 1,-2-1-12,1 1 0,-1-1 1,0 0-1,1 0 0,-1 1 1,0-1-1,0 0 0,0 0 1,0 0-1,0 0 0,0 0 1,0 0-1,0-1 1,0 1-1,0 0 0,-1 0 1,1-1-1,0 1 0,-1 0 1,1-3-1,5-14-278,-2 0-1,0 0 1,-1 0 0,-1 0-1,-1 0 1,-1-34 0,0 40 230,0-42-378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4.1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56 17372,'0'-26'2193,"0"0"-955,1 22-197,1 13 671,14 135-665,15 83-1007,-30-222-38,0-1 0,1 1 1,-1-1-1,1 0 1,0 0-1,0 0 1,0 0-1,5 7 1,-6-10-3,-1 0 0,1 0 0,0-1 1,0 1-1,0 0 0,0-1 0,0 1 1,0-1-1,0 1 0,0-1 0,0 0 1,0 1-1,0-1 0,0 0 0,0 0 1,0 1-1,0-1 0,0 0 0,0 0 0,0 0 1,1-1-1,-1 1 0,0 0 0,0 0 1,0 0-1,0-1 0,0 1 0,0-1 1,0 1-1,0-1 0,0 1 0,0-1 1,0 1-1,-1-1 0,1 0 0,0 0 1,0 1-1,-1-1 0,1 0 0,1-1 1,6-7-36,-1 0 0,0 0 0,-1-1 0,1 0 0,-2 0 0,0 0 0,0-1 1,5-14-1,21-94-449,-26 99 429,1-3-79,-1-2-1,0 1 0,-2 0 1,-1-1-1,-1-28 0,-3 47 82,-1 7 33,0 9 23,-3 23 77,3 1 0,1 0 1,1-1-1,2 1 1,9 62-1,-9-89-93,1-1 0,-1 1 0,1-1 0,0 1 0,1-1 0,0 0 0,0 0 0,0 0 0,7 9 0,-9-14-15,0 0 0,0 0 0,0 0 0,1 0 0,-1 0 1,0 0-1,0 0 0,1 0 0,-1 0 0,1-1 0,-1 1 0,1-1 0,-1 1 0,1-1 0,-1 1 1,1-1-1,3 0 0,-3 0 8,0 0 1,0-1-1,0 1 0,0-1 1,1 0-1,-1 0 1,0 0-1,0 0 0,0 0 1,-1 0-1,1 0 1,0-1-1,0 1 1,-1-1-1,1 1 0,2-3 1,13-21-205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4.6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 15403,'8'41'3839,"4"24"-2877,-1 24 333,20 156 1166,-23-214-2364,-3-13-276,-14-36-155,-43-78-101,-3-10 1134,55 105-682,0 1 0,-1-1 0,1 1 0,0-1 0,0 0 0,0 1 0,0-1 0,0 1 0,-1-1 0,1 1 0,0-1 0,1 0 0,-1 1 0,0-1 0,0 1 1,0-1-1,0 1 0,0-1 0,0 1 0,1-1 0,-1 1 0,0-1 0,0 1 0,1-1 0,-1 1 0,0-1 0,1 1 0,-1-1 0,1 1 0,-1 0 0,0-1 0,1 1 0,-1 0 0,1-1 0,-1 1 0,1 0 1,-1 0-1,1-1 0,-1 1 0,1 0 0,0 0 0,-1 0 0,2 0 0,31-4 152,-18 3-291,-12 0 6,5 0-70,0 0 1,0-1-1,-1 0 1,10-4 0,-15 5 167,0 0 1,0 0 0,-1 0-1,1 0 1,0 0-1,0-1 1,-1 1 0,1-1-1,-1 1 1,1-1 0,-1 0-1,1 1 1,-1-1 0,0 0-1,0 0 1,0 0-1,0 0 1,0 0 0,-1 0-1,2-3 1,0-16-303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5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13 112 18988,'-11'4'1664,"9"-5"-1183,4-8-241,9-5 800,5-2-416,7-3-856,3-1 1552,2 4-1248,-2 3 24,-5 5 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6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16 386 19796,'0'0'43,"0"-1"1,0 1-1,0 0 0,0 0 0,1-1 0,-1 1 0,0 0 1,0 0-1,0-1 0,0 1 0,0 0 0,0 0 0,0-1 1,-1 1-1,1 0 0,0 0 0,0-1 0,0 1 0,0 0 0,0 0 1,0 0-1,0-1 0,0 1 0,-1 0 0,1 0 0,0-1 1,0 1-1,0 0 0,-1 0 0,1 0 0,0 0 0,0 0 1,0-1-1,-1 1 0,1 0 0,0 0 0,0 0 0,-1 0 1,1 0-1,0 0 0,0 0 0,-1 0 0,1 0 0,0 0 1,0 0-1,-1 0 0,1 0 0,0 0 0,0 0 0,-1 0 1,1 0-1,0 0 0,-1 0 0,-5 15 828,5-2-680,0 0 0,2 0 0,-1-1-1,2 1 1,4 22 0,-4-28-187,0 1 0,0 0 0,1 0 0,0-1 0,0 1 0,1-1 0,0 0 0,0 0 0,1 0 0,5 6 0,-9-12-3,-1 0 1,1 0 0,0-1-1,0 1 1,0 0 0,0 0-1,0-1 1,0 1 0,0-1-1,0 1 1,0-1 0,0 1-1,0-1 1,0 0 0,0 1-1,0-1 1,0 0 0,0 0-1,0 0 1,0 0 0,1 0-1,-1 0 1,0 0 0,0 0-1,2-1 1,-1 0 3,-1 0-1,1 0 0,0 0 1,0 0-1,-1 0 0,1-1 1,-1 1-1,1-1 1,-1 1-1,0-1 0,1 0 1,1-3-1,3-6 28,-1-1-1,0 0 1,5-19-1,-9 27-19,18-81 308,-11 112-181,3 28-111,-11-52-32,1 1 1,0-1 0,1 1 0,-1-1 0,1 0 0,-1 1 0,1-1 0,0 0 0,0 0 0,0 0 0,1 0 0,4 4 0,-7-7 3,1 0 0,-1 1 1,1-1-1,0 0 0,-1 0 1,1 1-1,0-1 0,-1 0 0,1 0 1,0 0-1,-1 0 0,1 0 0,0 1 1,0-2-1,-1 1 0,1 0 0,0 0 1,-1 0-1,1 0 0,0 0 1,-1 0-1,1-1 0,0 1 0,0-1 1,16-14 8,5-24 12,-11 11 31,-1 0 0,10-53 0,-16 66-48,-4 15-4,0 0 0,0 0 0,0 0 0,0 0 0,0 0 0,0 0 0,0 1 0,0-1 0,0 0 0,0 0 0,0 0-1,0 0 1,0 0 0,0 0 0,0 0 0,0 0 0,0 0 0,0 0 0,0 0 0,0 0 0,0 1 0,0-1 0,0 0 0,0 0 0,0 0-1,0 0 1,1 0 0,-1 0 0,0 0 0,0 0 0,0 0 0,0 0 0,0 0 0,0 0 0,0 0 0,0 0 0,0 0 0,0 0 0,0 0-1,1 0 1,-1 0 0,0 0 0,0 0 0,0 0 0,0 0 0,0 0 0,0 0 0,0 0 0,0 0 0,0 0 0,0 0 0,0 0 0,1 0-1,-1 0 1,5 16-10,6 36-17,-7-30 15,19 63-52,-20-77 67,0 1 1,1-1-1,0 0 0,0 0 1,1 0-1,0-1 0,9 11 1,-13-16 1,1-1 0,-1 1 1,1-1-1,-1 1 0,1-1 1,0 0-1,-1 0 1,1 0-1,0 0 0,0 0 1,0 0-1,0-1 0,0 1 1,0-1-1,0 1 0,0-1 1,0 1-1,0-1 0,0 0 1,2 0-1,-1-1 2,0 0 0,-1 0 0,1 1 0,-1-2 0,1 1 0,-1 0 0,1 0 0,-1-1 0,1 0 0,-1 1 0,0-1 0,4-4 0,2-4 25,0 0 0,0-1 0,-1 0-1,11-23 1,0-7 16,-2 0-1,19-76 0,-35 117-49,0 0-1,0 0 1,0 0 0,0 0-1,0 0 1,1 0 0,-1 0 0,0 0-1,0 0 1,0 0 0,0 0 0,0 0-1,0 0 1,0 0 0,0 0 0,0 0-1,0 0 1,0 0 0,1 0-1,-1 0 1,0 0 0,0 0 0,0 0-1,0 0 1,0 0 0,0 0 0,0 0-1,0 0 1,0 0 0,0 0 0,0 0-1,1 0 1,-1 0 0,0 0-1,0 0 1,0 0 0,0 0 0,0 0-1,0 0 1,0 0 0,0 0 0,0 0-1,0 0 1,0-1 0,0 1 0,0 0-1,0 0 1,0 0 0,0 0 0,0 0-1,0 0 1,0 0 0,0 0-1,0 0 1,0 0 0,0 0 0,0-1-1,0 1 1,0 0 0,0 0 0,0 0-1,0 0 1,0 0 0,0 0 0,0 0-1,4 10-64,1 15-14,-5-24 80,3 20-78,9 32-1,-12-52 81,0 0 0,0-1-1,0 1 1,0-1-1,0 1 1,0-1 0,1 1-1,-1-1 1,0 1-1,0 0 1,1-1 0,-1 1-1,0-1 1,0 1-1,1-1 1,-1 0 0,1 1-1,-1-1 1,0 1 0,1-1-1,-1 0 1,1 1-1,-1-1 1,1 0 0,-1 1-1,1-1 1,-1 0-1,1 0 1,-1 0 0,2 1-1,-1-2 3,-1 1 0,1-1 0,0 1 0,0-1 0,0 1 0,-1-1-1,1 0 1,0 1 0,-1-1 0,1 0 0,0 0 0,-1 1 0,1-1 0,-1 0 0,1-1-1,16-41 73,-1-24 14,-3-1 0,-3-1 0,1-101 0,8 501-358,-17-306 271,0-6 6,0 1 0,1-1 0,9 33-1,-12-51-5,0 0-1,0 0 1,1 0-1,-1 0 0,0 0 1,0-1-1,1 1 0,-1 0 1,1 0-1,-1 0 0,1-1 1,-1 1-1,1 0 1,0-1-1,-1 1 0,1 0 1,0-1-1,0 1 0,0-1 0,-1 0 0,1 0 0,-1 0 0,0 0 0,1 0 0,-1-1 0,0 1 0,1 0 0,-1 0 0,0-1 0,1 1 0,-1 0 0,0-1 0,1 1 0,-1 0 0,0-1 0,0 1 0,1 0 0,-1-1 0,0 1 0,0-1 0,0 1 0,0 0 0,0-1 0,1 0 0,6-36 7,-5 18-31,-1 0-1,-1 0 0,-2-21 1,1 34 3,0 0 1,0 0 0,-1 1-1,0-1 1,0 0 0,-4-6-1,5 9 4,0 1 0,0 0 0,-1 0-1,0 0 1,1 0 0,-1 0-1,0 0 1,0 0 0,0 1-1,0-1 1,0 1 0,0-1 0,-1 1-1,1 0 1,-3-1 0,2 1 2,1 1 1,-1-1 0,1 1 0,-1 0 0,1 0 0,-1 0 0,1 0-1,-1 1 1,1-1 0,-1 1 0,1-1 0,-1 1 0,1 0-1,-1 0 1,1 0 0,0 0 0,-4 3 0,-17 6 134,26-11-408,0 0 1,0 0 0,1 1-1,-1-1 1,0 1-1,1 0 1,-1 0 0,0 0-1,1 1 1,4 0 0,14 2-899,-11-1 361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6.5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59 18692,'11'-1'1528,"6"-1"-984,2 0-167,10-4 703,1 0-280,3-1-376,1-2-272,-3-1-736,-5 0-1120,-8 5 1496,-4 4-313,-12 1-247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7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286 11 18852,'-2'-1'146,"0"0"-1,0-1 1,0 1 0,-1 0-1,1 0 1,0 0 0,0 1-1,-1-1 1,1 0-1,0 1 1,-1 0 0,1-1-1,0 1 1,-1 0 0,-4 1-1,2-1 92,-1 2-1,1-1 0,0 0 0,-1 1 0,1 0 0,-7 4 1,-5 4 203,1 1 0,-28 23 0,43-34-440,-29 27 149,52-17-361,-15-6 197,0 0 1,-1 0-1,1 1 0,-1-1 0,0 1 0,0 1 1,-1-1-1,1 1 0,-1 0 0,-1 0 0,1 0 0,-1 1 1,0 0-1,-1 0 0,1 0 0,-1 0 0,3 14 1,-3-14 44,-1 1 1,0-1-1,-1 1 1,0 0 0,0 0-1,-1 0 1,1 0-1,-2 0 1,1-1 0,-1 1-1,-1 0 1,1 0-1,-1-1 1,-1 1-1,1 0 1,-1-1 0,-6 10-1,4-10 60,0-1 0,0 1 0,-1-1 0,1-1 0,-1 1 0,-1-1-1,1 0 1,-1-1 0,-11 7 0,14-9-64,0 0 0,-1 0-1,1 0 1,0-1 0,-1 0 0,1 0-1,-1 0 1,0 0 0,1-1 0,-1 1-1,1-1 1,-1 0 0,0-1 0,1 1-1,-1-1 1,1 0 0,-1 0 0,-5-2 0,8 2-73,0 0 1,0 0 0,0 0 0,0-1 0,0 1 0,0-1 0,1 1 0,-1-1 0,0 0 0,1 1 0,-1-1 0,1 0 0,-1 0 0,1 0 0,0 0 0,0 0 0,-1-5 0,0 3-112,1-1 0,0 0 0,1 0 0,-1 0 0,1 1 0,0-1 0,0 0 0,2-6 0,1-5-502,0 1 1,2 0-1,0 0 0,9-20 0,48-81-1429,-25 52 822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8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 13195,'11'-41'3415,"-11"41"-3376,0 0 0,0 0 0,0 0 0,0 0 0,0 0 0,0 1 0,0-1 0,0 0 0,0 0 0,0 0 0,0 0 0,0 0 0,0 0 0,0 0 0,0 0 0,0 0 0,0 0 0,0 0 0,1 0 0,-1 0 0,0 0 0,0 0 0,0 0 0,0 0 0,0 0 0,0 0 0,0 0 0,0 0 0,0 0 0,0 0 0,0 0 0,0 0 0,0 0 0,0 0 0,0 0 0,0 0 0,0 0 0,0 0 0,1 0 0,-1 0 0,0 0 0,0 0 0,0 0 0,0 0 0,0 0 0,0 0 0,0 0 0,0 0 0,0-1 0,0 1 0,1 7 1248,21 257 3530,-12-202-4699,2 0 0,24 72 0,-78-295 1119,45 165-1275,0 0 0,-1-1 0,1 1 0,1-1 0,3 5 0,4 3-40,-7-6 45,0-1 1,0 0-1,0 0 0,1 0 0,0-1 0,5 4 0,-9-6 28,0 0-1,0-1 1,0 1 0,0-1-1,0 0 1,0 1-1,0-1 1,0 0-1,0 1 1,1-1-1,-1 0 1,0 0 0,0 0-1,0 0 1,0 0-1,0 0 1,0 0-1,0 0 1,0-1-1,0 1 1,0 0-1,0-1 1,0 1 0,0-1-1,0 1 1,0-1-1,0 1 1,0-1-1,0 0 1,0 1-1,0-1 1,-1 0-1,1 0 1,0 1 0,0-1-1,-1 0 1,1 0-1,-1 0 1,1 0-1,0-2 1,2-4-8,-1-1 0,1 0-1,-1 0 1,-1 0 0,0 0 0,1-13 0,1-11 46,7 52-64,-4 1 7,1-1 0,1 1-1,21 35 1,-28-54 25,-1-1 0,1 0-1,0 0 1,0 1 0,0-1 0,-1 0-1,1 0 1,0 0 0,1 0 0,-1 0-1,0 0 1,0 0 0,0-1 0,1 1-1,-1 0 1,0-1 0,0 1 0,1 0-1,-1-1 1,1 0 0,-1 1 0,1-1-1,-1 0 1,2 0 0,-1 0 0,0-1 0,0 1 0,0-1 1,0 0-1,0 0 0,-1 0 0,1 0 0,0 0 1,0 0-1,-1 0 0,1-1 0,-1 1 0,1 0 0,2-4 1,3-5 9,1-1 0,-2 0 0,1 0 0,4-13 0,20-51 44,-23 123-137,-7-41 70,-1-5 12,0 0-1,0 1 1,1-1 0,-1 0-1,0 1 1,1-1 0,0 0-1,0 1 1,-1-1 0,4 4-1,21-11-1698,-25 5 1580,1 0 0,-1 0 0,1 0 0,-1 0 0,1 0 0,-1 0-1,1 0 1,-1 0 0,1-1 0,-1 1 0,1 0 0,-1 0-1,1 0 1,-1-1 0,1 1 0,-1 0 0,1-1 0,-1 1 0,1 0-1,-1-1 1,0 1 0,1 0 0,-1-1 0,0 1 0,1-1 0,-1 1-1,0-1 1,0 1 0,1-1 0,-2-19-2223,-17-23 36,15 37 1999,-9-18-432,1 2 48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9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73 125 15547,'0'-8'874,"0"-1"-1,-1 1 0,-2-12 0,2 18-728,1 1 0,0 0-1,0 0 1,0-1 0,-1 1-1,1 0 1,-1-1 0,1 1 0,-1 0-1,1 0 1,-1 0 0,0 0-1,0 0 1,1 0 0,-1-1 0,0 2-1,0-1 1,0 0 0,0 0-1,0 0 1,0 0 0,0 1 0,0-1-1,-1 0 1,1 1 0,0-1-1,0 1 1,-1 0 0,1-1 0,-2 1-1,1 0-64,0 1-1,1 0 0,-1-1 1,0 1-1,1 0 0,-1 0 1,1 0-1,-1 0 1,1 1-1,0-1 0,0 0 1,-1 1-1,1-1 0,0 0 1,0 1-1,0 0 0,0-1 1,1 1-1,-1-1 0,0 1 1,0 3-1,-2 2-37,0 1 0,1 0 0,-2 12 0,3-13-47,1-1 0,-1 1-1,1-1 1,0 0 0,1 1 0,0-1-1,0 0 1,0 1 0,1-1 0,3 8-1,-1-5-19,0-1 0,1 0 0,0 0 0,1-1 0,-1 1 0,11 9 0,-7-8 2,0 0 1,-1 1-1,-1 1 1,0-1-1,0 1 1,-1 0-1,0 0 1,-1 1-1,4 14 1,-6-18 15,-2 1 1,1-1-1,-1 1 1,-1-1-1,1 1 1,-1 0-1,-1-1 1,0 1-1,0 0 1,-1-1-1,1 0 0,-2 1 1,1-1-1,-7 12 1,5-11 52,0 1 0,-1-1 0,0 0 0,-1-1 0,0 1 0,0-1 0,-1 0 0,0-1 0,-8 8 0,15-15-39,-1 0 0,1 1 0,0-1 0,-1 1 0,1-1 0,-1 0 0,1 1 0,-1-1 0,0 0 0,1 1 0,-1-1 0,1 0 0,-1 0 0,1 0 0,-1 0 0,0 1 0,1-1 0,-1 0 0,1 0 0,-1 0 0,0 0 0,1 0 0,-1 0 0,0-1-1,1 1 1,-1 0 0,1 0 0,-1 0 0,1-1 0,-1 1 0,0 0 0,1 0 0,-1-1 0,1 1 0,-1-1 0,1 1 0,0 0 0,-1-1 0,1 1 0,-1-1 0,1 1 0,0-1 0,-1 1 0,1-1 0,0 1 0,-1-1 0,1 1 0,0-1 0,0 0 0,0 1 0,0-1 0,-1 1 0,1-1 0,0 0 0,0 1 0,0-1 0,0 1 0,0-1 0,1 0 0,-2-7 41,1 0 0,1 0 0,1-11 0,-2 18-45,16-80 44,27-85 1,5-22-190,-47 183 137,6-28-54,3-49 0,-11 76 53,-4 11 4,-2 14 4,0 14 4,2-1 0,1 2 0,1 38 0,3-70-8,0 1 1,0-1 0,0 1 0,1-1-1,-1 1 1,1-1 0,-1 1 0,1-1-1,0 1 1,1 2 0,-2-5 0,1 1 1,-1-1 0,0 0-1,0 0 1,1 1-1,-1-1 1,0 0-1,1 0 1,-1 1-1,0-1 1,1 0 0,-1 0-1,0 0 1,1 1-1,-1-1 1,0 0-1,1 0 1,-1 0 0,0 0-1,1 0 1,-1 0-1,1 0 1,-1 0-1,0 0 1,1 0 0,13-9-14,-1-6 1,19-30 1,-22 30 19,0 0 1,18-18-1,-28 32-7,0 1 0,0-1 0,1 1 0,-1-1 0,0 1 1,1 0-1,-1-1 0,0 1 0,1 0 0,-1-1 0,1 1 0,-1 0 0,1-1 0,-1 1 0,1 0 0,-1 0 0,1-1 0,-1 1 0,1 0 0,-1 0 0,1 0 1,-1 0-1,1 0 0,-1 0 0,1 0 0,-1 0 0,1 0 0,-1 0 0,1 0 0,-1 0 0,1 0 0,-1 0 0,1 1 0,-1-1 0,1 0 0,-1 0 0,1 0 1,-1 1-1,1-1 0,-1 0 0,0 1 0,1-1 0,-1 0 0,0 1 0,1-1 0,-1 1 0,0-1 0,1 0 0,-1 1 0,0-1 0,0 1 0,1-1 0,-1 1 1,0-1-1,0 1 0,0-1 0,0 2 0,7 35 27,-6-31-14,1 16 37,-2-14-4,1 0-1,0 0 1,0 1 0,1-2 0,5 15-1,-7-21-40,0-1 0,0 0-1,0 0 1,0 1 0,0-1 0,0 0-1,0 0 1,1 1 0,-1-1-1,0 0 1,0 0 0,0 0 0,0 1-1,1-1 1,-1 0 0,0 0 0,0 0-1,0 0 1,1 1 0,-1-1-1,0 0 1,0 0 0,1 0 0,-1 0-1,0 0 1,0 0 0,1 0-1,-1 0 1,0 0 0,0 0 0,1 0-1,-1 0 1,0 0 0,0 0 0,1 0-1,-1 0 1,0 0 0,9-9 107,6-19-36,-13 24-77,17-42-227,-14 33-421,0-1 0,1 1 1,12-19-1,-18 33 607,0-1 1,0 0 0,0 0-1,0 1 1,0-1 0,1 0 0,-1 0-1,0 0 1,0 1 0,0-1-1,0 0 1,0 0 0,0 0-1,0 1 1,1-1 0,-1 0-1,0 0 1,0 0 0,0 0-1,0 1 1,1-1 0,-1 0 0,0 0-1,0 0 1,0 0 0,1 0-1,-1 0 1,0 0 0,0 0-1,1 1 1,-1-1 0,0 0-1,0 0 1,0 0 0,1 0-1,-1 0 1,0 0 0,0 0 0,1 0-1,-1 0 1,0-1 0,0 1-1,0 0 1,1 0 0,-1 0-1,0 0 1,0 0 0,0 0-1,1 0 1,-1 0 0,0-1-1,0 1 1,0 0 0,1 0 0,-1 0-1,0 0 1,0-1 0,0 1-1,0 0 1,0 0 0,0 0-1,1-1 1,-1 1 0,0 0-1,0 0 1,0-1 0,1 19-1131,-1-18 1162,0 15-864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9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6 210 14531,'4'-13'490,"6"-19"2154,-10 32-2608,1 0 0,-1 0 0,0 0 0,0 0-1,0 0 1,0 0 0,0 0 0,0 0 0,0 0 0,0 1 0,0-1 0,0 0 0,0 0 0,0 0 0,0 0 0,0 0-1,0 0 1,0 0 0,0 0 0,0 0 0,1 0 0,-1 0 0,0 0 0,0 0 0,0 0 0,0 0 0,0 0-1,0 0 1,0 0 0,0 0 0,0 0 0,0 0 0,0 0 0,0 0 0,0-1 0,0 1 0,0 0 0,-2 22 874,-3 10-311,-1 3-100,2 1 1,0 47 0,4-83-490,0 0 1,-1 1-1,1-1 0,0 1 0,0-1 1,0 0-1,0 1 0,0-1 1,0 1-1,0-1 0,0 1 0,0-1 1,0 1-1,1-1 0,-1 0 1,0 1-1,0-1 0,0 1 0,0-1 1,1 0-1,-1 1 0,0-1 1,0 0-1,1 1 0,-1-1 1,0 0-1,1 1 0,-1-1 0,0 0 1,1 0-1,-1 1 0,0-1 1,1 0-1,-1 0 0,1 1 0,0-2 12,0 1-1,0-1 1,0 0-1,0 0 1,0 1-1,0-1 1,-1 0-1,1 0 0,0 0 1,-1 0-1,1 0 1,0 0-1,-1 0 1,1 0-1,0-1 1,15-38 140,-2 0 0,-2 0 0,11-61 0,-21 88-134,5-16 35,-3 16 19,-1 0 0,0 0 0,-1 0-1,-1-1 1,0 1 0,-1-16 0,-7 60 391,-3 23-168,2 0-1,3 1 0,2 78 1,9-101-208,-5-32-93,-1 1-1,0-1 0,0 1 0,0 0 0,1-1 0,-1 1 0,0-1 0,1 1 0,-1-1 0,0 1 0,1-1 0,-1 1 0,1-1 0,-1 1 0,0-1 0,1 0 0,-1 1 0,1-1 0,0 1 0,-1-1 1,1 0-1,-1 0 0,1 1 0,-1-1 0,1 0 0,0 0 0,-1 0 0,1 0 0,0 0 0,-1 0 0,1 0 0,-1 0 0,1 0 0,0 0 0,-1 0 0,1 0 0,0 0 0,-1 0 0,1 0 1,-1-1-1,1 1 0,0 0 0,-1-1 0,1 1 0,-1 0 0,1-1 0,0 0 0,3-2 0,0-1 1,-1 0 0,1 0-1,-1 0 1,0 0-1,0 0 1,0-1 0,3-6-1,18-45-73,-15 34 28,19-58-232,-33 142-55,-1-18 452,-1 53 1,7-96-115,0 0-1,0 0 1,0 0 0,0 1 0,0-1 0,0 0 0,1 0-1,-1 0 1,0 0 0,0 0 0,1 0 0,-1 0 0,1 0-1,-1 0 1,2 2 0,-2-3-3,0 0 0,1 0-1,-1 0 1,0 0 0,1 0 0,-1 0 0,0 1-1,1-1 1,-1 0 0,0 0 0,1 0-1,-1 0 1,0 0 0,1 0 0,-1 0 0,0-1-1,1 1 1,-1 0 0,0 0 0,1 0-1,-1 0 1,0 0 0,1 0 0,-1-1 0,0 1-1,1 0 1,-1 0 0,0 0 0,0-1-1,1 1 1,3-4 31,-1 1 1,0-1-1,1 0 0,-1 0 1,3-7-1,20-34 110,-16 25-127,1 0 0,1 1 0,1 0 0,29-31 0,-42 49-23,1 0-1,0 0 1,0 0 0,0 0 0,0 0 0,0 0 0,0 1 0,0-1 0,0 0 0,0 1 0,0-1 0,0 0 0,0 1 0,1 0-1,-1-1 1,0 1 0,0 0 0,0 0 0,1-1 0,-1 1 0,0 0 0,1 0 0,-1 0 0,0 1 0,0-1 0,2 0 0,-2 1-3,1 1 1,-1-1 0,0 0-1,1 0 1,-1 0-1,0 1 1,0-1 0,0 1-1,0-1 1,0 1 0,0-1-1,-1 1 1,1 0 0,0-1-1,-1 1 1,1 2 0,2 9-14,-1 1 1,0 0-1,-1 19 1,-1-31 22,1 50 41,2-43 26,3-11-2,5-13 25,-11 14-92,26-47 136,18-30-4,-39 70-134,1 0 0,0 0 0,1 1-1,-1 0 1,1 0 0,14-10 0,-20 16-3,0 0 1,0 0-1,0 1 1,0-1 0,0 0-1,0 1 1,1-1-1,-1 1 1,0-1 0,0 1-1,1 0 1,-1-1-1,0 1 1,1 0 0,-1 0-1,0 0 1,0 0-1,1 0 1,-1 0-1,0 0 1,1 1 0,-1-1-1,0 0 1,1 1-1,-1-1 1,2 1 0,-1 1-4,0 0 1,0 0-1,-1 0 0,1 0 1,0 0-1,0 0 1,-1 0-1,0 0 1,1 1-1,-1-1 1,0 1-1,1 2 1,3 10-18,-2-1 0,0 0-1,3 25 1,-5-9-39,-1-21-260,1 1-1,0-1 0,0 0 1,5 19-1,-14-37-330,-4-6 242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06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91 17340,'0'1'101,"0"-1"0,0 0 0,0 1 0,0-1 0,-1 0 1,1 1-1,0-1 0,0 0 0,1 1 0,-1-1 0,0 0 0,0 1 1,0-1-1,0 0 0,0 1 0,0-1 0,0 0 0,0 1 0,1-1 1,-1 0-1,0 0 0,0 1 0,0-1 0,1 0 0,-1 0 0,0 1 1,0-1-1,1 0 0,-1 0 0,0 0 0,1 1 0,-1-1 0,0 0 1,0 0-1,1 0 0,17 2 1796,20-8-274,-37 6-1521,44-13 417,0-2 0,69-33 1,-87 35-1297,-5 6-959,-15 7-137,-11 9-555,-3-1 1503,-1-1 1,0 0-1,0-1 1,0 0-1,-14 8 0,-50 22-1577,55-28 1759,-45 20 1689,3-2 3317,49-19-2473,19-6 539,22-6 48,59-26-308,-74 24-2388,-1 0 0,1-1 0,19-15 0,-31 22-25,2 3-135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5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0 19380,'-1'23'2481,"-7"11"-1497,-3 4-368,0 0 1769,6 8-1313,4-3-184,2 0-288,4-1-240,9-11-424,2-2-248,-2-12-416,2-5-280,-5-12-601,-2-5 1153,-9-8-336,-5-5-144</inkml:trace>
  <inkml:trace contextRef="#ctx0" brushRef="#br0" timeOffset="1">1 238 16259,'-1'6'2433,"1"-1"-1265,12 0-352,3-2 2065,14-3-1465,5-5-279,9-3-473,3-5-312,3-3-864,0-4-577,-6-3 865,0 3-184,-12 3-208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3.6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1 470 21245,'16'-22'3176,"6"-19"-2340,-2-2-1,-2 0 0,13-48 1,28-139-940,-59 246 18,0-1 0,2 17 0,1 4 60,-2 30-22,-1-30-388,2 0 0,9 56 0,-11-91 325,0 0 1,0 0-1,0 0 0,0 0 1,0 0-1,0 0 0,0 0 1,1 0-1,-1 0 0,0-1 1,1 1-1,-1 0 0,1 0 1,-1 0-1,1 0 0,-1 0 1,1-1-1,-1 1 1,1 0-1,0-1 0,-1 1 1,1 0-1,0-1 0,0 1 1,0-1-1,-1 1 0,1-1 1,0 1-1,0-1 0,0 0 1,0 1-1,2-1 0,5-3-819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0.7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17132,'9'19'2176,"-2"-4"-404,1 0 0,10 14 0,-14-24-1600,0 1 0,1-1 0,0 0 0,0-1 0,0 1 0,1-1 0,-1 0 0,8 4 0,-7-4-179,1-1 0,-1 0-1,1 0 1,0-1 0,0 1-1,1-2 1,-1 1-1,0-1 1,1 0 0,-1 0-1,0-1 1,1 0 0,-1 0-1,1-1 1,-1 0 0,0 0-1,1-1 1,-1 0 0,0 0-1,0-1 1,11-5 0,-10 3-477,0 0 0,-1 0 0,0 0 1,0-1-1,0 0 0,0 0 0,8-11 1,-9 9-664,-1 0 0,1-1 0,-1 0 1,-1 1-1,0-1 0,0-1 0,2-9 1,-3 17-541,0 8 2929,1 10 1565,-1 41 3319,-4 31-3283,0-23-1617,0 24-170,-1-11-568,10 82 1,-3-141-1086,-5-19 561,0 0-1,0 0 1,0 0-1,0 0 0,1 0 1,-1 0-1,0 0 1,0 0-1,0 0 1,1 0-1,-1 0 0,0 0 1,0 0-1,0 0 1,0 0-1,1 0 0,-1 0 1,0-1-1,0 1 1,0 0-1,0 0 1,0 0-1,1 0 0,-1 0 1,0 0-1,0 0 1,0-1-1,0 1 0,0 0 1,0 0-1,1 0 1,-1 0-1,0 0 1,0-1-1,0 1 0,0 0 1,0 0-1,0 0 1,0 0-1,0-1 0,0 1 1,0 0-1,0 0 1,0-1-1,8-31-1919,-3 10 1232,0-6-97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1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 19740,'6'-10'1809,"-3"9"-1249,-3 2-280,1 15 1064,4 7-496,0 9-480,1 6-144,4 8-136,2-1-16,0 1-176,1-1-128,0-5-536,-3-3-304,1-11 832,1-3-168,-6-3-168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1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0 20532,'2'23'1825,"-5"-7"-1297,-3-1-280,0-8 168,1-7 320,-13-6-440,-1-6-144,-10-5-264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3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 16243,'5'-2'2057,"-2"5"-1273,-3 19-328,-8 11 2089,3 14-1793,0 5-224,2 6-224,3 2-80,2-5-112,2-4-104,2-13-184,0-4-136,-2-15-368,-2-9-264,-4-10-849,-5-9 1361,-6-5-280,-2-6-192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3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0 348 17012,'4'-23'725,"1"0"0,1 0 0,1 1 0,15-36 0,50-80 520,-61 118-1073,-8 15-108,15-24 278,-18 29-330,0-1 0,0 1 0,0 0 0,1-1 0,-1 1 0,0-1 0,0 1-1,1 0 1,-1-1 0,0 1 0,1 0 0,-1 0 0,0-1 0,1 1 0,-1 0 0,0 0 0,1-1 0,-1 1 0,1 0 0,-1 0 0,0 0 0,1 0 0,-1 0 0,1-1 0,-1 1 0,1 0-1,-1 0 1,0 0 0,1 0 0,-1 0 0,1 0 0,-1 1 0,1-1 0,-1 0 0,0 0 0,1 0 0,-1 0 0,1 0 0,-1 1 0,0-1 0,1 0 0,-1 0 0,1 1 0,-1-1 0,0 0 0,0 0-1,1 1 1,-1-1 0,0 0 0,1 1 0,-1-1 0,0 1 0,0-1 0,0 0 0,1 1 0,11 24 373,-2-2-223,1 0 1,2-2 0,0 1-1,1-2 1,0 0-1,22 22 1,-21-29-167,1-1 0,33 20 1,-13-9-1256,-36-23 1245,1 0 0,0 0 0,-1 0-1,1 0 1,-1 1 0,1-1 0,-1 0-1,1 0 1,-1 1 0,1-1 0,-1 1 0,1-1-1,-1 0 1,0 1 0,1-1 0,-1 1-1,0-1 1,1 1 0,-1-1 0,0 1-1,1-1 1,-1 1 0,0-1 0,0 1-1,0-1 1,1 1 0,-1-1 0,0 1-1,0 0 1,0-1 0,0 1 0,0-1 0,0 1-1,0-1 1,0 1 0,0 0 0,-1-1-1,1 1 1,0-1 0,0 1 0,0-1-1,-1 1 1,-10 7-359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4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0 183 15003,'0'0'61,"1"0"0,-1-1 0,0 1-1,0 0 1,0 0 0,1 0 0,-1-1 0,0 1-1,0 0 1,1 0 0,-1 0 0,0 0 0,1-1-1,-1 1 1,0 0 0,1 0 0,-1 0 0,0 0-1,0 0 1,1 0 0,-1 0 0,0 0 0,1 0-1,-1 0 1,0 0 0,1 0 0,-1 0 0,0 0-1,1 0 1,-1 0 0,0 0 0,1 1-1,6 10 1031,1 22 381,-7-28-904,54 248 2676,-53-248-3188,-1 0 1,1 0 0,0 0-1,0 0 1,2 4 0,-3-8-47,-1-1 1,0 1-1,0-1 0,1 0 1,-1 1-1,0-1 1,1 1-1,-1-1 0,0 0 1,1 0-1,-1 1 1,0-1-1,1 0 0,-1 0 1,0 1-1,1-1 0,-1 0 1,1 0-1,-1 0 1,1 0-1,-1 0 0,1 1 1,-1-1-1,0 0 0,2 0 1,-2-1 1,1 1 1,0-1 0,0 1-1,0-1 1,-1 0 0,1 1-1,0-1 1,0 0 0,-1 1-1,1-1 1,-1 0-1,1 0 1,-1 0 0,1 1-1,-1-1 1,1 0 0,-1-2-1,117-304 861,-51 123-838,-59 167-229,-8 20-655,-11 25-635,-9 32 500,11-28 298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4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1 158 14555,'3'31'1360,"3"-5"-855,-1-7-209,7-8 536,2-1-192,4-14-480,-1-6-336,2-9 224,-2-5-80,1-10-160</inkml:trace>
  <inkml:trace contextRef="#ctx0" brushRef="#br0" timeOffset="1">172 1 16812,'-12'29'1747,"-6"20"-33,17-45-1560,0-1-1,1 1 0,-1-1 0,1 1 1,-1-1-1,1 1 0,0-1 1,0 1-1,1 0 0,-1-1 0,2 4 1,-2-6-143,0-1 0,0 0 0,1 1-1,-1-1 1,0 1 0,1-1 0,-1 0 0,0 1 0,1-1 0,-1 0 0,0 1 0,1-1 0,-1 0 0,1 0 0,-1 1 0,1-1 0,-1 0 0,0 0 0,1 0 0,-1 0-1,1 0 1,-1 0 0,1 0 0,-1 0 0,1 0 0,-1 0 0,1 0 0,-1 0 0,1 0 0,-1 0 0,1 0 0,-1 0 0,1 0 0,-1 0 0,0-1 0,1 1-1,-1 0 1,1 0 0,-1-1 0,1 1 0,-1 0 0,1-1 0,20-14 45,-19 14-42,6-6-9,0 1 1,0 0 0,1 1-1,0 0 1,0 0-1,0 1 1,16-5-1,-21 8 0,0 0 0,0 1 0,0-1-1,0 1 1,0 0 0,-1 0-1,1 0 1,0 1 0,0 0 0,0-1-1,0 1 1,0 1 0,0-1 0,-1 0-1,1 1 1,0 0 0,-1 0 0,0 0-1,1 0 1,-1 1 0,0-1-1,4 5 1,17 21 161,-20-22-63,1 0 0,-1-1 0,2 1 0,10 9 1,-15-15-85,-1 0 0,1 1 1,0-1-1,0 0 0,0 1 0,0-1 1,0 0-1,0 0 0,0 0 1,-1 0-1,1 0 0,0 0 0,0 0 1,0 0-1,0 0 0,0-1 1,0 1-1,0 0 0,0 0 1,-1-1-1,1 1 0,0-1 0,0 1 1,0 0-1,-1-1 0,1 0 1,0 1-1,-1-1 0,1 1 0,0-1 1,0-1-1,21-27 272,-18 23-215,15-29 85,-17 28-279,1 1-1,0 1 1,0-1 0,0 0-1,1 1 1,0-1 0,0 1 0,0 0-1,0 0 1,8-5 0,-12 10 90,0 0 0,1-1 1,-1 1-1,0 0 0,0 0 1,1 0-1,-1 0 0,0 0 1,0 0-1,1 0 0,-1 0 1,0 0-1,0 0 0,1 0 1,-1 0-1,0 0 0,0 0 1,1 0-1,-1 0 0,0 0 1,0 0-1,1 0 0,-1 0 1,0 0-1,0 0 0,0 0 1,1 1-1,-1-1 0,0 0 1,0 0-1,1 0 0,-1 0 1,0 1-1,0-1 0,0 0 1,0 0-1,0 0 0,1 1 1,-1-1-1,0 0 0,0 0 1,0 1-1,0-1 0,0 0 1,2 12-566,-2-11 588,1 7-624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5.3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 14147,'-1'0'152,"0"0"0,1 0 0,-1 0 1,0 0-1,0 0 0,1 0 0,-1 1 0,0-1 0,0 0 0,1 0 0,-1 1 1,0-1-1,1 1 0,-1-1 0,0 0 0,1 1 0,-1-1 0,1 1 0,-1 0 1,1-1-1,-1 1 0,1-1 0,-1 2 0,-14 18 1909,11-13-1322,-1 1-342,0 1 1,0-1 0,-4 14 0,6-15 30,2-7-407,1 1 1,0-1 0,-1 1 0,1-1-1,0 1 1,0-1 0,-1 1 0,1-1-1,0 1 1,0-1 0,0 1 0,0-1-1,0 1 1,0-1 0,0 1 0,0-1-1,0 1 1,0 0 0,0-1 0,0 1-1,0-1 1,0 1 0,0-1 0,1 1-1,-1-1 1,0 1 0,0-1 0,1 1-1,-1-1 1,0 1 0,1-1 0,-1 1-1,0-1 1,1 0 0,0 1 0,3 3-41,0 0 0,0 0 0,0-1 0,1 0 0,-1 0 0,1 0 0,0 0 1,0-1-1,0 0 0,6 2 0,19 9-196,-29-12 219,0 0 1,-1-1-1,1 1 1,0 0-1,0 0 1,-1 0-1,1 0 1,0 0-1,-1-1 1,1 1-1,-1 0 1,1 1-1,-1-1 1,0 0-1,1 0 1,-1 0-1,0 0 1,0 0-1,0 0 1,1 0-1,-1 0 1,0 0-1,-1 1 0,1-1 1,0 1-1,-8 32 345,6-28-285,0 1 2,-3 9 144,1-1 0,-2 1-1,0-1 1,-1 0 0,-15 24 0,22-39-220,0 1-1,-1-1 1,1 1 0,0-1 0,-1 1 0,1-1 0,0 1 0,-1-1 0,1 0 0,-1 1-1,1-1 1,-1 0 0,1 1 0,-1-1 0,1 0 0,-1 1 0,1-1 0,-1 0 0,1 0-1,-1 0 1,0 0 0,1 1 0,-1-1 0,1 0 0,-2 0 0,2-1-22,-1 1 0,1-1 1,-1 1-1,1 0 1,-1-1-1,1 1 0,0-1 1,-1 1-1,1-1 0,-1 1 1,1-1-1,0 0 0,0 1 1,-1-1-1,1 1 0,0-1 1,0 0-1,0 0 0,-4-37-757,4 36 821,1-30-372,5-36 0,1 4-192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5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 14891,'-9'182'5320,"1"40"-2213,9-218-3093,1 26 56,-2-29-79,0 0 0,0 0 0,0-1 1,0 1-1,0 0 0,0 0 0,1 0 0,-1 0 0,0 0 0,1 0 0,-1-1 0,0 1 0,1 0 1,-1 0-1,1-1 0,0 1 0,-1 0 0,1 0 0,-1-1 0,1 1 0,0-1 0,0 1 0,-1-1 1,2 2-1,-1-3-20,0 1 0,0 0 0,0-1 0,0 1 0,0-1 0,-1 0 0,1 1 0,0-1 0,0 1 1,-1-1-1,1 0 0,-1 0 0,1 1 0,0-1 0,-1 0 0,0 0 0,1 0 0,-1 0 0,1 0 0,-1 1 1,0-1-1,0 0 0,1-2 0,7-28-409,-7 27 341,2-16-104,5-14-2,-8 34 219,0 0-1,1 0 0,-1-1 0,0 1 1,0 0-1,1 0 0,-1 0 0,0 0 1,1 0-1,-1 0 0,0 0 1,0 0-1,1 0 0,-1 0 0,0 0 1,0 0-1,1 0 0,-1 0 1,0 0-1,1 1 0,-1-1 0,0 0 1,0 0-1,1 0 0,-1 0 0,0 0 1,0 1-1,0-1 0,1 0 1,-1 0-1,0 0 0,0 1 0,0-1 1,0 0-1,1 0 0,-1 0 1,0 1-1,14 14 438,-3-4-52,-9-9-356,1-1-1,0 0 1,-1 0-1,1-1 1,0 1-1,-1 0 0,1-1 1,0 0-1,0 0 1,-1 0-1,1 0 1,0 0-1,0 0 1,-1-1-1,1 1 1,0-1-1,-1 0 1,1 1-1,0-1 1,-1-1-1,5-1 0,6-4 36,-1-1 0,23-17 0,-21 13-8,2 0-22,29-21 13,-41 31-62,-1 0-1,0 1 1,0-1-1,1 1 1,-1-1-1,1 1 1,-1 0 0,1 0-1,0 1 1,-1-1-1,7 1 1,-8 0 0,-1 0 0,1 1 1,0 0-1,-1-1 0,1 1 0,-1 0 0,1 0 1,-1 0-1,1 0 0,-1 0 0,0 0 1,1 0-1,-1 1 0,0-1 0,0 0 0,0 1 1,0-1-1,0 1 0,0-1 0,0 1 1,0-1-1,-1 1 0,1 0 0,0 1 0,2 8 21,0-1 0,3 19 0,-5-22-6,2 21 43,-2-18 2,1 0 0,-1 0-1,1-1 1,5 14 0,-7-23-49,1 1 0,-1 0 0,0 0 1,0-1-1,0 1 0,1 0 0,-1-1 0,0 1 1,1 0-1,-1-1 0,1 1 0,-1-1 0,0 1 1,1-1-1,0 1 0,-1-1 0,1 1 1,-1-1-1,1 1 0,-1-1 0,1 0 0,0 1 1,-1-1-1,1 0 0,0 1 0,-1-1 0,1 0 1,0 0-1,0 0 0,-1 0 0,1 0 1,0 0-1,-1 0 0,1 0 0,0 0 0,0 0 1,-1 0-1,1 0 0,0 0 0,-1-1 0,1 1 1,0 0-1,-1 0 0,1-1 0,0 1 1,-1-1-1,1 1 0,-1 0 0,1-1 0,0 1 1,-1-1-1,1 0 0,4-4 63,0-1-1,0 1 1,-1-1-1,5-7 1,-9 13-74,22-35 248,-13 19-170,0 1-1,2 0 0,-1 0 0,2 1 1,24-23-1,-36 36-87,1 1 1,0-1-1,-1 1 1,1-1-1,0 1 1,-1-1-1,1 1 1,0-1-1,0 1 1,-1 0-1,1-1 1,0 1-1,0 0 1,0 0-1,0-1 1,-1 1-1,1 0 1,0 0-1,0 0 1,0 0-1,0 0 0,-1 0 1,1 0-1,0 1 1,0-1-1,0 0 1,0 0-1,-1 1 1,1-1-1,0 0 1,0 1-1,-1-1 1,1 1-1,0-1 1,-1 1-1,1-1 1,0 1-1,-1-1 1,1 1-1,-1 0 0,1-1 1,-1 1-1,1 0 1,-1 0-1,1-1 1,-1 1-1,0 0 1,1 0-1,-1 0 1,0 1-1,2 5-1,0 0 0,0 0 0,-1 1 0,1 9 1,-2-14 149,7 37-111,-3-26-51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4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78 13147,'-3'-3'310,"1"0"1,-2 0 0,1 0-1,0 1 1,0-1-1,-1 1 1,0 0-1,1 0 1,-1 0 0,0 0-1,0 1 1,0 0-1,0 0 1,0 0-1,0 0 1,0 0 0,0 1-1,-1 0 1,-4 0-1,4 1-206,0 0-1,1 0 1,-1 1-1,0 0 0,1 0 1,-1 0-1,1 1 1,0-1-1,-1 1 1,1 0-1,1 0 0,-1 0 1,0 1-1,1-1 1,0 1-1,-4 5 1,1 0-85,0 0 1,1 1-1,0-1 1,0 1 0,1 0-1,1 1 1,0-1-1,0 0 1,-2 18 0,3-11-11,1-1 0,0 1 0,1-1 0,1 1 0,5 26 0,-5-38-7,0 0 1,0 0-1,1 0 0,0 0 0,0 0 1,1 0-1,-1-1 0,7 8 0,-8-10 5,0-1 0,0 0-1,0 1 1,0-1 0,1 0-1,-1 0 1,0 0 0,1 0-1,-1 0 1,1 0 0,-1 0-1,1-1 1,0 1 0,-1 0-1,1-1 1,0 1 0,-1-1-1,1 0 1,0 0 0,0 0-1,-1 1 1,1-2 0,0 1-1,0 0 1,-1 0 0,1 0-1,0-1 1,-1 1 0,3-2-1,2-1 46,0 0 0,-1-1 0,1 0 0,-1 0-1,0-1 1,-1 1 0,1-1 0,-1 0 0,0 0 0,0 0 0,0-1-1,-1 0 1,0 1 0,5-12 0,-1 0 123,-1 0 1,-1 0-1,0-1 1,3-21-1,-5 18 144,-2-1-1,0-38 0,-2 52-233,1 0 0,-1 1 0,0-1 0,-1 1-1,0 0 1,0-1 0,0 1 0,-1 0-1,0 0 1,-1 1 0,-6-10 0,10 15-72,0 0-1,-1 0 1,1 1 0,-1-1 0,0 0 0,1 1 0,-1-1-1,1 0 1,-1 1 0,0-1 0,0 1 0,1-1 0,-1 1-1,0-1 1,0 1 0,0 0 0,1-1 0,-1 1 0,0 0-1,0 0 1,0 0 0,0 0 0,-1-1 0,2 2-11,-1-1 1,0 1-1,0-1 1,1 1-1,-1-1 0,1 1 1,-1-1-1,1 1 1,-1-1-1,1 1 1,-1 0-1,1-1 1,-1 1-1,1 0 0,0-1 1,-1 1-1,1 0 1,0 0-1,-1 1 1,0 4-140,0 0 0,0 0-1,0 0 1,1 0 0,0 6 0,0-8-62,0-1 0,1 1 0,-1-1 0,1 1 0,0-1 0,0 0 0,0 1 0,1-1 0,-1 0 0,1 0 0,2 3 0,-4-5 144,1 0-1,0 0 0,0-1 1,0 1-1,-1 0 0,1-1 1,0 1-1,0-1 0,0 1 1,0-1-1,0 1 0,0-1 1,0 0-1,0 1 0,0-1 1,0 0-1,0 0 0,0 0 1,0 0-1,0 0 1,0 0-1,0 0 0,0 0 1,0 0-1,0 0 0,0-1 1,1 1-1,-2 0 0,1-1 1,0 1-1,0-1 0,0 1 1,0-1-1,0 1 0,0-1 1,0 0-1,-1 1 0,1-1 1,1-1-1,15-15-859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4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8 13875,'13'-8'6161,"-16"22"-1023,1-6-5631,-98 275 4133,56-169-4556,38-103 4,1-11-300,5-1 1107,-1-1 1,0 1-1,0-1 0,1 1 0,-1-1 1,1 0-1,0 1 0,-1-1 1,1 0-1,0-2 0,-2-24-707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4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66 246 13771,'1'-6'503,"0"0"0,-1 1 0,1-1 1,-2 1-1,1-1 0,-2-8 0,2 12-315,0 0 0,-1-1-1,1 1 1,-1 0 0,0 0 0,0 0-1,0 0 1,0 0 0,0 0 0,0 0-1,0 1 1,0-1 0,-1 0 0,1 1 0,-1-1-1,1 1 1,-1-1 0,0 1 0,-3-2-1,5 3-145,-1-1 0,0 1 0,0 0 0,1 0 0,-1 0 0,0 0 0,0 0 0,0 0 0,1 0 0,-1 0 0,0 1 0,0-1 0,0 0 0,1 0 0,-1 1 0,0-1 0,1 0 0,-1 1 0,0-1 0,0 1 0,1-1 0,-1 1 0,1-1 0,-1 1 0,1-1 0,-1 1 0,1-1 0,-1 1 0,1 0 0,-1-1 0,1 1 0,0 0 0,-1 0 0,1-1 0,0 1 0,-1 1 0,-8 31 276,6-17-292,0 1 0,2 0 1,0 0-1,2 21 1,-1-37-27,0 0 0,0 0 0,0-1-1,0 1 1,0 0 0,0 0 0,0-1 0,0 1 0,0 0 0,1-1 0,-1 1 0,0 0 0,1 0 0,-1-1 0,0 1 0,1-1 0,-1 1 0,1 0 0,0 0 0,0-1 2,-1-1 1,1 1-1,-1 0 1,1-1-1,0 1 1,-1 0-1,1-1 1,-1 1-1,1-1 1,-1 1-1,1-1 1,-1 1-1,1-1 1,-1 1-1,0-1 1,1 1-1,-1-1 1,0 0-1,0 1 1,1-1-1,-1 0 1,0 1-1,0-1 1,0 0-1,1 0 1,9-34 43,-1 1 1,-1-2 0,4-53 0,7-29 352,-20 125-345,1 0 0,0 1 0,1-1 0,1 9 0,0 1 3,14 111 123,-12-108-167,0 0-1,2 0 1,0 0-1,11 21 1,-16-39-13,0 0 1,0 0 0,0 0-1,0 0 1,1 0-1,-1 0 1,0 0-1,1 0 1,-1-1-1,1 1 1,0 0 0,0-1-1,-1 0 1,1 1-1,0-1 1,0 0-1,0 0 1,1 0 0,-1 0-1,0 0 1,0-1-1,4 2 1,-4-2 1,1-1-1,0 1 1,-1-1 0,1 1 0,0-1-1,-1 0 1,1 0 0,-1 0 0,1 0 0,-1 0-1,1-1 1,-1 1 0,0-1 0,0 0-1,0 1 1,0-1 0,0 0 0,2-3 0,12-15 14,-2 0 1,0 0 0,17-37 0,-10 20 24,-21 35-41,1 1 0,-1 0 0,1 0 0,-1 0 0,1 0 1,0 0-1,-1 0 0,1 0 0,0 1 0,0-1 1,0 0-1,0 0 0,0 1 0,2-2 0,-3 2 0,0 0-1,1 0 0,-1 0 1,0 0-1,1 0 1,-1 0-1,0 1 0,1-1 1,-1 0-1,0 0 0,1 0 1,-1 1-1,0-1 1,0 0-1,1 0 0,-1 1 1,0-1-1,0 0 1,0 0-1,1 1 0,-1-1 1,0 0-1,0 1 0,0-1 1,0 0-1,0 1 1,0-1-1,1 0 0,-1 1 1,0-1-1,0 1 1,3 41-21,-3-35 33,-1 31-16,0-25 31,1 0-1,0-1 1,1 1 0,0 0 0,5 19-1,-6-32-23,0 1 0,0-1 0,0 0 0,0 0 0,1 0 0,-1 0 0,0 1 0,0-1 0,0 0 0,0 0 0,0 0 0,0 0 0,1 1 0,-1-1 0,0 0 0,0 0 0,0 0 0,0 0 0,1 0 0,-1 0 0,0 0 0,0 0 0,0 1 0,0-1 0,1 0 0,-1 0 0,0 0 0,0 0 0,0 0-1,1 0 1,-1 0 0,0 0 0,0 0 0,0 0 0,1 0 0,-1 0 0,0-1 0,11-4 73,12-17 24,-17 15-57,2 0-27,0 0-1,1 1 1,0 0 0,0 0-1,0 1 1,19-8-1,-25 11-16,-1 1 0,1 0-1,-1 1 1,1-1-1,0 0 1,0 1-1,-1-1 1,1 1 0,0 0-1,0 0 1,0 0-1,-1 1 1,1-1 0,0 0-1,0 1 1,-1 0-1,1 0 1,-1 0 0,1 0-1,0 0 1,-1 0-1,0 1 1,1-1 0,-1 1-1,0-1 1,0 1-1,0 0 1,0 0-1,0 0 1,3 5 0,-22-50 694,-77-120 334,132 180-2523,-29-13 1325,1-1 0,0 0 0,18 4 0,7-3-255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5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17772,'1'0'113,"-1"1"0,1 1 0,0-1 1,-1 0-1,1 0 0,0 0 0,-1 0 1,1 0-1,-1 0 0,0 1 0,1-1 0,-1 0 1,0 0-1,0 1 0,0-1 0,0 0 1,0 2-1,-2 28 333,0-13 148,2-9-427,3 216 1921,-3-224-2075,0 1 0,0-1 0,0 1 0,0-1 0,1 0 0,-1 1 0,0-1 0,1 0 0,-1 1 0,1-1 0,0 0 0,1 2 0,-2-2-8,0-1 0,0 0-1,1 0 1,-1 0 0,0 1 0,1-1-1,-1 0 1,0 0 0,1 0 0,-1 0 0,0 0-1,1 0 1,-1 0 0,0 0 0,1 0-1,-1 0 1,0 0 0,1 0 0,-1 0 0,0 0-1,1 0 1,-1 0 0,0 0 0,1 0-1,-1 0 1,0-1 0,1 1 0,-1 0 0,0 0-1,1-1 1,3-2 23,0-1 0,0 0-1,0 0 1,-1 0 0,4-5 0,3-3-36,-6 6 11,1 1 1,0 1-1,0-1 0,0 1 1,1-1-1,-1 2 0,1-1 1,0 1-1,7-3 0,-11 5-1,0 0-1,0 0 0,0 1 1,0-1-1,0 1 1,0 0-1,0-1 1,0 1-1,0 0 0,0 0 1,1 0-1,-1 1 1,0-1-1,0 0 1,0 1-1,0-1 0,0 1 1,0 0-1,0 0 1,0 0-1,0 0 0,0 0 1,-1 0-1,1 0 1,0 1-1,-1-1 1,1 1-1,-1-1 0,1 1 1,-1-1-1,2 4 1,1 1 55,-1-1-1,0 1 1,0 0 0,0-1 0,-1 1 0,0 0 0,0 1-1,-1-1 1,1 0 0,-2 0 0,1 1 0,0-1 0,-1 0-1,0 1 1,-1-1 0,0 0 0,0 1 0,0-1 0,0 0-1,-1 0 1,0 0 0,-1 0 0,1 0 0,-1 0 0,0-1-1,0 1 1,-1-1 0,0 0 0,0 0 0,0 0 0,0 0-1,-1-1 1,0 0 0,0 0 0,0 0 0,0 0 0,-1-1-1,-6 3 1,1-1 51,-1-1 0,1 0 0,-1 0 0,0-1 0,0-1-1,0 0 1,0-1 0,-21 0 0,24-5-829,13-2-219,19-5-725,-20 10 1484,48-25-1238,-16 9 494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6.4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19 299 15323,'4'5'2033,"3"10"-1161,-2 8-312,-1 6 2001,-1 3-1705,3 2-232,-2 1-152,0-4-48,-1-7-352,-1-5-216,-2-10-512,-5-20-512,1-3 800,0-6-161</inkml:trace>
  <inkml:trace contextRef="#ctx0" brushRef="#br0" timeOffset="1">23 18 22389,'-3'-4'1760,"-1"1"-1312,0-2-176,1 3 552,1 0-359,-3 1-1642,3 4 497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6.9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14755,'0'0'94,"0"0"1,0 0-1,0 1 0,0-1 1,0 0-1,0 0 0,0 1 0,1-1 1,-1 0-1,0 0 0,0 1 1,0-1-1,0 0 0,0 0 0,1 0 1,-1 1-1,0-1 0,0 0 1,0 0-1,1 0 0,-1 0 0,0 0 1,0 1-1,0-1 0,1 0 0,-1 0 1,0 0-1,0 0 0,1 0 1,-1 0-1,0 0 0,0 0 0,1 0 1,-1 0-1,0 0 0,0 0 1,1 0-1,-1 0 0,0 0 0,0 0 1,1 0-1,-1 0 0,0 0 1,0 0-1,1 0 0,-1 0 0,0-1 1,0 1-1,0 0 0,1 0 1,-1 0-1,0 0 0,0-1 0,0 1 1,0 0-1,1 0 0,-1 0 1,0-1-1,0 1 0,0 0 0,0 0 1,0-1-1,0 1 0,1 0 0,5 29 697,-5-22-335,2 5-235,96 417 1933,-98-426-2017,12 31-1430,-13-34 1258,0 0 0,0 0 0,0 0 0,0 1 0,0-1 0,0 0 0,1 0 0,-1 0 1,0 0-1,0 0 0,0 1 0,0-1 0,0 0 0,0 0 0,1 0 0,-1 0 0,0 0 0,0 0 0,0 0 0,0 1 0,1-1 0,-1 0 0,0 0 0,0 0 0,0 0 1,0 0-1,1 0 0,-1 0 0,0 0 0,0 0 0,0 0 0,1 0 0,-1 0 0,0 0 0,0 0 0,0 0 0,1 0 0,-1 0 0,0 0 0,0 0 0,0-1 0,1 1 1,5-17-1074,-3 7 389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7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54 209 18148,'-2'1'222,"-1"0"0,1 0 0,0 0-1,-1 1 1,1-1 0,0 1 0,0-1 0,0 1 0,0 0 0,0 0 0,1 0 0,-1 0 0,0 0 0,1 0-1,0 0 1,-1 1 0,1-1 0,0 1 0,0-1 0,0 1 0,1-1 0,-2 4 0,-1 8-24,0 1 0,-2 21 0,5-35-180,-2 15-9,1 0 0,0 1 1,1-1-1,1 0 0,6 31 1,-7-46-7,0 1 0,0-1 0,1 0 0,-1 0 1,0 0-1,1 0 0,-1 0 0,1 0 0,-1 0 1,1-1-1,-1 1 0,1 0 0,0 0 0,-1 0 0,1 0 1,0-1-1,1 2 0,-1-2 1,-1 0 1,1 0 0,-1 0-1,1 1 1,-1-2-1,1 1 1,-1 0-1,1 0 1,-1 0-1,1 0 1,-1 0-1,1 0 1,-1 0-1,1-1 1,-1 1-1,1 0 1,-1 0-1,0-1 1,1 1-1,-1 0 1,1 0 0,-1-1-1,0 1 1,1-1-1,-1 0 1,3-2 19,0-1 0,0-1 1,-1 1-1,1 0 0,-1 0 1,2-8-1,11-38 149,-3-1 0,-2-1-1,-3 0 1,-1 0 0,-3-69-1,-3 113-142,1 1 13,-1 1 0,-1-1 0,1 1 0,-2-8-1,-6 48 277,7 0-277,0 0 1,2 0-1,9 51 0,-8-73-112,1 1-1,0-1 0,1 0 0,0 0 1,1-1-1,0 1 0,1-1 0,0 0 0,1 0 1,0-1-1,1 0 0,16 17 0,26 16-1412,-44-38 1074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1.6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15 181 19452,'-2'3'355,"0"0"-1,0 0 1,0 0-1,1 0 1,-1 1-1,1-1 1,-1 4-1,2-7-322,0 0-1,0 1 1,0-1-1,0 0 0,0 0 1,0 1-1,0-1 1,0 0-1,0 0 0,0 1 1,0-1-1,0 0 1,0 0-1,0 1 1,0-1-1,0 0 0,0 0 1,0 1-1,1-1 1,-1 0-1,0 0 1,0 0-1,0 1 0,0-1 1,1 0-1,-1 0 1,0 0-1,0 0 0,0 1 1,1-1-1,-1 0 1,0 0-1,0 0 1,1 0-1,16-4 806,11-10-349,-1-1 0,47-35 0,-19 12-317,-30 21-171,-4 2-207,1 1 1,0 1 0,2 1-1,25-9 1,-28 17-409,-20 4 554,-1 0 0,1 0 0,-1 0 0,0 0 0,1 0 0,-1 0 0,1 0-1,-1 1 1,1-1 0,-1 0 0,1 0 0,-1 0 0,1 1 0,-1-1 0,0 0 0,1 0 0,-1 1 0,0-1 0,1 0 0,-1 1 0,0-1 0,1 1 0,-1 1-78,0-1 0,0 0 0,0 1 1,0-1-1,0 1 0,-1-1 0,1 0 0,-1 1 1,1-1-1,-1 0 0,1 1 0,-1-1 0,1 0 1,-1 0-1,0 0 0,0 1 0,0-1 0,0 0 0,0 0 1,0 0-1,0-1 0,-2 2 0,-60 52-1867,22-22 928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2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5 227 16460,'-4'29'1608,"5"-15"-872,7-8-224,10-16 752,7-9-207,8-12-257,3-3-96,3-5-320,-1-3-256,-2 7-768,-2 5-264,-16 8 720,-8 9-176,-10 14-185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2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231 138 16420,'1'-2'257,"0"-1"1,0 1 0,0 0 0,-1-1-1,1 1 1,-1 0 0,1-1 0,-1 1-1,0-1 1,0 1 0,0 0 0,0-1-1,0 1 1,-1-1 0,1 1 0,-1-1-1,0-2 1,0 3-112,0 1 0,0 0-1,0 0 1,0-1 0,0 1-1,0 0 1,0 0 0,0 0-1,-1 0 1,1 0 0,0 1-1,-1-1 1,1 0 0,-1 0-1,1 1 1,0-1 0,-1 1 0,1 0-1,-1-1 1,1 1 0,-1 0-1,0 0 1,1 0 0,-1 0-1,1 0 1,-1 0 0,1 0-1,-4 1 1,-2 1-44,-1 0 1,1 0-1,0 1 0,0 0 1,0 0-1,0 1 0,0 0 1,1 0-1,-1 1 0,1-1 1,1 1-1,-1 1 0,1-1 1,-1 1-1,1 0 1,-4 7-1,-2 3-101,1 0 0,1 1 0,0-1 1,2 2-1,-10 27 0,13-29 4,0 1-1,1 0 0,0 0 1,2 0-1,0 0 1,2 29-1,0-38-2,0 0 0,0 0-1,1-1 1,0 1 0,1-1-1,0 1 1,5 9 0,-6-13-6,1-1 1,-1 1 0,1 0 0,0-1 0,0 1 0,1-1 0,-1 0 0,1 0 0,-1 0 0,1 0 0,0-1 0,0 0 0,6 3-1,-5-3 1,0-1-1,0 0 0,0 0 1,0 0-1,0-1 0,1 1 0,-1-1 1,0 0-1,0-1 0,0 0 1,0 1-1,0-1 0,0-1 0,0 1 1,0-1-1,0 0 0,0 0 1,-1 0-1,1-1 0,-1 0 0,7-5 1,0 0-1,0-1 1,0-1-1,-1 0 0,-1-1 1,0 1-1,14-22 1,-14 16 9,0 0 0,-2 0 0,0 0 0,0-1 0,-2 0 0,0-1 0,-1 1 0,-1-1 0,0 0 0,-2 1 0,0-36 0,-2 43-78,0 0 0,-1 0 0,0 1 1,0-1-1,-1 1 0,-1 0 0,1-1 1,-1 1-1,-1 1 0,-6-11 0,6 13-129,0 0-1,0 0 1,-1 0-1,0 0 1,0 1 0,0 0-1,-1 0 1,0 1-1,0 0 1,0 0-1,0 0 1,-1 1-1,-13-4 1,11 4-40,-1 1 0,1 0 0,-1 1 0,1 0 0,-1 1 0,0 0 0,1 0-1,-1 1 1,0 1 0,-13 3 0,-12 7-699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3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17164,'1'14'4739,"4"27"-3273,2-22-1376,1-1 0,1 0-1,0 0 1,1-1 0,1 0 0,0-1 0,19 21 0,105 96-61,162 100 250,-286-226-253,0-2 67,-19-6-594,1-1 631,1 0 1,-1 0-1,1 0 0,-1 1 0,-11 0 0,-4 1-120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3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60 19236,'-1'0'2057,"1"2"-1281,1 0-344,2 1 1472,2 0-704,2 0-631,2-1-169,1-2-216,3-2-72,0-5-64,0-2-112,0-1-472,-2-1-265,-1 0-591,-2 0-1064,-5 4 1896,-3 5-433,-5-2-311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4.7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1 18772,'-5'3'277,"0"1"0,1 0 0,0 1 0,-1-1 0,1 1 0,1 0-1,-1 0 1,1 0 0,0 0 0,0 0 0,0 1 0,1 0 0,0-1 0,0 1 0,-1 7 0,2-7-200,0-1 1,0 1-1,0 0 1,1-1-1,0 1 1,0 0-1,1-1 1,-1 1-1,1-1 1,0 1-1,1-1 0,0 1 1,-1-1-1,2 0 1,-1 1-1,4 5 1,-5-10-68,-1 0-1,1 0 1,-1 0-1,1 0 1,0 0 0,0 0-1,-1 0 1,1 0 0,0 0-1,0-1 1,0 1 0,0 0-1,0 0 1,0-1-1,0 1 1,0-1 0,0 1-1,0-1 1,1 1 0,-1-1-1,0 0 1,0 0-1,0 1 1,1-1 0,-1 0-1,0 0 1,0 0 0,0 0-1,1-1 1,-1 1 0,0 0-1,0 0 1,0-1-1,1 1 1,-1-1 0,0 1-1,0-1 1,0 1 0,1-2-1,1 0 17,-1 0 0,1 0-1,-1-1 1,0 1-1,0-1 1,0 1 0,-1-1-1,1 0 1,0 1-1,-1-1 1,0 0 0,0 0-1,0 0 1,1-4-1,-1 1 20,-1 1-1,1 0 1,-1 0-1,-1-1 1,1 1-1,-1 0 1,0-1-1,0 1 1,0 0-1,-1 0 1,1 0-1,-4-5 1,5 8-32,-1 1 0,0-1 0,0 1 0,0-1 0,0 1 0,0-1 0,0 1 1,0-1-1,-1 1 0,1 0 0,0 0 0,-1 0 0,1 0 0,-1 0 0,1 0 0,-1 0 1,0 0-1,1 0 0,-1 1 0,0-1 0,1 1 0,-1-1 0,0 1 0,0 0 0,0 0 1,1 0-1,-1 0 0,0 0 0,0 0 0,0 0 0,1 0 0,-1 1 0,0-1 0,0 1 1,1-1-1,-1 1 0,0 0 0,-2 1 0,1 0-43,0 0 0,0 1 0,0-1 0,0 1 1,0 0-1,1-1 0,-1 1 0,1 0 0,0 1 0,0-1 0,0 0 0,0 1 1,1-1-1,-1 1 0,1-1 0,0 1 0,0 0 0,-1 4 0,-1 7-464,1 0 0,1 0 0,0 18-1,4 53-539,3-42 351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4.2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38 17444,'47'-37'6298,"-46"37"-6265,-1 0-1,0 0 0,0 0 0,0 0 1,0 0-1,1 0 0,-1 0 0,0 0 0,0 0 1,0 0-1,0 0 0,1 0 0,-1 0 0,0 0 1,0 0-1,0 0 0,0 0 0,1 0 1,-1 0-1,0 0 0,0 0 0,0 0 0,0 1 1,0-1-1,1 0 0,-1 0 0,0 0 1,0 0-1,0 0 0,0 0 0,0 1 0,0-1 1,0 0-1,0 0 0,0 0 0,1 0 1,-1 0-1,0 1 0,0-1 0,0 0 0,0 0 1,0 0-1,0 0 0,0 1 0,0-1 1,0 0-1,0 0 0,0 0 0,0 0 0,0 1 1,0-1-1,0 0 0,-1 0 0,1 0 0,0 0 1,0 1-1,0-1 0,0 0 0,0 0 1,0 0-1,0 0 0,0 0 0,-1 1 0,-1 13 187,-44 107 366,2-3-326,37-94-193,1 0-1,-4 33 0,9-49-56,1 0 1,-1 0-1,1 0 0,1 1 0,-1-1 0,2 0 0,-1 0 0,1 0 0,0-1 0,0 1 0,5 8 0,-6-14-25,0 1 0,1 0 0,-1-1 0,1 0 0,0 1 0,-1-1 0,1 0 0,0 0 0,1 0 0,-1 0 0,0 0 0,0-1 0,1 1 0,-1-1 0,1 1 0,-1-1 0,1 0 0,0 0 0,-1 0 0,1 0 0,0-1 0,0 1-1,0-1 1,0 0 0,-1 1 0,1-1 0,0-1 0,0 1 0,0 0 0,0-1 0,0 1 0,-1-1 0,1 0 0,0 0 0,4-2 0,6-3-108,-1 0-1,-1-1 1,1-1 0,-1 0 0,-1 0 0,11-11-1,7-8-100,-3 2-86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0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65 15491,'1'-1'186,"0"-1"0,-1 1-1,1-1 1,0 1 0,0-1-1,-1 0 1,1 1 0,-1-1-1,1 0 1,-1 0 0,0 0-1,0 1 1,0-1 0,0 0-1,0 0 1,0 1 0,0-1-1,-1 0 1,1 0 0,-1 0-1,1 1 1,-1-1-1,1 0 1,-1 1 0,0-1-1,0 1 1,0-1 0,0 1-1,0-1 1,0 1 0,-1 0-1,1-1 1,0 1 0,-1 0-1,1 0 1,0 0 0,-1 0-1,0 0 1,1 0 0,-1 1-1,1-1 1,-1 0 0,0 1-1,0-1 1,1 1 0,-1 0-1,0 0 1,0-1 0,0 1-1,-2 1 1,-2-2-108,1 1 0,-1 1 0,0-1 0,1 1 0,-1 0 1,1 0-1,-1 1 0,1 0 0,0 0 0,0 0 0,-1 0 0,1 1 0,1 0 0,-1 0 0,-6 5 0,5-3-51,0 1 1,1 0-1,-1 1 0,1 0 0,0-1 0,1 2 0,0-1 0,0 0 0,-5 14 0,5-9-26,0 0 1,1 0-1,0 1 0,1 0 0,0-1 0,1 1 0,1 0 0,0 0 1,0 0-1,1-1 0,1 1 0,1 0 0,4 16 0,-5-24 7,0 1-1,0-1 1,1 0-1,0 0 1,0 0-1,0-1 1,1 1-1,-1-1 1,1 0-1,0 0 0,0 0 1,0 0-1,1-1 1,0 1-1,-1-1 1,8 3-1,-8-4-1,-1-1-1,1 0 0,0 0 1,0 0-1,0-1 0,0 1 1,0-1-1,0 0 0,0 0 1,0 0-1,0-1 0,0 1 0,0-1 1,0 0-1,0 0 0,0 0 1,-1-1-1,1 1 0,0-1 1,-1 0-1,1 0 0,-1 0 1,5-5-1,1-1-10,-1 0 0,0-1 1,0 0-1,-1-1 0,0 0 0,-1 0 1,0 0-1,0-1 0,-1 0 0,-1 0 0,0 0 1,0 0-1,-1-1 0,-1 0 0,1 1 0,-2-1 1,0 0-1,-1 0 0,0 0 0,0 0 0,-4-17 1,3 26-96,1 0 0,-2 0 0,1 0 0,0 0 0,-1 0 0,1 0 0,-1 0 0,0 1 0,0-1 0,0 0 0,0 1 0,0 0 0,0-1 0,-1 1 0,1 0 0,-5-3 0,2 3-23,0 0 1,0 0-1,0 0 0,0 0 0,0 1 0,0 0 1,0 0-1,0 0 0,-9 0 0,-8 1-470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1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35 15403,'-3'-6'806,"0"0"-1,0 1 1,0-1-1,-5-5 1,16 23 3068,4 18-2701,2 3-932,-6-16-168,92 178 275,-71-144-336,62 81 1,-75-113-780,0-2 0,2 0 0,23 19 0,-36-34 203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1.5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1 350 19844,'7'0'1921,"5"5"-1145,1-1-288,7-1 1024,3-2-400,6-2-439,4-5-113,1-8-160,-4-4-152,-2 0-448,-4-3-312,-7 1-809,-4 3 1730,-11 7-594,-9 4-127,-8 4-208</inkml:trace>
  <inkml:trace contextRef="#ctx0" brushRef="#br0" timeOffset="1">487 32 16331,'23'-25'3604,"-19"19"-961,-15 18-546,-1 4-1758,1 0 0,0 0 1,1 1-1,0 1 0,-9 25 0,14-31-315,1 0 0,0 1 0,1-1 0,1 1 0,0 0 0,0 0 0,1 0 0,1 0 0,1 16 0,0-25-17,-1 0 0,1 0 0,0-1 0,0 1 0,1 0 0,-1-1 0,1 1 0,0-1 0,-1 1 0,2-1 0,-1 0 0,0 0 0,1 0 0,2 3 0,-4-5-59,1 0-1,0 0 1,-1 0-1,1 0 1,-1 0-1,1 0 1,0-1-1,0 1 1,-1-1-1,1 1 0,0-1 1,0 1-1,0-1 1,0 0-1,0 0 1,-1 0-1,1 0 1,0 0-1,0 0 1,0-1-1,0 1 1,-1-1-1,1 1 1,0-1-1,0 0 0,-1 0 1,1 1-1,0-1 1,-1 0-1,3-3 1,2 0-138,-1 0 0,0-1 1,-1 0-1,1 0 0,-1 0 0,0 0 1,0-1-1,0 0 0,-1 0 0,3-7 1,8-23-498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2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 17348,'0'-1'33,"0"1"-1,0 0 1,0 0 0,0 0 0,0 0 0,0 0 0,0 0 0,0 0 0,0 0 0,0 0 0,0 0-1,0 0 1,0-1 0,0 1 0,0 0 0,0 0 0,0 0 0,0 0 0,0 0 0,0 0-1,0 0 1,0 0 0,0 0 0,0 0 0,0 0 0,0 0 0,0 0 0,1 0 0,-1 0 0,0-1-1,0 1 1,0 0 0,0 0 0,0 0 0,0 0 0,0 0 0,0 0 0,0 0 0,0 0-1,0 0 1,0 0 0,1 0 0,-1 0 0,0 0 0,0 0 0,0 0 0,0 0 0,0 0-1,0 0 1,0 0 0,0 0 0,0 0 0,0 0 0,0 1 0,0-1 0,1 0 0,-1 0 0,0 0-1,0 0 1,0 0 0,0 0 0,0 0 0,0 0 0,0 0 0,0 0 0,8 8 1138,10 15 33,-13-17-563,100 124 2065,-104-129-2709,0 0-1,-1 0 1,1 1-1,-1-1 0,1 0 1,-1 1-1,1-1 1,-1 0-1,0 1 0,0-1 1,1 1-1,-1-1 1,0 0-1,0 1 0,-1 2 1,-5 25 86,3-9 59,2-13 250,2 0-1,-1 0 0,1 0 0,0 0 0,1 0 1,2 9-1,3 11-336,-12-32 632,-12-1-4497,-2-1 873,11 2 2095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3.1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64 16291,'-14'-4'2057,"13"3"-1753,-1 0 0,1 1 0,-1-1 0,0 0 0,1 1 0,-1 0-1,0-1 1,1 1 0,-1 0 0,0 0 0,1 0 0,-1 0 0,0 0 0,1 0 0,-1 0 0,0 1 0,1-1 0,-4 2-1,5-2-285,0 0 0,0 0 0,0 0 0,0 0 0,0 1 0,0-1 0,0 0 0,0 0 0,0 0 0,0 1 0,0-1 0,0 0 0,0 0-1,0 0 1,0 0 0,0 1 0,0-1 0,0 0 0,0 0 0,0 0 0,0 0 0,1 0 0,-1 1 0,0-1 0,0 0 0,0 0 0,0 0-1,0 0 1,0 0 0,1 0 0,-1 0 0,0 1 0,0-1 0,0 0 0,0 0 0,0 0 0,1 0 0,-1 0 0,0 0 0,0 0 0,0 0-1,0 0 1,1 0 0,-1 0 0,0 0 0,0 0 0,0 0 0,1 0 0,-1 0 0,0 0 0,0 0 0,0 0 0,1-1 0,10 2 56,-2-3-58,0 0-1,-1-1 1,1-1 0,-1 1-1,0-1 1,0 0-1,8-7 1,-6 6 5,-1-1 1,1 1-1,0 0 1,13-3-1,-23 8-20,1 0-1,0 0 1,-1 0-1,1 0 0,-1 0 1,1 0-1,0 0 0,-1 1 1,1-1-1,-1 0 1,1 0-1,-1 1 0,1-1 1,0 0-1,-1 1 1,1-1-1,-1 0 0,0 1 1,1-1-1,-1 1 0,1-1 1,-1 1-1,0-1 1,1 1-1,-1-1 0,0 1 1,1-1-1,-1 1 1,0 0-1,0-1 0,0 1 1,1 0-1,5 24 13,-5-21-9,10 50 20,3 0-1,2-1 1,3-1 0,43 88-1,-52-123-29,-1 0 21,0-1 0,-1 1 0,7 24 0,-13-35 22,-1 0 0,0 1 0,0-1 0,0 0-1,-1 1 1,0-1 0,0 0 0,-1 0 0,0 1 0,0-1-1,0 0 1,-1 0 0,-4 11 0,-4 9 193,-2-1 1,0-1-1,-2 0 1,-1-1-1,-34 43 1,48-65-257,0 0 0,0 0 1,1 0-1,-1 0 0,0 0 0,0 0 1,0-1-1,0 1 0,0 0 0,0 0 1,0-1-1,0 1 0,-1-1 0,1 1 1,0-1-1,0 1 0,-1-1 0,1 0 1,0 1-1,0-1 0,-1 0 0,1 0 1,0 0-1,0 0 0,-1 0 0,1 0 1,0 0-1,-1-1 0,1 1 0,0 0 1,0-1-1,-1 1 0,1-1 0,0 1 1,0-1-1,0 0 0,0 1 0,0-1 1,0 0-1,0 0 0,0 0 0,0 0 1,0 0-1,0 0 0,-1-2 0,-2-3-239,1 0 0,-1-1-1,1 0 1,0 0 0,1 0-1,-4-12 1,0-6-322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3.8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176 14 17332,'0'0'52,"0"-1"1,0 1 0,0 0-1,1-1 1,-1 1 0,0 0-1,0-1 1,0 1 0,0-1-1,0 1 1,0 0 0,0-1-1,0 1 1,0-1 0,0 1-1,0 0 1,0-1 0,0 1 0,0-1-1,0 1 1,-1 0 0,1-1-1,0 1 1,0 0 0,0-1-1,-1 1 1,1 0 0,0-1-1,0 1 1,-1 0 0,1 0-1,0-1 1,-1 1 0,1 0-1,0 0 1,-1-1 0,1 1-1,0 0 1,-1 0 0,1 0-1,0 0 1,-1-1 0,1 1-1,-1 0 1,1 0 0,0 0-1,-1 0 1,1 0 0,-1 0-1,1 0 1,0 0 0,-1 0-1,1 0 1,0 1 0,-1-1-1,1 0 1,-1 0 0,1 0-1,0 0 1,-1 0 0,1 1-1,-3 0 114,0 0 0,1 1 0,-1-1-1,1 1 1,0 0 0,-1-1-1,1 1 1,-2 2 0,-20 28 305,2 1 0,1 1 0,-20 44 1,29-54-191,9-20-254,1 0 1,-1 0 0,1 0 0,1 0 0,-1 1 0,1-1 0,-1 0 0,1 1 0,0-1 0,1 1 0,-1 0 0,1-1 0,0 1 0,0-1-1,1 1 1,-1 0 0,3 7 0,11 59-82,-3 1 0,-3 0 0,-2 121 0,-6-193 54,-1 21-15,1-1-1,2 1 1,0-1 0,9 37-1,-10-52 12,0-1 0,1 0 0,-1 0-1,1 1 1,0-1 0,1-1 0,-1 1-1,0 0 1,1 0 0,0-1 0,0 0-1,0 0 1,1 1 0,-1-2 0,1 1-1,-1 0 1,1-1 0,0 0 0,0 1-1,0-2 1,0 1 0,0 0 0,1-1-1,-1 0 1,0 0 0,1 0 0,-1 0-1,6-1 1,10 1-183,1-1 0,0-2 0,-1 0 0,1-1 1,-1-1-1,0 0 0,0-2 0,0-1 0,-1 0 0,0-1 0,25-15 0,2-7-210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4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16 18596,'0'-1'98,"0"0"1,-1 0-1,1 0 1,-1 0-1,1 0 0,-1 0 1,0 1-1,1-1 1,-1 0-1,0 0 0,1 1 1,-1-1-1,0 0 1,0 1-1,0-1 1,0 1-1,0-1 0,1 1 1,-1 0-1,0-1 1,0 1-1,0 0 0,0 0 1,0-1-1,0 1 1,0 0-1,0 0 0,0 0 1,0 0-1,0 0 1,0 0-1,0 1 1,0-1-1,0 0 0,0 0 1,0 1-1,0-1 1,0 1-1,0-1 0,0 1 1,0-1-1,1 1 1,-1-1-1,-1 2 0,-3 3 182,0-1-1,0 2 0,0-1 0,1 0 1,-5 7-1,-3 9-98,0 0 1,2 0-1,0 1 0,2 0 1,0 0-1,1 1 1,1 0-1,-4 35 0,6-16-40,1 1-1,2-1 0,9 81 1,-5-104-83,1 1 0,0-1 0,1 1 0,1-1 0,1 0 0,0-1 1,15 25-1,-18-36-94,0-1 0,1 0 0,-1 0 0,1-1 1,1 0-1,-1 0 0,1 0 0,-1 0 0,1-1 0,8 4 1,-9-5-78,0-1 0,0 0 1,0 0-1,0-1 1,1 0-1,-1 0 1,1 0-1,-1 0 1,1-1-1,-1 0 1,1 0-1,-1-1 1,0 1-1,1-1 1,5-2-1,-5 1 38,-1 0 1,1 0-1,-1 0 1,0-1-1,0 0 1,0 0-1,0 0 1,0-1-1,-1 1 0,6-7 1,19-20-521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4.8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16 20324,'-9'8'1841,"9"6"-1137,3 3-264,3 1 784,4-2-344,5 1-287,-1-2-105,3-8-232,2-4-128,2-11-360,-3-3-216,1-6-481,-2-2-271,-2-2-104,-1 1 832,-5 1-288,-2 4-233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5.3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16900,'3'6'3550,"-2"14"-2438,-1-15-169,12 111 2462,12 57-2416,-9-73-1126,-14-73-947,-4-20 252,-2-18 331,-1-10-23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5.2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86 18556,'-3'11'1415,"-13"41"2516,15-49-3762,1 0 1,-1 0 0,1 0 0,0 0 0,0 0-1,0 0 1,0 0 0,0 0 0,1 0-1,-1 0 1,1 0 0,0 0 0,0 0 0,1 3-1,-2-5-155,1 0-1,-1 0 0,1 0 1,0-1-1,-1 1 0,1 0 1,-1 0-1,1-1 0,0 1 1,0 0-1,0-1 0,-1 1 0,1-1 1,0 1-1,0-1 0,0 0 1,0 1-1,0-1 0,0 0 1,0 1-1,0-1 0,-1 0 1,1 0-1,2 0 0,-1 0-6,0-1-1,0 1 0,0-1 0,-1 1 1,1-1-1,0 0 0,-1 0 1,1 0-1,0 0 0,-1 0 0,1 0 1,1-2-1,1-1 0,1-1 0,-1 0 0,-1 1-1,1-1 1,-1-1 0,1 1 0,2-7 0,-3 4 14,-1-1 0,1 0 0,-1 0 0,-1-1 0,0 1 0,0 0 0,-1-13 0,0 19-22,0 0 1,0 0-1,0 0 1,-1 1-1,1-1 1,-1 0 0,1 1-1,-1-1 1,0 0-1,0 1 1,0-1 0,-1 1-1,1-1 1,-1 1-1,1-1 1,-1 1-1,0 0 1,0 0 0,1 0-1,-2 0 1,1 0-1,0 1 1,0-1 0,-1 0-1,1 1 1,0 0-1,-1 0 1,-3-2-1,3 3-80,-1 0-1,1 0 1,0 0-1,0 1 0,0-1 1,0 1-1,0 0 1,0-1-1,0 2 1,1-1-1,-1 0 0,0 0 1,0 1-1,1-1 1,-1 1-1,1 0 0,-1 0 1,1 0-1,0 0 1,0 1-1,0-1 0,0 0 1,0 1-1,0-1 1,1 1-1,-1 0 0,1 0 1,-2 5-1,1 10-377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5.8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16323,'0'-1'127,"1"1"0,-1-1-1,0 0 1,1 1 0,-1-1-1,1 1 1,-1-1 0,1 1-1,-1-1 1,1 0 0,-1 1-1,1 0 1,-1-1 0,1 1-1,0-1 1,-1 1-1,1 0 1,-1-1 0,1 1-1,0 0 1,0 0 0,-1-1-1,1 1 1,0 0 0,-1 0-1,1 0 1,0 0 0,0 0-1,-1 0 1,1 0-1,0 0 1,0 0 0,0 1-1,28 7 1977,-29-8-2066,13 5 145,-1 0-1,0 0 1,-1 2 0,1-1-1,-1 1 1,-1 1 0,1 0-1,-1 1 1,-1 0 0,0 0-1,0 1 1,0 0 0,-1 1 0,-1-1-1,0 2 1,-1-1 0,0 1-1,0 0 1,-1 0 0,5 20-1,-2 0-184,-1 1 0,-1 0 0,-2 0-1,-1 0 1,-4 63 0,0-72-94,-2-1-1,0 0 1,-2 0 0,-1 0 0,0-1-1,-2 0 1,0 0 0,-2-1-1,-13 23 1,-15 5-138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8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53 17076,'-5'-40'3886,"5"27"-1158,5 30-998,55 331-850,-93-486-292,23 85-503,6 23-64,-3-1 0,-16-48-1,23 79-19,0 0-1,0 0 1,0 0-1,-1 0 0,1 0 1,0 0-1,0 0 1,0 0-1,0 0 1,0 0-1,0 0 1,0 0-1,0 0 1,0 0-1,0 0 1,0 0-1,0 0 0,-1 0 1,1 0-1,0 0 1,0 0-1,0 0 1,0 0-1,0 0 1,0 0-1,0 0 1,0 0-1,0 0 1,0 0-1,0 0 1,-1 0-1,1 0 0,0 0 1,0 0-1,0 0 1,0 0-1,0 0 1,0 0-1,0 0 1,0 0-1,0 0 1,0 0-1,0 0 1,0-1-1,0 1 1,0 0-1,0 0 0,0 0 1,0 0-1,0 0 1,0 0-1,0 0 1,0 0-1,0 0 1,0 0-1,0 0 1,0-1-1,0 1 1,0 0-1,0 0 0,0 0 1,0 0-1,0 0 1,0 0-1,0 0 1,-1 9 10,2 16-14,6 38-24,27 113 0,-34-174 21,1 0 0,-1 0-1,1-1 1,-1 1-1,1 0 1,0 0-1,0-1 1,0 1-1,-1 0 1,4 2-1,-4-4 3,0 0 0,1 0 0,-1 0 0,0-1 0,0 1 0,1 0 0,-1 0 0,0 0 0,1-1 0,-1 1 0,0 0 0,0 0 0,0-1 0,1 1 0,-1 0 0,0-1-1,0 1 1,0 0 0,0-1 0,1 1 0,-1 0 0,0-1 0,0 1 0,0 0 0,0-1 0,0 1 0,0 0 0,0-1 0,0 1 0,0 0 0,0-1 0,0 1 0,1-45-690,-13-39-709,9 67 1049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1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14 114 18124,'-1'1'177,"-1"1"0,1-1 0,0 1 0,0-1 0,0 1 0,0-1 0,0 1 0,0 0 0,0 0 0,0-1 0,0 5 0,1-6-132,0 1 0,0 0 1,0-1-1,0 1 0,0-1 0,0 1 0,1 0 0,-1-1 0,0 1 0,0-1 1,1 1-1,-1 0 0,0-1 0,1 1 0,-1-1 0,1 1 0,-1-1 0,1 0 0,-1 1 1,0-1-1,1 1 0,0-1 0,-1 0 0,1 1 0,-1-1 0,1 0 0,-1 0 1,1 1-1,0-1 0,-1 0 0,1 0 0,0 0 0,-1 0 0,1 0 0,-1 0 0,1 0 1,0 0-1,-1 0 0,1 0 0,1-1 0,4 1 113,0 0 0,0-1 0,0 0-1,0-1 1,-1 1 0,1-1 0,0 0 0,10-6-1,45-27 273,-42 23-280,31-26 24,-40 29-555,0 1-1,1 0 1,0 1-1,18-9 1,-29 16 365,0 0 1,0 0-1,0 0 0,0 0 1,0 1-1,0-1 1,0 0-1,0 0 1,0 0-1,0 0 0,0 0 1,0 0-1,0 0 1,0 0-1,0 0 1,0 1-1,0-1 0,0 0 1,0 0-1,0 0 1,0 0-1,0 0 1,0 0-1,0 0 0,0 0 1,0 0-1,0 1 1,0-1-1,0 0 1,0 0-1,0 0 0,1 0 1,-1 0-1,0 0 1,0 0-1,0 0 0,0 0 1,0 0-1,0 0 1,0 0-1,0 0 1,0 0-1,0 0 0,1 0 1,-1 0-1,0 0 1,0 0-1,0 0 1,0 0-1,0 0 0,0 0 1,0 0-1,0 0 1,0 0-1,1 0 1,-1 0-1,0 0 0,0 0 1,0 0-1,0 0 1,0 0-1,0 0 1,0 0-1,0 0 0,0 0 1,0 0-1,1 0 1,-1 0-1,0 0 1,-4 7-237,-10 8-333,-3 6-201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1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14 134 16844,'-12'14'1600,"11"-1"-1056,1-4-200,13-7 856,4-5-247,8-10-241,2-6-64,8-6-240,3-1-104,-1-1-368,1 2-352,-6 5-1304,-6 7 1512,-8 13-305,-3 4-191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4.2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0 169 19212,'6'0'1768,"4"0"-1383,-1 1-89,-1-2 1128,5-5-920,5-4-104,2-8-64,3-1-16,0-5-24,2 2-112,0 0-664,-5 4-416,-6 6 752,1 2-152,-5 3-104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5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281 36 17540,'0'-2'141,"0"1"0,0 0 1,0-1-1,0 1 0,0 0 0,0-1 1,0 1-1,-1-1 0,1 1 1,-1 0-1,1-1 0,-1 1 0,1 0 1,-1 0-1,0 0 0,1-1 0,-1 1 1,0 0-1,0 0 0,0 0 1,0 0-1,0 0 0,0 0 0,-2 0 1,1 0 28,-1 0 1,1 0-1,-1 1 1,1-1-1,-1 1 1,1-1-1,0 1 1,-1 0-1,1 0 1,-1 0-1,1 1 1,-5 0-1,-3 1 109,-1 1 0,1 1-1,0 0 1,0 0-1,-12 8 1,9-4-195,1 1 1,0 0-1,1 1 1,0 1-1,1-1 1,-1 2-1,2-1 1,0 1-1,0 1 1,-8 18-1,12-22-60,0 1-1,1 0 1,0 0-1,1 0 0,0 1 1,0-1-1,1 1 1,1 0-1,0 0 1,0-1-1,1 1 1,0 0-1,1 0 0,0 0 1,4 11-1,-4-17-34,0 0 0,1-1 1,0 1-1,0-1 0,0 1 0,1-1 0,-1 0 0,1 0 0,0 0 0,0 0 0,0-1 0,1 1 1,-1-1-1,1 0 0,0 0 0,0 0 0,0 0 0,0-1 0,1 1 0,-1-1 0,1 0 0,-1-1 1,1 1-1,0-1 0,-1 0 0,10 1 0,-5-1-194,0-1 0,0 0 1,0-1-1,1 0 0,-1-1 1,0 1-1,0-2 0,-1 1 0,1-1 1,0-1-1,-1 1 0,0-1 0,12-9 1,8-5-330,-3-2-143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5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2 15931,'-2'2'327,"0"0"-1,0 1 1,0-1 0,0 0-1,1 0 1,-1 1-1,1-1 1,-1 1-1,1 0 1,0-1-1,0 1 1,0 0-1,0 0 1,1-1 0,-1 1-1,1 0 1,-1 5-1,0 5-164,1 1 0,2 17 0,-1-23-118,0-1 0,1 0 0,-1 1-1,2-1 1,-1 0 0,7 13 0,-8-18-28,0-1 1,-1 0-1,1 0 0,0 0 1,0 0-1,0 0 1,0 0-1,0 0 1,0 0-1,0 0 1,0 0-1,0 0 0,1 0 1,-1-1-1,0 1 1,0 0-1,3 0 1,-2-1 2,-1 0 1,1 0-1,-1-1 1,0 1-1,1 0 0,-1-1 1,0 1-1,1-1 1,-1 1-1,0-1 1,1 0-1,-1 1 1,0-1-1,0 0 0,0 0 1,0 0-1,0 0 1,0 0-1,0 0 1,0 0-1,0 0 1,1-2-1,4-5 118,0-1 0,0-1 0,-1 1 0,0-1-1,-1 0 1,0 0 0,0 0 0,-1 0 0,-1-1 0,0 1 0,0-1 0,-1 0 0,0-14-1,-1 24-116,0 0-1,0 0 0,0 0 0,0 0 0,0 0 0,0 0 0,0 0 0,-1 0 1,1 0-1,0 0 0,-1 0 0,1 0 0,-1 0 0,1 1 0,-1-1 0,1 0 1,-1 0-1,0 0 0,1 1 0,-1-1 0,-1-1 0,1 2-8,1 0 0,-1 0-1,0-1 1,0 1 0,0 0 0,1 0-1,-1 0 1,0 1 0,0-1 0,0 0-1,0 0 1,1 0 0,-1 0 0,0 1-1,0-1 1,1 0 0,-1 1 0,0-1-1,1 1 1,-2 0 0,-3 2-192,1 1-1,-1 0 1,1 0 0,0 1-1,0-1 1,-3 6 0,-15 29-1929,21-37 1394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6.0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0 428 15435,'2'1'120,"-1"1"0,1-1-1,-1 1 1,1-1-1,-1 0 1,1 1 0,0-1-1,0 0 1,0 0-1,-1 0 1,1 0 0,0 0-1,0-1 1,0 1 0,1-1-1,-1 1 1,0-1-1,0 0 1,0 0 0,0 0-1,0 0 1,0 0-1,0 0 1,1 0 0,-1-1-1,0 1 1,0-1 0,3-1-1,5-2 291,0-1 0,1 0 0,-2-1 0,12-8 0,-8 6-34,195-140 2811,-128 88-2739,165-95 0,-219 140-432,14-7-92,-90 66-3730,34-32 3175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6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1 203 16972,'10'10'1808,"-3"-2"-960,5 2-296,1 3 761,3-2-129,1 1-256,2-2-152,4-1-360,0-3-104,0-6-216,2 0-160,-5-6-496,3-3-312,-7-7-32,0-3 640,-9-2-200,-4-5-184</inkml:trace>
  <inkml:trace contextRef="#ctx0" brushRef="#br0" timeOffset="1">325 1 18540,'3'43'2399,"-2"43"-1,2 39-283,22 26-886,-20-128-1308,2 0 0,1-1 0,0 0 0,17 30 0,-15-40-1914,-10-12 1948,0 0 0,1 0-1,-1 0 1,0 0 0,0 0 0,1 0-1,-1 0 1,0 0 0,0 0 0,1 0-1,-1-1 1,0 1 0,0 0-1,0 0 1,1 0 0,-1 0 0,0 0-1,0 0 1,0 0 0,1-1 0,-1 1-1,0 0 1,0 0 0,0 0 0,0-1-1,1 1 1,-1 0 0,0 0 0,0 0-1,0-1 1,0 1 0,0 0-1,0-1 1,6-29-1735,-4 18 1517,3-20-636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6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0 188 17684,'1'-10'551,"0"-1"0,0 0 0,1 1 0,1-1 1,0 1-1,0 0 0,1 0 0,9-18 0,-9 22-340,0 0 0,0 1 0,0-1 0,0 1 0,1 0-1,0 0 1,0 1 0,1 0 0,-1 0 0,1 0 0,0 0-1,0 1 1,0 0 0,13-5 0,-17 7-182,0 0 0,0 1 0,0-1 0,1 0 0,-1 1 0,0 0 0,1-1 0,-1 1 0,0 0 0,1 0 0,-1 0 0,0 0 0,1 1 0,-1-1 0,0 1 0,0-1 0,1 1 0,-1 0 0,0 0 0,0 0 0,3 1 0,-4 0-5,1 0-1,0 0 0,-1 0 0,1 0 0,-1 1 0,1-1 1,-1 0-1,0 0 0,0 1 0,0-1 0,0 1 1,-1-1-1,1 1 0,-1-1 0,1 6 0,-1 6 70,0 0 0,-1 1 0,-1-1 0,0 0 0,-7 22 0,-34 89 694,18-59-321,24-63-439,0 0-1,0 0 0,0 0 1,0 0-1,1 0 0,0 1 1,-1-1-1,1 0 1,1 5-1,-1-7-24,0-1 0,0 1 0,1 0 0,-1 0 1,0 0-1,1 0 0,-1-1 0,1 1 0,-1 0 0,1 0 0,0-1 1,-1 1-1,1 0 0,0-1 0,-1 1 0,1-1 0,0 1 0,0-1 1,-1 1-1,1-1 0,0 0 0,0 1 0,0-1 0,0 0 0,-1 0 1,1 1-1,0-1 0,0 0 0,0 0 0,0 0 0,0 0 0,0 0 1,0 0-1,0 0 0,0-1 0,0 1 0,6-1-106,0 0-1,0-1 1,0 1-1,-1-2 1,1 1-1,-1-1 1,1 1 0,8-7-1,3-3-501,23-20 1,-40 30 606,16-12-359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5.7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2958 0 17900,'13'6'2008,"0"8"-1112,-3 6-327,3 6 1295,2 3-864,-1 10-128,2 2-55,-3 11-385,-3 2-160,-9 6-112,-4 3-64,-11 3-152,-5 3-216,-11-4-689,-4-2 1698,-11-12-809,-1-6-48,2-17-64</inkml:trace>
  <inkml:trace contextRef="#ctx0" brushRef="#br0" timeOffset="1">129 33 16131,'-11'-3'1785,"-2"5"-1209,-4 21-184,-1 8 816,-2 21-272,5 9-135,-1 15-225,3 9-40,7 11-112,6 6-40,7 0-56,6-4-96,7-9-464,5-6-392,5-17-1200,3-5 1584,3-18-297,-1-11-207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8.5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129 418 13099,'-17'-1'2034,"15"-1"-154,24-6 409,-5 3-2470,55-22 98,-2-3 0,-1-3 0,-1-3 0,-2-3 0,-2-2 0,85-73 0,-130 98-270,-2-1 0,22-25 0,-65 59 90,-34 24 725,-2-2 0,-77 36-1,68-38-73,-297 131 1661,318-148-1612,50-20-435,-1 0 0,1 0 1,0 0-1,0 0 0,0 0 1,0 0-1,0 0 1,0 1-1,0-1 0,0 0 1,0 0-1,-1 0 0,1 0 1,0 0-1,0 0 0,0 0 1,0 0-1,0 0 1,0 0-1,0 0 0,-1 0 1,1 0-1,0 0 0,0 0 1,0 0-1,0 0 1,0 0-1,0 0 0,0 0 1,-1 0-1,1 0 0,0 0 1,0 0-1,0 0 0,0 0 1,0-1-1,0 1 1,0 0-1,0 0 0,-1 0 1,1 0-1,0 0 0,0 0 1,0 0-1,0 0 0,0 0 1,0-1-1,0 1 1,0 0-1,0 0 0,0 0 1,0 0-1,0 0 0,0 0 1,0 0-1,0-1 1,0 1-1,0 0 0,0 0 1,0 0-1,0 0 0,0 0 1,0 0-1,0 0 0,0-1 1,0 1-1,4-7 16,7-4-53,1 1 0,-1 1-1,1 0 1,1 1 0,0 0 0,0 1 0,16-7 0,7-4-139,378-201-2452,-384 201 2357,-24 14 183,0 0 0,0 0 0,1 0 1,-1 1-1,1 0 0,13-3 0,-20 6 84,0 0 0,0 0 0,0 0 0,0 0 0,1 0 0,-1 0 0,0 0 0,0 0 1,0 0-1,0 0 0,0 0 0,1 1 0,-1-1 0,0 0 0,0 0 0,0 0 0,0 0 0,0 0 0,0 0 0,1 1 0,-1-1 0,0 0 0,0 0 0,0 0 0,0 0 0,0 1 0,0-1 0,0 0 0,0 0 0,0 0 0,0 0 0,0 1 0,0-1 0,0 0 0,0 0 0,0 0 0,0 1 0,0-1 0,0 0 0,0 0 0,0 0 0,0 0 0,0 1 0,0-1 0,0 0 0,-1 0 0,1 0 0,0 0 0,0 0 0,0 1 0,0-1 0,0 0 0,0 0 0,0 0 0,-1 0 0,1 0 0,0 0 0,-8 12 51,-9 8 211,-1-2 0,-1 0 0,-1-1 0,-28 18 0,-93 52 1119,136-84-1330,-20 13 273,-1-2-1,0-1 1,0-1-1,-55 16 0,60-25-271,21-3-53,0 0 0,0 0 0,-1-1 0,1 1 0,0 0 1,0 0-1,0 0 0,0 0 0,0 0 0,0 0 0,-1 0 0,1 0 1,0 0-1,0 0 0,0 0 0,0 0 0,0 0 0,0 0 0,0-1 0,0 1 1,-1 0-1,1 0 0,0 0 0,0 0 0,0 0 0,0 0 0,0 0 1,0-1-1,0 1 0,0 0 0,0 0 0,0 0 0,0 0 0,0 0 1,0-1-1,0 1 0,0 0 0,0 0 0,0 0 0,0 0 0,0 0 1,0 0-1,0-1 0,0 1 0,0 0 0,0 0 0,0 0 0,0 0 1,0 0-1,1 0 0,-1-1 0,0 1 0,0 0 0,0 0 0,0 0 0,0 0 1,0 0-1,0 0 0,0 0 0,1 0 0,-1 0 0,0 0 0,0 0 1,0 0-1,0-1 0,0 1 0,10-9-145,220-138-2629,-57 41 1282,-117 68 1066,-13 7 77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0.6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264 37 16876,'42'-36'2607,"-38"36"-1204,-4 7-781,-4 9-97,-8 20-8,-2 0 1,-2-1 0,-19 33 0,-68 95 151,58-100-408,19-29-15,-22 41 1,47-74-239,0 0 0,1 0 0,-1 0 0,0 0 0,1 1 0,-1-1 0,1 0-1,-1 0 1,1 0 0,0 1 0,0-1 0,-1 0 0,1 1 0,0-1 0,0 0 0,0 0 0,0 1 0,0-1 0,1 2 0,-1-3-4,1 1-1,0-1 1,-1 1-1,1-1 1,-1 0 0,1 1-1,0-1 1,-1 0-1,1 0 1,0 1 0,-1-1-1,1 0 1,0 0-1,-1 0 1,1 0 0,0 0-1,-1 0 1,1 0-1,0 0 1,-1 0 0,1 0-1,0 0 1,-1 0 0,2-1-1,10-2 13,-1-1-1,-1-1 1,13-5 0,-15 6-9,97-50 40,-58 29-771,1 2-1,56-20 1,-64 36-140,-30 3 277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1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161 1 20756,'-7'2'94,"0"0"0,0 1-1,0-1 1,1 1-1,-1 1 1,1-1 0,0 1-1,0 1 1,0-1-1,1 1 1,-1 0 0,1 0-1,0 0 1,1 1-1,-1-1 1,-5 12 0,2-4-83,1 1 1,0 0 0,1 0 0,0 1 0,1-1-1,-5 29 1,7-27-2,2 0 0,-1 0 0,2 1 0,2 29 0,-1-40-7,0 0 1,0 1-1,1-1 0,-1 0 1,1 0-1,1 0 0,-1-1 0,1 1 1,0 0-1,0-1 0,1 0 1,-1 0-1,1 0 0,0 0 0,7 6 1,-9-9 1,1-1 1,-1 1-1,0-1 1,0 1-1,1-1 0,-1 0 1,1 0-1,-1 0 1,1 0-1,-1 0 1,1-1-1,-1 1 0,1-1 1,0 0-1,-1 0 1,1 0-1,0 0 1,-1 0-1,6-1 0,-4 0 10,1-1 0,-1 0 0,0 0 0,1 0-1,-1 0 1,0-1 0,0 0 0,0 0 0,-1 0-1,5-5 1,3-4 53,-1 0 0,0-1 0,-1 0 0,0-1 0,11-24 0,-14 24-11,-1 1 1,-1-1 0,0 0-1,-1 0 1,0 0 0,-1 0 0,0-17-1,-2 24-71,0 1 0,0 0 0,-1-1-1,0 1 1,-1 0 0,1 0 0,-1 0 0,-3-8-1,3 11-41,0 0-1,0 0 0,0 0 1,0 0-1,-1 0 0,1 0 0,-1 0 1,1 1-1,-1-1 0,0 1 1,0 0-1,0 0 0,0 0 1,-1 0-1,-3-1 0,4 2 28,-1-1-1,0 1 1,0 1-1,-1-1 1,1 0-1,0 1 1,0 0-1,0 0 1,0 0-1,0 1 1,0-1-1,0 1 1,0 0-1,0 0 1,-4 2-1,-33 12-283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3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17820,'-1'1'62,"1"-1"1,-1 1-1,0 0 0,1 0 1,-1 0-1,1-1 1,-1 1-1,1 0 1,-1 0-1,1 0 0,0 0 1,-1 0-1,1 0 1,0 0-1,0 0 0,0 0 1,0 0-1,0 0 1,0 0-1,0 0 1,0 1-1,3 27-102,-2-24 151,12 68 332,3 1 0,42 115-1,-57-184-375,1 0 1,0 0-1,0 0 0,1-1 0,-1 1 0,6 6 0,-7-10-38,0 0 0,-1 0 0,1-1 0,0 1 0,0 0 0,0-1 0,0 1 0,0 0 0,0-1 0,1 0 0,-1 1 0,0-1 0,0 0 0,0 1 0,0-1 0,0 0 0,1 0 0,-1 0 1,0 0-1,0 0 0,0 0 0,0 0 0,1 0 0,-1-1 0,0 1 0,0 0 0,0-1 0,0 1 0,0-1 0,0 1 0,0-1 0,0 0 0,0 1 0,1-2 0,81-56 1280,37-24-327,-93 67-1052,0 2 0,0 0 0,1 2 1,1 1-1,0 1 0,48-8 0,-36 9-221,-27 2 35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3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21028,'0'1'66,"-1"0"0,1 0 0,-1 0-1,1 0 1,-1 0 0,1 0 0,-1 0-1,1 0 1,0 0 0,0 0 0,-1 1-1,1-1 1,0 0 0,0 0 0,0 0-1,0 0 1,1 1 0,-1-1 0,0 0-1,0 0 1,1 0 0,-1 0-1,1 0 1,-1 0 0,1 0 0,-1 0-1,1 0 1,1 2 0,19 31 193,15 12-99,-18-22-85,26 41 1,-39-56-69,0 0-1,-1 0 1,0 1 0,-1 0-1,0 0 1,0-1 0,-1 2-1,1 16 1,-3 7-20,-2 0 0,-12 65 0,9-74 138,0 1 1,2 0-1,1 0 1,2 1-1,3 46 1,3-57-16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4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 14131,'10'-30'3410,"-10"30"-3355,0 0 0,0-1 0,1 1 1,-1 0-1,0 0 0,0-1 0,0 1 0,1 0 0,-1 0 0,0-1 0,0 1 0,0 0 0,1 0 0,-1 0 0,0 0 0,1-1 0,-1 1 0,0 0 0,0 0 0,1 0 0,-1 0 0,0 0 0,1 0 0,-1 0 0,0 0 0,1 0 0,-1 0 0,0 0 0,1 0 0,0 0 43,0 1 1,0-1-1,-1 1 0,1 0 0,0-1 1,0 1-1,-1 0 0,1 0 0,-1-1 1,1 1-1,0 0 0,-1 0 0,1 0 1,0 2-1,61 139 1816,-7-13-1242,-55-127-658,10 12 205,-10-14-209,1 0 0,-1 0 0,1 0 0,-1 0 0,1 0 0,-1 0 0,1 0 0,-1 0 0,1 0 0,-1 0 0,1 0 0,-1 0 0,1 0 0,-1 0 0,1 0 0,-1-1 0,1 1 0,-1 0 1,1 0-1,-1-1 0,1 1 0,-1 0 0,1-1 0,-1 1 0,0 0 0,1-1 0,-1 1 0,0-1 0,1 1 0,-1 0 0,0-1 0,0 1 0,1-1 0,-1 1 0,0-1 0,13-20 226,-1 1 0,18-43 0,-22 42-147,1 1 0,1 1 0,1 0 0,16-22 0,-26 40-84,0 0 1,-1 0-1,1 0 1,0 0-1,0 0 1,0 0 0,0 0-1,0 1 1,0-1-1,0 0 1,0 1-1,0-1 1,0 1-1,0-1 1,0 1-1,0 0 1,2-1 0,-2 1-1,0 0 1,-1 0-1,1 0 1,0 1-1,-1-1 1,1 0-1,0 0 1,-1 1-1,1-1 1,-1 1-1,1-1 1,-1 0-1,1 1 1,0-1-1,-1 1 1,0-1-1,1 1 1,-1 0-1,1-1 1,-1 1-1,0-1 1,1 2-1,2 5 42,-1 0-1,1 0 1,-1 1 0,1 11 0,0-5-1,4 25 115,-5-27-68,0 1 0,1 0 0,6 17 0,-9-30-89,0 0 0,0 1 0,0-1 0,1 0 0,-1 0 1,0 1-1,0-1 0,0 0 0,0 0 0,1 1 0,-1-1 1,0 0-1,0 0 0,0 0 0,1 1 0,-1-1 0,0 0 1,0 0-1,1 0 0,-1 0 0,0 0 0,0 0 0,1 1 1,-1-1-1,0 0 0,1 0 0,-1 0 0,0 0 0,0 0 0,1 0 1,-1 0-1,0 0 0,1 0 0,-1 0 0,0 0 0,0-1 1,1 1-1,-1 0 0,0 0 0,0 0 0,1 0 0,-1 0 1,0 0-1,0-1 0,1 1 0,-1 0 0,0 0 0,0 0 1,0-1-1,1 1 0,-1 0 0,0 0 0,0-1 0,0 1 1,0 0-1,1 0 0,-1-1 0,0 1 0,0 0 0,0 0 1,0-1-1,0 1 0,0-1 0,10-20 78,-9 19-70,24-69 138,-18 46-101,1 1 1,2 0-1,0 0 1,17-26-1,-26 49-50,-1 0 1,0 0-1,1 0 1,0 1-1,-1-1 1,1 0-1,-1 0 0,1 0 1,0 1-1,-1-1 1,1 1-1,0-1 0,0 0 1,0 1-1,0-1 1,-1 1-1,1 0 1,0-1-1,0 1 0,0 0 1,1-1-1,-1 1 1,-1 1 1,1-1-1,0 0 0,-1 1 0,1-1 0,-1 0 0,1 1 0,-1-1 1,1 1-1,-1-1 0,1 1 0,-1-1 0,0 1 0,1-1 0,-1 1 1,0 0-1,1-1 0,-1 1 0,0 0 0,0-1 0,1 1 0,-1 1 1,2 7 4,0 1 1,-1-1 0,1 12 0,-2-15-4,7 95-507,-5-108-1719,0-12 1944,-2 0-293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5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8 18292,'0'0'41,"0"0"0,0 0 0,0 0 0,0 0 0,1-1 0,-1 1 0,0 0 0,0 0 0,0 0 1,0 0-1,0 0 0,0-1 0,0 1 0,0 0 0,1 0 0,-1 0 0,0 0 0,0-1 0,0 1 0,0 0 0,0 0 0,0 0 0,0-1 0,0 1 0,0 0 0,0 0 1,0 0-1,0-1 0,0 1 0,0 0 0,-1 0 0,1 0 0,0 0 0,0-1 0,0 1 0,0 0 0,0 0 0,0 0 0,0 0 0,0 0 0,-1-1 0,1 1 0,0 0 1,0 0-1,0 0 0,0 0 0,0 0 0,-1 0 0,1 0 0,0-1 0,0 1 0,-1 0 0,1 0-7,-1 0 0,1 0 0,-1 0 0,0 0 0,1 0 0,-1 0 0,0 0 1,1 0-1,-1 1 0,1-1 0,-1 0 0,0 0 0,1 1 0,-1-1 0,1 0 0,-1 0 0,1 1 0,-1 0 0,-3 2 153,1 0 0,0 1 0,1 0 1,-1 0-1,1 0 0,-1 0 0,1 0 0,0 0 0,1 0 0,-1 1 0,-1 5 0,-10 56 447,12-56-568,-1 0-15,-3 37 57,5-44-101,0 0 0,0-1 0,0 1 0,0 0 0,0 0 0,1-1 0,0 1 0,-1 0 0,1-1 0,0 1 0,0 0 0,0-1 0,3 4 0,-4-5-4,1-1-1,-1 0 1,0 1 0,1-1-1,-1 0 1,0 1 0,1-1-1,-1 0 1,0 0 0,1 0-1,-1 1 1,0-1 0,1 0-1,-1 0 1,1 0 0,-1 0-1,0 0 1,1 0-1,-1 1 1,1-1 0,-1 0-1,1 0 1,-1-1 0,0 1-1,1 0 1,-1 0 0,1 0-1,0 0 1,12-10 41,7-20 1,-19 27-37,15-27 29,-12 21-31,0 1 0,0 0 1,1 0-1,0 0 1,1 0-1,-1 1 0,11-11 1,-15 18-9,-1 0 1,1 0 0,-1-1-1,0 1 1,1 0 0,-1 0-1,1-1 1,-1 1 0,1 0-1,-1 0 1,1 0 0,-1 0-1,1 0 1,-1 0 0,1 0-1,0 0 1,-1 0 0,1 0-1,-1 0 1,1 0 0,-1 0-1,1 0 1,-1 0 0,1 0-1,-1 1 1,1-1 0,-1 0-1,1 0 1,-1 1 0,0-1-1,1 0 1,-1 1 0,1-1-1,-1 0 1,0 1 0,1-1-1,-1 1 1,0-1 0,1 0-1,-1 1 1,0 0 0,10 23-34,-8-19 28,0 1 10,0 0 0,0-1 0,1 0 1,-1 1-1,1-1 0,4 5 0,-6-9 1,-1-1-1,1 1 1,0 0 0,-1-1 0,1 1-1,0 0 1,0-1 0,-1 1 0,1-1-1,0 1 1,0-1 0,0 0 0,0 1 0,0-1-1,0 0 1,0 0 0,-1 1 0,1-1-1,0 0 1,0 0 0,0 0 0,0 0-1,0 0 1,0-1 0,0 1 0,0 0-1,0 0 1,0-1 0,0 1 0,0 0-1,0-1 1,-1 1 0,1-1 0,0 1 0,0-1-1,0 1 1,-1-1 0,1 0 0,0 1-1,-1-1 1,1 0 0,-1 1 0,1-1-1,-1 0 1,1-1 0,13-15 73,16-28-1,-22 31-56,0 1-1,1 1 1,1 0 0,0 0-1,15-14 1,-24 25-22,0 0 1,0 1-1,0-1 0,0 0 1,0 0-1,0 1 1,0-1-1,0 1 0,0-1 1,0 1-1,1-1 1,-1 1-1,0 0 1,0-1-1,0 1 0,1 0 1,-1 0-1,0 0 1,0 0-1,1 0 0,-1 0 1,0 1-1,2-1 1,-1 1 0,-1 0 0,1 0 0,-1 0 0,1 0 0,-1 1 0,0-1 0,0 0 0,1 1 0,-1-1 0,0 0 0,0 1 0,0-1 0,0 1-1,1 2 1,2 8 16,0-1-1,-1 1 0,5 23 0,-7-25 15,-1-10-30,7 23 142,-1-18-10,2-13-36,9-35-534,-16 35 34,2 1-1,-1 0 0,1 0 0,0 0 1,1 0-1,6-9 0,-5 11-175,-3 5-204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6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39 434 17524,'2'-2'242,"2"-4"1034,-5 8-89,-10 18 486,5-3-1431,0-1 0,0 1 0,2 1 0,0-1 0,1 1 0,1 0-1,1-1 1,0 1 0,2 19 0,0-35-239,-1-1 1,0 1-1,0-1 0,1 1 0,-1-1 1,1 1-1,-1-1 0,1 1 0,-1-1 1,1 0-1,0 1 0,0-1 0,0 0 1,0 0-1,0 1 0,0-1 0,0 0 0,0 0 1,0 0-1,0 0 0,2 1 0,-1-2 0,-1 0-1,0 0 1,0 1-1,1-1 1,-1 0-1,0 0 1,0 0-1,0 0 1,1-1-1,-1 1 1,0 0-1,0 0 1,0-1-1,1 1 1,-1 0-1,0-1 1,0 0 0,0 1-1,0-1 1,0 0-1,0 1 1,0-1-1,0 0 1,0 0-1,0 0 1,-1 0-1,2-1 1,7-8-36,-1-1 0,0-1 1,-1 0-1,0 0 1,0 0-1,7-23 1,-3 1-549,10-50 1,-13 40-1035,1-63 0,4-27-32,-2 81 1986,-6 34 798,0-1 0,-2 1 0,1-21 0,-7 126 698,0 32-1509,16 58-41,-9-147-188,2-1 0,0 1-1,2-2 1,12 30 0,-19-53-71,1-1 0,-1 0 0,1 0 0,0 0 0,0 0 0,0 0 0,0 0 0,1 0 1,-1-1-1,4 3 0,-6-4-19,0-1 0,1 0 0,-1 0-1,1 1 1,-1-1 0,0 0 0,1 0 0,-1 0 0,1 0 0,-1 0 0,1 0 0,-1 0 0,0 0 0,1 1 0,-1-2 0,1 1-1,-1 0 1,1 0 0,-1 0 0,1 0 0,-1 0 0,0 0 0,1 0 0,-1 0 0,1-1 0,-1 1 0,0 0 0,1 0-1,0-1 1,0 0 5,0-1-1,0 1 1,0-1-1,0 0 1,0 1-1,-1-1 1,1 0-1,-1 1 1,1-1-1,-1 0 1,1 0-1,-1-1 1,2-23 56,0 0 0,-2 0 0,-1 0 0,-2 1 0,-8-41 1,6 31-100,5 24-33,6 22-37,4 5 12,-8-13 73,0-1 0,0 0 0,0 1-1,0-1 1,1 0 0,-1 0 0,1 0 0,-1 0 0,1-1 0,0 1 0,-1-1 0,1 1 0,0-1 0,0 0 0,0 0 0,0-1 0,0 1-1,0 0 1,1-1 0,-1 0 0,0 0 0,0 0 0,0 0 0,0 0 0,0-1 0,0 1 0,5-2 0,-3 0-32,0 0 0,0-1 1,0 0-1,-1 1 0,1-2 1,-1 1-1,1 0 0,-1-1 0,0 0 1,0 0-1,-1 0 0,1 0 1,-1-1-1,5-8 0,-3 5-52,-1-1-1,0 1 0,-1-1 1,0 0-1,0 0 0,-1 0 1,0 0-1,1-16 1,-11 32-139,3 5 227,1 0 1,1 1 0,0-1-1,1 0 1,0 1-1,0 13 1,0-4 43,0 18 152,2-40-181,0 0 1,0 0-1,0 0 1,0-1-1,0 1 0,0 0 1,0 0-1,0 0 1,0 0-1,0 0 1,0 0-1,1 0 0,-1-1 1,0 1-1,0 0 1,0 0-1,0 0 1,0 0-1,0 0 0,1 0 1,-1 0-1,0 0 1,0 0-1,0 0 1,0 0-1,1 0 0,-1 0 1,0 0-1,0 0 1,0 0-1,0 0 1,0 0-1,1 0 0,-1 0 1,0 0-1,0 0 1,0 0-1,0 0 1,0 0-1,1 0 0,-1 0 1,0 0-1,0 0 1,0 0-1,0 0 1,0 1-1,0-1 0,1 0 1,-1 0-1,0 0 1,0 0-1,0 0 1,0 0-1,0 1 0,0-1 1,0 0-1,0 0 1,0 0-1,0 0 1,0 0-1,0 1 0,0-1 1,0 0-1,0 0 1,0 0-1,0 1 1,8-11 43,32-72-68,-40 82 19,0 0 0,0-1-1,0 1 1,0 0 0,1 0 0,-1-1 0,0 1-1,0 0 1,0-1 0,0 1 0,1 0 0,-1 0-1,0-1 1,0 1 0,0 0 0,1 0 0,-1 0-1,0 0 1,0-1 0,1 1 0,-1 0 0,0 0-1,1 0 1,-1 0 0,0 0 0,0 0 0,1 0-1,-1-1 1,0 1 0,1 0 0,-1 0 0,0 0-1,1 0 1,-1 0 0,0 1 0,1-1 0,-1 0-1,0 0 1,0 0 0,1 0 0,-1 0 0,0 0-1,1 0 1,-1 1 0,0-1 0,0 0 0,1 0-1,-1 0 1,0 0 0,0 1 0,0-1 0,1 0-1,-1 0 1,0 1 0,0-1 0,0 0 0,1 1-1,7 20 21,-6-15-7,1 2 21,1 4 39,0 0-1,1 0 0,12 20 0,-16-30-49,1 0 0,-1 0 1,0 0-1,1 0 0,-1-1 1,1 1-1,0 0 0,0-1 1,-1 1-1,1-1 0,0 1 1,0-1-1,1 0 0,-1 0 1,0 0-1,0 0 0,0 0 1,1 0-1,-1-1 0,0 1 1,1-1-1,-1 0 0,1 1 1,-1-1-1,1 0 0,-1 0 0,3-1 1,1-1 23,0 0 0,0 0 0,0-1 0,-1 0 0,1 0 0,-1 0 0,1 0 0,7-8 0,39-39 153,-33 30-161,8-8-17,-13 13-67,1 0 1,18-14-1,-32 28 36,0 1 0,0-1 0,0 0 0,0 0 0,0 0 0,0 1 0,0-1 0,0 1-1,0-1 1,0 1 0,0-1 0,1 1 0,-1-1 0,0 1 0,0 0 0,1 0 0,-1 0 0,0 0 0,0 0 0,1 0 0,-1 0 0,0 0 0,0 0 0,1 1 0,-1-1 0,0 0 0,2 2-1,-1-1-5,-1 1-1,1-1 1,-1 1 0,0-1-1,0 1 1,0 0-1,0 0 1,0 0-1,0 0 1,0 0-1,0 0 1,-1 0-1,1 0 1,-1 0-1,0 0 1,1 2-1,1 7-9,-1-2-284,1-1-1,-1 1 0,-1-1 1,1 1-1,-2 0 0,-1 14 1,-2-19-3,-6-8-99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7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39 15403,'-1'-7'612,"0"3"-200,0 0-1,0 0 0,0 0 0,-1 0 0,-2-6 1,4 10-389,0-1 1,-1 1 0,1 0-1,0 0 1,0 0 0,0 0 0,0 0-1,0 0 1,0 0 0,0 0-1,0 0 1,0 0 0,0 0 0,0 0-1,0 0 1,0-1 0,-1 1-1,1 0 1,0 0 0,0 0-1,0 0 1,0 0 0,0 0 0,0 0-1,0 0 1,0 0 0,0 0-1,-1 0 1,1 0 0,0 0 0,0 0-1,0 0 1,0 0 0,0 0-1,0 0 1,0 0 0,0 0-1,0 0 1,-1 1 0,1-1 0,0 0-1,0 0 1,0 0 0,0 0-1,0 0 1,0 0 0,0 0 0,0 0-1,0 0 1,0 0 0,0 0-1,0 0 1,0 0 0,0 1-1,0-1 1,-1 0 0,1 0 0,0 0-1,0 0 1,0 0 0,0 0-1,0 0 1,0 0 0,0 0 0,0 1-1,0-1 1,-2 13 1170,0 17 165,10 44-743,2 0 1,22 77-1,-23-112-506,76 305 839,-74-314-616,-5-23-87,-2-18 43,-3-12-131,0 0-1,-2-1 1,-1 1-1,-1 0 1,-7-29-1,-36-111 172,43 154-321,-1-1 1,0 1-1,-9-17 0,7 20-23,5 10-2,5 11-19,-2-9-50,1 0 0,0 0 0,0-1 0,1 1 0,0-1 0,0 0 0,0 0 0,1 0-1,7 7 1,-9-11 2,-1 1 0,0-1-1,0 0 1,0 1 0,1-1 0,-1 0-1,1 0 1,-1-1 0,0 1 0,1 0-1,0-1 1,-1 0 0,1 1-1,-1-1 1,1 0 0,-1-1 0,1 1-1,0 0 1,-1-1 0,1 1-1,-1-1 1,1 0 0,-1 1 0,0-1-1,1-1 1,-1 1 0,3-2 0,10-7-596,-1-1 0,-1 0 0,0-1 0,0 0 1,17-22-1,47-76-2775,-74 106 3461,0-1 0,0 1 0,0-1 1,-1 1-1,0-1 0,0 0 0,0 0 0,0 0 1,-1 0-1,1-9 0,-2 14 29,0 0 1,0 0-1,0 0 0,0 0 1,0 0-1,0 0 0,0 0 1,0 0-1,0 0 0,0 0 1,0 0-1,0-1 0,0 1 1,0 0-1,0 0 0,0 0 1,0 0-1,0 0 0,0 0 0,0 0 1,0 0-1,0 0 0,0 0 1,0 0-1,0 0 0,0 0 1,0 0-1,0 0 0,0-1 1,0 1-1,0 0 0,0 0 1,-1 0-1,1 0 0,0 0 1,0 0-1,0 0 0,0 0 1,0 0-1,0 0 0,0 0 1,0 0-1,0 0 0,0 0 1,0 0-1,0 0 0,-1 0 1,1 0-1,0 0 0,0 0 1,0 0-1,0 0 0,0 0 1,0 0-1,0 0 0,0 0 1,0 0-1,0 1 0,0-1 1,0 0-1,0 0 0,0 0 1,-1 0-1,1 0 0,0 0 1,0 0-1,0 0 0,0 0 1,-7 8 1069,-6 10 85,8-8-953,0-1 1,0 1-1,1 0 0,0 0 0,0 1 1,1-1-1,1 1 0,0-1 0,0 1 1,0 16-1,2-26-231,0 0-1,0 0 1,0 0 0,0 1 0,0-1 0,0 0-1,1 0 1,-1 0 0,0-1 0,0 1 0,1 0-1,-1 0 1,1 0 0,-1 0 0,1 0 0,-1 0-1,1 0 1,-1-1 0,1 1 0,0 0 0,0 0-1,-1-1 1,1 1 0,0 0 0,0-1-1,0 1 1,0-1 0,0 1 0,-1-1 0,1 0-1,0 1 1,0-1 0,0 0 0,0 0 0,0 0-1,0 1 1,0-1 0,0 0 0,2-1 0,1 1-3,-1-1 1,0 0 0,0 0 0,0 0 0,0 0-1,0 0 1,0-1 0,-1 0 0,1 1 0,0-1-1,2-3 1,7-7 6,-1-1-1,-1 0 1,0 0-1,0-1 1,13-28-1,-6 11-36,-17 31 25,0 0-1,0 0 1,0 0 0,0 0 0,0 1 0,0-1 0,0 0 0,1 0 0,-1 0 0,0 0 0,0 0 0,0 1 0,0-1-1,0 0 1,0 0 0,0 0 0,1 0 0,-1 0 0,0 0 0,0 1 0,0-1 0,0 0 0,1 0 0,-1 0 0,0 0-1,0 0 1,0 0 0,0 0 0,1 0 0,-1 0 0,0 0 0,0 0 0,0 0 0,0 0 0,1 0 0,-1 0 0,0 0-1,0 0 1,0 0 0,0 0 0,1 0 0,-1 0 0,0 0 0,0 0 0,0-1 0,0 1 0,1 0 0,-1 0 0,0 0-1,0 0 1,0 0 0,0 0 0,0-1 0,0 1 0,1 0 0,-1 0 0,0 0 0,0 0 0,0 0 0,0-1 0,0 1 0,0 0-1,0 0 1,0-1 0,2 15-37,-1 17-140,2 0 0,10 49-1,-13-78 135,1-1 0,-1 0 0,0 0 0,0 1-1,1-1 1,-1 0 0,0 0 0,1 0 0,0 0-1,-1 1 1,1-1 0,0 0 0,-1 0 0,1 0-1,0 0 1,0 0 0,0-1 0,0 1-1,0 0 1,2 1 0,-2-2-22,-1 0 0,1 0 0,0 0 1,0 0-1,0 0 0,0-1 0,-1 1 0,1 0 0,0 0 0,0-1 0,0 1 0,-1-1 1,1 1-1,0-1 0,-1 1 0,1-1 0,0 1 0,-1-1 0,1 1 0,-1-1 1,1 0-1,0-1 0,4-5-269,0 0 0,-1-1 0,0 0 0,6-15 0,5-28-407,1-11-249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7.6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17396,'1'3'150,"0"0"0,0 0 0,0 0 0,-1 0 0,1 0 1,-1 0-1,0 0 0,0 1 0,0-1 0,0 0 0,-1 0 0,1 0 0,-2 5 1,0 8 177,-4 145 2085,6-131-2093,2 0 0,1 0 1,10 40-1,-11-63-275,0-1 0,0 1 0,0-1 0,1 0 1,0 1-1,5 6 0,-7-12-41,-1 0 0,1 0 0,-1-1 0,1 1 0,0 0 0,0 0-1,-1 0 1,1-1 0,0 1 0,0 0 0,0-1 0,0 1 0,0-1 0,0 1 0,0-1 0,0 0 0,0 1-1,0-1 1,0 0 0,0 1 0,0-1 0,0 0 0,0 0 0,1 0 0,-1 0 0,0 0 0,0 0 0,0-1-1,0 1 1,0 0 0,0-1 0,0 1 0,0 0 0,0-1 0,0 1 0,0-1 0,0 1 0,0-1 0,0 0-1,0 1 1,-1-1 0,1 0 0,0 0 0,0 0 0,-1 1 0,2-3 0,3-4 2,1 0 1,-2 0-1,1-1 1,-1 0-1,0 0 1,-1 0-1,5-16 1,13-67 36,-18 75-26,25-191 278,-31 291 37,5 1 1,12 96-1,-14-181-331,1 11-17,1-1 0,0 0 0,0 0 0,1 0 0,5 12 0,1-11-379,-9-11 366,0 0 0,1 0-1,-1 0 1,0 0 0,1 0 0,-1 0-1,0 0 1,1 0 0,-1 0-1,0 0 1,1 0 0,-1 0 0,1 0-1,-1 0 1,0 0 0,0-1-1,1 1 1,-1 0 0,0 0-1,1 0 1,-1 0 0,0-1 0,1 1-1,-1 0 1,0-1 0,2-1-115,0-1 0,0 1 0,-1-1 0,1 0 1,-1 1-1,0-1 0,2-6 0,12-60-645,-12 51 546,7-37-486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6.4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18388,'0'0'2264,"5"6"-1351,5-2-297,4 2 1416,10-3-952,5 0-175,8-3-249,3 0-120,6-4-392,-3-1-328,-1 1-728,-8 0-329,-11 2-671,-10 2 1448,-16 5-376,-13 3-329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8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17380,'9'79'2315,"2"12"-313,-11-91-2002,1 5 199,0 0 1,1 0-1,-1 0 0,1 0 0,2 4 1,-3-8-163,-1 0 0,1 0 0,-1 0 0,1-1 0,-1 1 0,1 0 0,-1 0 0,1-1 0,0 1 0,-1 0 0,1-1 0,0 1 0,0-1 0,0 1 0,-1-1 0,1 1 0,0-1 0,0 0 0,0 1 0,0-1 0,0 0 0,0 0 0,0 0 0,-1 1 0,1-1 0,0 0 1,0 0-1,0 0 0,0-1 0,0 1 0,0 0 0,0 0 0,0 0 0,0-1 0,0 1 0,-1 0 0,3-1 0,2-2 39,-1-1 0,1 1-1,0-1 1,-1 0 0,0 0 0,0 0 0,0-1 0,0 1 0,-1-1-1,1 0 1,3-8 0,1-4 17,0-1-1,8-23 1,-13 33-76,-1 0 1,1 0-1,-1 0 0,0 0 1,-1 0-1,0-1 0,0 1 1,-1 0-1,0-1 0,-1 1 1,0 0-1,-2-12 0,3 19-16,0 0-1,-1 0 0,1 0 0,0 0 0,0 0 0,-1 0 1,1 0-1,-1 0 0,1 0 0,-1 0 0,1 0 0,-1 1 1,0-1-1,1 0 0,-1 0 0,0 0 0,0 1 0,0-1 0,0 0 1,1 1-1,-1-1 0,0 1 0,0-1 0,0 1 0,0 0 1,0-1-1,0 1 0,0 0 0,0 0 0,0-1 0,0 1 0,0 0 1,-1 0-1,1 0 0,0 0 0,0 0 0,0 1 0,0-1 1,0 0-1,0 0 0,0 1 0,-1 0 0,-1 0 4,-1 1 0,1 0 0,-1 1 0,1-1 0,0 0 0,0 1 0,0 0 0,1 0 0,-1 0 0,-4 5 0,1 5 27,-1-1-1,1 1 1,1-1-1,0 1 1,1 1-1,1-1 0,0 1 1,0 0-1,2-1 1,-1 1-1,2 0 1,2 26-1,-2-38-21,0 0-1,0 0 1,1-1-1,-1 1 1,0 0-1,1 0 1,0-1-1,-1 1 0,1 0 1,0-1-1,0 1 1,0-1-1,0 1 1,0-1-1,0 1 1,0-1-1,0 0 1,1 1-1,-1-1 1,3 1-1,-3-1 0,1-1-1,0 1 0,-1-1 1,1 0-1,0 0 1,-1 0-1,1 0 1,0 0-1,-1 0 1,1 0-1,0 0 1,-1-1-1,1 1 1,0-1-1,-1 1 1,1-1-1,2-1 1,6-4 15,1-1 0,-1 0-1,0-1 1,14-14 0,-20 18-24,150-146-191,-152 149 187,1-3-15,2 1 0,-1 0 1,0 0-1,1 0 0,5-3 0,-9 5 16,0 1-1,0-1 0,0 1 0,0 0 0,0 0 0,0-1 1,0 1-1,0 0 0,0 0 0,0 0 0,0 0 0,0 0 1,0 0-1,0 0 0,0 0 0,0 1 0,0-1 0,0 0 0,0 1 1,0-1-1,0 0 0,0 1 0,0-1 0,0 1 0,0 0 1,-1-1-1,1 1 0,0 0 0,0-1 0,-1 1 0,1 0 1,0 0-1,-1 0 0,1-1 0,0 3 0,4 9 17,-1 1 1,0 0-1,-1 0 0,0 0 0,-1 1 1,0 23-1,2-3 89,-3-23-67,0 0 42,1 1-1,0-1 1,4 14-1,-6-25-66,0 1 0,0 0-1,0-1 1,0 1 0,1 0 0,-1-1-1,0 1 1,0 0 0,1-1 0,-1 1-1,0-1 1,1 1 0,-1 0 0,1-1 0,-1 1-1,0-1 1,1 1 0,-1-1 0,1 1-1,0-1 1,-1 0 0,1 1 0,-1-1-1,1 0 1,0 1 0,-1-1 0,1 0 0,-1 0-1,1 1 1,0-1 0,0 0 0,-1 0-1,1 0 1,0 0 0,-1 0 0,1 0-1,0 0 1,-1 0 0,1 0 0,0 0-1,-1-1 1,1 1 0,0 0 0,-1 0 0,1-1-1,0 1 1,-1 0 0,1-1 0,-1 1-1,1 0 1,-1-1 0,1 1 0,-1-1-1,1 1 1,-1-1 0,1 1 0,-1-1 0,1 0-1,-1 1 1,1-2 0,4-4 41,-1-1 0,0 0 0,6-13 0,14-40 109,-18 43-173,0 0 0,1 1 0,1-1 0,18-26 0,-26 43 10,0-1-1,0 1 1,0 0-1,0 0 1,0-1 0,0 1-1,1 0 1,-1 0-1,0-1 1,0 1-1,0 0 1,1 0-1,-1 0 1,0-1 0,0 1-1,0 0 1,1 0-1,-1 0 1,0 0-1,0 0 1,1-1-1,-1 1 1,0 0 0,1 0-1,-1 0 1,0 0-1,0 0 1,1 0-1,-1 0 1,0 0 0,1 0-1,-1 0 1,0 0-1,0 0 1,1 0-1,-1 0 1,0 0-1,0 1 1,1-1 0,-1 0-1,5 14-180,-3 24-233,-2-35 358,-1 33-687,-1-23 185,2 1 1,2 25 0,-1-37 79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8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126 253 16492,'-5'0'170,"0"0"1,1 0 0,-1 1-1,0 0 1,0 0 0,0 0-1,1 1 1,-1-1 0,1 1-1,-1 0 1,1 1 0,-1-1-1,1 1 1,0-1 0,0 1 0,1 0-1,-1 1 1,1-1 0,-1 1-1,1 0 1,0-1 0,0 1-1,1 1 1,-1-1 0,1 0-1,0 1 1,-2 4 0,1-2-78,0 1 1,0 0-1,1-1 1,0 1 0,1 0-1,0 0 1,0 0-1,0 0 1,1 0-1,0 1 1,1-1-1,0 0 1,0 0-1,1 0 1,4 14 0,-5-20-70,-1 0-1,1-1 1,-1 1 0,1-1 0,0 1 0,0 0 0,0-1 0,0 1 0,0-1 0,0 0 0,0 1 0,0-1 0,1 0 0,-1 0 0,0 0 0,1 0 0,-1 0 0,1 0 0,-1 0 0,1 0 0,-1 0 0,1-1 0,0 1 0,-1-1 0,1 1 0,0-1 0,0 0 0,-1 1 0,1-1 0,0 0-1,0 0 1,-1-1 0,1 1 0,0 0 0,0 0 0,-1-1 0,1 1 0,0-1 0,-1 0 0,1 1 0,0-1 0,-1 0 0,3-1 0,4-4 56,-1 1 1,0-1-1,0 0 1,0 0-1,-1-1 0,0 0 1,7-10-1,1-5 27,-2 1 0,0-2 0,-1 0 0,-1 0 0,11-43 0,-7 10 69,9-81 1,-23 136-174,1-7 26,0 0 0,0 0 0,-1 0 0,0 0 0,-2-13 0,2 21-27,0 0 0,0 0 0,0 1 0,0-1-1,0 0 1,0 0 0,0 0 0,0 0 0,0 0-1,0 0 1,0 0 0,0 1 0,0-1-1,0 0 1,0 0 0,0 0 0,-1 0 0,1 0-1,0 0 1,0 0 0,0 0 0,0 1 0,0-1-1,0 0 1,0 0 0,-1 0 0,1 0-1,0 0 1,0 0 0,0 0 0,0 0 0,0 0-1,0 0 1,-1 0 0,1 0 0,0 0 0,0 0-1,0 0 1,0 0 0,0 0 0,0 0-1,-1 0 1,1 0 0,0 0 0,0 0 0,0 0-1,0 0 1,0 0 0,0-1 0,0 1 0,-1 0-1,1 0 1,0 0 0,0 0 0,0 0-1,0 0 1,0 0 0,0 0 0,0 0 0,0-1-1,0 1 1,0 0 0,0 0 0,-1 0 0,-3 13 47,1 25 27,1 0 1,6 67-1,-3-84-65,0-11-21,0 17 12,7 37 1,-7-58-69,1-1 1,-1 1 0,1 0-1,0-1 1,0 1 0,0-1-1,1 0 1,0 1-1,0-1 1,0-1 0,1 1-1,6 7 1,-9-11-15,1 0 1,0 0-1,-1 0 0,1 0 0,0 0 1,-1 0-1,1-1 0,0 1 0,0-1 1,0 1-1,0-1 0,-1 0 0,1 0 1,0 1-1,0-1 0,0-1 0,0 1 1,0 0-1,0 0 0,0-1 1,-1 1-1,1-1 0,0 1 0,0-1 1,-1 0-1,1 0 0,1-1 0,3-1-63,0-1 0,-1 0 0,0 0 0,0 0 0,0-1 0,6-8 0,13-19-638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9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9 289 18068,'-1'4'566,"1"-1"1,0 1 0,-1 0-1,0-1 1,0 0 0,0 1-1,-2 4 1,2-8-464,3 2 105,0-1 1,0 1-1,-1-1 1,1 0-1,0 0 1,0 0 0,0 0-1,0 0 1,4 1-1,3 1-145,-6-1-56,0 0-1,1-1 1,-1 1 0,1-1 0,0 0-1,-1 0 1,1 0 0,0 0-1,-1-1 1,1 1 0,0-1-1,0 0 1,-1-1 0,1 1 0,0 0-1,0-1 1,6-2 0,2-1 37,0-1 0,-1-1 1,0 0-1,11-8 0,-13 8-10,0 0 0,1 1 0,-1 0 0,1 1 0,13-4-1,-22 7-27,0 1-1,0 0 0,0 0 0,0 0 0,0 0 0,0 0 0,0 1 0,0-1 1,0 0-1,0 0 0,0 1 0,0-1 0,0 0 0,0 1 0,-1-1 1,1 1-1,0-1 0,0 1 0,0 0 0,0-1 0,-1 1 0,1 0 0,0-1 1,-1 1-1,1 0 0,-1 0 0,1 0 0,-1 0 0,1-1 0,-1 1 0,1 0 1,-1 0-1,0 0 0,1 0 0,-1 0 0,0 0 0,0 0 0,0 1 1,2 7 45,-1 0 1,0 0 0,-1 12-1,0-12 9,0-8-43,0 1 0,0-1 0,0 0 0,0 1-1,0-1 1,0 1 0,0-1 0,1 0 0,-1 0 0,1 1 0,-1-1-1,1 0 1,-1 0 0,2 2 0,-2-3-20,0 0-1,1-1 1,-1 1-1,1 0 1,-1 0-1,0 0 1,1 0-1,-1-1 1,0 1-1,1 0 1,-1 0-1,0-1 1,1 1-1,-1 0 1,0 0 0,0-1-1,1 1 1,-1 0-1,0-1 1,0 1-1,0-1 1,1 1-1,-1 0 1,0-1-1,0 1 1,0-1-1,0 0 1,13-41-1053,-12 26 883,0 1-1,-1-20 1,-4-5-162</inkml:trace>
  <inkml:trace contextRef="#ctx0" brushRef="#br0" timeOffset="1">188 30 20348,'4'2'2265,"-4"-1"-1577,0-4 1680,3 1-1959,0-3-561,-1 1-1593,-1 0 1561,-11-4-304,-5 1-208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9.7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68 20740,'11'58'2607,"-11"-49"-2398,1 0-1,0 0 0,1 0 0,0 0 0,0-1 1,1 1-1,0-1 0,1 1 0,0-1 0,8 12 0,-11-19-182,0 1-1,0-1 0,0 1 1,1-1-1,-1 0 0,1 0 1,-1 0-1,1 0 0,-1 0 0,1 0 1,0 0-1,-1 0 0,1-1 1,0 1-1,0-1 0,0 1 1,-1-1-1,1 0 0,3 1 0,-2-2-52,0 1-1,0-1 0,0 1 0,0-1 0,0 0 0,0 0 0,0 0 1,0 0-1,-1-1 0,6-2 0,0-2-216,0-1 0,0 0 0,-1 0 0,0 0 0,12-17 0,5-13-1161,-1-2 1,26-64-1,-49 103 1403,0 0 0,0 0-1,0 1 1,0-1 0,1 0 0,-1 0-1,0 0 1,0 0 0,0 0 0,0 0 0,0 0-1,0 0 1,0 0 0,0 0 0,0 0-1,0 0 1,0 0 0,0 0 0,1 0 0,-1 0-1,0 0 1,0 0 0,0 0 0,0 0-1,0 0 1,0 0 0,0 0 0,0 0 0,0 0-1,0 0 1,0 0 0,1 0 0,-1 0-1,0 0 1,0 0 0,0 0 0,0 0 0,0 0-1,0 0 1,0 0 0,0 0 0,0-1-1,0 1 1,0 0 0,0 0 0,0 0 0,0 0-1,0 0 1,1 10 180,-27 235 3626,1-16-1437,23-196-2133,1-13-208,-1 0 1,2 0 0,1 0-1,4 29 1,2-36-1024,-2-19-735,1-21-10,-5 4 972,0-2-79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30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 20844,'-1'-2'1537,"1"8"-1121,0 8-112,1 11 608,2 1-248,1 6-296,4 3-56,-3 4-256,3 1-208,-3-2-856,1-5 904,4-8-184,2-2-136</inkml:trace>
  <inkml:trace contextRef="#ctx0" brushRef="#br0" timeOffset="0.99">209 758 23013,'0'33'1960,"-3"-5"-1640,-4-17-296,0-2 505,-1-10-369,3-8-72,-1-27-144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6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81 138 4865,'-47'15'2000,"17"-7"2569,29-8-4490,1 0-1,0 0 1,0 1-1,0-1 1,0 0-1,-1 0 0,1 0 1,0 0-1,0 0 1,0 0-1,0 0 1,0 0-1,0 1 1,-1-1-1,1 0 0,0 0 1,0 0-1,0 0 1,0 0-1,0 1 1,0-1-1,0 0 0,0 0 1,0 0-1,0 0 1,0 1-1,0-1 1,0 0-1,0 0 0,0 0 1,0 1-1,0-1 1,0 0-1,0 0 1,0 0-1,0 0 1,0 0-1,0 1 0,0-1 1,0 0-1,0 0 1,0 0-1,0 0 1,1 1-1,-1-1 0,0 0 1,0 0-1,0 0 1,0 0-1,0 0 1,0 0-1,1 0 1,-1 1-1,0-1 0,0 0 1,0 0-1,0 0 1,1 0-1,-1 0 1,0 0-1,0 0 0,0 0 1,0 0-1,1 0 1,-1 0-1,11 6 1871,33 5 271,0-1 0,90 6 0,91-12-1730,-152-6-462,1-3 0,-1-3 1,0-3-1,0-4 1,105-35-1,-117 28-7,27-9 49,92-21-1,-168 50-52,0 0 0,-1 0 0,20 0 0,-26 2 20,0 1-1,0 0 0,0-1 1,0 2-1,0-1 0,0 0 1,-1 1-1,1 0 0,-1 0 1,1 0-1,3 4 0,-7-6-54,-1 0 0,0 1 0,0-1 0,1 0 0,-1 1 0,0-1-1,1 0 1,-1 0 0,0 1 0,1-1 0,-1 0 0,0 0 0,1 0-1,-1 0 1,0 0 0,1 1 0,-1-1 0,1 0 0,-1 0 0,0 0 0,1 0-1,-1 0 1,0 0 0,1 0 0,-1 0 0,1 0 0,-1 0 0,0-1 0,1 1-1,-1 0 1,1 0 0,-1 0 0,0 0 0,1 0 0,-1-1 0,0 1-1,1 0 1,-1 0 0,0-1 0,0 1 0,1 0 0,-1-1 0,0 1-1,1-18-1187,-4 4 791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7.4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255 29 13283,'0'-1'76,"0"0"0,0 0 0,0 0 0,0 0 0,0 0 0,0 0 0,0-1 0,-1 1 1,1 0-1,0 0 0,-1 0 0,1 0 0,-1 0 0,1 0 0,-1 0 0,0 0 0,1 0 0,-1 1 0,0-1 0,0 0 0,1 0 1,-1 0-1,0 1 0,0-1 0,0 0 0,0 1 0,0-1 0,0 1 0,0-1 0,0 1 0,0 0 0,0-1 0,0 1 1,0 0-1,-1 0 0,1 0 0,0 0 0,0 0 0,0 0 0,0 0 0,0 0 0,0 0 0,-1 0 0,1 1 0,0-1 0,-2 1 1,-3 1 223,0 0 1,-1 0 0,1 0 0,0 1-1,0 0 1,-10 7 0,3 2 40,-1 0 0,2 0 0,0 1 0,0 1-1,2 0 1,-1 0 0,2 1 0,-9 19 0,8-16-62,2 1-1,0 0 1,2 0-1,0 1 1,1 0 0,-4 35-1,8-53-262,1 0 0,0 0 0,0 0-1,0 0 1,0 0 0,0 0-1,0-1 1,1 1 0,-1 0 0,0 0-1,1 0 1,0 0 0,-1-1 0,1 1-1,0 0 1,0 0 0,0-1-1,0 1 1,0-1 0,0 1 0,3 1-1,-2-1-7,0-1 0,0 0 0,1 0 0,-1 0 0,0 0-1,0-1 1,1 1 0,-1-1 0,1 1 0,-1-1 0,0 0 0,1 0 0,-1 0-1,5-1 1,4-1 6,1 0-1,-1-1 0,0-1 1,0 0-1,19-9 1,-23 9 0,0 0 0,-1 0 0,1 0 0,6-7 0,-11 9 10,0 1-1,-1-1 0,1 0 0,0 0 1,-1 0-1,0 0 0,1 0 0,-1 0 1,0 0-1,0 0 0,0-1 0,0 1 1,-1 0-1,1-1 0,-1 1 0,1 0 1,-1-4-1,0 7-15,0-1 1,0 0-1,0 0 0,0 0 1,0 0-1,0 0 0,0 0 1,0 0-1,0 0 1,0 0-1,0 0 0,0 0 1,-1 0-1,1 0 0,0 0 1,0 0-1,0 0 0,0 0 1,0 0-1,0 1 0,0-1 1,0 0-1,0 0 0,0 0 1,0 0-1,0 0 1,-1 0-1,1 0 0,0 0 1,0 0-1,0 0 0,0 0 1,0 0-1,0 0 0,0-1 1,0 1-1,0 0 0,0 0 1,0 0-1,-1 0 0,1 0 1,0 0-1,0 0 0,0 0 1,0 0-1,0 0 1,0 0-1,0 0 0,0 0 1,0 0-1,0 0 0,0 0 1,0 0-1,0-1 0,0 1 1,0 0-1,0 0 0,0 0 1,0 0-1,0 0 0,0 0 1,0 0-1,-1 10 169,23 20-78,-19-26-99,1 0 0,-1 0 0,0 0 1,-1 0-1,1 1 0,-1-1 1,0 1-1,2 5 0,-2-5-129,-1 0 0,0 0 0,0 1 0,0-1 0,-1 0 0,0 0 0,-1 9 0,1-11-39,-1-1 1,1 1-1,-1 0 1,0-1-1,0 1 1,0-1-1,0 1 1,-1-1-1,1 1 1,0-1-1,-1 0 1,0 0 0,1 0-1,-1 0 1,0 0-1,-3 2 1,-4 3-561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8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1 410 16468,'3'1'243,"1"-1"1,0 0-1,-1 0 1,1 0 0,-1-1-1,1 1 1,0-1-1,-1 0 1,1 0 0,-1 0-1,0-1 1,1 1-1,-1-1 1,0 1 0,0-1-1,0 0 1,0-1 0,0 1-1,0 0 1,-1-1-1,1 1 1,2-5 0,-2 3-184,1-1 1,-1 1-1,-1-1 1,1 0-1,0 0 1,-1 0-1,0 0 1,0 0-1,-1 0 1,0 0-1,1-1 1,-2 1-1,1-1 1,0-6-1,-1 11-49,0 0 0,-1 0 0,1 0 0,0-1 0,0 1 0,0 0-1,-1 0 1,1 0 0,0 0 0,-1-1 0,0 1 0,1 0 0,-1 0 0,0-1 0,0 2-5,1-1 0,-1 1 1,1 0-1,0-1 0,-1 1 1,1 0-1,-1 0 1,1-1-1,-1 1 0,1 0 1,-1 0-1,1 0 0,-1 0 1,0 0-1,1-1 1,-1 1-1,1 0 0,-1 0 1,1 0-1,-1 1 0,1-1 1,-1 0-1,-2 1 5,1 0 0,0 0-1,0 0 1,0 0 0,0 0 0,0 0-1,0 1 1,0-1 0,0 1-1,0 0 1,1-1 0,-3 5 0,-2 3 16,0 0 0,1 1 0,0 0 0,1 0 0,0 0 0,0 1 0,-2 11 0,2-2 18,0 1 1,0 37-1,3-56-39,1 0 0,0 0 0,1 0 0,-1 0 0,0 1 0,1-1 0,-1 0 0,1 0 0,-1 0 0,1 0 0,0 0 0,0 0 0,0 0 0,0 0 0,3 3 0,-3-4-3,0-1-1,0 1 1,0 0 0,0-1 0,0 1 0,0-1 0,0 1 0,0-1 0,0 0 0,0 1 0,1-1 0,-1 0 0,0 0 0,0 0 0,0 0 0,1 0-1,-1 0 1,0 0 0,0 0 0,0 0 0,0 0 0,1-1 0,-1 1 0,0 0 0,0-1 0,0 1 0,0-1 0,0 0 0,0 1 0,1-2-1,9-5 0,-1 0 0,-1-1 0,0 0-1,0-1 1,14-17 0,-7 5-66,23-39 0,-10 3-66,-3-2-1,-3-1 1,17-69 0,-37 119 141,-1 6 8,-1-1 0,1 1-1,-1-1 1,0 1 0,-1-1 0,1 0 0,-1 1 0,0-1 0,0-6 0,0 11-15,0-1 1,-1 1-1,1 0 1,0-1-1,0 1 1,-1-1 0,1 1-1,0 0 1,0-1-1,-1 1 1,1 0-1,-1-1 1,1 1-1,0 0 1,-1-1-1,1 1 1,-1 0 0,1 0-1,0-1 1,-1 1-1,1 0 1,-1 0-1,1 0 1,-1 0-1,1 0 1,-1 0-1,1 0 1,-1 0-1,1 0 1,-1 0 0,1 0-1,-1 0 1,1 0-1,-1 0 1,1 0-1,0 0 1,-1 1-1,1-1 1,-1 0-1,1 0 1,-1 1 0,1-1-1,0 0 1,-1 0-1,1 1 1,-1 0-1,-20 14 112,12-5-95,0 0 1,1 1-1,0 0 0,1 1 1,0 0-1,0 0 0,2 0 1,-1 1-1,2 0 0,0 0 1,-4 19-1,4-10 32,1 1-1,0 0 0,2 0 1,0 0-1,6 45 1,7-15-101,-11-50-47,0 0 1,0 1-1,0-1 1,1 0-1,0 0 1,-1 0-1,1 0 1,0-1-1,0 1 1,1 0-1,-1-1 1,1 0-1,2 3 1,-5-5 70,1 1 0,0-1 0,-1 1 0,1-1 1,0 0-1,-1 1 0,1-1 0,0 0 0,0 0 0,-1 0 0,1 0 0,0 1 1,0-1-1,-1 0 0,1 0 0,0 0 0,0 0 0,-1-1 0,1 1 0,0 0 1,0 0-1,-1 0 0,1-1 0,0 1 0,0 0 0,-1-1 0,2 0 0,12-16-415,-1-5-65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8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61 193 15155,'-2'4'460,"0"0"-1,0 0 0,0 0 0,0 0 1,-1 0-1,1-1 0,-5 5 0,-12 19 1178,15-17-1338,1-1 0,-1 1 0,-1 12 0,4-19-265,0 0 0,1 0 0,-1 0 0,1 0 0,0 1 0,0-1 0,0 0 0,0 0 0,1 0 0,-1 0 0,1 0-1,0 0 1,0 0 0,2 5 0,-3-8-29,0 1-1,0-1 0,1 0 1,-1 1-1,0-1 0,1 0 0,-1 1 1,0-1-1,1 0 0,-1 0 1,0 1-1,1-1 0,-1 0 0,0 0 1,1 0-1,-1 1 0,1-1 0,-1 0 1,1 0-1,-1 0 0,0 0 1,1 0-1,-1 0 0,1 0 0,-1 0 1,1 0-1,-1 0 0,0 0 1,1 0-1,-1 0 0,1 0 0,-1 0 1,1 0-1,-1-1 0,17-12 69,7-24-26,-6 0 0,-1 0 1,-2-2-1,-1 0 1,16-81-1,-29 113-32,0 5-7,-1 0-1,1 0 0,-1 0 0,1 0 1,-1 0-1,0 0 0,0 1 0,0-1 1,0 0-1,0 0 0,-1 0 0,1 0 1,-1 0-1,0-2 0,1 4-3,0 0-1,0 0 0,-1 0 1,1 0-1,0 0 0,0 0 1,-1 0-1,1 0 0,0 0 1,0 0-1,-1 0 0,1 0 1,0 0-1,0 0 0,0 0 1,-1 0-1,1 0 0,0 0 1,0 1-1,0-1 0,-1 0 1,1 0-1,0 0 0,0 0 1,0 1-1,-1-1 0,1 0 1,0 0-1,0 0 0,0 1 0,0-1 1,0 0-1,0 0 0,0 0 1,-1 1-1,1-1 0,0 0 1,0 0-1,0 1 0,0-1 1,-6 12 67,-4 18 107,2 0-1,1 1 1,1-1 0,1 2-1,2-1 1,1 47-1,2-70-167,2 31 111,-2-37-165,0 0-1,1 0 0,-1 0 0,1 0 0,-1 1 1,1-1-1,0 0 0,0-1 0,0 1 0,0 0 1,0 0-1,0 0 0,3 3 0,-3-5 14,-1 0 0,1 0-1,-1 1 1,0-1 0,1 0 0,-1 0-1,1 0 1,-1 0 0,1 0 0,-1 1-1,1-1 1,-1 0 0,0 0 0,1 0-1,-1 0 1,1 0 0,-1 0 0,1-1-1,-1 1 1,1 0 0,-1 0 0,0 0-1,1 0 1,-1 0 0,1-1 0,-1 1 0,0 0-1,1 0 1,-1-1 0,0 1 0,1 0-1,-1-1 1,0 1 0,1 0 0,-1-1-1,0 1 1,0 0 0,1-1 0,-1 1-1,0-1 1,0 1 0,0-1 0,1 1-1,-1 0 1,0-1 0,0 1 0,0-1-1,6-21-304,-4-5-196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9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4 14211,'0'-1'82,"-1"1"1,1 0-1,-1-1 0,1 1 0,-1 0 1,1 0-1,-1-1 0,1 1 0,-1 0 1,0 0-1,1 0 0,-1 0 0,1 0 0,-1-1 1,0 1-1,1 0 0,-1 0 0,1 1 1,-1-1-1,0 0 0,1 0 0,-1 0 1,1 0-1,-1 0 0,1 1 0,-1-1 1,0 0-1,1 0 0,-1 1 0,1-1 1,-1 1-1,-18 11 1020,11-5-705,0 0 1,1 0-1,0 1 0,1 0 0,-10 14 1,13-16-310,-1-1-1,1 1 1,0 0 0,1-1 0,0 2 0,0-1 0,0 0 0,0 0-1,1 0 1,-1 8 0,2-14-81,0 1 1,0-1-1,0 1 0,0-1 0,0 1 0,0-1 1,0 1-1,0-1 0,0 1 0,0-1 0,0 1 0,0-1 1,0 1-1,0-1 0,1 0 0,-1 1 0,0-1 1,0 1-1,0-1 0,1 1 0,-1-1 0,0 0 1,1 1-1,-1-1 0,0 1 0,1-1 0,-1 0 1,0 0-1,1 1 0,-1-1 0,1 0 0,-1 1 0,0-1 1,1 0-1,-1 0 0,1 0 0,1 0 4,-1 0 1,0-1-1,1 1 0,-1 0 1,0-1-1,1 0 0,-1 1 0,0-1 1,0 0-1,0 1 0,1-1 1,0-2-1,29-29 192,-26 26-138,-1 0-14,0 0 0,1 1 1,0 0-1,7-7 0,-11 12-41,-1-1 0,1 1 1,-1-1-1,1 1 0,0-1 0,-1 1 0,1 0 0,0-1 1,-1 1-1,1 0 0,0-1 0,-1 1 0,1 0 0,0 0 0,0 0 1,-1 0-1,1-1 0,0 1 0,0 0 0,-1 0 0,1 1 1,0-1-1,0 0 0,-1 0 0,1 0 0,0 0 0,0 1 1,-1-1-1,1 0 0,0 1 0,-1-1 0,1 0 0,-1 1 0,1-1 1,0 1-1,-1-1 0,1 1 0,-1-1 0,1 1 0,-1 0 1,1-1-1,-1 1 0,0 0 0,1-1 0,-1 1 0,0 0 1,1-1-1,-1 1 0,0 0 0,0 1 0,14 40 428,6 17 204,-20-58-634,0-1 0,1 0 0,-1 1 0,0-1 0,0 1 0,0-1 0,1 0 0,-1 1-1,0-1 1,0 1 0,1-1 0,-1 0 0,0 1 0,1-1 0,-1 0 0,0 0 0,1 1-1,-1-1 1,0 0 0,1 0 0,-1 1 0,1-1 0,-1 0 0,1 0 0,-1 0 0,0 0-1,1 0 1,-1 0 0,1 0 0,-1 0 0,1 0 0,-1 0 0,1 0 0,-1 0 0,0 0-1,1 0 1,-1 0 0,1 0 0,-1 0 0,1 0 0,-1-1 0,0 1 0,1 0 0,-1 0-1,1-1 1,-1 1 0,0 0 0,1-1 0,-1 1 0,0 0 0,0-1 0,1 1 0,-1 0 0,0-1-1,0 1 1,1 0 0,-1-1 0,0 0 0,14-25 132,-3-6-153,-8 22-229,0 0 1,1 0 0,0 0-1,0 0 1,10-15-1,-14 25 215,0 0 0,1-1 0,-1 1 0,0 0 0,0 0 1,0 0-1,0 0 0,0 0 0,0 0 0,0-1 0,1 1 0,-1 0 0,0 0 0,0 0 0,0 0 0,0 0 0,0 0 0,1 0 0,-1 0 0,0 0 0,0 0 0,0 0 0,0 0 0,1 0 0,-1 0 1,0 0-1,0 0 0,0 0 0,0 0 0,1 0 0,-1 0 0,0 0 0,0 0 0,0 0 0,0 0 0,0 0 0,1 0 0,-1 0 0,0 0 0,0 0 0,0 1 0,0-1 0,0 0 0,0 0 0,1 0 1,-1 0-1,0 0 0,0 0 0,0 1 0,0-1 0,0 0 0,0 0 0,0 0 0,0 0 0,0 0 0,0 1 0,0-1 0,0 0 0,0 0 0,0 0 0,0 0 0,0 1 0,0-1 0,0 0 0,3 12-925,-3-11 810,1 6-427,0 1 115,0 0-1,0 0 1,5 13-1,1-10-106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6.9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61 15987,'-4'17'1873,"9"-5"-785,8-6-336,13-6 1481,9-5-705,10-6-448,6-2-112,3-3-335,2-1-297,-3 4-1113,-4 2-95,-9 5 672,-9 3-208,-15 3-176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0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34 191 15163,'0'0'59,"0"0"0,0 0 0,0 0 1,1 0-1,-1 0 0,0 0 0,0 0 0,0 0 0,0 0 0,1 0 0,-1 0 0,0 0 0,0 0 0,0 0 0,1 0 0,-1 0 0,0 0 0,0 0 1,0 0-1,1 0 0,-1 0 0,0 0 0,0 0 0,0 0 0,0 0 0,1 1 0,-1-1 0,0 0 0,0 0 0,0 0 0,0 0 0,0 0 1,0 1-1,1-1 0,-1 0 0,0 0 0,0 1 0,2 10 1407,-5 20 203,2-22-1098,0 2-168,0 1 0,2 17 0,0-28-396,-1 0-1,1 0 0,0 0 0,0 0 1,0-1-1,0 1 0,0 0 0,0-1 1,0 1-1,0-1 0,1 1 0,-1-1 1,0 1-1,0-1 0,0 0 0,1 0 1,0 1-1,8 2 1,-4 0-10,-1 1-1,0 0 0,0 0 0,0 0 0,0 1 0,-1-1 0,0 1 1,0 0-1,0 1 0,0-1 0,-1 1 0,0 0 0,0-1 0,1 8 0,-1-7 5,-1 0-1,0 0 1,0 1-1,-1-1 1,1 1-1,-2-1 0,1 1 1,-1 0-1,0-1 1,0 1-1,-1 0 1,0-1-1,-2 11 0,1-13 5,0 0 0,-1-1 0,1 1-1,-1-1 1,1 0 0,-1 0 0,0 0-1,0 0 1,-1 0 0,1-1 0,0 1-1,-1-1 1,1 0 0,-1 0 0,0 0-1,0-1 1,-7 3 0,9-3-3,0 0-1,-1-1 1,1 1 0,0 0 0,-1-1-1,1 0 1,-1 1 0,1-1 0,-1 0-1,1 0 1,-1-1 0,1 1 0,-1 0-1,1-1 1,0 1 0,-1-1 0,1 0 0,0 0-1,-1 0 1,1 0 0,0 0 0,0-1-1,0 1 1,0 0 0,0-1 0,0 0-1,0 1 1,1-1 0,-1 0 0,-2-3-1,3 3 2,1 0-1,-1 0 1,0 0-1,1-1 0,-1 1 1,1 0-1,0 0 1,0 0-1,0 0 0,0 0 1,0-1-1,0 1 1,1 0-1,-1 0 0,1 0 1,-1 0-1,1 0 1,0 0-1,0 0 0,-1 0 1,2 0-1,-1 0 1,2-3-1,4-4 7,0 1-1,1 0 1,11-11-1,-13 14-11,41-37 56,53-53 83,-84 78-46,0-1-1,-1 0 1,20-34 0,-31 43 172,-8 14-82,-8 15 6,5-4-224,2 0 0,0 1 0,1 0 1,1 0-1,-2 30 0,7-33-683,-2-14 683,0 0-1,0 0 0,1 0 1,-1 0-1,0 0 0,0 0 1,0 0-1,1 1 0,-1-1 0,0 0 1,0 0-1,0 0 0,1 0 1,-1 0-1,0 0 0,0 0 0,1 0 1,-1 0-1,0 0 0,0 0 1,0-1-1,1 1 0,-1 0 1,0 0-1,0 0 0,0 0 0,1 0 1,-1 0-1,0 0 0,0 0 1,0-1-1,0 1 0,1 0 1,14-21-1912,1-14 77,-2 0 1,12-47-1,-3 7 1352,-14 44 809,-7 23 257,0-1-1,0 1 1,1 0-1,1 0 1,3-8 0,-4 24 2697,-3 7-2257,-4 20 635,2-27-1412,0 1 1,1-1 0,0 1-1,1 0 1,0-1-1,0 1 1,1 0-1,3 15 1,-4-24-206,1 1 0,-1 0 0,0-1 0,1 1 0,-1-1 0,1 1 0,-1-1 0,1 1 0,-1-1 0,1 1 0,-1-1 0,1 1 0,0-1 0,-1 0 0,1 1 0,0-1 0,-1 0-1,1 1 1,0-1 0,-1 0 0,1 0 0,0 0 0,0 0 0,-1 0 0,1 0 0,0 0 0,0 0 0,-1 0 0,1 0 0,0 0 0,-1 0 0,1 0 0,0-1 0,0 1 0,0-1 0,32-14-248,-17 7 12,-15 7 201,1 1 0,-1-1 0,1 1 1,0-1-1,0 1 0,-1 0 0,1-1 0,0 1 0,0 0 0,-1 0 0,1 0 0,0 1 0,0-1 1,-1 0-1,1 1 0,0-1 0,0 1 0,-1-1 0,1 1 0,-1 0 0,4 1 0,-4 0 6,1-1 0,-1 1 0,1 0 1,-1 0-1,0 0 0,0 0 0,0 0 0,0 0 0,0 0 0,0 0 0,0 0 0,-1 0 0,1 1 0,-1-1 0,1 0 0,-1 4 0,1 6 106,-1 1 0,0-1-1,0 0 1,-2 0 0,1 1-1,-2-1 1,1 0 0,-2 0-1,1-1 1,-2 1 0,-9 18-1,14-30-72,0 1-1,0-1 1,-1 1-1,1-1 1,0 1-1,0-1 1,-1 1-1,1-1 1,0 0-1,-1 1 1,1-1-1,-1 0 1,1 1-1,0-1 0,-1 0 1,1 1-1,-1-1 1,1 0-1,-1 0 1,1 0-1,-1 1 1,1-1-1,-1 0 1,1 0-1,-1 0 1,1 0-1,-1 0 1,1 0-1,-1 0 0,1 0 1,-1 0-1,1 0 1,-2 0-1,1-1-45,0 0-1,0 0 1,0 0 0,1 0-1,-1 0 1,0 0-1,0 0 1,1 0-1,-1 0 1,0 0-1,1 0 1,-1-1-1,0 0 1,-1-6-389,0 1 0,0-1 0,-2-12 0,5-34-621,4 30 308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1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1 227 11338,'4'4'377,"-1"0"-1,1 0 1,-1 0-1,0 1 1,0-1-1,4 9 1,8 12 1915,-14-24-2199,0 0 1,0 0-1,0 0 0,0 0 0,0 0 1,0-1-1,0 1 0,1 0 1,-1-1-1,0 1 0,1-1 0,-1 0 1,0 1-1,1-1 0,-1 0 0,0 0 1,1 0-1,-1 0 0,0 0 0,1 0 1,-1 0-1,1 0 0,-1 0 0,0-1 1,1 1-1,-1-1 0,0 1 1,0-1-1,1 1 0,-1-1 0,1-1 1,6-2 160,-1 0 0,0 0 1,11-10-1,7-7-260,-1-2 0,-2 0-1,0-2 1,-1 0 0,-2-2-1,0 0 1,26-54 0,-40 67 237,-5 14-222,0-1 0,0 1 0,0 0 0,0 0 0,-1 0 0,1 0-1,0 0 1,0 0 0,0 0 0,0 0 0,0 0 0,0 0 0,0 0 0,0 0 0,0-1 0,0 1 0,0 0 0,0 0 0,0 0 0,-1 0 0,1 0 0,0 0 0,0 0 0,0 0 0,0 0 0,0 0 0,0 0 0,0 0 0,0 0 0,0 0 0,-1 0 0,1 0 0,0 0 0,0 0 0,0 0 0,0 0 0,0 0 0,0 0 0,0 0 0,0 0-1,0 0 1,-1 0 0,1 0 0,0 1 0,0-1 0,0 0 0,0 0 0,0 0 0,0 0 0,0 0 0,0 0 0,0 0 0,0 0 0,0 0 0,0 0 0,0 0 0,-1 1 0,-16 20 697,10-5-493,0 0-1,0 0 1,2 1-1,0 0 0,1 0 1,0 0-1,2 1 1,0-1-1,0 1 1,2-1-1,1 1 0,0-1 1,4 24-1,-3-33-147,0-1 0,1 0-1,-1 1 1,1-1 0,5 8 0,-7-14-74,0 1 0,0 0 0,0 0 0,0 0 0,1-1 1,-1 1-1,0-1 0,1 1 0,-1-1 0,1 1 0,0-1 0,-1 0 1,1 0-1,0 0 0,0 0 0,0 0 0,0 0 0,0-1 1,0 1-1,0-1 0,0 1 0,0-1 0,2 1 0,-2-2-77,0 1-1,0-1 1,-1 0 0,1 1-1,0-1 1,-1 0-1,1 0 1,-1 0-1,1 0 1,-1 0-1,0 0 1,1-1 0,-1 1-1,0 0 1,0-1-1,0 1 1,0-1-1,0 1 1,0-1 0,0 1-1,0-1 1,-1 0-1,1 1 1,-1-1-1,1 0 1,-1 0-1,0 1 1,1-4 0,0-1-434,0 0 1,-1 0-1,0 0 1,0 0-1,0 0 1,0 0-1,-3-11 1,1 11 218,-1 0 0,0 1 1,1-1-1,-2 1 1,1-1-1,-1 1 1,1 0-1,-2 0 1,1 1-1,0-1 0,-1 1 1,0 0-1,0 0 1,0 0-1,0 1 1,-1 0-1,1 0 1,-12-4-1,7 3 538,0 1 0,0 0 0,-1 0 0,-14 0 1,15 2 816,-1 0 0,0 1 0,0 0 0,-10 3 0,12-1 999,14-2 13,16-2-520,38-14-323,-30 8-1475,0 0 0,0 2 0,45-4 0,-57 10-27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0.3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10050,'4'5'4764,"-1"18"-3900,9 226 2239,-12-249-3088,0 0 0,0 0 0,0 0 0,0-1-1,0 1 1,0 0 0,0 0 0,0 0 0,0 0-1,0 0 1,0 0 0,0 0 0,1 0 0,-1 0-1,0 0 1,0 0 0,0 0 0,0 0 0,0 0 0,0 0-1,0 0 1,0 0 0,0 0 0,0 0 0,0 0-1,0 1 1,0-1 0,0 0 0,0 0 0,0 0-1,1 0 1,2-14 151,3-23-16,-3 15-60,11-126 216,-15 148-312,1 1 0,0-1 0,0 0 0,0 0 0,0 0 0,0 0 0,0 0 0,-1 0 0,1 0 0,0 1 0,0-1 0,0 0 0,0 0 0,-1 0 0,1 0 0,0 0 0,0 0-1,0 0 1,0 0 0,-1 0 0,1 0 0,0 0 0,0 0 0,0 0 0,0 0 0,-1 0 0,1 0 0,0 0 0,0 0 0,0 0 0,0 0 0,-1 0 0,1-1 0,0 1 0,0 0 0,0 0 0,0 0 0,0 0 0,-1 0 0,1 0 0,0 0 0,0-1 0,0 1 0,0 0 0,0 0 0,0 0 0,0 0 0,0 0 0,0-1 0,-1 1 0,1 0 0,0 0 0,0 0 0,0 0 0,0-1 0,-4 10-73,1 1 1,0-1 0,0 1 0,1 0 0,0 0-1,1 0 1,-1 17 0,1-14 1,-2 37-126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1.6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92 15299,'6'-17'4325,"-1"11"-4081,1 0-1,-1 0 1,1 0 0,0 1-1,1 0 1,-1 0 0,1 1-1,0 0 1,0 0-1,0 0 1,12-3 0,-12 4-243,0 1 0,0 0 0,0 0 0,0 1 0,0 0 0,1 0 0,-1 1 0,0 0 0,1 0 0,-1 1 0,0-1 0,13 4 0,-20-4-5,0 0 0,0 0 0,0 0 0,0 0 0,0 0 1,0 0-1,0 1 0,0-1 0,0 0 0,1 0 0,-1 0 0,0 0 1,0 0-1,0 0 0,0 0 0,0 0 0,0 0 0,0 0 0,0 0 0,0 0 1,0 0-1,0 0 0,0 0 0,0 0 0,0 1 0,0-1 0,0 0 0,0 0 1,0 0-1,0 0 0,0 0 0,0 0 0,0 0 0,0 0 0,0 0 0,0 0 1,0 0-1,0 1 0,0-1 0,0 0 0,0 0 0,0 0 0,0 0 1,0 0-1,0 0 0,0 0 0,0 0 0,0 0 0,0 0 0,0 0 0,0 0 1,0 0-1,0 1 0,0-1 0,0 0 0,0 0 0,-1 0 0,1 0 0,0 0 1,0 0-1,0 0 0,0 0 0,0 0 0,-9 5-90,-11 3 25,-66 22-18,-103 31 345,173-58-164,16-3-93,0 0 0,0 0 1,1 0-1,-1 0 0,0 0 0,0 0 1,0 0-1,0 0 0,0-1 1,0 1-1,0 0 0,0 0 0,0 0 1,0 0-1,0 0 0,0 0 0,0 0 1,0 0-1,0 0 0,0 0 0,0 0 1,0 0-1,0 0 0,1 0 0,-1 0 1,0 0-1,0 0 0,0-1 0,0 1 1,0 0-1,0 0 0,0 0 0,0 0 1,0 0-1,0 0 0,0 0 0,0 0 1,0 0-1,0 0 0,0 0 0,0 0 1,-1 0-1,1-1 0,0 1 1,0 0-1,0 0 0,0 0 0,0 0 1,0 0-1,0 0 0,0 0 0,0 0 1,0 0-1,0 0 0,0 0 0,0 0 1,0 0-1,0 0 0,0 0 0,0 0 1,0 0-1,-1 0 0,27-13 38,117-28-103,-41 14-28,-228 47 496,122-19-456,1-1 1,-1 1-1,1 0 1,0 0-1,-1 0 1,1 1-1,0-1 1,0 1-1,0 0 1,0 0-1,0 0 1,0 0-1,1 0 1,-1 1-1,-3 3 1,7 0-105,4 0-64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13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0 14091,'-1'3'1120,"0"-3"-848,-5 3-152,3-3 873,4 0-905,2 0-56,2-1-184,0-1-57,-2 1 137,3-1-16,-2 2-8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15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1 320 13923,'2'0'190,"0"1"-1,0-1 1,0-1 0,-1 1 0,1 0-1,0 0 1,0-1 0,0 1-1,0-1 1,0 1 0,0-1 0,0 0-1,0 0 1,-1 0 0,1 0-1,3-3 1,10-4 336,3 4-234,-1 0 0,1 2 0,0 0 0,0 0 0,0 2 0,30 2 0,38-1-83,-80-1-129,1 1-1,-1 0 1,1 0-1,-1 0 1,1 1 0,7 3-1,30 5 331,-37-10-393,0 0 0,0 0 0,0-1 0,0 0 0,0 0 0,0 0 0,-1-1 0,1 0 0,0-1 0,7-3 0,9-7-32,32-21 1,8-5-2,-46 30 19,1 2 0,1 0-1,0 1 1,-1 1 0,38-4-1,99 0 27,-25 3-17,76-27 6,-47 6-3,-147 26-17,1 0 1,0 1-1,0 0 0,-1 1 1,26 5-1,56 23 4,-28-8 11,-60-20-7,0 0 0,0 0-1,0 0 1,0-1 0,0 0 0,1 0-1,-1 0 1,0-1 0,8-2 0,6-2 0,28-12 0,-31 11-3,-1 0-1,25-4 1,-4 4 27,87-19 89,-80 15-107,0 2 0,80-5 1,-114 12-15,-4 0 25,-1 0 0,0-1 0,1 1 0,-1-1 0,0 0 1,0-1-1,5-2 0,-7 3-16,0 0 0,0 0 0,0 0 0,1 1 0,-1-1 0,0 1 0,1 0 0,-1 0 0,0 0 1,1 1-1,0-1 0,-1 1 0,1 0 0,-1 0 0,1 0 0,6 1 0,-15-4-129,5 3 119,0-1 1,-1 1 0,1 0-1,0 0 1,-1 0 0,1-1-1,0 1 1,0 0 0,-1 0 0,1 0-1,0 0 1,-1 0 0,1 0-1,0-1 1,-1 1 0,1 0 0,-1 0-1,1 0 1,0 0 0,-1 0-1,1 0 1,0 0 0,-1 1-1,1-1 1,0 0 0,-1 0 0,1 0-1,0 0 1,-1 0 0,1 0-1,0 1 1,0-1 0,-1 0 0,1 1-1,-8 4-111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22.8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25 10962,'4'11'5548,"-1"-3"-4964,-5-17 152,-1 0-383,1 8 12,-3 10 370,4-7-206,2-16-45,1-8 544,-3 38-586,-1 51-297,8-133 776,-2 109-843,-3-55-563,0 11-604,0 10 531,2 3 104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17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21 192 10330,'-5'-9'2709,"2"6"-742,-8 8-1212,10-5-430,16-19 2697,46-4-2078,-35 16-880,-19 5-49,-1 1 0,1-1 1,-1-1-1,1 1 0,-1-1 0,0 0 0,0 0 0,9-7 0,-11 7-3,0 1 1,0-1-1,0 1 0,1 0 0,-1 0 0,6-1 1,21-10 57,40-27-15,-53 29-56,-13 9 1,0-1 0,-1 1-1,1-1 1,-1-1 0,0 1 0,4-4-1,-7 7-8,-1 0-1,0-1 1,0 1 0,0 0-1,0 0 1,0 0-1,0 0 1,0 0-1,1 0 1,-1 0 0,0 0-1,0 0 1,0 0-1,0 0 1,0-1-1,1 1 1,-1 0-1,0 0 1,0 0 0,0 0-1,0 0 1,0 0-1,1 0 1,-1 0-1,0 0 1,0 0-1,0 1 1,0-1 0,0 0-1,1 0 1,-1 0-1,0 0 1,0 0-1,0 0 1,0 0-1,0 0 1,0 0 0,1 0-1,-1 0 1,0 1-1,0-1 1,0 0-1,0 0 1,0 0 0,0 0-1,0 0 1,0 0-1,0 1 1,0-1-1,0 0 1,1 0-1,-1 0 1,0 0 0,0 0-1,0 1 1,0-1-1,0 0 1,0 0-1,0 0 1,0 0-1,0 0 1,0 1 0,0-1-1,-1 0 1,1 0-1,0 0 1,0 0-1,0 11-1199,0-10 1165,0-1-301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32 109 16339,'-3'-2'555,"1"1"0,-1-1-1,0 1 1,0 0 0,-1 0-1,-5-1 1,5 1 522,94 30 3872,-68-20-4923,0-1-1,1-2 0,0 0 1,0-1-1,43 4 0,-61-10-215,-1 1-1,1 0 0,-1-1 0,1 0 0,-1 0 1,1-1-1,-1 1 0,0-1 0,0 0 0,1 0 1,-2 0-1,1 0 0,0-1 0,0 0 1,-1 0-1,1 0 0,-1 0 0,0 0 0,4-6 1,3-5-1262,0-1 0,-1-1 0,11-27 0,-1 5 241,-35 87 7277,-3 13-4180,-92 345 903,107-393-3934,7-19-804,3-12 1509,3-4-272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5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5 17492,'0'0'111,"0"-1"1,0 1-1,0 0 0,1 0 1,-1 0-1,0 0 1,0 0-1,0 0 0,-1-1 1,1 1-1,0 0 1,0 0-1,0 0 0,0 0 1,0 0-1,0 0 1,0-1-1,0 1 0,0 0 1,0 0-1,0 0 1,0 0-1,0 0 0,0 0 1,0 0-1,-1 0 1,1-1-1,0 1 0,0 0 1,0 0-1,0 0 1,0 0-1,0 0 0,0 0 1,-1 0-1,1 0 1,0 0-1,0 0 0,0 0 1,0 0-1,0 0 0,0 0 1,-1 0-1,1 0 1,0 0-1,0 0 0,0 0 1,-1 0-37,1 0 1,0 0-1,0 1 1,0-1 0,-1 0-1,1 0 1,0 1-1,0-1 1,0 0-1,0 0 1,0 0-1,0 1 1,-1-1-1,1 0 1,0 1-1,0-1 1,0 0 0,0 0-1,0 1 1,0-1-1,0 0 1,0 0-1,0 1 1,0-1-1,0 0 1,0 0-1,0 1 1,0-1-1,1 0 1,-1 1-1,0-1 1,0 0 0,0 0-1,0 0 1,0 1-1,1-1 1,-1 0-1,0 0 1,0 1-1,0-1 1,1 0-1,-1 0 1,2 3 29,0 0 0,1-1-1,-1 1 1,1-1 0,0 0 0,-1 0 0,1 0 0,0 0 0,0 0-1,0 0 1,1-1 0,-1 0 0,0 1 0,0-1 0,1 0-1,-1-1 1,5 1 0,4 1-71,1 0-1,-1-1 1,20-2 0,-7-1-164,-1-2 1,30-8 0,4-2-2227,-58 17-718,-8 6 1459,-12 6 351,-2-4 225,-3 1-50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8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1 142 17580,'1'-7'265,"1"0"0,0-1 0,1 1 0,0 0 0,0 0 0,0 0 0,1 1 0,0-1 0,0 1 0,1 0 0,-1 0 0,1 1 0,1-1 0,-1 1 0,1 0 0,0 0 0,0 1 0,0 0 0,1 0 0,-1 0 0,1 1 0,0 0 0,0 0 0,0 1 0,1 0 0,-1 0 0,0 1 0,1-1 0,-1 2 0,1-1 0,12 2 0,-17-1-243,-1 0-1,1 1 0,0-1 1,0 1-1,0 0 0,0 0 1,-1 0-1,1 0 0,-1 0 1,1 1-1,-1-1 0,1 1 1,-1 0-1,0-1 0,1 1 1,-1 0-1,0 1 0,0-1 0,-1 0 1,1 0-1,0 1 0,-1-1 1,1 1-1,-1-1 0,0 1 1,0 0-1,0 0 0,0-1 1,-1 1-1,1 0 0,0 4 1,-1 1 3,1 0 1,-2 0-1,1-1 1,-1 1-1,0 0 1,-1 0-1,1 0 1,-2 0-1,1-1 1,-5 10-1,1-5 47,0 1-1,-1-1 0,0 0 1,-1-1-1,-1 1 1,1-2-1,-2 1 0,-13 11 1,29-26-104,0 1 1,1 0-1,-1 0 1,0 1-1,1 0 1,-1 0-1,1 0 1,0 1-1,0 0 1,0 0-1,0 1 1,-1 0-1,1 0 1,0 1-1,0-1 1,13 4-1,-14-2-20,1-1-1,0 1 0,-1 0 0,1 1 1,-1-1-1,0 1 0,0 1 0,0-1 1,0 1-1,-1 0 0,1 0 0,-1 1 1,0-1-1,0 1 0,-1 0 0,1 1 1,-1-1-1,5 10 0,-6-10 66,-2 0 0,1 0 0,0 1 0,-1-1 0,0 0 0,0 0-1,0 1 1,-1-1 0,0 0 0,0 1 0,0-1 0,-3 10 0,1-6 75,0 0 0,-1-1 0,0 1-1,-1-1 1,0 1 0,0-1 0,-6 7 0,-1 0 138,0-1-1,-1 0 1,0-1-1,-1-1 1,-1 0-1,0-1 1,-19 12-1,-25 8 277,52-28-644,0-1 0,0 0 0,1 0-1,-2 0 1,1-1 0,0 0 0,0-1 0,-10 1 0,15-1 84,0 0 1,0 0-1,0-1 1,0 1-1,0 0 1,0 0-1,0-1 1,0 1-1,0-1 1,-1 1-1,2-1 1,-1 1-1,0-1 1,0 0-1,0 1 1,0-1-1,0 0 1,0 0-1,1 1 1,-1-1-1,0 0 1,1 0-1,-1 0 1,1 0-1,-1 0 1,1 0-1,-1 0 1,1 0-1,0 0 1,-1-1-1,1 1 1,0 0-1,0 0 1,0 0-1,0 0 1,0 0-1,0 0 1,0-1-1,0 1 1,1-1-1,1-21-725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6.0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 15315,'-12'6'1913,"7"-1"-921,2 0-360,9-1 1224,5-1-311,9-2-313,4-1-208,4-1-336,4-2-135,4-1-193,-1 1-88,-4 1-360,-1 2-280,-11 5-697,-3 2-7,-11 6 752,0 0-240,-5 2-168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6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50 13147,'21'-49'4406,"-25"64"366,-2 20-3186,0 2-1084,0-15-367,4-15-108,-1 1 1,2-1 0,-1 0 0,1 1-1,0-1 1,0 1 0,1-1 0,1 15-1,1-19-33,0 0 0,0 0 0,0-1 0,1 1-1,-1-1 1,0 1 0,1-1 0,0 0 0,-1 0-1,1 0 1,0 0 0,0 0 0,5 1 0,7 6-26,-9-5 19,0 0 1,-1 1 0,1-1 0,-1 1-1,0 0 1,0 1 0,0 0-1,-1-1 1,0 1 0,0 1 0,-1-1-1,5 10 1,-7-11 9,1 0 0,-1 0 0,0 0 0,0 1 0,-1-1 0,0 0 0,0 0 0,0 1-1,0-1 1,-1 0 0,0 0 0,0 1 0,-1-1 0,1 0 0,-1 0 0,0 0 0,-4 7 0,2-6 13,1 0 1,-1 0 0,0-1-1,-1 1 1,0-1 0,1 0-1,-2 0 1,1-1-1,0 1 1,-1-1 0,0 0-1,0-1 1,-7 4-1,10-6-20,0 0-1,0 0 0,0 0 1,0 0-1,0 0 0,0-1 1,0 1-1,0-1 0,0 0 1,0 0-1,-1 0 0,1-1 1,0 1-1,0-1 0,0 1 0,0-1 1,0 0-1,0 0 0,1-1 1,-1 1-1,0 0 0,0-1 1,1 0-1,-1 0 0,1 1 1,0-2-1,-1 1 0,1 0 1,0 0-1,0-1 0,-2-3 1,0 1-1,1 0 1,1 0-1,-1 0 1,1 0-1,0 0 1,0-1 0,1 1-1,-1-1 1,1 1-1,0-8 1,-3-30-141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7.5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67 15483,'9'6'2369,"0"-6"-1329,-2 0-464,3-3 2441,4-3-2073,4-1-312,5-2-720,4-1-408,2 0-488,0 1 768,2 2-240,-1-2-160</inkml:trace>
  <inkml:trace contextRef="#ctx0" brushRef="#br0" timeOffset="1">602 0 17924,'3'20'1768,"-8"11"-1064,0 4-264,-4 9 697,0 4-137,1 1-288,0-1-152,4-7-312,1-5-168,2-12-424,1-2-296,0-12-456,0-8-409,-5-2 1097,1-3-296,-3-5-256</inkml:trace>
  <inkml:trace contextRef="#ctx0" brushRef="#br0" timeOffset="2">444 323 17468,'-4'-3'2040,"4"0"-1176,3-1-352,7-2 1329,4-1-601,7-3-496,2-1-328,4 1-864,2-3-480,-1 6 800,-4-3-168,-1-5-144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8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16 17788,'0'0'75,"0"-1"1,-1 1 0,1 0-1,0-1 1,-1 1 0,1 0-1,0-1 1,-1 1-1,1 0 1,0-1 0,-1 1-1,1 0 1,-1 0 0,1-1-1,0 1 1,-1 0-1,1 0 1,-1 0 0,1 0-1,-1 0 1,1 0 0,-1-1-1,1 1 1,-1 0-1,1 0 1,-1 0 0,1 1-1,0-1 1,-1 0 0,1 0-1,-1 0 1,1 0-1,-1 0 1,1 0 0,-1 1-1,1-1 1,0 0 0,-1 0-1,1 1 1,-1-1-1,-20 10 990,15-6-849,0 1 1,0 1-1,0-1 0,0 1 1,1 0-1,0 1 1,0-1-1,1 1 1,-1 0-1,1 0 0,-5 13 1,6-10-158,-1 1 1,1-1-1,1 1 1,0-1-1,1 1 1,-1 0-1,2 0 1,0 13-1,1-21-44,-1 0 0,0 0-1,1 0 1,0 0 0,-1 0-1,1 0 1,0 0 0,1 0-1,-1 0 1,1-1 0,-1 1 0,4 4-1,-4-6-3,0 0 1,0 0-1,0 0 0,1 0 0,-1 0 1,0-1-1,0 1 0,1 0 0,-1-1 0,0 1 1,1-1-1,-1 1 0,1-1 0,-1 0 0,1 1 1,-1-1-1,0 0 0,1 0 0,-1 0 1,1 0-1,-1-1 0,1 1 0,-1 0 0,1 0 1,-1-1-1,0 1 0,1-1 0,1-1 0,4-1 22,-1-1-1,-1 0 0,1-1 0,0 1 0,-1-1 0,0 0 0,0 0 0,-1-1 0,1 0 0,-1 1 0,-1-1 0,4-7 0,5-9 119,-2-1-1,9-27 1,-18 49-144,3-10 89,0-1 0,0 1 0,-1-1 0,-1 0 0,2-24-1,-4 36-92,0 0-1,0 0 0,0 0 0,0 0 1,0 0-1,0-1 0,0 1 0,0 0 0,0 0 1,0 0-1,0 0 0,0 0 0,0-1 0,0 1 1,0 0-1,0 0 0,0 0 0,0 0 0,0 0 1,0-1-1,0 1 0,0 0 0,0 0 1,0 0-1,0 0 0,0 0 0,0 0 0,0-1 1,0 1-1,0 0 0,-1 0 0,1 0 0,0 0 1,0 0-1,0 0 0,0 0 0,0 0 0,0 0 1,-1-1-1,1 1 0,0 0 0,0 0 1,0 0-1,0 0 0,0 0 0,-1 0 0,1 0 1,0 0-1,0 0 0,0 0 0,0 0 0,0 0 1,-1 0-1,1 0 0,0 0 0,0 0 0,0 0 1,0 1-1,0-1 0,-1 0 0,1 0 1,-6 7 27,2 2-121,0 0-1,0 1 1,1 0-1,0 0 1,1 0-1,-2 14 1,-3 67-2417,6-75 1737,1-4 448,0 0 1,0 1-1,1-1 0,3 19 0,6-1-680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8.5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0 14483,'3'31'2057,"-6"11"-945,-5 4-448,-2 5 2249,2 1-1673,2-6-528,3-6-160,3-9-424,0-9-224,7-20-696,2-6-184,-2-21 736,0-6-192,-2-7-177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9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0 114 18436,'5'-11'887,"-1"2"-212,0 0 0,0 1 0,1 0 0,6-9 0,-8 14-493,0-1 1,1 1 0,0 0 0,-1 0-1,1 0 1,0 0 0,0 1 0,1 0-1,-1 0 1,8-3 0,-7 3-111,4-2-18,0 1 0,1 1 1,-1-1-1,10 0 1,-17 2-53,0 1 1,-1 0 0,1 0 0,0 0-1,-1 0 1,1 0 0,-1 0 0,1 0 0,0 1-1,-1-1 1,1 0 0,-1 1 0,1-1-1,-1 1 1,1 0 0,-1 0 0,1-1-1,-1 1 1,1 0 0,-1 0 0,0 0-1,0 1 1,0-1 0,0 0 0,0 0-1,0 1 1,0-1 0,0 0 0,0 1 0,0-1-1,0 2 1,2 9 76,0-1 0,0 1 0,-1 0 0,-1-1 0,0 19 0,-7 62 419,3-57-291,-12 132 382,14-164-2407,-4-7 657,-7-17 107,-4-4 382,-2 1-198</inkml:trace>
  <inkml:trace contextRef="#ctx0" brushRef="#br0" timeOffset="1">28 258 15755,'-2'5'1889,"2"4"-945,3 0-320,12-1 1016,2-2-159,10-6-361,4-1-192,5-8-448,1-3-320,3 1-688,-6-2-488,-6 0 824,-2 4-208,-6 3-184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9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75 18196,'0'1'152,"1"-1"0,0 0 0,-1 1 0,0-1 0,1 1 1,-1-1-1,1 1 0,-1-1 0,0 1 0,1-1 0,-1 1 0,0-1 0,1 1 0,-1-1 1,0 1-1,0 0 0,1-1 0,-1 1 0,0-1 0,0 1 0,0 0 0,0-1 0,0 1 1,0 0-1,0-1 0,0 1 0,0 0 0,-1 0 0,-3 27 1524,1-14-887,2-10-709,1 0 0,0 0 0,0-1-1,0 1 1,0 0 0,1-1 0,0 1 0,-1 0 0,1-1 0,3 8 0,-3-10-82,0 1 1,1 0-1,-1-1 1,0 1 0,1-1-1,-1 1 1,1-1-1,-1 1 1,1-1 0,0 0-1,0 0 1,0 0 0,-1 0-1,1 0 1,0 0-1,0-1 1,0 1 0,0-1-1,0 1 1,4-1 0,9 2-30,-1 0 1,1 1-1,-1 1 1,0 0 0,26 12-1,-37-15 30,0 1-1,0 0 0,0 0 0,0 0 0,-1 0 0,1 0 1,-1 1-1,1-1 0,-1 1 0,0 0 0,0-1 1,0 1-1,0 0 0,0 0 0,-1 1 0,1-1 1,-1 0-1,0 0 0,0 1 0,0-1 0,0 1 1,-1-1-1,0 1 0,1-1 0,-1 1 0,0-1 1,-1 1-1,1-1 0,-1 0 0,1 1 0,-2 3 0,0-1 19,0-1-1,0 1 0,0-1 0,0 0 0,-1 0 0,0 0 0,0 0 0,-1 0 0,1-1 0,-1 1 0,0-1 0,0 0 0,0 0 0,-1-1 1,1 1-1,-1-1 0,0 0 0,0 0 0,0 0 0,0-1 0,-8 3 0,9-4-91,-1 1-1,0-1 1,0 0 0,0-1-1,1 1 1,-1-1 0,0 0-1,0 0 1,0 0-1,0-1 1,0 0 0,0 0-1,0 0 1,1 0 0,-1-1-1,0 0 1,1 0 0,0 0-1,-1 0 1,1-1 0,0 0-1,0 0 1,0 0 0,1 0-1,-5-5 1,1-1-449,0 0 1,1 0-1,0-1 1,1 0-1,0 0 1,1 0-1,0-1 1,0 0-1,1 0 1,1 0-1,0 0 1,-1-13-1,1 6-323,2 0 0,0 0 1,1 0-1,0 0 0,2 0 0,9-34 0,-11 49 1102,0 0 1,0 0-1,0 0 0,0 0 0,1 0 0,0 0 0,-1 0 0,1 0 0,0 1 0,0-1 0,0 1 0,1 0 0,-1-1 0,1 1 0,-1 0 0,1 0 0,0 1 0,0-1 0,0 0 0,4-1 0,2 1 622,1-1-1,-1 2 1,0 0-1,1 0 0,17 0 1,52-2 767,-47 0-3213,53-12 0,-67 9 822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9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 8970,'5'5'1012,"0"0"-1,1 0 1,11 8 0,9 8 2591,-25-21-3584,0 1 1,0 0-1,0-1 1,0 0 0,0 1-1,-1-1 1,1 1-1,0-1 1,0 0 0,0 0-1,0 1 1,0-1-1,0 0 1,0 0 0,0 0-1,0 0 1,0 0-1,0-1 1,0 1 0,0 0-1,0 0 1,0-1-1,0 1 1,0 0 0,0-1-1,0 1 1,0-1-1,0 1 1,0-1 0,-1 1-1,1-1 1,1-1-1,29-29-1128,-24 23 829,-2 3-241,-1 0 34,1 0-1,-1 0 0,1 1 1,0 0-1,1 0 1,-1 0-1,1 0 0,6-3 1,-11 7 566,-1 0 0,1 0 1,0 0-1,-1 0 0,1 0 0,-1 0 1,1 0-1,0 0 0,-1 0 1,1 0-1,-1 0 0,1 0 0,0 0 1,-1 0-1,1 0 0,-1 1 1,1-1-1,-1 0 0,1 1 0,0-1 1,-1 0-1,1 1 0,-1-1 1,0 0-1,1 1 0,-1-1 0,1 1 1,-1-1-1,0 1 0,1-1 1,-1 1-1,0-1 0,1 1 0,-1-1 1,0 1-1,0 0 0,0-1 1,1 1-1,-1-1 0,0 1 0,0 0 1,3 29 1844,-4-8 456,-1 0 1,-8 42-1,-20 45 1297,-5 31-3943,23-59-1801,12-79 1693,5-3-74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1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 21453,'1'10'1568,"-2"9"-1264,-3 1-136,-4 3 472,3 7-232,0 9-200,2-1-72,3 0-96,0-4-8,0-5-8,2-4-8,1-6-128,0-6-152,-2-8-408,-4-7-464,-3-9 768,-5-5-144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2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81 18668,'0'0'1992,"3"0"-1375,9 0-121,4 0 1080,5-2-600,5-5-176,5-2-536,1-1-288,-1-3-896,-2 1 968,-4-2-280,-3 1-136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8.8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2 19916,'18'-2'2121,"-18"13"-1305,-9 4-368,-7 7 1352,2 6-871,-6 8-297,0 2-88,1 5-360,1 0-120,3-3-40,5-3-48,2-7-264,2-4-216,0-15-721,-1-6 793,1-15 136,0-12-160,-1-8-192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2.9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0 19052,'0'2'157,"1"-1"0,-1 0-1,1 0 1,-1 0 0,0 0-1,0 0 1,0 0 0,0 0 0,0 0-1,0 0 1,0 1 0,0-1-1,0 0 1,0 0 0,-1 0 0,1 1-1,-8 25 498,5-15 210,-3 13-441,2 0 0,1 0 0,-1 38-1,4-62-423,0 0-1,0 0 1,0 0 0,0 0-1,0 0 1,0 0-1,0 1 1,0-1-1,1 0 1,-1 0-1,0 0 1,1 0-1,-1 0 1,1 0 0,-1 0-1,1 0 1,-1-1-1,1 1 1,0 0-1,-1 0 1,1 0-1,0-1 1,0 1-1,-1 0 1,1 0-1,0-1 1,0 1 0,0-1-1,0 1 1,0-1-1,0 1 1,0-1-1,0 0 1,0 0-1,2 1 1,3-1-14,-1-1 1,0 1-1,1-1 0,-1 0 0,0-1 1,7-1-1,16-5-84,-25 8 87,1 0 1,-1-1 0,0 1 0,0 1 0,1-1 0,-1 0-1,0 1 1,0-1 0,1 1 0,-1 0 0,0 0 0,0 1-1,0-1 1,0 0 0,0 1 0,-1 0 0,1 0 0,4 3-1,-4-1 7,0-1-1,-1 0 1,1 1-1,-1 0 1,0-1-1,0 1 1,-1 0-1,1 0 1,-1 0-1,0 0 1,0 0-1,0 1 1,0-1-1,0 6 1,-1 0 95,-1 0 0,0 0 0,0 0 0,-1 0 0,0 0 0,-1 0 0,0-1 0,0 1 0,-1-1 0,0 0 1,-1 0-1,-10 14 0,12-17-13,-1-1 1,0 0-1,-1-1 1,1 1-1,-1-1 1,0 0-1,0 0 1,0-1 0,-9 6-1,10-8-85,0 1-1,0-1 1,0 0 0,0 0 0,0 0-1,0 0 1,0-1 0,0 1 0,0-1-1,0 0 1,0 0 0,0-1-1,0 1 1,-1-1 0,-5-2 0,4 0-82,0 0 1,0 0 0,0-1-1,0 0 1,1 0-1,-1-1 1,1 1 0,0-1-1,1 0 1,-1-1 0,1 1-1,0-1 1,-6-11 0,-15-29-349</inkml:trace>
  <inkml:trace contextRef="#ctx0" brushRef="#br0" timeOffset="1">32 29 18884,'15'0'1872,"3"2"-1087,1-2-329,6 0 1160,2-2-504,4-2-704,5 1-264,0-1-696,-3 0-432,-8-1 768,-5 2-192,-4 2-152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3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 21885,'6'8'1832,"-1"-5"-1304,-1 0-208,13 0 776,6-2-319,6-3-257,5-1-168,2-6-144,1 3-80,-2-2-312,-2 2-200,-10 0-552,-4 3-377,-9 6 969,-2 0-248,-5 1-192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4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1 506 16700,'35'-42'3916,"11"-29"-2360,-25 38-1130,77-131 357,-74 120-687,32-86 0,-55 126-93,5-13 89,-7 22 58,-5 23-31,-6 41 289,3-1 0,1 81 0,8-148-411,0 10 95,0 0 0,1 0 0,2 12 0,-2-21-97,-1-1 0,0 0-1,1 1 1,-1-1 0,1 0 0,-1 1-1,1-1 1,0 0 0,-1 0-1,1 0 1,0 1 0,0-1-1,0 0 1,0 0 0,1 1-1,-1-2-23,0 0-1,0 0 1,-1 1-1,1-1 1,0 0-1,0 0 1,0 0-1,0 0 1,-1 0-1,1 0 1,0-1-1,0 1 1,0 0-1,0 0 1,-1 0-1,1-1 1,0 1-1,0-1 0,-1 1 1,1 0-1,0-1 1,0 1-1,-1-1 1,1 0-1,-1 1 1,1-1-1,0 1 1,0-2-1,5-5-52,-1 0 1,0 0-1,0 0 0,0-1 0,3-8 0,14-27-271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4.6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26 18564,'-8'18'749,"-40"108"2659,44-113-3144,0 1 0,1 1 0,0-1 0,2 0 0,-1 1-1,2-1 1,1 15 0,-1-27-252,0 0 0,0-1 0,0 1 0,1 0 1,-1 0-1,0-1 0,1 1 0,0-1 0,-1 1 0,1 0 0,0-1 0,0 1 1,0-1-1,0 0 0,0 1 0,2 1 0,-2-3-10,0 1 0,0 0 1,0-1-1,0 1 0,0-1 0,0 0 1,0 1-1,0-1 0,0 0 0,0 0 1,1 1-1,-1-1 0,0 0 0,0 0 1,0 0-1,0-1 0,1 1 0,1-1 0,1 0-6,0-1-1,0 1 1,0-1-1,0-1 1,0 1-1,0 0 1,0-1-1,-1 0 1,1 0-1,4-6 1,1-2 10,-1 0 0,0 0 1,-1-1-1,0-1 0,-1 1 1,0-1-1,7-24 1,-10 27 42,-1 1 0,0-1 0,0 0 0,-1 1 0,0-1 0,-1 0 0,0 0 0,0 0 0,-1 0 1,-1 1-1,-4-18 0,5 24-21,0 0 0,0 1-1,0-1 1,-1 1 0,1-1 0,-1 1 0,1-1 0,-1 1 0,0 0-1,0 0 1,0 0 0,0 0 0,-1 0 0,1 0 0,0 1 0,-1-1-1,1 1 1,-1 0 0,0 0 0,1 0 0,-4-1 0,5 2-48,-1-1 1,0 1 0,1 0-1,-1 0 1,0 0-1,1 1 1,-1-1-1,1 0 1,-1 1 0,0-1-1,1 1 1,-1-1-1,1 1 1,-1 0 0,1-1-1,0 1 1,-1 0-1,1 0 1,0 0-1,-1 0 1,1 0 0,0 0-1,0 1 1,0-1-1,0 0 1,0 1 0,0-1-1,0 1 1,1-1-1,-1 0 1,1 1 0,-1 0-1,1-1 1,-1 1-1,1-1 1,-1 4-1,-3 30-1653,4-34 1597,0 1 1,0 0-1,0-1 1,1 1-1,-1 0 0,0-1 1,1 1-1,-1 0 1,1-1-1,-1 1 1,1-1-1,0 1 1,-1-1-1,1 1 1,0-1-1,0 0 1,0 1-1,2 0 1,6 2-673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5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0 15603,'1'1'144,"0"1"-1,-1-1 1,1 0-1,-1 0 0,1 1 1,-1-1-1,1 0 1,-1 0-1,0 1 1,0-1-1,1 0 0,-1 1 1,0-1-1,0 0 1,-1 1-1,1-1 0,0 0 1,0 1-1,0-1 1,-1 0-1,0 2 1,-15 31 1365,6-13-407,-26 85 1486,32-91-2336,1 0 1,1 0 0,0 0-1,1 0 1,1 20-1,0-30-189,1-1-1,0 0 0,-1 0 0,1 0 0,1 0 0,-1 0 0,1 0 1,3 7-1,-4-10-45,-1 0 1,1 0 0,0 0-1,0 0 1,-1 0 0,1 0-1,0-1 1,0 1 0,0 0-1,0 0 1,0-1 0,0 1-1,0 0 1,0-1 0,1 1-1,-1-1 1,0 0 0,0 1-1,0-1 1,1 0 0,-1 0-1,0 1 1,0-1 0,0 0-1,1 0 1,-1 0 0,0-1-1,0 1 1,1 0 0,-1 0-1,0-1 1,0 1 0,0-1-1,2 0 1,2-2 17,0-1 0,1 1-1,-1-1 1,-1 0 0,1-1 0,0 1 0,-1-1-1,0 0 1,0 0 0,-1 0 0,1 0 0,-1-1-1,3-6 1,0-2 23,0 0 1,-1 0-1,0-1 1,3-21-1,-6 23-16,-1 0 1,0 0-1,-1 0 0,0 0 1,-1 0-1,-4-18 1,4 27-51,0-1 0,0 0 0,-1 1 0,0 0 0,0-1 0,0 1 1,-1 0-1,1 0 0,-4-4 0,4 6-30,0 0 0,0 0 0,0 0 0,0 1 0,0-1 0,0 1 0,0-1 0,-1 1 0,1 0 0,-1 0 0,1 0 0,-1 0 0,1 0 0,-1 1 0,1-1 0,-1 1 0,-3 0 0,3 0-72,1 0-1,-1 0 1,1 0-1,-1 1 1,1-1-1,0 1 1,-1-1-1,1 1 1,0 0-1,-1 0 1,1 0-1,0 0 1,0 1-1,0-1 1,0 1-1,0-1 1,0 1-1,1-1 1,-1 1-1,0 0 1,-1 3-1,0-1-38,1 0-1,0 0 1,0 0-1,0 0 1,0 1-1,1-1 1,0 1-1,0-1 1,0 1-1,-1 6 1,3 9-703</inkml:trace>
  <inkml:trace contextRef="#ctx0" brushRef="#br0" timeOffset="1">441 55 16484,'1'6'509,"0"0"1,0-1-1,-1 1 1,0 0 0,0 0-1,-1 0 1,-1 10 0,-15 43 1778,8-30-1288,7-21-781,-3 8 123,0 2 0,1-1 0,1 0 0,1 1 0,-1 27 0,3-44-323,0 0-1,0 1 0,1-1 1,-1 0-1,0 0 0,0 0 1,1 0-1,-1 0 1,0 0-1,1 1 0,-1-1 1,1 0-1,-1 0 0,1 0 1,0 0-1,0-1 0,-1 1 1,1 0-1,0 0 0,0 0 1,0 0-1,0-1 1,0 1-1,1 0 0,0 0-37,0-1-1,-1 1 1,1-1-1,0 0 0,0 0 1,0 0-1,0 0 1,0 0-1,-1 0 1,1 0-1,0-1 0,0 1 1,0-1-1,1 0 1,2 0-67,-1-1 0,0 0 0,0 0 0,0-1 0,0 1 0,0-1-1,0 0 1,-1 1 0,1-2 0,-1 1 0,6-7 0,4-21-120,-4-8-108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5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5 22413,'-5'-4'1936,"2"4"-1472,-2 0-232,5 3 881,0-2-681,3 2-1297,0-1-1479,-3 6 1960,-1 0-376,-4 2-224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6.3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19236,'4'41'4045,"-4"-3"-2971,2 91 646,0-110-1822,0-1 0,1 0 0,1 1 0,11 31 0,-15-50 66,0 0-1,0 0 1,0-1-1,0 1 1,0 0-1,0 0 1,0 0-1,0 0 1,0 0-1,0 0 1,-1 0-1,1 0 1,0 0-1,0 0 1,0 0-1,0 0 1,0 0-1,0 0 1,0 0-1,0 0 1,0 0-1,0 0 1,-1 0-1,1 0 1,0 0-1,0 0 1,0 1-1,0-1 1,0 0-1,0 0 1,0 0-1,0 0 1,0 0-1,0 0 1,0 0-1,0 0 1,0 0 0,-1 0-1,1 0 1,0 0-1,0 0 1,0 1-1,0-1 1,0 0-1,0 0 1,0 0-1,0 0 1,0 0-1,0 0 1,0 0-1,0 0 1,0 0-1,0 0 1,0 1-1,0-1 1,0 0-1,0 0 1,0 0-1,0 0 1,0 0-1,0 0 1,0 0-1,0 0 1,1 0-1,-1 0 1,0 0-1,0 1 1,-7-5-144,6 4 1,-8-6-517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6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0 180 18276,'4'-6'2072,"2"-1"-1287,9-2-217,2-1 1112,11-6-608,2-2-192,9-6-415,0 3-137,-1-1-392,-1 2-409,-9 7-839,-5 4-1184,-17 6 2000,-6 2-401,-12 1-319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7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 16331,'0'0'46,"0"0"0,0 0-1,0 0 1,0 0-1,0-1 1,0 1 0,0 0-1,0 0 1,0 0-1,1 0 1,-1 0 0,0 0-1,0 0 1,0 0-1,0 0 1,0 0 0,0 0-1,0 0 1,0 0-1,1 0 1,-1 0 0,0 0-1,0 0 1,0 0-1,0 0 1,0 0 0,0 0-1,0 0 1,0 0-1,1 0 1,-1 0 0,0 1-1,0-1 1,0 0-1,0 0 1,0 0-1,0 0 1,0 0 0,0 0-1,0 0 1,0 0-1,0 0 1,1 0 0,-1 1-1,0-1 1,0 0-1,0 0 1,0 0 0,0 0-1,0 0 1,0 0-1,0 0 1,0 0 0,0 1-1,0-1 1,0 0-1,0 0 1,0 0 0,0 0-1,0 0 1,0 0-1,0 1 1,1 13 1507,-4 17 267,-2 7-543,0 53 1,5-90-1275,0 0-1,0 0 1,0-1-1,0 1 1,-1 0-1,1 0 1,1 0 0,-1 0-1,0-1 1,0 1-1,0 0 1,0 0-1,0-1 1,1 1 0,-1 0-1,0 0 1,1-1-1,-1 1 1,0 0-1,1 0 1,-1-1 0,1 1-1,-1-1 1,1 1-1,0 0 1,-1-1-1,1 1 1,-1-1 0,1 1-1,0-1 1,0 0-1,-1 1 1,1-1-1,0 0 1,1 1 0,1-1-3,0-1 0,1 1 1,-1-1-1,0 0 1,0 0-1,0 0 0,0 0 1,4-2-1,3-2-1,0 1 0,0 1 0,0 0 0,1 0 0,0 1 0,-1 0 1,1 1-1,11 0 0,-19 1 1,1 0 0,-1 0-1,0 1 1,0-1 0,0 1 0,0 0 0,1 0 0,-1 0 0,0 0 0,0 0 0,-1 1 0,1-1 0,0 1 0,0 0 0,-1 0 0,1 0-1,-1 0 1,0 0 0,1 0 0,-1 1 0,0-1 0,0 1 0,-1 0 0,1-1 0,0 1 0,-1 0 0,0 0 0,0 0 0,0 0 0,0 0-1,1 5 1,-1 0 15,-1 1 0,1-1 0,-2 0 0,1 0 0,-1 1 0,0-1 0,-1 0 0,0 0 0,0 0-1,-1 0 1,0-1 0,0 1 0,-1 0 0,0-1 0,0 0 0,-6 7 0,1-1 78,-1-1 0,1-1 0,-2 0 0,0 0 0,0-1 0,-1 0 0,-25 16 0,31-23-126,1 0 0,-1-1 0,1 1 1,-1-1-1,0 0 0,0 0 0,0-1 0,-8 1 0,12-2-23,-1 0 0,1 0 0,0 0 0,0 0 0,0 0 0,0-1-1,0 1 1,0-1 0,-1 0 0,1 1 0,0-1 0,1 0 0,-1 0 0,0 0-1,0-1 1,0 1 0,1 0 0,-1-1 0,0 1 0,1-1 0,0 1 0,-1-1-1,1 0 1,0 0 0,0 0 0,-2-3 0,-9-30-312,5-10-135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8.0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 20572,'3'0'1801,"7"2"-1209,2-1-248,8-1 832,6-1-448,8-2-416,2-3-264,1-1-784,-1-2-304,-15 6 792,-8 2-192,-13 4-216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29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0 19372,'-3'0'175,"0"0"0,-1 0-1,1 1 1,0-1 0,-1 1 0,1 0-1,0-1 1,0 1 0,0 1 0,-1-1 0,1 0-1,0 1 1,1 0 0,-1 0 0,0 0-1,0 0 1,1 0 0,-4 4 0,3-2-70,0 0 0,0 1 0,1-1 0,-1 1 0,1 0 0,0 0 0,1 0 0,-1 0 0,1 0 0,0 0 0,-1 8 0,2-5-70,-1 0 0,1 0 0,1 0 0,0 0 0,0 0 0,0 0 0,1-1-1,0 1 1,5 11 0,-6-17-23,-1 0 0,1 1 0,0-1 0,1 0 0,-1 0 0,0 0 0,0-1 0,1 1 0,-1 0 0,1 0 0,0-1 0,-1 1 0,1-1 0,0 1 0,0-1 0,0 0 0,0 0 0,0 0 0,0 0 0,0 0 0,1 0 0,-1 0 1,0-1-1,0 1 0,1-1 0,-1 0 0,0 0 0,1 0 0,-1 0 0,0 0 0,1 0 0,-1 0 0,0-1 0,0 1 0,1-1 0,3-2 0,0 0 36,0 0 0,0-1 0,0 0 0,0 0 1,-1-1-1,0 1 0,0-1 0,0 0 1,-1-1-1,1 1 0,-1-1 0,6-10 0,-8 11-2,0 1-1,0-1 0,0 0 1,0 0-1,-1 0 0,1 0 1,-1 0-1,0-6 1,-1 8-19,0 0 1,0 1 0,0-1 0,-1 0 0,1 0 0,-1 1 0,1-1 0,-1 0 0,0 1 0,0-1 0,0 1 0,-1-1 0,1 1-1,-1 0 1,-2-5 0,2 5-12,0 1-1,0-1 0,1 0 0,-1 1 1,0-1-1,0 1 0,0 0 1,0 0-1,-1 0 0,1 0 1,0 0-1,0 0 0,-1 0 0,1 1 1,-1-1-1,1 1 0,0 0 1,-1 0-1,1 0 0,-1 0 1,1 0-1,0 0 0,-1 0 0,1 1 1,-1 0-1,1-1 0,0 1 1,0 0-1,-1 0 0,1 0 1,0 0-1,0 0 0,-3 3 0,-1 1-60,0-1 0,0 1-1,1 0 1,-1 0 0,1 1-1,1-1 1,-1 1 0,1 0-1,0 0 1,-3 8 0,3-3-209,0 0 1,1 0 0,0 0 0,1 0 0,0 0 0,1 1 0,0-1-1,1 0 1,0 1 0,3 18 0,5 2-359</inkml:trace>
  <inkml:trace contextRef="#ctx0" brushRef="#br0" timeOffset="1.23">509 463 17164,'-6'17'823,"0"0"0,2 0 1,0 1-1,1-1 0,1 1 1,0 0-1,1 0 0,1 0 1,1-1-1,5 30 0,-5-43-761,0 1 1,0-1-1,1 0 0,-1 0 0,1 0 0,0 0 0,0 0 0,1-1 0,3 6 1,-5-8-51,0 0 0,0 0 0,-1 0 1,1-1-1,0 1 0,0 0 0,0-1 0,0 1 1,1 0-1,-1-1 0,0 0 0,0 1 1,0-1-1,0 1 0,0-1 0,1 0 1,-1 0-1,0 0 0,0 0 0,0 0 1,1 0-1,-1 0 0,0 0 0,0 0 0,0-1 1,1 1-1,-1 0 0,0-1 0,0 1 1,0-1-1,0 1 0,0-1 0,0 0 1,0 1-1,0-1 0,0 0 0,0 0 0,0 1 1,0-1-1,0-2 0,6-4 35,-1 0 0,-1-1-1,1 1 1,-1-1 0,0-1-1,-1 1 1,0-1 0,-1 0-1,1 0 1,3-18 0,-5 17 56,0-1 0,-1 0 1,0 1-1,0-1 0,-1 0 1,-1 1-1,0-1 0,0 0 1,-5-16-1,5 25-75,1-1 1,-1 1-1,0 0 0,0-1 0,0 1 1,0 0-1,0 0 0,-1 0 0,1 0 1,-1 0-1,1 0 0,-1 0 1,0 0-1,1 1 0,-1-1 0,0 1 1,0-1-1,0 1 0,-1 0 0,1-1 1,0 1-1,0 0 0,-1 1 0,1-1 1,-1 0-1,1 1 0,0-1 0,-1 1 1,1 0-1,-1 0 0,-3 0 0,2 0-120,0 1 1,0 0-1,0 0 0,0 1 0,1-1 0,-1 1 0,0 0 0,1 0 0,-1 0 0,1 0 0,-1 0 0,1 1 0,0 0 0,0-1 0,0 1 0,1 0 0,-1 1 0,-3 4 0,5-7 43,0 1-1,0 0 1,0 0-1,0-1 1,1 1-1,-1 0 1,0 0-1,1 0 1,-1 0-1,1 0 1,0 0-1,-1 0 1,1 0-1,0 0 1,0 0-1,1 2 1,5 6-487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2.6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1 423 14651,'24'-29'559,"2"1"1,1 1-1,1 2 0,36-26 0,-51 42-542,0 1-1,1 1 1,0 0 0,0 0-1,1 1 1,0 1-1,0 1 1,0 0-1,0 1 1,1 0-1,-1 2 1,30-1-1,-11 5 50,-1 2 0,42 11 0,-46-9 92,1-1-1,-1-1 1,48 1 0,-54-7-26,1-1 0,-1-1 0,1-2 0,37-11 0,84-40 367,-6 2-287,-130 51-180,-1 0 0,1 1 0,0 0 0,0 0 0,0 1 0,0 0 0,0 1 0,0-1 0,0 2 0,0-1 1,0 2-1,0-1 0,0 1 0,-1 0 0,1 1 0,8 3 0,-8-2 56,1 0-1,-1-1 1,1 0-1,-1-1 1,1 0 0,0-1-1,0 0 1,0 0 0,0-1-1,0 0 1,12-2-1,-3-2 66,1 0-1,0-2 0,-1 0 0,29-14 0,7-7 64,-35 17-138,-1 0-1,2 1 1,-1 1-1,1 1 1,0 0 0,32-4-1,-46 11-59,-1 0-1,0 1 1,1 0-1,-1 0 1,0 0-1,0 1 1,0 0-1,0 0 1,7 4-1,-8-3-4,1-1 0,0 0 0,0 0 0,1 0 0,-1-1-1,0 1 1,1-1 0,12 0 0,-16-2-142,1 1 0,-1 0 0,1-1 0,-1 0 0,0 0 0,1 0 0,-1 0 0,0 0 0,0-1 0,0 0 0,0 1 0,0-1 0,0 0 0,4-4 0,-7 5-241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3.1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66 15371,'3'-5'760,"1"0"-248,-1 1 0,0-1 0,0 0 1,0 0-1,0-1 0,-1 1 0,0-1 0,2-8 0,-4 14-459,0 0 0,0 0 0,0-1 0,0 1 0,0 0 0,0 0 0,0 0 0,0-1 0,0 1 0,0 0 0,0 0-1,0 0 1,0-1 0,0 1 0,0 0 0,0 0 0,0 0 0,-1 0 0,1-1 0,0 1 0,0 0 0,0 0 0,0 0-1,0 0 1,0-1 0,-1 1 0,1 0 0,0 0 0,0 0 0,0 0 0,0 0 0,-1 0 0,1 0 0,0-1 0,0 1-1,0 0 1,0 0 0,-1 0 0,1 0 0,0 0 0,-11 3 1002,-9 10-113,4 1-670,1-1 0,0 2 0,1 0 1,1 1-1,-16 24 0,22-31-203,1 1 0,1 0 0,0 0 0,0 0 0,1 1 0,1-1 0,-1 1 0,2 0 0,-1 0 0,2 0 0,-1 16 1,2-23-64,0-1 1,0 0-1,1 1 1,0-1-1,0 0 1,0 0 0,0 0-1,0 0 1,0 0-1,1 0 1,0 0 0,-1 0-1,1 0 1,0-1-1,0 1 1,1-1-1,-1 1 1,0-1 0,1 0-1,0 0 1,-1 0-1,1 0 1,0-1 0,0 1-1,0-1 1,0 0-1,0 1 1,0-1-1,0-1 1,1 1 0,-1 0-1,4-1 1,2 2-110,0-2-1,0 1 1,1-1 0,-1-1 0,0 1 0,0-2 0,-1 1-1,1-1 1,0-1 0,16-6 0,12-13-102,-3-9-115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6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49 13995,'-12'-1'5012,"22"6"-1043,0 0-3944,2-1 260,0 1 0,0-2 0,0 0 0,1 0 0,-1-1 0,1 0 0,18-1 0,1-2 15,56-7 1,-42-1-750,48-16 1,-61 16-369,-29 8 696,12-4-22,-16 5 131,0 0 1,1-1-1,-1 1 0,0 0 0,1 0 0,-1 0 0,0 0 0,0-1 0,1 1 0,-1 0 0,0 0 0,0 0 0,1-1 0,-1 1 0,0 0 0,0-1 0,0 1 0,0 0 0,1 0 0,-1-1 0,0 1 1,0 0-1,0-1 0,0 1 0,0 0 0,0-1 0,0 1 0,0 0 0,0-1 0,0 1 0,0 0 0,0-1 0,0 1 0,0 0 0,0-1 0,0 1 0,0 0 0,-1-1 0,-7-10-517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7.2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305 1 18516,'-14'1'299,"0"2"0,1-1 0,-1 2 0,1 0 0,0 1 0,0 0 1,0 0-1,1 2 0,0-1 0,0 2 0,1 0 0,0 0 0,0 1 0,0 0 0,2 1 0,-1 0 0,1 0 0,0 1 0,-6 12 1,6-9-241,0 0 0,2 0 1,0 1-1,0 0 1,1 0-1,1 1 1,1 0-1,0-1 1,1 1-1,1 1 0,0-1 1,1 0-1,1 0 1,1 1-1,0-1 1,3 17-1,-3-29-43,0 1-1,1-1 0,-1 1 1,1-1-1,0 0 1,0 0-1,0 1 1,0-1-1,1-1 1,0 1-1,-1 0 1,2-1-1,-1 1 1,0-1-1,1 0 0,6 5 1,-4-5-5,0 0-1,0 0 1,0-1 0,1 0-1,-1 0 1,1 0 0,-1-1-1,1 0 1,0 0 0,9 0-1,8-2 6,0-2-1,0 0 1,-1-1-1,1-2 1,31-11 0,-42 13 11,42-17 348,-55 21-365,0 0 1,0 0-1,-1 0 0,1 0 0,0 0 0,0 0 0,0 0 0,0 0 1,0 0-1,0 0 0,-1 0 0,1 0 0,0 0 0,0 0 0,0 0 1,0 0-1,0-1 0,-1 1 0,1 0 0,0 0 0,0 0 0,0 0 0,0 0 1,0 0-1,0 0 0,0 0 0,0-1 0,0 1 0,-1 0 0,1 0 1,0 0-1,0 0 0,0 0 0,0 0 0,0-1 0,0 1 0,0 0 1,0 0-1,0 0 0,0 0 0,0 0 0,0-1 0,0 1 0,0 0 1,0 0-1,0 0 0,0 0 0,0 0 0,0-1 0,0 1 0,0 0 0,0 0 1,1 0-1,-1 0 0,0 0 0,0 0 0,0 0 0,0-1 0,0 1 1,0 0-1,0 0 0,1 0 0,-14-2 211,-34 6 260,36-2-357,0-1-1,0 0 0,-1 0 1,-13-2-1,25 1-123,0 0 0,0 0 0,-1 0 0,1 0 0,0 0 0,0 0-1,0 0 1,0 0 0,0 0 0,0-1 0,0 1 0,-1 0 0,1 0 0,0 0 0,0 0 0,0 0 0,0 0 0,0 0-1,0 0 1,0 0 0,0 0 0,0 0 0,-1 0 0,1-1 0,0 1 0,0 0 0,0 0 0,0 0 0,0 0 0,0 0-1,0 0 1,0 0 0,0 0 0,0-1 0,0 1 0,0 0 0,0 0 0,0 0 0,0 0 0,0 0 0,0 0 0,0-1-1,0 1 1,0 0 0,0 0 0,0 0 0,0 0 0,0 0 0,0 0 0,0 0 0,0-1 0,0 1 0,0 0 0,1 0-1,7-8-10,9-4-20,-13 9 31,18-10-31,36-15 0,-53 26 21,0 0 1,0 0-1,1 1 0,-1-1 1,0 1-1,1 0 1,-1 0-1,1 1 0,-1 0 1,1 0-1,-1 0 0,1 1 1,8 1-1,-11 0 5,-1-1 0,1 1 0,-1 0-1,1 0 1,-1-1 0,0 2 0,0-1 0,0 0 0,0 0 0,0 1-1,0-1 1,0 1 0,-1 0 0,1-1 0,-1 1 0,0 0 0,0 0-1,0 0 1,0 0 0,-1 0 0,1 0 0,-1 0 0,0 0-1,1 3 1,0 11-171,-1 0 0,-3 32 0,-5-16-971,8-32 1118,0-1 0,0 1 0,0-1 0,-1 1 0,1 0 0,0-1 0,-1 1-1,1-1 1,0 1 0,-1-1 0,1 1 0,0-1 0,-1 1 0,1-1 0,-1 0 0,1 1 0,-1-1 0,1 1 0,-1-1 0,0 0 0,1 0 0,-1 1 0,1-1 0,-1 0 0,0 0 0,1 0 0,-1 1 0,1-1 0,-1 0 0,0 0 0,1 0 0,-1 0 0,0 0 0,1 0 0,-1-1 0,1 1 0,-1 0 0,0 0 0,1 0 0,-1 0-1,1-1 1,-1 1 0,0 0 0,1-1 0,-1 1 0,0-1 0,-13-11-559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4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0 251 17756,'1'-2'128,"-1"0"-1,1 1 1,-1-1 0,1 1 0,-1-1 0,1 1 0,0-1-1,0 1 1,0-1 0,0 1 0,0-1 0,0 1 0,0 0-1,0 0 1,1 0 0,-1 0 0,0 0 0,1 0 0,-1 0-1,1 0 1,2-1 0,37-15 886,-39 16-929,55-15 125,1 3-1,81-9 0,-121 20-237,111-9-765,221 8-1,-218 6 545,-71-5 315,0-4 0,0-2 0,73-19 0,-78 16 86,-23 4 148,40-3-1,-59 10-108,0-1 0,0 2 0,0 0 1,-1 1-1,24 5 0,-24-3-44,0-1 0,0-1 0,0 0 0,0 0 0,0-2 0,0 1 0,1-2 0,-1 0 0,0 0 0,0-1 0,0-1 0,0 0 1,0-1-1,21-9 0,12-9-4,26-12-2179,-65 34 909,-14-1 15,-9-5 305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5.1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19 16636,'3'-5'756,"4"-9"2133,-4 14-1496,-2 8-453,-1 226 2034,-2-98-4391,-19-156-512,9 2 1276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5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1 360 16500,'0'1'156,"0"0"0,0 0 1,0 1-1,1-1 1,-1 0-1,0 0 1,1 0-1,-1 0 1,1 1-1,0-1 0,-1 0 1,1 0-1,0 0 1,-1 0-1,1 0 1,0-1-1,0 1 1,0 0-1,0 0 0,0 0 1,0-1-1,0 1 1,0 0-1,0-1 1,2 1-1,0-1 71,0 1 1,0-1-1,-1-1 0,1 1 1,0 0-1,0-1 0,0 1 1,0-1-1,-1 0 0,5-2 1,136-66 2549,-105 49-3004,0 1 0,72-25 0,-106 43 80,22-6-693,-25 7 714,0 0 0,0-1-1,0 1 1,0 0 0,0 0 0,0 0-1,0 0 1,0 0 0,1 0-1,-1 0 1,0 0 0,0 0 0,0 0-1,0 1 1,0-1 0,0 0 0,0 1-1,1 0 1,-19 3-1422,-3-4 634</inkml:trace>
  <inkml:trace contextRef="#ctx0" brushRef="#br0" timeOffset="1">41 127 16644,'-13'-2'2304,"3"1"-1344,6-2-376,4-1 1425,10-4-849,3 0-160,7-7-392,6 1-135,5-4-289,0 1-64,4 3-128,1 1-96,-3 5-505,1 7-343,-7 2 784,-7 8-184,-6 7-120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8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37 14515,'12'-30'4354,"-10"23"-1026,-9 23-1217,-12 29-1048,-21 80 0,33-100-1011,2 0 1,1 0-1,1 1 1,2-1-1,0 27 0,2-47-45,-1-1-1,1 1 0,-1-1 0,1 1 0,0-1 0,1 0 1,-1 0-1,1 0 0,0 0 0,0 0 0,0 0 1,1 0-1,-1 0 0,1-1 0,5 6 0,-6-7-93,1 0-1,-1-1 0,0 1 1,1-1-1,0 0 1,-1 1-1,1-1 0,0 0 1,-1-1-1,1 1 1,0 0-1,0-1 0,0 0 1,-1 1-1,1-1 0,0 0 1,0-1-1,0 1 1,0 0-1,0-1 0,-1 0 1,1 1-1,0-1 0,-1 0 1,5-2-1,-2 0-55,1 0 0,-1 0 0,0-1 1,0 0-1,5-5 0,8-8-476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8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15 15483,'16'-11'2041,"-9"8"-913,-3 4-376,-5 12 1217,-8 5-417,0 9-352,-1 3-232,0 4-416,0 2-151,3-3-249,-2-4-88,6-9-216,3-2-144,2-8-489,-2-9-279,3-2 792,-3-9-184,-3-6-128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8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5 22149,'1'-2'2088,"-2"2"-1400,-5-1-304,0 0 1225,2 1-713,1 0-1448,4 2-928,1 0 1247,-8-2-1023</inkml:trace>
  <inkml:trace contextRef="#ctx0" brushRef="#br0" timeOffset="1">280 19 18940,'18'15'4813,"-3"-4"-3370,-8-5-1334,0 1 0,-1 1 0,0-1 0,-1 1 0,0 0 0,0 0 0,0 1 0,-1-1 0,0 1 0,-1 0 0,3 13 0,-3-9-54,-1 1-1,0 0 1,-1 0-1,-1 0 1,0 0 0,-1 0-1,-3 16 1,-1-6-151,-1 0 1,-1-1-1,-1 0 1,-1 0-1,-1-1 1,-1 0-1,0-1 1,-24 31 0,27-41-251,0-1 1,-1 0 0,-15 14 0,22-22 297,-1 0 0,1 0 1,0-1-1,-1 1 0,1-1 0,-1 1 1,1-1-1,-1 0 0,1 0 0,-1 0 1,0 0-1,0 0 0,0-1 0,1 1 0,-1-1 1,0 0-1,0 0 0,0 0 0,0 0 1,0 0-1,0-1 0,-2 0 0,-9-10-581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5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80 373 21237,'0'1'65,"1"-1"0,-1 0 0,0 1 0,0-1 0,1 0 0,-1 1 0,0-1 0,0 0 0,1 1 0,-1-1 0,0 0 0,0 1 0,0-1 0,0 0 0,0 1 1,1-1-1,-1 1 0,0-1 0,0 1 0,0-1 0,0 0 0,0 1 0,0-1 0,0 1 0,0-1 0,-1 0 0,1 1 0,0-1 0,0 1 0,0-1 0,0 0 0,-1 1 1,1-1-1,0 0 0,0 1 0,0-1 0,-1 0 0,1 1 0,0-1 0,-1 0 0,1 1 0,-17 23 580,11-14 41,-2 3-364,0 0-1,1 1 1,1 0 0,0 1 0,1-1-1,0 1 1,2 0 0,-5 30-1,8-43-326,-1 0 1,1 0-1,0-1 0,0 1 0,0 0 0,0 0 0,0-1 0,1 1 0,-1 0 0,0-1 0,1 1 0,-1 0 1,1 0-1,0-1 0,-1 1 0,1-1 0,0 1 0,0-1 0,0 1 0,0-1 0,0 0 0,0 1 1,1-1-1,-1 0 0,0 0 0,1 0 0,-1 0 0,1 0 0,-1 0 0,1 0 0,-1 0 0,1-1 0,0 1 1,-1-1-1,1 1 0,0-1 0,0 1 0,-1-1 0,1 0 0,0 0 0,0 0 0,-1 0 0,4-1 1,1 0-160,0 0 1,1 0 0,-1-1-1,0 1 1,0-2 0,0 1-1,0-1 1,0 0 0,-1 0-1,11-8 1,-8 4 121,0-2 0,0 1 0,0-1 0,-1 0 0,-1 0 0,0-1 0,0 1 0,8-22 1,1-10-384</inkml:trace>
  <inkml:trace contextRef="#ctx0" brushRef="#br0" timeOffset="1">67 121 18780,'-16'-17'2361,"6"7"-1145,3 1-464,4 4 1584,3-1-607,6-1-649,1 0-336,5-5-648,2 4-464,-1-2-1120,0-1 1280,-5 1-240,-2 2-208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4.4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0 538 9690,'32'-150'1753,"55"-226"5909,-83 364-5398,-6 30-757,1-13-1637,-43 662 934,44-654-782,-1 587 111,5-267-21,-11-152 229,-43 268 0,50-449-354,0 1 1,0-1-1,0 0 1,0 0 0,0 0-1,0 1 1,0-1-1,0 0 1,0 0 0,0 0-1,0 1 1,0-1-1,0 0 1,0 0 0,0 0-1,0 1 1,0-1 0,0 0-1,0 0 1,0 0-1,0 1 1,-1-1 0,1 0-1,0 0 1,0 0-1,0 0 1,0 1 0,0-1-1,0 0 1,-1 0-1,1 0 1,0 0 0,0 0-1,0 1 1,-1-1-1,1 0 1,0 0 0,0 0-1,0 0 1,-1 0-1,1 0 1,0 0 0,-1 0-1,-4-7-325,3 4 332,-3-6-198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4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17340,'1'1'372,"0"-1"-1,0 1 1,0-1 0,0 1 0,0 0 0,0-1-1,0 1 1,-1 0 0,1-1 0,0 1 0,0 0-1,-1 0 1,1 0 0,0 0 0,-1 0 0,1 0-1,-1 0 1,1 1 0,13 28-82,-8-15 168,-1-5-484,0 0 72,0-1-1,1 1 1,0-1 0,1 0-1,9 10 1,-15-17-81,0-1 0,1 0 1,-1 0-1,1 0 0,-1 0 0,1 0 0,-1 0 0,1 0 0,0-1 1,-1 1-1,1-1 0,0 1 0,0-1 0,-1 1 0,1-1 0,2 0 1,-2 0-72,0-1 1,0 1 0,0-1 0,0 1 0,0-1 0,0 0 0,0 0 0,0 0 0,-1 0 0,1 0 0,0 0 0,-1-1 0,1 1 0,-1 0 0,1-1 0,-1 1 0,2-4 0,4-4-212,-1 1 0,9-20 0,-3 1-324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4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0 14627,'-5'22'2033,"-4"10"-873,0 4-392,-2 7 1496,0 1-639,1-1-497,0-3-216,4-6-352,1-5-152,2-9-416,0-7-280,3-12-560,0 7-336,1-11 928,1-3-208,4 4-216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4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19604,'5'16'2081,"-2"0"-1473,3 0-240,1-1 1000,13-5-656,5-4-160,6-8-240,3-4-192,-1-5-288,0-2-160,-4 0-368,-4 0-232,-9 6-336,-5 5 88,-11 5 599,-6 4-247,-7 3-24</inkml:trace>
  <inkml:trace contextRef="#ctx0" brushRef="#br0" timeOffset="1">67 152 18972,'0'9'1696,"3"-2"-1023,10 2-233,7-6 768,2 3-184,7-3-328,1 1-128,2-3-200,-2-1-239,-1 2-810,-7-2-255,-8 3 744,-2-5-184,-5-2-152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7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43 286 14379,'-43'77'4806,"63"-99"-1190,14-21-2989,90-168 353,-84 140-893,-28 56-66,-12 15-21,0 0 1,0 0 0,0 0 0,0 0 0,0-1 0,1 1 0,-1 0 0,0 0 0,0 0 0,0 0 0,0 0 0,0 0 0,1 0 0,-1 0 0,0 0 0,0 0 0,0 0 0,0 0 0,1 0 0,-1 1 0,0-1 0,0 0-1,0 0 1,0 0 0,0 0 0,1 0 0,-1 0 0,0 0 0,0 0 0,0 0 0,0 0 0,0 1 0,0-1 0,0 0 0,1 0 0,-1 0 0,0 0 0,0 0 0,0 1 0,0-1 0,0 0 0,0 0 0,0 0 0,0 0-1,0 0 1,0 1 0,0-1 0,0 0 0,0 36 90,-1-18-88,-10 200 36,12-213-1653,3-10 1059,3-13 183,-1-5-177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8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4 17772,'0'0'87,"1"0"1,-1-1-1,0 1 1,1 0-1,-1-1 1,1 1-1,-1 0 1,1 0-1,-1 0 1,1-1-1,-1 1 1,1 0-1,-1 0 1,1 0-1,-1 0 1,1 0-1,-1 0 1,1 0-1,-1 0 1,1 0-1,-1 0 1,1 0-1,-1 0 1,1 0-1,-1 0 1,1 0-1,-1 1 1,1-1-1,-1 0 1,1 0-1,-1 1 1,1-1-1,-1 0 1,0 0-1,1 1 1,-1-1-1,1 1 1,1 21 2342,-2-15-2249,0 4 259,0 21 66,0-31-501,0-1-1,0 1 0,0 0 1,0 0-1,0 0 0,1-1 1,-1 1-1,0 0 0,1 0 0,-1-1 1,0 1-1,1 0 0,-1 0 1,1-1-1,-1 1 0,1-1 1,-1 1-1,1 0 0,-1-1 1,1 1-1,0-1 0,-1 1 0,1-1 1,0 0-1,0 1 0,-1-1 1,1 0-1,0 1 0,0-1 1,1 0-1,5 1-10,0 0 0,0 0-1,0 0 1,0 1 0,-1-1 0,1 2 0,0-1 0,-1 1-1,8 4 1,-11-4 1,1-1 0,-1 1 0,1 0 0,-1 0 0,0 0 0,0 1 0,-1-1 0,1 1 0,0-1-1,-1 1 1,0 0 0,0 0 0,0 0 0,-1 0 0,0 0 0,2 6 0,-2-2 21,0 0-1,-1 0 1,1 0-1,-2 0 1,1 0 0,-1 0-1,0 0 1,-1 0 0,0-1-1,0 1 1,-1 0-1,0-1 1,0 1 0,0-1-1,-1 0 1,0 0 0,-1-1-1,0 1 1,0-1-1,0 0 1,-1 0 0,1-1-1,-1 1 1,-1-1-1,1 0 1,-1-1 0,-14 7-1,19-10-51,0 0 0,-1 0 0,1 0-1,-1 0 1,1-1 0,-1 1-1,1-1 1,-1 1 0,1-1 0,-1 0-1,1 0 1,-1-1 0,0 1-1,1 0 1,-1-1 0,1 1 0,-1-1-1,1 0 1,0 0 0,-1 0 0,1 0-1,0 0 1,-1-1 0,1 1-1,0-1 1,0 1 0,0-1 0,1 0-1,-1 0 1,-3-3 0,1-2-100,-1-1 0,1 1 0,1-1 0,-1 1 0,1-1 0,0 0 0,1-1 0,-2-8 0,-2-26-380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8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 19700,'9'3'1713,"-3"-3"-1105,2 0-256,5 0 768,5-3-304,5-2-536,0 0-352,6-1-832,-2-1 896,5 4-272,-2 1-120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9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4 15699,'1'-3'3219,"-4"12"-1565,-10 161 2233,13-164-3859,0 33 28,1 0-1,9 54 0,-11-89-1129,-3-7 714,-8-11 167,11 12 68,-15-19-379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9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2 221 17724,'-1'4'1808,"1"-1"-1144,1 0-288,5-3 897,4 0-353,6-1-368,6-4-224,5-2-576,4-2-264,3-1-568,-1 1-417,-2-1 1145,4 0-264,-5 3-272</inkml:trace>
  <inkml:trace contextRef="#ctx0" brushRef="#br0" timeOffset="1">798 1 17316,'-20'6'1806,"8"-2"-1009,0 0 0,0 0 1,1 1-1,-15 9 0,22-12-741,1 1-1,-1 0 1,1 0-1,-1 1 0,1-1 1,0 1-1,0-1 1,0 1-1,1 0 1,-1 0-1,1 0 1,0 1-1,0-1 1,1 0-1,-2 7 1,0-3-10,2 1 1,-1 0-1,2 0 1,-1 0-1,1 0 1,0 0-1,1 0 1,2 11-1,-3-16-21,1 0 0,0 0-1,0 0 1,0 0-1,1 0 1,0 0-1,-1-1 1,1 1-1,0-1 1,1 1-1,-1-1 1,1 1-1,-1-1 1,1 0 0,0 0-1,0-1 1,0 1-1,1-1 1,6 5-1,-7-6-5,0-1-1,0 1 0,0 0 1,0-1-1,0 1 0,0-1 1,0 0-1,0 0 0,0-1 0,0 1 1,0 0-1,0-1 0,0 0 1,0 0-1,-1 0 0,1 0 1,0 0-1,0 0 0,-1-1 1,1 1-1,0-1 0,-1 0 0,0 0 1,4-3-1,1-1 17,0-1 0,-1 0 1,1-1-1,-1 0 0,-1 0 0,7-12 0,-5 6 54,-1 1-1,-1-1 0,5-20 1,-8 29-47,-1-1 1,0 1 0,0-1 0,0 1 0,-1-1 0,0 1 0,0-1 0,0 0 0,-1 1 0,0-1 0,0 1-1,-2-7 1,3 12-45,-1-1 1,1 0-1,0 1 0,-1-1 0,1 0 0,0 1 1,-1-1-1,1 0 0,-1 1 0,1-1 0,-1 1 0,1-1 1,-1 1-1,1-1 0,-1 1 0,1-1 0,-1 1 0,0 0 1,1-1-1,-1 1 0,0 0 0,1-1 0,-1 1 1,0 0-1,1 0 0,-1 0 0,0 0 0,0 0 0,1 0 1,-1 0-1,0 0 0,1 0 0,-1 0 0,0 0 0,0 0 1,1 0-1,-1 1 0,0-1 0,1 0 0,-1 0 1,0 1-1,1-1 0,-1 1 0,0-1 0,1 0 0,-1 1 1,1-1-1,-1 1 0,1-1 0,-1 2 0,-3 1-189,1 0-1,0 0 1,1 1 0,-1-1-1,1 1 1,-1 0-1,-1 4 1,-7 33-653,7-23 285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0.2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1 367 17204,'6'28'1944,"-2"1"-1288,-3 4-264,1 3 1009,-1-1-601,2-2-208,-1-6-544,1-5-344,-2-13-552,3-5-41,-2-14 593,1-15-216,4-15-200</inkml:trace>
  <inkml:trace contextRef="#ctx0" brushRef="#br0" timeOffset="1">98 144 20060,'45'-41'5432,"26"-16"-4354,-27 23-761,-43 33-314,1 0 0,0-1 0,-1 1-1,1 0 1,0 0 0,-1 0 0,1 0 0,0 0 0,3-1 0,1 6 39,-4 10-20,-16 140 396,-1 54-608,10-210-3729,-7-8 2807,0-1 184,-4-3-245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0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0 215 16043,'0'3'1993,"9"-3"-945,4-2-376,6-5 1873,4-3-1129,9-2-584,3-2-328,2-1-800,2-1-440,-5-1 680,-3 1-216,-2 0-176</inkml:trace>
  <inkml:trace contextRef="#ctx0" brushRef="#br0" timeOffset="1">472 1 16267,'0'2'646,"0"0"-1,-1 0 0,1 0 0,-1 0 0,1 1 0,-1-1 0,0 0 0,0 0 0,0 0 0,0 0 0,-2 3 0,-3 7 788,5-11-1399,1 0 0,-1 1 0,1-1 0,-1 0 0,1 0 0,0 1 0,-1-1 0,1 0 0,0 0 0,0 1 0,0-1 0,0 0 0,0 0 0,0 1 0,0-1 0,1 0 0,-1 1 0,0-1 0,1 0 0,-1 0 0,1 0 1,-1 0-1,2 3 0,0-3-58,0 0 1,-1 0 0,1 0 0,0 0 0,-1 0 0,1-1-1,0 1 1,0-1 0,0 1 0,0-1 0,0 1 0,0-1-1,0 0 1,0 0 0,3 0 0,8 0-77,-3-1 44,0 1 0,0 1 0,-1-1 0,1 2 1,12 2-1,-19-3 59,-1 0 0,1 0 1,-1 0-1,1 0 1,-1 1-1,1-1 0,-1 1 1,0 0-1,0-1 0,0 1 1,0 0-1,0 0 0,0 1 1,0-1-1,-1 0 0,1 0 1,-1 1-1,1-1 0,-1 1 1,0-1-1,0 1 0,0 0 1,0 4-1,0 2 59,0 0 0,0-1 0,-1 1 0,-1 0 0,1 0 0,-1 0 1,-1 0-1,0-1 0,0 1 0,-4 10 0,4-14-26,1 0 0,-1 0 0,0-1 0,-1 1 0,1-1 0,-1 1 0,0-1 0,0 0 0,0 0 0,-1 0 0,1 0 0,-1-1 0,0 0 0,0 1 0,0-1 0,0-1 0,-1 1 0,-8 4 0,10-7-128,0 1 0,1-1 1,-1 0-1,0 0 0,0 0 0,0 0 1,1 0-1,-1-1 0,0 1 0,1-1 0,-1 1 1,0-1-1,1 0 0,-1 0 0,1-1 0,-1 1 1,1 0-1,-1-1 0,1 0 0,0 1 0,0-1 1,0 0-1,0 0 0,-2-3 0,-4-5-161,1 0-1,0 0 0,0-1 0,-4-11 1,-6-15-534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5.3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2368 14931,'6'0'812,"0"0"1,0-1-1,0 0 0,0 0 1,0 0-1,6-4 0,4 2-442,20-4 77,0 1 1,64 0-1,74 10-61,-100 1-265,122-10 0,62-34 89,35-3-45,291 9-73,-48 4-23,-101-1-45,-307 28-7,180 18-1,-102 13 7,194 13-28,-202-45 75,64 2 336,-253 1-390,53 6 178,-57-5-176,1 0 1,-1 1-1,1-1 0,-1 1 0,0 0 1,0 0-1,0 1 0,8 5 1,-9-3-438,-8-4-269,-11-5-578,-15-14 329,15 7 320</inkml:trace>
  <inkml:trace contextRef="#ctx0" brushRef="#br0" timeOffset="1">4523 2080 15803,'2'-1'377,"0"-1"-1,1 0 1,-1 1 0,0-1-1,1 1 1,-1 0-1,1 0 1,-1 0-1,1 0 1,0 0 0,0 0-1,-1 1 1,6-1-1,41 2 2040,-12 0-2073,-22-2-238,-5 0-74,0 0 0,0 1 1,1 0-1,-1 1 1,13 2-1,-20-2-20,-1-1-1,0 1 1,1 0 0,-1 0 0,0 0 0,0 0-1,0 0 1,0 1 0,0-1 0,0 0 0,0 1-1,0 0 1,-1-1 0,1 1 0,0 0 0,-1 0-1,0 0 1,1 0 0,-1 0 0,0 0 0,0 0-1,0 1 1,0-1 0,0 0 0,-1 1 0,1-1-1,-1 0 1,1 4 0,-1 5 79,0 1 0,0 0 1,-1-1-1,0 1 0,-1 0 0,-4 13 0,-25 71 403,26-81-418,-25 71 206,-67 132 1,84-201-737,13-17 448,0 0 0,0 0 0,0 1 0,0-1 1,0 0-1,-1 0 0,1 0 0,0 0 0,0 0 0,0 0 0,0 0 1,0 0-1,-1 0 0,1 1 0,0-1 0,0 0 0,0 0 0,0 0 0,-1 0 1,1 0-1,0 0 0,0 0 0,0 0 0,0 0 0,-1 0 0,1 0 1,0 0-1,0 0 0,0 0 0,0-1 0,-1 1 0,1 0 0,0 0 1,0 0-1,0 0 0,0 0 0,0 0 0,-1 0 0,1 0 0,0 0 0,0-1 1,0 1-1,0 0 0,0 0 0,0 0 0,0 0 0,-1-1 0,0-3-36,1 0 0,-1 0 0,1 0 0,-1 0 0,1 0 0,0 0 0,1-6 0,4-41-289</inkml:trace>
  <inkml:trace contextRef="#ctx0" brushRef="#br0" timeOffset="2">11 444 14123,'-11'5'2935,"21"-14"-376,10-12-1051,142-203 1867,-67 87-2892,-89 128-467,-3 4-9,1 0 1,-1 0 0,1 1-1,0-1 1,0 1-1,0 0 1,1 0 0,-1 1-1,6-4 1,-9 6-8,0 1 0,-1 0 1,1-1-1,-1 1 1,1 0-1,0 0 0,-1 0 1,1 0-1,0-1 1,-1 1-1,1 0 0,0 0 1,-1 0-1,1 0 0,0 0 1,-1 1-1,1-1 1,0 0-1,-1 0 0,1 0 1,-1 1-1,1-1 0,0 0 1,-1 0-1,1 1 1,-1-1-1,1 1 0,-1-1 1,2 1-1,-1 1 3,1 0 0,-1 0 0,0 0 0,1 0 0,-1 0 0,0 0 0,0 1 0,1 3 0,2 8 11,-1 0 0,1 18 1,-3-24-16,2 19 118,0 2-217,1 0 0,2 0 0,15 48 1,-18-70 49,-1 0 0,1-1 1,1 1-1,-1-1 1,1 0-1,0 0 1,0 0-1,1-1 0,-1 1 1,1-1-1,1 0 1,-1 0-1,1-1 1,0 0-1,0 0 1,0 0-1,0-1 0,1 1 1,-1-1-1,12 3 1,26 0-218</inkml:trace>
  <inkml:trace contextRef="#ctx0" brushRef="#br0" timeOffset="3">3924 2624 18692,'8'-15'1480,"-8"15"-1456,0 0-1,0 0 1,0 1 0,0-1-1,0 0 1,0 0-1,0 0 1,0 0-1,0 0 1,0 0 0,0 0-1,0 0 1,0 0-1,0 0 1,0 0 0,0 0-1,1 0 1,-1 0-1,0 0 1,0 0 0,0 0-1,0 0 1,0 0-1,0 0 1,0 0-1,0 0 1,0 0 0,0 0-1,0 0 1,0 0-1,0 0 1,0 0 0,0 0-1,1 0 1,-1 0-1,0 0 1,0 0 0,0 0-1,0 0 1,0 0-1,0 0 1,0 0-1,0 0 1,0 0 0,0 0-1,0 0 1,0 0-1,0 0 1,0 0 0,0 0-1,0 0 1,0 0-1,0-1 1,0 1 0,0 0-1,0 0 1,0 0-1,0 0 1,1 0 0,-1 0-1,0 0 1,0 0-1,-5 26 2162,2-10-1887,-32 156 374,-12 63 344,20 1-519,27-224-496,-1 34 1,1-43-4,0 0 0,0 0 0,1-1 0,-1 1-1,1 0 1,0-1 0,0 1 0,0 0 0,0-1 0,0 1 0,0-1 0,3 4 0,-3-5-22,-1-1 0,1 1 0,0-1 0,0 1 0,0-1 0,0 0 0,-1 0 0,1 1 0,0-1 0,0 0 0,0 0 0,0 0 0,0 0 0,0 0 0,-1 0 0,1 0 0,0 0 0,0 0 0,0-1 0,0 1 0,0 0 0,-1 0 0,1-1 0,0 1 0,0-1 0,0 1 0,-1 0 0,1-1 0,0 0 0,0 1 0,-1-1 0,2-1 0,22-22-1402,1-13 576,-12 19 277</inkml:trace>
  <inkml:trace contextRef="#ctx0" brushRef="#br0" timeOffset="4">4139 3036 17588,'-19'14'2012,"11"-9"-1605,1 0-1,0 1 0,-1 0 1,2 0-1,-1 1 0,1 0 0,0 0 1,-7 11-1,8-8-263,0 0 0,1 0 0,0 0 0,0 1 0,1-1 0,-2 14 1,4-17-111,0 0 1,0-1 0,1 1 0,0 0-1,0 0 1,1 0 0,0-1 0,0 1 0,0 0-1,1-1 1,3 8 0,-5-12-29,1-1 1,0 1-1,0 0 1,0-1-1,0 1 0,0 0 1,0-1-1,0 1 1,0-1-1,1 0 0,-1 1 1,1-1-1,-1 0 1,1 0-1,-1 0 0,1 0 1,-1 0-1,1 0 1,0 0-1,0-1 0,-1 1 1,5 0-1,-4-1 1,1 0-1,0 0 0,0 0 0,0-1 1,0 0-1,-1 1 0,1-1 0,0 0 1,0 0-1,-1 0 0,1-1 1,-1 1-1,4-3 0,3-2 8,-1-1 0,0 0-1,0-1 1,-1 1 0,0-1 0,0-1-1,5-9 1,-5 6 34,0 0 0,0-1-1,-1 0 1,-1 0 0,0 0 0,-1-1 0,-1 1-1,0-1 1,1-15 0,-7 11 57,3 17-99,0 1-1,0 0 1,0 0 0,0-1 0,0 1-1,-1 0 1,1 0 0,0-1-1,0 1 1,0 0 0,-1 0 0,1 0-1,0-1 1,0 1 0,0 0 0,-1 0-1,1 0 1,0 0 0,-1 0-1,1 0 1,0-1 0,0 1 0,-1 0-1,1 0 1,0 0 0,0 0 0,-1 0-1,1 0 1,0 0 0,-1 0-1,0 1 6,-1 0-1,1 0 1,0-1-1,0 1 1,0 0-1,0 0 0,0 0 1,0 1-1,0-1 1,0 0-1,1 0 0,-1 0 1,0 1-1,1-1 1,-1 0-1,1 0 1,-1 1-1,1-1 0,-1 2 1,-3 14 20,1-1 1,0 1-1,1 0 1,1 29-1,1-38-28,0-1 1,1 0-1,0 1 0,0-1 0,1 0 0,0 0 0,0 0 1,0 0-1,1 0 0,0 0 0,1-1 0,-1 1 0,7 7 1,-9-12-1,1-1 0,-1 1 0,1-1 0,-1 0 0,1 1 0,-1-1 0,1 0 0,0 0 0,0 0 0,-1 0 0,1 0 0,0-1 0,0 1 1,0 0-1,0-1 0,0 0 0,0 1 0,0-1 0,0 0 0,0 0 0,0 0 0,0 0 0,0-1 0,0 1 0,0 0 0,0-1 0,0 1 1,0-1-1,0 0 0,0 0 0,0 0 0,0 0 0,-1 0 0,1 0 0,3-3 0,1-1 3,0 0 0,0-1 0,-1 0 0,0 0 0,0 0 0,0-1 0,6-12 0,-2 0 19,0 0-1,8-29 0,-14 38-4,-1 0 0,0 0 1,0 0-1,-1-1 0,-1 1 0,0-18 0,0 28-18,0 0 0,0 0 0,0 0-1,0 0 1,0 0 0,0 0 0,-1 0-1,1 0 1,0 1 0,0-1 0,0 0 0,0 0-1,0 0 1,0 0 0,0 0 0,0 0-1,0 0 1,-1 0 0,1 0 0,0 0 0,0-1-1,0 1 1,0 0 0,0 0 0,0 0-1,0 0 1,0 0 0,0 0 0,-1 0-1,1 0 1,0 0 0,0 0 0,0 0 0,0 0-1,0 0 1,0 0 0,0 0 0,0 0-1,0-1 1,0 1 0,0 0 0,0 0 0,0 0-1,0 0 1,0 0 0,0 0 0,0 0-1,0 0 1,0 0 0,0 0 0,0-1 0,0 1-1,0 0 1,0 0 0,0 0 0,0 0-1,0 0 1,0 0 0,0 0 0,0-1 0,-3 9 23,0 10-5,2-1 0,0 1 0,2 0 0,-1-1-1,2 1 1,1 0 0,0-1 0,6 18 0,-7-28-9,0-1 0,0 1 0,1 0 0,0-1 0,7 10 0,-10-15-5,1 1-1,-1-1 1,1 0 0,0 0 0,0 0-1,0-1 1,-1 1 0,1 0-1,0 0 1,0 0 0,0-1-1,0 1 1,0 0 0,0-1-1,0 1 1,1-1 0,-1 1 0,0-1-1,0 0 1,0 1 0,0-1-1,1 0 1,-1 0 0,0 0-1,0 0 1,1 0 0,-1 0-1,0 0 1,0 0 0,0-1 0,1 1-1,-1 0 1,0-1 0,0 1-1,0-1 1,0 1 0,0-1-1,0 1 1,2-2 0,2-3 18,0 0-1,0 0 1,0 0 0,-1-1 0,1 1-1,-2-1 1,1 0 0,5-12 0,19-55 107,-24 61-105,14-49 84,-13 38-70,14-33 0,-17 101-2,-4 0-45,0-16-26,2 0-1,0 0 1,2 0-1,1 0 1,7 29-1,-10-57 16,0-1 0,0 1 0,0-1 0,0 1 0,0-1 0,1 1 0,-1 0 0,0-1 0,0 1-1,0-1 1,1 1 0,-1-1 0,0 1 0,1-1 0,-1 1 0,0-1 0,1 0 0,-1 1 0,1-1 0,-1 1 0,1-1 0,-1 0 0,0 1-1,1-1 1,-1 0 0,2 1 0,-1-2-17,-1 1-1,1 0 0,-1-1 0,1 1 1,-1 0-1,1-1 0,0 1 1,-1-1-1,0 1 0,1-1 1,-1 1-1,1-1 0,-1 0 1,0 1-1,1-1 0,-1 1 1,1-2-1,10-32-1268,12-147-2629,-23 177 3877,5-49-827</inkml:trace>
  <inkml:trace contextRef="#ctx0" brushRef="#br0" timeOffset="5">4762 2722 14563,'5'-20'2556,"-5"13"-1043,-7 14 1389,0 7-2409,1 1 0,0-1 0,1 1 0,1 1 0,0-1-1,1 1 1,-1 19 0,3-24-355,-8 63 79,4 1 1,6 112-1,31 149-102,-23-257-29,-19-160-3,-10-130-14,20 186-64,1-1 1,1 1-1,1 0 1,1-1-1,1 1 0,10-30 1,-12 47-3,0 1-1,1 0 1,-1 0 0,1 0 0,1 0 0,-1 1 0,1-1-1,0 1 1,1 0 0,0 1 0,0-1 0,0 1 0,12-8-1,-14 11 1,0 0-1,1 0 0,-1 0 0,0 1 0,1-1 1,-1 1-1,1 0 0,-1 0 0,1 1 1,-1-1-1,1 1 0,0 0 0,-1 0 0,1 1 1,0-1-1,-1 1 0,1 0 0,-1 1 1,1-1-1,-1 1 0,0-1 0,0 1 0,0 1 1,0-1-1,5 4 0,-5-4-2,0 1-1,-1 0 1,1 1 0,-1-1 0,1 1-1,-1-1 1,0 1 0,0 0-1,-1 0 1,1 1 0,-1-1-1,0 0 1,0 1 0,0-1-1,1 8 1,-2-4 7,0-1 0,0 1 0,-1 0-1,0 0 1,0 0 0,-1 0 0,0 0-1,-4 13 1,-3 5 92,-2 0 0,-1-1 0,-1 0 0,-19 30 0,25-44-13,5-7-19,-1-1 0,0 1 0,0-1 0,0 0 0,-1 1 0,1-1 1,-6 5-1,48-32 100,82-46-2047,-113 66 1318,-1 0 0,1-1 0,-1 0 0,1 0 0,-2-1 0,1 0-1,12-12 1,-13 6-481</inkml:trace>
  <inkml:trace contextRef="#ctx0" brushRef="#br0" timeOffset="6">4954 3170 15211,'-11'-2'1929,"2"-2"-1017,5 0-336,8-2 1184,9 2-495,3-4-321,4 3-392,6-7-920,0 4-408,-1-5 680,4-2-168,0-3-152</inkml:trace>
  <inkml:trace contextRef="#ctx0" brushRef="#br0" timeOffset="7">5222 3181 18092,'0'0'49,"0"1"1,0-1 0,0 1-1,0-1 1,0 0 0,0 1-1,0-1 1,0 0-1,0 1 1,0-1 0,0 0-1,0 1 1,1-1-1,-1 0 1,0 1 0,0-1-1,0 0 1,0 1 0,0-1-1,1 0 1,-1 0-1,0 1 1,0-1 0,1 0-1,-1 0 1,0 1-1,0-1 1,1 0 0,-1 0-1,0 0 1,1 1 0,-1-1-1,0 0 1,1 0-1,-1 0 1,0 0 0,1 0-1,-1 0 1,0 0-1,1 0 1,0 0 0,13-11 959,11-27 212,-15 17-762,0 0 1,9-32-1,-16 42-360,-1 1 1,0-1-1,0 0 0,-1 0 1,0 0-1,-1 0 0,-1-14 1,-5 8 99,6 17-193,0 0 0,-1 0-1,1 0 1,0-1 0,0 1-1,-1 0 1,1 0 0,0 0-1,0 0 1,-1 0 0,1 0 0,0 0-1,0 0 1,-1 0 0,1 0-1,0 0 1,0 0 0,-1 0-1,1 0 1,0 0 0,-1 0-1,1 0 1,0 0 0,0 0-1,-1 0 1,1 0 0,0 0-1,0 0 1,-1 1 0,1-1-1,0 0 1,-1 0 0,0 2 15,-1 0 0,0 0 0,1 0 1,-1 0-1,1 0 0,0 0 0,0 0 0,0 1 0,0-1 1,-1 4-1,-3 13 2,1 0-1,1 0 1,1 0 0,0 1 0,2-1-1,0 1 1,1 0 0,1-1 0,1 0 0,1 0-1,9 29 1,-12-44-17,1 0-1,-1-1 1,1 1-1,0 0 1,0-1-1,1 1 1,-1-1-1,0 0 1,1 0-1,0 0 1,0 0-1,4 3 0,-6-5 1,1 0 0,0 0 0,0 0-1,0-1 1,0 1 0,0 0 0,0-1 0,0 0-1,0 1 1,0-1 0,0 0 0,0 0-1,0 0 1,0 0 0,0-1 0,0 1-1,0 0 1,0-1 0,0 1 0,-1-1-1,1 0 1,0 0 0,0 0 0,0 1-1,-1-2 1,3 0 0,4-4 14,1-1 0,-1 1 0,-1-1 1,1-1-1,-1 0 0,0 0 0,-1 0 1,7-12-1,38-81 135,-28 52-89,-23 49-67,0 0 0,0-1-1,0 1 1,0 0 0,0 0 0,0-1 0,0 1 0,0 0 0,0 0 0,0 0 0,1-1 0,-1 1 0,0 0 0,0 0 0,0 0 0,0-1 0,0 1 0,0 0 0,1 0 0,-1 0 0,0-1 0,0 1 0,0 0 0,0 0 0,1 0 0,-1 0 0,0 0 0,0 0 0,0 0 0,1-1 0,-1 1 0,0 0 0,0 0 0,1 0-1,-1 0 1,0 0 0,0 0 0,1 0 0,-1 0 0,0 0 0,1 0 0,1 13-33,-2 32-6,0-31 38,-1-3-11,2 0 1,-1 0-1,1-1 1,1 1 0,0 0-1,4 11 1,-6-21 11,0 0 1,1-1-1,-1 1 1,0-1-1,0 1 0,1 0 1,-1-1-1,0 1 1,1-1-1,-1 1 0,0-1 1,1 1-1,-1 0 1,1-1-1,-1 0 0,1 1 1,-1-1-1,1 1 1,-1-1-1,1 0 1,0 1-1,-1-1 0,1 0 1,-1 0-1,1 1 1,0-1-1,-1 0 0,1 0 1,0 0-1,0 0 1,1 0-8,-1-1-1,1 1 1,-1-1 0,1 1 0,-1-1 0,1 0 0,-1 0-1,0 0 1,1 1 0,-1-1 0,0-1 0,2 0 0,4-6-100,-1 1 1,0-1 0,6-10-1,20-44-1801,-2-1 0,41-126-1,-67 178 1630,4-19-433,-6 21 482,1 1 0,0-1 0,0 1-1,0 0 1,6-11 0,-9 19 234,1 0 0,-1 0 0,0-1 0,0 1 0,0 0 0,0 0 0,0 0 1,0 0-1,0 0 0,0 0 0,0 0 0,0-1 0,0 1 0,0 0 0,0 0 0,0 0 0,0 0 0,0 0 0,1 0 0,-1 0 0,0 0 0,0 0 0,0 0 0,0-1 1,0 1-1,0 0 0,0 0 0,1 0 0,-1 0 0,0 0 0,0 0 0,0 0 0,0 0 0,0 0 0,0 0 0,1 0 0,-1 0 0,0 0 0,0 0 0,0 0 1,0 0-1,0 0 0,0 0 0,0 0 0,1 0 0,-1 1 0,0-1 0,0 0 0,0 0 0,0 0 0,0 0 0,0 0 0,0 0 0,0 0 0,1 0 0,-1 0 0,0 0 1,0 1-1,0-1 0,0 0 0,0 0 0,0 0 0,2 9 335,-3 100 2516,0 1-631,2-97-2028,0 1 0,2 0 0,-1-1 0,1 0 1,10 25-1,-11-34-414,1 0 0,-1 1 1,1-1-1,0 0 0,0-1 0,0 1 0,6 5 1,-2-3-979,-9-4-542,-4-2 1025,-8-3 131,1-2 564,1-1 0,0-1 0,0 0 0,1 0 0,0-1 0,0-1 0,-14-15 0,13 13 544,1-2 0,1 1 0,0-2 0,1 1 0,0-1 1,-7-15-1,15 27-419,1 1 0,-1-1 1,0 1-1,1-1 1,-1 1-1,1-1 0,-1 0 1,1 1-1,0-1 1,0 0-1,0 1 1,0-1-1,0 0 0,0 0 1,0 1-1,0-1 1,1 0-1,-1 1 0,1-1 1,0-2-1,1 2 6,-1 0-1,1 1 0,0-1 1,-1 0-1,1 1 0,0-1 1,0 1-1,0 0 0,0 0 1,0 0-1,0 0 0,1 0 1,-1 0-1,3-1 0,31-7-275,1 2 0,0 1 0,56-1 0,-82 6 166,20-2-344</inkml:trace>
  <inkml:trace contextRef="#ctx0" brushRef="#br0" timeOffset="8">1113 2047 14195,'12'-12'2385,"-8"7"-225,-8 20 793,-5 6-1185,2 9-432,0 3-239,-1 9-553,1-1-184,3 5-104,4-1-80,0-1-456,3-2-392,-3-5 1032,-2-1-424,-6-11-64,-1-3-64</inkml:trace>
  <inkml:trace contextRef="#ctx0" brushRef="#br0" timeOffset="9">890 3109 18516,'1'0'138,"1"-1"0,0 0-1,0 0 1,0 0 0,0 0 0,-1-1-1,1 1 1,-1 0 0,1-1 0,-1 1 0,1-1-1,-1 0 1,0 1 0,0-1 0,0 0-1,0 0 1,0 0 0,1-3 0,3-4 179,22-35 963,82-126 917,-106 167-2175,0-1 0,0 0 0,1 0 0,-1 1 0,6-4 0,-8 6-21,-1 1 1,0 0 0,1 0 0,-1-1 0,0 1-1,1 0 1,-1 0 0,1 0 0,-1 0-1,1 0 1,-1 0 0,0-1 0,1 1 0,-1 0-1,1 0 1,-1 0 0,1 0 0,-1 1-1,1-1 1,-1 0 0,0 0 0,1 0 0,-1 0-1,1 0 1,0 1 0,-1-1-1,1 1 0,0 0 0,-1 0 0,1 0 0,-1 0 0,1-1 0,-1 1 0,1 0 0,-1 0 0,0 0 0,1 0-1,-1 0 1,0 0 0,0 0 0,1 2 0,2 36-159,0 0-1,-7 74 0,4-113 159,0 1-1,1-1 0,-1 1 1,0 0-1,0-1 1,-1 1-1,1 0 0,0-1 1,0 1-1,0 0 1,0-1-1,0 1 0,-1-1 1,1 1-1,0 0 1,0-1-1,-1 1 1,1-1-1,-1 1 0,1-1 1,0 1-1,-1-1 1,1 1-1,-1-1 0,1 0 1,-1 1-1,1-1 1,-1 0-1,1 1 0,-1-1 1,0 0-1,1 0 1,-1 1-1,1-1 0,-1 0 1,0 0-1,0 0 1,-9-6-106</inkml:trace>
  <inkml:trace contextRef="#ctx0" brushRef="#br0" timeOffset="10">3173 1923 17132,'3'0'1704,"-3"3"-1096,-2 4-232,2 11 865,0 5-185,-1 10-160,-2 6-160,-1 7-288,4 4-64,-5 3-48,2 2-176,1-8-480,-1-3-312,3-8 704,0-7-240,1-11-80,-1-8-104</inkml:trace>
  <inkml:trace contextRef="#ctx0" brushRef="#br0" timeOffset="11">3071 2833 17164,'3'-9'808,"1"0"-1,1 1 1,-1-1 0,1 1 0,0 0 0,12-13 0,-14 18-684,0-1 1,0 1 0,0 0-1,0 1 1,0-1-1,0 0 1,1 1 0,-1 0-1,1 0 1,0 0-1,0 0 1,0 1-1,0-1 1,0 1 0,0 0-1,0 0 1,7 0-1,-10 1-113,0 0 0,0 0-1,0 0 1,0 0-1,0 1 1,1-1-1,-1 0 1,0 1 0,0-1-1,-1 0 1,1 1-1,0 0 1,0-1-1,0 1 1,0-1 0,0 1-1,-1 0 1,1 0-1,0-1 1,0 1-1,-1 0 1,1 0 0,0 1-1,0 1 3,0-1 0,0 1 1,0 0-1,-1-1 0,1 1 0,-1 0 0,0-1 0,0 1 0,0 3 0,-1 3 46,0 0-1,0 0 0,-1-1 0,-5 17 0,-2-8 98,0 0-1,0 0 1,-2-1-1,-14 19 0,11-18 109,1 2 0,-15 28 0,27-45-256,0-1 0,1 0 0,-1 0 1,0 1-1,1-1 0,-1 0 0,1 1 1,-1-1-1,1 1 0,0-1 0,0 1 0,-1-1 1,1 1-1,0-1 0,0 1 0,1-1 1,-1 1-1,0-1 0,0 0 0,1 1 0,0 2 1,0-4-5,0 1 0,0 0 1,0 0-1,0-1 1,0 1-1,0 0 0,0-1 1,0 1-1,0-1 0,0 0 1,0 1-1,0-1 1,0 0-1,0 0 0,1 1 1,-1-1-1,0 0 0,0 0 1,0 0-1,2-1 1,5 0-117,0 0 0,-1-1 1,1 0-1,-1 0 1,0-1-1,11-5 1,3-5-405,0 0 0,26-24-1,-19 13 97</inkml:trace>
  <inkml:trace contextRef="#ctx0" brushRef="#br0" timeOffset="12">6280 2596 18108,'0'-1'75,"0"0"1,0 0 0,-1 0-1,1 0 1,0 0-1,0 0 1,-1 0 0,1 0-1,-1 0 1,1 0-1,-1 0 1,0 0 0,1 0-1,-1 0 1,0 0-1,0 0 1,1 0 0,-1 1-1,0-1 1,0 0-1,0 1 1,0-1 0,0 1-1,0-1 1,-1 0-1,0 1-12,0 0 0,0 0 1,1 0-1,-1 0 0,0 0 0,0 1 0,1-1 0,-1 0 0,0 1 0,1 0 0,-1-1 0,0 1 0,1 0 0,-3 1 0,-3 3 166,-1 0 0,2 1 1,-1 0-1,1 0 0,-11 13 0,6-3-76,0 1 0,1 1 1,1-1-1,1 2 0,1-1 0,0 1 0,1 0 0,1 0 1,-3 30-1,4-22-64,2 1-1,1-1 1,2 1 0,0-1 0,2 1 0,8 36 0,-8-51-168,0-1 0,2 1-1,-1-1 1,13 24 0,-15-34 29,0 1-1,0 0 1,0 0-1,0-1 1,0 1-1,1-1 1,-1 0-1,1 0 1,-1 0-1,1 0 1,3 2-1,-4-3 33,0-1-1,0 1 0,-1-1 1,1 1-1,0-1 0,0 0 1,0 0-1,0 1 0,0-1 1,0-1-1,0 1 0,-1 0 1,1 0-1,0-1 0,0 1 1,0-1-1,0 1 0,-1-1 1,1 0-1,0 0 0,1-1 1,25-20-270,2-13-99</inkml:trace>
  <inkml:trace contextRef="#ctx0" brushRef="#br0" timeOffset="13">6415 2682 19484,'-1'0'158,"0"0"-1,1 0 0,-1 0 1,0 0-1,1 0 1,-1 0-1,0 0 0,0-1 1,1 1-1,-1 0 0,0 0 1,1-1-1,-1 1 1,1-1-1,-1 1 0,0 0 1,1-1-1,-1 1 1,1-1-1,-1 0 0,0 0 1,12-9 2073,-4 4-2241,74-54 648,-81 59-639,1 0 0,-1 1 0,1-1 0,0 1 1,-1-1-1,1 1 0,0-1 0,-1 1 1,1 0-1,0-1 0,0 1 0,-1 0 0,1-1 1,0 1-1,0 0 0,-1 0 0,1 0 1,2 0-1,-3 0 0,1 0-1,-1 0 1,0 1 0,1-1 0,-1 0 0,1 0 0,-1 1 0,0-1-1,1 0 1,-1 1 0,0-1 0,1 1 0,-1-1 0,0 1 0,0-1-1,1 0 1,-1 1 0,0-1 0,0 1 0,0-1 0,0 1 0,0 0-1,1 38-30,-1-28 41,8 428 2020,-7-393-1630,1-29-233,-2-12-102,1-1 0,-1 1 1,0 0-1,0 0 0,0-1 0,0 1 0,-1 0 0,0 0 1,-3 8-1,4-13-52,-1 1 0,1-1 1,-1 1-1,1-1 0,-1 1 1,0-1-1,1 1 0,-1-1 1,0 1-1,1-1 0,-1 0 1,0 1-1,1-1 0,-1 0 0,0 0 1,0 0-1,1 0 0,-1 1 1,0-1-1,0 0 0,0 0 1,1 0-1,-1-1 0,0 1 1,0 0-1,1 0 0,-1 0 0,0 0 1,0-1-1,1 1 0,-1 0 1,-1-2-1,-23-12 53,25 14-65,-9-7-156,0 0 1,0 0-1,1-1 1,0 0 0,1 0-1,0-1 1,0 0-1,1-1 1,-9-17 0,13 22-111,0 1 1,0-1 0,1 0 0,-1 0 0,1-1-1,0 1 1,1 0 0,-1 0 0,1 0 0,0-7-1,1 9-59,0-1 0,-1 1 0,1-1 0,0 1 0,1-1 0,-1 1 0,1-1 0,-1 1 0,1 0-1,0 0 1,0 0 0,1 0 0,-1 0 0,1 1 0,4-5 0,1 1-265,0 0 0,0 0 0,14-6-1,7-2-708</inkml:trace>
  <inkml:trace contextRef="#ctx0" brushRef="#br0" timeOffset="14">6722 2829 17084,'-3'3'592,"0"0"0,1 1 0,0-1 0,0 1 0,0 0 0,0 0 0,0 0 0,1 0 0,0 0 0,-1 0 0,1 6 0,-1-2-472,0-1 0,1 0 0,0 1 0,0 0 0,1-1 0,0 1 0,2 9 0,-2-16-113,0 0 0,0 1 0,0-1 0,0 0-1,1 0 1,-1 0 0,0 0 0,1 1 0,-1-1 0,1 0 0,0 0 0,-1 0 0,1 0-1,0 0 1,0 0 0,-1 0 0,1 0 0,0-1 0,0 1 0,0 0 0,0 0 0,0-1-1,0 1 1,0-1 0,0 1 0,0-1 0,1 1 0,-1-1 0,0 1 0,0-1 0,0 0-1,1 0 1,-1 0 0,0 0 0,0 0 0,0 0 0,1 0 0,-1 0 0,0 0 0,0 0-1,0-1 1,1 1 0,-1 0 0,0-1 0,0 1 0,0-1 0,0 0 0,0 1-1,0-1 1,1-1 0,5-2-1,-2 0 0,1-1 0,0 1-1,-1-2 1,0 1 0,0 0 0,5-8-1,-3 2 11,0 0 0,-1-1-1,0 1 1,-1-1-1,0-1 1,-1 1-1,0-1 1,2-13-1,-7 30 19,0 1-81,0-1 0,1 0-1,-1 1 1,1-1 0,0 1 0,0-1-1,0 0 1,1 1 0,0-1 0,0 0 0,0 1-1,0-1 1,1 0 0,3 7 0,-5-10-13,1 0 1,-1-1-1,1 1 1,-1 0 0,1-1-1,0 1 1,0-1-1,-1 1 1,1-1-1,0 1 1,0-1-1,0 1 1,-1-1 0,1 0-1,0 1 1,0-1-1,0 0 1,0 0-1,0 0 1,0 0 0,-1 0-1,1 0 1,0 0-1,0 0 1,0 0-1,0 0 1,0 0 0,0-1-1,0 1 1,-1 0-1,1-1 1,0 1-1,0 0 1,0-1-1,-1 1 1,1-1 0,0 1-1,0-1 1,-1 0-1,1 1 1,0-2-1,4-2-167,-1 0-1,0 0 0,0-1 0,7-9 0,8-20-497,-1-8-185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1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18732,'14'-3'1776,"4"0"-1119,3 0-289,4-1 760,0 0-440,1-1 848,-2 1-1120,-1 5-104,0 4 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1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17372,'7'8'4971,"10"17"-2442,-17-25-2506,7 13 668,1-1-1,1 0 1,0-1-1,19 20 1,-26-29-689,1 0 0,-1 0 0,1 0 0,-1 0 0,1-1 0,-1 1 0,1-1 0,0 0 0,0 0 0,0 0 1,0 0-1,0 0 0,0 0 0,0-1 0,0 0 0,0 1 0,0-1 0,0 0 0,1-1 0,-1 1 0,0 0 0,0-1 1,0 0-1,0 0 0,0 0 0,0 0 0,-1 0 0,1 0 0,4-3 0,4-4-571,0-1-1,-1-1 1,0 0-1,0 0 1,-1-1-1,0 0 1,12-21-1,4-4-1671,-25 36 2207,0-1 0,0 1 1,1 0-1,-1 0 0,0-1 0,0 1 1,0 0-1,0 0 0,0-1 1,1 1-1,-1 0 0,0 0 0,0-1 1,0 1-1,1 0 0,-1 0 1,0 0-1,0-1 0,1 1 1,-1 0-1,0 0 0,0 0 0,1 0 1,-1 0-1,0 0 0,0-1 1,1 1-1,-1 0 0,0 0 1,1 0-1,-1 0 0,0 0 0,0 0 1,1 0-1,0 0 0,-1 13-29,-9 32 1281,7-32-979,-11 47 1205,-5 26 1224,-14 158 0,32-232-3079,3-11-188,4-18-21,-5-2 243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2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59 19148,'-3'6'1856,"5"-3"-1079,3 2-281,8-5 968,5-2-360,9-4-384,4-2-143,0-4-209,3-1-80,-2 0-296,-4 1-200,-3 7-456,-5 3-345,-8 2 809,-5 6-216,-7 0-128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3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0 334 23045,'54'-76'4078,"104"-168"-3998,-149 231-137,-9 13 55,0 0 0,0 0 0,0 0 0,0 0 0,0 0 0,0 0 0,0 0 0,0 0 0,0 0 0,0 1 0,0-1 0,0 0 0,0 0 0,0 0 0,0 0 0,0 0 1,0 0-1,0 0 0,0 0 0,0 0 0,0 0 0,0 0 0,1 0 0,-1 0 0,0 0 0,0 0 0,0 0 0,0 0 0,0 0 0,0 0 0,0 0 0,0 0 1,0 0-1,0 0 0,0 0 0,0 0 0,0 0 0,0 0 0,0 0 0,0 0 0,0 0 0,0 0 0,1 0 0,-1 0 0,0 0 0,0 0 0,0 0 0,0 0 0,0 0 1,0 0-1,0 0 0,0 0 0,0 0 0,0 0 0,0 0 0,0 0 0,0-1 0,-6 25-173,4-18 179,2-5-9,-12 35-122,2 1 1,1 0-1,2 1 1,-3 50-1,10-87 56,0-1 0,-1 1 1,1 0-1,0-1 0,0 1 0,0 0 0,0-1 0,0 1 0,0-1 0,0 1 0,0 0 0,1-1 0,-1 1 1,0-1-1,0 1 0,0 0 0,1-1 0,-1 1 0,0-1 0,1 1 0,-1-1 0,0 1 0,1-1 0,-1 1 1,1 0-1,0-1 2,0-1 0,0 1 0,0-1 0,-1 1 0,1-1 0,0 1 0,-1-1 0,1 1 0,0-1 0,-1 0 0,1 1 0,-1-1 0,1 0 0,-1 0 0,1 1 0,0-3 0,6-9-566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3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7 17420,'1'0'38,"-1"0"0,0 0-1,0 0 1,0 0 0,0-1 0,0 1 0,0 0 0,0 0 0,1 0 0,-1 0 0,0 0-1,0 0 1,0 0 0,0 0 0,0-1 0,0 1 0,0 0 0,0 0 0,0 0 0,0 0 0,0 0-1,0-1 1,0 1 0,0 0 0,0 0 0,1 0 0,-1 0 0,-1 0 0,1-1 0,0 1 0,0 0-1,0 0 1,0 0 0,0 0 0,0 0 0,0 0 0,0-1 0,0 1 0,0 0 0,0 0 0,0 0-1,0 0 1,0 0 0,0 0 0,-1-1 0,1 1 0,0 0 0,0 0 0,0 0 0,0 0-1,0 0 1,0 0 0,0 0 0,-1 0 0,1 0 0,0 0 0,0 0 0,0 0 0,0 0 0,-12 5 955,-14 14 693,20-12-1460,0 0-1,0 0 1,1 0 0,0 1 0,1 0 0,0 0-1,0 0 1,0 0 0,1 0 0,0 1-1,1 0 1,-2 12 0,3-17-197,0 1-1,1-1 1,0 0 0,0 1-1,0-1 1,0 0-1,0 1 1,1-1 0,0 0-1,0 1 1,0-1 0,0 0-1,1 0 1,-1 0-1,1 0 1,0 0 0,1-1-1,-1 1 1,1 0 0,-1-1-1,1 0 1,0 1-1,0-1 1,0-1 0,1 1-1,-1 0 1,5 2 0,-5-3-7,1-1 0,-1 1 1,1-1-1,-1 0 0,1 0 1,-1 0-1,1-1 1,-1 1-1,1-1 0,0 0 1,-1 0-1,1 0 0,0 0 1,-1-1-1,8-1 1,-6 0 5,1 0 1,-1 0-1,1-1 1,-1 0 0,0 0-1,0 0 1,0-1 0,0 0-1,4-4 1,-1 0 13,-1-1 0,1 1 0,-2-1 1,0 0-1,0-1 0,0 1 0,-1-1 0,-1 0 0,0-1 1,4-13-1,-7 22-37,0-1 1,-1 0-1,1 0 1,-1 0 0,0 0-1,0 0 1,0-1-1,0 1 1,-1 0-1,1 0 1,-1 0-1,0 1 1,1-1-1,-1 0 1,-1 0-1,1 0 1,0 0 0,-1 1-1,1-1 1,-1 1-1,-2-3 1,1 2-21,0 1 0,1 0 0,-1 0 0,0 0 0,0 0 0,0 0 0,-1 1 0,1 0 1,0-1-1,-1 1 0,1 0 0,-1 1 0,1-1 0,-1 0 0,1 1 0,-1 0 0,1 0 0,-5 0 0,3 1-149,1 0 0,-1 0 0,0 1 0,1-1 0,0 1 0,-1 0 0,1 0 0,0 0 0,-7 5 0,10-6 85,0-1-1,0 1 1,1 0 0,-1-1-1,0 1 1,0 0 0,0-1-1,1 1 1,-1 0 0,0 0-1,1 0 1,-1 0 0,1-1-1,-1 1 1,1 0 0,-1 0-1,1 0 1,-1 0-1,1 0 1,0 0 0,0 0-1,0 1 1,-1-1 0,1 0-1,0 0 1,0 0 0,1 0-1,-1 0 1,0 0 0,0 0-1,0 0 1,1 0 0,-1 0-1,0 0 1,1 0 0,-1 0-1,1 0 1,-1 0-1,1 0 1,0 0 0,-1-1-1,1 1 1,0 0 0,0 0-1,-1-1 1,1 1 0,0 0-1,0-1 1,1 1 0,9 3-742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4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27 17364,'6'-5'2841,"-12"9"-1276,-15 13 215,14-8-1582,0 1-1,0 0 0,1 0 0,0 0 0,1 1 0,0 0 1,1 0-1,0 0 0,0 1 0,2-1 0,-1 1 1,1 0-1,0 15 0,2-26-187,0 1-1,0 0 1,-1 0 0,2 0 0,-1 0-1,0 0 1,0 0 0,0 0 0,1 0-1,-1-1 1,1 1 0,0 0-1,0 0 1,-1 0 0,1-1 0,0 1-1,0-1 1,0 1 0,1 0 0,-1-1-1,0 0 1,1 1 0,-1-1 0,1 0-1,-1 0 1,1 0 0,-1 0 0,1 0-1,0 0 1,-1 0 0,1 0-1,0-1 1,0 1 0,0-1 0,0 1-1,0-1 1,-1 0 0,4 0 0,0 0 3,1 0 1,0-1-1,-1 0 1,1 0-1,-1-1 1,0 0 0,1 0-1,-1 0 1,0 0-1,0-1 1,0 0 0,5-3-1,0-3 16,1 0 0,-2 0 0,1 0 0,-1-2 0,-1 1 0,1-1 0,7-15 0,-12 20-19,-1 0-1,-1 0 1,1 0-1,-1-1 1,0 1-1,-1 0 1,2-11-1,-3 14-14,1-1 1,-1 0-1,-1 1 0,1-1 0,0 0 0,-1 1 1,0-1-1,0 0 0,0 1 0,0 0 0,-1-1 1,1 1-1,-1 0 0,-3-5 0,4 6-60,0 1-1,0-1 1,0 0 0,-1 1-1,1-1 1,-1 1 0,1-1 0,-1 1-1,0 0 1,0-1 0,1 1-1,-1 0 1,0 0 0,0 0-1,0 1 1,0-1 0,0 0-1,0 1 1,0-1 0,0 1-1,0 0 1,-1 0 0,1 0-1,0 0 1,0 0 0,0 0-1,0 0 1,0 1 0,0-1-1,0 1 1,0-1 0,0 1-1,-3 2 1,0-1-154,1 1-1,0-1 1,0 1 0,0 1-1,0-1 1,1 0 0,-1 1-1,1 0 1,0 0 0,0 0-1,0 0 1,1 0 0,-4 8-1,-2 10-635</inkml:trace>
  <inkml:trace contextRef="#ctx0" brushRef="#br0" timeOffset="1">569 56 19868,'-6'10'1332,"0"0"1,1 0-1,-4 13 0,3-6-767,1-1 1,1 1 0,-3 21-1,7-31-525,0-1-1,0 1 1,0 0-1,1 0 0,0 0 1,0 0-1,4 11 1,-5-17-67,0 1 0,1-1 1,-1 0-1,0 1 0,1-1 0,0 0 1,-1 0-1,1 0 0,0 1 1,-1-1-1,1 0 0,0 0 0,0 0 1,0 0-1,0 0 0,0 0 0,0 0 1,1-1-1,-1 1 0,0 0 1,0-1-1,0 1 0,1-1 0,-1 1 1,0-1-1,1 1 0,-1-1 1,0 0-1,1 0 0,-1 0 0,1 1 1,-1-1-1,0-1 0,1 1 1,-1 0-1,0 0 0,1 0 0,-1-1 1,0 1-1,1-1 0,-1 1 0,0-1 1,1 0-1,1-1 0,1-1-128,-1 0 0,1 0-1,-1 0 1,1-1-1,-1 0 1,0 0-1,-1 0 1,1 0 0,-1 0-1,1 0 1,-1-1-1,2-7 1,8-16-416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4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39 24637,'-13'0'1961,"6"0"-1521,-1 0-248,5-1 456,1-2-552,3-3 64,3-5-176,2-7-128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4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19044,'23'5'5560,"17"24"-4648,46 27 104,-75-50-1566,0 0-1,0-1 0,16 4 0,-27-9 478,1 0 0,0 1 0,0-1 0,-1 0 0,1 0 0,0 0 0,0 0 0,0 0 0,-1 0 1,1 0-1,0 0 0,0 0 0,0 0 0,-1 0 0,1 0 0,0 0 0,0-1 0,-1 1 0,1 0 0,0-1 0,0 1 0,-1-1 0,1 1 0,-1 0 0,1-1 0,0 1 0,-1-1 0,1 0 0,-1 1 0,1-1 0,-1 0 0,1 1 0,-1-1 0,1-1 0,5-10-834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5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163 0 16548,'0'3'459,"-1"-1"0,1 0 0,0 0 0,-1 0 0,1 1 0,-1-1 1,1 0-1,-1 0 0,0 0 0,0 0 0,0 0 0,-3 3 0,1 1 257,-16 43 540,-24 98 0,20-63-1201,3-20-43,9-35-804,2 0 0,1 1 1,-7 60-1,15-81 261,4-11-185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3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 17012,'-4'8'1053,"1"1"0,0 0 0,0 0 1,-2 14-1,3-7-543,0-1 1,1 1-1,2 30 1,6-16-302,-7-29-224,0 0-1,0-1 1,0 1 0,1-1-1,-1 1 1,0-1-1,0 1 1,1-1 0,-1 1-1,0-1 1,1 1-1,-1-1 1,0 1-1,1-1 1,-1 0 0,1 1-1,-1-1 1,0 0-1,1 1 1,-1-1 0,1 0-1,-1 1 1,1-1-1,-1 0 1,1 0 0,0 0-1,-1 1 1,1-1-1,-1 0 1,1 0-1,-1 0 1,1 0 0,-1 0-1,1 0 1,0 0-1,-1 0 1,1 0 0,-1-1-1,1 1 1,-1 0-1,1 0 1,-1 0-1,1-1 1,-1 1 0,1 0-1,-1-1 1,1 1-1,-1 0 1,1-1 0,-1 1-1,1-1 1,7-8-449,-1 0 0,1 0 0,-2-1 0,1 0 1,-1 0-1,8-22 0,-6 16-274,17-29-1,-24 44 741,0-1-1,0 1 1,-1 0-1,1 0 1,0 0-1,0 0 1,1-1 0,-1 1-1,0 1 1,0-1-1,0 0 1,1 0-1,-1 0 1,0 1 0,3-2-1,-3 2 28,-1 0 0,1 0 0,-1 0 0,1 0 0,-1 1-1,1-1 1,0 0 0,-1 0 0,1 0 0,-1 1 0,1-1 0,-1 0 0,1 0-1,-1 1 1,1-1 0,-1 1 0,0-1 0,1 0 0,-1 1 0,1-1 0,-1 1-1,0-1 1,1 1 0,-1-1 0,0 1 0,1 0 0,1 6 356,1-1 0,-2 1 0,1 0 0,1 13 0,-2-13-222,8 67 1930,4 25-522,-4-82-2389,-6-16 211,-4-10 372,-5-11-121,-5-8-144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5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17020,'-11'35'1046,"2"0"-1,1 0 1,2 0 0,2 1 0,1 0 0,1 0 0,5 54 0,-2-89-1025,-1 7 183,1 0 0,1 0 0,0 0 0,4 13 0,-6-20-179,1 0 0,-1 1 0,1-1 0,-1 0 1,1 0-1,0 0 0,0 0 0,-1 0 0,1 0 0,0 0 1,0 0-1,0 0 0,0 0 0,0 0 0,0 0 0,1-1 1,-1 1-1,0 0 0,0-1 0,0 1 0,1-1 0,-1 1 1,0-1-1,1 0 0,-1 1 0,0-1 0,1 0 0,-1 0 1,0 0-1,1 0 0,-1 0 0,0 0 0,1-1 1,-1 1-1,2-1 0,1 0-14,-1-1 1,1 1-1,0-1 0,-1 0 1,0 0-1,1 0 0,-1-1 1,0 1-1,0-1 0,4-4 0,26-37-86,-28 36 31,1-1 1,0 1 0,1 0 0,8-8 0,-15 16 38,1-1-1,-1 1 0,1-1 1,-1 1-1,1-1 1,0 1-1,-1 0 0,1-1 1,0 1-1,-1 0 1,1-1-1,0 1 1,-1 0-1,1 0 0,0 0 1,0 0-1,-1 0 1,1 0-1,0 0 1,0 0-1,-1 0 0,1 0 1,0 0-1,-1 0 1,1 0-1,0 0 0,0 1 1,-1-1-1,1 0 1,0 1-1,-1-1 1,1 0-1,-1 1 0,1-1 1,0 1-1,-1-1 1,1 1-1,-1-1 1,1 1-1,-1-1 0,0 1 1,1 0-1,-1-1 1,1 1-1,-1 0 0,0-1 1,0 1-1,1 0 1,-1-1-1,0 2 1,3 5-9,-1 0 0,0 0 0,2 14 0,-3-15 15,5 31 64,-4-23 35,0 1 1,8 25-1,-10-40-94,0 1 0,1-1 0,-1 1-1,0 0 1,0-1 0,0 1 0,1-1 0,-1 1 0,0-1 0,1 1 0,-1-1 0,0 1-1,1-1 1,-1 1 0,0-1 0,1 0 0,-1 1 0,1-1 0,-1 0 0,1 1 0,-1-1 0,1 0-1,-1 0 1,1 1 0,0-1 0,-1 0 0,1 0 0,0 0-2,0 0 1,0 0-1,0-1 0,0 1 0,0 0 1,0-1-1,0 1 0,-1-1 1,1 1-1,0-1 0,0 0 1,-1 1-1,1-1 0,0 1 0,0-2 1,24-36-67,-21 31 15,7-12-119,0 0-230,23-31-1,-31 46 300,1 0 0,-1 0 0,0 1 0,1-1 0,0 1 1,0 0-1,0 0 0,0 0 0,0 1 0,1-1 0,-1 1 0,1 0 0,7-2 0,-8 4 63,-1 0 0,1 0 1,-1 0-1,1 1 0,-1-1 1,1 1-1,-1 0 0,0 0 0,1 0 1,-1 0-1,0 0 0,0 1 1,0 0-1,0 0 0,0 0 1,0 0-1,0 0 0,4 4 0,-4-3 78,0 0 0,0 0 0,1-1 0,-1 1 0,1-1 0,-1 0 0,1 0 0,0-1 0,0 1 0,0-1 0,0 0-1,0 0 1,7 1 0,-6-3 2,1 0 1,-1 0-1,1 0 0,-1-1 0,0 0 0,0 0 0,0 0 0,0 0 0,0-1 0,0 0 1,-1 0-1,1 0 0,-1-1 0,7-7 0,5-5 55,-1-1 1,15-21 0,-8 2 39,-30 73 330,2-16-183,-5 29 0,10-44-216,0 1 1,0 0-1,1 0 1,0 0-1,0-1 1,1 1-1,0 0 0,3 9 1,-4-14-64,0-1 0,1 1-1,-1-1 1,1 0 0,-1 1 0,1-1 0,-1 1-1,1-1 1,0 0 0,0 0 0,0 1 0,0-1-1,0 0 1,0 0 0,0 0 0,0 0 0,0 0-1,1 0 1,-1-1 0,0 1 0,0 0 0,1 0-1,-1-1 1,1 1 0,-1-1 0,1 0 0,-1 1 0,1-1-1,-1 0 1,0 0 0,1 0 0,0 0 0,-1 0-1,1 0 1,-1 0 0,0 0 0,1-1 0,-1 1-1,1 0 1,-1-1 0,2 0 0,4-2 25,0-1 0,-1 0 0,1 0 0,-1 0 0,0-1 0,9-8 0,1-3-34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5.8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 16804,'2'0'3393,"12"-3"-1341,55-19 594,-32 10-2763,0 1-1,0 2 1,1 1-1,42-2 1,-79 9 45,0 1 0,0 0 0,0 0 0,0 0 1,0 0-1,0 0 0,0 0 0,0 0 0,0 0 0,0 0 0,0 1 1,0-1-1,0 0 0,0 1 0,0-1 0,0 0 0,-1 1 0,1-1 1,0 1-1,0 0 0,0-1 0,0 1 0,-1 0 0,1-1 0,0 1 0,-1 0 1,1 0-1,0 0 0,0 1 0,-1-1 8,0 1 1,0-1-1,0 1 0,-1-1 0,1 1 1,0-1-1,0 0 0,-1 1 1,1-1-1,-1 1 0,0-1 0,1 0 1,-1 0-1,0 1 0,0-1 0,0 0 1,0 0-1,0 0 0,0 0 1,-1 2-1,-22 17-802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6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31 15483,'-4'3'2969,"5"-3"-2361,8-2 1481,6-1-705,6 0-352,7 0-176,5-1-384,3 0-96,2 1-248,2 1-168,-2 0-664,-3-1-424,-6 0 904,-5 1-224,-5 2-144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6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19044,'-3'8'2057,"3"2"-1161,-3 1-360,1 5 1184,2 3-488,0 3-511,5-2-145,2 0-312,2 1-160,-1-7-224,4-2-112,1-8-216,1-4-160,4-4-489,1-7-319,-1-6 968,3-2-224,-1-1-104</inkml:trace>
  <inkml:trace contextRef="#ctx0" brushRef="#br0" timeOffset="1">249 73 14299,'-3'23'2193,"-7"6"-945,-1 3-480,-4 5 2177,1 2-1409,2 0-576,2 0-200,1-2-352,5-1-168,1-6-360,0-1-216,3-7-544,0-6-320,0-15 928,-3-1-232,-1-13-176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7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53 16163,'19'-52'6179,"-26"74"-2596,1 23-3141,3-17-201,-29 138-1609,31-163 1131,1 0 0,-1-1 1,0 1-1,0 0 0,0-1 0,0 1 0,-1 0 1,1-1-1,-1 0 0,1 1 0,-4 2 0,4-3 81,-1-1 0,1 0 0,-1 0 0,1 0 0,-1-1 0,1 1 0,-1 0 0,0 0 0,1-1 0,-1 1 0,0-1 0,1 0 0,-1 1 0,0-1 0,0 0 0,0 0 0,1 0 0,-1 0 0,0 0-1,-2-1 1,-14-5-953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7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2 159 14763,'0'-3'198,"-1"0"0,1 0 0,0-1 0,-1 1-1,2 0 1,-1-1 0,0 1 0,0 0 0,1 0 0,0 0-1,0-1 1,0 1 0,0 0 0,0 0 0,1 0 0,-1 0-1,1 1 1,0-1 0,-1 0 0,1 1 0,1-1 0,-1 1-1,0-1 1,1 1 0,3-3 0,8-5 73,-1 1-1,2 0 1,-1 1-1,1 1 1,1 0 0,-1 1-1,1 1 1,0 0 0,1 1-1,-1 1 1,0 0-1,1 1 1,30 1 0,-43 1-259,-1 0 1,1 1 0,0-1 0,0 1-1,0 0 1,0 0 0,-1 0-1,1 0 1,-1 1 0,1 0-1,-1 0 1,1 0 0,-1 0 0,0 0-1,0 0 1,0 1 0,0 0-1,0-1 1,-1 1 0,1 0 0,3 6-1,-4-3 62,1 1 0,-1-1 0,0 0 0,0 0 0,-1 1 0,1-1 0,-2 1-1,1-1 1,-1 1 0,0 0 0,0-1 0,-2 10 0,0-6 13,0 0-1,0 0 1,-1-1-1,-1 1 1,1 0-1,-2-1 1,1 0-1,-1 0 1,-1 0 0,0-1-1,0 0 1,0 0-1,-1 0 1,0-1-1,-1 0 1,0 0-1,0-1 1,0 0 0,-1 0-1,1-1 1,-1 0-1,-1-1 1,1 0-1,-1 0 1,0-1-1,1 0 1,-1-1 0,-1 0-1,1 0 1,-18-1-1,27-1-134,0 1-1,0-1 1,0 0-1,0 0 1,0 0-1,0-1 1,0 1-1,0 0 1,0 0-1,0 0 1,0-1-1,0 1 1,1-1-1,-1 1 1,0 0-1,0-1 1,0 0-1,0 1 1,0-1 0,1 1-1,-1-1 1,0 0-1,0 0 1,1 1-1,-1-1 1,1 0-1,-1 0 1,1 0-1,-1 0 1,1 0-1,-1 0 1,1 0-1,0 0 1,0 0-1,-1 0 1,1 0-1,0 0 1,0 0-1,0 0 1,0 0-1,0 0 1,0 0-1,0 0 1,1 0-1,-1 0 1,0 0-1,0 0 1,1 0-1,-1 0 1,1 0-1,-1 1 1,1-1-1,-1 0 1,1 0-1,1-1 1,11-18-531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4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 15123,'1'0'79,"9"-15"2153,-5 13-372,-4 10 425,-4 20-468,1 31 0,2-49-1709,1 0 1,0-1 0,1 1-1,-1 0 1,2-1 0,5 17 0,-7-25-106,-1 0 0,0 0 0,0 0 0,1 0 0,-1 0 0,1 0 0,-1-1 0,1 1 0,-1 0 0,1 0 0,-1 0 0,1-1 0,0 1 1,-1 0-1,1-1 0,0 1 0,0 0 0,0-1 0,-1 1 0,1-1 0,0 0 0,0 1 0,0-1 0,0 1 0,0-1 0,0 0 0,0 0 1,0 0-1,0 0 0,0 0 0,0 0 0,0 0 0,0 0 0,0 0 0,0 0 0,0 0 0,0 0 0,0-1 0,0 1 0,-1 0 1,1-1-1,0 1 0,0-1 0,0 1 0,0-1 0,-1 1 0,1-1 0,0 0 0,0 1 0,0-2 0,5-3-1,-1-1-1,0 0 1,0 0-1,0 0 0,3-7 1,51-104 30,-58 116-31,-1 1-1,0-1 1,1 0 0,-1 0 0,0 1 0,1-1-1,-1 0 1,1 1 0,-1-1 0,1 1 0,0-1-1,-1 0 1,1 1 0,-1-1 0,1 1-1,0 0 1,1-1 0,-2 1 0,0 0 0,1 0-1,-1 0 1,0 1 0,0-1 0,1 0-1,-1 0 1,0 1 0,0-1 0,1 0-1,-1 1 1,0-1 0,0 0 0,0 1-1,1-1 1,-1 0 0,0 1 0,0-1-1,0 0 1,0 1 0,0-1 0,0 0-1,0 1 1,0-1 0,0 1 0,0 37 46,0-32-37,-3 63 84,-2 74-596,5-141 479,0 0 0,0 0 1,0 0-1,0 0 0,0 0 0,1 0 1,-1 0-1,1 0 0,1 3 1,-2-9-128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5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269 52 16059,'1'-3'231,"-1"1"0,0-1 0,0 0 0,0 1 0,0-1 0,0 0-1,0 0 1,-1 1 0,1-1 0,-1 1 0,1-1 0,-1 0 0,-2-2-1,3 4-148,-1 0 0,0 0 0,0 0-1,1 1 1,-1-1 0,0 0 0,0 0-1,0 1 1,0-1 0,0 1 0,0-1-1,0 1 1,0-1 0,0 1 0,0-1-1,0 1 1,0 0 0,0 0 0,-1 0-1,1 0 1,0-1 0,0 2 0,0-1-1,0 0 1,0 0 0,-1 0 0,1 0-1,0 1 1,0-1 0,0 0 0,0 1-1,0-1 1,0 1 0,-1 0 0,-5 3 172,0 0 0,1 0 1,-1 0-1,1 1 0,0 0 1,1 0-1,-1 1 0,1-1 1,-4 8-1,-41 61 701,32-42-835,2 2 0,1 0 1,1 1-1,2 1 0,2 0 0,1 0 1,2 1-1,1 0 0,2 0 0,1 43 1,3-76-120,3 35 4,-3-38-4,0 0-1,1 0 0,-1 0 0,0 0 0,0 0 0,0 0 0,1 0 0,-1 0 0,0 0 1,1 0-1,-1-1 0,1 1 0,-1 0 0,1 0 0,-1 0 0,1-1 0,-1 1 1,1 0-1,0 0 0,0-1 0,-1 1 0,1-1 0,0 1 0,0-1 0,0 1 0,-1-1 1,1 1-1,0-1 0,0 0 0,0 0 0,0 1 0,0-1 0,2 0 0,0-1 0,-1 0-1,1 0 1,0 0-1,0 0 1,0 0-1,-1-1 1,1 1-1,-1-1 1,1 0-1,3-3 1,25-26-27,-19 18 26,34-37 0,-31 33 5,0 0-1,1 1 1,0 1 0,27-19-1,-35 28 101,-17 7-31,-8 2 13,-1-5-10,11 2-50,0-1 0,0 1 0,0 0 0,-10 2 0,45 11-96,-14-7 59,1-1-1,0 0 0,0-1 1,1-1-1,-1 0 0,21 1 1,-35-4 10,0-1 0,1 1 0,-1 0 0,0 1 0,0-1 0,1 0 0,-1 0 0,0 0 0,0 1 0,0-1 0,1 1 0,-1-1 0,0 1 0,0-1 0,0 1 0,0 0 0,0 0 0,0-1 0,0 1 0,0 0 0,0 0 0,-1 0 0,1 0 0,0 0 0,0 0 0,-1 0 0,1 0 0,-1 0 0,2 2 0,-1 3-2,0-1 1,-1 0-1,1 0 0,-1 0 1,0 11-1,-1-2 1,-5 168-1533,6-171 675,1-14 336,2-22-18,-2 22 483,4-38-574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5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 20900,'-12'37'1308,"1"1"0,-6 49 0,15-71-1230,0 0-1,1 0 1,1 1-1,1-1 1,0 0-1,1 0 1,1 0-1,5 18 0,-8-32-57,1 0 0,-1 0 0,1 0 0,0 0 0,0 0 0,0 0 0,0 0 0,0 0 0,0 0-1,0-1 1,1 1 0,-1 0 0,0-1 0,1 1 0,0-1 0,-1 0 0,1 1 0,0-1 0,0 0-1,0 0 1,0 0 0,0 0 0,0 0 0,3 0 0,-3-1-6,1 0 1,-1 0-1,1 0 1,-1-1-1,0 1 0,1-1 1,-1 0-1,0 0 1,1 0-1,-1 0 1,0 0-1,0 0 0,0 0 1,0-1-1,0 1 1,0-1-1,0 0 1,-1 1-1,1-1 0,0 0 1,1-2-1,1-2 4,0 1-1,0-1 1,-1 0 0,1 0-1,-1 0 1,0 0-1,-1-1 1,0 1-1,0-1 1,0 0-1,1-11 1,-3 17-15,0 0 1,0 1-1,0-1 1,0 0-1,0 0 0,0 1 1,0-1-1,0 0 1,0 0-1,0 0 0,-1 1 1,1-1-1,0 0 0,-1 0 1,1 1-1,0-1 1,-1 0-1,1 1 0,-1-1 1,1 1-1,-1-1 1,1 0-1,-1 1 0,0-1 1,1 1-1,-2-1 1,1 1 0,0 0 0,0-1 1,0 1-1,0 0 0,-1 0 1,1 0-1,0 0 0,0 0 1,0 1-1,0-1 1,0 0-1,-1 0 0,1 1 1,0-1-1,-1 1 0,-4 2 17,1 0-1,0 0 0,0 0 0,0 1 1,-6 6-1,3-1 18,0 0 1,1 0 0,-9 14-1,14-18-25,-1-1-1,1 1 0,0-1 0,0 1 0,0 0 0,1 0 0,0 0 1,0 0-1,-1 9 0,2-13-11,0-1 0,0 0 0,0 1 0,0-1 0,0 0-1,0 0 1,0 1 0,0-1 0,0 0 0,0 0 0,0 1 0,0-1 0,0 0 0,0 0 0,0 1 0,1-1 0,-1 0 0,0 0 0,0 0 0,0 1 0,0-1 0,1 0 0,-1 0-1,0 0 1,0 1 0,0-1 0,1 0 0,-1 0 0,0 0 0,0 0 0,0 0 0,1 0 0,-1 1 0,0-1 0,0 0 0,1 0 0,-1 0 0,0 0 0,0 0 0,1 0 0,-1 0 0,0 0-1,1 0 1,-1 0 0,0 0 0,0 0 0,1 0 0,-1-1 0,0 1 0,0 0 0,1 0 0,-1 0 0,0 0 0,0 0 0,0 0 0,1-1 0,-1 1 0,0 0 0,0 0 0,0 0-1,1 0 1,-1-1 0,0 1 0,0 0 0,0 0 0,0-1 0,0 1 0,15-14-9,31-53-235,-37 52 79,1 0-1,0 1 1,1 0-1,0 1 1,16-15-1,-26 28 145,0-1 0,0 0-1,-1 0 1,1 1 0,0-1 0,0 1 0,0-1-1,0 0 1,0 1 0,0-1 0,0 1-1,0 0 1,0-1 0,0 1 0,0 0-1,0 0 1,0 0 0,0 0 0,0 0 0,0 0-1,1 0 1,-1 0 0,0 0 0,0 0-1,1 1 1,0 0 9,-1 0 1,0 0-1,0 0 0,0 0 0,0 0 1,0 0-1,0 1 0,-1-1 1,1 0-1,0 0 0,-1 1 0,1-1 1,-1 1-1,1-1 0,-1 0 1,1 3-1,1 8 63,0 1 1,-1 0-1,-1 18 1,0-24 5,-4 94 612,2-100-2037,-2-7 685,-2-9 257,1-6-10,1-3-157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6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1 203 20116,'4'3'2345,"-2"-3"-1345,1 0-456,1 0 1817,2 3-1009,4 0-736,4-2-248,1-1-632,2 0-296,3-1-960,-4-3 183,-1-4 921,-2 0-304,-2-2-248</inkml:trace>
  <inkml:trace contextRef="#ctx0" brushRef="#br0" timeOffset="1">261 2 20484,'0'-1'1953,"5"5"-1505,-4 11-216,0 3 1184,2 6-1480,-1-1-584,-2 3 560,1 0-128,1-7-104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6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2 112 19844,'-1'-2'116,"1"1"-1,0-1 1,0 1-1,-1-1 1,1 0-1,0 1 1,0-1-1,1 1 1,-1-1-1,0 1 1,0-1-1,1 1 1,-1-1-1,1 1 1,-1-1-1,1 1 1,0 0-1,0-2 1,2-1 57,0 0 0,0 1 0,0-1 1,0 1-1,0 0 0,5-3 0,5-4 214,0 1-1,22-10 1,-30 16-360,0 1 1,0 0 0,0 0 0,1 0 0,-1 1-1,1-1 1,-1 1 0,0 1 0,1-1 0,0 1-1,-1 0 1,7 0 0,-10 1-19,0-1-1,1 1 1,-1 0 0,0 0 0,0-1-1,0 1 1,0 0 0,0 1 0,-1-1-1,1 0 1,0 1 0,0-1-1,-1 1 1,1-1 0,-1 1 0,1 0-1,-1-1 1,0 1 0,0 0 0,0 0-1,0 0 1,0 0 0,0 0-1,0 0 1,-1 0 0,1 0 0,-1 1-1,1-1 1,-1 0 0,0 0 0,0 0-1,0 4 1,-1 8 137,-1-1 0,0 0-1,0 0 1,-2 0 0,1-1 0,-2 1-1,0-1 1,0 0 0,-1 0 0,0 0 0,-1-1-1,-12 16 1,18-26-120,0 0-1,0 0 1,0 0 0,0 0-1,0 0 1,0-1 0,0 1-1,-1 0 1,1 0 0,0-1-1,0 1 1,-1-1 0,1 1-1,0-1 1,-1 1-1,-1-1 1,3 0-21,0 0-1,0 0 1,0 0-1,-1 0 0,1 0 1,0 0-1,0 0 1,-1 0-1,1 0 1,0 0-1,0 0 1,0 0-1,-1 0 1,1-1-1,0 1 1,0 0-1,0 0 1,-1 0-1,1 0 1,0-1-1,0 1 0,0 0 1,0 0-1,0 0 1,-1 0-1,1-1 1,0 1-1,0 0 1,0 0-1,0-1 1,0 1-1,0 0 1,3-15-91,0 11 1,0 0 1,0 0 0,0 0-1,0 0 1,0 0 0,1 1-1,0-1 1,0 1 0,0 0-1,0 0 1,0 1 0,0-1 0,7-2-1,-10 5 45,1-1 0,-1 1 0,1-1 0,-1 1 0,1-1 0,0 1-1,-1 0 1,1 0 0,-1 0 0,1 0 0,0 0 0,-1 0 0,1 0 0,-1 1-1,1-1 1,-1 0 0,1 1 0,1 0 0,-1 0 21,-1 1-1,0-1 1,0 0 0,1 0-1,-1 1 1,0-1 0,0 1-1,0-1 1,-1 1 0,1-1-1,0 1 1,0-1 0,-1 1-1,1 0 1,-1-1 0,1 1-1,-1 0 1,0 0 0,0-1-1,0 4 1,0 5 115,0-1 1,-1 1-1,-1-1 0,1 1 1,-1-1-1,-1 0 0,0 0 1,-4 10-1,-2 2 396,-1-1 1,-16 24 0,21-36-290,0-1 1,-1 0-1,1 0 1,-1-1-1,-13 12 1,17-17-266,1 0 0,0 0-1,0 0 1,0 0 0,-1 0 0,1-1 0,0 1 0,-1-1 0,1 1-1,-1-1 1,1 1 0,-1-1 0,1 0 0,-1 1 0,1-1 0,-1 0 0,1 0-1,-1 0 1,1 0 0,-1-1 0,1 1 0,-1 0 0,1-1 0,-1 1-1,1-1 1,0 1 0,-1-1 0,1 0 0,0 1 0,-1-1 0,1 0 0,0 0-1,0 0 1,0 0 0,-1 0 0,1 0 0,0 0 0,1-1 0,-1 1-1,0 0 1,-1-3 0,1 2-61,0 0 0,0-1-1,0 0 1,0 1-1,0-1 1,1 1 0,-1-1-1,1 0 1,-1-4 0,2-14-691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6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56 18884,'-7'1'2016,"8"-2"-1263,4-3-313,6-3 1232,6 2-504,9-3-392,6-1-199,8 0-305,4 1-96,1 5-272,-2 0-248,-5 6-625,-8 1 809,-15 1-144,-10 0-136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7.1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96 16988,'9'-3'523,"-1"0"0,0-1 1,0 0-1,0-1 1,-1 0-1,1 0 0,-1 0 1,-1-1-1,1 0 1,-1 0-1,0-1 0,8-11 1,-13 17-483,-1 1-1,0-1 1,1 1 0,-1-1 0,0 1-1,1-1 1,-1 1 0,0-1 0,0 1-1,0-1 1,1 0 0,-1 1 0,0-1-1,0 1 1,0-1 0,0 1 0,0-1-1,0 0 1,0 1 0,0-1 0,0 1 0,-1-1-1,1 0 1,0 1 0,0-1 0,0 1-1,-1-2 1,0 2-3,0 0 1,1-1-1,-1 1 0,0 0 0,0 0 1,0 0-1,1-1 0,-1 1 0,0 0 1,0 0-1,0 0 0,1 0 0,-1 0 1,0 1-1,0-1 0,0 0 0,0 0 0,-34 15 627,29-11-602,-1 0 0,1 1 0,1 0 0,-1 0 0,1 1 0,0 0 0,0-1 0,1 2 1,-1-1-1,1 0 0,1 1 0,-5 10 0,3-5-1,1 0 0,0 0 0,1 1 0,0-1-1,1 1 1,0 19 0,1-29-60,1 0 0,1 0-1,-1-1 1,0 1 0,1 0-1,-1 0 1,1-1 0,0 1 0,0-1-1,0 1 1,1 2 0,-1-4-31,-1 0 0,1-1 0,-1 1 0,1 0 1,0-1-1,-1 1 0,1 0 0,0-1 0,0 1 1,-1-1-1,1 0 0,0 1 0,0-1 0,0 0 1,0 1-1,-1-1 0,1 0 0,0 0 1,0 0-1,0 1 0,0-1 0,0 0 0,0 0 1,0 0-1,-1-1 0,1 1 0,0 0 0,0 0 1,0 0-1,0-1 0,0 1 0,-1 0 0,1-1 1,0 1-1,1-2 0,6-3-180,0 0 0,-1-1 0,0 0 0,0 0 0,-1-1 0,0 0 0,10-13 0,-9 10 30,21-26-392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7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49 191 18796,'-7'13'548,"0"1"1,1-1-1,0 1 0,1 1 1,1-1-1,0 1 1,1 0-1,0-1 0,1 2 1,1 21-1,1-35-529,0 0 1,0-1 0,0 1-1,0 0 1,1 0-1,-1-1 1,1 1-1,-1 0 1,1-1-1,0 1 1,0-1-1,0 1 1,-1-1-1,1 1 1,2 1-1,-2-2-8,0-1-1,0 0 1,-1 1-1,1-1 1,0 0-1,0 1 1,0-1-1,0 0 1,-1 0-1,1 0 1,0 1-1,0-1 1,0 0-1,0 0 1,0-1-1,0 1 1,-1 0-1,1 0 1,0 0-1,0-1 1,0 1-1,0 0 1,-1-1-1,1 1 1,0 0-1,0-1 1,0 1-1,-1-1 1,1 1-1,0-1 1,0-1-1,7-5 32,-1 0 0,-1 0-1,1-1 1,-1 0 0,0 0 0,-1-1-1,0 1 1,5-14 0,27-78 168,-32 86-180,7-22 127,-1-1-1,11-73 1,-23 97 31,-2 16 24,-5 20 26,-2 25 12,3 0-1,1 1 1,2 0-1,6 92 0,-2-136-251,6 43-136,-6-45 61,1 0 0,-1 0-1,1 0 1,0 0 0,0 0-1,0-1 1,1 1 0,-1 0-1,1-1 1,-1 1 0,1-1-1,0 1 1,3 1-1,-4-3 58,-1-1-1,1 0 0,0 1 0,0-1 0,0 0 0,0 0 0,0 0 0,0 1 0,0-1 0,0 0 0,0 0 0,0-1 0,0 1 1,-1 0-1,1 0 0,0 0 0,0-1 0,0 1 0,0 0 0,0-1 0,0 1 0,-1-1 0,1 1 0,0-1 0,0 1 0,-1-1 1,1 1-1,1-2 0,14-14-359</inkml:trace>
  <inkml:trace contextRef="#ctx0" brushRef="#br0" timeOffset="1">359 415 19060,'3'2'2449,"0"-1"-1377,-1-1-480,-3-6 2689,0 0-2417,-4-1-2216,1 0 1352,1 3-417,-1-1-127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6.2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1 309 14971,'-1'-3'3501,"6"-8"-1641,13-21-750,-9 18-554,123-207 676,-129 218-1228,-1-1-1,0 1 0,1 0 1,0 0-1,0 0 0,4-3 1,-7 6-4,0-1 1,1 1 0,-1 0-1,0 0 1,1 0 0,-1 0 0,0-1-1,1 1 1,-1 0 0,1 0-1,-1 0 1,0 0 0,1 0-1,-1 0 1,1 0 0,-1 0-1,0 0 1,1 0 0,-1 0-1,0 0 1,1 0 0,-1 0-1,0 0 1,1 1 0,-1-1-1,1 0 1,0 1 3,-1 0 0,1 0 0,0-1 0,-1 1 0,1 0 0,-1 0 0,1 0 0,-1 0 0,0 0 0,1 0 0,-1 0 0,0 0 0,0 0 0,1 2 0,2 33 207,-2 0 1,-2 0 0,0 0-1,-10 45 1,5-31 114,2-15-110,-3 42-284,15-97-1072,0 0 797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6.7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18940,'4'3'1920,"-2"6"-1231,-1-3-313,9-6 1152,8-2-552,8-3-432,4-4-152,3 2-216,3-3-96,-1 1-232,-3 0-200,-6 6-576,-7 2-304,-8 2 960,1 8-216,-5 3-264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7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56 14499,'4'-6'787,"-2"4"-518,0-1-1,-1 0 0,1 1 1,0-1-1,-1 0 0,0 0 1,0 0-1,0 0 0,0-1 1,0 1-1,-1 0 0,1-5 1,-1 7-214,0 1 0,0 0 0,0 0 0,0 0 0,0-1 0,0 1 0,0 0 0,0 0 0,0 0 0,0 0 0,0-1 0,0 1 0,0 0 0,0 0 0,0 0 0,0-1 0,0 1 0,0 0 0,0 0 0,0 0 0,0 0 0,-1-1 0,1 1 0,0 0 0,0 0 0,0 0 0,0 0 0,0 0 0,0 0 0,-1-1 0,1 1 0,0 0 0,0 0 0,0 0 0,0 0 0,-1 0 0,1 0 1,0 0-1,0 0 0,0 0 0,-1 0 0,1 0 0,0 0 0,0 0 0,0 0 0,0 0 0,-1 0 0,1 0 0,0 0 0,0 0 0,-1 0 0,-10 9 1263,-8 16-331,10-9-851,1 0 0,1 0 0,0 0 0,1 1 0,1 0 0,0 0 0,2 1 0,0-1 0,0 1 0,1 28 0,2-43-112,0 0 0,0 0 0,1 0 0,-1 0 0,0 0 0,1 0 1,0 0-1,0 0 0,0-1 0,0 1 0,0 0 0,1-1 0,-1 1 0,3 4 0,-3-7-13,0 1 0,-1-1 1,1 0-1,-1 1 1,1-1-1,-1 1 0,1-1 1,0 0-1,-1 1 1,1-1-1,0 0 0,-1 0 1,1 0-1,0 0 1,0 1-1,-1-1 0,1 0 1,0 0-1,-1 0 1,1-1-1,0 1 0,-1 0 1,2 0-1,0-1 7,0 0 0,0 0 0,0 0 0,0 0 0,0-1-1,-1 1 1,1-1 0,0 1 0,-1-1 0,0 1 0,3-4 0,7-11 33,-2-1 1,1-1 0,-2 1 0,0-2-1,-1 1 1,-1-1 0,-1 0 0,-1 0-1,4-30 1,-8 47-56,0 0 1,0 0-1,0 0 1,0 0-1,0 0 1,0 0-1,-1 0 1,1 0-1,0 1 0,-1-1 1,-1-3-1,2 5 0,0 0-1,0 0 1,0 0-1,0 0 0,0-1 1,0 1-1,-1 0 1,1 0-1,0 0 1,0 0-1,0 0 0,0 0 1,0-1-1,-1 1 1,1 0-1,0 0 1,0 0-1,0 0 0,0 0 1,-1 0-1,1 0 1,0 0-1,0 0 1,0 0-1,-1 0 0,1 0 1,0 0-1,0 0 1,0 0-1,-1 0 1,1 0-1,0 0 0,0 0 1,0 0-1,-1 0 1,-7 11-300,4-1-156,0 0 0,1 0-1,1 1 1,0-1 0,0 1-1,1-1 1,0 1 0,1 0-1,0-1 1,2 15 0,2-18-365</inkml:trace>
  <inkml:trace contextRef="#ctx0" brushRef="#br0" timeOffset="1">206 169 16147,'7'26'2065,"-3"4"-1265,-2 9-264,-1 6 944,1 3-391,-2 0-137,1-3-352,1-8-152,-1-8-248,0-6-112,1-20-368,2 3-352,-2-22 232,-1-7 272,-4-5-144,-1-1-96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7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73 19028,'3'0'909,"1"-1"-1,-1 1 1,0-1 0,0 0-1,1 0 1,-1 0-1,4-2 1,40-25-435,-30 18-74,-8 3-373,-7 5-24,0 0 1,1 0 0,-1 0 0,0 1-1,1-1 1,-1 1 0,1-1-1,0 1 1,-1 0 0,1 0 0,0 0-1,0 1 1,2-2 0,-4 3-3,0 0-1,0 0 1,-1-1 0,1 1-1,-1 0 1,1 0 0,0 0 0,-1 0-1,0-1 1,1 1 0,-1 0 0,0 0-1,1 0 1,-1 0 0,0 0 0,0 0-1,0 0 1,0 2 0,0 24-22,0-17 13,-8 347 80,8-347-148,0-7-31,0 1-1,0-1 1,0 0-1,0 1 1,0-1-1,-1 0 0,0 0 1,1 0-1,-1 0 1,-3 6-1,4-9 10,-1 0-1,1 0 1,-1 0-1,1 0 1,0 0-1,-1 0 1,1 0-1,-1-1 1,1 1-1,-1 0 1,1 0-1,0 0 1,-1 0 0,1-1-1,-1 1 1,1 0-1,0 0 1,-1-1-1,1 1 1,0 0-1,-1-1 1,1 1-1,0 0 1,0-1-1,-1 1 1,1 0-1,0-1 1,0 1-1,-1-1 1,-8-14-579,9 15 661,-48-90-7532,32 60 5823,1 1 3724,14 29-1892,1-1 0,0 1 0,0 0 0,0-1-1,-1 1 1,1 0 0,0-1 0,0 1 0,0 0 0,0-1-1,0 1 1,0-1 0,0 1 0,0 0 0,0-1-1,0 1 1,0-1 0,0 1 0,0 0 0,0-1 0,0 1-1,0-1 1,1 1 0,-1 0 0,0-1 0,0 1 0,0 0-1,0-1 1,1 1 0,-1 0 0,0-1 0,1 1 0,-1 0-1,0-1 1,0 1 0,1 0 0,-1 0 0,0 0 0,1-1-1,-1 1 1,1 0 0,-1 0 0,0 0 0,1 0 0,-1 0-1,0 0 1,1-1 0,-1 1 0,1 0 0,0 0-1,29-1 3596,-13 0-3258,-12 0-520,-1 0 0,1 0 0,-1 0 0,0-1 0,0 0 0,1 0 0,-1 0 0,0-1 0,-1 1 0,1-1 0,0 0 0,-1 0 0,0 0 0,1 0 0,-1-1 0,5-7 0,9-15-372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8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48 139 17996,'2'38'2726,"2"22"586,-4-59-3303,1 0 0,-1 0 0,1 0 0,-1 0 0,1 0 0,-1 0 0,1-1-1,-1 1 1,1 0 0,-1 0 0,1-1 0,0 1 0,0 0 0,-1-1-1,1 1 1,0-1 0,0 1 0,0-1 0,0 1 0,-1-1 0,1 0-1,0 1 1,0-1 0,0 0 0,0 0 0,1 1 0,34 1-436,-6 0 190,-27 0 268,1-1 0,0 1 0,0 0 0,-1 0 0,1 0-1,-1 0 1,1 1 0,-1-1 0,0 1 0,0 0 0,0 0-1,-1 0 1,1 0 0,-1 0 0,1 1 0,-1-1 0,0 1-1,0 0 1,-1-1 0,1 1 0,-1 0 0,0 0-1,0 0 1,0 0 0,0 0 0,-1 0 0,0 0 0,0 1-1,0-1 1,-1 7 0,0-5 46,1-1-1,-1 0 0,0 0 1,-1 0-1,1 1 0,-1-1 1,0-1-1,0 1 0,-1 0 1,1 0-1,-1-1 1,0 0-1,0 1 0,-1-1 1,1 0-1,-1-1 0,0 1 1,0-1-1,0 1 1,-1-1-1,1 0 0,-1-1 1,-8 5-1,10-6-138,1-1-1,-1 1 1,0 0-1,1-1 1,-1 0-1,0 1 1,1-1-1,-1 0 1,0 0-1,1-1 1,-1 1-1,1-1 1,-1 1 0,0-1-1,1 0 1,-1 0-1,-3-2 1,2 1-153,1-1 1,-1 1 0,1-1 0,0 0 0,-1 0-1,2 0 1,-1-1 0,0 1 0,1-1-1,-3-3 1,-1-6-361,0 0-1,0-1 1,1 1-1,1-1 1,-4-22-1,2-9-677</inkml:trace>
  <inkml:trace contextRef="#ctx0" brushRef="#br0" timeOffset="1">32 80 16972,'16'-16'1856,"2"3"-1000,3 2-336,5-1 889,0 3-201,0 1-696,0 2-472,-4 3-864,-2 2-392,-8 1 895,-5 0-279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8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 14427,'15'9'1534,"-1"1"0,0 0 1,-1 1-1,0 0 0,15 18 0,-21-21-1347,-1 0 0,-1 0 0,1 1 0,-2 0 0,1 0 0,-1 1 0,0-1 0,-1 1 0,0 0 0,1 13 0,-1 0-128,-1-1 0,-1 1 0,-1 0 0,-1-1 1,-1 1-1,-2-1 0,-6 26 0,3-22-406,-1 1 1,-1-2 0,-1 1 0,-1-2 0,-24 38 0,30-54 240,0 0 0,-1-1 0,0 0-1,-1 0 1,0-1 0,0 1 0,-12 8 0,-13-1-445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9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0 13987,'-13'16'1392,"0"3"-1024,-6 7-80,-1 6 609,2 6-225,-1 2 56,2 6 120,3 5-48,3 4-80,3 3-39,5 0-57,9 0-64,5-5-448,9-5-336,5-9 216,5-9-56,11-17-104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9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 20476,'-1'1'228,"0"0"-1,1 1 1,-1-1 0,0 0-1,1 1 1,-1-1-1,1 1 1,0-1-1,0 0 1,-1 1-1,1-1 1,0 1 0,0-1-1,0 1 1,0-1-1,1 1 1,-1-1-1,1 3 1,9 30 1111,-8-30-1120,1 6 7,16 39 114,-17-46-399,0 1-1,-1-1 0,1 0 0,1 0 0,-1 0 1,0 0-1,1 0 0,-1 0 0,1-1 1,0 0-1,3 3 0,-5-4-21,1-1 0,-1 1 0,1-1 0,-1 1 0,0-1-1,1 0 1,-1 0 0,1 1 0,-1-1 0,1 0 0,-1-1 0,1 1 0,-1 0 0,1 0 0,-1 0 0,1-1 0,-1 1 0,0-1 0,1 1-1,-1-1 1,0 0 0,1 0 0,-1 1 0,0-1 0,0 0 0,0 0 0,0 0 0,2-2 0,4-4-554,-1 0 0,0 0 0,7-12 1,-4 6-177,-9 12 747,1 0 0,-1 0-1,1 0 1,0 0 0,0 0 0,-1 0 0,1 0 0,0 1 0,0-1 0,0 0 0,0 0-1,0 1 1,0-1 0,0 1 0,0-1 0,0 1 0,2-1 0,-2 1 57,-1 0-1,1 0 1,-1 1 0,1-1 0,-1 0 0,1 0-1,-1 1 1,0-1 0,1 0 0,-1 1-1,1-1 1,-1 0 0,0 1 0,1-1 0,-1 1-1,0-1 1,0 1 0,1-1 0,-1 0 0,0 1-1,0-1 1,0 1 0,1-1 0,-1 1-1,0-1 1,0 2 0,1 5 203,0 1-1,0-1 0,-2 16 1,-4 61 2312,-25 131 0,41-239-4386,-8 8 1438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7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17 211 16195,'-3'-5'332,"1"0"0,-1-1 0,1 0 0,1 1 0,-1-1 0,1 0 0,0 0-1,0 0 1,1 0 0,0 0 0,0 0 0,0 0 0,1 0 0,1-6 0,0 0 58,1-1 0,0 1 1,1 0-1,0 0 0,11-19 1,-14 29-374,0 0 0,0 0 0,0 0 0,0 0 0,0 1 0,1-1 0,-1 0 0,1 1 0,-1-1 0,1 1 0,0-1 0,0 1 0,-1 0 0,4-2 0,-4 3-16,-1 0 0,1 0-1,-1 0 1,1 0 0,-1 0-1,1 0 1,-1 0 0,1 0-1,-1 0 1,1 0 0,-1 0-1,1 1 1,-1-1 0,1 0-1,-1 0 1,0 0 0,1 1-1,-1-1 1,1 0 0,-1 0-1,1 1 1,-1-1-1,0 0 1,1 1 0,0 1-4,0-1 1,0 1 0,0-1-1,0 1 1,0 0-1,-1-1 1,1 1 0,0 0-1,0 3 1,5 34-12,-2 0 0,-2 1 0,-2 40 0,-1-35-200,-2-12-1450,5-44 1303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0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19732,'-1'8'2145,"2"1"-1481,4-5-280,3 2 1840,4-1-1648,4-4-159,1 0-249,3-2-144,-1-5-392,0 0-265,-4 1-567,-2 2-248,-6 3 1008,-4 3-320,-5 5-193</inkml:trace>
  <inkml:trace contextRef="#ctx0" brushRef="#br0" timeOffset="1">14 183 18028,'-3'6'2184,"0"1"-1416,6-4-231,6-2 1399,8 1-808,5-2-176,4-5-407,3 1-217,0-5-400,0 1-344,-3-1 1216,-2 2-808,-12-2-24,-8-1-56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0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19644,'5'-5'1945,"-2"5"-1233,-3 3-296,0 12 968,0 2-368,1 11-279,1 1-201,2 5-328,-4 1-56,4-3-88,-1-2-128,0-5-424,0-5-281,-2-8-551,1-11 648,1 2 296,2-15-256,6-8-224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1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19932,'-1'8'3910,"-3"27"-2951,4-34-960,0 0 1,0 0-1,0 0 0,0 0 0,0 0 0,0 0 0,0-1 0,0 1 0,0 0 1,0 0-1,1 0 0,-1 0 0,0 0 0,1 0 0,-1 0 0,1-1 0,-1 1 1,1 0-1,-1 0 0,1 0 0,0-1 0,-1 1 0,1 0 0,0-1 0,-1 1 1,1-1-1,0 1 0,0-1 0,0 1 0,0-1 0,0 1 0,12 0 8,-1-1-1,0 0 0,0 0 1,0-2-1,20-3 0,14-1 4,-34 5-6,0 0-1,0 1 0,0 1 0,1 0 1,-1 1-1,22 6 0,-31-8 4,0 1 0,0 0 0,0 1-1,0-1 1,0 0 0,-1 1 0,1 0 0,0 0-1,-1 0 1,1 0 0,-1 0 0,0 0-1,1 0 1,-1 1 0,0-1 0,-1 1 0,1 0-1,0-1 1,-1 1 0,0 0 0,1 0 0,-1 0-1,0 0 1,0 0 0,-1 0 0,1 1-1,-1-1 1,1 0 0,-1 0 0,0 0 0,-1 4-1,0 2 70,-1 0 0,0 0 0,-1 0 0,0 0 0,0-1 0,0 1 0,-1-1 0,-1 0 0,0 0 0,0 0 0,0-1-1,-9 10 1,10-13-49,0 1 0,-1 0-1,0-1 1,1 0-1,-1 0 1,-1-1 0,1 1-1,0-1 1,-1 0-1,0 0 1,0-1 0,0 0-1,0 0 1,0 0-1,0-1 1,0 0-1,0 0 1,-11 0 0,14-1-26,0-1 0,0 0 0,-1 1 0,1-1 1,0 0-1,0-1 0,0 1 0,0 0 0,0-1 0,0 0 1,0 0-1,1 0 0,-1 0 0,1 0 0,-1 0 1,1-1-1,0 1 0,-3-4 0,0-2 11,0-1 0,1 1 0,-1-1-1,2 1 1,-4-12 0,-7-23-125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1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 19972,'3'0'2289,"-2"2"-1537,0-2-376,2 0 1392,6 0-815,1-2-273,5-1-464,-1 2-160,5 1-288,1-2-280,2 2-793,-1 2 1129,1 4-248,-3 1-128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2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50 22165,'-1'3'1752,"5"-6"-1288,3-3-200,9 0 616,4 1-199,8-1-377,2 0-232,6 0-552,2 3-393,-5 0 705,-4-1-144,-7 0-64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2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0 317 15819,'14'-12'6525,"66"-65"-4356,93-121-1503,-151 171-630,-17 25-36,-3 8-3,-3 10-2,-14 40-8,4-13-43,1-1 0,-5 58 1,15-99 8,-1 0 1,1 1 0,0-1-1,0 0 1,0 0 0,0 0-1,0 1 1,1-1 0,-1 0-1,0 0 1,1 0 0,-1 0-1,0 0 1,1 1 0,0 0-1,-1-2 16,1 0-1,-1 0 0,0 1 0,1-1 0,-1 0 1,0 0-1,1 0 0,-1 0 0,1 0 0,-1 0 0,0 0 1,1 0-1,-1 0 0,0 0 0,1 0 0,-1 0 1,1 0-1,-1 0 0,0 0 0,1 0 0,-1 0 0,0 0 1,1-1-1,-1 1 0,0 0 0,1 0 0,-1 0 1,0-1-1,1 1 0,5-5-309,-1 0 0,0 0 0,8-10 0,-5 6 375,14-16-622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3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3 18716,'-11'33'1825,"3"-14"-1096,1 1-1,2 0 0,0 0 0,-3 31 1,7-49-677,1 0 0,0 0 0,0 0 0,0 0 0,0 0 1,1 0-1,-1 0 0,1 1 0,-1-1 0,1 0 0,0 0 1,-1 0-1,1-1 0,0 1 0,1 0 0,-1 0 1,1 2-1,0-3-36,-1 0 0,1 0 0,-1-1-1,1 1 1,-1 0 0,1 0 0,-1-1 0,1 1 0,0-1 0,-1 1 0,1-1 0,0 0 0,-1 0 0,1 0 0,0 1 0,-1-2 0,1 1-1,0 0 1,-1 0 0,1 0 0,0-1 0,1 0 0,9-3-5,0 0 0,0-1-1,-1 0 1,1-1 0,-1 0 0,17-13-1,-10 5 10,-1-1 0,29-31 0,-42 42-9,-1 0 0,0-1 0,0 1 0,0 0 0,0-1 0,-1 0 0,0 1 0,2-7 0,-3 10-6,-1 0-1,0 0 1,0-1 0,1 1 0,-1 0-1,0 0 1,0 0 0,0-1-1,-1 1 1,1 0 0,0 0-1,0 0 1,-1-1 0,1 1 0,0 0-1,-1 0 1,0 0 0,1 0-1,-1 0 1,1 0 0,-1 0-1,0 0 1,0 0 0,1 0 0,-1 0-1,0 1 1,0-1 0,0 0-1,0 0 1,0 1 0,0-1 0,0 1-1,0-1 1,-1 1 0,1-1-1,0 1 1,0 0 0,0-1-1,0 1 1,-2 0 0,-5-1-55,-1 0 1,1 0-1,0 1 0,0 0 1,0 0-1,0 1 0,-1 0 1,1 0-1,0 1 0,0 0 1,1 1-1,-1 0 0,0 0 1,1 0-1,0 1 0,-9 5 1,15-8-43,1 0 0,-1 0 1,0-1-1,0 1 0,0 0 1,0 0-1,1 0 0,-1 0 1,1 0-1,-1 0 0,0 0 0,1 0 1,0 0-1,-1 1 0,1-1 31,0-1-1,0 1 0,0-1 0,0 1 0,0-1 1,0 1-1,0-1 0,0 1 0,0-1 1,0 1-1,1-1 0,-1 1 0,0-1 0,0 1 1,1-1-1,-1 1 0,0-1 0,0 0 0,1 1 1,-1-1-1,0 0 0,2 1 0,0 0-79,0 1-1,0-1 1,0 0-1,0 0 0,0-1 1,1 1-1,-1 0 0,0-1 1,1 0-1,-1 1 1,5-1-1,18 0-773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3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51 16067,'-3'3'698,"0"0"-1,0 0 0,0 0 0,0 1 1,1-1-1,-1 1 0,1-1 0,-3 8 1,-20 43 339,21-42-929,1-1 1,0 1 0,0 0 0,1 0-1,1 0 1,0 0 0,1 13 0,0-21-83,0-1 1,1 0-1,-1 1 1,1-1-1,0 0 0,0 1 1,0-1-1,1 0 1,-1 0-1,1 0 1,-1 0-1,1 0 0,2 2 1,-2-3-6,0 0 1,0-1-1,0 1 1,0-1-1,0 0 0,0 0 1,1 0-1,-1 0 1,0 0-1,1 0 0,-1-1 1,0 1-1,1-1 1,-1 1-1,1-1 0,-1 0 1,1 0-1,-1 0 1,0 0-1,4-1 0,2-1 11,0 0-1,0 0 1,0-1-1,-1 0 1,0 0-1,1-1 1,-1 0-1,0 0 1,-1-1-1,1 0 1,-1 0-1,0 0 1,11-13-1,-8 6 15,1 1-1,-1-2 1,-1 1 0,0-1-1,-1-1 1,9-21 0,-14 29-22,0 0 1,-1 1 0,1-1 0,-1 0 0,0 0 0,-1 0 0,0 0 0,0 0-1,0 1 1,0-1 0,-1 0 0,0 0 0,0 0 0,-4-9 0,4 12-12,0 0 0,-1 1 0,1 0 0,-1-1 0,0 1 0,0 0 0,0 0 0,0 0 0,0 0 0,0 0 0,0 0 0,-1 0 0,1 1 0,-1-1 0,1 1 0,-1 0 0,0 0 0,1 0 0,-1 0 0,0 0 0,0 1 0,1-1 0,-1 1 0,0 0 0,0-1 0,0 2 0,0-1 0,0 0 0,1 0 0,-1 1 0,-5 1 0,0 0-173,0 0 0,1 1-1,-1 0 1,0 0 0,1 1 0,0 0 0,0 0-1,0 1 1,0 0 0,1 0 0,0 0 0,0 1-1,0 0 1,0 0 0,1 1 0,0-1-1,1 1 1,0 0 0,0 1 0,0-1 0,1 1-1,-3 9 1,5-16 101,1 0 0,0 1 0,-1-1 0,1 0 0,0 1 0,0-1 0,0 1 0,0-1-1,0 0 1,1 1 0,-1-1 0,0 0 0,1 1 0,-1-1 0,1 0 0,-1 1 0,1-1 0,-1 0 0,1 0 0,0 0-1,0 0 1,1 3 0,15 5-832</inkml:trace>
  <inkml:trace contextRef="#ctx0" brushRef="#br0" timeOffset="1">537 100 16636,'1'-1'183,"1"1"0,-1 0 0,0-1 1,0 1-1,0 0 0,0 0 1,1-1-1,-1 1 0,0 0 1,0 0-1,1 0 0,-1 0 1,0 1-1,0-1 0,0 0 0,1 1 1,-1-1-1,0 0 0,2 2 1,-2-1-20,-1 0 0,0 0 0,1 1 1,-1-1-1,1 0 0,-1 0 0,0 1 0,0-1 1,0 0-1,0 1 0,0-1 0,0 0 1,0 1-1,0-1 0,-1 0 0,1 0 1,0 1-1,-1-1 0,1 0 0,-2 2 0,-6 22 995,-15 49 419,22-66-1504,-1 0 0,1-1 0,1 1 0,-1 0 0,1 0 0,0 0 0,3 11 0,-3-17-80,0-1 0,0 0-1,1 0 1,-1 1 0,0-1-1,1 0 1,0 0 0,-1 1 0,1-1-1,-1 0 1,1 0 0,0 0-1,0 0 1,0 0 0,0 0 0,0 0-1,0 0 1,0 0 0,0-1-1,0 1 1,0 0 0,0 0 0,1-1-1,-1 1 1,0-1 0,0 1-1,1-1 1,-1 0 0,0 0 0,1 1-1,-1-1 1,0 0 0,1 0-1,-1 0 1,0 0 0,1-1 0,-1 1-1,0 0 1,3-1 0,1-1-163,0 1 1,0-1 0,0 0 0,-1 0-1,1-1 1,-1 0 0,1 1 0,7-8-1,-2 0-16,0-1 0,-1 0 0,0-1 0,-1 0 0,0-1 0,8-18 0,6-18-372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4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2 22461,'-32'-1'1984,"9"1"-1480,5 0-248,11 3 777,7 3-569,3-2-1392,9-1 928,-8-6-321,-1-3-159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1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 17220,'-2'1'3119,"1"6"-1578,3 9 11,3-4-1175,-1 0 1,2 0 0,0-1 0,0 0-1,1 0 1,0 0 0,10 10 0,-15-18-401,0-1 1,0 0 0,0 0-1,0 0 1,0 0 0,1 0-1,-1-1 1,1 1 0,-1-1-1,1 1 1,0-1 0,-1 0-1,1 0 1,0 0 0,0 0-1,0-1 1,-1 1-1,1-1 1,0 1 0,0-1-1,0 0 1,0-1 0,0 1-1,0 0 1,0-1 0,0 1-1,0-1 1,-1 0 0,1 0-1,0 0 1,0 0 0,-1-1-1,1 1 1,-1-1 0,1 0-1,2-2 1,8-8-953,-1-1 1,0 0-1,-1 0 1,17-27-1,-15 21-343,-13 18 1218,1 0-1,0 0 0,-1 0 1,1 0-1,0 0 1,0 0-1,-1 0 1,1 1-1,0-1 1,0 0-1,0 1 0,0-1 1,0 0-1,2 0 1,-3 1 76,1 0 0,-1 0 0,0 0 0,1 0 0,-1 0 0,0 1 0,0-1 0,1 0 0,-1 0 0,0 0 0,1 0 0,-1 1 0,0-1 0,0 0 0,1 0 0,-1 0 0,0 1 1,0-1-1,1 0 0,-1 1 0,0-1 0,0 0 0,0 0 0,0 1 0,1-1 0,-1 0 0,0 1 0,0-1 0,0 0 0,0 1 0,0-1 0,3 40 628,-3-39-556,-4 57 1981,-2 1-1,-20 84 0,13-78-970,7-30-600,4-21-787,4-19-1551,-2-30 932,-1 18 304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7.5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0 17116,'-3'26'1368,"-2"1"-1016,-4 6-160,2 3 456,1-2-216,2-1-88,1-3-80,2-7-152,-1-3-32,2-5-48,-1-7-128,1-18-1136,3-4 1104,-3-5-136,2-9-96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2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 17724,'5'10'2304,"2"-1"-1384,2 0-311,2-2 1975,5-1-1576,4-1-239,8-5-289,4 0-152,2-8-384,1-4-224,-2-1-537,-2 2-223,-7 2-416,-2 3-152,-15 6 951,-7 6-319,-14 4-64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2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67 18428,'3'3'2104,"6"1"-1295,8-5-225,8-4 1256,8-2-784,2-1-224,4-3-439,1 3-217,-1 0-793,-3 3 1482,-4-3-921,-7 1-72,-9 1-24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3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163 18 17924,'0'-1'116,"0"0"0,-1 0 1,1 0-1,-1 0 0,0 0 1,1 0-1,-1 0 0,0 0 1,0 0-1,0 0 0,1 1 1,-1-1-1,0 0 0,0 1 1,0-1-1,0 0 0,0 1 1,0-1-1,0 1 0,-1 0 1,1-1-1,0 1 0,0 0 1,0 0-1,-2-1 0,0 2 49,0-1-1,1 1 0,-1-1 0,1 1 0,0 0 0,-1 0 0,1 0 0,0 0 0,-1 1 0,1-1 0,-3 3 0,-2 2 99,0 0 0,0 0-1,1 1 1,0 0 0,-10 14-1,7-2-174,0 0 0,1 0 0,1 0-1,1 1 1,1 0 0,0 1 0,2-1 0,0 1-1,1-1 1,1 1 0,3 33 0,-1-48-63,-1 0 0,1-1 0,0 1 0,0-1 0,1 1 1,0-1-1,0 1 0,0-1 0,5 9 0,-6-12-13,1 0 0,0 0 0,-1-1 0,1 1 0,0 0 0,0 0 0,-1-1-1,1 1 1,1-1 0,-1 0 0,0 0 0,0 0 0,0 0 0,1 0 0,-1 0 0,0 0 0,1-1 0,-1 1 0,1-1 0,-1 0 0,0 0-1,1 1 1,-1-2 0,5 1 0,1-2 3,0 0 0,0 0-1,-1-1 1,1 0 0,-1 0 0,1-1-1,-1 0 1,0 0 0,0 0-1,-1-1 1,10-9 0,2-2 80,-2-1 1,26-33-1,-37 44-48,-1-1 1,0 1-1,0-1 1,0 0-1,3-10 1,-7 16-36,1 0 0,-1-1-1,1 1 1,-1 0 0,0 0 0,1-1 0,-1 1 0,0 0 0,0 0-1,0-1 1,0 1 0,0 0 0,0 0 0,0-1 0,0 1 0,-1 0-1,1 0 1,-1-1 0,1 1 0,-1 0 0,1 0 0,-1 0-1,1 0 1,-1 0 0,0-1 0,0 1 0,1 1 0,-1-1 0,0 0-1,0 0 1,0 0 0,0 0 0,0 1 0,0-1 0,0 0 0,-1 1-1,1-1 1,0 1 0,0-1 0,-2 1 0,-3-1 28,0 0 1,0 0-1,0 1 1,0 0-1,0 0 1,0 1-1,-1-1 1,1 2-1,0-1 1,1 0-1,-1 1 0,0 0 1,-7 4-1,7-3-110,0 0-1,0 0 1,0 0 0,0 1-1,1 0 1,0 0-1,0 1 1,0-1-1,0 1 1,1 0 0,-8 11-1,11-15-17,0 0-1,0 1 1,1-1 0,-1 0-1,0 0 1,1 1-1,-1-1 1,1 0 0,0 1-1,-1-1 1,1 1-1,0-1 1,0 1 0,0-1-1,0 0 1,0 1-1,0-1 1,0 1 0,0-1-1,1 1 1,-1-1-1,1 0 1,-1 1 0,1-1-1,-1 0 1,1 1-1,0-1 1,-1 0 0,1 0-1,0 0 1,0 0-1,2 2 1,-1-2-23,0 0 1,0 0-1,0 0 1,0 0-1,0 0 0,1 0 1,-1-1-1,0 1 1,0-1-1,1 1 0,-1-1 1,1 0-1,-1 0 1,0 0-1,1 0 0,-1-1 1,0 1-1,1-1 1,3-1-1,23-10-895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3.5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35 106 14075,'-3'3'628,"0"0"-1,1 1 1,-1-1 0,1 1-1,0-1 1,0 1-1,0 0 1,0 0 0,1 0-1,-1 0 1,0 6 0,-1 1-228,1-1 1,0 1-1,1 1 1,1-1 0,0 11-1,0-14-365,1 1 0,0-1-1,1 0 1,0 1 0,0-1 0,1 0 0,4 11-1,-5-16 34,0 1 0,0-1 0,0 1 0,1-1 0,-1 0 0,1 0 0,0 0 0,0 0-1,0-1 1,0 1 0,0-1 0,0 1 0,1-1 0,-1 0 0,1-1 0,4 3 0,-4-3-43,0 0 0,1-1 0,-1 1 0,1-1 1,-1 1-1,1-1 0,-1-1 0,1 1 0,-1-1 1,0 1-1,1-1 0,-1-1 0,0 1 0,1 0 0,-1-1 1,0 0-1,0 0 0,0 0 0,0-1 0,-1 1 1,1-1-1,-1 0 0,1 0 0,-1 0 0,4-6 0,2-1-5,-1 0 0,-1-1 0,0 1 0,-1-2 0,1 1 0,-2-1-1,8-22 1,-11 26-3,0-1-1,0 0 0,-1 1 1,0-1-1,-1 0 1,0 0-1,0 0 0,-1 1 1,0-1-1,0 0 0,-1 1 1,-1-1-1,-5-16 1,6 21-41,-1-1 1,1 1 0,-1-1 0,1 1-1,-1 0 1,-1 0 0,1 0-1,0 0 1,-1 1 0,0 0-1,0-1 1,0 1 0,0 0 0,-1 1-1,1-1 1,-1 1 0,1 0-1,-1 0 1,0 0 0,0 1 0,0 0-1,1 0 1,-2 0 0,1 0-1,-7 1 1,8 0-108,-1 0 0,1 0 0,0 1 0,0 0 0,0 0 1,1 0-1,-8 2 0,10-2 108,-1 0 0,1-1 0,-1 1 0,1 0 0,0 0 0,-1 0-1,1 0 1,0 0 0,0 1 0,-1-1 0,1 0 0,0 0 0,0 1 0,1-1 0,-1 1 0,0-1 0,0 1 0,1-1 0,-1 1 0,0 2 0,0 20-393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4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4 17076,'-22'-1'8897,"34"1"-7433,96-3-899,81 3-3324,-163 3 2321,-8 1-186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4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17932,'2'3'227,"-1"-1"0,1 1 0,0-1 0,-1 1 0,0 0-1,1-1 1,-1 1 0,0 0 0,-1 0 0,1 0 0,0 0 0,-1 0 0,1 5 0,-3 47 1084,1-24-745,1-16-359,1 1 1,0-1-1,1 1 0,6 23 0,-7-38-204,-1 0-1,0 0 1,0 0-1,1 0 1,-1 0-1,1 0 1,-1 0-1,1-1 1,-1 1-1,1 0 0,-1 0 1,1 0-1,0 0 1,-1-1-1,1 1 1,0 0-1,0-1 1,0 1-1,0 0 0,-1-1 1,1 1-1,0-1 1,0 1-1,0-1 1,0 0-1,0 1 1,0-1-1,2 0 1,-1 0-24,-1-1 0,1 1-1,0-1 1,0 1 0,0-1 0,0 0 0,0 0 0,-1 0 0,1 0 0,0 0 0,-1 0 0,1 0 0,2-3 0,4-5-191,0-1 0,0 0-1,9-15 1,26-57-865,-33 59 518,27-43 0,-30 61 700,-3 11 76,-3 14 192,-1-18-369,-4 74 1048,2-49-874,0 0 0,2 0-1,5 36 1,0-50-762,-2-30 213,-4-12 30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5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35 15795,'4'-8'1573,"-3"5"-1210,0 0-1,0 1 1,0-1 0,0 1-1,1 0 1,-1-1 0,1 1 0,0 0-1,2-3 1,-4 6-278,1-1 0,-1 0 1,0 0-1,1 0 0,-1 1 0,0-1 0,1 0 0,-1 1 0,0-1 0,1 0 0,-1 1 1,0-1-1,0 0 0,1 1 0,-1-1 0,0 1 0,0-1 0,0 0 0,0 1 1,1-1-1,-1 1 0,0-1 0,0 1 0,0-1 0,0 0 0,0 1 0,0-1 1,0 1-1,0-1 0,0 1 0,1 16 513,-1 17 101,-2 0 0,-9 54 0,-22 65-266,8-40-300,21-96-120,-12 84 17,15-92-20,1 0 1,0 0-1,0 0 0,1 0 0,0 0 0,1 0 0,0 0 1,6 16-1,-7-22-11,0 0 1,1-1 0,-1 1 0,1-1-1,0 1 1,0-1 0,0 1-1,0-1 1,0 0 0,0 0-1,1 0 1,-1 0 0,1 0-1,-1-1 1,1 1 0,0-1 0,0 0-1,0 1 1,-1-1 0,1-1-1,0 1 1,0 0 0,0-1-1,1 1 1,-1-1 0,0 0-1,0 0 1,0 0 0,0-1 0,4 0-1,10-2-191,-1-1 0,0-1 0,-1-1 0,24-10 0,-16 6-524,-16 7 771,-5 3-56,0-1 1,0 1-1,-1-1 1,1 1-1,0-1 0,-1 0 1,1 1-1,-1-1 1,1 0-1,-1 0 0,1 0 1,-1 0-1,0 0 1,1-1-1,-1 1 0,0 0 1,0 0-1,0-1 1,0 1-1,0-1 0,0 1 1,0-1-1,-1 1 1,2-4-1,-4-9-282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6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9 16684,'0'0'64,"1"0"1,-1 0 0,0-1-1,0 1 1,0 0 0,0 0 0,0 0-1,0 0 1,1-1 0,-1 1 0,0 0-1,0 0 1,0 0 0,0-1-1,0 1 1,0 0 0,0 0 0,0 0-1,0-1 1,0 1 0,0 0 0,0 0-1,0 0 1,0-1 0,0 1-1,0 0 1,0 0 0,0 0 0,0-1-1,0 1 1,-1 0 0,1 0 0,0 0-1,0-1 1,0 1 0,0 0-1,0 0 1,0 0 0,-1 0 0,1 0-1,0-1 1,0 1 0,0 0 0,0 0-1,-1 0 1,1 0 0,-7 10 1423,-8 20-307,5-3-941,2 0 0,1 1 0,1-1 0,1 1-1,2 0 1,1 0 0,1 1 0,1-1 0,1 0-1,2 1 1,1-1 0,1-1 0,2 1-1,14 40 1,-17-57-444,1-1-1,1 1 0,9 12 1,-13-20 135,-1-1 0,1 1-1,0-1 1,0 0 0,0 0 0,0 0 0,0 0 0,1 0 0,-1 0 0,1 0 0,-1-1 0,1 1-1,-1-1 1,1 0 0,0 0 0,0 0 0,0 0 0,-1-1 0,5 1 0,9-3-398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6.5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17580,'2'8'800,"-1"-1"1,-1 1-1,1 0 1,-2 13-1,2 25 1610,-1-43-2319,0-1 0,1 0 0,-1 1 0,1-1-1,0 0 1,0 0 0,0 1 0,0-1 0,0 0 0,0 0 0,0 0 0,1 0 0,-1 0 0,1-1 0,2 3 0,-3-3-110,0 0 0,1-1 0,-1 1 0,0 0 0,1-1-1,-1 1 1,1-1 0,-1 0 0,1 0 0,-1 1 0,1-1 0,-1 0 0,1 0 0,-1 0 0,1 0 0,-1-1 0,1 1 0,-1 0 0,1-1 0,-1 1 0,0-1 0,1 1 0,-1-1 0,1 0 0,-1 1 0,0-1-1,0 0 1,1 0 0,-1 0 0,0 0 0,1-2 0,5-3-326,-1 0-1,-1 0 1,1-1 0,4-7-1,8-15-1166,9-12-1185,-27 41 2663,1 0-1,-1-1 0,0 1 1,1 0-1,-1-1 0,0 1 1,1 0-1,-1-1 0,0 1 1,1 0-1,-1 0 0,0-1 0,1 1 1,-1 0-1,1 0 0,-1 0 1,1 0-1,-1-1 0,0 1 1,1 0-1,-1 0 0,1 0 1,-1 0-1,1 0 0,-1 0 1,1 0-1,-1 0 0,0 0 0,1 1 1,-1-1-1,1 0 0,-1 0 1,1 0-1,-1 1 0,13 14 103,0 23 1085,-9-19-505,-2-1-1,0 1 1,-1-1 0,-1 1-1,-1 0 1,-5 36 0,-1 6-2473,6-53 1457,-2-4-141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7.0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19132,'-1'10'1929,"1"9"-1265,-1 1-296,-2 3 1184,1 3-616,1-3-768,2 0-368,1-5-760,2-2-280,-4-10 928,0-5-264,3-8-233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7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34 13691,'-5'7'770,"0"0"0,0 0 0,1 0 0,0 0 0,0 1 0,1 0 0,-5 15 0,6-11-516,-1-1-1,2 0 1,0 1 0,0-1-1,1 15 1,2-17-154,2-8-17,6-15 36,8-23 16,-11 19-46,-1 1 0,-1-1 0,0 1 0,-1-2 0,2-32-1,-8 42-5,-3 9 7,-6 17 36,4 1-74,0 1 0,2 0 0,0 1 0,1-1 0,-2 24-1,5-27-143,0-1-1,1 1 1,1-1-1,1 1 1,0-1-1,0 0 0,7 19 1,-9-31 74,1 0 0,0-1 0,0 1 0,0-1 0,0 1-1,0-1 1,0 0 0,1 1 0,-1-1 0,1 0 0,-1 0 0,1 0 0,0 0 0,0 0 0,0 0 0,4 2 0,11-1-179</inkml:trace>
  <inkml:trace contextRef="#ctx0" brushRef="#br0" timeOffset="1">533 332 15235,'-1'11'905,"1"-7"-644,0 0 0,0 0 0,-1 0-1,1 0 1,-1 0 0,0-1 0,0 1 0,0 0 0,-1 0 0,1-1 0,-1 1 0,-3 4 0,5-8-175,-1 0-1,1 1 1,0-1-1,-1 0 1,1 0 0,0 0-1,-1 0 1,1 1-1,0-1 1,-1 0 0,1 0-1,-1 0 1,1 0-1,0 0 1,-1 0-1,1 0 1,-1 0 0,1 0-1,0 0 1,-1 0-1,1 0 1,-1-1-1,1 1 1,0 0 0,-1 0-1,1 0 1,0 0-1,-1-1 1,1 1 0,0 0-1,-1 0 1,1-1-1,0 1 1,0 0-1,-1 0 1,1-1 0,0 1-1,0 0 1,0-1-1,-1 1 1,1 0 0,0-1-1,0 1 1,0-1-1,0 1 1,-13-25 736,9 16-396,-1 0-164,0 1 0,-1-1 0,-12-13 0,16 20-234,0 0 0,1 1 0,-1-1-1,0 1 1,0-1 0,0 1 0,0 0 0,0 0 0,0 0 0,-3-1 0,4 2-20,0 0 1,0 0-1,0 0 0,0-1 0,0 1 1,0 1-1,0-1 0,0 0 1,0 0-1,0 0 0,0 0 1,0 1-1,1-1 0,-1 0 1,0 1-1,0-1 0,0 1 1,0-1-1,1 1 0,-1-1 1,0 1-1,0 0 0,1-1 1,-1 1-1,-1 1 0,1 0-43,0 0-1,0 0 1,0 0 0,0 0-1,1 0 1,-1 0-1,0 0 1,1 0-1,-1 0 1,1 1 0,0-1-1,0 0 1,0 0-1,0 0 1,0 1-1,0-1 1,0 0 0,1 0-1,-1 0 1,1 0-1,0 0 1,0 0 0,0 0-1,1 3 1,0-2 28,-1 0 1,1-1 0,-1 1-1,1-1 1,0 1-1,0-1 1,0 0 0,0 0-1,1 0 1,-1 0 0,0 0-1,1 0 1,0-1 0,-1 1-1,1-1 1,0 0-1,4 2 1,17-1-237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7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5 203 15043,'4'0'1833,"-1"6"-761,-1 4-312,-1 7 1056,-1 3-239,0 8-345,0 1-184,0-2-320,-1 2-168,-1-6-415,1-1-266,-1-9-559,2-4-336,0-8 256,-3-1 448,0-4-232,2-5-224</inkml:trace>
  <inkml:trace contextRef="#ctx0" brushRef="#br0" timeOffset="1">22 9 19148,'0'-4'2385,"-1"-1"-1553,-4 5-376,1 0 1984,0 2-2016,1 1-656,0-1 288,2-2-208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8.0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 16051,'14'15'834,"-1"1"0,0 1-1,-1 1 1,-1-1-1,0 2 1,-2 0-1,12 31 1,-8-14-107,-2 0 1,-2 2-1,6 48 0,-13-71-728,0 0-1,-2 1 0,0-1 0,-1 1 0,0-1 0,-1 1 0,-1-1 0,0 0 0,-1 0 0,-10 22 0,10-27-80,-1-1 0,0 0 0,-1 0 0,0 0 0,-1 0 0,1-1 0,-2 0 0,1-1 0,-1 0 0,0 0 0,-1 0-1,1-1 1,-1 0 0,-1-1 0,1 0 0,-12 4 0,-13 2-286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8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19452,'4'3'1745,"8"-3"-1073,4 0-272,10 0 728,4-4-224,11 1-328,3-1-136,1 1-304,-3-1-152,-6 2-528,-5 1-216,-17 1-488,-7 4-1473,-21 0 2113,-8 5-448,-11 3-200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9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16420,'16'13'2064,"4"-3"-1216,6-5-248,6-4 1041,5-4-577,1-4-128,-2-3-672,-5-2-488,-5 1 328,-8 4-144,-16 7-200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9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79 14931,'-2'-2'2862,"-4"8"-1749,-3 11 996,2 6-1581,1 1 0,2 0 0,0 1 1,1-1-1,2 1 0,0-1 0,5 35 0,-1-48 25,0-23-281,1-22-54,4-182 271,-8 216-489,0 0 0,0 0 0,0 0 0,0 0-1,0 0 1,0 0 0,0 0 0,0 0 0,0 1-1,0-1 1,1 0 0,-1 0 0,0 0 0,0 0-1,0 0 1,0 0 0,0 0 0,0 0 0,0 0-1,0 0 1,0 0 0,0 1 0,0-1 0,0 0 0,0 0-1,1 0 1,-1 0 0,0 0 0,0 0 0,0 0-1,0 0 1,0 0 0,0 0 0,0 0 0,0 0-1,0 0 1,1 0 0,-1 0 0,0 0 0,0 0-1,0 0 1,0 0 0,0 0 0,0 0 0,0 0-1,0 0 1,1 0 0,-1 0 0,0 0 0,0 0-1,0 0 1,0 0 0,0 0 0,0-1 0,0 1-1,0 0 1,0 0 0,0 0 0,1 0 0,-1 0-1,0 0 1,0 0 0,0 0 0,0 0 0,0 0-1,0-1 1,0 1 0,11 29-9,-8-21-5,-1 0 1,1-1-1,1 1 0,-1-1 0,1 0 0,6 8 0,-9-14 11,0 0 0,0 0-1,0 0 1,0 0-1,0 0 1,0 0-1,1 0 1,-1-1 0,0 1-1,0 0 1,1-1-1,-1 1 1,0-1-1,1 0 1,-1 1 0,1-1-1,0 0 1,1 0-1,-1 0 0,0-1 1,0 1-1,0-1 1,0 1-1,0-1 0,0 0 1,0 0-1,0 0 1,0 0-1,0 0 0,0 0 1,0 0-1,2-3 1,5-5-16,0-1 1,-1 0-1,0 0 0,-1-1 1,0 0-1,0-1 1,8-20-1,11-18-104,-26 50 119,0-1 0,0 1-1,1 0 1,-1-1 0,0 1 0,0-1 0,1 1 0,-1-1 0,0 1 0,1-1 0,-1 1 0,0 0 0,1-1 0,-1 1 0,1 0 0,-1-1 0,0 1 0,1 0 0,-1 0 0,1-1 0,-1 1-1,1 0 1,-1 0 0,1 0 0,-1 0 0,2 0 0,5 10-67,-2 24-3,-5-33 73,8 88-111,13 133-1098,-23-219-64,-4-7 954,-3-6 116,-4-8-345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0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0 147 16235,'0'0'90,"0"0"0,1 0 0,-1 1 0,0-1-1,0 0 1,0 1 0,0-1 0,0 0 0,1 0-1,-1 1 1,0-1 0,0 0 0,0 0-1,1 0 1,-1 1 0,0-1 0,0 0 0,1 0-1,-1 0 1,0 0 0,0 0 0,1 1-1,-1-1 1,0 0 0,1 0 0,-1 0 0,0 0-1,0 0 1,1 0 0,-1 0 0,0 0 0,1 0-1,-1 0 1,0 0 0,1 0 0,-1 0-1,1-1 1,13-1 544,-13 1-496,42-12 2314,58-28 0,-24 8-1688,-52 24-574,1-3-186,1 2 1,1 2-1,-1 0 1,42-6-1,-65 14-156,1 0 1,0 0 0,0 1-1,-1-1 1,1 1-1,0 0 1,-1 0-1,7 2 1,-9-2 30,-1-1 0,0 1 0,0-1 0,0 1 1,1 0-1,-1-1 0,0 1 0,0 0 0,0-1 0,0 1 1,0 0-1,-1 0 0,1 0 0,0 0 0,0 0 0,0 0 0,-1 0 1,1 1-1,-1-1 0,1 0 0,-1 0 0,1 0 0,-1 1 1,0-1-1,1 0 0,-1 0 0,0 1 0,0-1 0,0 0 1,0 0-1,0 1 0,0-1 0,-1 2 0,-6 8-796,-9-2-117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0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98 18116,'6'17'1161,"-1"0"0,-1 1 0,0 0 0,-2 0 1,1 30-1,1-8-245,17 135-705,-21-175-353,0 1 1,0-1 0,0 1 0,0-1 0,0 1-1,0-1 1,0 1 0,0 0 0,0-1-1,0 1 1,0-1 0,0 1 0,0-1 0,-1 1-1,1-1 1,0 1 0,0-1 0,-1 1-1,1-1 1,0 1 0,-1-1 0,1 0 0,0 1-1,-1-1 1,1 0 0,0 1 0,-1-1 0,1 0-1,-1 1 1,1-1 0,-1 0 0,1 0-1,-1 1 1,1-1 0,-1 0 0,-2 1-259,1-1 0,-1 0 0,1 0 0,-1 0 0,1 0 0,-1-1 0,1 1 0,-5-1 0,-3-3-349,-1 1 0,-18-10 0,24 11 917,1 0-1,0-1 0,0 0 1,0 0-1,0 0 1,0-1-1,1 1 0,0-1 1,-1 0-1,1 0 1,1 0-1,-1 0 0,0-1 1,-1-4-1,1 2 156,1 0 0,0 0-1,0 0 1,1-1 0,0 1-1,0-1 1,1 1 0,0-13 0,2 5 53,0 1 0,1 0 0,0-1 1,1 1-1,1 1 0,0-1 0,1 1 1,1-1-1,8-12 0,-4 10-183,0 1 0,1 1-1,1 0 1,0 0 0,1 2-1,22-17 1,-29 24-175,-1 0 0,1 1 0,1 0-1,-1 0 1,1 0 0,-1 1 0,1 0 0,0 1 0,0 0 0,0 0-1,1 1 1,-1 0 0,0 0 0,1 1 0,-1 0 0,16 2 0,-22-2-15,-1 1 1,1-1 0,0 1-1,0-1 1,0 1 0,0 0-1,0 0 1,-1 0 0,1 0-1,0 0 1,-1 0-1,1 0 1,0 1 0,-1-1-1,0 1 1,1-1 0,-1 1-1,0-1 1,0 1 0,0 0-1,0 0 1,0-1 0,0 1-1,0 0 1,-1 0 0,1 0-1,-1 0 1,1 0 0,-1 0-1,0 0 1,0 0 0,0 0-1,0 0 1,0 0 0,0 0-1,-1 0 1,1 0 0,-1 2-1,-2 5 49,1 0 0,-1-1-1,0 0 1,-1 0 0,0 0-1,0 0 1,-8 9 0,4-6 50,-1 0 1,0-1 0,-1 0-1,0-1 1,-1 0 0,-15 10-1,20-15-151,0 0 0,-1-1 0,1 1 0,-1-1 0,0-1 0,0 1 0,0-1 0,0 0 0,-1-1 0,1 0 0,0 0 0,-1 0 0,-10-2 0,17 1 19,-1 0 0,1 0 0,-1 0 1,1-1-1,0 1 0,-1-1 0,1 1 1,0-1-1,-1 1 0,1-1 0,0 0 0,0 0 1,-1 0-1,1 0 0,0 0 0,0 0 1,0 0-1,0 0 0,0 0 0,0 0 0,1 0 1,-1-1-1,0 1 0,1 0 0,-1 0 1,0-1-1,1 1 0,0-1 0,-1 1 1,1-1-1,0 1 0,0 0 0,0-1 0,0 1 1,0-1-1,0 1 0,0-1 0,0 1 1,0-1-1,1 1 0,-1 0 0,2-3 0,5-14-398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1.2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 17364,'0'-2'279,"4"-26"2655,1 23-1528,1 18-137,-1 10-677,7 23-205,-12-43-378,1-1 0,0 1 0,0-1-1,0 1 1,0-1 0,1 0 0,-1 0 0,1 0-1,-1 1 1,1-1 0,0-1 0,-1 1 0,4 3 0,-4-5-8,0 0 0,0 0 0,0 0 0,0 1 0,0-1 0,0 0 0,0 0 0,0 0 0,0 0 1,0-1-1,0 1 0,0 0 0,0 0 0,0-1 0,0 1 0,-1 0 0,1-1 0,0 1 1,0-1-1,0 1 0,0-1 0,-1 1 0,1-1 0,0 0 0,0 1 0,-1-1 0,1 0 0,-1 1 1,1-1-1,0-1 0,18-27 8,-19 27-8,26-48 49,-26 50-48,0 0 0,0 0-1,0 0 1,0 0-1,0 0 1,0 1 0,0-1-1,0 0 1,0 0 0,0 0-1,0 0 1,0 0 0,0 1-1,0-1 1,0 0 0,0 0-1,0 0 1,0 0-1,0 0 1,0 0 0,0 1-1,1-1 1,-1 0 0,0 0-1,0 0 1,0 0 0,0 0-1,0 0 1,0 0 0,0 0-1,1 0 1,-1 0-1,0 0 1,0 1 0,0-1-1,0 0 1,0 0 0,1 0-1,-1 0 1,0 0 0,0 0-1,0 0 1,0 0 0,0 0-1,1 0 1,-1 0 0,0 0-1,0-1 1,0 1-1,0 0 1,0 0 0,0 0-1,1 0 1,-1 0 0,0 0-1,0 0 1,0 0 0,0 0-1,0 0 1,0 0 0,0-1-1,1 1 1,0 14 24,-2 11-285,2 1 1,0-1 0,2 0 0,10 42 0,-7-55-1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5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1 126 18988,'1'-7'371,"0"0"-1,1-1 1,0 1-1,0 0 1,1 0-1,0 0 1,0 1-1,1-1 1,0 1-1,0-1 1,7-7-1,-8 11-323,0 0 0,-1 0 0,1 0 0,0 0-1,1 1 1,-1 0 0,0-1 0,1 1 0,-1 0 0,1 1 0,0-1-1,-1 1 1,1-1 0,0 1 0,0 0 0,0 1 0,0-1 0,0 1-1,0-1 1,0 1 0,0 0 0,7 2 0,-8-2-41,-1 1 1,0-1 0,0 1-1,0 0 1,0 0-1,0 0 1,0 0-1,0 0 1,0 0 0,0 0-1,0 1 1,0-1-1,-1 1 1,1 0-1,-1-1 1,1 1 0,-1 0-1,2 2 1,-2-1-1,1 1 0,0 0 1,-1 0-1,0-1 1,0 1-1,0 0 0,-1 0 1,1 0-1,-1 6 1,0 4 11,-2-1 0,1 0 0,-2 0 0,1 0 0,-7 15 0,-49 113 272,38-98-122,2 1-1,-15 56 0,31-95-138,1 1-1,0 0 0,0-1 1,1 1-1,0 0 0,0 0 1,0 0-1,0-1 1,1 1-1,0 0 0,2 5 1,-2-8-16,0 0 1,0-1-1,1 1 1,-1-1-1,1 0 1,-1 1-1,1-1 1,0 0-1,0 0 1,0 0 0,0 0-1,0 0 1,1-1-1,-1 1 1,0-1-1,1 1 1,-1-1-1,1 0 1,-1 0 0,1 0-1,0 0 1,-1-1-1,1 1 1,4 0-1,2-1-82,1 1 0,-1-1-1,0-1 1,0 0 0,1 0-1,-1-1 1,0 0 0,0-1 0,0 0-1,-1 0 1,11-6 0,11-7-703,46-33 0,-53 33 280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6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19004,'4'17'2305,"1"3"-1441,-4 2-368,5 0 1504,2 1-1064,1-4-207,6-4-345,2-6-280,2-12-520,0-5-321,2-8-471,0-3-240,-1-1-609,-3-2-535,-5 0 1632,-2 3-449,-4 8 17</inkml:trace>
  <inkml:trace contextRef="#ctx0" brushRef="#br0" timeOffset="1">213 6 13027,'-6'161'7620,"4"-47"-5089,-1-41-1524,2-21-1135,-10 59 0,10-109-2322,0-7 1590,0-9 97,1-1-393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8.4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1 133 19244,'0'0'120,"1"1"-1,0-1 1,0 0-1,-1 0 1,1 0 0,0 0-1,-1 0 1,1 0-1,0 0 1,0-1-1,-1 1 1,1 0 0,0 0-1,-1-1 1,1 1-1,0 0 1,-1-1-1,1 1 1,0 0 0,-1-1-1,1 1 1,-1-1-1,1 1 1,-1-1 0,1 1-1,-1-1 1,1 0-1,-1 1 1,0-1-1,1 0 1,14-25 450,-12 21-313,6-15 854,15-41 0,-19 118 650,-2-30-1672,-1-18-73,-1-17-120,-2 3-26,0 0 0,0 0 0,0 0 0,-1 0 0,0 0 0,0 0-1,0 0 1,-1 0 0,1 1 0,-1-1 0,0 1 0,-1 0 0,1-1 0,-8-5 0,-9-10-244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8.6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54 17492,'-6'7'2248,"-4"0"-1424,15-3-303,-1-5 1775,12-5-1304,7-1-184,6-3-336,4-2-135,9-1-129,6 3-72,0 3-280,1 3-264,-4 4-593,-5 3-295,-11-1 992,-7-2-224,-11-7-264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9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39 16363,'5'-5'457,"1"0"-1,-1 1 0,1 0 0,0 0 1,0 1-1,1 0 0,10-4 0,-16 6-396,1 0 0,0 1-1,-1 0 1,1-1-1,0 1 1,-1 0 0,1 0-1,0-1 1,0 2-1,-1-1 1,1 0 0,0 0-1,0 0 1,-1 1 0,1-1-1,0 1 1,-1-1-1,1 1 1,-1 0 0,1 0-1,0 0 1,-1 0-1,0 0 1,1 0 0,-1 0-1,0 0 1,1 0 0,-1 1-1,0-1 1,0 0-1,0 1 1,0-1 0,0 1-1,-1-1 1,2 3-1,1 4-11,0 1 0,-1-1-1,0 1 1,-1 0 0,0 0-1,0-1 1,-1 1 0,-1 15-1,-13 73 384,10-77-274,-11 54 349,5-32 179,-4 47 1,13-86-678,1 0-1,0-1 1,0 1-1,0 0 1,0 0-1,1 0 1,-1 0 0,1 0-1,-1 0 1,1 0-1,0-1 1,0 1-1,0 0 1,1-1-1,-1 1 1,1-1-1,-1 1 1,1-1-1,0 0 1,3 4-1,-4-6-54,1 1 0,-1 0 0,0 0-1,1 0 1,-1-1 0,0 1 0,1-1 0,-1 1-1,1-1 1,-1 0 0,1 0 0,0 1 0,-1-1-1,1 0 1,-1 0 0,3-1 0,-1 1 3,0-1 0,-1 0 0,1 0 0,0 0 0,0 0 0,0 0 0,-1-1 0,1 1 0,-1-1 0,5-3 0,18-20-332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9.5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61 19012,'-3'0'204,"-1"1"0,1-1 0,0 1 0,0 0 0,0 0 0,0 0 0,0 1 0,1-1 0,-1 1 0,0 0 0,1-1 0,-1 1-1,-2 3 1,-28 30 1081,27-27-1080,1 1 0,-1-1 1,2 1-1,-1 1 0,1-1 1,1 0-1,0 1 0,-3 12 1,6-17-167,-1 0 0,0 0 0,1-1 0,0 1 0,0 0 0,1 0 0,-1 0 0,3 7 0,-2-10-26,0 1 1,0-1-1,0 1 0,0-1 0,0 0 0,1 1 0,-1-1 0,1 0 0,-1 0 0,1 0 0,0 0 0,0-1 0,0 1 0,0 0 0,0-1 0,4 3 0,-2-3-9,0 1 0,0-1 0,0 0 0,0 0 0,0 0-1,0-1 1,0 0 0,0 1 0,1-1 0,-1-1 0,0 1-1,0-1 1,0 1 0,0-1 0,1 0 0,-1-1 0,-1 1-1,1-1 1,0 1 0,0-1 0,6-5 0,1 0-3,-1 0-1,1-1 1,-1 0 0,-1-1 0,17-19 0,-16 14 16,0 0 1,0 0 0,14-30-1,-22 39 0,0 0 0,0 0 0,0 0 0,0 0 0,-1 0 0,0 0 0,0-1 0,0 1 0,-1 0 0,0 0 0,0-1 0,0 1 0,0 0 0,-1-1 0,0 1 0,-3-9 0,3 11-5,0 1 0,0 0 0,0 0 0,-1 0 1,1 0-1,0 0 0,-1 0 0,0 0 0,1 0 0,-1 1 1,0-1-1,0 1 0,0-1 0,0 1 0,0 0 1,0-1-1,-1 1 0,1 0 0,0 1 0,-4-2 1,2 1-53,0 1 1,0 0-1,0 0 1,0 0 0,0 0-1,0 1 1,0-1-1,1 1 1,-1 0 0,0 0-1,-6 3 1,2 0-230,-1 0 1,1 1-1,0 0 1,1 0-1,-1 0 1,1 1-1,0 0 1,0 1-1,1 0 1,-7 9 0,0 4-311,4-4-185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0.1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 93 11682,'1'-4'347,"-1"0"0,1 0 0,-1-1 0,0 1-1,0 0 1,-1 0 0,1 0 0,-1-1-1,0 1 1,0 0 0,-3-7 0,3 9-115,1 0 0,-1 0 0,0 0 0,0 0 0,-1 0 0,1 0 0,0 0 0,-1 1 0,1-1 0,-1 0 0,1 1 0,-1-1 0,0 1 0,1 0 0,-1-1 0,0 1 0,0 0 0,0 0 0,0 0 0,0 1 0,0-1 1,0 0-1,0 1 0,-3-1 0,-1 1-25,0 0 1,0 0-1,1 0 1,-1 1 0,0 0-1,0 0 1,1 1-1,-1-1 1,1 1-1,0 1 1,-1-1 0,1 1-1,0-1 1,0 1-1,-5 5 1,5-3-104,0 0 0,-1 0 0,1 1 0,1 0 1,-1 0-1,1 0 0,0 0 0,1 1 0,0 0 0,-5 11 0,5-7-66,0 0-1,0 0 1,1 0-1,1 1 1,0-1-1,0 0 1,1 1-1,0-1 1,1 0-1,1 1 1,0-1-1,0 0 1,1 0-1,0 0 1,7 13-1,-9-20-26,1 0-1,1 0 1,-1-1-1,0 1 1,1 0-1,0-1 1,0 0-1,0 0 1,0 0-1,0 0 1,1 0-1,-1-1 1,1 1-1,-1-1 1,1 0-1,0 0 1,0 0-1,0-1 1,0 0-1,1 1 1,-1-1-1,0-1 1,0 1-1,1 0 1,-1-1-1,0 0 1,1 0-1,-1-1 1,0 1-1,1-1 1,6-2-1,-1 0-1,0 0-1,0-1 1,0-1-1,0 1 1,-1-2-1,1 1 1,-1-1 0,-1-1-1,1 0 1,-1 0-1,13-15 1,-13 12-4,-1 0 1,0-1-1,0 0 1,-1 0-1,0 0 1,-1-1-1,7-23 0,-11 31-36,0-1-1,-1 1 1,1-1-1,-1 1 0,0-1 1,0 1-1,0-1 1,-1 1-1,1-1 0,-1 1 1,-2-6-1,2 7-36,0 0 1,-1 1-1,1-1 0,-1 1 0,1-1 1,-1 1-1,0-1 0,0 1 0,0 0 1,-1 0-1,1 0 0,0 0 0,-1 0 1,0 1-1,1-1 0,-1 1 0,0 0 1,-3-2-1,3 2-28,0 0 1,0 0-1,-1 0 0,1 1 1,0-1-1,0 1 1,0 0-1,-1 0 1,1 0-1,0 0 0,0 0 1,0 1-1,-1-1 1,1 1-1,0 0 1,0 0-1,0 0 0,0 0 1,0 1-1,1-1 1,-1 1-1,0 0 1,-3 3-1,-8 7-492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0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26 276 16972,'1'0'2748,"-1"8"-2028,-8 50 4635,4-41-4824,2 0 0,-1 31-1,3-40-473,1 0-1,0 0 0,0 0 1,1 0-1,0-1 1,0 1-1,1 0 0,0-1 1,8 13-1,-10-18-70,0 0 0,0 0 0,0 0 0,1-1 0,-1 1 0,1 0-1,0-1 1,-1 1 0,1-1 0,0 0 0,0 0 0,0 1 0,0-1 0,0 0-1,0-1 1,0 1 0,0 0 0,0 0 0,0-1 0,0 0 0,1 1 0,-1-1 0,0 0-1,0 0 1,0 0 0,1 0 0,-1 0 0,0-1 0,0 1 0,0-1 0,1 1 0,-1-1-1,0 0 1,0 0 0,0 0 0,0 0 0,0 0 0,-1-1 0,1 1 0,2-2 0,0-1-154,1 0 1,-1 0 0,0 0 0,0-1 0,0 1 0,-1-1 0,1 0 0,-1-1-1,0 1 1,-1 0 0,1-1 0,-1 1 0,0-1 0,-1 0 0,1 0 0,-1 0-1,0 0 1,0-8 0,0-21-537</inkml:trace>
  <inkml:trace contextRef="#ctx0" brushRef="#br0" timeOffset="1">39 7 21949,'-8'-6'2120,"3"7"-1448,-2 4-304,1-2 1441,1 2-937,2 1-1040,0-1-752,1-5 480,2-3 16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1.5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55 16003,'0'-1'1921,"6"1"-985,4 1-368,6-1 2169,3 0-1577,14-3-600,6-1-96,4-5-152,2 2-144,-3-3-432,-1 0-256,-10 3-504,-3 2-208,-18 5-1201,-9 5 1825,-12 3-464,-11 5-249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2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0 106 16436,'4'9'1744,"11"-6"-920,5-6-248,16-7 1097,5-5-465,8-4-360,2 1-120,2 0-360,-2 1-296,-6 5-872,-11 6-1432,-11 6 1880,-4 5-321,-7 1-287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4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9 18132,'10'-8'2279,"-11"18"-830,-12 33-181,8-28-1027,-14 51 31,19-65-273,0-1 0,0 0 0,0 1-1,0-1 1,0 1 0,0-1 0,0 0 0,0 1 0,0-1 0,1 0-1,-1 1 1,0-1 0,0 1 0,0-1 0,1 0 0,-1 1 0,0-1-1,0 0 1,1 0 0,-1 1 0,0-1 0,1 0 0,-1 0 0,0 1-1,1-1 1,-1 0 0,0 0 0,1 0 0,-1 1 0,0-1 0,1 0-1,-1 0 1,1 0 0,-1 0 0,0 0 0,1 0 0,-1 0 0,1 0-1,-1 0 1,1 0 0,21 0-35,-18 0 26,3 0 2,0 1 0,0 0 0,0 0 0,0 1 1,0 0-1,-1 1 0,1-1 0,0 1 0,-1 0 0,0 1 1,0-1-1,0 1 0,0 1 0,-1-1 0,1 1 1,-1 0-1,0 0 0,-1 0 0,1 1 0,-1 0 0,0 0 1,-1 0-1,4 7 0,-4-7 38,0 0-1,0 0 1,-1 0 0,0 0 0,0 0-1,-1 1 1,1-1 0,-1 1 0,-1-1-1,1 1 1,-1-1 0,0 1 0,-1-1-1,0 1 1,0-1 0,0 0 0,-1 1-1,1-1 1,-2 0 0,1 0-1,-1 0 1,0 0 0,0-1 0,0 1-1,-6 6 1,5-8 20,0-1 1,0 1-1,0-1 0,-1 0 0,1-1 1,-1 1-1,0-1 0,1 0 0,-1 0 1,0 0-1,0-1 0,-1 1 0,1-1 0,0-1 1,0 1-1,0-1 0,-1 0 0,1 0 1,0 0-1,0-1 0,-7-1 0,0 0-194,0-1-1,1 0 0,-1 0 0,0-2 1,1 1-1,0-2 0,0 1 1,-11-9-1,-8-9-182,2-1-109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4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0 135 21421,'4'0'2128,"-2"0"-1592,1-4-272,1 1 1161,12-3-945,4 3-304,5-3-800,2 2-449,7 0-767,0 1 1432,2 1-328,-1-2-321</inkml:trace>
  <inkml:trace contextRef="#ctx0" brushRef="#br0" timeOffset="1">577 1 16684,'-1'4'254,"-1"0"1,0 1 0,1-1 0,-2 0-1,1 0 1,0 0 0,-1-1 0,0 1 0,0 0-1,0-1 1,0 0 0,-5 4 0,-11 14 731,8-6-687,0 1-1,1 0 1,1 0 0,0 1 0,1 0 0,1 1 0,1 0-1,0 0 1,1 0 0,1 0 0,1 1 0,1 0 0,0 30-1,2-45-268,0 1 0,1 0-1,0 0 1,0 0 0,0 0-1,1 0 1,-1-1 0,1 1-1,0 0 1,0-1 0,5 7 0,-5-9-20,0 0 1,-1 0 0,1 0-1,0 0 1,0-1 0,0 1 0,0-1-1,1 1 1,-1-1 0,0 0-1,1 0 1,-1 0 0,1 0 0,-1-1-1,1 1 1,-1 0 0,1-1 0,-1 0-1,1 0 1,-1 1 0,1-2-1,0 1 1,3-1 0,2 0 4,0-2 0,0 1-1,-1-1 1,1 0 0,-1 0 0,1-1 0,-1 0 0,0 0 0,-1-1 0,1 0 0,-1 0-1,0-1 1,6-7 0,3-3 27,-1-1 0,-1-1 0,18-32 0,-25 39-25,0-1 0,0 0 0,-1 0 0,-1-1 0,0 1 0,-1-1 0,0 0 0,-1 0 0,2-23 0,-4 31-17,-1 0 0,1 0 0,-1 0 0,0 0 0,0 0 0,0 0 0,0 0 1,-1 0-1,0 1 0,0-1 0,0 1 0,-1-1 0,0 1 0,0 0 0,0 0 0,0 0 0,0 0 0,-1 0 0,0 1 0,1 0 0,-1-1 1,-1 1-1,1 1 0,0-1 0,-1 1 0,1 0 0,-10-3 0,7 2-112,0 1 1,-1 0-1,1 1 0,-1 0 1,1 0-1,-1 1 0,0 0 1,1 0-1,-1 1 0,1-1 1,-1 2-1,-7 1 0,-1 2-324,1 1-1,0 0 1,0 1-1,-20 12 1,14-8-244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1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 13507,'-3'7'1515,"-2"7"-1098,0 256 2524,5-105-1997,2 63-89,1-169-956,23 109 1,14 12-2524,-36-165 2162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49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53 12787,'0'0'467,"0"1"-1,0 0 1,0-1 0,0 1 0,0-1 0,1 1-1,-1-1 1,0 1 0,0-1 0,0 1 0,1-1 0,-1 1-1,0-1 1,0 1 0,1-1 0,-1 1 0,0-1-1,1 0 1,-1 1 0,1-1 0,-1 1 0,0-1 0,1 0-1,-1 0 1,1 1 0,0-1 0,19 3 3087,25-12-5549,-37 7 3167,75-20-918,-52 12-191,-1 2 1,1 1-1,39-3 0,-65 10-195,1 0 0,-1 1 0,0-1 0,1 1 0,6 2 0,-12-3 81,1 0 1,-1 0-1,0 0 1,1 0-1,-1 1 1,1-1-1,-1 0 0,1 0 1,-1 0-1,0 1 1,1-1-1,-1 0 1,0 0-1,1 1 0,-1-1 1,0 0-1,1 1 1,-1-1-1,0 1 1,0-1-1,1 0 1,-1 1-1,0-1 0,0 1 1,0-1-1,1 1 1,-2 0-4,1 0 0,-1 0 0,1 0 0,-1 0 0,1 0 0,-1-1 0,0 1 0,1 0 0,-1 0 0,0-1 0,0 1 0,1 0 0,-1-1 1,0 1-1,0-1 0,0 1 0,0-1 0,-1 1 0,-24 8-478,-7-2-186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3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1698 16075,'13'1'409,"0"0"0,0-1 0,0 0-1,0-1 1,-1-1 0,19-4-1,-6 2 3,106-21 556,225-75 0,-285 79-954,0 4 0,132-16 1,152 11 17,-149 12-34,23-9 39,265-57 0,472-62-14,-411 67 19,-204 21-19,-101 28-8,24-2 48,60-39-102,-287 52 40,70-7 0,-98 17-6,0 0 0,1 2 0,-1 0 0,0 1 1,0 0-1,29 9 0,-8 2-5,-23-7 14,0-1-1,0 0 0,0-1 1,1-1-1,-1 0 1,23-1-1,-36-2 0,0-1 0,-1 1 0,1-1 0,0 0 0,-1-1 0,1 1 0,-1-1 0,1 1 0,-1-1 0,6-4 0,32-28 74,-19 15-31,-5 5-43,1 0-1,0 2 1,0 0 0,2 1 0,-1 1-1,1 1 1,1 1 0,-1 1 0,1 0-1,1 2 1,-1 0 0,40-3 0,124 7-120,-174-1 102,-1 1 1,1-2-1,-1 1 0,1-1 0,-1-1 0,0 0 0,0 0 0,0-1 0,17-12 1,-25 15 11,0 0 0,0 0 1,0 0-1,-1 0 1,1 0-1,0-1 1,-1 1-1,0-1 0,1 1 1,-1-1-1,1-5 1,8-34-110,-6 22 33,16-71-581,-4 0 0,-4-1 0,1-156 0,-13 233 657,-1 0-1,-1-1 1,-7-23-1,8 33 112,-1 0 0,0 0 0,-1 0 0,1 0 0,-1 1 0,0-1-1,-1 1 1,1 0 0,-1 0 0,0 0 0,-6-6 0,8 10-44,0 1 1,0-1 0,1 1-1,-1 0 1,0-1 0,0 1-1,0 0 1,0 0 0,1 0-1,-1 0 1,-3 1 0,-3-1-39,-42-4 28,14 1-36,-40 1 0,-332 55-300,156-14-41,-797 38-615,514-92 904,6-46 167,222 14-148,-4 27 4,-554 72 63,633-25 358,-392 97 0,510-94-353,-2-6 1,-128 11-1,216-33-37,-230 28 291,231-25-210,0 2 0,0 1 1,0 1-1,1 1 1,1 1-1,0 1 1,-29 19-1,41-22-391,14-13 109,22-18-4,-15 14 112,12-11-84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5.0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17420,'1'-1'144,"-1"1"1,0-1-1,1 1 0,-1-1 1,1 1-1,-1-1 1,0 1-1,1 0 0,-1-1 1,1 1-1,-1-1 1,1 1-1,-1 0 0,1-1 1,0 1-1,-1 0 1,1 0-1,-1-1 0,1 1 1,0 0-1,-1 0 1,1 0-1,-1 0 0,1 0 1,0 0-1,3 15 2102,-3-4-2125,21 188 1702,7 51-2239,-25-235-666,-3-11-70,-2-9 441,-5-6 57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5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24 15347,'0'-1'132,"0"0"-1,1 0 1,-1 0 0,0 0-1,0 1 1,0-1 0,0 0-1,0 0 1,-1 0-1,1 0 1,0 0 0,0 0-1,-1 1 1,1-1-1,0 0 1,-1 0 0,1 0-1,-1 1 1,1-1-1,-1 0 1,1 1 0,-1-1-1,1 0 1,-1 1 0,0-1-1,1 1 1,-1-1-1,0 1 1,0-1 0,-1 1 39,1 0 0,-1 0 0,1 0 0,-1 0 0,1 0 0,-1 0 0,1 1 1,-1-1-1,1 1 0,-1-1 0,1 1 0,0 0 0,-1-1 0,1 1 1,-2 1-1,-6 5 401,0 0 1,0 0-1,-10 13 1,0 0-292,1 1-1,1 0 1,1 2 0,1 0 0,-20 42-1,34-64-279,1-1 0,0 0-1,0 0 1,0 1 0,0-1 0,0 0-1,-1 1 1,1-1 0,0 0 0,0 0-1,0 1 1,0-1 0,0 0-1,0 1 1,0-1 0,0 0 0,0 1-1,0-1 1,0 0 0,0 1 0,0-1-1,1 0 1,-1 1 0,0-1-1,0 0 1,0 0 0,0 1 0,1-1-1,-1 0 1,0 0 0,0 1 0,0-1-1,1 0 1,-1 0 0,0 1 0,0-1-1,1 0 1,-1 0 0,0 0-1,0 0 1,1 1 0,-1-1 0,0 0-1,1 0 1,-1 0 0,0 0 0,1 0-1,-1 0 1,0 0 0,1 0-1,-1 0 1,0 0 0,1 0 0,-1 0-1,0 0 1,1 0 0,-1 0 0,0 0-1,0-1 1,1 1 0,-1 0 0,1 0-1,27-9-27,-19 6-1,7-2-36,0 1 1,1 1-1,-1 1 0,1 0 0,-1 1 1,26 2-1,-37-1 60,-1 1-1,0-1 1,0 1 0,0 0-1,0 1 1,1-1-1,-2 1 1,1 0 0,0 0-1,0 0 1,0 0 0,-1 0-1,0 1 1,1 0-1,-1 0 1,0 0 0,0 0-1,0 0 1,-1 1 0,1-1-1,-1 1 1,0-1-1,0 1 1,0 0 0,0 0-1,-1 0 1,0 0 0,0 0-1,0 1 1,1 7-1,-1-1 104,-1 0-1,0 0 0,-1 1 0,0-1 0,0 0 0,-1 0 0,-1 0 0,0 0 0,-9 20 1,8-21 38,0-1 1,-1 1-1,-1-1 1,0 0-1,0 0 1,0-1-1,-1 0 1,0 0-1,-1 0 1,-13 10-1,19-16-130,0-1 0,-1 1-1,1-1 1,0 0 0,0 0-1,0 0 1,-1 0 0,1 0-1,-1-1 1,1 1 0,0-1-1,-1 1 1,1-1 0,-1 0-1,1 0 1,-1 0 0,1 0-1,-1-1 1,1 1 0,-1 0-1,-2-2 1,3 1-112,-1-1 1,1 1-1,0-1 0,-1 0 1,1 1-1,0-1 0,0 0 1,0 0-1,0-1 0,1 1 1,-1 0-1,1-1 0,-1 1 1,1-1-1,0 1 1,0-1-1,0 0 0,-1-4 1,-1-4-93,1 1 0,0-1 0,1 0 0,-1-18 0,6-13-483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6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 17868,'19'9'2376,"-3"-5"-1447,-2-2-353,1-2 1520,4-3-1024,-3-3-135,2-1-545,0-2-368,1-1-873,-2 3-415,-3-3 984,2 1-240,-4-1-144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6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 16932,'0'0'46,"0"0"0,0 0 0,0 0 0,0 0 0,0 0 0,0 0 0,0 0 0,0 0 0,0 0 0,0 0 0,0 0 0,0 0 0,1 1 0,-1-1 0,0 0 0,0 0 0,0 0 0,0 0 0,0 0 0,0 0 0,0 0 0,0 0 0,0 0 0,0 0 0,0 0 0,1 0 0,-1 0 1,0 0-1,0 0 0,0 0 0,0 0 0,0 0 0,0 0 0,0 0 0,0 0 0,0 0 0,0 0 0,1 0 0,-1 0 0,0 0 0,0 0 0,0 0 0,0 0 0,0 0 0,0 0 0,0 0 0,0-1 0,0 1 0,0 0 0,0 0 0,0 0 0,0 0 0,0 0 0,0 0 0,1 0 0,-1 0 0,0 0 0,0 0 0,0 0 1,0 0-1,0-1 0,0 1 0,0 0 0,0 0 0,0 0 0,1 12 1503,-4 27-519,3-29-595,-8 396 2309,8-393-2676,0-8-30,0 0-1,0 0 1,0 0-1,0 0 1,1 0-1,0 0 1,0 0-1,0 0 0,3 6 1,-4-10-33,0-1-1,0 0 1,0 0 0,1 0 0,-1 0-1,0 0 1,0 0 0,0 1-1,0-1 1,1 0 0,-1 0 0,0 0-1,0 0 1,0 0 0,0 0-1,1 0 1,-1 0 0,0 0 0,0 0-1,0 0 1,1 0 0,-1 0-1,0 0 1,0 0 0,0 0 0,1 0-1,-1 0 1,0 0 0,0 0-1,0 0 1,1 0 0,-1 0 0,0-1-1,0 1 1,0 0 0,0 0-1,0 0 1,1 0 0,-1 0 0,0 0-1,0-1 1,0 1 0,0 0-1,0 0 1,1 0 0,5-10 95,70-159 491,-47 97-542,-16 41-137,-1 7-530,-2-1 1,-1 0 0,6-29 0,-15 53 594,0 1 1,0 0-1,1-1 1,-1 1 0,0 0-1,0 0 1,0-1-1,0 1 1,0 0 0,-1-1-1,1 1 1,0 0-1,0 0 1,0-1 0,0 1-1,0 0 1,0-1-1,0 1 1,0 0-1,-1 0 1,1-1 0,0 1-1,0 0 1,0 0-1,-1 0 1,1-1 0,0 1-1,0 0 1,-1 0-1,1 0 1,0-1 0,0 1-1,-1 0 1,1 0-1,0 0 1,-1 0 0,1 0-1,0 0 1,-1 0-1,-8 2-606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7.2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17916,'8'24'1768,"-2"1"-1088,0 3-264,3 2 705,-4-3-201,8 1-336,0-5-248,2-10-392,-1-1-248,2-15-448,-1-7-248,1-11 712,-2-5-201,-2-7-135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8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2 161 14891,'0'19'1477,"-1"-9"-847,1 0 1,0 0-1,0-1 1,1 1-1,0 0 1,1-1-1,0 1 1,1-1 0,0 0-1,4 10 1,-7-19-601,0 1 0,1 0 0,-1 0 0,1 0 0,-1 0 0,1-1 0,0 1 0,-1 0 0,1 0 0,0-1 0,-1 1 0,1 0 0,0-1 0,0 1 1,0-1-1,0 1 0,-1-1 0,1 0 0,0 1 0,0-1 0,0 0 0,0 1 0,0-1 0,0 0 0,0 0 0,1 0 0,0 0-11,0-1-1,-1 0 1,1 1-1,-1-1 1,1 0-1,-1 0 1,1 0-1,-1 0 0,1 0 1,-1 0-1,0 0 1,0 0-1,2-3 1,3-4-1,0 0 0,-1-1 0,8-17 1,4-22 56,2-6 39,-17 53-42,0 6-40,-1 8 12,0 32 114,0-4 115,1-1 0,12 64 1,-14-103-260,0 1 1,0-1 0,0 1 0,1-1-1,-1 0 1,0 0 0,1 1 0,0-1 0,-1 0-1,1 0 1,0 1 0,-1-1 0,1 0 0,0 0-1,0 0 1,2 2 0,-3-3-8,1 0 1,-1 0-1,1 0 0,-1 0 0,1 0 1,0 0-1,-1 0 0,1 0 0,-1-1 1,1 1-1,-1 0 0,1 0 0,-1 0 1,0-1-1,1 1 0,-1 0 0,1 0 1,-1-1-1,1 1 0,-1 0 0,0-1 1,1 1-1,-1-1 0,0 1 0,1 0 1,-1-1-1,0 1 0,1-1 0,2-5 32,1 0 0,-1-1 0,-1 1 0,5-12 0,4-26 81,-5 21-59,15-43 0,-21 66-61,0 0 0,0 0 0,0 0 0,0 0-1,0 0 1,0 0 0,0 0 0,1 0 0,-1 1 0,0-1-1,0 0 1,0 0 0,0 0 0,0 0 0,0 0 0,0 0-1,0 0 1,0 0 0,0 0 0,0 0 0,0 0 0,1 0-1,-1 1 1,0-1 0,0 0 0,0 0 0,0 0-1,0 0 1,0 0 0,0 0 0,0 0 0,1 0 0,-1 0-1,0 0 1,0 0 0,0 0 0,0 0 0,0 0 0,0 0-1,0 0 1,0 0 0,1 0 0,-1 0 0,0 0 0,0-1-1,0 1 1,0 0 0,0 0 0,0 0 0,0 0-1,0 0 1,0 0 0,1 0 0,-1 0 0,0 0 0,0 0-1,0 0 1,0-1 0,0 1 0,0 0 0,0 0 0,0 0-1,0 0 1,0 0 0,0 0 0,0 0 0,4 15-23,-4-12 27,1 1 1,-1 0-1,0-1 0,0 1 1,0 0-1,0-1 0,-2 6 0,-7-33 135,9 20-106,0 0 0,0 0 1,-1 0-1,0 0 0,-2-8 0,-3-8 48,10 15-59,1 0-1,0 1 1,0-1 0,8-4-1,-9 5-12,6-3-9,-1 1-1,2-1 0,-1 2 0,0-1 0,1 1 0,0 1 0,0 0 0,1 1 0,-1 0 0,14-1 0,-21 3-1,0 0 0,0 1 0,0 0-1,0 0 1,0 0 0,1 0 0,-1 1 0,0-1 0,0 1-1,0 0 1,0 0 0,0 1 0,0-1 0,-1 1 0,1 0-1,0 0 1,-1 0 0,1 0 0,-1 1 0,0 0-1,0-1 1,0 1 0,0 0 0,0 0 0,-1 1 0,1-1-1,-1 1 1,0-1 0,0 1 0,0 0 0,1 5-1,2 9 17,-2 1 0,0-1 0,-1 1 0,-1 0 0,-2 38 0,0-14 80,0-43-91,1 0 0,0 1 0,0-1 1,0 1-1,0-1 0,0 0 0,0 1 1,0-1-1,0 1 0,0-1 0,0 0 0,0 1 1,0-1-1,1 1 0,-1-1 0,0 0 0,0 1 1,0-1-1,0 0 0,1 1 0,-1-1 1,0 0-1,0 1 0,1-1 0,-1 0 0,0 1 1,1-1-1,6-6 45,6-16 22,-4-1-74,0-1-1,-2 1 1,0-1 0,-2 0 0,-1-1 0,2-45 0,-4 75-4,0 1 1,-1-1-1,2 0 1,-1 0-1,1 0 1,-1 0 0,1 0-1,1 0 1,-1-1-1,1 1 1,-1-1 0,1 0-1,1-1 1,-1 1-1,0 0 1,1-1 0,5 3-1,-8-5 10,0-1-1,0 1 0,1 0 1,-1-1-1,0 0 0,0 0 1,1 1-1,-1-1 0,0 0 1,0-1-1,0 1 0,1 0 1,-1-1-1,0 1 0,0-1 1,0 0-1,0 0 0,3-1 1,-2 0 1,1 0 1,-1-1-1,0 0 1,0 0-1,0 1 1,0-2-1,0 1 1,0 0-1,2-5 1,1-4 16,1 0 0,-2-1 0,1 1 0,5-26 1,-7 21-30,-2 1 0,0-1 1,0-29-1,-2 46 8,0 0-1,0 0 1,0 0 0,0 0-1,0 0 1,0-1 0,0 1-1,0 0 1,0 0 0,0 0 0,0 0-1,0 0 1,0 0 0,0-1-1,0 1 1,0 0 0,-1 0-1,1 0 1,0 0 0,0 0-1,0 0 1,0 0 0,0 0 0,0-1-1,0 1 1,0 0 0,0 0-1,0 0 1,0 0 0,-1 0-1,1 0 1,0 0 0,0 0 0,0 0-1,0 0 1,0 0 0,0 0-1,0 0 1,-1 0 0,1 0-1,0 0 1,0 0 0,0 0-1,0 0 1,0 0 0,0 0 0,-1 0-1,1 0 1,0 0 0,0 0-1,0 0 1,0 0 0,0 0-1,0 0 1,-1 0 0,1 0 0,0 0-1,0 0 1,0 0 0,0 0-1,0 0 1,0 0 0,0 1-1,0-1 1,0 0 0,0 0-1,-1 0 1,-5 8-21,0 8 14,0 1-1,2 0 1,0 0-1,1 0 0,-2 32 1,5-41 11,-1 1 0,2-1 0,-1 1 1,1-1-1,0 1 0,1-1 0,0 1 0,0-1 1,1 0-1,0 0 0,0 0 0,1 0 0,8 11 1,-11-17-65,1 0 0,0 0 0,0 0 1,0-1-1,0 1 0,0 0 0,0-1 1,0 0-1,0 0 0,0 0 0,1 0 1,-1 0-1,0 0 0,1 0 0,-1-1 1,1 1-1,-1-1 0,1 1 0,-1-1 1,1 0-1,-1 0 0,1-1 0,-1 1 1,1 0-1,-1-1 0,1 1 0,-1-1 1,1 0-1,-1 0 0,0 0 0,1 0 1,-1 0-1,0-1 0,0 1 0,0-1 1,0 1-1,0-1 0,0 0 0,1-2 1,13-17-382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4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0 135 17388,'11'-16'829,"0"0"0,1 1 1,17-16-1,-23 24-557,1 1 0,1 0 1,-1 1-1,1-1 0,0 1 0,0 1 0,0 0 0,15-5 0,-21 8-241,0 0-1,0 0 1,1 1 0,-1-1-1,0 1 1,0 0-1,1-1 1,-1 1 0,0 0-1,0 0 1,1 0-1,-1 1 1,0-1 0,0 1-1,1-1 1,-1 1-1,0 0 1,0-1 0,0 1-1,0 0 1,0 1-1,0-1 1,0 0 0,0 0-1,0 1 1,-1-1-1,1 1 1,-1 0-1,1 0 1,-1-1 0,1 1-1,-1 0 1,0 0-1,0 0 1,0 0 0,0 0-1,0 0 1,0 1-1,0 2 1,1 3-13,0 1 0,-1 0 0,0 0 1,0 0-1,-1 0 0,0 0 0,0 0 0,-4 17 0,-2-1 28,-1 0 0,-1-1 0,-15 30 0,-40 66 280,33-66-42,27-49-238,1 0 0,0 0 0,0 0 1,-3 10-1,5-15-38,0 1 0,-1 0 0,1 0 0,0 0 0,0 0 0,0 0 0,0 0 0,0-1 0,0 1 0,0 0 0,0 0 0,0 0 0,0 0 0,1 0 0,-1 0 0,0-1 0,1 1 0,-1 0 0,1 0 0,-1 0 0,0-1 0,1 1 0,0 0 1,-1 0-1,1-1 0,-1 1 0,1-1 0,0 1 0,0 0 0,-1-1 0,1 0 0,0 1 0,0-1 0,-1 1 0,1-1 0,2 1 0,4 0 13,0 0 1,0 0-1,0-1 1,0 0-1,0 0 0,0-1 1,0 0-1,12-3 1,54-18-619,-73 22 595,3-1-51,24-8-265,1-2-1,50-27 0,-50 19-12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4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 17548,'-5'27'4981,"3"-16"-4410,0 0 0,2 1 0,0 15 0,1-17-452,0 0 0,1 0 0,0-1 0,0 1 0,1-1 0,1 0 0,6 15 0,-8-21-114,-1-1 0,1 1 1,0 0-1,0-1 1,0 1-1,0-1 0,0 0 1,1 1-1,-1-1 0,0 0 1,1 0-1,0-1 0,0 1 1,-1-1-1,1 1 1,0-1-1,0 0 0,0 0 1,0 0-1,0 0 0,1-1 1,-1 1-1,0-1 0,0 0 1,0 0-1,0 0 1,4 0-1,0-2-92,0 1 0,-1-1 0,1 0 1,-1-1-1,0 0 0,1 0 0,-1 0 0,-1 0 1,1-1-1,0 0 0,8-9 0,4-5-1666,30-39-1,2-3-5336,-49 59 6934,-1 0-1,1 1 0,0-1 0,-1 0 0,1 1 1,0-1-1,0 1 0,-1-1 0,1 1 1,0-1-1,0 1 0,0-1 0,0 1 0,0 0 1,-1-1-1,1 1 0,1 0 0,-1 0 226,-1 0 0,0 0 0,1 1 0,-1-1 0,0 0 0,1 0 0,-1 0 0,0 1 0,1-1 0,-1 0 0,0 1 0,0-1 0,1 0 0,-1 0 0,0 1 0,0-1 0,0 0 0,1 1 0,-1-1 0,0 1 0,0-1 0,0 0 0,0 1-1,0-1 1,0 0 0,0 2 0,-1 32 4300,-14 74 746,-12 148-2515,25-228-2634,1-16-352,0 0 1,1-1-1,0 1 0,1 0 0,3 14 1,-4-26 375,0 0 0,0 0 0,0 0 0,0 0 0,0 0 0,0 0 0,0 0 1,0 0-1,0 0 0,0 0 0,0 0 0,0 0 0,0 0 0,0 0 0,0 0 1,0 0-1,0 0 0,0 0 0,0 0 0,1 0 0,-1 0 0,0 0 0,0 0 0,0 0 1,0 0-1,0 0 0,0 0 0,0 0 0,0 0 0,0 0 0,0 0 0,0 0 1,0 0-1,0 0 0,0 0 0,0 0 0,0 0 0,0 0 0,0 0 0,0 0 0,0 0 1,0 1-1,0-1 0,3-13-570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5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20332,'7'3'1633,"5"1"-1185,1 1-176,7-3 632,3 0-296,8-2-240,5-2-48,0-3-256,0 0-104,-4 2-352,-3 2-288,-9 2-496,-7 5 920,-13 4-208,-6 5-176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52.6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0 178 17268,'6'-21'1412,"1"-1"1,15-32-1,-19 48-1202,0 0 0,1 0 0,0 0 0,0 0 0,0 1 0,1-1 0,0 1 0,0 1 0,0-1 0,1 1 0,-1-1 0,12-5 0,-16 10-189,0-1 0,0 0 0,0 0 1,0 1-1,1-1 0,-1 1 0,0-1 1,0 1-1,1 0 0,-1-1 0,0 1 1,1 0-1,-1 0 0,0 0 0,1 0 1,-1 0-1,0 0 0,0 0 1,1 1-1,-1-1 0,0 0 0,1 1 1,-1-1-1,0 1 0,0-1 0,0 1 1,1-1-1,-1 1 0,0 0 0,0 0 1,0 0-1,0 0 0,0-1 1,0 1-1,-1 0 0,1 1 0,0-1 1,0 0-1,-1 0 0,1 0 0,-1 0 1,1 1-1,-1-1 0,1 0 0,-1 0 1,0 1-1,1-1 0,-1 0 0,0 2 1,1 6 22,0 0 1,0 1 0,-1-1-1,0 0 1,-3 17-1,-2-3 147,-2 0-1,0 0 1,-2-1-1,0 0 1,-2 0-1,-16 26 1,-13 26 804,39-72-949,0 1 0,0-1 0,0 1 0,0-1 0,0 1 0,1 0 0,-1-1 0,0 6 0,1-7-42,0 0 1,1 0-1,-1-1 1,0 1-1,0 0 1,1 0-1,-1-1 1,1 1-1,-1 0 1,0 0 0,1-1-1,-1 1 1,1-1-1,0 1 1,-1 0-1,1-1 1,-1 1-1,1-1 1,0 1-1,0-1 1,-1 0-1,1 1 1,0-1-1,0 0 1,-1 1 0,1-1-1,0 0 1,0 0-1,0 0 1,-1 1-1,3-1 1,4 1-462,0-1 1,0 1 0,1-1-1,-1-1 1,0 1 0,0-1-1,0 0 1,0-1-1,0 0 1,0 0 0,0 0-1,0-1 1,-1 0 0,11-7-1,2-2-826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5.7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1 101 16139,'0'7'1873,"11"-6"-897,5-2-296,8-6 1233,3-2-489,8-4-448,2-3-104,8-3-536,0 2-424,-4 4-328,-7 3 392,-14 7-224,-5 3-88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6.2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5 19100,'0'0'37,"0"0"1,0 0-1,0 0 0,0-1 0,0 1 1,0 0-1,0 0 0,0 0 0,0 0 0,0-1 1,0 1-1,0 0 0,0 0 0,0 0 1,0 0-1,0-1 0,0 1 0,0 0 1,0 0-1,0 0 0,0 0 0,-1 0 1,1-1-1,0 1 0,0 0 0,0 0 1,0 0-1,0 0 0,0 0 0,-1 0 0,1 0 1,0 0-1,0-1 0,0 1 0,0 0 1,0 0-1,-1 0 0,1 0 0,0 0 1,0 0-1,0 0 0,0 0 0,-1 0 1,1 0-1,0 0 0,0 0 0,0 0 1,0 0-1,-1 0 0,1 0 0,0 1 1,0-1-1,0 0 0,0 0 0,-1 0 0,1 0 1,0 0-1,0 0 0,0 0 0,0 0 1,0 0-1,0 1 0,-1-1 0,1 0 1,-10 11 462,1 7-42,0 0 0,1 1 0,2 0-1,-1 0 1,2 0 0,1 1 0,-3 32 0,6-49-443,1-1-1,0 0 0,0 1 1,0-1-1,0 0 0,0 1 1,1-1-1,-1 0 0,1 1 1,-1-1-1,1 0 0,0 0 1,2 4-1,-2-5-12,0 0 0,-1-1-1,1 1 1,0 0 0,0-1 0,0 1 0,0-1-1,0 1 1,0-1 0,1 0 0,-1 1 0,0-1-1,0 0 1,0 0 0,0 1 0,0-1 0,0 0-1,1 0 1,-1 0 0,0-1 0,0 1 0,0 0-1,0 0 1,0-1 0,0 1 0,1 0 0,-1-1-1,0 1 1,1-2 0,45-20-49,-35 15 19,0 1-1,1 0 1,0 1-1,0 0 1,16-3 0,-26 7 20,1 1 1,-1-1-1,1 1 0,-1 0 1,1 0-1,-1 1 1,0-1-1,1 1 0,-1-1 1,1 1-1,-1 0 1,0 1-1,1-1 0,-1 0 1,0 1-1,0 0 1,0 0-1,0 0 0,-1 0 1,1 0-1,0 0 1,-1 1-1,0-1 0,1 1 1,2 4-1,-1 0 30,0 0 1,0 1-1,-1-1 1,1 1-1,-2 0 0,1 0 1,-1 0-1,0 0 1,-1 1-1,0-1 0,-1 0 1,1 1-1,-1-1 0,-1 0 1,0 1-1,0-1 1,0 0-1,-1 0 0,-1 1 1,1-2-1,-1 1 1,-1 0-1,1 0 0,-1-1 1,-8 11-1,7-11-7,0 0 0,0 0 0,-1-1 0,0 0 0,0 0 0,0-1 1,-1 1-1,0-1 0,0-1 0,0 1 0,-11 4 0,12-7-132,0 0 1,0 0 0,-1 0-1,1-1 1,-1 0 0,1 0-1,-1-1 1,1 1 0,-1-2-1,1 1 1,-1-1 0,1 0-1,-1 0 1,1 0 0,-11-5-1,7 2-32,0-1-1,0 0 0,1-1 1,0 0-1,-9-8 1,-12-10-470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6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0 198 20908,'12'0'2097,"-3"-1"-1585,-7-2-240,6 0 1384,5-5-1327,1 0-273,12-2-697,3-2-351,6-2-1400,4-2 1952,4-5-417,-1 1-271</inkml:trace>
  <inkml:trace contextRef="#ctx0" brushRef="#br0" timeOffset="1">585 79 12467,'0'2'192,"1"0"0,-1 0 1,0-1-1,0 1 1,0 0-1,0 0 0,0 0 1,0-1-1,0 1 1,-1 0-1,1 0 0,0-1 1,-1 1-1,0 0 1,-1 2-1,-17 29 1849,4-7-384,9-11-1229,0 0 1,1 1 0,1-1-1,0 1 1,2 0-1,-1 0 1,1 23-1,2-30-315,1-1 0,0 1 0,0-1 0,1 0 0,-1 1 0,2-1 0,3 8 0,-5-11-57,2-1 0,-1 0 0,1 0 0,-1 0-1,1 0 1,0 0 0,0 0 0,1-1 0,-1 1 0,1-1-1,0 0 1,8 5 0,-9-6-24,1 0 0,0 0 0,0-1 0,0 1 0,0-1 0,0 0 0,0 0 0,1-1 0,-1 1 0,0-1 0,0 0 0,1 0 0,6-1 0,-5 0 5,1-1 0,0 0 0,0 0-1,-1 0 1,1-1 0,-1 0 0,10-7 0,-2 0 37,0-1-1,-1 0 1,0-1-1,0-1 1,18-24-1,-17 17 50,0-1-1,-1 0 0,-2-1 0,13-30 0,-20 42-75,0 0 1,-1-1 0,0 1 0,-1-1-1,0 0 1,0 1 0,-1-1 0,-1 0-1,0 0 1,0 0 0,-1 0 0,-3-13-1,3 21-34,1 0 0,-1 0 0,0 1 0,0-1 0,-1 0 0,1 1 0,0-1 0,-1 1 0,0 0 0,1-1 0,-1 1 0,0 0 0,0 0 0,0 0 0,-1 0 0,1 1 0,0-1 0,-1 1 0,-3-3 0,3 3-36,-1 0-1,1 1 1,0-1-1,0 1 0,0 0 1,0-1-1,-1 1 1,1 1-1,0-1 1,0 0-1,0 1 1,-1 0-1,1-1 1,0 1-1,0 1 0,0-1 1,-3 2-1,-4 3-291,-1 1 0,1 0 1,1 0-1,-1 1 0,-14 17 0,-16 13-308,14-17 52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7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19436,'13'-8'1841,"-8"8"-1233,-2 5-240,-2 17 960,1 5-344,-1 15-464,0 3-184,7 8-176,-3 2-40,1-6-192,0-5-184,3-11-424,1-8-224,-6-18-392,-1-6-441,-7-15 1161,-6-5-376,-11-8-120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7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1 318 17036,'0'3'1856,"7"-2"-920,-1-1-296,13-2 1273,5-4-449,8-6-480,1-1-176,6-3-503,1-5-257,-1 2-969,-2-2 993,-5 6-256,-4 2-176,-5 4-120</inkml:trace>
  <inkml:trace contextRef="#ctx0" brushRef="#br0" timeOffset="1">581 14 20076,'3'-2'206,"0"1"0,0-1 0,0 1 0,1-1 0,-1 1-1,0 0 1,1 0 0,-1 0 0,1 1 0,-1-1 0,1 1-1,-1 0 1,1 0 0,-1 0 0,1 0 0,-1 1 0,1 0 0,-1-1-1,4 2 1,-4 0-174,-1-1 1,0 0-1,1 1 0,-1-1 1,0 1-1,0 0 0,0-1 0,0 1 1,0 0-1,0 1 0,0-1 0,-1 0 1,1 0-1,-1 1 0,0-1 0,1 1 1,-1-1-1,0 1 0,-1-1 0,1 1 1,0 0-1,-1-1 0,1 1 1,-1 0-1,0 2 0,0 11 52,-1-1 0,-1-1 0,0 1 0,-1 0 1,-10 28-1,8-30 5,1 1 0,1 0 0,0-1 0,0 1 0,2 0 0,0 0 0,0 15 1,1-27-112,0 0 1,1 0-1,-1 0 1,0 0-1,1 0 1,-1 0-1,1 0 1,-1 0-1,1-1 1,0 1-1,0 0 1,0 0-1,0-1 1,0 1-1,0 0 1,0-1-1,1 1 1,-1-1-1,0 0 1,1 1-1,-1-1 1,1 0-1,0 0 1,-1 0-1,1 0 1,0 0-1,3 1 1,-2-2-176,0 1 0,0-1 0,0 0 1,0-1-1,0 1 0,-1 0 0,1-1 0,0 1 1,0-1-1,0 0 0,0 0 0,-1 0 0,1-1 1,0 1-1,-1-1 0,1 1 0,-1-1 0,4-3 1,13-13-773,30-36 0,-13 7-278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8.3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0 18308,'-6'5'367,"0"1"0,1-1-1,0 1 1,0 0 0,0 0 0,1 0 0,-5 9-1,-21 49 1017,24-50-1143,1 0 0,0 0 0,1 0 0,1 1-1,0 0 1,1 0 0,0-1 0,1 1 0,1 0 0,2 23 0,-1-35-215,0 0 0,-1 0 0,1 0 0,0 0 0,0 0-1,1 0 1,-1 0 0,1 0 0,2 4 0,-3-6-18,-1-1-1,1 1 1,0 0-1,0 0 1,0 0 0,0-1-1,0 1 1,0 0-1,0-1 1,0 1 0,0-1-1,0 1 1,1-1-1,-1 0 1,0 0 0,0 1-1,0-1 1,0 0-1,1 0 1,-1 0 0,0 0-1,0 0 1,0 0-1,1-1 1,-1 1-1,0 0 1,0 0 0,0-1-1,2 0 1,3-3-3,1 1 1,-1-1-1,0-1 0,0 1 1,-1-1-1,1 0 1,-1 0-1,0-1 1,0 1-1,-1-1 0,0 0 1,4-7-1,6-12 39,19-45 0,-29 60-20,20-52 176,-23 57-160,1 0 0,-1 0 0,0-1 0,0 1 0,-1 0 1,1-1-1,-1 1 0,0 0 0,-2-10 0,2 15-30,0-1 0,0 0 0,-1 1 0,1-1 0,0 0 0,0 1 0,-1-1 0,1 0 0,0 1 1,-1-1-1,1 1 0,0-1 0,-1 1 0,1-1 0,-1 1 0,1-1 0,-1 1 0,0-1 0,1 1 0,-1-1 0,1 1 0,-1 0 0,0-1 0,1 1 0,-1 0 0,-1-1 0,1 1-2,-1 0 0,1 1 0,0-1 0,-1 0 0,1 0 0,-1 0 0,1 1 0,0-1 0,-1 1 0,1-1 0,0 1 0,-2 1 0,-3 1-108,1 1 0,0 0 0,0 0-1,-8 9 1,7-7-325,1 0 0,1 1 0,-1 0 0,1 0-1,0 0 1,1 0 0,-1 1 0,-2 11 0,5-17-350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8.8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88 340 13907,'1'1'143,"-1"1"0,0-1-1,1 0 1,-1 1 0,0-1 0,0 0 0,0 1 0,0-1-1,0 0 1,0 1 0,-1-1 0,1 0 0,0 1 0,-1-1-1,1 0 1,-1 0 0,0 2 0,-15 28 907,7-14 49,-3 12 862,-14 49 0,23-70-1722,1 0 0,1 0-1,-1 0 1,2 0 0,-1 0-1,1 1 1,0-1 0,1 0-1,-1 0 1,2 1 0,2 11-1,-3-18-199,0 0 0,0 0 0,-1 0-1,1-1 1,0 1 0,0 0 0,1-1-1,-1 1 1,0 0 0,0-1 0,1 0-1,-1 1 1,1-1 0,-1 0 0,1 0-1,0 1 1,-1-1 0,1 0 0,0-1-1,0 1 1,0 0 0,0-1 0,0 1-1,0-1 1,0 1 0,0-1 0,0 0 0,0 0-1,0 0 1,0 0 0,0 0 0,0 0-1,0-1 1,0 1 0,-1 0 0,1-1-1,0 0 1,3-1 0,5-2 37,-1 0 0,0-1 0,-1-1 0,1 1 0,-1-1 0,11-10 0,-2 0 50,0-1 1,-2 0 0,24-35 0,-32 42-97,-1-1 0,0 0 0,0 0 0,-1 0 1,-1-1-1,0 0 0,0 0 0,2-21 0,-5 30-25,-1 0 0,0-1 0,1 1-1,-2 0 1,1 0 0,0 0 0,-1-1-1,1 1 1,-1 0 0,0 0 0,0 0 0,0 0-1,0 0 1,-1 0 0,1 0 0,-1 1-1,0-1 1,0 0 0,0 1 0,0-1-1,0 1 1,0 0 0,-1 0 0,1 0-1,-1 0 1,1 0 0,-1 0 0,0 1 0,0-1-1,0 1 1,0 0 0,0 0 0,0 0-1,0 0 1,0 0 0,0 1 0,-1 0-1,1-1 1,0 1 0,0 0 0,-5 1-1,-2 0-184,-1 1 1,1 0-1,-1 0 0,1 1 0,0 1 0,0 0 0,0 0 0,0 1 0,1 0 0,0 1 0,0 0 0,0 0 0,1 1 0,0 0 0,0 0 1,1 1-1,0 0 0,0 0 0,1 1 0,0 0 0,0 0 0,1 0 0,-6 16 0,6-3-604</inkml:trace>
  <inkml:trace contextRef="#ctx0" brushRef="#br0" timeOffset="1">582 302 17572,'3'-8'3243,"-5"15"-1134,-17 47 319,14-36-2318,1-1-1,0 1 1,1-1-1,1 1 1,1 0-1,1 0 1,3 33-1,-3-50-105,0 1 0,0 0 0,1 0 0,-1-1 0,1 1-1,-1-1 1,1 1 0,0 0 0,-1-1 0,1 1 0,0-1-1,0 0 1,0 1 0,0-1 0,0 0 0,0 1 0,1-1 0,-1 0-1,0 0 1,1 0 0,-1 0 0,2 1 0,-1-2-29,0 1 0,0-1 0,0 0 0,0 0 1,0 0-1,0 0 0,0 0 0,0 0 0,-1-1 0,1 1 1,0-1-1,0 1 0,0-1 0,0 0 0,-1 1 0,4-3 1,1 0-68,0-2 0,0 1 0,0 0 0,-1-1 0,1 0 1,-1-1-1,0 1 0,8-13 0,-9 11 39,0-1 1,0 0-1,3-12 0,5-34-191</inkml:trace>
  <inkml:trace contextRef="#ctx0" brushRef="#br0" timeOffset="2">559 0 22389,'-12'10'2072,"2"-1"-1592,1-5-536,2 1 896,4-8-543,0-6-193,3-4-272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2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16988,'3'9'520,"0"0"1,0 0 0,1 0 0,1 0-1,-1-1 1,2 1 0,-1-1-1,1 0 1,0-1 0,0 1 0,1-1-1,0-1 1,13 10 0,-5-5-360,1 0 0,-1-1-1,2-1 1,0-1 0,0 0 0,21 5 0,-30-10 71,0 0-448,-1-1 0,0 0-1,1-1 1,10 2 0,-16-3 132,-1 0 0,1 0 0,-1 0 1,1 0-1,-1 0 0,1-1 0,-1 1 1,1 0-1,-1-1 0,1 1 0,-1-1 0,0 0 1,1 1-1,-1-1 0,0 0 0,1 0 0,-1 0 1,0 0-1,0 0 0,0 0 0,0 0 0,0 0 1,0 0-1,0 0 0,0-1 0,0 1 1,0-3-1,5-11-536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2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16708,'2'17'2392,"-1"8"-1368,-2 5-448,-2 8 2505,1 6-2081,1 6-240,1 5-319,0-2-145,0-2-168,0-2-64,0-9-232,0-3-200,0-10-617,-3-5-343,0-18 1032,2-5-232,4-18-184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3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58 19692,'0'-4'1969,"3"5"-1425,4-1-168,5 0 1128,8-1-824,9-5-112,11-1-224,5-2-151,6 2-346,1-3-263,-7 1-592,-3 3-312,-12 6 944,-11 3-280,-19 14-224</inkml:trace>
  <inkml:trace contextRef="#ctx0" brushRef="#br0" timeOffset="1">49 253 19340,'12'5'1809,"7"-5"-1105,5-2-256,11-4 784,5-2-264,4-3-272,3 0-143,1-1-529,-6 4-473,-4 3-1999,-8 7 2192,-7 5-376,-5 3-200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6.0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0 17396,'6'0'702,"0"0"0,0 1 0,0-1 0,0 1 0,0 0 0,0 1 0,0-1 0,0 1 0,8 4 0,-12-5-572,1 1-1,-1-1 0,0 1 1,0 0-1,-1-1 1,1 1-1,0 0 0,-1 0 1,1 0-1,-1 1 1,1-1-1,-1 0 0,0 0 1,0 1-1,0-1 1,0 1-1,-1-1 0,1 1 1,0-1-1,-1 1 1,0-1-1,0 1 0,0 0 1,0-1-1,0 4 1,-1 4-55,-1 1 1,0-1 0,0 0 0,-1 0-1,-1 0 1,-4 11 0,-32 58 135,20-43-78,0-1-34,12-22-36,0 1 1,1-1 0,1 1-1,0 1 1,-6 23 0,12-37-58,-1-1 0,1 1 1,0 0-1,0-1 1,0 1-1,0 0 0,0-1 1,0 1-1,0 0 1,0-1-1,0 1 0,0 0 1,0 0-1,0-1 1,0 1-1,1 0 0,-1-1 1,0 1-1,1-1 1,-1 1-1,0 0 0,1-1 1,0 2-1,-1-2-8,1 0 0,0 0 0,-1 0 0,1 1 1,0-1-1,-1 0 0,1 0 0,0 0 0,-1 0 0,1 0 0,0 0 0,-1 0 0,1 0 0,0-1 1,-1 1-1,1 0 0,0 0 0,-1-1 0,2 1 0,30-21-590,2-10-464,-1-1 0,37-45 0,-33 34 314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53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184 0 18956,'0'18'1448,"-9"3"-1144,-1 4-128,-3 6 401,-3 2-161,1 3-64,-3-2-128,1-4-136,1-2-16,5-7-256,-1-7-312,2-11-2201,0-3 2417,-4-10-328,1-3-232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5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5 198 14955,'-2'-6'270,"1"1"-1,0-1 1,1 0 0,-1 0-1,1 1 1,0-1 0,1 0-1,-1 0 1,1 1-1,0-1 1,1 0 0,-1 1-1,1-1 1,0 1 0,1 0-1,-1 0 1,1-1 0,4-5-1,-2 4-38,0-1 1,0 1-1,1 0 0,0 0 0,1 1 0,-1 0 1,1 0-1,0 1 0,0-1 0,1 1 1,9-4-1,-15 8-202,0 0-1,0 0 1,-1 0 0,1 1-1,0-1 1,0 1 0,0-1-1,0 1 1,0 0-1,-1 0 1,1 0 0,0 0-1,0 0 1,0 0 0,0 0-1,0 0 1,0 1 0,0-1-1,-1 1 1,1 0 0,0-1-1,0 1 1,0 0 0,-1 0-1,1 0 1,-1 0 0,1 0-1,-1 1 1,1-1 0,-1 0-1,0 1 1,1-1 0,-1 1-1,0-1 1,0 1 0,0 0-1,1 1 1,1 5 23,0-1 0,-1 0 0,0 1 0,0 0 0,-1 0 0,0-1 0,1 15 1,-3 8 150,0 1 1,-2-1-1,-2 0 1,-10 39 0,-43 115 1298,54-169-1339,8-9 48,-3-7-202,1 1 1,0 0-1,-1 0 0,1-1 1,0 1-1,-1-1 1,1 1-1,-1-1 1,1 0-1,-1 1 0,1-1 1,1-2-1,111-51-2151,-74 37 755,49-29 0,-57 23 477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5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1 14795,'-7'25'5240,"-2"4"-3718,7-18-1367,-1 1-1,2-1 1,0 1 0,0 0 0,1 0 0,2 15 0,-2-26-152,0-1 0,0 1 1,0 0-1,1 0 0,-1-1 1,0 1-1,0 0 0,1-1 1,-1 1-1,0 0 0,1-1 1,-1 1-1,1-1 0,-1 1 1,1-1-1,-1 1 0,1-1 0,-1 1 1,1-1-1,0 1 0,-1-1 1,1 0-1,-1 1 0,1-1 1,0 0-1,0 1 0,-1-1 1,1 0-1,0 0 0,-1 0 1,1 0-1,0 0 0,0 0 0,-1 0 1,1 0-1,0 0 0,-1 0 1,1 0-1,0 0 0,0 0 1,1-1-1,4-1 2,-1-1 0,1 0 0,0 0 1,6-4-1,6-4-14,-15 10 6,0 0 1,0 0 0,0 0-1,1 0 1,-1 1-1,0-1 1,0 1 0,0 0-1,0 0 1,0 0-1,1 0 1,-1 0 0,0 1-1,0 0 1,0-1-1,0 1 1,0 0 0,0 1-1,0-1 1,0 0-1,0 1 1,4 3 0,-3-2 4,-1 1-1,1 0 1,-1 0 0,0 0 0,1 0 0,-2 1 0,1-1-1,-1 1 1,1 0 0,-1 0 0,0 0 0,-1 0 0,2 6 0,0 3 91,-1 0 0,-1 0 1,0-1-1,-1 1 1,-1 0-1,0 0 1,0 0-1,-2 0 1,-3 14-1,3-17 36,-1 1-1,0-1 1,-1 1-1,0-1 1,-1 0-1,0-1 1,0 0-1,-1 0 1,-1 0 0,-13 13-1,18-20-149,-1 0 0,1 0 0,-1 0 0,0 0 0,1-1 0,-1 0 0,0 0 0,-1 0 0,1 0 0,0-1 0,0 0 0,-1 0 0,1 0 0,-1 0-1,1-1 1,-1 1 0,-8-1 0,8-1-73,0 0-1,0-1 0,1 1 1,-1-1-1,0 0 0,0 0 1,1 0-1,-1 0 0,1-1 0,0 0 1,0 0-1,0 0 0,0-1 1,0 1-1,-5-8 0,-20-31-346,2-6-167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6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0 134 16492,'19'-3'2088,"-3"3"-1120,1-2-416,7 1 2041,-1-2-1401,7-3-696,3-1-288,5-6-712,2-1-440,-2-4 752,-5 1-176,-4 5-136</inkml:trace>
  <inkml:trace contextRef="#ctx0" brushRef="#br0" timeOffset="1">803 1 18620,'0'11'1800,"2"11"-1079,-2 5-233,1 14 808,0 5-264,4 9-248,-1 0-176,2-1-232,-2-5-119,1-10-273,-1-6-184,-1-18-433,0-11-335,-6-11-920,-6-9 1504,-8-10-352,-3-2-241</inkml:trace>
  <inkml:trace contextRef="#ctx0" brushRef="#br0" timeOffset="2">596 229 18188,'0'0'2176,"3"-1"-1335,10-1-289,2 2 1224,11-3-664,1-1-232,6-3-519,2-2-361,1-2-1017,-1-4 969,-6 2-232,0-1-104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8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 25189,'-10'0'1721,"1"1"-1489,1 2-192,5 0 136,1-2-576,2-3 392,3 0-152,3 2-192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9.0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19 16820,'-10'-17'1494,"10"16"-1466,0 1 1,0 0 0,0 0-1,0 0 1,0 0 0,0 0 0,-1 0-1,1 0 1,0 0 0,0 0 0,0 0-1,0 0 1,0 0 0,0 0-1,-1 0 1,1 0 0,0 0 0,0 0-1,0 0 1,0 0 0,0 0 0,-1 0-1,1 0 1,0 0 0,0 0 0,0 0-1,0 0 1,0 0 0,-1 0-1,1 0 1,0 0 0,0 1 0,0-1-1,0 0 1,0 0 0,0 0 0,0 0-1,0 0 1,-1 0 0,1 0 0,0 1-1,0-1 1,0 0 0,0 0-1,0 0 1,0 0 0,0 0 0,0 1-1,0-1 1,0 0 0,0 0 0,0 0-1,0 0 1,0 1 0,-1 5 351,0 0-1,1 0 1,0 0 0,1 10 0,15 131 526,43 174 1,-33-192-769,21 160-2023,-43-269 1523,-2-15-107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1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1161 16716,'91'-49'1550,"-19"10"-1416,89-36 1,558-142-693,-617 190 657,25-4 109,213-22 0,134 29 345,-236 12-321,371-68 1,-177 17 21,100-18-159,-164 6-55,204-38-20,-18 19 151,-211 29-38,-98 17-137,-237 47 2,73-11-34,-72 11 36,0 0-1,0 1 0,0 1 0,0 0 1,-1 0-1,18 4 0,-24-4 74,0-1 1,-1 1-1,1 0 0,0 0 0,0-1 0,-1 1 0,1 1 0,-1-1 0,1 0 0,1 2 2660,4 22-2776,75 223 28,-38-123 205,43 196 0,-54-108 221,-14-77-235,-18-130-175,0 3-13,1 0-1,0-1 1,0 1-1,6 14 1,-8-23-7,0 0-10,0-1 16,0 1 1,-1-1-1,1 1 0,0 0 0,-1-1 0,1 1 0,0-1 0,-1 1 0,1-1 0,0 1 1,-1 0-1,1-1 0,-1 1 0,1 0 0,-1 0 0,1-1 0,-1 1 0,1 0 1,-1 0-1,1-1 0,-1 1 0,1 0 0,-1 0 0,1 0 0,-1 0 0,1 0 0,-1 0 1,-20-2-403,16 2 332,-33-3-191,-94-1-691,116 5 856,0 0 1,0 2-1,1 0 0,-1 0 0,1 1 1,-22 10-1,-75 46-101,14-6 164,-3-9 32,-1-6-1,-3-3 1,-171 33 0,189-51 14,-715 169 32,319-64-33,-10-50 24,56-47 231,-26 3 182,-388 12-203,683-36-152,-51 4 153,-183 3 886,394-12-1094,1 0-1,-1 0 1,1 1 0,0 0 0,-1 0-1,-13 5 1,18-5-90,0 1 0,0 0 1,0-1-1,0 1 0,1 0 1,-1 1-1,1-1 0,-1 0 0,1 1 1,0-1-1,0 1 0,0 0 1,0-1-1,1 1 0,-1 0 0,1 0 1,0 0-1,-2 4 0,3-6 28,-6 10-1378,6-11 1380,-1 0-1,1 0 1,-1 0-1,1 0 1,0 0 0,-1 0-1,1 0 1,-1 0 0,1-1-1,-1 1 1,1 0 0,0 0-1,-1 0 1,1-1-1,0 1 1,-1 0 0,1 0-1,0-1 1,-1 1 0,1 0-1,0-1 1,-1 1 0,1 0-1,0-1 1,0 1-1,-1-1 1,1 1 0,0 0-1,0-1 1,0 1 0,0-1-1,-10-15-445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2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 15699,'17'-48'4860,"-14"48"-3164,-2 7-1082,0 8-153,-8 51 680,1-24-818,1 1 1,3 1-1,2-1 1,5 52-1,-4-87-298,1-2 0,-1 1-1,1 0 1,1 0-1,-1 0 1,1-1 0,0 1-1,0-1 1,7 9 0,-9-13-16,1 0 0,0 0 0,0-1 1,0 1-1,0 0 0,0-1 0,0 1 1,0-1-1,1 1 0,-1-1 0,0 0 1,1 0-1,-1 0 0,1-1 0,-1 1 1,1 0-1,0-1 0,-1 0 0,1 0 1,0 0-1,-1 0 0,1 0 0,-1 0 1,1 0-1,0-1 0,-1 1 1,1-1-1,3-2 0,3 0-179,0-1 1,-1-1-1,0 0 0,1 0 1,-1-1-1,-1 1 1,1-2-1,-1 1 0,-1-1 1,1 0-1,-1-1 0,0 1 1,0-1-1,7-16 0,-2 2-323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3.4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34 16700,'0'1'84,"0"-1"1,0 0-1,0 0 1,1 0-1,-1 1 1,0-1-1,0 0 1,0 0-1,0 1 1,0-1-1,0 0 1,0 0-1,0 1 1,0-1-1,0 0 1,0 0 0,0 1-1,0-1 1,0 0-1,0 0 1,0 0-1,0 1 1,0-1-1,0 0 1,0 0-1,0 1 1,-1-1-1,1 0 1,0 0-1,0 0 1,0 1-1,0-1 1,0 0 0,-1 0-1,1 0 1,0 0-1,0 1 1,0-1-1,-1 0 1,-10 11 1206,7-7 90,1-1-1268,1 0-1,-1 1 1,1-1 0,0 0 0,1 1 0,-1 0-1,1-1 1,-1 1 0,1 0 0,0-1 0,0 1-1,1 0 1,-1 0 0,1 0 0,0 0 0,0 0-1,0 0 1,1 0 0,1 7 0,0-1-123,1 1 1,0-1 0,1 0 0,0 0-1,1 0 1,6 9 0,-11-18 13,0 0 0,0-1 0,1 1 0,-1-1-1,0 1 1,1-1 0,-1 1 0,0 0 0,1-1 0,-1 1 0,1-1 0,-1 0 0,1 1 0,-1-1-1,1 1 1,-1-1 0,1 0 0,-1 1 0,1-1 0,-1 0 0,1 0 0,0 1 0,-1-1 0,1 0-1,0 0 1,0 0 2,-1-1 0,1 1 0,-1-1 0,1 1 0,-1-1 0,1 1 0,-1-1 0,0 1 0,1-1 0,-1 1 0,0-1 0,1 0 0,-1 1-1,0-1 1,0 1 0,0-1 0,0 0 0,1-1 0,1-36 129,-2 37-135,-1-56 132,-10-64-1,17 159-90,2 1-1,27 72 0,-34-107-31,0-1 0,1 0 0,-1 0 0,1 0-1,0-1 1,0 1 0,0 0 0,0-1-1,0 1 1,1-1 0,-1 0 0,5 4 0,-6-6-5,1 1 1,-1-1 0,0 1 0,1-1-1,-1 0 1,1 1 0,-1-1-1,0 0 1,1 0 0,-1 0 0,1 0-1,-1 0 1,0-1 0,1 1 0,-1 0-1,0-1 1,1 1 0,-1-1-1,0 1 1,1-1 0,-1 1 0,0-1-1,0 0 1,0 0 0,0 0-1,0 1 1,0-1 0,0 0 0,0-1-1,0 1 1,2-2 0,8-13 29,0-1-1,-1-1 1,-1 1 0,-1-1-1,0-1 1,8-32 0,-4 17-15,-12 34-19,0 0 0,0 0 0,0 0 0,0 0 0,0 1 0,1-1 0,-1 0 0,0 0 0,0 0 0,0 0 0,0 0 0,0 1 0,0-1 0,0 0 0,0 0 0,1 0 1,-1 0-1,0 0 0,0 0 0,0 0 0,0 0 0,0 1 0,1-1 0,-1 0 0,0 0 0,0 0 0,0 0 0,0 0 0,1 0 0,-1 0 0,0 0 0,0 0 0,0 0 0,1 0 1,-1 0-1,0 0 0,0 0 0,0 0 0,0 0 0,1 0 0,-1-1 0,0 1 0,0 0 0,0 0 0,0 0 0,0 0 0,1 0 0,-1 0 0,0 0 0,0 0 0,0-1 0,0 1 0,0 0 1,0 0-1,1 0 0,2 17 1,45 314-272,-50-344-2566,3-19 1832,4 14 233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3.9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 20780,'0'0'1841,"6"4"-1289,3-3-240,2 4 1040,7-4-600,0-2-463,6-2-297,-3-6-953,-1 0 905,-8-2-160,-5 1-96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4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16580,'0'-3'392,"3"-9"634,-1 8-382,-1 6 234,18 148 2602,41 202-1481,-58-342-1915,-1-2 40,1 0-1,0-1 0,6 15 0,-8-22-116,0 0 0,0 1 0,0-1 0,0 0 0,0 0 0,0 0 0,0 0 0,0 1-1,0-1 1,1 0 0,-1 0 0,0 0 0,0 0 0,0 0 0,0 1 0,0-1 0,1 0 0,-1 0 0,0 0 0,0 0 0,0 0 0,0 0-1,1 0 1,-1 0 0,0 0 0,0 0 0,0 0 0,1 0 0,-1 0 0,0 0 0,0 0 0,0 0 0,1 0 0,-1 0 0,0 0-1,0 0 1,0 0 0,0 0 0,1 0 0,-1 0 0,0 0 0,0 0 0,0 0 0,0-1 0,1 1 0,-1 0 0,0 0 0,0 0-1,0 0 1,0 0 0,0 0 0,1-1 0,-1 1 0,0 0 0,0 0 0,0 0 0,0-1 0,6-12 219,11-42 300,12-73 1,-12 48-263,-1 17-146,18-106-1475,-35 157 518,1 12 822,0-1 1,-1 1-1,1 0 1,0 0-1,0 0 1,0 0-1,-1 0 1,1 0-1,0 0 1,0 0-1,-1-1 1,1 1-1,0 0 1,0 0 0,0 0-1,-1 0 1,1 0-1,0 0 1,0 0-1,-1 1 1,1-1-1,0 0 1,0 0-1,-1 0 1,1 0-1,0 0 1,0 0 0,0 0-1,-1 0 1,1 0-1,0 1 1,0-1-1,0 0 1,0 0-1,-1 0 1,1 0-1,0 1 1,0-1-1,0 0 1,-7 8-547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53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0 19004,'-6'14'967,"0"1"-1,1-1 1,0 1-1,-3 17 1,8-29-906,-1 0 0,0 1 1,1-1-1,0 0 0,0 1 1,0-1-1,0 1 0,0-1 0,1 1 1,-1-1-1,1 0 0,0 1 1,0-1-1,0 0 0,1 0 1,-1 0-1,1 0 0,0 0 1,0 0-1,0 0 0,0 0 1,0-1-1,0 1 0,6 3 0,-7-5-54,0 0 0,1 0 0,-1-1-1,1 1 1,-1 0 0,1-1 0,-1 1 0,1-1-1,-1 0 1,1 1 0,-1-1 0,1 0-1,-1 0 1,1 0 0,-1 0 0,1 0-1,0-1 1,-1 1 0,3-1 0,-1 0 3,0 0-1,0-1 1,0 0 0,0 1 0,0-1 0,0 0 0,0 0 0,3-4-1,0 0 15,0 0-1,-1-1 0,0 1 0,0-1 0,0 0 0,5-13 0,-8 15-10,-1 1 0,1-1 0,-1 0 0,0 1-1,0-1 1,0 0 0,-1 0 0,0 0 0,0 1 0,0-8 0,-1 11-10,1-1 0,0 1 0,-1-1 1,1 1-1,-1-1 0,1 1 0,-1-1 0,0 1 0,0-1 0,0 1 1,0 0-1,0 0 0,0-1 0,0 1 0,0 0 0,0 0 0,0 0 0,-1 0 1,1 0-1,0 0 0,-1 1 0,1-1 0,-1 0 0,1 1 0,-1-1 1,1 1-1,-1-1 0,1 1 0,-1 0 0,0 0 0,1 0 0,-1-1 1,1 2-1,-4-1 0,0 1-45,0-1 0,-1 1 0,1 1 0,-1-1 0,1 1 0,0 0 0,0 0 0,0 1 0,0-1 1,0 1-1,1 0 0,-1 1 0,1-1 0,0 1 0,0 0 0,0 0 0,1 0 0,-1 0 0,1 1 0,0-1 0,-3 6 0,0 0-201,1 0-1,0 1 0,1 0 0,0 0 0,0 0 0,1 0 1,1 0-1,0 1 0,-1 12 0,3 6-381</inkml:trace>
  <inkml:trace contextRef="#ctx0" brushRef="#br0" timeOffset="1">436 479 17884,'3'31'3179,"-3"-31"-3141,1 0 0,-1 0 0,0 0 0,0 0 0,0 0 1,0 0-1,0 0 0,0 0 0,0 0 0,0 0 1,0 0-1,0 0 0,0 0 0,0 0 0,0 0 0,0 0 1,0 0-1,1 0 0,-1 0 0,0 0 0,0 0 0,0 0 1,0 0-1,0 0 0,0 0 0,0 0 0,0 0 1,0 0-1,0 0 0,0 0 0,0 0 0,0 0 0,1 0 1,-1 0-1,0 0 0,0 0 0,0 0 0,0 0 0,0 0 1,0 0-1,0 0 0,0 0 0,0 0 0,0 0 1,0 0-1,0 1 0,0-1 0,0 0 0,0 0 0,0 0 1,0 0-1,0 0 0,0 0 0,0 0 0,0 0 0,3-18 1170,-3 13-1068,1-1 1,-1 1 0,0-1-1,-1 1 1,1 0-1,-1-1 1,-3-7 0,4 12-127,-1-1 0,1 1 1,-1 0-1,1 0 1,-1 0-1,0 0 0,0 0 1,1 0-1,-1 0 0,0 0 1,0 0-1,0 0 1,0 1-1,0-1 0,0 0 1,0 1-1,-1-1 0,1 0 1,0 1-1,0 0 1,0-1-1,-1 1 0,1 0 1,0-1-1,0 1 1,-1 0-1,1 0 0,0 0 1,-1 0-1,1 0 0,0 0 1,0 1-1,-1-1 1,1 0-1,0 1 0,0-1 1,0 1-1,-2 0 1,2-1-62,0 1 0,0-1 0,1 1 0,-1 0 0,0-1 0,0 1 0,1 0 0,-1-1 0,0 1 0,1 0 0,-1 0 0,1 0 0,-1-1 0,0 2 0,1-1 16,0-1 0,0 0 1,0 0-1,-1 0 0,1 1 0,0-1 0,0 0 1,0 0-1,0 1 0,0-1 0,0 0 1,0 0-1,0 1 0,0-1 0,0 0 1,0 0-1,0 1 0,0-1 0,0 0 0,0 0 1,0 1-1,1-1 0,-1 0 0,0 0 1,0 1-1,0-1 0,0 0 0,0 0 0,0 0 1,1 1-1,-1-1 0,0 0 0,0 0 1,0 0-1,1 0 0,-1 0 0,0 1 0,0-1 1,0 0-1,1 0 0,-1 0 0,0 0 1,0 0-1,1 0 0,-1 0 0,0 0 0,0 0 1,1 0-1,-1 0 0,0 0 0,0 0 1,1 0-1,-1 0 0,0 0 0,0 0 0,1 0 1,-1 0-1,0 0 0,1 0 0,9-2-466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4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18388,'4'26'1808,"6"-6"-1064,-1-1-287,1 4 975,0 1-496,3-1-296,0-2-128,0-5-376,1-1-200,1-8-464,-1-6-216,-1-9-496,0-8-305,-4-10 1025,-5-6-320,-2-3-96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5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0 251 16091,'2'0'349,"-1"1"0,1-1 0,-1 1 0,1-1 0,-1 1 0,0-1 0,1 1 0,-1 0 0,0 0 0,0 0 0,0 0 0,1 0 0,-1 0 0,0 0 0,0 0 0,1 2 0,-1-2-198,0 0-1,-1 0 1,1 0-1,0 0 1,0 0-1,0 0 1,1 0-1,-1 0 1,0 0-1,0-1 1,0 1-1,1 0 1,-1-1-1,0 1 1,1-1-1,1 1 1,-2-2-120,0 1 1,0-1 0,0 1 0,0-1-1,0 0 1,0 0 0,0 0-1,0 0 1,0 0 0,-1 1 0,1-1-1,0-1 1,0 1 0,-1 0 0,1 0-1,0-1 1,9-20-37,-9 18 28,0 0 0,1 0-1,-2 0 1,1 0 0,0-1-1,-1 1 1,0 0 0,0-1-1,0 1 1,0 0 0,-1 0-1,-1-6 1,1 6-20,-3-8 5,4 13-6,-1-1-1,1 0 1,-1 0 0,1 0 0,0 0-1,-1 0 1,1 0 0,-1 0 0,1 1-1,0-1 1,-1 0 0,1 0 0,0 0-1,-1 1 1,1-1 0,0 0 0,-1 1-1,1-1 1,0 0 0,-1 1 0,1-1-1,0 0 1,0 1 0,0-1-1,-1 1 1,1-1 0,0 0 0,0 1-1,-9 10 36,7-10-22,1 0 0,0 1 0,0-1 0,-1 0 1,1 1-1,0-1 0,0 1 0,1-1 1,-1 1-1,0-1 0,0 1 0,1-1 0,-1 1 1,1 0-1,0-1 0,-1 4 0,1 10 63,1-1 0,0 1 0,1-1-1,1 0 1,0 0 0,1 1 0,0-2 0,1 1-1,1-1 1,0 1 0,13 19 0,-18-31-73,0 0 0,1 0-1,-1-1 1,0 1 0,0 0 0,1-1 0,-1 0 0,1 1 0,-1-1 0,1 0 0,0 0 0,-1 1 0,1-1-1,0-1 1,0 1 0,0 0 0,0 0 0,0-1 0,0 1 0,0-1 0,2 1 0,-2-1-4,0-1 1,0 1-1,0-1 1,0 0-1,0 0 0,0 1 1,0-1-1,-1 0 1,1 0-1,0-1 1,-1 1-1,1 0 1,0-1-1,-1 1 1,0-1-1,1 1 1,-1-1-1,0 1 0,0-1 1,2-3-1,6-11 33,-1-1 0,-1 0-1,11-34 1,7-57 11,-20 86-53,3-30 18,-5 24-3,-1 22-4,-2 10-3,1 79 15,-2-42 11,9 75 0,0-87-18,-8-28-8,1-1 0,-1 1 0,0-1 0,0 1 0,1-1 1,-1 1-1,0-1 0,1 0 0,-1 1 0,1-1 0,-1 1 0,0-1 0,1 0 1,-1 0-1,1 1 0,-1-1 0,1 0 0,-1 0 0,1 1 0,-1-1 1,1 0-1,-1 0 0,1 0 0,-1 0 0,1 0 0,-1 0 0,1 0 1,0 0-1,-1 0 0,1 0 0,-1 0 0,1 0 0,-1 0 0,1 0 1,-1-1-1,1 1 0,-1 0 0,1 0 0,-1-1 0,1 1 0,-1 0 0,0-1 1,1 1-1,-1 0 0,1-1 0,-1 1 0,0-1 0,1 1 0,-1 0 1,0-1-1,1 0 0,6-8-6,0 0 0,0-1 1,-1 1-1,0-1 1,-1-1-1,6-14 0,-6 13 2,0 0-1,1 1 0,1 0 1,11-17-1,-16 26 5,-1 1 0,0 0 0,0 0 0,0 0-1,1 0 1,-1 0 0,0 0 0,1 0 0,-1 0 0,1 0 0,-1 1 0,1-1 0,0 1-1,-1-1 1,1 1 0,0 0 0,-1-1 0,1 1 0,0 0 0,-1 0 0,1 0-1,0 0 1,-1 1 0,1-1 0,0 0 0,-1 1 0,1-1 0,-1 1 0,1-1-1,-1 1 1,1 0 0,-1 0 0,1 0 0,2 1 0,5 5-7,0 1 1,-1-1-1,0 1 1,9 11 0,-2-3 25,5 1-38,-13-18 102,-7-12 26,-21-83 446,-9-46 496,30 141-1044,0 1-1,0 0 1,0 0 0,0 0 0,0-1 0,0 1 0,0 0-1,0 0 1,0-1 0,0 1 0,0 0 0,0 0 0,0-1-1,0 1 1,0 0 0,1 0 0,-1 0 0,0-1 0,0 1-1,0 0 1,0 0 0,1 0 0,-1 0 0,0-1 0,0 1-1,0 0 1,0 0 0,1 0 0,-1 0 0,0 0-1,0 0 1,1 0 0,-1-1 0,0 1 0,0 0 0,1 0-1,-1 0 1,0 0 0,0 0 0,0 0 0,1 0 0,-1 0-1,0 0 1,0 0 0,1 0 0,-1 1 0,0-1 0,0 0-1,1 0 1,-1 0 0,0 0 0,0 0 0,1 0-1,18 8-23,-10-4-42,0-2-209,0 0-1,0-1 1,1 0 0,17 0 0,-25-1 169,1 0-1,-1 0 1,1 0 0,-1 0 0,1-1-1,-1 1 1,1-1 0,-1 0 0,0 1-1,1-1 1,-1 0 0,0 0 0,0-1 0,0 1-1,1 0 1,-1-1 0,0 1 0,-1-1-1,1 0 1,0 0 0,0 0 0,1-3-1,1-5-608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6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1 155 16748,'0'0'114,"0"0"0,0-1 0,0 1 0,0-1 0,0 1 0,1 0 0,-1-1 0,0 1 0,0 0 0,0-1 0,0 1 0,1 0 0,-1 0 0,0-1 1,0 1-1,1 0 0,-1-1 0,0 1 0,1 0 0,-1 0 0,0 0 0,1-1 0,-1 1 0,0 0 0,1 0 0,-1 0 0,0 0 0,1 0 0,-1 0 0,0 0 1,1 0-1,0 0 0,8 10 1946,9 32-789,-13-28-967,19 43 124,68 145 1232,-89-198-1586,-1 0 0,1 1-1,-1-1 1,1 0 0,6 6 0,-8-10-62,-1 0 1,1 1-1,-1-1 1,1 1-1,-1-1 1,1 0-1,-1 1 0,1-1 1,0 0-1,-1 0 1,1 1-1,-1-1 0,1 0 1,0 0-1,-1 0 1,1 0-1,0 0 1,-1 0-1,1 0 0,1 0 1,-2 0-9,1-1 0,0 1 0,0-1 0,0 0 0,0 1 0,-1-1 0,1 1 0,0-1 1,-1 0-1,1 0 0,0 1 0,-1-1 0,1 0 0,-1 0 0,1 0 0,-1 0 0,1 0 0,-1-1 0,3-6-114,0-1 0,0-1 0,-1 1 0,-1 0 0,0 0 0,0-1 0,-1 1 0,-1-14 0,-1-6-995,-9-39 0,8 55 671,-9-38-1232,11 48 1418,0-1-1,0 1 0,0 0 1,-1-1-1,0 1 0,1 0 1,-1 0-1,0 0 1,-1 0-1,-4-4 0,7 6 228,0 1 0,-1 0-1,1 0 1,0 0-1,0 0 1,0 0 0,0 0-1,-1 0 1,1 0 0,0 0-1,0 0 1,0 0-1,0 0 1,-1 0 0,1 0-1,0 0 1,0 0-1,0 0 1,-1 0 0,1 0-1,0 0 1,0 0-1,0 0 1,0 0 0,-1 1-1,1-1 1,0 0 0,0 0-1,0 0 1,0 0-1,0 0 1,0 0 0,-1 1-1,1-1 1,0 0-1,0 0 1,0 0 0,0 0-1,0 0 1,0 1-1,0-1 1,0 0 0,0 0-1,0 0 1,0 1 0,0-1-1,0 0 1,0 0-1,0 0 1,0 0 0,0 1-1,0-1 1,0 0-1,0 0 1,0 0 0,0 1-1,0-1 1,0 0-1,0 0 1,0 0 0,0 0-1,0 0 1,0 1 0,1-1-1,-1 0 1,2 13 35,-1-7 142,1-1 1,0 0-1,0 0 0,0 0 1,0 0-1,1-1 1,0 1-1,6 7 0,-8-10-79,1-1 1,-1 0-1,0 0 0,1 0 0,-1 0 0,1 0 0,-1 0 0,1-1 0,0 1 0,-1 0 0,1-1 0,0 1 0,-1-1 0,1 0 1,0 1-1,0-1 0,-1 0 0,1 0 0,0 0 0,0 0 0,-1-1 0,1 1 0,0 0 0,-1-1 0,1 1 0,0-1 1,-1 0-1,1 1 0,0-1 0,-1 0 0,2-1 0,8-6 182,0 1-1,0-2 1,-1 0 0,-1 0 0,1-1-1,-1 0 1,-1 0 0,0-1-1,-1 0 1,0-1 0,0 1 0,-1-1-1,-1-1 1,0 1 0,0-1-1,4-23 1,3-21 337,-9 45-293,-9 38-110,1 1-128,1-1 0,0 1 0,1 40 0,3-57-48,1 0 0,-1-1 1,2 1-1,-1-1 0,1 1 1,1-1-1,-1 0 0,2 0 0,-1 0 1,1 0-1,0-1 0,1 1 1,7 8-1,-11-15-65,1 0 0,-1 0 0,1-1 0,0 1 0,-1-1 0,1 1 0,0-1 0,0 0 0,0 0 0,0 1 0,1-1 0,-1-1 0,0 1 0,0 0 0,0-1 0,3 1 0,-3-1 26,0 0 1,-1 0-1,1 0 1,-1 0-1,1-1 1,-1 1-1,1-1 1,-1 1-1,1-1 1,-1 1-1,0-1 1,1 0-1,-1 0 1,0 0-1,0 0 1,1 0-1,-1 0 1,0 0-1,0 0 1,0 0-1,0-1 1,0 1-1,0 0 1,0-3-1,11-22-268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07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15435,'33'-42'3204,"-33"42"-3175,0 0 0,0 0 0,0 0 0,0 0 0,0 1 0,0-1 1,0 0-1,0 0 0,0 0 0,0 0 0,0 0 0,0 0 0,0 0 1,0 0-1,0 0 0,0 0 0,0 0 0,1 0 0,-1 0 0,0 0 1,0 0-1,0 1 0,0-1 0,0 0 0,0 0 0,0 0 0,0 0 1,0 0-1,0 0 0,0 0 0,0 0 0,0 0 0,0 0 0,0 0 1,0 0-1,0 0 0,0 0 0,1 0 0,-1 0 0,0 0 0,0 0 1,0 0-1,0 0 0,0 0 0,0 0 0,0 0 0,0 0 0,0 0 0,0 0 1,0 0-1,0 0 0,0 0 0,0 0 0,0 0 0,1 0 0,-1 0 1,0 0-1,0 0 0,0 0 0,0 0 0,0 0 0,0 0 0,0-1 1,0 1-1,0 0 0,0 0 0,0 0 0,0 0 0,0 8 344,0-5-88,-6 137 2364,0-34-1957,5-60-453,-6 256 517,4-271-1248,8-37-2194,-3 2 2283,3-3-286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07.9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9 20116,'6'-6'1745,"-1"5"-1401,-5-1 728,1 4-848,0 0-328,1 3-752,-2-1 128,0-1 536,-3 0-200,2 1-121</inkml:trace>
  <inkml:trace contextRef="#ctx0" brushRef="#br0" timeOffset="1">30 323 18364,'-6'27'2304,"-1"-5"-1447,-1-8-345,4-2 1200,1-6-632,3-5-184,-1-1-455,4-6-233,2-1-384,0-2-120,1 2-225,-2-2-167,0 2-304,-2 6-200,-1-1 744,1-6-200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08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92 199 7778,'5'-17'2883,"13"-29"0,-13 38-2107,-1-1 0,-1-1-1,1 1 1,-1 0 0,-1-1 0,0 0 0,0 0-1,-1 1 1,0-13 0,-1 20-697,0 1 0,0 0 0,0 0 0,0 0 0,0-1 0,-1 1 0,1 0 1,0 0-1,-1 0 0,1 0 0,-1-1 0,0 1 0,1 0 0,-1 0 0,0 0 0,1 0 0,-1 0 0,0 1 0,0-1 0,0 0 1,0 0-1,0 0 0,0 1 0,0-1 0,0 0 0,0 1 0,0-1 0,-1 1 0,1 0 0,0-1 0,0 1 0,0 0 1,-1 0-1,1-1 0,0 1 0,0 0 0,0 0 0,-1 0 0,1 1 0,0-1 0,0 0 0,-1 0 0,1 1 0,-2 0 0,-2 1 34,0-1 0,0 1 0,0 0 0,0 0 0,1 1 0,-1 0 0,1-1 0,-1 1 0,-5 6 0,5-3-64,0 1 0,0 0 1,1 0-1,-1 0 0,2 1 1,-1-1-1,1 1 0,0 0 1,1 0-1,0 0 0,-1 8 0,1-5-25,1-1 0,0 1-1,0-1 1,1 0-1,1 1 1,0-1 0,0 1-1,5 13 1,-6-22-22,1 0 0,-1 0 0,1 0 0,0 0 0,0 0 0,0 0 0,0 0 0,0-1 1,0 1-1,0 0 0,1-1 0,-1 1 0,0-1 0,1 1 0,-1-1 0,1 0 0,3 2 0,-3-2 2,-1-1 0,1 0 0,0 1 0,-1-1 0,1 0 0,0 0 0,-1 0 0,1 0 0,0-1 0,-1 1 0,1 0 0,0-1-1,-1 1 1,1-1 0,-1 1 0,1-1 0,-1 0 0,1 0 0,-1 0 0,1 1 0,-1-2 0,2-1 0,6-4 12,-1-1-1,-1 0 1,0 0 0,0-1 0,0 0 0,-1 0-1,-1 0 1,6-13 0,1-4 42,-2 0 0,8-28 0,-18 51-61,1 0 1,0 1 0,-1-1-1,0 0 1,1 0 0,-1 0-1,0 0 1,-1-4-1,1 7-2,0 0-1,0 0 1,0 0-1,0-1 0,0 1 1,0 0-1,0 0 1,0 0-1,0 0 1,0 0-1,-1-1 0,1 1 1,0 0-1,0 0 1,0 0-1,0 0 1,0 0-1,0 0 0,0 0 1,0 0-1,0-1 1,0 1-1,-1 0 0,1 0 1,0 0-1,0 0 1,0 0-1,0 0 1,0 0-1,0 0 0,-1 0 1,1 0-1,0 0 1,0 0-1,0 0 0,0 0 1,0 0-1,-1 0 1,1 0-1,0 0 1,0 0-1,0 0 0,0 0 1,0 0-1,0 0 1,-1 0-1,1 0 1,0 0-1,0 0 0,-10 14-447,3 4-234,0-1 0,1 1 0,1 1 0,1-1-1,0 1 1,-1 30 0,4-22-263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09.4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 20380,'0'24'1721,"-3"12"-1225,-1 5-200,1 7 632,2 2-256,-1 2-248,2-5-256,2-11-632,1-7-312,2-15-376,1-9 880,-3-10-256,0-6-208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09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37 113 13115,'-2'0'217,"0"0"0,0 0 0,1 0 0,-1-1-1,0 1 1,0-1 0,1 1 0,-1-1 0,0 0 0,1 1 0,-1-1 0,1 0 0,-1 0 0,1 0 0,-1 0 0,1-1 0,0 1 0,-2-2 0,2 1-14,0 1 1,1 0-1,-1-1 1,1 1-1,-1-1 1,1 1-1,0 0 1,0-1-1,0 1 1,0-1 0,0 1-1,0-1 1,0 1-1,0-1 1,0 1-1,0-1 1,1 1-1,0-2 1,1-1 50,0-1 1,0 1-1,0-1 1,1 1-1,-1 0 1,1 0-1,0 0 1,1 1-1,-1-1 0,1 1 1,-1 0-1,7-5 1,-7 6-220,-1 1 0,1-1 0,-1 1 0,1 0 0,0-1 0,0 1 0,0 0 0,0 1 0,-1-1-1,1 0 1,0 1 0,0 0 0,0 0 0,0 0 0,0 0 0,0 0 0,0 0 0,0 1 0,0-1 0,3 2 0,-3-1-26,-1 1-1,1-1 1,-1 1 0,0 0 0,1 0-1,-1 0 1,0 0 0,0 0-1,-1 0 1,1 0 0,0 1-1,-1-1 1,1 1 0,-1-1 0,0 1-1,0 0 1,0-1 0,0 1-1,0 0 1,0 0 0,0 4-1,0 6 10,-1-1-1,0 1 0,-1-1 1,0 0-1,-1 1 0,0-1 1,-1 0-1,0 0 0,-1 0 1,0-1-1,-1 1 1,-9 15-1,-6 8 429,-1-1 0,-39 46-1,60-76 20,8-3-324,10-4-98,-18 3-30,52-10 29,-25 5-935,0-1 0,33-11 0,-54 14 746,-1 1 0,0-1 0,0 0 0,0 0 0,0-1 0,7-7 0,7-7-528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0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86 18140,'-6'7'2186,"0"2"-1837,0 0 0,1 0 1,0 0-1,1 0 0,0 1 0,0 0 1,1 0-1,0 0 0,1 0 1,-1 11-1,3-21-338,0 1-1,-1-1 1,1 1 0,1-1 0,-1 1 0,0 0-1,0-1 1,0 1 0,0-1 0,0 1 0,0-1 0,1 1-1,-1-1 1,0 1 0,0-1 0,1 1 0,-1-1-1,0 1 1,1-1 0,-1 0 0,0 1 0,1-1-1,-1 0 1,1 1 0,-1-1 0,1 0 0,-1 1-1,1-1 1,-1 0 0,1 0 0,-1 1 0,1-1 0,-1 0-1,1 0 1,-1 0 0,1 0 0,-1 0 0,1 0-1,-1 0 1,1 0 0,-1 0 0,1 0 0,0 0-1,-1 0 1,1 0 0,-1 0 0,1-1 0,33-10 160,-25 7-114,-8 4-50,18-7 43,1 1-1,-1 1 1,29-3 0,-42 8-45,-1 0 0,0 0 0,1 0 0,-1 0 0,0 1-1,1 0 1,-1 0 0,6 2 0,-9-2 0,0 0 0,1 0 0,-1 1 0,0-1 0,0 1 0,0-1-1,0 1 1,0-1 0,0 1 0,0 0 0,0 0 0,-1 0 0,1 0 0,-1 0 0,1 1 0,-1-1-1,1 4 1,-1-3 33,0 0-1,0 1 0,-1-1 1,0 1-1,0-1 0,0 1 0,0-1 1,0 1-1,0-1 0,-1 0 1,0 1-1,0-1 0,0 0 1,0 1-1,0-1 0,-1 0 0,1 0 1,-1 0-1,0 0 0,0 0 1,-5 4-1,-1 4 161,-1-2 0,0 1-1,-1-2 1,-15 12 0,14-12-134,0-1 0,-1 0 0,0-1 0,0 0 0,-1-1 0,0 0 0,-14 3 0,23-7-170,-1 0 0,0 0 0,0-1 0,0 0 0,0 0 0,0 0 0,0 0 0,0-1 1,-9-2-1,11 2 10,0 0 1,0-1 0,0 1 0,0-1 0,0 0 0,1 0 0,-1 0-1,0 0 1,1 0 0,-1 0 0,1-1 0,0 1 0,0-1 0,0 0-1,-3-5 1,-6-15-541</inkml:trace>
  <inkml:trace contextRef="#ctx0" brushRef="#br0" timeOffset="1">31 80 19476,'2'-16'2497,"1"7"-1593,7 1-376,6-1 1720,12 0-1135,4 0-273,5 4-768,1 0-432,2 0-896,-2 0 1112,-3 5-265,-11 2-87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8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266 26 16131,'1'-1'204,"-1"0"0,1 1 0,-1-1 0,0 0 0,1 1 0,-1-1 0,0 0 0,1 0 0,-1 1-1,0-1 1,0 0 0,0 0 0,0 0 0,0 1 0,0-1 0,0 0 0,0 0 0,0 0 0,0 1-1,0-1 1,0 0 0,-1 0 0,1 0 0,0 1 0,-1-2 0,0 1-38,0 1 0,1-1 0,-1 1 0,0-1-1,0 1 1,0 0 0,0-1 0,0 1 0,0 0 0,0-1 0,0 1 0,0 0 0,0 0 0,0 0 0,0 0 0,0 0-1,-1 0 1,-6 2 217,0-1 1,1 1-1,-1 0 0,-7 3 0,-11 5-46,1 2 0,-27 15 1,40-20-307,1 1 1,0 0 0,0 1-1,0 0 1,1 1 0,-11 14 0,20-23-32,-1 0 1,1 1 0,0-1 0,0 1 0,0-1 0,0 1 0,0-1 0,0 1 0,1-1 0,-1 1 0,0 0 0,1-1 0,-1 1-1,1 0 1,0 0 0,-1-1 0,1 1 0,0 0 0,0 0 0,0 0 0,1-1 0,-1 1 0,0 0 0,1 0 0,-1-1 0,1 1-1,-1 0 1,1-1 0,0 1 0,0 0 0,-1-1 0,1 1 0,0-1 0,1 0 0,-1 1 0,0-1 0,0 0 0,1 1 0,-1-1-1,0 0 1,1 0 0,-1 0 0,1 0 0,0-1 0,-1 1 0,1 0 0,0-1 0,-1 1 0,1-1 0,0 1 0,2-1 0,8 3-22,0-1 0,-1-1 0,1 0 0,0-1 0,0 0 0,0-1 0,0 0 0,14-4 0,96-30-1564,-64 16 905,-28 10 242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54.5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49 18620,'-1'0'86,"0"0"0,1 0 0,-1 0 0,1 1 0,-1-1 0,0 0 0,1 0 0,-1 1 0,1-1 0,-1 0 0,1 1-1,-1-1 1,1 1 0,-1-1 0,1 1 0,0-1 0,-1 1 0,1-1 0,-1 1 0,1-1 0,0 1 0,0-1 0,-1 1 0,1 0 0,0 0 0,0 21 1128,2-15-866,0-1 0,0 0 0,1 1 0,3 7 0,-3-10-260,-1 0 1,1 0-1,0-1 0,0 1 1,0 0-1,1-1 0,-1 0 1,1 0-1,0 0 0,-1 0 1,2-1-1,-1 1 0,0-1 1,0 0-1,1 0 0,-1-1 1,6 2-1,-7-2-64,1-1 0,-1 0 0,0 1 0,0-1 0,1-1 0,-1 1 0,0 0 0,0-1 0,0 0 0,1 0 0,-1 0 1,0 0-1,0 0 0,0 0 0,-1-1 0,1 0 0,0 1 0,0-1 0,-1 0 0,1 0 0,-1-1 0,0 1 0,0 0 0,1-1 0,-2 1 0,3-4 0,-1 1 34,-1 1 0,1-1 0,-1 0 0,-1 1 0,1-1 0,-1 0 0,1 0-1,-1 0 1,-1 0 0,1 0 0,-1-1 0,0 1 0,0 0 0,0 0 0,-1 0 0,0 0 0,-2-8 0,2 10-29,0 1 1,1 0 0,-1-1 0,0 1-1,-1 0 1,1 0 0,0 0 0,-1 0 0,1 0-1,-1 0 1,1 0 0,-1 0 0,0 1-1,0-1 1,0 1 0,0-1 0,0 1 0,0 0-1,0 0 1,-1 0 0,1 0 0,0 0-1,-1 0 1,1 1 0,0-1 0,-1 1 0,1 0-1,-1-1 1,1 1 0,-1 0 0,1 0-1,-1 1 1,1-1 0,-1 0 0,1 1-1,0 0 1,-5 1 0,3 0-12,0-1 0,-1 1 0,1 0-1,0 1 1,1-1 0,-1 1 0,0 0 0,1-1-1,-1 1 1,1 1 0,0-1 0,-4 6 0,2-2-321,1 0 0,0 0 1,0 1-1,0 0 0,-3 13 1,6-20 270,1 0 0,0 0 0,-1-1 0,1 1 1,0 0-1,-1-1 0,1 1 0,-1 0 0,1-1 0,-1 1 1,1 0-1,-1-1 0,1 1 0,-1-1 0,0 1 0,1-1 1,-1 1-1,0-1 0,0 0 0,1 1 0,-1-1 0,-1 1 1,-6 0-438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9.3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64 16644,'-1'-2'195,"1"-1"0,1 0 1,-1 1-1,0-1 0,1 0 1,-1 1-1,1-1 1,0 1-1,0-1 0,0 1 1,0-1-1,0 1 1,1 0-1,-1 0 0,0-1 1,1 1-1,0 0 1,0 0-1,0 1 0,0-1 1,0 0-1,2-1 0,-1 1-69,0 1 0,0 0-1,0-1 1,0 1-1,0 1 1,1-1-1,-1 0 1,0 1-1,0 0 1,1-1-1,-1 1 1,0 1-1,0-1 1,1 0-1,-1 1 1,0 0-1,0-1 1,4 2-1,-3 0-57,1 0-1,0 0 0,-1 0 0,0 1 0,1 0 0,-1 0 1,0 0-1,0 0 0,-1 0 0,1 1 0,-1-1 0,4 6 1,-2-2-12,0 0 1,-1 1-1,0 0 1,-1-1-1,0 1 0,4 14 1,-2-1-5,-2 1 0,0 0 0,-1 0 0,-3 38 0,-1-20-219,-3 0 0,-1 0 0,-3 0 0,0-1 0,-3 0 1,-1-1-1,-2 0 0,-31 57 0,25-63-161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6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17532,'3'15'3490,"15"63"-1715,12 38-191,5 29-2013,-35-144 407,1 0-52,-1 1 1,1-1-1,-1 1 1,0 0-1,0-1 1,0 1-1,0 0 1,0-1-1,0 1 1,0 0-1,0-1 1,-1 1-1,1-1 1,0 1-1,-1 0 1,0-1-1,1 1 1,-1-1-1,0 1 1,0-1-1,-1 2 1,-6 7-451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7.2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125 570 18628,'0'0'1504,"4"-4"-944,4-5-151,6-6 647,3-3-224,4-1-200,3 0-120,4-1-96,-1 1-128,-4 5-416,1 2-240,-9 8-528,0 2-264,-11 2-729,-11-4 497,-5-8 280</inkml:trace>
  <inkml:trace contextRef="#ctx0" brushRef="#br0" timeOffset="1">14 120 17300,'-9'0'1880,"5"0"-1320,9-1-112,8-2 1201,9-3-809,6-3-136,3-4-312,3-1-136,2-4-400,1 1-328,-8 1-72,-1 0 400,-11 10-184,-2 5-128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7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69 13515,'4'-5'737,"-1"-1"1,1 0-1,-1 0 0,-1 0 1,1 0-1,-1 0 0,0-1 1,0 1-1,0-8 0,-2 14-700,0 0-1,0 0 0,0 0 1,0 0-1,0 0 0,-1 0 1,1 0-1,0 0 0,0 0 1,0 0-1,0 0 0,0 0 1,0 0-1,-1 0 0,1 0 1,0 0-1,0 0 0,0 0 1,0 0-1,0 0 0,0 0 1,0 0-1,-1 0 0,1 0 0,0 0 1,0 0-1,0 0 0,0 0 1,0 0-1,0 0 0,0 1 1,-1-1-1,1 0 0,0 0 1,0 0-1,0 0 0,0 0 1,0 0-1,0 0 0,0 0 1,0 1-1,0-1 0,0 0 1,0 0-1,0 0 0,0 0 1,0 0-1,0 0 0,0 0 1,0 1-1,-11 16 158,2 1 0,0 1 1,1 0-1,1 0 0,1 0 1,1 1-1,0 0 0,2 0 1,-2 26-1,5-44-193,0-1-1,0 1 1,0-1 0,0 0-1,0 1 1,0-1 0,1 0 0,-1 1-1,1-1 1,-1 0 0,1 1-1,-1-1 1,1 0 0,0 0 0,0 1-1,0-1 1,0 0 0,-1 0-1,1 0 1,1 0 0,-1 0-1,0 0 1,0-1 0,0 1 0,0 0-1,1 0 1,-1-1 0,0 1-1,0-1 1,1 1 0,-1-1 0,1 0-1,-1 1 1,0-1 0,1 0-1,1 0 1,7 0-4,0 0 0,0 0 0,1-2 0,12-2 0,6 0 1,-22 4 4,1-1-1,-1 2 0,0-1 1,0 1-1,0 0 1,0 0-1,0 1 0,11 4 1,-15-5 2,0 1 0,0-1 0,0 1 0,0 0 0,-1 0 0,1 0 0,-1 0 0,1 1 0,-1-1 0,0 1 0,0-1 0,0 1 0,0 0 0,-1 0 0,1 0 0,-1 0 0,1 0 1,-1 0-1,0 0 0,1 6 0,-1-3 74,0 0 0,-1 1 0,0-1 1,0 0-1,0 1 0,-1-1 0,0 0 0,0 1 1,0-1-1,-1 0 0,0 0 0,0 0 1,-1 0-1,1 0 0,-1-1 0,0 1 0,-1-1 1,-6 8-1,5-6 39,-1-1 0,-1 0 0,1 0 0,-1 0 1,0-1-1,0 0 0,-1 0 0,1-1 0,-1 0 0,0 0 0,0-1 0,0 0 1,-10 2-1,16-4-173,1-1 1,-1 1-1,0-1 1,1 0-1,-1 1 0,0-1 1,1 0-1,-1 0 1,0 0-1,1-1 1,-1 1-1,0 0 1,1-1-1,-1 1 1,0-1-1,1 1 1,-1-1-1,1 0 1,-1 1-1,1-1 1,-1 0-1,1 0 0,-1 0 1,-1-2-1,2 1-12,0 0 0,0-1-1,0 1 1,0 0-1,0 0 1,1 0-1,-1-1 1,1 1-1,-1 0 1,1-1 0,0 1-1,0 0 1,0-1-1,0 1 1,0 0-1,1-1 1,-1 1 0,2-2-1,7-23-482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8.2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64 19932,'9'0'1849,"-2"2"-1401,7-2-160,4 0 824,11-5-632,3-3-136,5-2-344,1-2-216,-2 0-512,-4 2-288,-9 3-384,-4 6-537,-13 5 1257,-5 8-416,-11 5-73</inkml:trace>
  <inkml:trace contextRef="#ctx0" brushRef="#br0" timeOffset="1">85 207 17628,'-4'8'1744,"4"-4"-1080,6 0-224,8-4 849,7-1-201,3-6-368,7-2-176,0-3-208,3 1-112,-4-2-400,-2 1-360,-7 4 1256,-6 3-752,-2 7-32,-3 2-16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9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16708,'5'-5'850,"-3"3"-628,0-1 0,0 1 0,0 0 0,0 1 0,0-1 1,1 0-1,-1 1 0,1-1 0,4-1 0,-7 3-125,1 0 0,0 1 1,-1-1-1,1 0 0,-1 1 1,1-1-1,0 1 0,-1-1 1,1 0-1,-1 1 0,1 0 0,-1-1 1,1 1-1,-1-1 0,0 1 1,1 0-1,-1-1 0,0 1 0,1 0 1,-1-1-1,0 1 0,0 0 1,0-1-1,1 1 0,-1 0 0,0 1 1,6 24 437,-6-22-360,4 18 135,-2 0 1,0 0 0,-3 39-1,-14 65 304,0 12 65,15-133-654,0 1 1,0-1-1,0 1 1,1-1-1,-1 1 1,2-1-1,-1 1 0,2 5 1,-2-9-22,0-1 0,0 0 1,-1 1-1,1-1 0,0 0 0,0 0 0,0 0 1,1 1-1,-1-1 0,0 0 0,0-1 0,1 1 1,-1 0-1,0 0 0,1 0 0,-1-1 0,1 1 1,-1-1-1,0 1 0,1-1 0,0 0 0,-1 1 1,1-1-1,-1 0 0,1 0 0,-1 0 0,1 0 1,-1 0-1,1-1 0,-1 1 0,1 0 0,0-1 1,2-1-1,9-2-73,1-1 1,-1 0-1,0-2 1,0 1 0,15-12-1,1-2-845,26-25 0,-34 26 551,-3 0-125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9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79 19644,'4'105'4675,"20"156"-4021,-24-255-588,0-5-40,0 0 1,0 0-1,0 0 1,0 0 0,0 1-1,0-1 1,0 0-1,1 0 1,-1 0 0,0 0-1,1 0 1,-1 0-1,1 0 1,-1 0 0,1 2-1,2-28 540,-5-36-214,-2-1 1,-22-105-1,25 165-352,0-5-3,0 0 1,-1 0-1,0 1 0,0-1 0,-1 1 0,1-1 0,-5-6 0,6 13 3,1-1 0,0 1 0,0 0-1,0-1 1,0 1 0,-1-1-1,1 1 1,0 0 0,0-1-1,-1 1 1,1 0 0,0 0 0,-1-1-1,1 1 1,0 0 0,-1 0-1,1-1 1,0 1 0,-1 0 0,1 0-1,0 0 1,-1 0 0,1-1-1,-1 1 1,1 0 0,0 0-1,-1 0 1,1 0 0,-1 0 0,1 0-1,-1 0 1,1 0 0,0 0-1,-1 0 1,1 1 0,-1-1-1,1 0 1,-1 1-2,0 0 0,0 0 1,0 0-1,1 0 0,-1 0 0,1 0 0,-1 1 0,0-1 0,1 0 0,0 0 1,-1 3-1,-4 38-22,5-35 23,1 50-17,-1-54 17,1 1 0,-1-1 0,1 0 0,0 1 0,0-1 0,0 0 0,0 1 0,0-1 0,1 0 0,-1 0 0,1 0 0,0 0 0,4 4 0,-5-6 0,-1-1 1,1 1 0,0-1-1,0 0 1,0 1 0,0-1-1,0 1 1,-1-1-1,1 0 1,0 0 0,0 0-1,0 1 1,0-1 0,0 0-1,0 0 1,0 0 0,0 0-1,0-1 1,0 1-1,0 0 1,0 0 0,0-1-1,0 1 1,0 0 0,-1-1-1,1 1 1,0-1 0,0 1-1,0-1 1,-1 1 0,1-1-1,0 0 1,0 0-1,25-28 7,-10 2 9,0 0 0,20-53 0,-6 15-27,-17 43 39,-13 21-27,0 1 1,0 0-1,0 0 1,1-1-1,-1 1 0,0 0 1,0 0-1,0-1 0,0 1 1,1 0-1,-1 0 0,0 0 1,0-1-1,1 1 0,-1 0 1,0 0-1,0 0 1,1 0-1,-1 0 0,0 0 1,1 0-1,-1-1 0,0 1 1,0 0-1,1 0 0,-1 0 1,0 0-1,1 0 0,-1 0 1,0 0-1,0 1 0,1-1 1,-1 0-1,1 0 1,5 10-12,-1 16-14,-5-25 27,43 351-476,-43-350-112,-1-3 218,-3-8 85,-4-18 81,-2-12-190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0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52 17180,'6'-44'2057,"-6"43"-2031,-1 1-1,1 0 0,0 0 0,0-1 1,0 1-1,0 0 0,1-1 0,-1 1 1,0 0-1,0 0 0,0-1 0,0 1 0,0 0 1,0 0-1,0-1 0,0 1 0,1 0 1,-1 0-1,0-1 0,0 1 0,0 0 1,0 0-1,1 0 0,-1 0 0,0-1 1,0 1-1,0 0 0,1 0 0,-1 0 0,0 0 1,0 0-1,1 0 0,-1-1 0,0 1 1,0 0-1,1 0 0,-1 0 0,0 0 1,1 0-1,-1 0 0,1 0 0,9 10 834,6 18-6,11 52 125,-22-59-729,2-1 0,0 1 0,15 26-1,-22-46-238,1-1-1,-1 1 0,0 0 0,0-1 0,0 1 0,1-1 0,-1 1 1,0-1-1,0 1 0,1-1 0,-1 1 0,1-1 0,-1 1 0,0-1 0,1 1 1,-1-1-1,1 0 0,-1 1 0,1-1 0,-1 0 0,1 1 0,-1-1 1,1 0-1,0 0 0,-1 0 0,1 1 0,-1-1 0,1 0 0,0 0 0,-1 0 1,1 0-1,-1 0 0,1 0 0,0 0 0,-1 0 0,1 0 0,-1 0 0,1-1 1,0 1-1,-1 0 0,1 0 0,-1 0 0,1-1 0,-1 1 0,1 0 1,-1-1-1,1 1 0,-1 0 0,1-1 0,-1 1 0,1-1 0,-1 1 0,0-1 1,1 1-1,-1-1 0,0 1 0,1-1 0,2-5 39,0 1 1,0-1-1,0 0 0,1-8 0,6-13 38,-2-1-1,-2-1 0,6-48 1,-11 112-146,0 31-738,-1-59 729,-1 1 0,1-1-1,-1 0 1,-1 0 0,0 0 0,-4 11 0,-8 4-175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0.9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69 18812,'3'7'494,"0"1"-1,-1-1 1,0 1-1,2 14 1,-3-16-316,0 1 1,0-1-1,1 1 1,0-1-1,0 0 1,0 0-1,5 8 1,-6-13-172,-1 0 0,1 0 1,-1 0-1,1 0 0,0 0 1,-1 0-1,1-1 0,0 1 1,0 0-1,-1 0 0,1-1 1,0 1-1,0-1 0,0 1 1,0-1-1,0 1 0,0-1 1,0 1-1,0-1 0,0 0 1,0 0-1,0 1 0,0-1 1,2 0-1,-2-1 5,1 1 0,-1-1 0,1 1 1,-1-1-1,0 1 0,1-1 0,-1 0 0,0 0 0,1 0 0,-1 0 1,0 0-1,0 0 0,0 0 0,2-2 0,1-4 21,1 1 0,-1 0-1,-1-1 1,1 0-1,3-13 1,16-78 18,-18 70-22,-5 28-27,0 0 1,0 0-1,0 0 1,0 0-1,0 0 1,0 0-1,0 0 1,0 0-1,0 0 1,0 0-1,0 0 1,0 0-1,1 0 1,-1 0-1,0 0 1,0 0-1,0 0 1,0 0-1,0 0 1,0 0-1,0 1 1,0-1-1,0 0 1,0 0-1,0 0 1,0 0-1,0 0 1,0 0-1,0 0 1,0 0-1,0 0 1,1 0-1,-1 0 1,0 0-1,0 0 1,0 0-1,0 0 1,0 0-1,0 0 1,0 0-1,0 0 1,0 0-1,0 0 1,0-1-1,0 1 1,0 0-1,0 0 1,0 0-1,0 0 1,4 13 28,5 30-81,-3-15 77,-5-24 89,4 19 385,11 27 0,-9-36-320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5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 24 14875,'0'-1'114,"1"0"-1,-1 0 1,0 0-1,0 0 1,0 0-1,0 0 1,0 0-1,0 0 1,0 0-1,0 0 1,0 0-1,0 0 1,0 0-1,-1 0 1,1 1-1,0-1 0,-1 0 1,1 0-1,-1-1 1,0 1-44,1 1 0,-1 0 0,1-1 0,-1 1 0,0 0 1,1 0-1,-1-1 0,1 1 0,-1 0 0,0 0 0,1 0 0,-1 0 0,0-1 0,1 1 1,-1 0-1,0 0 0,1 0 0,-1 1 0,0-1 0,1 0 0,-2 0 0,-2 1 228,0 1-1,0-1 0,0 1 1,0 0-1,1 0 0,-1 1 1,-6 4-1,-4 6 52,0 1 0,1 0 0,1 1 0,0 0 0,1 1 0,1 0 0,0 1 0,2 0 0,-11 26 0,12-23-212,0 0 0,2 1 0,0 0 0,2-1 0,0 1 0,1 0 0,1 1 0,3 30 1,-1-42-99,0-1 1,1 1-1,0-1 1,1 0 0,0 0-1,0 0 1,1 0 0,0 0-1,0-1 1,1 1 0,1-1-1,7 9 1,-9-13-30,0 0 0,0 0-1,1 0 1,-1-1 0,1 0 0,-1 0 0,1 0 0,0 0-1,1-1 1,-1 0 0,0 0 0,0 0 0,1-1 0,-1 0-1,1 0 1,0 0 0,-1-1 0,1 0 0,-1 0 0,1 0-1,0 0 1,6-2 0,-3-1-2,-1 1 0,1-1-1,0 0 1,-1-1 0,0 0 0,0 0 0,0-1-1,-1 0 1,1 0 0,-1-1 0,8-7 0,-12 10-3,0 0 1,0 0 0,-1 0-1,1 0 1,-1 0 0,0-1-1,1 1 1,-2-1 0,1 1-1,0-1 1,-1 0 0,1 0-1,-1 1 1,0-1 0,0 0-1,-1 0 1,1 0 0,-1 0-1,0 0 1,0 0-1,0 0 1,-1 0 0,1 0-1,-1 0 1,0 0 0,0 0-1,-2-4 1,1 4-11,-1 1 0,0-1 0,1 1-1,-1-1 1,0 1 0,-1 0 0,1 1 0,-1-1 0,1 0-1,-1 1 1,0 0 0,0 0 0,0 0 0,0 0 0,0 1 0,0-1-1,0 1 1,-1 0 0,-6 0 0,5-1-336,-1 2 1,1-1-1,0 1 0,-1 0 1,1 0-1,0 1 1,-1 0-1,1 0 0,0 0 1,0 1-1,0 0 1,0 0-1,-6 3 0,11-4 268,1-1 0,-1 0 1,1 1-1,-1-1 0,1 0 0,-1 1 0,1-1 0,-1 1 0,1-1 0,-1 1 0,1-1 0,0 1 0,-1-1 0,1 1 0,0-1 0,-1 1 0,1-1 0,0 1 1,0-1-1,0 1 0,0 0 0,-1-1 0,1 1 0,0 0 0,0 0 0,9 1-1162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5:55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1581 16299,'0'-5'322,"1"0"0,0 0 0,0 0 0,1 1 0,-1-1 0,1 0-1,0 1 1,0-1 0,1 1 0,-1 0 0,1 0 0,0 0 0,6-7-1,5-3 77,-1 1 0,19-13 0,-1 5-205,1 1 0,0 2 0,2 1 0,53-19-1,-3 1-47,172-103 59,-14-20 48,-192 125-136,159-101 522,17-11 231,-192 121-809,1 3-1,1 1 1,1 1 0,1 2 0,61-19-1,-49 22 37,-1-2-1,0-2 1,78-42-1,350-201 625,-454 250-631,47-14 0,-9 4 58,-41 12-104,0-2 0,0-1 0,-1 0 0,-1-1 0,17-16-1,33-23 88,-65 50-413,-4 3 116,-9 5 75,8-5 93,0 0 0,1 0 1,-1 0-1,0-1 0,0 1 1,0 0-1,0-1 0,0 1 1,0-1-1,0 0 0,0 0 0,0 0 1,-2 0-1,-7-6-134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6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0 13339,'-1'9'2580,"0"-3"-2226,-15 48 2695,-10 79 1,23-116-2815,2-1-1,0 0 1,1 0 0,0 1 0,2-1 0,0 0 0,0 0-1,2 0 1,9 28 0,-12-42-202,0 1 0,0 0-1,0-1 1,1 1 0,-1-1 0,1 0 0,0 1-1,-1-1 1,1 0 0,0 0 0,0 0 0,1 0 0,-1 0-1,0-1 1,0 1 0,1-1 0,-1 1 0,1-1-1,0 0 1,-1 0 0,4 1 0,-2-2-10,0 0-1,-1 1 1,1-2 0,0 1 0,-1 0 0,1-1-1,-1 1 1,1-1 0,0 0 0,-1 0 0,0-1 0,1 1-1,-1-1 1,0 1 0,1-1 0,2-3 0,4-3 2,0 0 0,-1-1 0,0-1 0,0 1 0,-1-1 1,0-1-1,-1 1 0,0-1 0,-1-1 0,9-21 0,-9 19 2,-1-1 0,0 0 1,-1 0-1,-1 0 0,0 0 0,-1-1 0,-1 1 0,-1-27 0,-1 36-12,0-1 0,0 0 0,0 1 0,-1 0 0,0-1 0,-1 1 0,0 0 0,0 0 0,0 0 0,0 1 0,-1-1 0,0 1 0,0 0 0,-6-6 0,8 9-19,-1-1-1,0 1 1,0 0-1,0 0 1,0 0-1,0 0 1,0 1-1,-1-1 1,1 1-1,0 0 1,-1 0 0,1 0-1,-1 0 1,0 0-1,1 1 1,-1 0-1,1 0 1,-1 0-1,0 0 1,1 0-1,-1 1 1,1 0-1,-1-1 1,1 1-1,-1 1 1,1-1-1,-5 2 1,3 0-172,1 0 0,-1 1-1,1-1 1,0 1 0,-1 0 0,2 0 0,-1 0 0,-5 7 0,8-10 92,0 1 1,0-1-1,0 1 0,0-1 0,0 1 0,0 0 1,0-1-1,0 1 0,1 0 0,-1 0 1,1 0-1,-1 0 0,1-1 0,0 1 1,-1 0-1,1 0 0,0 0 0,0 0 0,0 0 1,1 0-1,-1 0 0,0-1 0,1 1 1,0 0-1,-1 0 0,1 0 0,2 3 0,4-2-702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7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8 139 20020,'-7'16'1705,"7"-10"-1145,5-5-160,10-2 688,4-8-248,7-3-264,4-5-112,3-3-159,1-3-153,-3 2-360,0 3-329,-7 3-711,-2 4 304,-12 3 592,-8 7-256,5-5-200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7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18300,'1'0'55,"-1"0"0,1 0 0,-1 0 1,0 0-1,1 0 0,-1 0 0,0 0 0,1 0 0,-1 0 0,1 0 1,-1 0-1,0 0 0,1 0 0,-1 0 0,0 0 0,1 1 0,-1-1 1,0 0-1,1 0 0,-1 0 0,0 1 0,1-1 0,-1 0 0,0 0 1,1 1-1,-1-1 0,0 0 0,0 0 0,1 1 0,-1-1 0,0 0 1,0 1-1,0-1 0,0 0 0,1 1 0,-1-1 0,0 1 0,0-1 1,0 0-1,0 1 0,0-1 0,0 0 0,0 1 0,0-1 1,0 1-1,0 0 0,-2 26 925,0-15-135,1 13 238,4 48-1,-2-64-1019,0 0 1,1-1-1,0 1 0,0 0 0,1-1 0,0 0 0,1 1 1,8 14-1,-11-21-57,1 0 1,0 0-1,-1 0 1,1 0-1,0 0 1,0 0 0,0 0-1,0 0 1,0-1-1,0 1 1,1-1-1,-1 0 1,0 1-1,1-1 1,-1 0-1,4 0 1,-4 0-57,0-1 1,0 0 0,0 0-1,1 0 1,-1 0-1,0-1 1,0 1-1,0-1 1,0 1-1,0-1 1,0 0 0,0 1-1,0-1 1,0 0-1,4-3 1,-1 1-269,-1-1 0,1 0 0,-1-1 0,0 1 0,0-1 0,-1 0 1,1 0-1,-1 0 0,0 0 0,-1 0 0,1-1 0,-1 1 0,2-7 0,1-19-1921,-3 18 1668,2 36 2172,1 19 216,2-1 1,19 65 0,-26-105-1852,1 0-1,-1 0 1,0 1 0,1-1 0,-1 0 0,1 0-1,0 0 1,-1 0 0,1 0 0,0 0-1,-1 0 1,3 1 0,-3-2 20,0 0 0,1 1 0,-1-1 0,0 0 0,1 0 0,-1 0 0,1 0 0,-1 0 0,0 0 0,1 0 0,-1 0 0,0 0 0,1 0 0,-1 0 0,0 0 0,1 0 0,-1 0 0,0 0 0,1 0 0,-1 0 0,0-1 0,1 1 0,-1 0 0,0 0 0,1 0 0,-1 0 0,1-1 0,2-2-75,-1 0-1,1 0 1,0 0 0,-1-1-1,4-6 1,0 0 6,10-15-292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8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19100,'-5'13'385,"1"-1"1,1 1-1,0 0 0,1-1 0,1 1 1,0 0-1,0 1 0,2 16 0,-1-13 53,1 11-36,3 29 0,-3-47-332,1-1-1,-1 0 0,2 0 1,-1 0-1,2-1 0,-1 1 1,6 8-1,-9-15-57,1-1 0,0 1 0,-1-1 0,1 1 0,0-1 0,0 0 0,0 1 0,1-1 0,-1 0 0,0 0 0,0 0 0,1 0 0,-1 0 0,0 0 0,1 0 0,-1 0 0,1-1 0,-1 1 1,1 0-1,0-1 0,-1 1 0,1-1 0,-1 0 0,1 0 0,0 1 0,-1-1 0,1 0 0,0 0 0,0-1 0,-1 1 0,1 0 0,-1 0 0,1-1 0,0 1 0,-1-1 0,1 0 0,-1 1 0,3-2 0,0-1 0,1-1 0,0 1 0,-1-1 0,0 0 0,0 0 0,0 0 0,0-1 0,-1 1 0,5-9 0,-1 1-1,-1 0 0,-1-1 0,0 0-1,-1 0 1,0 0 0,-1 0 0,-1 0-1,0-1 1,-1 1 0,0-1 0,-1 0 0,0 1-1,-5-26 1,4 35-3,0 0-1,0 1 1,0-1-1,-1 0 1,0 0 0,0 1-1,0-1 1,0 1-1,-5-6 1,6 8-6,1 0 0,-1 0 0,0 0 0,0 0 0,0 1 0,0-1 1,-1 0-1,1 0 0,0 1 0,0-1 0,0 1 0,0-1 0,-1 1 0,1 0 0,0-1 1,-1 1-1,1 0 0,0 0 0,-1 0 0,1 0 0,0 0 0,0 0 0,-1 0 0,1 0 1,0 1-1,-1-1 0,1 0 0,0 1 0,0-1 0,-1 1 0,1-1 0,-2 2 0,-1 2-28,0-1 0,0 1 0,0 0 0,0 0-1,1 1 1,-1-1 0,1 1 0,0 0-1,0-1 1,1 1 0,0 1 0,-2 4 0,0 0-426,1-1 1,1 1 0,-1-1-1,2 1 1,-2 19 0,3-29 435,0 0 0,-1 0 0,1 0-1,0 1 1,0-1 0,0 0 0,0 0 0,0 0 0,0 1 0,0-1 0,0 0 0,0 0 0,0 1 0,0-1 0,0 0-1,0 0 1,0 0 0,0 1 0,0-1 0,0 0 0,0 0 0,0 0 0,0 1 0,0-1 0,1 0 0,-1 0 0,0 0-1,0 0 1,0 1 0,0-1 0,0 0 0,0 0 0,1 0 0,-1 0 0,0 1 0,0-1 0,0 0 0,1 0 0,-1 0-1,0 0 1,0 0 0,0 0 0,1 0 0,-1 0 0,0 0 0,0 0 0,0 0 0,1 0 0,-1 0 0,0 0 0,0 0 0,0 0-1,1 0 1,-1 0 0,0 0 0,0 0 0,0 0 0,1 0 0,-1 0 0,0 0 0,0 0 0,0 0 0,1-1 0,-1 1-1,0 0 1,0 0 0,0 0 0,11-10-751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8.7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3 264 15859,'1'0'100,"0"1"0,-1-1 0,1 1 0,0-1 0,-1 1 0,1-1 0,0 1 0,-1-1-1,1 1 1,-1 0 0,1-1 0,-1 1 0,1 0 0,-1-1 0,0 1 0,1 0 0,-1 0-1,0 0 1,1-1 0,-1 1 0,0 0 0,0 0 0,0 0 0,0-1 0,0 1 0,0 0 0,0 0-1,0 0 1,0 1 0,-6 33 1486,3-14-631,2-6-588,-2 11 96,2 0 1,3 30-1,-2-49-404,1-1 0,0 0 0,0 0 0,1 0 0,-1 0-1,1 0 1,0-1 0,1 1 0,0 0 0,-1-1 0,2 0-1,-1 0 1,1 0 0,0 0 0,4 4 0,-7-7-28,1 0 0,0-1-1,0 0 1,0 1 0,0-1 0,0 0 0,0 0 0,0 0 0,0 0 0,1 0 0,-1-1-1,0 1 1,0 0 0,1-1 0,-1 0 0,0 0 0,1 0 0,-1 0 0,4 0 0,-2-1 11,-1 0 1,0 0 0,1-1 0,-1 1-1,0-1 1,0 0 0,0 0 0,0 0-1,0 0 1,-1 0 0,6-5 0,-1-2 49,0 0 1,-1 0-1,1-1 1,-2 1-1,1-1 1,-1-1-1,4-12 1,-6 11 21,0 1 0,0-1 0,-2 0 0,1 1 0,-1-1 0,-2-23 0,1 31-81,0 0 0,-1 0 0,1 0 0,-1 0 0,0 0 0,0 0 0,0 0 0,-1 0 0,1 0 0,-1 1 0,0-1 0,0 0 0,0 1 0,-1 0 1,1-1-1,-1 1 0,0 0 0,0 0 0,0 1 0,0-1 0,0 0 0,0 1 0,-5-3 0,5 4-33,0 1 0,0-1 0,-1 0 0,1 1 0,0 0 0,0 0 0,0 0 0,0 0 0,0 0 1,0 0-1,0 1 0,0 0 0,0-1 0,0 1 0,0 0 0,0 0 0,0 1 0,0-1 0,1 1 0,-1-1 0,0 1 0,1 0 0,-1 0 0,1 0 1,0 0-1,-3 4 0,3-4-187,0 1 0,-1 0 1,1-1-1,0 1 1,0 0-1,1 0 0,-1 0 1,1 1-1,-1-1 1,1 0-1,0 0 0,0 1 1,0-1-1,1 1 0,-1-1 1,1 1-1,0-1 1,0 1-1,0-1 0,1 1 1,-1-1-1,1 1 1,1 3-1,-2-6 113,0 0-1,1 0 1,0 0 0,-1 0-1,1 1 1,0-1 0,0 0-1,-1 0 1,1-1 0,0 1-1,0 0 1,0 0 0,0 0-1,0-1 1,0 1 0,0 0-1,1-1 1,-1 1 0,0-1 0,0 1-1,3 0 1,16 2-928</inkml:trace>
  <inkml:trace contextRef="#ctx0" brushRef="#br0" timeOffset="1">409 248 17452,'6'16'2416,"-4"3"-1384,-2 7-383,-3 4 1519,1 3-968,1 2-159,-1-2-337,2-4-272,0-8-528,3-7-240,2-14-512,-1-9-321,-2-11 897,-4-9-232,1-19-256</inkml:trace>
  <inkml:trace contextRef="#ctx0" brushRef="#br0" timeOffset="2">359 9 21629,'0'-1'3008,"-2"1"-2656,1 0 1305,1-2-1137,-1 0-480,2-1-232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9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1 161 15907,'17'16'1905,"8"-9"-985,-1-10-368,11-10 2257,4-4-1785,9-6-536,1-3-64,0-3-320,-3 1-208,-7 5-536,-5 6-208,-14 12-304,-9 8 799,-12 9-279,-6 4-208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9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1 123 19260,'5'3'1744,"11"-3"-1095,5-6-249,6-4 728,3 2-264,2-7-592,-1-1-544,-2-4 424,-2-5-136,-10-1-192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0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0 237 17564,'8'-12'864,"0"1"-1,0 0 1,1 1 0,18-17 0,-23 24-712,-1 0 0,1 0 0,0 0 1,0 1-1,0 0 0,0-1 0,0 2 0,0-1 0,0 0 0,1 1 0,-1 0 0,1 0 1,-1 0-1,1 1 0,-1-1 0,1 1 0,8 1 0,-11-1-123,0 0 0,0 1 0,0-1 0,0 1 0,-1-1 0,1 1 0,0 0 0,0 0 0,-1-1 0,1 1 0,-1 1 0,1-1 0,-1 0 0,1 0 0,-1 0 0,0 1 0,1-1 0,-1 1 0,0-1 0,1 4 0,0-2-9,-1 0-1,0 0 1,0 1 0,-1-1-1,1 0 1,-1 1 0,1-1-1,-1 0 1,0 1 0,-1 5-1,-2 6 10,0 0 0,-1 0 1,-12 27-1,16-41-24,-24 53 158,15-36-34,0 0 1,2 0 0,0 0 0,2 1 0,-8 36 0,13-52-128,0-1 1,0 1 0,0 0 0,0-1-1,0 1 1,0 0 0,1-1-1,-1 1 1,1-1 0,0 1 0,0-1-1,0 1 1,0-1 0,0 0 0,3 5-1,-3-6-4,1 0-1,-1 1 1,1-1-1,0 0 0,-1 0 1,1 0-1,0 0 0,-1 0 1,1 0-1,0 0 1,0-1-1,0 1 0,0-1 1,0 1-1,0-1 1,3 0-1,2 0-8,1 0 0,-1-1 0,1 0 1,-1-1-1,0 1 0,1-1 0,-1-1 0,0 0 0,11-5 0,7-8 111,0 0 0,28-25-1,-41 32-104,26-22-99</inkml:trace>
  <inkml:trace contextRef="#ctx0" brushRef="#br0" timeOffset="1">524 4 15611,'0'0'55,"0"0"0,0-1-1,0 1 1,0 0 0,0 0 0,0 0-1,0 0 1,0 0 0,0-1-1,0 1 1,0 0 0,-1 0 0,1 0-1,0 0 1,0 0 0,0-1 0,0 1-1,0 0 1,0 0 0,0 0-1,0 0 1,-1 0 0,1 0 0,0 0-1,0 0 1,0 0 0,0-1-1,0 1 1,0 0 0,-1 0 0,1 0-1,0 0 1,0 0 0,0 0-1,0 0 1,0 0 0,-1 0 0,1 0-1,0 0 1,0 0 0,0 0-1,0 0 1,-1 0 0,1 0 0,0 0-1,0 1 1,0-1 0,0 0-1,0 0 1,0 0 0,-1 0 0,1 0-1,0 0 1,0 0 0,0 0-1,0 0 1,0 1 0,0-1 0,-1 0-1,-7 14 2049,-5 21 308,1 26-1156,11-56-1230,1 0 0,-1-1 0,1 1 0,1 0 0,-1 0 0,1-1 0,-1 1 0,1 0 0,1-1 1,2 9-1,-3-12-25,-1 0 1,1 0-1,0 0 0,-1-1 1,1 1-1,0 0 1,0 0-1,0-1 1,0 1-1,0 0 1,0-1-1,0 1 1,0-1-1,0 1 0,0-1 1,0 0-1,0 1 1,1-1-1,-1 0 1,0 0-1,0 0 1,0 0-1,0 0 1,0 0-1,3 0 0,31-8-20,-21 4 21,-7 2-5,0 1 0,0 0 1,0 0-1,0 0 1,0 1-1,1 0 0,-1 1 1,10 1-1,-14-1 3,-1-1 0,0 1 0,0 0 0,1 0 0,-1 0-1,0 0 1,0 0 0,0 1 0,0-1 0,0 1 0,0-1 0,-1 1-1,1 0 1,-1 0 0,1 0 0,-1 0 0,1 0 0,-1 0 0,0 0 0,0 0-1,0 0 1,0 0 0,0 1 0,-1-1 0,1 0 0,-1 1 0,1-1-1,-1 5 1,0 1 18,-1 0 0,0 0 0,0 0 0,-1 1 0,0-1-1,0-1 1,-1 1 0,0 0 0,0-1 0,-1 1 0,0-1-1,0 0 1,-1 0 0,0-1 0,0 1 0,-1-1 0,-10 9-1,12-11-56,0-1 0,0 0 0,0 0 0,0 0 0,-1-1 0,0 1 0,1-1 0,-1 0 0,0 0 0,0-1 0,0 1 0,-9 0 0,10-2-50,0 0 0,1 0 0,-1-1 0,0 1 1,1-1-1,-1 0 0,0 0 0,1 0 0,-1 0 0,1-1 0,0 1 0,-1-1 0,1 0 0,0 0 0,0 0 0,0-1 0,1 1 0,-1-1 0,-4-4 0,-16-26-344,4-10-152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0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1 113 15595,'14'-16'2305,"2"6"-1289,5 1-392,0 2 2081,7 1-1561,2 0-248,0 1-512,-1-1-416,-5-1-960,-4-2 936,-13-7-216,-6 0-104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1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12 17820,'-3'-9'1800,"3"7"-808,0 16 193,2 5-241,2 10-312,3 7-168,3 6-288,0 4-72,3-4-104,-1-4-104,0-6-392,-1-5-240,-4-7-424,-2-5-657,-5-10 1329,-5-2-352,0-1-200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06.3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1 210 20204,'26'1'1681,"9"-5"-1201,1 2-184,17-16 424,16-4-160,14-6-16,2-5-120,-2 0-560,-4 3-344,-8 8-664,-12 6-736,-17 13 1431,-11 3-311,-24 11-280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2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0 140 17780,'0'-7'1512,"7"1"-944,5-1-184,7 0 633,-1-3-201,9-3-248,3 0-88,-1-5-360,-3 0-304,-2 5-704,-2 1 800,-9 2-200,-3 4-88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3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0 604 15219,'2'0'172,"0"0"0,-1-1 0,1 1 0,0 0 0,-1-1 0,1 1 0,-1-1 0,1 0 0,-1 0 0,1 1 0,-1-1 0,0 0 0,1 0 0,-1 0 0,0 0 0,0-1 0,0 1 0,0 0 0,0 0 0,0-1 0,0 1 0,0 0 0,0-1 0,0-1 0,3-6 118,0 0 0,-1 0 0,2-10 1,-1 5 37,57-215 1584,-45 156-1602,8-85 0,-23 148-267,0 4 2,0 1 0,-1-1-1,0 1 1,0-1-1,0 1 1,-2-10 0,2 15-42,0 0 0,0 0 0,0 0 0,0 0 0,0 0 0,-1-1 1,1 1-1,0 0 0,0 0 0,0 0 0,0 0 0,0 0 0,-1 0 0,1 0 1,0 0-1,0-1 0,0 1 0,0 0 0,-1 0 0,1 0 0,0 0 0,0 0 1,0 0-1,0 0 0,-1 0 0,1 0 0,0 0 0,0 0 0,0 0 0,-1 0 0,1 0 1,0 1-1,0-1 0,0 0 0,0 0 0,-1 0 0,1 0 0,0 0 0,0 0 1,0 0-1,0 0 0,0 0 0,0 1 0,-1-1 0,1 0 0,0 0 0,0 0 0,0 0 1,0 1-1,0-1 0,0 0 0,0 0 0,0 0 0,0 0 0,0 1 0,0-1 1,0 0-1,-1 0 0,1 0 0,-6 15 114,1 4-28,2 0 0,0 0 0,-1 33 0,6 60-33,-2-99-108,0-1-1,1 1 1,1-1-1,0 1 1,0-1-1,2 0 1,-1 0 0,1 0-1,6 11 1,-9-22 29,-1-1 1,0 1 0,0-1-1,1 1 1,-1-1 0,0 0-1,1 1 1,-1-1 0,0 1-1,1-1 1,-1 0 0,0 1-1,1-1 1,-1 0 0,1 0-1,-1 1 1,1-1 0,-1 0-1,1 0 1,-1 0 0,0 1-1,1-1 1,-1 0 0,1 0-1,0 0 1,-1 0 0,1 0-1,-1 0 1,1 0 0,-1 0-1,1 0 1,-1 0 0,1 0-1,-1-1 1,1 1 0,-1 0-1,0 0 1,1 0 0,-1-1-1,1 1 1,-1 0 0,1-1-1,-1 1 1,0 0 0,1-1-1,-1 1 1,0 0 0,1-1-1,-1 1 1,0-1 0,1 1-1,-1-1 1,19-32-296,-14 23 181,13-23-267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3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34 18860,'-7'16'316,"2"1"-1,-1-1 1,2 1-1,0 0 1,1 1-1,1-1 1,1 0-1,0 1 0,1-1 1,1 0-1,1 1 1,0-1-1,7 25 1,-8-39-292,0 0-1,1 0 1,-1 0 0,0 0 0,1 0-1,0 0 1,0-1 0,0 1-1,0-1 1,0 1 0,0-1 0,0 0-1,1 1 1,4 2 0,-5-4-19,-1-1 1,1 1-1,0-1 1,-1 1-1,1-1 1,0 1-1,0-1 1,-1 0-1,1 0 1,0 0-1,0 0 1,0 0-1,-1 0 1,1 0-1,0-1 1,0 1-1,-1-1 1,1 1-1,0-1 1,-1 0-1,1 1 0,-1-1 1,1 0-1,-1 0 1,1 0-1,-1 0 1,3-3-1,2-2 9,0-1-1,-1 0 0,1 0 1,-1 0-1,-1-1 0,1 1 1,-2-1-1,1 0 0,-1-1 1,3-8-1,-1-2 74,0 0 0,-2 1 0,3-34 0,-6 41-7,0-1 0,0 1-1,-2 0 1,-1-12 0,2 19-43,0 0 1,0 0-1,0 0 0,-1 0 1,1 0-1,-1 1 0,0-1 1,0 0-1,0 1 0,-1-1 1,1 1-1,-1 0 0,0 0 1,-3-3-1,5 5-21,0 0 0,-1 1-1,1-1 1,0 0 0,0 1 0,0-1-1,-1 0 1,1 1 0,0 0 0,-1-1-1,1 1 1,0 0 0,-1 0 0,1-1-1,0 1 1,-1 0 0,1 1 0,0-1-1,-1 0 1,1 0 0,0 0 0,-1 1-1,-1 0 1,0 1-1,0-1 0,1 1 0,-1 0 0,1 0 0,0 0 0,-1 0 0,1 0 0,0 0 0,1 1 0,-4 3 0,0 3-151,0 0 1,0 1-1,1-1 0,1 1 0,-5 15 0,7-19-10,-1-1-206,1 0 0,0 1 0,0-1 0,0 1 0,0-1 0,1 1 0,0-1 0,2 11 0,-2-16 313,1 1 1,-1-1-1,1 0 0,-1 1 0,1-1 1,-1 0-1,1 0 0,-1 0 1,1 0-1,-1 1 0,1-1 0,-1 0 1,1 0-1,-1 0 0,1 0 1,-1 0-1,1 0 0,-1 0 0,1 0 1,-1-1-1,1 1 0,-1 0 1,1 0-1,-1 0 0,1 0 1,-1-1-1,1 1 0,-1 0 0,1-1 1,-1 1-1,0 0 0,1-1 1,-1 1-1,1 0 0,-1-1 0,0 1 1,1-1-1,13-13-892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4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81 14939,'0'0'75,"1"0"0,0 0-1,-1-1 1,1 1 0,0 0 0,-1 0-1,1 0 1,0 0 0,-1 0 0,1 0-1,0 0 1,-1 0 0,1 0-1,0 0 1,-1 1 0,1-1 0,0 0-1,-1 0 1,1 1 0,0-1 0,-1 0-1,1 1 1,-1-1 0,1 0 0,-1 1-1,1-1 1,-1 1 0,1-1-1,-1 1 1,1-1 0,-1 1 0,1 0-1,-1-1 1,0 1 0,1-1 0,-1 1-1,0 0 1,0-1 0,0 1-1,1 0 1,-1-1 0,0 2 0,0 4 221,1-1 1,-1 1-1,0-1 0,-2 10 1,1-2 328,1-8-461,-1 80 1774,1-75-1768,1-1 0,0 1-1,1 0 1,0 0 0,1-1 0,5 13-1,-8-20-150,1 0 0,-1-1 0,1 1 0,0-1 0,-1 1 0,1 0 0,0-1 0,0 0 0,0 1 0,0-1 0,1 0 0,-1 1 0,0-1 0,1 0 0,-1 0 0,0 0 0,1 0 0,-1 0 0,1 0 0,0-1 0,-1 1 0,1 0 0,-1-1 0,1 1 0,0-1 0,0 0 0,-1 0 0,1 1 0,0-1 0,0 0 0,-1 0 0,1-1 0,0 1 0,-1 0 0,1-1 0,0 1 0,0-1 0,-1 1 0,1-1 0,1-1 0,3-1 5,0-1 0,-1 1 1,0-1-1,1-1 0,-2 1 1,1-1-1,0 0 0,-1 0 1,6-9-1,-3 2 47,1 0 1,-2-1-1,0 1 0,0-2 1,-1 1-1,-1 0 0,0-1 0,2-19 1,-6 29-20,1-1 1,-1 1-1,0-1 1,-1 0-1,1 1 1,-1-1-1,0 1 1,0-1-1,0 1 1,0 0-1,-1-1 1,-3-6-1,3 8-6,-1 0 0,1 0 0,-1 0-1,0 0 1,1 1 0,-1-1 0,0 1 0,-1 0-1,1 0 1,0 0 0,0 0 0,-1 1-1,1-1 1,-1 1 0,0 0 0,1 0 0,-7-1-1,2 1 6,0 0 0,-1 0 0,1 1-1,-1 1 1,1-1 0,-1 1-1,1 1 1,0-1 0,-14 6 0,18-6-158,0 0 1,0 1-1,1-1 1,-1 1 0,0 0-1,1 0 1,-1 0-1,1 1 1,0-1 0,0 1-1,0 0 1,0 0-1,0 0 1,1 0-1,-1 0 1,1 0 0,0 1-1,0-1 1,0 1-1,1 0 1,-3 7 0,3-8 34,1-1 0,0 1 0,0 0 0,0-1 0,0 1 0,1 0 1,-1-1-1,1 1 0,-1 0 0,1-1 0,0 1 0,0-1 0,0 0 0,0 1 1,1-1-1,-1 0 0,0 1 0,3 1 0,12 10-612</inkml:trace>
  <inkml:trace contextRef="#ctx0" brushRef="#br0" timeOffset="1">433 0 16516,'1'9'1656,"2"2"-872,-1 5-248,-2 8 1153,1 2-569,2 4-440,1 3-80,1-1-144,1-4-80,1-8-304,1-4-136,0-13-464,-3-6-272,0-12-384,-5-6 896,-3-13-224,-1-6-193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4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 20092,'-2'6'2145,"0"4"-1521,-3 0-304,2 3 1128,3-3-1312,-3-1 1201,8-9-1161,-1-2 8,-1-11-120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6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17 138 16291,'0'-7'273,"0"0"-1,1 0 0,-1 0 1,1 0-1,1 0 1,-1 0-1,1 0 0,1 1 1,-1-1-1,1 1 0,0-1 1,1 1-1,-1 0 0,1 0 1,0 0-1,1 1 0,-1-1 1,11-7-1,-15 12-247,1 0 1,-1 1-1,1-1 0,0 1 0,-1-1 1,1 1-1,0-1 0,-1 1 1,1-1-1,0 1 0,0 0 1,-1-1-1,1 1 0,0 0 1,0 0-1,0-1 0,0 1 0,-1 0 1,1 0-1,0 0 0,1 0 1,-1 1-3,-1-1 0,1 0 0,-1 1 1,1-1-1,-1 1 0,1-1 0,-1 1 1,0-1-1,1 1 0,-1-1 0,0 1 1,1-1-1,-1 1 0,0-1 0,0 1 1,1-1-1,-1 1 0,0 0 0,0-1 1,0 1-1,0 1 0,1 3 110,-1 1 0,0 0 0,-1 0-1,-1 10 1,-7 18 575,-1-1 0,-27 59-1,-1 4 580,38-96-1282,0 1-1,0-1 0,0 0 1,0 0-1,-1 0 1,1 0-1,0 1 0,0-1 1,0 0-1,0 0 0,0 0 1,0 1-1,0-1 0,0 0 1,0 0-1,0 1 1,0-1-1,0 0 0,0 0 1,0 0-1,0 1 0,0-1 1,0 0-1,0 0 0,0 0 1,0 1-1,0-1 1,0 0-1,1 0 0,-1 0 1,0 1-1,0-1 0,0 0 1,0 0-1,0 0 0,1 0 1,-1 1-1,0-1 1,0 0-1,0 0 0,0 0 1,1 0-1,-1 0 0,0 0 1,0 0-1,1 0 0,-1 1 1,0-1-1,0 0 1,0 0-1,1 0 0,-1 0 1,0 0-1,12-4 33,-10 4-28,8-4-35,1 1 0,0 0 0,0 1 0,0 0 0,0 1 0,0 0 0,0 1 0,0 0 0,15 2 0,-23-2 18,1 1 0,-1 0 0,1 0 0,-1 0 0,1 0 0,-1 0 0,0 0 0,1 1 0,-1 0-1,0 0 1,0 0 0,0 0 0,-1 0 0,1 0 0,0 1 0,-1-1 0,0 1 0,1 0 0,-1 0 0,0 0 0,0 0 0,-1 0 0,1 0 0,-1 0 0,1 1 0,-1-1 0,0 0 0,0 1-1,-1-1 1,1 1 0,-1-1 0,0 7 0,0-4 45,0 1 0,-1 0 0,0-1-1,0 1 1,-1-1 0,0 0 0,0 0 0,-1 1-1,1-1 1,-1 0 0,0-1 0,-1 1 0,0-1-1,0 1 1,0-1 0,0 0 0,-1-1 0,-6 6-1,6-5 43,-1-1 0,0 0-1,0 0 1,0 0 0,0-1-1,0 0 1,-1 0 0,1 0-1,-1-1 1,0 0 0,0-1-1,0 1 1,0-1 0,0-1-1,0 1 1,-12-2 0,19 1-136,0 0 1,0 0-1,0 0 1,-1 0 0,1 0-1,0 0 1,0 0-1,0 0 1,-1 0-1,1 0 1,0 0-1,0 0 1,0 0 0,0 0-1,-1 0 1,1 0-1,0 0 1,0 0-1,0 0 1,0-1 0,-1 1-1,1 0 1,0 0-1,0 0 1,0 0-1,0 0 1,0-1-1,0 1 1,-1 0 0,1 0-1,0 0 1,0 0-1,0-1 1,0 1-1,0 0 1,0 0 0,0-1-1,5-6-2078,14-8-789,-16 13 2705,10-8-1083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7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51 12611,'13'-51'6373,"-11"66"-2656,-1-1-3080,-4 41 1039,2-39-1462,0 0-1,0 1 1,2-1 0,3 30 0,-4-46-214,1 1 0,-1 0 1,0 0-1,0-1 0,1 1 1,-1 0-1,0 0 0,1-1 1,-1 1-1,0 0 0,1-1 0,-1 1 1,1 0-1,-1-1 0,1 1 1,0-1-1,-1 1 0,1-1 0,-1 1 1,1-1-1,0 0 0,-1 1 1,1-1-1,0 0 0,0 1 1,-1-1-1,1 0 0,0 0 0,0 0 1,0 1-1,-1-1 0,1 0 1,0 0-1,0 0 0,0 0 0,-1-1 1,1 1-1,0 0 0,0 0 1,-1 0-1,1-1 0,0 1 0,1-1 1,5-2-41,1-1 1,-1 0-1,12-8 0,3-1-54,-20 12 84,-1 0-1,1 0 1,0 0 0,0 1 0,0-1 0,0 1-1,0-1 1,0 1 0,0 0 0,0 0 0,0 0-1,0 0 1,0 0 0,0 0 0,0 0 0,0 1 0,0-1-1,0 1 1,0-1 0,3 3 0,-3-2 6,0 1 0,0 0 1,0 0-1,0 0 0,0 0 1,-1 0-1,1 0 0,-1 0 1,1 0-1,-1 1 0,0-1 1,0 1-1,0-1 0,0 3 1,2 5 59,-1 1 0,0-1 0,-1 1 0,0 0 0,-1-1 0,-2 22 0,-1-14 173,0 0 1,-1 0-1,-13 34 1,15-47-167,0 1 1,-1-1-1,1 1 1,-1-1 0,0 0-1,-1 0 1,1-1-1,-1 1 1,0-1-1,0 1 1,-1-1 0,1 0-1,-1-1 1,0 1-1,0-1 1,-6 3 0,10-5-112,-1-1 1,0 1 0,0-1 0,0 1 0,0-1-1,0 0 1,0 0 0,0 0 0,1 0 0,-1 0-1,0 0 1,0-1 0,0 1 0,0 0 0,0-1-1,1 0 1,-1 1 0,0-1 0,0 0 0,1 0-1,-1 0 1,0 0 0,1 0 0,0-1 0,-1 1-1,1 0 1,-1-1 0,-1-2 0,-3-4-145,1 0-1,0 0 1,1 0 0,-6-14-1,10 20 202,-15-30-503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7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0 203 21109,'9'-18'1928,"0"8"-1304,1 0-312,4-1 1016,4-1-439,5-2-497,4-5-296,6 0-680,-1-4-449,-6 1 825,-1-1-128,-6 1-144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8.3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18 20164,'6'16'1489,"2"-6"-1233,2 0-112,8-4 456,4-5-424,1-4-472,1-3-216,-1-4-465,-1-1-151,-7-1 760,-4 1-280,-11 3-176</inkml:trace>
  <inkml:trace contextRef="#ctx0" brushRef="#br0" timeOffset="1">1 285 19884,'14'2'1913,"8"-11"-1185,5-7-272,10-6 800,2-1-280,1-4-319,2 1-289,-7 1-800,-3 5-537,-18 3 809,-10 4-192,-11 7-104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8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34 14971,'5'-22'2023,"-2"11"688,-5 26 378,-3 45-1674,5-55-1391,0 1 0,0 0 0,1-1 0,-1 1 0,1-1-1,0 1 1,1-1 0,3 9 0,-4-13-25,0 0 1,0 0-1,0 1 1,0-1-1,0 0 1,0 0 0,0-1-1,0 1 1,0 0-1,1 0 1,-1 0-1,0-1 1,1 1-1,-1-1 1,0 1-1,1-1 1,-1 1-1,3-1 1,31 2-19,-21-2 11,-3 1 4,-1 1-1,-1 0 1,1 1-1,0 0 1,-1 0 0,1 1-1,-1 0 1,0 1 0,0 0-1,0 0 1,-1 1 0,15 12-1,-19-14 22,0 0 0,0 0 0,0 0 0,0 1 0,0-1 0,-1 1 0,0 0 0,0 0 0,-1 0 0,1 0 0,-1 0 0,0 1-1,0-1 1,-1 1 0,1-1 0,-1 1 0,-1 0 0,1 0 0,-1-1 0,0 1 0,0 0 0,-1 0 0,1-1 0,-3 7 0,2-8 21,0-1 1,0 0 0,0 0-1,-1 0 1,0 0 0,1 0-1,-1 0 1,0 0 0,-1 0-1,1-1 1,0 1 0,-1-1-1,1 1 1,-1-1 0,0 0-1,-5 3 1,3-3 22,0 0 0,0 0 0,0 0 1,0-1-1,-1 0 0,1 0 0,0 0 1,-1 0-1,-10-1 0,5-1-179,1 0 0,-1-1 0,1 0 0,-1-1 0,1 0 0,0 0 0,0-1 0,0 0 0,0-1 1,-12-8-1,14 7-108,0-1 1,0 0-1,0-1 1,1 1-1,0-1 1,0-1-1,1 1 1,0-1-1,-5-11 0,-1-12-592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06.9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11795,'-6'11'744,"5"2"-800,1 0-384,4 4 456,1 2-40,3 5-88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9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0 171 17532,'13'-7'1880,"0"1"-1336,3-1-248,1-2 1081,8-1-921,4-4-432,3-4-752,1 1 111,3-5 409,0-1-192,3-1-176</inkml:trace>
  <inkml:trace contextRef="#ctx0" brushRef="#br0" timeOffset="1">505 1 17044,'-4'19'1163,"-6"28"1168,-5 69 0,15-101-2241,-1-1-1,2 0 1,0 1 0,0-1-1,2 0 1,0 0-1,0 0 1,1 0 0,8 17-1,-11-28-72,0-1 0,1 1 0,-1 0 0,1-1 0,0 1 0,0-1 0,0 1 0,0-1 0,0 0 0,0 0 0,1 0 0,-1 0 0,1 0 0,-1-1 0,1 1 0,0-1 0,-1 1 0,1-1 0,0 0 0,4 1 0,-4-2 6,0 0 1,0 0 0,-1 0-1,1 0 1,0 0-1,0-1 1,-1 1-1,1-1 1,0 0 0,-1 0-1,1 0 1,-1 0-1,1 0 1,-1-1-1,1 1 1,-1-1 0,0 1-1,0-1 1,0 0-1,0 0 1,0 0-1,3-4 1,2-4 58,-1 0 1,0-1-1,0 0 0,-1 0 0,-1 0 1,0-1-1,0 1 0,-1-1 1,-1 0-1,0 0 0,0 0 0,-1 0 1,-1 0-1,0 0 0,-1-1 1,0 1-1,-1 0 0,0 0 1,-1 1-1,0-1 0,-1 0 0,0 1 1,-7-13-1,10 21-65,0 1-1,-1 0 1,0 0-1,1-1 1,-1 1-1,0 0 1,0 0-1,0 0 1,0 1-1,0-1 1,0 0-1,0 1 1,-1-1-1,1 1 1,-1 0 0,1 0-1,-1 0 1,1 0-1,-1 0 1,0 1-1,-3-1 1,4 1-31,-1 0 1,1 0-1,-1 1 1,1-1-1,0 1 0,-1 0 1,1 0-1,0 0 1,-1 0-1,1 0 1,0 0-1,0 0 1,0 1-1,0-1 1,0 1-1,0-1 1,1 1-1,-1 0 0,0 0 1,1 0-1,-1 0 1,1 0-1,-1 2 1,-2 3-299,0 0 1,1-1-1,0 1 1,1 0-1,-1 1 1,1-1-1,1 0 1,-1 1 0,2-1-1,-2 14 1,5-9-346,4-6-181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9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97 16075,'0'-1'69,"0"1"-1,1 0 0,-1 0 0,0 0 0,0-1 0,0 1 0,1 0 0,-1 0 1,0 0-1,0 0 0,1-1 0,-1 1 0,0 0 0,1 0 0,-1 0 0,0 0 0,0 0 1,1 0-1,-1 0 0,0 0 0,1 0 0,-1 0 0,0 0 0,0 0 0,1 0 1,-1 0-1,0 0 0,1 0 0,-1 0 0,0 0 0,0 0 0,1 1 0,0 10 1399,-12 27 116,5-17-767,1 3-311,1 1-1,0 32 1,3-46-422,1 1 1,1 0-1,0-1 0,1 1 0,0-1 0,8 23 0,-10-32-67,1-1 0,-1 1 0,1 0 0,0 0 0,-1 0 0,1 0 0,0-1 0,1 1 0,-1 0 0,0-1 0,0 1 0,1-1 0,-1 0 0,0 1 0,1-1 0,0 0 0,-1 0 0,1 0 0,0 0 0,-1 0 0,1 0 0,0 0 0,0-1 0,0 1 0,0-1 0,0 1 0,0-1 0,-1 0 0,1 0 0,0 1 0,0-1 0,0-1 0,0 1 0,0 0 0,0 0 0,3-2 0,0 0 16,0 0-1,0 0 1,-1-1 0,1 0 0,0 0-1,-1 0 1,0 0 0,0-1-1,0 0 1,0 0 0,0 0 0,3-5-1,2-4 54,-1-1-1,0 0 1,-1 0-1,0-1 1,-1 0-1,-1 0 1,-1-1-1,6-31 1,-8 38-28,-1-1-1,-1 1 1,1-1 0,-2 1 0,1-1 0,-1 1-1,-1-1 1,1 1 0,-2 0 0,1-1-1,-1 1 1,-1 0 0,0 1 0,0-1 0,0 1-1,-9-11 1,12 16-40,-1 1-1,0-1 1,0 1 0,0 0-1,0 0 1,0 0-1,-1 0 1,1 0 0,-1 1-1,1-1 1,-1 1-1,0-1 1,1 1 0,-1 0-1,0 0 1,0 0-1,0 1 1,0-1 0,0 1-1,0-1 1,0 1-1,0 0 1,0 0 0,0 0-1,0 1 1,0-1-1,0 1 1,0 0 0,1-1-1,-1 1 1,0 0 0,0 1-1,1-1 1,-1 1-1,-4 2 1,0 1-163,1 0 1,0 0-1,0 1 1,1-1-1,0 1 0,0 0 1,0 1-1,0-1 1,1 1-1,0 0 0,1 0 1,-4 11-1,5-14-114,-8 34-951,9-36 1150,1 0 1,0 0-1,-1 0 0,1 0 1,0 0-1,0 0 0,0 1 1,1-1-1,-1 0 0,0 0 1,1 0-1,-1 0 0,1 0 1,0 0-1,1 2 0,14 6-756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30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60 225 18524,'10'0'1952,"0"7"-1047,-2 9-321,0 10 976,2 4-280,0 8-416,3 2-151,-1-1-273,1-1-136,-1-6-240,-2-8-144,-3-14-248,-1-7-112,-6-14-785,-7-11 1569,-11-15-560,-4-4-136,-2-8-64</inkml:trace>
  <inkml:trace contextRef="#ctx0" brushRef="#br0" timeOffset="1">7 15 19780,'0'-10'3273,"-5"5"1536,4 8-4721,1 2-88,0-4-88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45.6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 16852,'3'-16'3366,"-4"29"-647,-1 17-1383,2-18-1175,1-1-1,0 1 1,0-1-1,1 0 1,1 0-1,0 0 0,0 0 1,8 16-1,-10-24-132,1 1 0,0-1 0,0 0-1,0 0 1,1 1 0,-1-1 0,1-1 0,0 1-1,-1 0 1,1-1 0,0 1 0,1-1 0,-1 0-1,0 0 1,1 0 0,-1-1 0,1 1-1,-1-1 1,1 1 0,0-1 0,0-1 0,0 1-1,-1 0 1,1-1 0,0 0 0,0 0-1,0 0 1,4-1 0,-2 0-59,1 0 1,-1-1-1,-1 1 0,1-1 1,0 0-1,0-1 0,-1 0 1,1 0-1,-1 0 1,0 0-1,5-5 0,-7 6-57,-1 0 0,0 0 0,0 0 0,0 0 0,-1-1 0,1 1 0,0 0 0,-1-1 0,1 1 0,-1-1 0,0 0 0,0 1 0,0-1 1,0 0-1,0 0 0,-1 1 0,0-1 0,1 0 0,-1 0 0,0 0 0,0 0 0,0 0 0,-1 0 0,1 1 0,-2-6 0,-10-20-399,-5-2-193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46.4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20236,'-5'2'2241,"0"0"-1553,2 1-368,1-2 1584,2 2-1319,1 0-305,2-2-744,1 1-537,2-2 801,1-3-184,0-1-120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44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1 186 17516,'5'1'310,"0"-1"1,0 0 0,0 1-1,1-2 1,-1 1 0,0-1 0,0 1-1,0-1 1,0-1 0,0 1-1,0-1 1,8-3 0,6-5 557,32-21 0,-18 10-266,26-15 157,-29 16-523,1 2-1,40-17 1,-70 34-271,0 1 1,0 0-1,0-1 1,-1 1-1,1 0 0,0-1 1,0 1-1,0 0 1,0 0-1,0 0 1,1 0-1,-1 0 1,0 0-1,0 0 0,0 0 1,0 0-1,0 0 1,0 1-1,0-1 1,0 0-1,-1 1 1,1-1-1,0 0 1,1 2-1,-1-1-77,-1-1 1,0 1-1,1 0 1,-1 0-1,0 0 1,0-1-1,1 1 1,-1 0-1,0 0 1,0 0-1,0 0 0,0 0 1,0-1-1,0 1 1,-1 0-1,1 0 1,0 0-1,0 0 1,-1-1-1,1 1 0,0 0 1,-1 0-1,1 0 1,-1-1-1,1 1 1,-1 0-1,1-1 1,-1 1-1,0 1 1,-1-1-52,0 1 0,1 0 0,-1 0 1,0-1-1,0 1 0,0-1 1,0 0-1,-4 2 0,-8 5-749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45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5 208 14547,'-3'19'1800,"2"-3"-1023,7-16-25,9-3 1144,10-11-575,4-8-113,9-7-184,-1-3-96,5-1-232,-3 0-88,-6 5-415,-4 4-210,-8 9-351,-7 5-240,-8 10-504,-6 2 864,-2-2-168,1 0-232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0.2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60 327 15587,'-60'4'7102,"71"-19"-4546,18-15-2051,-1-2 0,40-58 0,-37 46-346,-13 19-119,-8 11-17,-1 1-1,2 0 1,0 0 0,0 1-1,15-12 1,-25 24-23,-1-1-1,1 1 1,0-1 0,-1 1-1,1-1 1,0 1-1,0 0 1,-1-1 0,1 1-1,0 0 1,0-1-1,0 1 1,0 0 0,0 0-1,-1 0 1,1 0-1,0 0 1,2 0 0,-3 0-1,1 0 1,-1 1-1,1-1 1,-1 0-1,1 1 1,-1-1-1,1 1 1,-1-1-1,0 0 1,1 1-1,-1-1 1,0 1-1,1-1 1,-1 1-1,0-1 1,1 1-1,-1 0 1,0-1-1,0 1 1,1 0-1,0 5 5,-1-1-1,1 1 0,-1-1 1,0 10-1,0-9 11,-15 196 380,0 27 355,14-211-671,1-9-44,0-1 1,0 1-1,0 0 1,1-1-1,1 1 1,3 11-1,-2-17-220,0-9-455,-2-13-1483,-3 15 1456,-1-1 0,0 0 0,0 1 0,0 0 0,-1 0 0,0 0 1,0 0-1,0 0 0,0 1 0,-8-5 0,-7-5-936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0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15 548 18964,'-7'0'2201,"1"-2"-1297,5 1-360,7-5 1176,5-3-279,8-5-505,4-2-264,5-4-432,2-1-152,2-2-560,-2 3-464,-5-3 808,-5 3-152,-5 2-169</inkml:trace>
  <inkml:trace contextRef="#ctx0" brushRef="#br0" timeOffset="1">593 1 14131,'11'4'1872,"-4"8"-1031,-7 11-273,0 7 1616,-4 9-1208,1 5-87,-6 5-113,1 3-104,-1-4-208,0-2-88,4-8-136,0-5-168,1-11-528,1-6-304,0-24 352,3-11 48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1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284 89 13443,'-2'-1'349,"-1"0"0,0 0 0,1 0 0,-1 0 0,0 0 0,0 1 0,0-1 0,0 1 0,1 0 0,-1-1-1,0 2 1,0-1 0,0 0 0,0 0 0,0 1 0,0 0 0,1-1 0,-1 1 0,0 0 0,0 0 0,1 1 0,-1-1 0,1 1 0,-1-1 0,1 1 0,0 0 0,0 0 0,-1-1 0,1 2 0,1-1 0,-1 0 0,0 0 0,0 1 0,1-1 0,-2 4 0,1-73 303,2 64-641,0 0 1,-1 0 0,1 1-1,-1-1 1,1 0-1,-1 0 1,0 1 0,0-1-1,0 1 1,-1-1-1,1 1 1,-1-1 0,1 1-1,-1 0 1,-3-4 0,4 6-8,0-1 1,0 0 0,-1 0 0,1 0-1,-1 1 1,1-1 0,-1 0 0,1 1-1,-1 0 1,1-1 0,-1 1 0,1 0 0,-1 0-1,0 0 1,1 0 0,-1 0 0,1 0-1,-1 0 1,0 0 0,1 1 0,-1-1-1,1 1 1,-1-1 0,1 1 0,-1 0-1,1-1 1,0 1 0,-2 1 0,-5 3 10,0 1 0,1 0-1,0 1 1,0-1 0,1 1 0,-1 0 0,2 1 0,-1 0 0,1 0 0,-7 14 0,2-3 13,2 1 0,0 0 1,-8 35-1,16-53-27,-2 3-56,1 1-1,-1 0 0,1 0 1,0 0-1,1 0 0,0 0 1,-1 0-1,2 0 0,-1 0 1,1 0-1,2 7 0,-3-13 19,0 1-1,0-1 1,0 1 0,1-1-1,-1 1 1,0-1-1,1 0 1,-1 1-1,0-1 1,0 0-1,1 1 1,-1-1-1,1 0 1,-1 0-1,0 1 1,1-1 0,-1 0-1,1 0 1,-1 0-1,1 1 1,-1-1-1,0 0 1,1 0-1,-1 0 1,1 0-1,-1 0 1,1 0-1,-1 0 1,1 0 0,-1 0-1,1 0 1,-1 0-1,1 0 1,-1 0-1,1-1 1,-1 1-1,0 0 1,1 0-1,-1 0 1,1-1-1,-1 1 1,0 0 0,1 0-1,-1-1 1,1 0-1,14-14-529,-15 15 568,15-19-488,-1-4-180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07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529 588 19612,'-5'0'328,"1"0"-1,0 0 1,0-1 0,0 0-1,0 1 1,0-2-1,0 1 1,0 0-1,0-1 1,0 1 0,0-1-1,0 0 1,1 0-1,-1-1 1,-3-2 0,-7-7 769,-26-25 0,40 36-1071,-205-224 1851,21 22-1722,183 203-152,-1-3-13,0 1 0,0 0 0,0 0 0,0-1 0,0 1 0,1-1 0,-3-3 0,4 5 4,0 0 0,0 0 0,0 1 0,0-1 1,0 0-1,0 0 0,0 0 0,0 1 0,0-1 1,0 0-1,0 0 0,1 0 0,-1 1 0,0-1 0,1 0 1,-1 0-1,0 1 0,1-1 0,-1 0 0,1 1 1,-1-1-1,1 1 0,-1-1 0,1 0 0,0 1 1,-1-1-1,1 1 0,0 0 0,-1-1 0,1 1 0,0-1 1,1 1-1,11-7-32,0 1 0,1 1 0,0 0 1,0 1-1,0 0 0,0 2 0,18-3 0,2 3-199,-1 0-1,36 4 1,-38 2-486,45 11-1,-1-1 8,-42-10 190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1.7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50 17996,'2'23'2343,"-1"46"1,-2-48-1285,2-1 0,4 36 0,-5-54-1008,0 0-1,0 0 1,1 0-1,-1-1 1,1 1-1,0 0 1,-1 0 0,1-1-1,0 1 1,0 0-1,2 2 1,-2-4-36,-1 1 0,0-1-1,0 0 1,1 0 0,-1 0 0,1 0 0,-1 1 0,0-1 0,1 0 0,-1 0 0,0 0-1,1 0 1,-1 0 0,1 0 0,-1 0 0,0 0 0,1 0 0,-1 0 0,1 0 0,-1 0 0,0 0-1,1 0 1,-1 0 0,0 0 0,1 0 0,-1-1 0,0 1 0,1 0 0,-1 0 0,0 0-1,1-1 1,0 1 0,1-3 23,0 0 0,1 1-1,-1-1 1,0 0 0,-1 0-1,1 0 1,0-1 0,-1 1-1,0 0 1,2-5 0,2-9 67,-1 0 0,-1-1 1,0 0-1,0-20 0,-3 31-82,0 0 0,0 0-1,0 0 1,-1 1 0,0-1-1,-1 0 1,1 1 0,-1-1-1,-1 1 1,1 0 0,-1 0-1,0 0 1,0 0 0,-5-6-1,7 10-41,0 1 1,-1 0-1,1 0 0,0 0 0,-1 0 0,1 0 0,-1 0 0,1 0 0,-1 1 0,1-1 0,-1 0 0,1 1 0,-1-1 0,0 1 1,1 0-1,-1-1 0,0 1 0,1 0 0,-1 0 0,0 0 0,1 0 0,-1 1 0,0-1 0,1 0 0,-1 1 0,0-1 0,1 1 1,-1-1-1,1 1 0,-1 0 0,1 0 0,-1 0 0,-1 1 0,-1 1-83,1-1-1,-1 1 1,1 0-1,0 0 1,-1 0-1,2 1 1,-1-1-1,0 1 1,1-1 0,-1 1-1,1 0 1,-2 5-1,-1 24-237,5-2-75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21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45 412 13291,'2'1'92,"-1"0"0,1-1-1,0 1 1,-1 0 0,1-1 0,-1 1 0,1-1 0,0 1 0,-1-1 0,1 0-1,0 0 1,0 0 0,-1 0 0,1 0 0,2 0 0,1 0 101,13-1-111,0 0 0,0-1-1,0-1 1,-1 0 0,1-1 0,-1-2 0,32-13 0,-23 9-55,0 2 1,38-9-1,-44 14 23,-3 1 35,0-1 0,1 0 0,-1-1 0,-1-1 0,1-1 0,-1-1 0,27-14 0,-25 10-45,16-11-14,0 1-1,1 2 1,1 2-1,45-16 1,-51 25-38,-2-2-1,1-1 1,-1-2 0,-1 0-1,0-2 1,-1-1 0,-1-1-1,34-29 1,-48 33 9,-11 13 4,0 0 0,0-1 1,0 1-1,0 0 0,0 0 1,0 0-1,0 0 0,0 0 0,0-1 1,0 1-1,0 0 0,0 0 0,0 0 1,0 0-1,0 0 0,0 0 0,0-1 1,0 1-1,0 0 0,0 0 1,0 0-1,0 0 0,0 0 0,0 0 1,-1-1-1,1 1 0,0 0 0,0 0 1,0 0-1,0 0 0,0 0 1,0 0-1,0 0 0,-1 0 0,1 0 1,0 0-1,0-1 0,0 1 0,0 0 1,0 0-1,0 0 0,-1 0 0,1 0 1,0 0-1,0 0 0,0 0 1,0 0-1,-31 5 85,19-2-130,-24 5-33,0 3-1,-62 26 0,-64 42-75,111-52 147,7-8 0,-75 24 0,-24 10-5,64-13-56,47-23-3,0-1 1,-2-1-1,-57 17 1,85-30 86,0-1 0,0 0-1,0 0 1,0 0 0,0-1-1,0 0 1,0 0 0,0-1 0,0 1-1,-8-3 1,65 2 323,-26-1-501,1-1 0,-1 0 0,0-2 1,0-1-1,-1-2 0,0 0 0,0-1 0,23-13 0,20-15-540,82-60 0,-70 43 660,-66 46 76,1-1 0,1 2-1,0 0 1,0 1 0,0 1 0,1 0 0,-1 1-1,19-3 1,-7 4 54,0 1 0,1 2 0,52 5 0,-44-2-42,-14-2-11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23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85 129 8090,'-8'16'404,"-25"36"724,30-48-919,0 0 1,0-1 0,0 1-1,0-1 1,-1 0 0,1 0-1,-1 0 1,0 0 0,0-1-1,-5 3 1,8-4 390,54 16 1957,-46-16-2489,-1-1 0,1 1 1,-1-1-1,1 0 1,-1-1-1,0 1 1,1-1-1,-1-1 0,12-3 1,-3-1 61,0-1 1,21-14-1,-27 16-105,3-3-8,0 1 0,1 0 1,0 1-1,0 1 0,1 0 0,-1 1 0,1 0 1,0 1-1,0 0 0,1 1 0,-1 1 1,0 0-1,20 2 0,16 4-12,-26-1 13,-1-2 0,1 0 0,0-2 0,0 0 0,0-2 0,45-9 0,-37 2-19,137-31-82,-125 31-99,49-15 0,-92 24 184,-1 0 1,0-1-1,1 1 0,-1 0 1,0 0-1,0 0 0,1 0 1,-1-1-1,0 1 1,0 0-1,1 0 0,-1 0 1,0-1-1,0 1 1,0 0-1,1 0 0,-1-1 1,0 1-1,0 0 1,0-1-1,0 1 0,0 0 1,1-1-1,-1 1 0,0 0 1,0 0-1,0-1 1,0 1-1,0 0 0,0-1 1,0 1-1,0 0 1,0-1-1,0 1 0,0 0 1,-1-1-1,1 1 1,0 0-1,0-1 0,0 1 1,0 0-1,0 0 0,-1-1 1,1 1-1,0 0 1,0 0-1,0-1 0,-1 1 1,1 0-1,0 0 1,-1-1-1,-12-10 394,6 9-338,0 1 0,0-1 0,0 2-1,-1-1 1,1 1 0,0 0 0,0 0 0,-1 1 0,-11 2 0,-19 2-186,-60-8-155,64 1 270,-1 1 1,-54 6-1,79-3 7,-1 0 0,0 0-1,1 1 1,-1 1 0,1 0 0,0 0 0,0 1-1,1 0 1,-1 0 0,1 1 0,0 1-1,-11 9 1,19-15-11,1 0 1,-1 0-1,0-1 0,0 1 0,0 0 1,1 0-1,-1 0 0,1 0 0,-1 0 1,0 0-1,1 0 0,-1 0 0,1 0 0,0 0 1,-1 0-1,1 0 0,0 2 0,0-3 6,0 0 0,1 1 0,-1-1 0,1 1 0,-1-1 0,0 0-1,1 1 1,-1-1 0,1 0 0,-1 0 0,1 1 0,-1-1 0,1 0 0,-1 0 0,1 0-1,-1 0 1,1 1 0,-1-1 0,1 0 0,-1 0 0,1 0 0,-1 0 0,1 0-1,-1 0 1,1-1 0,-1 1 0,1 0 0,-1 0 0,1 0 0,-1 0 0,1-1-1,-1 1 1,1 0 0,-1 0 0,1-1 0,0 0 0,102-37-592,-53 17 419,1 3-1,84-18 1,-81 28-170,0 2 0,55 2 0,-37 4 130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58.8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14843,'0'0'1194,"12"4"1897,5 14-2035,25 30 1,-32-35-1021,1 0 1,0 0 0,1-2-1,0 1 1,27 18 0,-38-29-94,0 0 0,0-1 0,0 1 0,0 0 0,0-1 0,0 1 0,0-1 0,0 0 0,0 1 0,0-1 0,0 0 0,0 1 0,0-1 0,0 0 0,1 0 0,-1 0 0,0 0 0,0 0 0,0 0 0,0-1 0,0 1 0,0 0 1,1 0-1,-1-1 0,0 1 0,0-1 0,0 1 0,0-1 0,0 1 0,0-1 0,1-1 0,0 0-47,-1-1 0,1 1 1,-1-1-1,1 0 0,-1 1 1,0-1-1,0 0 0,0 0 0,0 0 1,-1 0-1,1-3 0,2-18-525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59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0 14491,'0'1'152,"1"1"1,-1-1-1,0 0 0,1 0 1,-1 0-1,0 1 0,0-1 0,0 0 1,0 1-1,0-1 0,0 0 1,0 0-1,-1 1 0,1-1 0,0 0 1,-1 2-1,0 1 358,-2 31 236,2 1-1,1-1 0,9 57 0,0 24 95,-10 31-1349,0-146 492,1-1 1,0 0-1,0 0 0,0 0 1,0 0-1,0 0 1,-1 1-1,1-1 0,0 0 1,0 0-1,0 0 0,0 0 1,-1 0-1,1 0 1,0 0-1,0 0 0,0 0 1,-1 1-1,1-1 1,0 0-1,0 0 0,0 0 1,-1 0-1,1 0 1,0 0-1,0 0 0,-1 0 1,1-1-1,0 1 1,0 0-1,0 0 0,-1 0 1,1 0-1,0 0 0,0 0 1,0 0-1,0 0 1,-1 0-1,1-1 0,0 1 1,0 0-1,0 0 1,0 0-1,0 0 0,-1-1 1,1 1-1,0 0 1,0 0-1,0 0 0,0-1 1,0 1-1,0 0 1,0 0-1,0-1 0,-11-16-329,-3-6-76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59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142 1 14099,'1'6'391,"0"0"1,0 0-1,-1 0 1,0 0-1,0 1 1,-1-1-1,1 0 0,-2 0 1,1 0-1,-3 7 1,-2 18 630,-13 206 2030,15-212-2917,3-25-141,1-1 1,-1 1-1,1-1 0,-1 1 0,1 0 1,0-1-1,-1 1 0,1-1 0,0 1 0,-1-1 1,1 0-1,0 1 0,0-1 0,-1 1 1,1-1-1,0 1 0,0-1 0,0 0 1,0 1-1,0-2 0,-9-50-362,1-146-769,8 227 1337,2 0-1,1 0 0,1-1 0,2 0 0,12 38 0,-3-43-25,-9-16-84,-53-51 276,34 30-340,3 4 2,0 0-1,0 0 1,-1 1 0,0 0 0,-16-8 0,85 22 123,-36-4-513,-1-2 0,0 0 0,0-2 1,0 0-1,0-1 0,0-1 0,-1-1 0,36-15 0,-37 13-254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0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15003,'22'9'1625,"-1"1"-1169,0-3-200,0-1 864,2-5-760,2-1-272,-6-3-512,0-3-1144,-11-1 1304,-6 7-217,-10 3-207</inkml:trace>
  <inkml:trace contextRef="#ctx0" brushRef="#br0" timeOffset="1">18 215 15643,'15'10'1609,"4"-8"-921,2-2-248,8-9 1008,2-3-448,8-2-431,-2-2-145,-1 0-616,-5 2-360,-8 3 511,-3 4-135,-8 6-200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1.9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23 11682,'3'-20'4519,"-5"17"-1444,-5 11-1447,0 4-1336,0 1 0,1 0 0,0 1 0,1 0-1,1 0 1,-5 26 0,4-10 86,2 1 0,1 35 0,3-41-193,2-1 0,9 39 1,-9-49-152,3 20 11,-3-18-22,0 1 0,1 0 0,1-1 1,10 24-1,-15-40-20,0 1-1,0-1 1,0 1 0,1-1-1,-1 1 1,0 0 0,1-1-1,-1 1 1,0-1 0,1 0 0,-1 1-1,1-1 1,-1 1 0,1-1-1,-1 0 1,1 1 0,-1-1-1,1 0 1,-1 1 0,1-1-1,-1 0 1,1 0 0,-1 1-1,1-1 1,0 0 0,-1 0 0,1 0-1,-1 0 1,1 0 0,0 0-1,-1 0 1,1 0 0,0 0-1,-1 0 1,1 0 0,-1-1-1,1 1 1,-1 0 0,1 0-1,0-1 1,-1 1 0,1 0 0,-1 0-1,1-1 1,-1 1 0,1-1-1,-1 1 1,1-1 0,22-29 107,-18 23-77,36-46 136,21-31 48,-62 84-215,0 0 0,0 0 0,0 0 1,0-1-1,0 1 0,0 0 0,0 0 0,0 0 0,0-1 0,0 1 0,0 0 0,0 0 0,0 0 0,0 0 0,0-1 0,0 1 0,0 0 0,0 0 0,0 0 0,0 0 0,0-1 0,0 1 0,0 0 0,0 0 0,0 0 0,0 0 0,0-1 0,0 1 0,-1 0 0,1 0 0,0 0 0,0 0 0,0 0 0,0-1 0,0 1 0,-1 0 0,1 0 0,0 0 0,0 0 0,0 0 0,0 0 0,-1 0 0,1 0 0,0 0 0,0 0 0,0 0 0,0 0 0,-1 0 0,1 0 0,0 0 0,0 0 0,0 0 0,-1 0 0,-18 0 133,-20 7 619,38-7-679,-35-23-441,35 22 368,0 0 1,1 1-1,-1-1 0,0 0 0,0 0 1,1 1-1,-1-1 0,0 0 0,0 1 0,0-1 1,0 1-1,0-1 0,0 1 0,0 0 0,0-1 1,0 1-1,0 0 0,0 0 0,0 0 0,0 0 1,0 0-1,0 0 0,0 0 0,0 0 0,0 0 1,0 0-1,-2 1 0,1 1 0,1 0 0,-1 0-1,1 0 1,0 0 0,-1 1 0,1-1-1,0 0 1,1 0 0,-1 1 0,0 2 0,-2 3 3,-19 52-153,36-101-3454,-10 28 2910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2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1 14251,'-14'23'870,"1"0"0,1 1-1,2 1 1,0 0 0,2 0 0,-9 44-1,14-56-736,1 1 0,0 0 0,2 0-1,-1 0 1,2 0 0,0 0-1,0-1 1,2 1 0,-1 0 0,2-1-1,0 0 1,0 1 0,1-1-1,10 17 1,-12-25-106,1 0 0,-1 0 0,1-1 1,0 1-1,0-1 0,1 0 0,-1 0 0,1 0 0,0-1 0,0 0 0,0 0 1,6 3-1,-8-5-19,0 1 0,1-1 0,-1 0 1,1-1-1,-1 1 0,1 0 0,-1-1 0,1 0 1,-1 0-1,1 0 0,-1 0 0,1-1 1,-1 1-1,1-1 0,-1 0 0,1 0 0,-1 0 1,0 0-1,1-1 0,-1 1 0,4-4 1,1-1 15,1-1 1,-2 0 0,1-1-1,-1 1 1,0-2 0,-1 1 0,0-1-1,0 0 1,-1 0 0,0 0-1,5-14 1,-4 6 101,0-1 0,-1 0 1,-1 1-1,0-2 0,1-31 0,-5 44-31,0-1 0,0 1 0,-1-1 0,1 1 0,-2 0 0,1-1 0,-1 1 0,0 0 0,0 0 0,-6-11 0,7 15-68,0 0-1,-1 0 0,1 0 1,-1 0-1,1 0 0,-1 1 0,0-1 1,0 1-1,0-1 0,0 1 1,0-1-1,0 1 0,0 0 1,0 0-1,0 0 0,-1 0 1,1 1-1,0-1 0,-1 1 0,1-1 1,-1 1-1,1 0 0,0 0 1,-1 0-1,1 0 0,-1 0 1,1 0-1,0 1 0,-1-1 1,1 1-1,-5 1 0,3 0-225,0 0 1,0 1-1,0-1 0,0 1 1,1 0-1,-1 0 0,1 0 1,-1 0-1,1 0 0,0 1 1,1-1-1,-4 5 0,5-7 163,1 0-496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2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 18804,'1'4'1672,"2"1"-1128,3-4-207,5 3 751,4-4-224,8 0-320,2-2-168,4-4-184,1 0-72,0-1-216,-4-2-176,-4 2-400,-3 1-248,-8 0-232,-3 3 800,-10-2-265,-6-6-167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07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 20356,'1'0'75,"-1"-1"0,1 1-1,0-1 1,0 1-1,-1 0 1,1-1 0,0 1-1,0 0 1,0-1 0,0 1-1,-1 0 1,1 0-1,0 0 1,0 0 0,0 0-1,0 0 1,0 0 0,0 0-1,-1 0 1,1 0-1,0 0 1,0 1 0,0-1-1,0 0 1,-1 1 0,1-1-1,0 0 1,0 1-1,-1-1 1,1 1 0,0 0-1,-1-1 1,1 1 0,0-1-1,-1 1 1,1 0-1,-1-1 1,1 1 0,0 1-1,2 4 85,0 0-1,-1 0 0,1 0 1,1 11-1,0-3 208,25 102 445,-2-3-404,-26-109-374,1 0 0,-1 0 0,1 0 0,0-1 0,0 1 0,0-1 0,0 0 0,3 4 0,-4-6-21,0 0-1,-1-1 1,1 1 0,0-1 0,0 1-1,0-1 1,-1 1 0,1-1 0,0 0-1,0 1 1,0-1 0,0 0 0,0 0-1,0 1 1,0-1 0,0 0 0,0 0-1,0 0 1,-1 0 0,1 0-1,0 0 1,0-1 0,0 1 0,0 0-1,0 0 1,0-1 0,0 1 0,0-1-1,0 1 1,-1 0 0,1-1 0,0 0-1,0 1 1,-1-1 0,1 1 0,1-2-1,7-8 86,0 0 1,0 0-1,-1-1 0,-1 0 0,1 0 0,-2-1 0,6-12 0,0 1 48,25-51 257,37-60 260,-73 131-641,1 1 0,0-1 0,0 1 0,0-1 0,0 1 0,0 0 0,0 0 0,0 0 0,1 0 0,-1 1 0,6-4 0,-7 5-14,-1 0 0,1 0-1,-1 0 1,1 0 0,0-1 0,-1 1 0,1 0-1,0 0 1,-1 0 0,1 1 0,0-1 0,-1 0 0,1 0-1,-1 0 1,1 0 0,0 1 0,-1-1 0,1 0 0,-1 0-1,1 1 1,0 0 0,0 0 0,0 0 0,0 0 0,0 0-1,0 1 1,0-1 0,0 0 0,0 1 0,-1-1 0,1 0-1,-1 1 1,1-1 0,0 3 0,4 20 46,-1 0-1,-1 0 1,-1 40-1,1 1-353,-1-56-1022,0-13 768,2-20 374,-3 16-92,5-19-255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3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16892,'1'1'271,"0"1"1,-1 0 0,1 0 0,0-1 0,-1 1-1,0 0 1,1 0 0,-1 0 0,0 0 0,0-1-1,0 1 1,0 0 0,0 2 0,0-2 136,-1 37 1239,4 76-63,-2-103-1558,1-1 0,0 1-1,1-1 1,0 0-1,1 0 1,0 0 0,10 18-1,-13-28-78,0 1 0,1-1-1,-1 1 1,0-1 0,0 0 0,0 1-1,1-1 1,-1 0 0,1 0 0,-1 0-1,1 0 1,0 0 0,-1 0 0,1 0-1,0-1 1,-1 1 0,1 0-1,0-1 1,0 0 0,0 1 0,2-1-1,-2 0-31,-1 0-1,0 0 0,0 0 0,0-1 0,0 1 0,0 0 0,0-1 1,1 1-1,-1-1 0,0 1 0,0-1 0,0 1 0,0-1 0,-1 0 1,1 1-1,0-1 0,0 0 0,0 0 0,0 0 0,-1 0 0,1 0 1,0 0-1,-1 0 0,1 0 0,-1 0 0,1 0 0,-1 0 0,0 0 0,1 0 1,-1 0-1,0 0 0,0 0 0,0 0 0,0-2 0,1-15-698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4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1 122 14875,'0'22'2113,"0"4"-1225,0 9-352,0 4 2121,1 4-1737,2-2-216,3-1-472,3-2-352,-1-9-640,3-8-233,-1-13 745,0-7-208,-3-12-168</inkml:trace>
  <inkml:trace contextRef="#ctx0" brushRef="#br0" timeOffset="1">159 1 16275,'-2'0'89,"1"1"-1,-1-1 0,1 1 0,0 0 0,-1-1 0,1 1 0,0 0 0,0 0 0,0 0 0,-1 0 0,1 0 0,0 0 1,0 0-1,1 1 0,-1-1 0,0 0 0,0 0 0,0 1 0,1-1 0,-1 0 0,0 3 0,-11 32 527,8-20-399,1 0 0,1 0 0,0 0 0,2 0 0,1 31 0,0-38-143,0 1 0,1 0 0,0-1 0,0 0 0,1 1 0,0-1 0,1 0-1,0 0 1,0-1 0,1 1 0,6 8 0,-10-16-42,0 1 0,0-1 0,0 0-1,0 1 1,0-1 0,1 0 0,-1 0 0,1 0-1,-1 0 1,0 0 0,1 0 0,0 0 0,-1-1-1,1 1 1,-1 0 0,1-1 0,0 0 0,0 1-1,-1-1 1,1 0 0,3 0 0,-3 0 5,1-1 0,-1 1 0,0-1 0,0 0 0,0 0 0,1 0 0,-1 0 0,-1-1 0,1 1 0,0-1 0,0 1 0,0-1 0,-1 1 0,3-3 0,3-5 90,-1-1 0,0 1 0,0-1 0,-1 0 0,7-17 0,-8 14-41,0 0 1,0 0 0,-2-1-1,1 1 1,-2 0-1,1-15 1,-2 23-62,0-1-1,0 1 1,0 0-1,-1-1 1,0 1 0,0 0-1,-1 0 1,1 0 0,-1 0-1,0 0 1,-1 0 0,1 0-1,-1 1 1,0-1 0,0 1-1,0-1 1,-1 1-1,-4-4 1,7 7-25,-1-1 1,0 1-1,0-1 0,1 1 0,-1 0 0,0 0 1,0 0-1,0 0 0,0 0 0,0 0 0,0 1 1,0-1-1,-1 1 0,1 0 0,0-1 0,0 1 1,0 0-1,-1 0 0,1 0 0,0 0 0,0 1 1,0-1-1,0 1 0,-1-1 0,1 1 0,0 0 1,0 0-1,0 0 0,0 0 0,0 0 0,1 0 1,-1 0-1,0 1 0,0-1 0,1 1 1,-1-1-1,1 1 0,-1-1 0,1 1 0,-1 2 1,-3 3-318,0 0 1,0 1 0,1-1-1,1 1 1,-1 0 0,1 0-1,0 1 1,-2 14 0,5 0-2593,4-29 2027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4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 15059,'5'8'890,"-1"-1"0,0 1 1,-1 0-1,5 14 0,-1 4-170,3 36 0,0-6 24,-5-27-515,-5-22-179,1 1 1,0-1 0,1 0 0,-1 0 0,1 0 0,1 0 0,0 0 0,0-1 0,6 12-1,-8-18-41,-1 1-1,1-1 0,-1 1 0,1-1 0,-1 1 0,1-1 0,-1 0 0,1 1 0,-1-1 1,1 0-1,-1 0 0,1 1 0,0-1 0,-1 0 0,1 0 0,0 0 0,-1 0 0,1 0 1,-1 0-1,1 0 0,0 0 0,-1 0 0,1 0 0,0 0 0,-1 0 0,1 0 1,0 0-1,-1-1 0,1 1 0,-1 0 0,1 0 0,-1-1 0,1 1 0,0 0 0,0-1 1,14-15 133,-6-2-19,0 1-1,-1-1 0,0-1 1,-2 0-1,0 0 0,-2 0 1,5-32-1,-8 44-78,0 0 0,0 0 0,-1 0 0,0 0 1,-1 0-1,1 0 0,-1 0 0,0 1 0,-1-1 0,-2-7 0,2 11-31,1 0 1,-1 1-1,1-1 0,-1 0 1,0 1-1,0 0 0,0-1 0,-1 1 1,1 0-1,0 0 0,-1 0 1,0 0-1,1 1 0,-1-1 1,0 1-1,0 0 0,1 0 0,-1-1 1,0 2-1,0-1 0,0 0 1,-1 1-1,1-1 0,-3 1 1,-1 0-138,0 0 0,0 0-1,0 0 1,0 1 0,-11 3 0,16-4-14,-1 1 0,0 0 0,1 0 0,-1 0 0,0 0 0,1 0 0,0 0 0,-1 1 0,1-1 0,0 1 0,-1 0 0,1 0 0,0 0-1,0 0 1,1 0 0,-4 4 0,3 1-469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5.6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65 16924,'-1'15'1898,"0"16"384,1-30-2170,0 0 0,0 1 1,0-1-1,0 0 0,0 0 0,1 0 1,-1 1-1,0-1 0,1 0 0,-1 0 1,1 0-1,0 0 0,-1 0 0,1 0 1,0 0-1,-1 0 0,1 0 0,0 0 1,2 1-1,-3-2-92,1 0 0,-1 0 0,1 0 0,-1 0 0,1 0 0,-1 0 0,1 0 0,-1 0 0,1 0 0,-1 0 0,1-1 0,-1 1 1,0 0-1,1 0 0,-1-1 0,1 1 0,-1 0 0,1 0 0,-1-1 0,0 1 0,1 0 0,-1-1 0,0 1 0,1 0 0,-1-1 0,0 1 0,1-1 0,-1 1 0,0-1 0,0 1 0,0-1 0,1 1 0,-1-1 0,0 1 0,0-1 0,0 1 0,0-1 1,0 0-1,6-24 37,-6 24-25,1-5-15,1-1-3,0 0 0,-1 0-1,0 1 1,0-1-1,-1 0 1,0 0-1,0 0 1,-1 0-1,0 0 1,-2-8 0,3 14-16,0 1 1,0 0-1,0 0 1,0 0 0,0-1-1,0 1 1,0 0 0,-1 0-1,1 0 1,0-1-1,0 1 1,0 0 0,0 0-1,0 0 1,0-1 0,-1 1-1,1 0 1,0 0-1,0 0 1,0 0 0,-1 0-1,1 0 1,0-1 0,0 1-1,0 0 1,-1 0-1,1 0 1,0 0 0,0 0-1,0 0 1,-1 0-1,1 0 1,0 0 0,0 0-1,-1 0 1,1 0 0,0 0-1,0 0 1,0 0-1,-1 0 1,1 0 0,0 0-1,0 0 1,-1 1 0,-6 10-350,-2 19-1032,10-3 654,4-19 248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6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 18124,'36'-20'6302,"72"-37"-6473,-107 56 168,1 0 1,-1 1-1,1-1 1,-1 0 0,1 1-1,-1 0 1,1-1 0,-1 1-1,1 0 1,-1 0-1,1 0 1,1 0 0,-2 0 1,-1 0 0,1 1 0,0-1 0,-1 0 0,1 0-1,-1 1 1,1-1 0,-1 0 0,1 1 0,-1-1 0,1 0 0,-1 1 0,1-1 0,-1 1 0,0-1 0,1 1 0,-1-1 0,0 1 0,1-1 0,-1 1 0,1 0 0,0 3-4,-1 0 0,1 1 1,0-1-1,-1 0 0,0 0 0,0 0 0,-1 5 1,1-2-3,-7 75-62,3-47-36,2 0 0,1 0 0,1 0 0,8 50 0,-7-76-1700,-6-13-740,-6-5 2090,-3-1-546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6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65 18188,'0'0'1504,"5"0"-1080,1-2-192,11-1 633,5-3-209,11-2-312,2-1-288,5-1-512,1 0-337,-2 0 665,-6 4-128,-6 6-120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7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0 419 12923,'53'-25'7320,"106"-42"-5197,157-28-1684,-88 29-1077,61-45-371,-252 96 1013,-24 7-459,-12 1-246,-20-4-380,10 7 1132,-13-6-471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7.9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0 326 16444,'0'1'194,"0"-1"0,1 1 0,-1 0 0,0 0 0,1 0 1,-1-1-1,1 1 0,-1 0 0,1-1 0,-1 1 0,1 0 1,-1-1-1,1 1 0,0 0 0,-1-1 0,1 1 1,1 0-1,-1-2-109,0 0-1,0 1 1,0-1 0,0 0 0,-1 0 0,1 0 0,0 1 0,0-1-1,0 0 1,-1 0 0,1 0 0,-1 0 0,1 0 0,-1-1 0,1 0 0,21-39 148,96-163 1002,-116 200-1224,1 0 0,0 0 0,0 1 0,0-1 1,0 1-1,5-4 0,-8 7-8,1-1-1,-1 1 1,1 0 0,-1 0-1,1-1 1,-1 1-1,1 0 1,-1 0 0,0 0-1,1 0 1,0-1 0,-1 1-1,1 0 1,-1 0 0,1 0-1,-1 0 1,1 0 0,-1 0-1,1 0 1,-1 0 0,1 1-1,-1-1 1,1 0 0,0 1-1,0 0 1,0-1 0,-1 1 0,1 0 0,0 0-1,-1 0 1,1 0 0,-1-1 0,1 1 0,-1 0-1,0 0 1,1 0 0,-1 0 0,0 0 0,0 0-1,0 0 1,1 1 0,1 22 104,1 34 1,-4-41-143,2 0 0,0-1 0,1 1 0,0-1 0,7 21 0,-3-27-780,2-12 264,5-19-1,-8 13 446,12-17-380</inkml:trace>
  <inkml:trace contextRef="#ctx0" brushRef="#br0" timeOffset="1">441 0 16820,'-2'11'790,"0"0"0,1 0 0,0 0 0,2 20 0,-1-19-670,2-1 0,-1 1 0,2 0 0,0-1 0,0 0 0,1 0 0,8 19 0,-11-29-115,-1 0 1,1 1-1,0-1 1,0 0-1,-1 0 1,1 0-1,0 1 1,0-1-1,0 0 1,0 0-1,0 0 1,0-1-1,0 1 1,1 0-1,-1 0 1,0-1-1,0 1 1,3 0-1,-4-1 1,1 0-1,0 0 1,0 0-1,0 0 1,-1 0 0,1-1-1,0 1 1,0 0-1,-1 0 1,1-1-1,0 1 1,-1-1-1,1 1 1,0 0-1,-1-1 1,1 1-1,0-1 1,-1 0-1,1 1 1,-1-1-1,1 1 1,-1-1-1,1-1 1,2-3 26,0 0 1,-1-1 0,1 0-1,-1 0 1,0 1 0,1-11-1,-2 9 18,7-50 485,-8 54-467,1 0 1,-1-1 0,0 1 0,-1 0 0,1 0 0,-1-1 0,1 1 0,-1 0 0,0 0 0,0 0-1,0 0 1,-1 0 0,1 0 0,-3-3 0,3 5-42,1 0 1,-1 1-1,0-1 1,1 1-1,-1-1 0,0 1 1,0-1-1,0 1 1,1-1-1,-1 1 0,0 0 1,0-1-1,0 1 1,0 0-1,0 0 0,0 0 1,0 0-1,1 0 1,-1 0-1,0 0 0,0 0 1,0 0-1,0 0 1,0 0-1,0 0 0,0 1 1,0-1-1,1 0 1,-1 1-1,0-1 0,0 1 1,0-1-1,1 1 1,-2 0-1,-26 25 345,23-20-393,0-2-282,2 0 0,-1 1 1,0 0-1,1-1 0,0 1 0,0 0 1,0 0-1,-2 7 0,5-11 236,0-1 0,0 0 0,0 0 0,0 0 0,0 0 0,0 0 0,0 0-1,0 1 1,0-1 0,0 0 0,1 0 0,-1 0 0,0 0 0,0 0 0,0 0 0,0 0 0,0 0 0,0 1 0,0-1-1,0 0 1,1 0 0,-1 0 0,0 0 0,0 0 0,0 0 0,0 0 0,0 0 0,0 0 0,1 0 0,-1 0 0,0 0-1,0 0 1,0 0 0,0 0 0,0 0 0,0 0 0,1 0 0,-1 0 0,0 0 0,0 0 0,0 0 0,0 0 0,0 0 0,0 0-1,0 0 1,1 0 0,-1-1 0,0 1 0,0 0 0,0 0 0,0 0 0,0 0 0,0 0 0,0 0 0,0 0 0,0 0-1,1 0 1,-1-1 0,0 1 0,0 0 0,0 0 0,0 0 0,0 0 0,0 0 0,0-1 0,9-5-796,4-7-274,3-2-247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8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0 14579,'-1'8'720,"0"1"0,0-1 0,-1 0 1,-5 16-1,5-18-448,0 1 0,0 0-1,0 0 1,1 0 0,0 0 0,1 0 0,0 11 0,0-14-230,0 1 1,1-1-1,0 0 0,0 0 0,0 1 1,1-1-1,-1 0 0,1 0 0,0-1 1,0 1-1,0 0 0,1-1 0,-1 1 1,1-1-1,0 1 0,0-1 0,0 0 1,0-1-1,0 1 0,1 0 1,-1-1-1,1 0 0,0 0 0,0 0 1,0 0-1,0-1 0,0 1 0,0-1 1,0 0-1,0 0 0,1 0 0,-1-1 1,0 0-1,1 0 0,-1 0 0,0 0 1,1-1-1,-1 1 0,0-1 1,0 0-1,8-3 0,-3 0-4,-1 1-1,1-2 1,-1 1-1,0-1 1,0-1-1,0 1 1,10-11-1,-14 13 17,0-1-1,0-1 0,0 1 1,-1 0-1,1-1 0,-1 0 1,0 0-1,-1 0 0,1 0 1,-1 0-1,0 0 0,0-1 1,1-9-1,-2 14-20,-1-1 0,0 1 0,0-1 0,0 1 1,0-1-1,-1 1 0,1-1 0,0 1 0,0-1 0,-1 1 0,1 0 0,-1-1 0,0 1 0,1-1 1,-1 1-1,0 0 0,0 0 0,0-1 0,0 1 0,-1-2 0,-1 1 19,1 1 0,0-1 0,-1 1 1,1 0-1,-1-1 0,1 1 0,-1 0 0,1 1 0,-1-1 0,-4 0 0,-4-1-120,1 2 0,-1-1-1,1 1 1,-19 3 0,22-2-192,0 0-1,0 1 1,1-1 0,-13 6-1,11-3-160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9.0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47 18188,'-1'6'1768,"4"1"-1280,3-4-176,4 1 1001,9-4-761,1-1-96,9-5-224,3-1-232,-2-4-368,2 0-264,-6-1-432,-3 4-449,-14 0 1081,-7 6-352,-12 2-200</inkml:trace>
  <inkml:trace contextRef="#ctx0" brushRef="#br0" timeOffset="1">49 222 18428,'4'8'1952,"5"0"-1320,5-8-239,5 0 1007,7-9-656,3-3-232,3-3-704,0-4-504,-1-9 672,-5-1-184,-7-1-160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08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57 111 16932,'0'-1'64,"-1"0"-1,1 1 1,0-1 0,0 1 0,-1-1 0,1 1 0,0-1 0,-1 1 0,1-1-1,0 1 1,-1-1 0,1 1 0,-1 0 0,1-1 0,-1 1 0,1 0 0,-1-1 0,1 1-1,-1 0 1,1 0 0,-1-1 0,1 1 0,-1 0 0,0 0 0,1 0 0,-1 0 0,1 0-1,-1 0 1,1 0 0,-1 0 0,0 0 0,1 0 0,-1 0 0,1 0 0,-1 0 0,0 0-1,1 1 1,-1-1 0,1 0 0,-1 0 0,1 1 0,-1-1 0,1 0 0,-1 1 0,1-1-1,-1 0 1,1 1 0,0-1 0,-1 1 0,1-1 0,0 1 0,-1-1 0,1 1 0,0-1-1,-1 2 1,-2 2 193,1 0-1,-1 1 1,1 0 0,0-1-1,-2 7 1,0 6 24,1 1 1,0-1-1,1 1 1,0 0 0,2-1-1,0 1 1,1 0-1,1 0 1,1-1-1,0 1 1,1-1 0,1 0-1,1 0 1,11 23-1,-16-36-220,2 0 0,-1 0 0,0-1 0,1 1 0,0-1 0,0 0 0,0 1 0,0-1 0,6 4 1,-8-6-41,0-1 1,1 1 0,-1 0 0,1 0 0,-1-1 0,1 1 0,-1-1-1,1 1 1,-1-1 0,1 0 0,0 0 0,-1 0 0,1 1 0,-1-1-1,1-1 1,0 1 0,-1 0 0,1 0 0,-1-1 0,1 1 0,-1-1-1,1 1 1,-1-1 0,1 1 0,-1-1 0,1 0 0,-1 0 0,2-1 0,2-3 28,-1 0 0,1 0 0,-1 0 0,0 0 0,-1 0 0,0-1 0,1 0 0,-2 1 0,1-1 0,-1 0 0,0-1 0,0 1 0,0 0 0,0-7 0,0-3 46,0 0 1,0 0-1,-2 0 0,-2-25 1,-7-10 58,8 49-151,1-1 0,-1 0 1,0 1-1,0 0 1,0-1-1,-1 1 0,1-1 1,0 1-1,-1 0 1,1 0-1,-1 0 0,0 0 1,0 0-1,0 0 0,0 1 1,-4-4-1,6 5-5,0 0 0,0 0 0,0 0 0,0 0 0,0 1 0,0-1 0,0 0 0,1 0 0,-1 0 0,0 0 0,0 0 0,0 0 0,0 0 0,0 0 0,0 1 0,0-1 0,0 0 0,0 0 0,0 0 0,0 0 0,0 0 0,0 0 0,0 0 0,0 0 0,0 1 0,0-1 0,0 0 0,-1 0 0,1 0 0,0 0 1,0 0-1,0 0 0,0 0 0,0 0 0,0 0 0,0 0 0,0 1 0,0-1 0,0 0 0,0 0 0,0 0 0,-1 0 0,1 0 0,0 0 0,0 0 0,0 0 0,0 0 0,0 0 0,0 0 0,0 0 0,0 0 0,0 0 0,-1 0 0,1 0 0,0 0 0,0 0 0,11 8-135,-9-7 105,1-1-1,0 0 1,0 0-1,0 0 1,0-1-1,0 1 1,0-1-1,-1 1 1,1-1-1,0 0 1,-1 0-1,1 0 1,0-1-1,4-2 1,37-28-327,-27 19 196,-8 6 90,1-1-35,0 1 0,1 0 1,-1 1-1,20-8 0,-28 13 96,0 0 0,0 0 0,0 0 0,1 1 0,-1-1 0,0 1 0,1 0 0,-1 0 0,0-1 0,1 1 0,-1 1 0,0-1 0,1 0 0,-1 1 0,0-1-1,1 1 1,-1 0 0,0-1 0,0 1 0,0 0 0,1 0 0,-1 1 0,0-1 0,-1 0 0,1 1 0,0-1 0,0 1 0,0 0 0,-1-1 0,3 5 0,1 3 43,0 1 1,-1 0 0,0 0-1,-1 0 1,0 1 0,-1-1-1,0 1 1,-1 0 0,1 14-1,1 4 166,-3-28-180,0 1 0,0-1 0,0 0 1,0 0-1,1 1 0,-1-1 0,0 0 1,1 0-1,-1 0 0,1 0 0,-1 1 0,1-1 1,0 0-1,-1 0 0,1 0 0,1 1 0,-1-2-8,-1 1-1,1-1 0,-1 0 0,1 0 0,-1 0 1,1 0-1,-1 0 0,1 0 0,0 0 0,-1 0 1,1 0-1,-1 0 0,1 0 0,-1 0 0,1 0 1,-1 0-1,1-1 0,-1 1 0,1 0 0,-1 0 1,1-1-1,-1 1 0,1 0 0,-1 0 0,0-1 1,1 0-1,5-4 44,-1 0 0,0-1 0,0 0 0,5-8 1,-5 7-45,24-34 70,-14 18-67,0 1-1,2 1 1,0 1 0,37-33 0,-52 50-16,1 1 0,0 0 0,0 1 0,0-1 1,0 0-1,0 1 0,0-1 0,0 1 0,0 0 1,1 0-1,-1 1 0,6-2 0,-7 2 1,0 1-1,0-1 1,0 0 0,0 1-1,0-1 1,0 1-1,-1-1 1,1 1 0,0 0-1,-1 0 1,1 0 0,0 0-1,-1 0 1,1 0-1,-1 0 1,1 1 0,-1-1-1,0 0 1,0 1 0,1-1-1,-1 1 1,0 0-1,1 2 1,4 8-12,-1 0 1,-1 0-1,0 1 1,4 20-1,-5-17 16,1-1-1,7 18 0,-10-31 3,-1-1 0,1 0 0,-1 0 0,1 0 0,-1 0 0,1 0 0,0 0 0,-1 0 0,1 0 0,0 0 0,0 0 0,0 0 0,0 0 0,0 0 0,0-1 0,0 1 0,0 0 0,0-1 0,2 1 0,-2 0 0,0-1 0,0 0 1,0 0-1,0 0 0,0-1 0,0 1 1,0 0-1,0 0 0,0 0 0,0-1 1,0 1-1,0-1 0,0 1 0,0 0 1,-1-1-1,1 0 0,0 1 0,1-2 0,4-3 15,-1-1 0,0 0 0,0 0 0,8-12-1,-10 13-11,26-41 43,-20 30-88,1 1 0,0-1-1,1 2 1,0 0 0,20-19-1,-30 32 33,0 0 0,-1 1 1,1-1-1,0 0 0,0 1 0,-1-1 0,1 0 0,0 1 0,0-1 0,0 1 0,0 0 0,0-1 0,0 1 0,0 0 0,0-1 0,0 1 0,0 0 0,0 0 1,0 0-1,0 0 0,0 0 0,0 0 0,0 0 0,0 0 0,0 0 0,0 1 0,0-1 0,0 0 0,0 1 0,0-1 0,0 1 0,0-1 0,0 1 0,0-1 1,-1 1-1,1-1 0,0 1 0,0 0 0,0 0 0,-1-1 0,1 1 0,-1 0 0,1 0 0,0 0 0,-1 0 0,0 0 0,1 0 0,0 1 0,2 6 3,0 0-1,-1 1 0,1-1 0,1 15 0,-3-14 47,1 1 0,5 22 109,-7-31-137,1 1 0,-1-1-1,1 0 1,-1 0-1,1 1 1,0-1-1,-1 0 1,1 0-1,0 0 1,0 0-1,0 0 1,0 0-1,0 0 1,0 0-1,0 0 1,0 0-1,0 0 1,2 0-1,-2-1-37,0 0-1,0 0 1,0 0-1,0 0 0,-1 0 1,1 0-1,0 0 1,0-1-1,0 1 0,-1 0 1,1 0-1,0-1 0,0 1 1,0-1-1,-1 1 1,1-1-1,0 1 0,-1-1 1,1 1-1,-1-1 1,1 0-1,0 1 0,-1-1 1,1 0-1,-1 1 1,0-1-1,1 0 0,0-1 1,11-26-1490,-11 25 1272,13-39-784,-7 21 319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5.9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0 161 16868,'11'-13'606,"10"-14"758,33-32-1,-46 52-1175,0 0 0,0 0 1,1 1-1,0 0 0,0 1 0,0 0 0,1 0 0,16-5 0,-24 9-156,0 1-1,-1-1 1,1 0-1,0 1 1,0 0-1,0-1 1,0 1-1,0 0 1,0 0-1,0 0 1,0 0-1,0 1 1,0-1-1,0 0 1,-1 1-1,1-1 1,0 1-1,0 0 1,0-1-1,-1 1 1,1 0-1,0 0 1,2 2-1,-3-1 10,0 0 0,1 0 0,-1 0 0,0 0-1,0 0 1,0 0 0,-1 0 0,1 1 0,0-1-1,-1 0 1,1 0 0,-1 0 0,0 1 0,0-1-1,0 0 1,0 1 0,0-1 0,-1 0 0,0 4-1,-3 10 243,0 0 0,-2 0 0,0 0-1,0-1 1,-1 0 0,-19 27-1,26-42-281,0 1 1,0-1-1,0 1 0,0-1 0,0 1 0,0-1 0,0 0 0,0 1 0,0-1 0,0 1 0,0-1 0,0 1 0,0-1 0,0 1 0,0-1 0,0 0 0,0 1 0,1-1 0,-1 1 0,0-1 0,0 0 0,1 1 0,-1-1 0,0 0 0,0 1 0,1-1 0,-1 0 1,0 1-1,1-1 0,-1 0 0,0 0 0,1 1 0,-1-1 0,1 0 0,21 12-53,-8-3 18,-6-3 35,-1 1 1,0 0-1,-1 1 0,0 0 0,0 0 0,0 0 1,-1 1-1,-1-1 0,1 1 0,-1 1 1,-1-1-1,0 0 0,0 1 0,2 15 1,-4-16 76,0-1 0,0 1 0,0 0 0,-1 0 0,-1 0 0,0-1 0,0 1 0,0 0 0,-1-1 0,-1 1 0,1-1 0,-1 1 0,-1-1 1,1 0-1,-1 0 0,-9 11 0,11-16-38,0 0 0,0-1 0,0 0 0,-1 1 0,1-1 0,-1 0 0,1 0 1,-1 0-1,0-1 0,0 1 0,0-1 0,0 0 0,0 1 0,0-1 0,0 0 0,0-1 0,-5 1 1,7 0-78,0-2 1,0 1 0,0 0 0,-1 0 0,1 0 0,0 0 0,0-1-1,0 1 1,0-1 0,0 1 0,0-1 0,0 1 0,0-1 0,0 1 0,0-1-1,0 0 1,0 0 0,0 0 0,-1 0 0,1-1-109,0 0 0,0 0 1,0 0-1,0 0 0,0 0 0,0 0 1,1 0-1,-1-1 0,1 1 1,0 0-1,-1 0 0,1 0 0,0-4 1,0-3-140,1 0-1,0 1 1,4-16 0,3-5-521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6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1 139 16484,'2'-8'298,"0"1"1,1-1 0,0 1 0,0 0 0,1 0 0,0 0 0,0 0 0,1 1 0,0-1-1,0 1 1,0 0 0,1 1 0,0-1 0,0 1 0,0 0 0,1 1 0,-1-1 0,1 1-1,0 1 1,1-1 0,-1 1 0,0 0 0,1 1 0,9-2 0,-15 3-277,0 1 1,0-1-1,0 1 1,0 0-1,0 0 1,-1-1-1,1 1 1,0 1-1,0-1 1,0 0-1,0 0 1,0 1-1,0-1 1,0 1-1,0 0 1,-1-1-1,1 1 1,0 0-1,-1 0 1,1 0-1,3 3 1,-4-3 7,0 1 1,0 0-1,1 0 0,-1 1 1,0-1-1,-1 0 1,1 0-1,0 0 1,-1 1-1,1-1 0,-1 0 1,0 1-1,0-1 1,0 0-1,0 4 1,-2 8 122,0 1 1,-1-1 0,-1 0 0,-8 20 0,-1 1 124,-21 65 404,30-87-613,1 1 0,1-1 0,0 0 0,1 1-1,0 21 1,1-31-67,1-1-1,-1 1 0,0-1 0,1 1 0,0-1 1,0 0-1,0 1 0,0-1 0,1 0 1,-1 0-1,1 0 0,-1 0 0,1 0 0,0 0 1,1 0-1,-1 0 0,0-1 0,1 1 0,-1-1 1,1 0-1,0 0 0,0 0 0,0 0 0,0 0 1,0-1-1,0 1 0,0-1 0,0 0 0,1 0 1,-1 0-1,5 0 0,-1 0-171,1 0-1,0-1 1,0 0-1,-1-1 1,1 0 0,0 0-1,-1 0 1,1-1-1,0 0 1,-1-1 0,0 0-1,0 0 1,7-4-1,3-4-358,0-1 1,-1-1-1,16-16 0,-26 23 344,22-20-723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6.9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0 110 15643,'5'2'1921,"1"-2"-953,1 0-328,3-3 1321,0-3-585,3-4-504,4 1-168,-1-5-392,2 1-240,-2-3-648,-3 1-296,-3 4-24,-3 1 592,-7 8-216,0-1-233</inkml:trace>
  <inkml:trace contextRef="#ctx0" brushRef="#br0" timeOffset="1">3 274 17516,'0'7'2032,"6"-3"-1224,7-8-256,3-5 1185,10-4-721,6-1-224,-2-4-264,5-2-216,-3 3-848,-3-1-552,-12 10 904,-2 5-248,-12 0-144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8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1 162 15379,'8'-12'730,"53"-68"3631,-54 72-4050,2 0-1,-1 0 0,1 0 0,1 1 1,-1 0-1,17-8 0,-23 14-254,-1-1-1,1 1 1,-1 0 0,1 0-1,0 1 1,-1-1-1,1 0 1,0 1 0,0 0-1,-1-1 1,1 1-1,0 0 1,4 1 0,-6 0-27,1-1 0,-1 1 0,0-1 1,0 1-1,0-1 0,0 1 0,0 0 1,0 0-1,0 0 0,0 0 1,0-1-1,-1 1 0,1 0 0,0 0 1,0 0-1,-1 1 0,1-1 0,-1 0 1,1 0-1,-1 0 0,1 0 1,-1 1-1,0-1 0,0 0 0,1 0 1,-1 0-1,0 1 0,0-1 0,0 0 1,0 0-1,-1 1 0,1 1 1,-3 20 362,-2 0-1,0 0 1,-13 37 0,-8 31 322,23-76-619,1-1 0,0 1-1,2 0 1,-1 0-1,4 28 1,-3-39-124,1-1 0,0 1-1,-1-1 1,1 1 0,0 0 0,1-1-1,-1 1 1,1-1 0,-1 0 0,1 0 0,0 1-1,0-1 1,0 0 0,1-1 0,-1 1-1,1 0 1,0-1 0,0 1 0,-1-1-1,2 0 1,-1 0 0,0 0 0,0 0-1,0-1 1,1 1 0,-1-1 0,1 0 0,4 1-1,-5-2-99,-1 1 1,1-1-1,-1 0 0,0 0 0,1 0 0,-1-1 0,1 1 1,-1-1-1,1 1 0,-1-1 0,0 0 0,1 0 0,-1 0 1,0 0-1,0 0 0,0 0 0,0-1 0,0 1 0,2-3 1,2-1-57,-1-1 1,0 1 0,0-2 0,-1 1-1,4-7 1,13-24-701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9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42 16588,'0'-1'37,"-1"-31"2343,-1 23-785,-1 25 445,1-4-1890,1-1 1,0 1 0,1 0-1,0 0 1,1 0 0,0 0-1,1-1 1,6 22 0,-8-33-160,0 1 1,1 0-1,-1-1 0,0 1 1,1 0-1,-1-1 1,1 1-1,-1-1 0,1 1 1,-1 0-1,1-1 1,0 0-1,-1 1 0,1-1 1,0 1-1,-1-1 1,1 0-1,0 1 0,-1-1 1,1 0-1,0 0 1,0 1-1,-1-1 0,1 0 1,0 0-1,0 0 1,-1 0-1,1 0 0,0 0 1,0 0-1,-1 0 1,2-1-1,29-11-378,-6 3 208,-23 9 184,0-1-1,0 1 0,0 0 0,0 1 1,0-1-1,0 0 0,0 1 0,0-1 1,0 1-1,0-1 0,0 1 0,0 0 1,0 0-1,-1 0 0,1 0 0,0 0 1,-1 0-1,1 0 0,1 2 1,0 0 17,0 1 1,-1-1-1,0 1 1,1-1-1,-1 1 1,-1 0-1,1-1 1,2 9-1,0 3 88,-1 1 0,-1 0 0,2 28 0,-4-29 54,0 0 0,0 0 0,-1 0 0,-1 0-1,-1 0 1,0 0 0,-1-1 0,0 0-1,-10 21 1,14-33-170,-1-1 0,1 0-1,-1 0 1,0 1 0,0-1 0,1 0-1,-1 0 1,0 0 0,0 0 0,0 0 0,0 0-1,0 0 1,-1 0 0,1-1 0,0 1-1,0 0 1,-1-1 0,1 1 0,-2 0-1,2-1-73,0 0-1,0 0 0,0 0 0,-1 0 1,1 0-1,0-1 0,0 1 1,0 0-1,0-1 0,0 1 0,0-1 1,0 1-1,0-1 0,0 1 0,0-1 1,0 0-1,0 0 0,-1-1 1,-2-3-210,0 0 0,0 0-1,0 0 1,0-1 0,1 0 0,-4-11 0,-7-23-370,1-4-251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9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1 125 19532,'6'-1'1681,"1"-2"-1129,2 1-184,5 0 704,5-1-288,5-3-528,2-1-256,1-8-784,0 2-312,-4-9 864,-4-2-280,-7-2-177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0.5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16059,'0'0'91,"0"0"0,0 0 0,0-1 0,0 1 0,0 0 0,1 0 0,-1 0-1,0 0 1,0 0 0,0-1 0,0 1 0,0 0 0,0 0 0,0 0-1,1 0 1,-1 0 0,0 0 0,0 0 0,0-1 0,0 1 0,0 0 0,1 0-1,-1 0 1,0 0 0,0 0 0,0 0 0,0 0 0,1 0 0,-1 0 0,0 0-1,0 0 1,0 0 0,1 0 0,-1 0 0,0 0 0,0 0 0,0 0 0,0 0-1,0 0 1,1 1 0,-1-1 0,0 0 0,0 0 0,0 0 0,0 0-1,0 0 1,1 0 0,-1 0 0,0 0 0,0 1 0,0-1 0,0 0 0,0 0-1,0 0 1,7 16 2009,2 33-1731,-7-36 14,0 3-363,1 5-127,1-1-1,0 1 1,2-1-1,0 0 1,1 0-1,16 30 1,-21-45-1635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1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3 114 14027,'-3'-2'1984,"3"3"-943,3-1-393,5-1 2296,3-4-1663,6-1-489,5-2-176,0-5-296,-2 0-160,3-2-584,-3 1-368,-5-1 648,-2 2-144,-4 3-128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1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1 400 17412,'0'0'94,"1"-1"0,0 0 1,-1 0-1,1 1 0,0-1 0,-1 0 1,1 0-1,-1 1 0,1-1 1,-1 0-1,0 0 0,1 0 0,-1 0 1,0 0-1,0 0 0,1 0 0,-1 0 1,0 0-1,0 0 0,0-1 1,1-3 140,39-175 1844,-33 136-1631,-1-1-1,0-48 1,-7 80 286,-1 28-242,0 29-63,6 54-289,-2-85-147,0 0-1,1 1 0,0-1 1,1-1-1,7 19 1,-10-30-26,-1 0 0,0 0 0,1 0 1,-1 0-1,0 0 0,1 0 1,0-1-1,-1 1 0,1 0 0,-1 0 1,1 0-1,0-1 0,0 1 1,-1 0-1,1-1 0,0 1 0,0 0 1,0-1-1,0 1 0,0-1 0,-1 0 1,3 1-1,-3-1-10,1 0 0,0-1 0,0 1 0,-1 0 1,1-1-1,0 1 0,-1 0 0,1-1 0,0 1 0,-1-1 0,1 1 1,-1-1-1,1 1 0,-1-1 0,1 0 0,-1 1 0,1-1 0,-1 0 0,0 1 1,1-1-1,-1-1 0,4-5-132,-2-1 1,1 0-1,-1 1 1,1-10-1,2-15-306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2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 17052,'-10'53'2786,"6"-39"-2267,1 1 1,1 0-1,0 24 0,2-18-125,1-1 0,5 26 0,-5-41-355,0 0 0,0 0 0,1 0 0,-1-1-1,1 1 1,0 0 0,0-1 0,1 0 0,-1 1-1,1-1 1,0 0 0,0 0 0,0-1 0,1 1 0,4 3-1,-7-6-31,0 0-1,0 0 0,0-1 0,0 1 0,0-1 0,0 1 0,0-1 0,1 1 1,-1-1-1,0 0 0,0 1 0,0-1 0,1 0 0,-1 0 0,0 0 0,0 0 0,1 0 1,-1 0-1,0-1 0,0 1 0,0 0 0,1 0 0,0-2 0,0 1 6,0 0-1,0 0 0,0-1 0,0 0 0,0 1 1,-1-1-1,1 0 0,-1 0 0,1 1 0,-1-1 0,2-4 1,1-2 42,0-1 1,0-1 0,-1 1-1,4-19 1,-3 3 182,2-39 0,-5 55-146,-1 1 1,0-1-1,-1 0 1,0 1-1,-1-1 1,0 1 0,0-1-1,-4-9 1,5 17-69,1-1 0,0 1 1,-1 0-1,1 0 0,-1 0 1,0 0-1,1 0 1,-1 0-1,0 0 0,0 0 1,0 0-1,0 0 0,0 0 1,1 0-1,-1 1 0,-1-1 1,1 0-1,0 1 0,0-1 1,0 1-1,0-1 0,0 1 1,-1-1-1,0 1 0,0 0-7,0 0 0,1 1-1,-1-1 1,1 1-1,-1-1 1,1 1-1,-1-1 1,1 1 0,-1 0-1,1 0 1,0 0-1,-1 0 1,1 0 0,0 0-1,0 0 1,-2 2-1,-3 4-238,0 1-1,1 0 1,-1 0 0,2 1-1,-5 9 1,-7 26-2184,13-42 1756,0-3-101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09.2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56 321 17644,'1'-2'195,"-1"0"0,0 1 1,0-1-1,0 0 0,0 0 1,0 1-1,0-1 1,-1 0-1,1 0 0,-1 1 1,0-3-1,1 4-150,0 0 0,0 0 0,-1 0 0,1-1 1,0 1-1,0 0 0,-1 0 0,1 0 0,0 0 0,0 0 0,-1 0 1,1 0-1,0 0 0,0 0 0,-1 0 0,1 0 0,0 0 0,0 0 1,-1 0-1,1 0 0,0 0 0,0 0 0,-1 0 0,1 1 0,0-1 1,0 0-1,0 0 0,-1 0 0,1 0 0,0 0 0,0 1 0,0-1 1,-1 0-1,1 0 0,0 0 0,0 1 0,0-1 0,0 0 0,0 0 1,-1 0-1,1 1 0,-3 4 360,0 0 0,0 0 0,0 0 0,0 0 0,-2 11 1,-2 6-50,2 1 0,0 0 1,2 0-1,0 0 1,2 1-1,0-1 0,5 40 1,-3-59-326,-1 0 0,1 0 1,0 0-1,1 0 0,-1 0 1,1 0-1,-1 0 0,1 0 1,0-1-1,5 7 0,-6-9-22,0 0 1,0 0-1,0-1 0,0 1 0,0 0 0,0 0 0,0-1 1,0 1-1,0-1 0,0 1 0,1-1 0,-1 1 1,0-1-1,0 0 0,1 0 0,-1 1 0,0-1 1,1 0-1,-1 0 0,0 0 0,0 0 0,1-1 0,-1 1 1,0 0-1,1-1 0,-1 1 0,0 0 0,0-1 1,0 1-1,1-1 0,-1 0 0,0 1 0,0-1 1,0 0-1,0 0 0,0 0 0,1-1 0,4-4 14,-1 1-1,1-2 1,-1 1-1,0-1 1,0 1-1,-1-2 0,0 1 1,6-15-1,0-6 10,8-30 0,-12 38-57,-1 0 0,-1 0 1,0 0-1,-2 0 0,1-33 1,-6 50-103,-1 12 53,-2 16-5,2 6 75,0 42 0,4-58 47,0 0-1,1 0 1,1-1 0,1 1 0,4 15 0,-7-28-29,1 0 1,0 0-1,0 0 1,0 0 0,0-1-1,0 1 1,0 0-1,0 0 1,0-1-1,1 1 1,-1-1-1,1 1 1,2 2-1,-3-4-4,0 1 0,0-1-1,0 0 1,1 1 0,-1-1-1,0 0 1,0 0 0,0 1-1,0-1 1,1 0 0,-1 0 0,0 0-1,0-1 1,0 1 0,1 0-1,-1 0 1,0-1 0,0 1-1,0 0 1,0-1 0,0 0 0,0 1-1,0-1 1,0 1 0,0-1-1,0 0 1,1-1 0,7-5 24,-1-1 0,0 0 0,-1-1 0,1 0 0,-2 0 0,10-16 0,31-69 34,-39 78-56,19-45-89,-2-1-1,34-131 0,-57 185 42,-1 4 7,0 0 0,0 0 0,0-1 0,-1 1 0,0 0 0,1-1 0,-1 1 1,-1 0-1,0-5 0,1 9 25,0 0 1,0-1-1,0 1 0,0 0 1,0 0-1,0 0 1,0-1-1,0 1 1,0 0-1,0 0 1,0 0-1,0 0 1,-1-1-1,1 1 0,0 0 1,0 0-1,0 0 1,0 0-1,0-1 1,-1 1-1,1 0 1,0 0-1,0 0 0,0 0 1,0 0-1,-1 0 1,1 0-1,0 0 1,0 0-1,0 0 1,-1 0-1,1-1 1,0 1-1,0 0 0,0 0 1,-1 0-1,1 1 1,0-1-1,0 0 1,0 0-1,-1 0 1,1 0-1,0 0 0,0 0 1,0 0-1,-1 0 1,1 0-1,0 0 1,0 0-1,0 1 1,0-1-1,-1 0 1,1 0-1,0 0 0,0 0 1,0 0-1,0 1 1,-9 11-97,2 1 103,0 0-1,1 1 0,1 0 0,1 0 1,-6 27-1,5-7 196,-3 49 1,8-71-137,0 0 0,0 0 0,1-1 0,1 1 0,0 0 0,1-1 0,4 15 0,-6-24-52,0 1 0,0 0 0,0-1 0,1 1 0,-1-1 0,1 1 0,-1-1-1,1 0 1,0 0 0,-1 0 0,1 0 0,0 0 0,1 0 0,-1 0 0,0-1 0,0 1 0,1-1 0,-1 1 0,1-1 0,-1 0 0,1 0 0,0 0 0,-1 0 0,1-1 0,0 1 0,0-1 0,-1 0 0,1 0 0,0 1 0,0-2-1,0 1 1,-1 0 0,1-1 0,0 1 0,0-1 0,2-1 0,5-2-10,0 0 1,0-1-1,0 0 0,-1-1 0,0 0 1,0 0-1,-1-1 0,15-15 0,-8 7-8,-1-2 0,0 0 0,16-27 0,-29 43 5,11-23-25,-11 23 24,-1 1 0,0-1 0,1 0 1,-1 0-1,0 1 0,0-1 0,0 0 0,1 0 1,-1 1-1,0-1 0,0 0 0,0 0 0,0 1 1,0-1-1,0 0 0,-1 0 0,1 1 0,0-1 1,0 0-1,0 0 0,-1 1 0,1-1 0,0 0 1,-1 1-1,1-1 0,-2-1 0,2 2 1,-1 0 0,0 0 0,0-1 0,1 1 0,-1 0 0,0 0 0,0 0 0,0 0-1,0 0 1,1 0 0,-1 0 0,0 1 0,0-1 0,0 0 0,1 0 0,-1 1 0,0-1 0,0 0 0,1 1 0,-1-1-1,0 1 1,1-1 0,-1 1 0,0-1 0,1 1 0,-1-1 0,0 2 0,-17 18 7,13-12 28,0 1 0,1 0 0,0-1 0,0 1 1,1 1-1,0-1 0,1 0 0,0 1 0,0 0 1,1-1-1,0 1 0,1 0 0,0-1 1,1 1-1,1 11 0,-1-17-31,0 0 1,0 1-1,0-1 1,0 0-1,1 0 1,-1 0-1,1 0 1,0 0-1,1 0 1,-1 0-1,0-1 1,1 1-1,0-1 1,0 0-1,0 0 1,0 0-1,1 0 1,-1 0-1,1-1 1,0 1-1,-1-1 1,1 0-1,0 0 1,0-1-1,0 1 1,1-1-1,-1 0 1,0 0-1,1 0 1,-1-1-1,0 1 1,1-1-1,-1 0 1,0 0-1,7-2 1,-2 1-82,1-1-1,0-1 1,-1 0 0,1 0-1,-1-1 1,0-1 0,0 1-1,-1-1 1,1-1 0,-1 1-1,0-1 1,7-8 0,20-19-215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2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86 12187,'3'-10'1158,"-1"1"0,-1 0 0,1-1 0,-1 1 1,-1-1-1,0-9 0,0 12-15,0 7-1099,0 0 1,-1 0 0,1 1-1,0-1 1,0 0 0,0 0-1,0 0 1,0 0 0,0 0-1,-1 1 1,1-1 0,0 0 0,0 0-1,0 0 1,0 0 0,-1 0-1,1 0 1,0 0 0,0 0-1,0 0 1,-1 0 0,1 0-1,0 0 1,0 0 0,0 0-1,-1 0 1,1 0 0,0 0-1,0 0 1,0 0 0,-1 0 0,1 0-1,0 0 1,0 0 0,0 0-1,0 0 1,-1 0 0,1 0-1,0-1 1,0 1 0,0 0-1,0 0 1,0 0 0,-1 0-1,1 0 1,0-1 0,0 1 0,0 0-1,0 0 1,0 0 0,0 0-1,0-1 1,0 1 0,0 0-1,-1 0 1,1 0 0,0 0-1,0-1 1,0 1 0,0 0-1,0 0 1,0-1 0,-10 15 592,4-2-597,0 0-1,1 0 0,0 1 0,1 0 1,0 0-1,1 0 0,1 1 0,0-1 1,1 1-1,0-1 0,1 1 1,0-1-1,1 1 0,1-1 0,0 0 1,1 1-1,8 23 0,-10-35-36,0 1 0,0-1 0,1 0 0,-1 0 0,0 1 0,1-1 0,-1 0 0,1 0 0,0 0 0,-1 0 0,1-1 0,0 1 0,0 0 0,0-1-1,1 0 1,-1 1 0,0-1 0,0 0 0,4 1 0,-4-2 3,0 1-1,-1-1 0,1 0 1,0 0-1,0 0 0,0-1 0,0 1 1,0 0-1,0-1 0,0 1 1,-1-1-1,1 0 0,0 1 1,0-1-1,-1 0 0,1 0 1,-1 0-1,1 0 0,0 0 1,-1-1-1,0 1 0,1 0 1,-1-1-1,0 1 0,0-1 1,1-1-1,5-7 22,-1 0-1,-1 0 1,0 0 0,0 0 0,-1-1-1,-1 0 1,1 0 0,-2 0 0,0 0-1,0-1 1,-1 1 0,0 0 0,-1-1-1,0 1 1,-4-22 0,4 30-21,-1 0-1,0 0 1,0 1 0,0-1-1,0 0 1,0 1 0,-1-1-1,1 1 1,-1-1 0,0 1 0,1 0-1,-1-1 1,0 1 0,0 0-1,-1 0 1,1 1 0,-4-3-1,5 3-56,-1 0-1,0 1 1,1 0-1,-1-1 1,0 1-1,1 0 1,-1 0-1,0-1 1,0 1-1,1 1 1,-1-1-1,0 0 1,0 0-1,1 1 1,-1-1-1,0 1 1,1-1-1,-1 1 1,0 0-1,1 0 1,-1-1-1,1 1 1,0 0-1,-1 0 1,1 1-1,0-1 1,-1 0-1,1 0 0,-2 3 1,1-1-9,-1 0-1,1 0 1,0 0 0,1 0-1,-1 0 1,0 0 0,1 0 0,0 0-1,0 0 1,0 1 0,0-1-1,0 1 1,0 5 0,2 5-395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3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 20676,'1'-4'2577,"-1"5"-1497,5 0-400,1-1-376,1-1-240,3-2-648,-3-1-320,2-5-592,-3-1 1152,-6 4-256,0 3-241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4.1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1 135 16067,'0'-3'419,"0"-1"-1,0 1 0,1 0 1,0-1-1,0 1 0,0 0 1,0 0-1,0-1 0,0 1 1,1 0-1,2-4 0,0 2-161,0 0-1,1 0 1,-1 0-1,1 0 1,7-5 0,2 0-172,0 1 1,1 1 0,27-12 0,-39 18-83,0 1-1,0 0 1,1-1-1,-1 1 1,0 1-1,0-1 1,0 0-1,1 1 1,-1 0-1,0-1 1,1 1-1,-1 1 1,0-1-1,4 1 1,-5 0-2,0 0 1,-1 0 0,1 0-1,0 1 1,-1-1-1,1 0 1,-1 1 0,1-1-1,-1 1 1,0 0-1,0-1 1,0 1 0,0 0-1,0 0 1,0 0-1,0-1 1,0 1 0,-1 0-1,1 0 1,-1 0-1,1 0 1,-1 1 0,0 2-1,4 41 151,-1 54 0,-4-67-424,2 1-1,1-1 1,2 1 0,8 35 0,-12-63-946,-6-9 569,-6-3-37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4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1 107 16267,'1'-11'1913,"7"0"-1281,9 1-264,3 0 1056,10 1-607,1-1-209,2 2-680,5-1-392,-4 0 416,-3 1-96,-4-4-80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5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0 682 16452,'3'-1'193,"0"1"1,1-1 0,-1 0 0,0 0 0,0 0 0,-1-1 0,1 1 0,0-1 0,0 1 0,-1-1 0,1 0 0,-1 0 0,4-3 0,3-3 189,144-111 2811,92-69-1506,-244 187-1685,212-146 258,10 20-684,-197 115 320,-15 7 10,0 0 0,-1 0 1,0-1-1,11-8 0,-21 14 29,1 0-1,-1-1 0,1 1 1,-1-1-1,0 1 1,1-1-1,-1 1 0,0-1 1,1 1-1,-1-1 0,0 1 1,1-1-1,-1 1 0,0-1 1,0 1-1,0-1 0,0 0 1,0 1-1,0-1 0,1 1 1,-1-1-1,-1 0 0,1 1 1,0-1-1,0 1 1,0-1-1,0 0 0,0 1 1,0-1-1,-1 1 0,1-1 1,0 1-1,0-1 0,-1 1 1,1-1-1,0 1 0,-1-1 1,1 1-1,-1-1 0,1 1 1,-1-1-1,0 1-442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7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1 388 15771,'0'0'53,"0"0"0,-1 0 0,1 1 0,0-1 0,0 0 0,0 0 0,0 0 0,0 1 0,0-1 0,0 0 0,0 0 0,0 0 0,0 1 0,0-1 0,0 0 0,0 0 0,0 0 0,0 0 0,1 1 0,-1-1 0,0 0-1,0 0 1,0 0 0,0 0 0,0 1 0,0-1 0,0 0 0,1 0 0,-1 0 0,0 0 0,0 0 0,0 1 0,0-1 0,0 0 0,1 0 0,-1 0 0,0 0 0,0 0 0,0 0 0,0 0 0,1 0 0,-1 0 0,0 0 0,0 0 0,0 0 0,1 0-1,-1 0 1,0 0 0,0 0 0,0 0 0,1 0 0,-1 0 0,0 0 0,0 0 0,0 0 0,1 0 0,9-14 1354,9-27-395,-18 38-867,26-69 657,-3-2 0,17-95 0,-34 148-515,-7 21-283,-1 0 0,1 0 0,0 0 0,0 0 0,0 1 0,0-1 0,0 0 0,0 0 0,0 0-1,0 0 1,0 0 0,0 0 0,0 0 0,0 0 0,0 1 0,0-1 0,0 0 0,0 0-1,0 0 1,0 0 0,0 0 0,0 0 0,0 0 0,0 0 0,1 0 0,-1 1 0,0-1 0,0 0-1,0 0 1,0 0 0,0 0 0,0 0 0,0 0 0,0 0 0,0 0 0,0 0 0,0 0 0,0 0-1,1 0 1,-1 0 0,0 0 0,0 0 0,0 0 0,0 0 0,0 0 0,0 1 0,0-1 0,0 0-1,1 0 1,-1 0 0,0 0 0,0-1 0,0 1 0,0 0 0,0 0 0,0 0 0,0 0 0,0 0-1,0 0 1,1 0 0,-1 0 0,0 0 0,0 0 0,0 0 0,0 0 0,0 0 0,0 0-1,3 38 389,-2-19-295,1 7-6,0-3-91,0 0 1,2 0-1,0-1 1,2 1-1,11 29 1,-17-51-31,0-1 0,0 0 1,0 1-1,0-1 0,0 0 1,1 1-1,-1-1 0,0 1 1,0-1-1,0 0 0,1 1 1,-1-1-1,0 0 0,0 0 1,1 1-1,-1-1 0,0 0 1,1 0-1,-1 1 0,0-1 1,1 0-1,-1 0 0,0 0 1,1 1-1,-1-1 0,0 0 1,1 0-1,-1 0 0,1 0 1,5-9-976,-1-22 12,-5 29 1072,5-30-583,3-3-162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7.7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31 15587,'-1'27'1635,"1"-5"-41,3 38 0,-3-55-1433,1 0-1,0 0 1,0 0-1,1 0 1,-1 0-1,1 0 1,0 0-1,1 0 1,-1-1-1,1 1 1,0-1-1,6 7 1,-8-10-140,0 0 1,0 0-1,0 0 1,0 0-1,0 0 0,0 0 1,0 0-1,0-1 1,0 1-1,1 0 0,-1-1 1,0 1-1,1-1 1,-1 0-1,0 1 1,1-1-1,-1 0 0,1 0 1,-1 0-1,0 0 1,1 0-1,-1 0 1,2 0-1,-1-1 1,1 0 0,-1 0 0,0 0 0,-1 0-1,1-1 1,0 1 0,0 0 0,0-1 0,-1 1 0,1-1 0,-1 0 0,1 1 0,0-3-1,4-4 53,-2 0-1,1 0 1,-1-1-1,-1 1 1,5-17-1,-6 15 46,0 1-1,0-1 1,-2 1-1,1-1 0,-1 0 1,-1-10-1,1 18-72,0 0 1,0-1-1,-1 1 0,1-1 0,-1 1 0,1 0 0,-1-1 1,0 1-1,0 0 0,0 0 0,0-1 0,0 1 0,0 0 1,-1 0-1,1 0 0,-1 1 0,1-1 0,-1 0 0,0 0 1,0 1-1,0-1 0,0 1 0,0 0 0,0-1 0,0 1 1,0 0-1,0 0 0,-1 0 0,-2 0 0,3 1-28,-1 0 0,1 0 0,0 1 0,0-1 0,-1 0 0,1 1 0,0 0 1,0-1-1,0 1 0,-1 0 0,1 0 0,0 1 0,0-1 0,1 0 0,-1 1 0,0-1 0,0 1 0,1-1 0,-1 1 0,0 0 0,1 0 0,0-1 0,-1 1 0,1 0 0,0 1 0,0-1 0,0 0 0,0 2 0,-1 0-191,0 1-1,1-1 0,-1 0 1,1 0-1,0 0 0,1 1 1,-1-1-1,1 1 0,-1-1 1,1 0-1,1 1 0,-1-1 1,1 1-1,0 3 0,0-6 97,-1-1 0,1 0 0,0 1 0,-1-1 0,1 0-1,0 0 1,0 1 0,0-1 0,0 0 0,0 0 0,0 0-1,0 0 1,0 0 0,0 0 0,0-1 0,0 1 0,1 0-1,-1 0 1,0-1 0,1 1 0,-1-1 0,0 1 0,1-1-1,-1 0 1,1 0 0,-1 1 0,1-1 0,2 0 0,14-3-788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8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43 14179,'0'0'66,"1"0"1,-1-1-1,0 1 0,1 0 0,-1 0 1,0 0-1,0-1 0,0 1 1,1 0-1,-1-1 0,0 1 0,0 0 1,0 0-1,1-1 0,-1 1 1,0 0-1,0-1 0,0 1 0,0 0 1,0-1-1,0 1 0,0 0 0,0-1 1,0 1-1,0 0 0,0-1 1,0 1-1,0 0 0,0-1 0,0 1 1,0 0-1,0-1 0,-1 1 1,1 0-1,0-1 0,0 1 0,0 0 1,0-1-1,-1 1 0,1 0 1,0 0-1,0-1 0,-1 1 0,1 0 1,0 0-1,0 0 0,-1-1 1,0 1 12,1 0 1,-1 0 0,1 1 0,-1-1 0,0 0-1,1 0 1,-1 0 0,1 1 0,-1-1 0,1 0 0,-1 1-1,1-1 1,-1 0 0,1 1 0,0-1 0,-1 1-1,1-1 1,-1 1 0,1-1 0,0 1 0,-1-1 0,1 1-1,0-1 1,0 1 0,0-1 0,-1 1 0,1-1-1,0 1 1,0 0 0,0 0 0,-2 8 79,1 0 0,0 0 0,1 1 0,0-1-1,0 0 1,1 1 0,0-1 0,1 0 0,0 0 0,0 0 0,1 0 0,0 0 0,1-1 0,0 1-1,0-1 1,0 0 0,1 0 0,1-1 0,9 12 0,-13-17-134,0 0 0,0 0 1,0-1-1,0 1 0,0-1 1,0 1-1,0-1 0,0 0 0,0 0 1,1 0-1,-1 0 0,1 0 1,-1 0-1,0-1 0,1 1 0,-1-1 1,1 0-1,-1 1 0,1-1 1,-1-1-1,1 1 0,-1 0 0,1 0 1,-1-1-1,1 0 0,-1 1 0,1-1 1,-1 0-1,0 0 0,1 0 1,-1-1-1,0 1 0,0 0 0,0-1 1,0 1-1,0-1 0,0 0 1,-1 0-1,3-3 0,2-2 33,0 0 0,-1-1 0,0 0 0,-1 1 0,0-2 0,0 1 0,-1 0 0,0-1 1,0 0-1,1-8 0,-3 10-3,0 1 1,-1 0 0,1 0-1,-1 0 1,0-1 0,-1 1-1,0 0 1,0 0 0,0-1-1,-1 1 1,1 0 0,-5-8-1,4 11-29,1 1 0,-1-1 0,0 1-1,0-1 1,0 1 0,0 0-1,0 0 1,0 0 0,-1 0 0,1 0-1,-1 0 1,1 1 0,-1-1 0,0 1-1,0 0 1,1-1 0,-1 1 0,0 1-1,0-1 1,0 0 0,0 1-1,0 0 1,0-1 0,0 1 0,-1 0-1,1 1 1,-3 0 0,0-1-59,0 2 1,0-1-1,1 1 1,-1 0 0,1 0-1,-1 0 1,1 1-1,0 0 1,0 0-1,-6 5 1,-5 5-773,-22 22 0,35-32 735,-14 12-334,5-12-113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6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0 542 16940,'1'7'592,"0"1"0,0 0 1,1 0-1,0-1 0,5 12 1,-7-19-542,0 0 0,0 1-1,0-1 1,0 0 0,0 0 0,0 1 0,1-1 0,-1 0 0,0 0 0,0 0 0,0 1 0,0-1-1,1 0 1,-1 0 0,0 0 0,0 0 0,1 1 0,-1-1 0,0 0 0,0 0 0,1 0 0,-1 0 0,0 0-1,0 0 1,1 0 0,-1 0 0,0 0 0,0 0 0,1 0 0,-1 0 0,0 0 0,0 0 0,1 0 0,-1 0-1,10-7 788,8-20-21,4-15-315,-2-1 0,21-73 0,16-96-187,-56 207-303,3-12-6,7-26 20,5-47 1,-33 325-55,16-195-144,1-1 1,3 1-1,0-1 1,13 50-1,-15-83-28,1-1 0,0 1 0,0-1 0,4 7 0,-5-11 170,-1 0 0,0-1 1,1 1-1,-1 0 0,1-1 1,-1 1-1,0 0 0,1-1 1,-1 1-1,1-1 0,0 1 1,-1-1-1,1 1 0,-1-1 0,1 1 1,0-1-1,-1 0 0,1 1 1,0-1-1,-1 0 0,1 0 1,0 0-1,0 1 0,-1-1 1,1 0-1,0 0 0,0 0 1,-1 0-1,1 0 0,0 0 0,0 0 1,-1-1-1,1 1 0,0 0 1,0 0-1,-1 0 0,1-1 1,0 1-1,-1 0 0,1-1 1,0 1-1,-1-1 0,1 1 1,-1-1-1,2 0 0,15-25-479,2-7-163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7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96 17740,'-1'26'652,"-2"1"1,-1-1-1,-7 28 0,5-32-344,1-1-1,2 1 1,0 0-1,1 0 1,2 24-1,0-40-229,1 0-1,0 0 1,0-1 0,1 1-1,-1-1 1,4 7 0,-5-10-61,1-1 0,0 1 0,0-1-1,0 1 1,0-1 0,0 0 0,0 1 0,0-1 0,0 0 0,1 0 0,-1 0 0,0 0 0,1 0 0,-1 0 0,1 0 0,-1 0 0,1-1 0,-1 1 0,1 0 0,0-1 0,-1 1 0,1-1-1,0 0 1,-1 0 0,3 1 0,2-2 0,-1 0 0,0 0-1,0 0 1,0-1-1,0 1 1,0-1 0,-1 0-1,1-1 1,0 1 0,-1-1-1,0 0 1,1 0 0,-1 0-1,0-1 1,5-5 0,2-3 1,0-1 0,-1 0 0,15-25 0,-13 16 86,-1 0 0,0 0 0,13-45 1,-21 57-26,-1-1 0,1 0 0,-2 0 0,0 1 0,0-1 0,-1 0 0,0 0 0,-1 0 0,0 0 0,-1 0 1,-3-12-1,4 19-36,0 0 1,-1 1-1,1-1 1,-1 0-1,0 1 0,0 0 1,-1-1-1,1 1 1,-1 0-1,1 0 1,-1 0-1,0 0 1,0 1-1,0-1 1,-5-2-1,5 4-22,0-1 0,0 1 0,0 0 1,0 0-1,0 1 0,0-1 0,0 0 0,0 1 0,0 0 0,0 0 0,0 0 0,-1 0 0,1 0 1,0 1-1,0-1 0,0 1 0,0 0 0,0 0 0,-5 2 0,1 1-110,0 0 1,0 0-1,0 1 0,1 0 0,0 0 0,0 1 1,0-1-1,1 1 0,0 1 0,0-1 0,0 1 1,-5 10-1,7-11-86,0-1 0,0 1 0,1 0 0,0 0 0,0 0 0,0 0-1,1 0 1,0 1 0,0-1 0,0 0 0,1 1 0,0-1 0,1 0 0,-1 1 0,1-1 0,2 8 0,-2-11 98,0-1 1,0 1-1,0-1 1,0 1-1,0-1 0,1 0 1,-1 1-1,3 2 1,18 8-725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6.6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19868,'2'0'295,"1"0"0,-1 0 0,0 0 0,1 0 0,-1 0-1,0 1 1,0-1 0,1 0 0,-1 1 0,0 0 0,0 0 0,0 0 0,0 0-1,2 1 1,30 20 1440,-32-20-1515,22 15 180,-2 1 0,-1 1 0,0 1 1,-1 1-1,-1 1 0,-1 1 0,17 27 1,-26-34-461,-1 0 0,0 0 0,-1 1 0,-1-1 0,-1 2 0,0-1 0,-1 0 0,-1 1 0,-1 0 0,0 0-1,-1 0 1,-3 32 0,-1-26-130,-2-1-1,0 1 1,-2-1-1,0 0 1,-1 0-1,-2-1 0,-18 33 1,-5-2-84,-68 84 0,38-60-171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09.9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1 158 17532,'8'-11'612,"9"-13"475,0 0 0,2 1 0,38-35-1,-55 56-956,1 0 0,-1 0-1,0 1 1,1-1-1,-1 1 1,1 0-1,-1-1 1,1 1 0,0 0-1,-1 1 1,1-1-1,0 0 1,0 1-1,4-1 1,-6 2-94,1-1 0,-1 0 0,0 0 1,0 1-1,1-1 0,-1 1 0,0-1 0,0 1 0,0 0 1,0-1-1,0 1 0,0 0 0,0 0 0,0 0 0,0 0 1,0 0-1,0 0 0,0 0 0,-1 0 0,1 0 0,0 0 0,-1 0 1,1 1-1,-1-1 0,1 0 0,-1 0 0,0 0 0,1 1 1,-1-1-1,0 0 0,0 1 0,0 1 0,1 9 80,-1 0-1,0 0 1,-1 0 0,0 0-1,-6 23 1,-22 59 243,23-77-278,-28 77 315,15-44-102,1 1 0,-10 55-1,27-101-261,0 0-1,0 0 0,1 1 0,0-1 0,0 0 0,0 1 1,1-1-1,1 10 0,-1-14-22,-1 1-1,1-1 1,-1 0-1,1 1 1,0-1-1,0 0 1,0 1-1,0-1 1,0 0-1,0 0 1,0 0-1,0 0 1,0 0-1,0 0 1,1 0-1,-1 0 1,0-1 0,1 1-1,-1 0 1,0-1-1,1 1 1,-1-1-1,1 1 1,-1-1-1,1 0 1,-1 0-1,1 0 1,-1 0-1,1 0 1,-1 0-1,1 0 1,-1 0 0,3-1-1,6-1-16,0-1 0,0 0 0,-1 0 1,1-1-1,-1 0 0,0-1 0,0 0 0,-1 0 0,15-12 0,-10 7-246,-2-1 1,1 0-1,-2-1 0,1 0 0,13-21 0,-21 28 234,1 0-1,-2 0 0,1 0 0,-1-1 0,0 1 1,0-1-1,0 1 0,-1-1 0,0 0 0,0 1 1,0-1-1,-1 0 0,1 0 0,-2-8 0,-5-8-437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8.0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89 124 16331,'-22'37'2642,"12"-21"-2231,1 0-1,1 1 0,1 0 0,0 1 0,1-1 0,1 1 0,0 0 0,1 0 1,2 1-1,0-1 0,0 1 0,2 24 0,1-40-364,-1 0-1,0 0 1,1 1-1,0-1 1,-1 0-1,1 0 1,0 0-1,1 0 1,-1 0-1,1 0 1,-1 0 0,1 0-1,0-1 1,0 1-1,0-1 1,0 1-1,3 2 1,-3-4-28,1 0 1,-1 0 0,0 1 0,1-2 0,-1 1-1,1 0 1,0 0 0,-1-1 0,1 1-1,-1-1 1,1 0 0,0 0 0,-1 0-1,1 0 1,0 0 0,-1-1 0,1 1-1,-1-1 1,1 0 0,-1 0 0,5-1-1,4-4 17,0 0-1,0 0 1,0-1-1,-1 0 1,0 0-1,-1-1 1,0-1-1,0 0 1,0 0-1,10-16 1,-1 0 38,-1-2 1,-1 0-1,12-31 1,-22 44-44,-1 1 0,0-2 0,-1 1 0,-1 0 0,0-1 0,-1 1 0,1-18 0,-3 27-21,0-1 0,-1 0 0,0 1 0,1-1 1,-2 1-1,1-1 0,-1 1 0,0 0 0,-4-9 0,4 11-10,0 0-1,0 0 1,0 0-1,-1 0 1,1 1 0,-1-1-1,1 1 1,-1-1-1,0 1 1,0 0-1,0 0 1,0 1-1,-1-1 1,1 1 0,0-1-1,-6 0 1,4 1-40,0 0 0,-1 0-1,1 1 1,-1 0 0,1 0 0,0 1 0,-1-1 0,1 1 0,0 0 0,-1 1 0,1-1 0,0 1 0,0 0-1,0 0 1,0 1 0,1-1 0,-1 1 0,0 0 0,1 0 0,-5 5 0,0 0-242,0 0 1,0 1 0,1 1-1,0-1 1,1 1-1,0 0 1,-11 22 0,14-22-21,-1 1 1,1 0 0,1 1 0,0-1-1,1 1 1,0-1 0,1 1-1,-1 21 1,6-3-537</inkml:trace>
  <inkml:trace contextRef="#ctx0" brushRef="#br0" timeOffset="1">575 94 16307,'4'12'2368,"-1"0"-1,2 23 0,-2 27 735,-14 64-2195,7-92-474,2-25-1225,1-13-757,2-19 228,1-9 537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55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1 346 9458,'2'1'290,"0"-1"0,-1 1 0,1-1 0,0 1 0,0 0 0,0-1 0,0 1 0,-1 0 0,1 0 0,2 2 0,-2-1-189,0-1 1,1 0-1,-1 1 0,0-1 1,1 0-1,-1 0 0,0-1 1,4 2-1,11-1 85,0 0-1,-1-1 1,1-1-1,0-1 1,-1 0-1,23-7 1,91-35 735,-32 8-708,-80 31-187,-1 2 0,1 0 1,-1 1-1,34 1 0,19-3 53,-63 3-56,0 0-1,0-1 1,0-1-1,-1 1 1,1-1-1,-1 0 1,0 0-1,1-1 1,-2 0-1,11-8 1,6-7 79,25-29 0,-25 24-29,0 1 8,39-37 33,-54 54-104,0 0 0,1 1 0,-1-1 0,1 2 0,0-1 0,15-5 0,-22 9-9,-1 1 1,1 0-1,0-1 1,-1 1-1,1 0 1,0 0-1,-1 0 1,1 0-1,0 0 1,-1 0-1,1-1 1,0 1-1,-1 1 1,1-1-1,0 0 1,-1 0-1,1 0 1,0 0-1,-1 0 1,1 1-1,0-1 1,-1 0-1,1 0 0,0 2 1,0-2 0,-1 1 0,0-1 0,1 1 0,-1 0 1,0-1-1,0 1 0,1 0 0,-1 0 0,0-1 0,0 1 0,0 0 0,0-1 1,0 1-1,0 0 0,0-1 0,-1 1 0,1 0 0,0 0 0,0 0 0,-1 2 9,0-1-1,0 1 1,0 0-1,-1-1 1,1 1-1,-1-1 1,1 1-1,-1-1 1,0 0-1,0 0 1,-2 3-1,-8 1 26,-1 0-1,1-1 0,-1 0 1,0-1-1,-1 0 0,1-1 1,-25 2-1,-29 8 9,53-9-44,1 1 0,0 0 0,1 1 0,0 0 0,-19 14-1,-50 45-28,39-29 27,32-29 4,1 0 1,-1-1-1,-1 1 0,1-2 1,-1 0-1,0 0 0,0-1 1,-1 0-1,-18 3 0,-3-2 13,0-2-1,-36 0 1,41-3-19,11 1 1,0 0 0,-21 5 1,33-5-38,0 0 1,0 0 0,0 1 0,0 0 0,0 0 0,0 0 0,0 1 0,0 0 0,1 0 0,-8 6 0,12-9 35,0 0-1,0 0 0,0 0 0,0 0 0,-1 0 1,1 1-1,0-1 0,0 0 0,0 0 0,0 0 1,0 0-1,0 0 0,0 0 0,0 0 0,0 0 1,0 0-1,0 0 0,0 0 0,0 0 0,0 1 1,0-1-1,0 0 0,0 0 0,0 0 0,0 0 1,0 0-1,0 0 0,0 0 0,1 0 0,-1 0 1,0 0-1,0 0 0,0 0 0,0 0 1,0 0-1,0 0 0,0 0 0,0 1 0,0-1 1,0 0-1,0 0 0,0 0 0,0 0 0,0 0 1,0 0-1,0 0 0,0 0 0,1 0 0,-1 0 1,0 0-1,0 0 0,0 0 0,0 0 0,0 0 1,0 0-1,0 0 0,0 0 0,0 0 0,0 0 1,0 0-1,0 0 0,1 0 0,-1 0 0,0 0 1,0 0-1,0 0 0,0 0 0,0-1 0,11 1-104,13-4 84,-22 4 9,349-52-732,-315 46 533,-1-1 1,1-2-1,-2-1 1,34-15-1,-45 18 256,0 2-1,0 0 1,1 1-1,0 1 0,-1 2 1,47 1-1,-34 1-38,-35-4-50,-7-2 22,-7-3-2,6 4-27,-1 1 0,0 0-1,0 0 1,0 1 0,0 0 0,-1 1-1,1-1 1,0 1 0,-1 1 0,1 0-1,-1 0 1,1 1 0,-15 3 0,-2 6-88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5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27 18164,'10'-14'1620,"-2"2"-256,-6 12-540,-1 5 194,-4 23 542,-12 52-1,0-9-1090,11-43-375,0 0 0,2 0 1,3 55-1,-1-81-102,0 1 0,0-1 0,1 1 1,-1-1-1,1 1 0,0 0 0,-1-1 0,1 0 0,0 1 0,0-1 0,1 0 0,-1 1 1,0-1-1,1 0 0,-1 0 0,1 0 0,0 0 0,0 0 0,-1-1 0,1 1 0,0 0 1,1-1-1,-1 0 0,0 1 0,0-1 0,1 0 0,-1 0 0,0 0 0,1 0 0,-1-1 1,1 1-1,-1-1 0,1 0 0,3 1 0,0-2-141,0 1-1,0-1 0,0 0 1,0 0-1,0-1 1,0 0-1,-1 0 1,1-1-1,0 1 0,-1-1 1,0 0-1,0 0 1,7-6-1,11-13-242,0-2-116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5.9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37 205 18804,'-12'38'2337,"3"-1"-1489,1-2-392,2 1 1872,5-1-1488,1-3-271,7-6-793,0-8-433,6-12-671,2-6-1176,0-10 1935,3-3-423,-2-10-376</inkml:trace>
  <inkml:trace contextRef="#ctx0" brushRef="#br0" timeOffset="1">335 41 15795,'-1'3'223,"0"-1"-1,1 1 1,-1-1-1,0 0 1,0 0-1,-1 0 0,1 1 1,-3 1-1,-6 14 278,6-4-5,-1 0 0,2 1 0,0-1-1,1 1 1,0 0 0,1 23 0,1-29-323,0 0-1,1 0 1,0 0 0,1 0-1,-1 0 1,2 0 0,-1 0-1,2-1 1,-1 1 0,1-1-1,9 14 1,-12-19-137,1-1 0,-1 0-1,1 0 1,0 0 0,0 0 0,0-1 0,0 1-1,0 0 1,0-1 0,0 0 0,1 1 0,-1-1-1,0 0 1,1 0 0,-1 0 0,1 0 0,-1-1-1,1 1 1,-1-1 0,1 0 0,0 1 0,-1-1-1,1 0 1,-1 0 0,1-1 0,0 1-1,-1-1 1,1 1 0,-1-1 0,1 0 0,-1 0-1,1 0 1,-1 0 0,0 0 0,1 0 0,-1-1-1,0 1 1,2-3 0,5-3 33,0 0-1,-1-1 1,0 0-1,-1 0 1,0-1 0,0 0-1,9-17 1,-8 12 0,-1-1 0,-1 1 1,0-2-1,-1 1 0,4-23 1,-7 30-52,-1 1-1,0 0 1,-1-1 0,1 1 0,-1-1 0,-1 1 0,1 0 0,-1-1-1,-1 1 1,0 0 0,0 0 0,0 0 0,0 0 0,-5-7 0,6 12-16,0 0 0,0 0 1,-1 0-1,1 0 1,-1 0-1,1 1 0,-1-1 1,0 1-1,0-1 1,0 1-1,1 0 0,-1-1 1,-1 1-1,1 0 0,0 0 1,0 1-1,0-1 1,0 0-1,-1 1 0,1-1 1,0 1-1,0 0 1,-1 0-1,1 0 0,0 0 1,-1 0-1,1 0 0,0 1 1,0-1-1,-1 1 1,1-1-1,0 1 0,0 0 1,0 0-1,-4 2 1,-1 1-94,-1 0 1,1 1 0,1 0 0,-1 0 0,1 0-1,-1 1 1,2 0 0,-9 10 0,6-4-255,1 1-1,0 0 1,1 1 0,1-1-1,0 1 1,0 0 0,2 0-1,-3 16 1,3-10-423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6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64 19340,'-7'0'250,"1"1"-1,0 0 1,0 0-1,0 1 1,0 0-1,1 0 1,-1 0-1,0 1 1,1-1 0,-1 1-1,1 1 1,0-1-1,0 1 1,1 0-1,-1 0 1,1 0-1,-1 1 1,1 0-1,1 0 1,-6 9-1,5-9-189,0 1-1,1 0 0,0 0 0,0 0 0,1 0 0,0 1 0,0-1 0,0 1 0,1-1 0,0 1 0,0 0 0,1 0 0,0-1 0,0 1 1,1 0-1,-1-1 0,1 1 0,4 11 0,-4-16-49,-1 0 0,1 1 0,0-1 0,0 0-1,1 0 1,-1-1 0,0 1 0,1 0 0,-1 0 0,1-1 0,-1 1 0,1-1 0,0 1 0,0-1 0,0 0 0,0 1 0,0-1 0,0 0 0,0 0-1,0-1 1,0 1 0,0 0 0,0-1 0,1 1 0,-1-1 0,0 0 0,0 1 0,1-1 0,-1 0 0,0-1 0,0 1 0,1 0 0,2-2 0,2 1 34,0-1 0,0-1 1,-1 1-1,1-1 0,-1-1 1,1 1-1,-1-1 1,0 0-1,8-8 0,-1 0 50,-1 0-1,-1-1 0,0 0 1,-1-1-1,13-22 0,-20 31-61,0 0 0,0-1 0,-1 1 0,1-1 0,-1 0 0,-1 0 0,1 0-1,-1 0 1,0 0 0,0 0 0,0 0 0,-1 0 0,0-1 0,-1 1-1,1 0 1,-1 0 0,0 0 0,-3-8 0,3 11-20,0 0-1,0 1 1,-1-1 0,1 1-1,-1 0 1,1-1 0,-1 1-1,0 0 1,0 0 0,0 0-1,0 0 1,0 0-1,-1 0 1,1 1 0,0-1-1,-1 1 1,1 0 0,-1-1-1,-4 0 1,3 1 3,0 1 0,0-1-1,-1 1 1,1 0 0,0 0-1,0 0 1,0 1 0,-1-1 0,1 1-1,0 0 1,0 0 0,-4 2 0,0 1-118,-1-1 0,2 1 1,-1 1-1,0 0 0,1 0 1,0 0-1,0 1 1,0 0-1,1 0 0,0 1 1,-10 13-1,13-15 31,0 0 0,1 0 0,0 0 0,0 0 0,0 0 0,1 1 0,0-1 0,0 0 1,0 1-1,0-1 0,1 1 0,0-1 0,0 1 0,1-1 0,0 1 0,-1-1 0,2 0 0,-1 1 0,1-1 0,3 9 0,8 5-495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7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112 296 16155,'2'5'670,"0"1"-1,-1 0 0,0-1 1,0 1-1,0 0 1,-1-1-1,0 1 0,-1 7 1,-9 50 2155,3-25-1846,5-18-582,-6 49 521,8-62-855,0 1-1,0-1 1,0 0 0,1 0 0,0 0-1,1 0 1,2 9 0,-4-16-68,0 1 0,0 0 0,1 0 0,-1 0 0,0-1 0,0 1 1,1 0-1,-1 0 0,0-1 0,1 1 0,-1 0 0,1-1 0,-1 1 0,1 0 1,-1-1-1,1 1 0,-1 0 0,1-1 0,0 1 0,-1-1 0,1 0 0,0 1 1,0-1-1,-1 1 0,1-1 0,0 0 0,0 0 0,-1 1 0,1-1 0,0 0 1,0 0-1,0 0 0,-1 0 0,1 0 0,0 0 0,0 0 0,0 0 1,0 0-1,-1 0 0,1-1 0,0 1 0,0 0 0,-1 0 0,1-1 0,0 1 1,1-1-1,1-2-149,-1 1 0,1-1 0,0 1 0,-1-1 0,0 0 0,0 1 0,1-1 1,-2 0-1,1-1 0,2-3 0,1-9-378,0-1 1,-1 0-1,-1 0 0,0 0 1,0-30-1,0-9-400</inkml:trace>
  <inkml:trace contextRef="#ctx0" brushRef="#br0" timeOffset="1">59 15 18900,'-19'-10'2625,"3"6"-1433,5 4-536,3 1 2785,4 1-1953,5-1-1088,4-1-528,3 2 128,3 2-112,-1 3-88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57.2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12 251 8962,'-11'50'3251,"11"-49"-3198,0-1 0,0 0 0,1 1 0,-1-1 0,0 0 0,0 1 0,1-1 0,-1 0 0,0 0 0,1 1 0,-1-1 0,0 0 0,1 0 0,-1 0 0,0 1 0,1-1 0,-1 0 0,1 0-1,-1 0 1,0 0 0,1 0 0,-1 0 0,1 0 0,-1 0 0,1 0 0,-1 0 0,0 0 0,1 0 0,-1 0 0,1 0 0,-1 0 0,0 0 0,1 0 0,0-1 0,21-2 298,-18 2-153,55-7 471,43-7-434,134-36 0,95-41-131,-299 80-99,0-1-1,-1-2 1,0-1 0,49-35-1,-69 44-6,10-6 176,-17 8 207,-9 3 332,-230 12 385,189-4-1126,1 2 1,1 2 0,-49 17 0,-221 86-866,299-107 316,26-7-351,8-2 771,6 0 67,20 0-549,0-3 1,-1-2-1,0-1 0,49-19 1,-56 11 198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57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235 1 11522,'-13'0'873,"-9"4"-681,-4 5-104,-7 8 8,-3 2 56,-13 0-152,-6-2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5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0 15083,'-17'47'5523,"13"-14"-4822,1 0 0,3 39 0,-1-3-80,-19 553 1673,16-447-2264,1 429 20,-2-107 316,-2-163-73,-19 929-70,25-1229-883,-2 0 0,-10 49 1,13-83 551,-1-1 1,0 1 0,1-1 0,-1 1 0,1-1 0,-1 1 0,1-1 0,0 1 0,-1-1-1,1 1 1,-1-1 0,1 0 0,0 1 0,0-1 0,-1 1 0,1-1 0,0 0 0,0 0-1,-2-13-562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7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1 177 12107,'6'3'4968,"4"1"-3498,10 5-758,-10-7-552,0 0 0,0-1 0,0 0 0,0 0 0,0-1 0,0-1-1,15-2 1,72-19-120,-31 5 95,-36 12-2,42-4 0,-61 8-57,0 1 0,0 1 0,0 0 0,-1 0 0,1 1 1,0 0-1,14 6 0,-3-2 22,0 0 1,0-2-1,1-1 0,0 0 1,37-2-1,26 3 81,-12 1-92,1-3-1,-1-3 1,78-13-1,-51 8-14,0 4 0,119 13 0,35 0 19,-16-19-80,101 2 4,-272 10-15,76 5 7,233-16 1,-189-14 7,195-16-62,-323 33 42,440-37-83,-476 38 86,340-39-166,3 23 19,14 27 153,-116 2-5,-1 1-45,46-33 54,-70 2 19,-194 19-24,1 1 1,-1 3 0,57 11 0,-76-9 3,11 4 113,1-2 1,0-2 0,0-1 0,74-3-1,-113-1-110,1 0 0,0 0 0,0 0 0,-1 0 0,1 0 0,0 0 0,0 1-1,-1-1 1,1 0 0,0 0 0,0 1 0,-1-1 0,1 0 0,0 1 0,-1-1 0,1 1-1,0 0 1,-1 2-371,-7-4-881,-26-13-1400,17 2 1803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0.4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0 128 16828,'0'8'2232,"10"1"-1360,5-6-376,2 0 1897,9-6-2009,4-3-560,1-7 376,5-1-144,-4 2-272</inkml:trace>
  <inkml:trace contextRef="#ctx0" brushRef="#br0" timeOffset="1">416 106 20388,'2'28'2089,"-2"-25"-1917,0 1 0,0-1 0,0 0 0,0 0 0,1 1 0,-1-1 0,1 0 0,0 1 0,0-1 0,0 0 0,0 0 0,4 5 0,-4-7-104,0 0-1,0-1 1,1 1-1,-1-1 1,0 1-1,1-1 1,-1 1-1,0-1 1,1 0-1,-1 0 1,0 0-1,1 0 1,-1 0-1,1 0 1,-1 0-1,0 0 1,1 0-1,-1-1 1,0 1-1,1-1 1,-1 1-1,0-1 1,0 1-1,1-1 1,-1 0-1,0 1 1,0-1-1,1-1 1,37-29 289,-34 26-302,114-113-87,-116 115 17,0 1 0,0-1-1,0 1 1,0-1 0,1 1-1,-1 0 1,1 0 0,5-2-1,-8 4 14,0 0 0,0 0 0,0-1 0,0 1 0,0 0 0,0 0 0,0 0 0,0 0 0,0 0 0,0 0 0,1 1 0,-1-1 0,0 0-1,0 0 1,0 1 0,0-1 0,0 1 0,0-1 0,0 1 0,0-1 0,-1 1 0,1 0 0,0-1 0,0 1 0,0 0 0,-1 0 0,1-1-1,0 1 1,-1 0 0,1 0 0,0 0 0,-1 0 0,1 2 0,4 8 53,-1 1-1,-1 0 1,0 0 0,0 0-1,0 14 1,-2-18 23,0 1 0,0 0-1,1 0 1,0-1 0,0 0 0,1 1 0,0-1-1,1 0 1,-1 0 0,2 0 0,4 7 0,-9-15-66,1 1 0,-1-1 0,1 1 1,-1-1-1,1 1 0,-1-1 0,1 1 0,-1-1 1,1 1-1,0-1 0,-1 0 0,1 1 1,0-1-1,-1 0 0,1 0 0,0 1 0,-1-1 1,1 0-1,0 0 0,-1 0 0,1 0 1,0 0-1,-1 0 0,1 0 0,0 0 1,-1 0-1,2-1 0,0 0-33,-1 1-1,1-1 1,-1 0 0,0 0-1,1 0 1,-1 0-1,0-1 1,0 1 0,0 0-1,0 0 1,2-3 0,1-2-411,-1-1 0,1 0 0,4-14 0,-5 9-38,-1 0 0,0-1 0,0 1 0,-1-22-1,-1 29 324,0-23-753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7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 15443,'-14'14'616,"-1"-10"-600,-2 2-8,6-1 248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8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16 19716,'1'-1'120,"-1"1"1,0-1-1,0 1 0,0-1 0,0 1 0,0-1 0,0 1 1,0-1-1,0 1 0,0-1 0,0 1 0,0-1 1,0 1-1,0-1 0,0 1 0,0-1 0,0 1 0,0-1 1,-1 1-1,1 0 0,0-1 0,0 1 0,-1-1 0,0-2 1032,10 3-671,21 4-179,33 0-1,-42-4-280,0 1-1,0 1 1,-1 1-1,33 8 1,-52-11-21,11 4 14,0-1-1,-1 2 1,1 0 0,-1 0-1,0 1 1,0 0-1,13 10 1,-24-15-3,0-1 0,0 0 1,0 1-1,1-1 0,-1 1 0,0-1 0,0 0 1,0 1-1,0-1 0,0 1 0,0-1 0,0 1 1,0-1-1,0 0 0,0 1 0,0-1 0,0 1 1,-1-1-1,1 0 0,0 1 0,0-1 0,0 1 1,0-1-1,-1 0 0,1 1 0,0-1 0,0 0 1,-1 1-1,1-1 0,0 0 0,-1 1 0,0-1 1,-14 14 154,10-10-69,-47 49 673,-60 75 0,51-54-436,55-68-621,7-8-2418,0 1 2474,0 0-1,0 0 0,0 0 1,0 1-1,0-1 1,0 0-1,0 1 1,1-1-1,-1 1 0,0-1 1,0 1-1,2-1 1,7 0-694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8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4 581 17916,'-3'11'1337,"3"-12"-250,8-22 0,79-179 1173,-11 25-2059,-12 5-116,-56 156-74,-8 16-11,0 0 0,0 0 0,1 0 1,-1 0-1,0 0 0,0 0 0,0 0 1,0 0-1,0 0 0,0 0 1,1 0-1,-1 0 0,0-1 0,0 1 1,0 0-1,0 0 0,0 0 0,1 0 1,-1 1-1,0-1 0,0 0 1,0 0-1,0 0 0,0 0 0,0 0 1,1 0-1,-1 0 0,0 0 0,0 0 1,0 0-1,0 0 0,0 0 1,0 0-1,1 0 0,-1 1 0,0-1 1,0 0-1,0 0 0,0 0 0,0 0 1,0 0-1,0 0 0,0 0 1,0 1-1,0-1 0,0 0 0,0 0 1,0 0-1,0 1 0,6 28 31,-5-17-19,2 5-38,1 0 0,0 0 0,1-1 0,1 1 0,0-1 0,1 0 1,1-1-1,1 0 0,0 0 0,1 0 0,15 16 0,-4-5-209,-18-16 98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9.5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16 19684,'0'-1'82,"1"0"-1,-1 1 0,0-1 1,0 0-1,0 1 1,0-1-1,0 0 1,0 1-1,0-1 0,-1 0 1,1 1-1,0-1 1,0 0-1,0 1 0,-1-1 1,1 1-1,0-1 1,-1 0-1,1 1 1,0-1-1,-1 1 0,0-1 1,1 1-39,-1 0 1,1 0-1,-1 0 0,1 0 1,-1 0-1,1 0 1,-1 1-1,1-1 0,-1 0 1,1 0-1,-1 1 1,1-1-1,0 0 0,-1 1 1,1-1-1,0 0 1,-1 1-1,1-1 0,0 0 1,-1 1-1,1 0 1,-18 31 1024,12-14-988,0 1 0,2-1-1,0 1 1,1 0 0,1 0 0,1 0 0,1 1 0,0-1 0,2 0 0,0 0 0,1 0 0,7 23 0,-9-38-100,0-1 0,1 1 0,-1-1 0,1 0 0,0 1 0,0-1 0,0 0 1,0 0-1,1 0 0,-1-1 0,6 5 0,-8-7-16,1 1 0,0-1-1,-1 1 1,1-1 0,0 0-1,0 1 1,-1-1 0,1 0-1,0 0 1,0 0 0,0 1 0,-1-1-1,1 0 1,0 0 0,0 0-1,0 0 1,-1 0 0,1-1-1,0 1 1,0 0 0,1-1 0,0 0-52,-1 0 1,1 0 0,-1 0 0,0 0 0,1 0 0,-1-1 0,0 1 0,0 0 0,0-1 0,0 1 0,0-1 0,0 1 0,0-1 0,0-2-1,3-7-143,0-1 0,-1 0 0,2-18 0,0-10-396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00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 18452,'-9'-1'1896,"2"15"-1159,-1 2-329,1 6 1504,3 4-1032,2-3-960,2-3-528,8-11 584,2-13-136,3-24-176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00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19348,'8'11'5154,"10"15"-3997,-7-14-999,1-1 0,1 0 0,0 0-1,1-1 1,26 15 0,-30-20-342,0 0 1,1-1-1,-1 0 0,1-1 0,-1 0 0,1 0 0,0-1 1,1-1-1,17 1 0,-25-3-72,0 1-1,0-1 1,0 0 0,0-1-1,0 1 1,0-1 0,0 0-1,0 1 1,-1-2 0,1 1-1,-1 0 1,1-1 0,-1 1-1,0-1 1,0 0 0,0 0 0,-1-1-1,1 1 1,2-5 0,8-14-910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01.1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 25013,'-4'13'24,"-3"13"-64,1-2-512,4-6-224,-2-4-248,3-2 1112,-7 8-432,-5 4-184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03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150 72 11723,'-3'-23'8620,"3"34"-8517,-1-3 100,0-1 0,0 0-1,-1 0 1,0 0 0,-4 9 0,-5 24 284,-21 109-111,17-88-268,-12 108 0,52-330 193,0 13-759,-20 111 279,3-17-305,2-73 0,-10 127 489,0 0-1,0 0 1,0 0 0,0 1 0,-1-1 0,1 0-1,0 0 1,0 0 0,0 0 0,0 0 0,-1 0-1,1 1 1,0-1 0,0 0 0,0 0-1,-1 0 1,1 0 0,0 0 0,0 0 0,0 0-1,-1 0 1,1 0 0,0 0 0,0 0-1,0 0 1,-1 0 0,1 0 0,0 0 0,0 0-1,0 0 1,-1 0 0,1 0 0,0 0 0,0-1-1,0 1 1,-1 0 0,1 0 0,0 0-1,0 0 1,0 0 0,0-1 0,-1 1 0,1 0-1,0 0 1,0 0 0,0 0 0,0-1 0,0 1-1,0 0 1,0 0 0,0 0 0,-1-1-1,1 1 1,0 0 0,0 0 0,0 0 0,0-1-1,0 1 1,-13 18 103,12-15-91,-5 7-1,0 1 1,1 0 0,0 1-1,0-1 1,-2 13 0,-12 63-320,13-58-20,-24 123-1753,21-117 1565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55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6 14555,'0'1'151,"-1"-1"1,1 0-1,-1 0 0,1 0 1,0 0-1,-1 1 0,1-1 1,0 0-1,-1 0 0,1 1 1,0-1-1,0 0 0,-1 1 0,1-1 1,0 0-1,0 1 0,-1-1 1,1 0-1,0 1 0,0-1 1,0 0-1,0 1 0,-1-1 1,1 1-1,0-1 0,0 0 0,0 1 1,0-1-1,0 1 0,0 0 1,13-5 4280,3-1-4120,-7 4-202,0 1 0,0-1 0,0 1-1,0 1 1,0 0 0,0 0-1,0 1 1,0 0 0,15 6-1,31 6 107,-41-12-194,1-1 0,0-1 0,0 0 0,-1-1 0,1-1 0,0 0 0,24-7 1379,-41 9-1633,0 0 0,0 0-1,0 0 1,0 0-1,0-1 1,0 1-1,0 0 1,0-1-1,0 1 1,0-1-1,1 0 1,-1 0-1,0 0 1,0 0 0,1 0-1,-1 0 1,-2-2-1,-5-8-628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02.4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20 9034,'-5'-19'6460,"13"31"-1415,-4-7-4914,1 0 0,-1-1 0,1 1 1,0-1-1,0 0 0,1-1 0,11 7 0,46 17-55,-32-15 71,-22-8-128,27 11 209,0 1 1,0 1-1,-2 3 0,53 38 1,-44-15 180,-33-32-296,0 0-1,0-1 1,19 14 0,32 22 216,-40-28-229,1-2-1,46 27 1,56 13 7,42 23-69,-143-66-27,0 1 0,-1 1-1,-1 0 1,37 38 0,-57-52-11,29 31 43,50 40 0,-36-37-19,-24-17 1,2-1 0,0 0-1,1-2 1,0-1 0,31 13-1,264 131 53,-173-80-48,56 34 0,-151-80-12,85 72-1,-87-60-26,-2 2-1,51 66 0,-85-98 16,0-1 0,0 0 0,1-1 0,1-1-1,0 0 1,0 0 0,1-2 0,1 0 0,17 8-1,225 128-18,-209-115-20,-36-21 18,-1 0 0,0 1 0,0 1 0,15 17 0,24 22 11,-36-36-36,0 1 0,-1 1 0,-1 0 0,12 20 0,-8-13-1,23 26 0,-19-27 18,0-1 0,2-1 0,1-1 0,0-1 0,41 22 0,64 36-32,-107-61 28,-1 1-1,-1 1 1,30 31-1,-32-30-264,37 28 0,-40-35 151,-1 1 1,0 0 0,0 1-1,17 23 1,-16-19-81,0-1 0,33 29 1,-32-31 251,-13-11-47,0-1 1,-1 0 0,1 0-1,0 0 1,1 0 0,-1-1-1,0 1 1,0-1 0,1 1-1,-1-1 1,1 0 0,-1-1-1,1 1 1,0-1 0,-1 1-1,1-1 1,-1 0 0,1 0-1,6-2 1,8 3 129,-18-1-151,1 0 1,0 0-1,-1 0 0,1 0 1,-1 0-1,1 0 1,0 0-1,-1 0 0,1 1 1,0-1-1,-1 0 1,1 0-1,-1 1 0,1-1 1,-1 0-1,1 1 1,-1-1-1,1 0 1,-1 1-1,1-1 0,-1 1 1,1-1-1,-1 1 1,-17 6-1241,0-2 855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0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18780,'2'-2'1816,"2"2"-1351,2 2-618,2-1 882,8 0-1770,3 2 1081,5-4-432,5-1-240</inkml:trace>
  <inkml:trace contextRef="#ctx0" brushRef="#br0" timeOffset="1">277 6 16532,'0'5'569,"0"1"0,0 0 1,0-1-1,-1 1 0,1-1 1,-1 1-1,-1-1 1,1 1-1,-1-1 0,0 0 1,-4 8-1,4-9-301,-1 0-1,1 1 1,1 0-1,-1-1 1,1 1-1,0 0 1,0-1-1,0 1 1,0 0-1,1 0 1,0 0-1,0 0 1,0 0-1,1 0 1,1 8 0,-1-13-266,-1 1 1,1 0-1,-1-1 1,1 1 0,-1 0-1,1-1 1,0 1-1,-1-1 1,1 1 0,0 0-1,-1-1 1,1 0-1,0 1 1,0-1-1,0 0 1,-1 1 0,1-1-1,0 0 1,0 0-1,0 1 1,0-1 0,-1 0-1,1 0 1,0 0-1,0 0 1,0 0 0,0-1-1,0 1 1,1 0-1,33-9-255,-16 4 105,-14 5 129,1-1 1,-1 1 0,0 0 0,0 1 0,0-1 0,0 1 0,0 0 0,0 0 0,-1 0 0,1 1 0,0 0 0,-1 0 0,1 0 0,5 4 0,-8-4 31,0-1 0,1 1 1,-1 0-1,0 0 0,0 0 0,0 1 1,0-1-1,0 0 0,-1 1 0,1-1 0,-1 1 1,0 0-1,1-1 0,-1 1 0,0 0 1,-1 0-1,1 0 0,0 0 0,-1-1 0,0 1 1,0 0-1,0 0 0,0 0 0,0 0 1,-1 5-1,-1-2 70,0 0 0,0 0 1,0 0-1,-1 0 0,0 0 0,0 0 1,-1-1-1,0 1 0,0-1 0,0 0 1,0 0-1,-10 8 0,7-8 17,0 1 0,0-1 0,-1 0 0,1 0 0,-1-1 0,0 0 0,0-1 0,-17 6 0,21-8-149,0 0 0,0-1 1,0 1-1,0-1 0,-1 1 0,1-1 1,0-1-1,0 1 0,0 0 1,0-1-1,0 0 0,0 0 1,0 0-1,0-1 0,0 1 1,-4-4-1,5 3 4,0 0 1,0-1-1,0 1 1,1-1-1,0 0 1,-1 0-1,1 0 1,0 0-1,0 0 1,0 0-1,1 0 1,-1-1-1,1 1 1,0-1-1,0 1 0,0-1 1,0 0-1,0-5 1,-1-14-436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03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50 17276,'1'-9'676,"-1"3"-215,0-1 0,0 1 0,-1-1 0,-1-7 1,3 52 2518,19 286-4877,-19-317 1551,4-6-125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04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69 11987,'23'-32'2189,"2"-3"3950,-24 34-4729,-2 4-256,-12 21-28,12-23-1068,-10 16 238,2-1 0,0 1 0,0 1 0,2 0 0,-7 25 0,14-42-295,0 0 0,-1-1 1,1 1-1,0 0 0,0 0 0,1 0 1,-1 0-1,0 0 0,0 0 0,0 0 1,1 0-1,-1 0 0,0 0 1,1 0-1,-1 0 0,1-1 0,-1 1 1,1 0-1,-1 0 0,1 0 0,0-1 1,-1 1-1,1 0 0,0-1 0,-1 1 1,1-1-1,0 1 0,0-1 1,0 1-1,0-1 0,0 1 0,-1-1 1,1 0-1,0 0 0,0 1 0,0-1 1,0 0-1,0 0 0,0 0 0,1 0 1,7 1-16,0-1 0,0 0 1,13-2-1,-11 0 5,-1 2-3,10-2-17,0 1 0,0 0 0,0 2-1,0 0 1,22 5 0,-39-5 25,1 0-1,0 0 0,0 0 1,-1 0-1,1 1 0,0 0 1,-1-1-1,0 1 0,1 1 1,-1-1-1,0 0 0,0 1 1,0-1-1,0 1 0,-1 0 1,1 0-1,-1 0 1,0 1-1,0-1 0,0 0 1,0 1-1,0-1 0,-1 1 1,1 0-1,-1-1 0,0 1 1,0 0-1,-1 0 0,1 0 1,-1 0-1,0 0 0,0 6 1,0-4 65,-1-1 0,1 0-1,-1 0 1,0 0 0,0 0 0,-1 0 0,0 0 0,1 0-1,-1 0 1,-1 0 0,1-1 0,-1 1 0,0-1 0,0 0 0,0 0-1,-1 0 1,1 0 0,-1 0 0,0-1 0,0 0 0,0 0 0,-1 0-1,1 0 1,-1 0 0,1-1 0,-10 3 0,-31 4 448,36-8-702,0 1 0,-1 0-1,1 0 1,0 1 0,0 0 0,0 1 0,-8 4 0,2 3-160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30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79 238 9418,'15'-68'5444,"-13"54"581,-17 185-4985,9-93-889,3-30-11,3-39 56,4-34 42,20-205 14,-23 224-259,0 3 3,0 1 0,-1 0 0,1-1 0,-1 1 0,0-1 1,0 1-1,0-1 0,0 1 0,-1-4 0,1 6 4,-1 0 0,1 0-1,0 0 1,-1 0 0,1 0-1,0 1 1,-1-1 0,1 0 0,0 0-1,0 1 1,-1-1 0,1 0-1,0 1 1,0-1 0,-1 0 0,1 0-1,0 1 1,0-1 0,0 0-1,-1 1 1,1-1 0,0 1 0,0-1-1,0 0 1,0 1 0,0-1-1,0 0 1,0 1 0,0-1 0,0 1-1,-5 17-8,0 0 16,-46 216 56,77-324 224,-9 4-205,11-149 0,-27 225-88,0 9 5,-1-1 0,0 0 0,0 0 0,1 0 0,-1 0 0,-1 0 0,1 0 0,0 0 0,0 0 0,-1 0 0,1 1 0,-1-1 0,1 0 0,-2-2 0,2 4 0,-1 0 1,1 0 0,0 0 0,0 0-1,0 0 1,-1-1 0,1 1 0,0 0-1,0 0 1,0 0 0,0 0 0,-1 0-1,1 0 1,0 0 0,0 1 0,0-1-1,-1 0 1,1 0 0,0 0 0,0 0-1,0 0 1,0 0 0,-1 0 0,1 0-1,0 0 1,0 0 0,0 1 0,0-1-1,-1 0 1,1 0 0,0 0 0,0 0-1,0 1 1,0-1 0,0 0 0,0 0-1,0 0 1,0 0 0,0 1-1,-1-1 1,1 0 0,0 0 0,0 0-1,0 1 1,-4 8 6,-3 15-5,1 0 0,1 1-1,1-1 1,2 1 0,0 28 0,1-42-2,-1 3-256,0 0-1,-1 0 1,-1 0-1,-9 23 0,0 2-109,0-3 114,-3 2-108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31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195 69 10282,'1'-4'462,"0"0"0,0 0 0,0 0 1,-1 0-1,0 0 0,0 0 0,0 0 0,-1 0 0,1 0 0,-1 0 0,-1-5 0,2 8-279,-1 1-1,1-1 0,0 0 1,-1 0-1,1 0 0,-1 0 1,0 0-1,1 1 0,-1-1 1,0 0-1,1 0 0,-1 1 1,0-1-1,0 0 1,0 1-1,1-1 0,-1 1 1,0-1-1,-2 0 0,2 1-73,-1 0-1,0 0 0,1 0 0,-1 0 1,0 0-1,1 0 0,-1 0 1,1 1-1,-1-1 0,0 1 0,1-1 1,-1 1-1,1-1 0,-1 1 1,1 0-1,-2 1 0,-6 4 79,0 0 1,1 1-1,-1 0 0,2 0 0,-1 1 1,1 0-1,-7 9 0,2-1 43,1 2 1,-17 32-1,23-37-188,0 0 1,0 0-1,1 1 1,1 0-1,1-1 1,-1 1-1,2 0 1,0 0-1,1 0 1,0 0-1,1 0 1,1 0-1,0 0 1,5 17-1,-7-30-39,1 1 0,-1-1 0,1 1 0,-1-1 0,1 0 1,-1 1-1,1-1 0,0 0 0,-1 1 0,1-1 0,0 0 0,0 0 0,0 0 0,0 0 0,0 0 0,0 0 0,0 0 0,1 0 0,-1 0 0,0-1 0,0 1 1,1 0-1,1 0 0,-1-1 3,-1 0 1,1 0-1,0-1 1,-1 1 0,1 0-1,-1-1 1,1 1-1,-1-1 1,1 0 0,-1 1-1,1-1 1,-1 0-1,0 0 1,1 0 0,-1 0-1,0 0 1,2-2-1,4-5 39,0-1 0,-1 1 0,1-1 0,-2 0 0,6-11 0,13-38 269,-23 55-279,0-1 0,0 0 0,0 1 0,0-1 0,-1 0 0,1 0 0,-1 1 0,0-1 0,0 0 0,0 0 1,-1 1-1,1-1 0,-1 0 0,-2-5 0,3 9-29,0 0 0,0-1 0,0 1 0,0 0 0,-1-1 0,1 1 0,0 0 0,0 0 0,0-1 0,-1 1 0,1 0 0,0-1 0,-1 1 0,1 0 0,0 0 0,-1 0 0,1-1 0,0 1 0,-1 0 0,1 0 0,0 0 0,-1 0 0,1 0 0,0 0 0,-1 0 0,1 0 0,0 0 0,-1 0 0,1 0 0,-1 0 0,1 0 0,-1 0 0,-12 8 116,-7 18-198,16-21-161,0 1 1,0-1-1,1 1 1,0 0-1,1 0 0,-1 1 1,1-1-1,0 1 1,1-1-1,-1 1 1,1-1-1,0 10 1,3-10-395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32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62 14747,'0'0'75,"0"1"-1,0-1 1,0 1-1,-1-1 1,1 0-1,0 1 1,0-1 0,-1 1-1,1-1 1,0 0-1,0 1 1,-1-1-1,1 0 1,-1 1-1,1-1 1,0 0-1,-1 0 1,1 1 0,-1-1-1,1 0 1,0 0-1,-1 0 1,-9 8 519,3 6-262,1 1 0,0 0-1,1 0 1,1 0 0,0 0 0,1 1 0,1 0 0,0 0 0,2-1 0,1 30 0,-1-43-303,0 0 0,0-1 0,0 1-1,0 0 1,1 0 0,-1 0 0,1 0 0,-1-1-1,1 1 1,0 0 0,-1-1 0,1 1 0,0 0 0,0-1-1,0 1 1,1-1 0,-1 0 0,0 1 0,0-1-1,1 0 1,-1 0 0,1 1 0,-1-1 0,1 0 0,0-1-1,2 2 1,-2-1 3,1-1 0,-1 0 0,1 0 0,-1 0-1,1 0 1,-1 0 0,1 0 0,-1-1 0,0 1 0,1-1 0,-1 0-1,0 0 1,1 0 0,-1 0 0,0 0 0,0 0 0,0 0 0,0-1-1,0 1 1,3-3 0,4-7 79,1 0 0,-1 0-1,-1 0 1,0-1 0,0-1 0,-1 1-1,-1-1 1,0-1 0,-1 1 0,0-1 0,-1 0-1,-1 0 1,0 0 0,-1 0 0,1-27-1,-3 35-71,-1 0-1,0 1 1,0-1-1,0 1 1,0 0-1,-1-1 0,-2-4 1,4 9-45,-1 0 1,1 0 0,-1 0 0,1 0-1,-1 0 1,0 0 0,1 0-1,-1 0 1,0 0 0,0 0-1,0 0 1,1 0 0,-1 1-1,0-1 1,0 0 0,0 1-1,0-1 1,0 1 0,-1-1-1,1 1 1,0-1 0,0 1 0,0 0-1,0 0 1,0-1 0,-1 1-1,1 0 1,0 0 0,0 0-1,0 0 1,0 0 0,-1 1-1,1-1 1,0 0 0,0 1-1,0-1 1,-2 1 0,-2 2-327,-1 1 0,1-1 0,0 1 1,0 0-1,1 1 0,-1-1 0,1 1 0,0 0 1,-3 5-1,-6 6-156,5-9-334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11.0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30 107 5889,'0'-1'249,"-1"0"-1,1 1 0,0-1 0,-1 1 1,1-1-1,0 0 0,0 1 0,0-1 1,0 0-1,0 1 0,0-1 0,0 0 1,0 0-1,0 1 0,0-1 0,0 0 1,0 1-1,0-1 0,0 0 1,1 1-1,-1-1 0,0 1 0,0-1 1,1 0-1,6-20 1992,0 11-1017,2-9 2414,-17 14-333,5 2-2749,6 4-126,-2-1-363,0 26-123,-2 19 68,0-25 1,0 1 0,2 0 0,0-1 0,8 39 0,-6-49-142,-6-14-153,-1-18-127,12-24 444,-5 29-16,0 0-1,1-24 1,-20 60-252,12-10 232,1 0 0,1 0 0,0 0-1,0 0 1,0 0 0,1 0 0,1 0-1,0 1 1,1 14 0,-1 14-59,0-36 49,-1 20 10,0-17 9,-1-14-34,3-11 12,0-1 1,1 1-1,1 0 1,7-26 0,0 2-54,-6 23 35,-1 8-50,-1 1 1,1-22 0,-3 33-22,-1 1-285,0 0 372,0 1-1,0-1 1,0 1 0,0-1 0,0 1 0,0 0 0,0-1 0,0 1 0,0 0 0,0 0 0,0 0 0,0-1 0,0 1 0,1 0 0,-1 0 0,0 0 0,1 0 0,-1 1 0,1-1 0,-1 0 0,1 0-1,0 0 1,-1 0 0,1 2 0,-10 40 74,7-29-92,-18 92 22,21-160-16,4 29 31,2-15-26,2-65 0,-9 116-157,-1 0-1,-1 0 0,0-1 1,0 1-1,-8 16 1,-2-5 59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12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35 130 14427,'-2'-9'724,"2"1"0,-1-1 0,1 0 0,1 0 0,-1 1 0,3-10 0,-2 14-609,0 0 0,0 0 0,1 0 0,-1 0 0,1 0 0,0 1 0,0-1 0,0 1 0,0-1-1,0 1 1,1 0 0,0 0 0,0 0 0,5-5 0,-7 8-107,-1-1 0,1 1 0,-1 0 0,1 0 0,-1 0 0,1-1 0,-1 1 0,1 0 0,-1 0 0,1 0 0,-1 0 0,1 0 0,-1 0-1,1 0 1,-1 0 0,1 0 0,-1 0 0,1 1 0,-1-1 0,1 0 0,-1 0 0,1 0 0,-1 1 0,0-1 0,1 0 0,-1 0 0,1 1 0,-1-1 0,0 0 0,1 1 0,-1-1 0,0 1-1,1-1 1,-1 0 0,0 1 0,1-1 0,-1 1 0,0-1 0,0 1 0,0-1 0,0 1 0,1 0 0,6 21 53,-5-10-17,-1 0 1,-1-1-1,0 1 1,0 0-1,-1-1 1,0 1-1,-1 0 1,-1-1-1,-7 20 1,-4 5 191,-30 55 0,20-46 147,47-62 361,-18 13-652,7-7 193,0 1-1,26-16 1,-35 24-278,-1 1 1,1-1 0,-1 1-1,1 0 1,-1 0 0,1 0-1,0 0 1,0 0 0,-1 0-1,1 1 1,0-1 0,0 1 0,0 0-1,0 0 1,-1 0 0,1 0-1,0 1 1,0-1 0,0 1-1,-1 0 1,1 0 0,0 0-1,4 2 1,-7-3-365,3 5-2697,-1-4 2425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12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6 15955,'1'-1'103,"-1"1"0,1 0 0,-1-1 0,1 1 0,-1-1 0,1 1 0,-1 0 0,1-1 0,-1 1 0,1 0 0,-1-1 0,1 1 0,0 0 0,-1 0 0,1 0 0,-1 0-1,1-1 1,0 1 0,-1 0 0,1 0 0,0 0 0,-1 0 0,1 0 0,-1 1 0,1-1 0,0 0 0,-1 0 0,1 0 0,0 1 0,-1-1 0,1 1 0,11 19 705,-11-18-826,6 16 177,-7-16-103,1 1 0,-1-1 0,1 0 0,0 0 0,0 1 0,0-1 0,0 0 0,0 0 0,1 0 0,-1 0 0,1 0 0,-1 0 0,1-1 0,-1 1 0,1 0 0,0-1 0,0 1 0,0-1 0,0 0 0,0 0 0,0 0 0,5 2 0,-1 0-42,1-1-1,-1 1 0,1 1 0,-1 0 1,0-1-1,0 2 0,-1-1 1,0 1-1,1 0 0,-1 0 1,-1 0-1,1 1 0,-1-1 0,0 1 1,6 12-1,-8-14 34,-1 0 0,1-1 0,-1 1 0,0 0 0,0 1 0,0-1 0,-1 0 0,1 0 0,-1 0 0,0 0 0,0 0 0,-1 1 0,1-1 0,-1 0 0,0 0 0,0 0 0,0 0 0,-1 0 0,1 0 0,-1-1 0,0 1 0,0 0 0,0-1 1,0 1-1,-1-1 0,0 0 0,1 0 0,-5 4 0,0-1 38,-1-1 1,1 0 0,-1 0-1,0 0 1,0-1 0,0 0-1,-1-1 1,0 0 0,1 0-1,-1-1 1,0 0 0,0 0-1,0-1 1,0 0 0,-16-1 0,23-1-181,0 0 1,0 1 0,0-1 0,0 0 0,0-1 0,0 1 0,0 0 0,0-1 0,1 1 0,-1-1 0,0 1 0,1-1 0,-1 0-1,1 0 1,-2-2 0,1 1-63,-8-11-354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13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 19052,'6'-3'1624,"1"-2"-1215,2-1-201,10 3 728,1-3-248,6 3-472,3-1-232,4 2-528,-3 4-216,-1 1 608,3 4-120,-4-7-105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28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3712 10970,'-3'6'3914,"6"-7"-1016,-1 0-2806,13-29 1646,-10 24-1728,-1 0-1,0 0 0,0 0 1,0 0-1,-1-1 0,0 1 1,3-10-1,-1 5 8,0 0 1,10-17-1,-10 19-13,0 0-1,-1 0 1,5-18 0,0 0 14,20-55-31,-11 26 20,15-38 14,5 24 4,-9 18-17,-10 16 1,28-35 0,5-11 3,-31 51-10,39-49 1,-34 48 0,26-43-1,10-54-9,-6 11 5,-35 81 14,-2 0 0,-1-2-1,-2 0 1,-2-1 0,-2 0 0,12-66 0,-14 44-1,2 0-1,4 0 1,2 2 0,38-89 0,-37 101 4,-2 0 1,11-57-1,-18 61-10,3 0 1,1 1 0,23-47-1,54-63 158,-57 100-20,43-88-1,-16 9-106,-14 33 35,49-150 0,-78 198-59,2 1 1,42-76-1,78-142-160,-138 259-445,-7 7 153,-14 10-94,2-2 310,0-2-120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1.7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82 13499,'11'-43'2487,"-4"5"6027,-16 45-7503,-6 10-628,1 1-1,1 1 1,1 0 0,1 0 0,0 2-1,1-1 1,-13 44 0,23-63-395,-1 0 1,1 0 0,0 0-1,0 0 1,0 0 0,-1 0 0,1 0-1,0 0 1,0 0 0,1 0-1,-1 0 1,0 0 0,0 0-1,0 0 1,1 1 0,0-1 1,-1-1 1,0 0-1,0 1 1,1-1-1,-1 0 1,1 0-1,-1 1 1,0-1-1,1 0 1,-1 0-1,0 0 1,1 1-1,-1-1 1,1 0-1,-1 0 1,1 0-1,-1 0 1,1 0-1,-1 0 1,0 0-1,1 0 1,-1 0-1,1 0 1,0 0-1,4-1-71,0-1 0,0 1 1,0-1-1,-1 0 0,6-3 0,7-3-110,-12 6 153,0 1 0,0 0 0,1 0 1,-1 0-1,0 1 0,0 0 0,1 0 0,-1 0 0,0 0 1,0 1-1,1 0 0,-1 0 0,0 0 0,0 1 1,9 4-1,-11-4 41,0-1 0,-1 1 0,1 0 0,-1 0 0,1 1 1,-1-1-1,0 1 0,0-1 0,0 1 0,0-1 0,-1 1 1,1 0-1,-1 0 0,1 0 0,-1 0 0,0 0 0,0 0 0,0 0 1,-1 1-1,1-1 0,-1 0 0,0 0 0,0 1 0,0-1 0,0 0 1,-1 6-1,-2 2 89,1 0 0,-2 0 1,1 0-1,-1 0 0,-1-1 1,0 0-1,-1 0 0,1 0 1,-2-1-1,1 0 0,-2 0 1,1 0-1,-1-1 0,0-1 1,-1 1-1,-9 6 0,16-12-145,0-1-1,0 0 0,0 0 1,0 0-1,0 0 0,0 0 0,0 0 1,0 0-1,0-1 0,0 1 0,0-1 1,0 0-1,-1 1 0,1-1 1,0 0-1,0 0 0,-1 0 0,1-1 1,0 1-1,0 0 0,0-1 1,0 0-1,0 1 0,-4-3 0,4 1-61,0 1-1,0-2 1,0 1-1,0 0 1,0 0-1,0-1 1,1 1-1,-1 0 0,1-1 1,0 0-1,-1 1 1,1-1-1,0 0 1,1 0-1,-1 0 1,0 1-1,1-1 0,0 0 1,0-4-1,1-36-561,6-7-282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29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0 13971,'0'3'1272,"0"6"-752,-1 2-208,0 5 561,-2 4-169,0 5-216,1 2-160,1 4-408,1-2-240,-2 0-1457,0 0 1569,2-5-248,0-1-192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29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0 12355,'-16'95'2085,"-2"18"53,17-98-2386,0 1 0,1-1 0,1 1 0,0-1 0,6 21 0,-5-25-408,-1 0-1,1-1 1,-1 14 0,-7 61 1651,0-24 639,4-29-1026,0-19-434,1 0 1,0 1-1,1-1 1,1 1 0,0-1-1,5 21 1,-5-30-534,0 0 0,0 0 1,0 0-1,-1-1 1,0 1-1,0 7 0,-4 22 1377,-1 8 1882,12-76-2775,-4 5-225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1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88 13587,'0'-3'394,"-1"0"0,1 0 0,-1 0 0,1 0 1,0 0-1,0 0 0,1-1 0,-1 1 0,0 0 0,1 0 0,0 0 1,0 0-1,0 0 0,3-5 0,-2 5-237,0 1 1,0-1-1,1 1 0,-1-1 1,1 1-1,-1 0 0,1 0 1,0 0-1,0 0 1,0 1-1,0-1 0,0 1 1,6-2-1,-5 2-109,1-1 0,0 1 0,0 0 0,0 0 1,-1 1-1,1-1 0,0 1 0,0 0 0,0 0 0,0 1 0,0 0 0,0 0 0,6 2 0,-9-3-41,0 1-1,-1 0 0,1 0 0,0 0 0,-1 0 0,1 0 0,0 0 0,-1 1 0,1-1 0,-1 0 0,0 1 0,0-1 0,1 1 0,-1 0 0,0-1 0,0 1 0,0 0 0,-1 0 0,1-1 0,0 1 0,-1 0 0,1 0 0,-1 0 0,1 0 0,-1 0 0,0 0 0,0 0 1,0 0-1,0 0 0,0 0 0,-1 0 0,1-1 0,0 1 0,-1 0 0,-1 3 0,1 0 50,-1-1 0,0 1 0,-1-1 0,1 1 0,-1-1 0,1 0 1,-1 0-1,0 0 0,-1-1 0,1 1 0,-1-1 0,1 0 0,-8 5 0,11-8-52,0 0-1,0 0 1,-1 0-1,1 0 1,0 0-1,0 0 1,0 0-1,-1 1 1,1-1-1,0 0 1,0 0-1,0 0 1,-1 0-1,1 0 0,0 1 1,0-1-1,0 0 1,0 0-1,0 0 1,0 0-1,-1 1 1,1-1-1,0 0 1,0 0-1,0 1 1,0-1-1,0 0 1,0 0-1,0 0 1,0 1-1,0-1 1,0 0-1,0 0 1,0 1-1,0-1 0,0 0 1,0 0-1,0 0 1,0 1-1,0-1 1,0 0-1,1 0 1,-1 0-1,0 1 1,0-1-1,0 0 1,0 0-1,0 0 1,0 0-1,1 1 1,-1-1-1,0 0 1,0 0-1,0 0 1,0 0-1,1 0 0,-1 0 1,0 1-1,0-1 1,1 0-1,14 6-35,-13-6 28,12 5-36,-5-3-1,0 1 1,0 0-1,0 0 0,-1 1 1,11 7-1,-16-10 38,-1 1 0,1 1 0,-1-1 0,0 0 1,0 0-1,0 1 0,0-1 0,0 1 0,-1-1 0,1 1 0,-1 0 0,0 0 0,0 0 0,0 0 0,0 0 0,0 0 0,0 0 0,-1 0 0,0 0 0,1 4 0,-1-2 61,0-1 1,0 0 0,0 1 0,-1-1 0,1 0 0,-1 1-1,0-1 1,0 0 0,-1 0 0,1 1 0,-1-1-1,0-1 1,0 1 0,-4 5 0,4-6 38,0-1 0,-1 1 1,0-1-1,0 0 0,1 0 0,-1 0 1,-1 0-1,1 0 0,0-1 0,0 1 1,-1-1-1,1 0 0,-1 0 0,1 0 1,-1 0-1,1-1 0,-1 1 0,-4-1 1,-1 0-12,6 1-117,-1-1 0,0 1 0,1-1 0,-1 0 0,0 0-1,1-1 1,-1 1 0,0-1 0,1 0 0,-1 0 0,1 0-1,-1 0 1,-5-4 0,8 5-33,1 0 0,0 0 1,0-1-1,-1 1 0,1 0 0,0-1 0,0 1 0,0 0 1,0 0-1,-1-1 0,1 1 0,0 0 0,0-1 0,0 1 1,0-1-1,0 1 0,0 0 0,0-1 0,0 1 0,0 0 1,0-1-1,0 1 0,0 0 0,0-1 0,0 1 0,0 0 1,1-1-1,-1 1 0,0 0 0,0-1 0,0 1 0,0 0 0,1 0 1,-1-1-1,0 1 0,0 0 0,1 0 0,-1-1 0,0 1 1,0 0-1,1 0 0,-1 0 0,1-1 0,2-2-266,0-1-442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1.6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35 15803,'3'-12'1634,"-3"10"-1413,0 1 1,0-1-1,1 0 1,-1 0 0,0 0-1,1 1 1,0-1 0,-1 0-1,1 1 1,0-1 0,1-1-1,-2 3-153,1 0 0,-1 0-1,0 0 1,1 0 0,-1 1-1,0-1 1,1 0 0,-1 0 0,0 0-1,0 0 1,1 1 0,-1-1-1,0 0 1,0 0 0,1 1-1,-1-1 1,0 0 0,0 0-1,0 1 1,1-1 0,-1 0 0,0 1-1,0-1 1,0 0 0,0 1-1,0-1 1,0 0 0,0 1-1,0-1 1,0 0 0,0 1-1,0-1 1,0 0 0,0 1 0,0-1-1,0 1 1,3 19 278,-3-18-197,2 13-50,-1 0 0,-1 1 1,0-1-1,-1 0 1,-1 0-1,0 1 0,-1-1 1,-1-1-1,0 1 1,-1 0-1,-1-1 0,-11 21 1,4-12 5,-11 19 83,23-39-174,0 0 0,0 0 0,0 0 0,0 0 0,0 0 0,0 0-1,1 0 1,0 0 0,0 0 0,0 1 0,0 4 0,0-7-13,1 0 1,-1-1-1,0 1 0,0 0 1,1-1-1,-1 1 1,1 0-1,-1-1 0,0 1 1,1-1-1,-1 1 0,1-1 1,0 1-1,-1-1 0,1 1 1,-1-1-1,1 1 1,0-1-1,-1 0 0,1 1 1,0-1-1,-1 0 0,1 0 1,0 1-1,-1-1 0,1 0 1,0 0-1,0 0 1,-1 0-1,1 0 0,0 0 1,0 0-1,-1 0 0,1 0 1,1-1-1,28-7 11,-27 7-17,32-14-236,-22 10-297,-1 0 0,1 0-1,21-4 1,-21 10 142,-3 7-137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3.2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 11867,'34'-6'1051,"77"-9"1876,-95 14-2822,0 0-1,0 2 1,0 0-1,31 6 0,-6 2-325,0-3-1,1-1 0,-1-2 1,1-1-1,0-3 0,-1-1 0,80-15 1,-89 10 230,-3 0 27,0 2 0,37-2 0,-57 7-8,0 0 0,0 1 0,0-1 0,0 2 0,0-1 0,0 1-1,-1 1 1,1-1 0,-1 2 0,1-1 0,12 8 0,-15-8 114,-1 0 0,0 0 0,1-1 0,0 0 0,-1 0 1,1 0-1,0-1 0,0 0 0,0 0 0,10 0 0,3-2 457,-1 0-1,21-5 1,-29 4-585,1 0 0,-1 0-1,1 1 1,-1 1 0,1 0 0,0 0 0,-1 1 0,1 0 0,-1 1-1,15 4 1,-11 2-203,-10 3-95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2.5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17228,'13'3'1128,"9"0"-992,5 2-80,15 3 88,9-3-368,8 0-848,2-1 960,1-5-184,0-2-96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3.7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9 105 14379,'-2'-5'453,"1"0"0,-1-1 0,1 1 0,0-1 0,1 0 0,-1 1 0,1-8 0,0 12-365,1-1-1,-1 0 1,1 0 0,-1 0-1,1 0 1,0 0-1,0 1 1,0-1 0,0 0-1,0 1 1,0-1 0,0 1-1,0-1 1,1 1-1,-1-1 1,0 1 0,1 0-1,0 0 1,-1 0 0,1 0-1,0 0 1,-1 0-1,1 0 1,2 0 0,7-3-24,0 1 0,0 0 0,0 0 1,1 1-1,-1 1 0,1 0 0,0 1 1,-1 0-1,16 2 0,-11 0-85,-1 1 0,0 0 0,1 1 0,-1 1 0,0 0 0,18 9-1,-29-12 14,0 1-1,0-1 0,0 1 0,-1-1 0,1 1 0,-1 0 0,1 1 1,-1-1-1,0 0 0,0 1 0,-1 0 0,1-1 0,-1 1 0,1 0 1,2 8-1,-3-6 8,-1 1 0,0-1 0,0 0-1,0 1 1,-1-1 0,0 1 0,0-1 0,-1 1 0,1-1 0,-4 11 0,-14 61 91,-12 58-751,28-127 492,-4 16-1224,-1-20 603,-5-12 232,-3-10-149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4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1 397 16091,'7'0'1177,"6"0"-961,5 0-96,9 0 224,1-5-328,8-1-392,1-4-1593,0-6 1753,3-1-288,-2-5-208</inkml:trace>
  <inkml:trace contextRef="#ctx0" brushRef="#br0" timeOffset="1">554 2 13859,'5'-2'1224,"-8"12"-792,-4 9-144,-3 11 601,-1 5-225,-1 7-256,-1 2-128,1 0-72,1 0-24,2-5-184,0-6-184,4-8-376,0-4-769,2-10 1121,3-10-200,-1 6-152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4.8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55 13331,'-5'1'232,"1"-1"0,-1 1 1,0 0-1,1 0 0,-1 0 0,1 0 1,-1 1-1,1 0 0,0 0 0,0 0 1,0 1-1,0-1 0,0 1 0,0 0 0,0 0 1,1 0-1,0 1 0,0-1 0,0 1 1,-4 5-1,3-3-76,0 1 0,0 0 0,1 0 1,0 0-1,0 0 0,0 0 0,1 1 0,0-1 0,1 1 0,0 0 0,-1 12 1,2-20-154,0 0 1,0 0 0,0 1-1,0-1 1,0 0 0,0 0 0,-1 0-1,1 0 1,0 0 0,0 0-1,0 1 1,0-1 0,0 0-1,0 0 1,0 0 0,0 0-1,0 0 1,0 0 0,0 1 0,0-1-1,0 0 1,0 0 0,0 0-1,0 0 1,0 0 0,1 0-1,-1 1 1,0-1 0,0 0 0,0 0-1,0 0 1,0 0 0,0 0-1,0 0 1,0 0 0,0 1-1,0-1 1,1 0 0,-1 0 0,0 0-1,0 0 1,0 0 0,0 0-1,0 0 1,0 0 0,1 0-1,-1 0 1,0 0 0,0 0-1,0 0 1,0 0 0,0 0 0,0 0-1,1 0 1,-1 0 0,0 0-1,0 0 1,0 0 0,0 0-1,8-9 133,4-15-20,-7 11-74,-1 0 0,-1 0 0,0 0-1,0 0 1,-2 0 0,1 0 0,-2-1 0,0 1 0,0-1-1,-4-18 1,4 32-49,0-1 1,0 1-1,0-1 0,0 1 0,0-1 1,0 1-1,0-1 0,0 1 0,0-1 1,0 1-1,-1 0 0,1-1 0,0 1 1,0-1-1,-1 1 0,1-1 0,0 1 1,0 0-1,-1-1 0,1 1 0,0 0 1,-1-1-1,1 1 0,0 0 0,-1-1 1,1 1-1,-1 0 0,1 0 0,-1 0 0,1-1 1,-1 1-1,1 0 0,0 0 0,-1 0 1,1 0-1,-1 0 0,1 0 0,-1 0 1,1 0-1,-1 0 0,0 0 0,0 0-36,0 1-1,1 0 1,-1-1 0,0 1-1,0 0 1,1 0-1,-1 0 1,0 0-1,1-1 1,-1 1-1,1 0 1,-1 0-1,1 0 1,-1 0-1,1 0 1,0 0 0,0 0-1,-1 2 1,0 5-307,0 0 1,0 0-1,1 0 0,0 1 1,0-1-1,1 0 1,0 0-1,0 0 1,4 13-1,6 2-489</inkml:trace>
  <inkml:trace contextRef="#ctx0" brushRef="#br0" timeOffset="0.98">562 278 12555,'-14'30'1360,"2"-8"532,-13 39 0,23-55-1669,0 1 0,0-1 1,1 0-1,0 1 0,0-1 0,1 1 1,-1 0-1,1-1 0,1 1 0,0-1 0,1 8 1,-2-12-200,1 0 0,-1-1 0,1 1 0,-1-1-1,1 1 1,-1 0 0,1-1 0,0 1 0,0-1 0,0 0 0,0 1 0,0-1 0,0 0 0,0 0 0,1 1 0,-1-1 0,0 0 0,1 0 0,-1 0 0,1-1 0,-1 1 0,1 0 0,-1 0 0,1-1 0,-1 1 0,1-1 0,0 0 0,-1 1-1,1-1 1,0 0 0,-1 0 0,1 0 0,0 0 0,0 0 0,-1 0 0,1-1 0,0 1 0,-1 0 0,1-1 0,-1 1 0,3-2 0,1 0 4,0 0 0,0-1 0,0 1 0,0-1 0,0-1 0,0 1 0,-1 0-1,1-1 1,-1 0 0,0 0 0,4-6 0,-3 2 8,0-1-1,0 0 1,-1 0-1,0 0 1,-1-1-1,0 1 1,-1-1-1,3-13 1,-4 18-32,-1 0 0,1 0 0,-1 0 0,0 0 0,0 1 0,0-1 0,-1 0 0,0 0 0,0 0 0,0 0 0,0 1 0,-1-1 0,0 0 0,0 1 0,0-1 0,0 1 0,-1 0 0,-5-7 0,7 10-39,-1-1-1,1 1 0,0 0 0,-1 0 0,1 0 0,-1 1 1,1-1-1,-1 0 0,1 1 0,-1-1 0,1 0 0,-1 1 0,0 0 1,1-1-1,-1 1 0,0 0 0,1 0 0,-1 0 0,0 0 1,1 0-1,-1 1 0,0-1 0,1 0 0,-1 1 0,0-1 1,1 1-1,-1-1 0,1 1 0,-1 0 0,1 0 0,-1 0 0,1 0 1,0 0-1,-1 0 0,1 0 0,0 0 0,0 0 0,0 1 1,-2 1-1,-4 10-258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1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63 14803,'0'-3'570,"1"1"0,-1-1-1,1 1 1,-1-1 0,1 1-1,0-1 1,0 1 0,0-1 0,1 1-1,-1 0 1,0 0 0,1-1 0,1-1-1,0 2-475,-1 0 0,1 1 0,0-1 0,-1 1 1,1 0-1,0-1 0,5 0 0,1-1-52,-3 1-31,-1 0 0,2 0 0,-1 1 0,0-1 0,9 1 0,-13 1-8,-1 0 1,0 0-1,0 0 1,0 0-1,0 0 0,0 1 1,0-1-1,1 0 0,-1 1 1,0-1-1,0 1 1,0-1-1,0 1 0,0-1 1,0 1-1,-1 0 1,1 0-1,0-1 0,0 1 1,0 0-1,-1 0 0,1 0 1,0 0-1,-1 0 1,1 0-1,-1 0 0,1 0 1,-1 0-1,1 0 0,-1 0 1,0 0-1,0 0 1,1 0-1,-1 0 0,0 1 1,0 1-1,0 7 73,-1 1-1,0-1 1,0 1-1,-1-1 1,0 1-1,-1-1 1,0 0-1,-1 0 1,0 0-1,0 0 1,-1-1-1,0 0 1,-1 0-1,0 0 1,-8 8-1,14-17-67,0 0 0,0 0 0,0-1-1,-1 1 1,1 0 0,0 0 0,0 0 0,0 0-1,0 0 1,0 0 0,-1 0 0,1-1-1,0 1 1,0 0 0,0 0 0,0 0 0,0 0-1,0-1 1,0 1 0,-1 0 0,1 0-1,0 0 1,0 0 0,0-1 0,0 1 0,0 0-1,0 0 1,0 0 0,0-1 0,0 1-1,0 0 1,0 0 0,0 0 0,0-1 0,0 1-1,0 0 1,0 0 0,0 0 0,1-1 0,-1 1-1,0 0 1,0 0 0,0 0 0,0 0-1,0-1 1,0 1 0,1 0 0,2-4-31,0 0 0,1 1-1,-1-1 1,1 1 0,0 0 0,0 0 0,0 0 0,0 0 0,1 1 0,-1 0-1,1 0 1,-1 0 0,1 0 0,0 1 0,0 0 0,0 0 0,6-1 0,-11 2 17,0 0 0,1 0-1,-1 0 1,0 0 0,1 0 0,-1 0 0,0 0 0,1 1 0,-1-1 0,0 0 0,0 0 0,1 0 0,-1 0 0,0 0 0,1 0-1,-1 1 1,0-1 0,0 0 0,1 0 0,-1 0 0,0 0 0,0 1 0,0-1 0,1 0 0,-1 0 0,0 1 0,0-1 0,0 0 0,0 1-1,0-1 1,1 0 0,-1 0 0,0 1 0,-2 13 27,-12 12 271,14-25-270,-9 13 186,1-1 1,-2-1 0,0 0-1,0 0 1,-1-1 0,-1 0-1,1-1 1,-2 0 0,0-1-1,-23 13 1,22-19-701,14-3 445,-1 0 0,1 0 0,0 0 0,0 0 0,-1-1 0,1 1 0,0 0 0,0 0 0,0 0 0,0-1 0,-1 1 0,1 0 1,0 0-1,0 0 0,0-1 0,0 1 0,0 0 0,0 0 0,0-1 0,0 1 0,0 0 0,0-1 0,0 1 0,0 0 0,0 0 0,0-1 0,0 1 0,0 0 0,0-1 0,10-23-1576,-2 11 918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2.3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19948,'0'1'101,"1"-1"-1,0 0 0,0 1 0,0-1 1,-1 1-1,1-1 0,0 1 1,0-1-1,-1 1 0,1-1 1,0 1-1,-1 0 0,1-1 0,-1 1 1,1 0-1,-1-1 0,1 1 1,-1 0-1,0 0 0,1 0 1,-1-1-1,0 1 0,1 0 0,-1 0 1,0 0-1,0 0 0,0 0 1,0 1-1,1 32 674,-2-20-13,20 315 1387,-19-322-2155,1-1-1,-1 0 0,2 0 1,-1 0-1,1 0 0,0 0 1,3 7-1,-4-11 1,0-1 0,0 1 1,0-1-1,0 1 0,1-1 0,-1 1 0,0-1 0,1 0 0,-1 0 1,1 0-1,0 0 0,-1 0 0,1 0 0,0 0 0,-1-1 0,1 1 1,0-1-1,0 1 0,0-1 0,-1 1 0,1-1 0,0 0 0,0 0 1,0 0-1,0 0 0,0 0 0,-1-1 0,3 0 0,9-2-37,0 0 1,-1-1-1,1-1 0,16-8 0,21-8 78,-44 18-27,-1 1 0,0-1 0,0 0 0,0 0 0,0-1 0,-1 1 0,1-1 0,-1 0-1,0 0 1,0-1 0,0 1 0,-1-1 0,0 0 0,0 0 0,4-7 0,3-10 56,0 0-1,8-32 1,-13 38-6,-2 6 59,0-1 1,-1 1-1,2-16 0,-4 47 22,1-1-1,6 32 0,-6-46-121,1 0-1,-1 0 0,1 0 0,0 0 0,0 0 1,1-1-1,0 1 0,0-1 0,0 1 0,0-1 1,1 0-1,6 7 0,-8-11-9,0 0-1,0 0 1,0 0 0,0 0-1,0 0 1,0 0 0,0 0-1,0 0 1,0-1 0,0 1-1,0-1 1,1 0 0,-1 0-1,0 0 1,0 0 0,0 0-1,1 0 1,-1 0 0,0-1-1,0 1 1,0-1 0,0 1-1,0-1 1,0 0 0,0 0-1,0 0 1,0 0 0,0 0-1,3-3 1,1-1 5,1 0 1,-1 0-1,0-1 0,-1 0 1,1 0-1,6-11 0,0-1 10,-2 0 1,0-1-1,-1-1 0,-1 0 0,0 0 0,4-24 0,-10 35-12,-6 16-7,-4 17 2,4-1 47,0 0 0,2-1 0,0 1 0,3 34 0,-1-56-45,0 0 0,0 0 1,0 0-1,0 0 1,0 0-1,0 0 0,0 0 1,0 0-1,0 0 1,1 0-1,-1 0 0,1 0 1,-1 0-1,0 0 1,1 0-1,0 0 0,-1 0 1,1 0-1,-1 0 0,1-1 1,0 1-1,0 0 1,0 0-1,-1-1 0,1 1 1,0-1-1,0 1 1,0-1-1,1 2 0,1-3-13,-1 1 0,0 0 0,0-1-1,0 1 1,0-1 0,0 0 0,0 1-1,0-1 1,0 0 0,0 0-1,0 0 1,-1-1 0,1 1 0,2-3-1,13-10-915,23-26 0,-35 35 864,2-4-329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2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17 558 14443,'-5'4'342,"-6"7"4599,16-18-4005,239-284 2284,-195 237-3209,3 2 0,2 2 0,67-48 0,-91 80-17,-18 16-29,-11 2 31,-1 0 0,0 1 0,0-1 0,0 0 0,0 1 1,0-1-1,0 1 0,0-1 0,0 0 0,0 1 1,0-1-1,0 1 0,0-1 0,0 0 0,0 1 0,0-1 1,0 0-1,0 1 0,0-1 0,0 1 0,-1-1 1,1 0-1,0 1 0,0-1 0,0 0 0,-1 1 0,1-1 1,0 0-1,-1 0 0,1 1 0,-1-1 0,-2 4-218,0 0 0,-1 0 0,1 0 0,-1 0 0,0-1 0,0 0 0,0 0 0,0 0 0,-1 0 0,1-1 0,-1 0 0,0 0 0,1 0 0,-11 2 0,-1-3-406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3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23 117 12635,'-1'0'146,"-1"-1"1,1 1-1,0 0 1,0-1 0,0 1-1,-1-1 1,1 0-1,0 1 1,0-1 0,0 0-1,0 0 1,0 0-1,0 0 1,1 0-1,-1 0 1,0 0 0,0 0-1,1 0 1,-1 0-1,0 0 1,1 0 0,-1-3-1,0 2 52,1 0 0,0 0-1,0-1 1,0 1 0,1 0 0,-1 0-1,0 0 1,1 0 0,-1 0 0,1 0-1,0 0 1,1-4 0,1 0 137,1 0 0,0 0-1,0 1 1,0-1 0,1 1 0,-1 0-1,10-7 1,-13 10-288,1 1 0,0-1-1,0 1 1,0 0 0,-1 0-1,1 0 1,0 0 0,0 1-1,1-1 1,-1 0 0,0 1-1,0-1 1,0 1 0,0 0-1,0 0 1,1 0 0,-1 0-1,0 0 1,0 0 0,0 1-1,4 0 1,-5 0-36,1 0 1,-1 0-1,1 0 0,-1 0 1,1 0-1,-1 0 0,0 0 1,0 1-1,0-1 0,0 0 1,0 1-1,0-1 0,0 1 1,0-1-1,0 1 0,-1 0 1,1-1-1,0 1 0,-1 0 1,0-1-1,1 1 1,-1 0-1,0-1 0,0 1 1,0 0-1,0 0 0,0 1 0,-2 8 92,1-1-1,-2 1 1,1-1-1,-1 0 1,-1 0-1,-6 13 0,5-12 74,0 0 0,1 0 0,1 0 0,-3 17 0,5-28-186,1 0 0,0 1 0,0-1 0,0 0 0,0 1 0,0-1 0,0 0 0,0 1 0,0-1 0,0 1 0,0-1 0,0 0 0,0 1 0,0-1 0,0 1 1,0-1-1,0 0 0,0 1 0,0-1 0,0 0 0,0 1 0,1-1 0,-1 0 0,0 1 0,0-1 0,1 0 0,-1 1 0,0-1 0,0 0 0,1 0 0,-1 1 0,0-1 0,1 0 0,-1 0 0,0 1 0,1-1 0,-1 0 0,1 0 1,15-7-819,13-18-58,-9 0 494,2-3-121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3.4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24 16524,'-10'13'925,"-1"-1"-122,2 1 0,-1 0 0,-7 15 0,15-24-672,0 1 0,0 0-1,1-1 1,-1 1 0,1 0 0,0 0-1,0 0 1,0 0 0,1 0 0,0 1-1,0-1 1,0 0 0,2 9-1,-1-12-95,-1 0-1,1 0 0,-1 0 0,1 0 0,0 0 0,0 0 1,0 0-1,0 0 0,0 0 0,0-1 0,0 1 0,1 0 1,-1-1-1,1 1 0,-1-1 0,1 1 0,-1-1 0,1 0 1,4 2-1,-3-1-8,0-1 0,0 0 0,1 0 0,-1 0 0,1-1 1,-1 0-1,1 1 0,-1-1 0,1 0 0,-1 0 0,5-1 1,1-1-2,0 0 0,0-1 0,0 0 0,0 0 0,-1 0 0,1-1 0,-1-1 0,11-7 0,-10 5 22,-1 0-1,1-1 1,-1 1-1,-1-2 1,0 1-1,7-12 1,-12 17-16,0 0 0,0 0 0,0-1 0,0 1 0,0-1 0,-1 0 0,0 1 0,0-1 0,0 0 0,0 0 0,-1 0 0,1 0 0,-1 1 0,0-1 1,0 0-1,0 0 0,-1 0 0,0 0 0,1 0 0,-3-5 0,2 6-15,0 1 0,0 0 0,-1 0 0,1 0 0,-1-1 0,1 2 0,-1-1 1,1 0-1,-1 0 0,0 0 0,0 1 0,0-1 0,0 1 0,0 0 0,0-1 0,-1 1 0,1 0 0,0 0 0,-1 0 0,1 1 1,0-1-1,-1 1 0,1-1 0,-1 1 0,1 0 0,-1 0 0,1 0 0,-1 0 0,1 0 0,-1 0 0,1 1 0,-1-1 1,1 1-1,0 0 0,-4 1 0,-2 1 54,-1 1 0,1 0 0,0 0 1,0 0-1,0 1 0,1 1 0,-1-1 1,-7 9-1,-3 3-54,3-3 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8.1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3 228 16964,'-2'-8'1400,"3"1"-944,2 1-176,7-1 600,4-3-160,8-7-263,6-4-113,3-3-136,4 1-136,0-2-376,-3-1-185,-5 4-399,-5 2-368,-18 10 888,-7 9-232,-13 12-224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8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1 128 15475,'7'0'1281,"3"-6"-793,0-6-160,8-2 440,1-3-184,2-1-328,1 1-200,-2 1-496,2 2-488,-6 3 720,-3 8-208,-10 6-176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0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38 12331,'-21'-37'3876,"21"93"271,2-4-3673,-1-6-555,2 0 1,15 76-1,-15-121-770,1-7 607,3-8 46,-2-11-227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0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0 18164,'-1'1'96,"0"-1"0,0 0 1,0 1-1,0 0 0,0-1 1,0 1-1,0 0 0,0-1 0,0 1 1,0 0-1,0 0 0,1 0 1,-1 0-1,0 0 0,1 0 0,-1 0 1,0 0-1,1 0 0,-1 0 1,1 0-1,0 0 0,-1 1 1,1-1-1,0 2 0,-7 31 882,7-31-934,-1 1-1,1-1 1,0 0 0,1 0 0,-1 0 0,1 1 0,-1-1 0,1 0 0,1 4 0,-1-6-53,-1-1-1,1 1 1,-1 0-1,1 0 1,-1-1 0,1 1-1,-1 0 1,1-1-1,-1 1 1,1-1-1,0 1 1,-1-1 0,1 1-1,0-1 1,0 0-1,-1 1 1,1-1 0,0 0-1,0 1 1,0-1-1,0 0 1,-1 0-1,1 0 1,0 0 0,0 0-1,0 0 1,0 0-1,-1 0 1,1 0 0,0 0-1,0 0 1,0 0-1,0-1 1,-1 1-1,1 0 1,0-1 0,0 1-1,-1-1 1,1 1-1,1-1 1,10-6-143,-8 4 87,1 0-1,0 1 1,0 0 0,9-4 0,-13 6 64,0 0 0,0 0 0,1-1-1,-1 1 1,0 0 0,0 0 0,0 0 0,0 0 0,1 1 0,-1-1 0,0 0-1,0 0 1,0 1 0,0-1 0,0 1 0,0-1 0,0 1 0,0-1 0,0 1-1,0-1 1,0 1 0,0 0 0,0 0 0,0-1 0,0 1 0,-1 0 0,2 2-1,2 3 41,-1 0-1,0 1 0,0 0 0,-1 0 0,1-1 0,-2 2 1,1-1-1,-1 0 0,0 0 0,0 11 0,-1-5 126,0 0 1,-1-1-1,0 1 0,-1 0 1,-4 14-1,4-23-72,1 0 1,-1-1-1,1 1 0,-1 0 0,0-1 0,0 0 0,0 1 1,-1-1-1,1 0 0,-4 3 0,5-5-122,0-1-1,0 1 0,0 0 1,0-1-1,0 1 0,0-1 1,0 1-1,0-1 0,0 1 1,0-1-1,0 0 0,0 1 1,0-1-1,0 0 0,-1 0 1,1 0-1,0 0 0,0 0 1,0 0-1,0 0 0,0 0 1,0-1-1,-1 1 1,1 0-1,0-1 0,0 1 1,0-1-1,0 1 0,0-1 1,0 1-1,0-1 0,0 0 1,0 0-1,1 1 0,-1-1 1,0 0-1,0 0 0,1 0 1,-1 0-1,0-1 0,-3-4-300,0 0-1,1 0 0,0 0 0,0-1 0,0 0 0,1 1 0,-2-10 0,-1-9-536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1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0 151 17380,'3'-10'1584,"-1"1"-1088,1-1-248,-1 2 760,3-2-359,3-1-649,5 0-337,6 5-567,3-4 744,0 3-200,2-1-112</inkml:trace>
  <inkml:trace contextRef="#ctx0" brushRef="#br0" timeOffset="1">436 1 17932,'-12'35'1472,"-8"-2"-1024,0 2-136,-1-2 464,7-3-175,-1-2-169,4-5-112,7-6-280,1-2-160,4-7-376,-1 0-177,4-3-271,1-2-176,-2-3 712,0-6-296,-3-5-56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1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178 13 16371,'-50'32'2087,"33"-23"-1367,1 1-1,-20 17 0,31-23-531,1 0-1,-1 1 0,1 0 1,0-1-1,0 2 1,1-1-1,0 0 0,0 1 1,0-1-1,0 1 0,-1 7 1,3-12-162,1 0-1,-1 0 1,1 0-1,0 0 1,0 0 0,0 1-1,-1-1 1,1 0 0,0 0-1,0 0 1,1 0 0,-1 0-1,0 0 1,1 2 0,-1-3-21,0 1 0,0-1 1,1 0-1,-1 0 0,0 1 1,0-1-1,1 0 1,-1 0-1,0 1 0,0-1 1,1 0-1,-1 0 0,0 0 1,1 1-1,-1-1 1,0 0-1,1 0 0,-1 0 1,1 0-1,-1 0 0,0 0 1,1 0-1,-1 0 1,0 0-1,1 0 0,-1 0 1,0 0-1,1 0 0,1-1-3,0 0-1,0 1 0,0-1 0,0 0 0,0 0 0,0-1 0,0 1 0,0 0 0,0 0 1,-1-1-1,1 1 0,-1-1 0,2-2 0,4-5-8,-1-1-1,0 0 0,0 0 1,7-20-1,-11 24 18,-1 1 0,1 0-1,-1-1 1,1 1-1,-2-1 1,1 1-1,0-1 1,-1 1-1,0-1 1,-1 1 0,1-1-1,-2-6 1,2 12-7,0-1 0,-1 0 0,1 1 0,0-1 0,0 0 1,-1 0-1,1 1 0,0-1 0,-1 1 0,1-1 0,-1 0 0,1 1 0,0-1 1,-1 1-1,0-1 0,1 1 0,-1-1 0,1 1 0,-1-1 0,1 1 1,-1 0-1,0-1 0,1 1 0,-1 0 0,0 0 0,0-1 0,-1 1 1,1 0 0,0 0 0,-1 0 1,1 1-1,-1-1 0,1 1 1,0-1-1,-1 1 0,1-1 1,0 1-1,0 0 0,-1-1 1,1 1-1,-1 1 0,-3 3 12,0-1-1,1 1 1,-1 0-1,1 0 1,-4 6-1,3-2-174,1-1 0,0 1-1,1 0 1,-1 0 0,-3 19 0,7-25 44,-1-1 1,1 1 0,0 0 0,0-1-1,0 1 1,0 0 0,1-1 0,-1 1-1,1-1 1,-1 1 0,3 4-1,-2-6 48,-1 1-1,1-1 0,0 0 0,0 0 0,0 0 0,0 1 0,1-1 0,-1 0 0,0 0 0,0-1 0,1 1 0,-1 0 1,0 0-1,1-1 0,-1 1 0,1 0 0,-1-1 0,1 0 0,-1 1 0,1-1 0,2 0 0,15 1-664</inkml:trace>
  <inkml:trace contextRef="#ctx0" brushRef="#br0" timeOffset="1">367 242 14243,'-4'27'2083,"-14"42"0,16-64-1711,1 1 0,-1-1 0,1 1 0,0-1 0,0 10-1,1-15-354,0 0-1,0 0 0,0 0 0,0 0 0,0 1 0,0-1 0,0 0 1,0 0-1,0 0 0,0 0 0,0 1 0,0-1 0,0 0 0,0 0 1,0 0-1,0 0 0,0 0 0,0 1 0,0-1 0,0 0 1,0 0-1,0 0 0,0 0 0,1 0 0,-1 1 0,0-1 0,0 0 1,0 0-1,0 0 0,0 0 0,0 0 0,0 0 0,1 0 0,-1 0 1,0 0-1,0 1 0,0-1 0,0 0 0,0 0 0,1 0 0,-1 0 1,0 0-1,0 0 0,0 0 0,8-5 255,4-9-120,1-2-17,19-26 212,-30 38-281,1 0 1,-1 0 0,0 0 0,-1 0-1,1 0 1,-1 0 0,1 0 0,-1-1-1,0-4 1,-1 8-59,0 1 0,0 0 0,1-1 0,-1 1 0,0 0 0,0-1 0,0 1 0,0 0 0,0-1 0,0 1 0,0 0 0,0-1 0,-1 1 0,1 0-1,0-1 1,0 1 0,0 0 0,0-1 0,0 1 0,0 0 0,-1-1 0,1 1 0,0 0 0,0 0 0,0-1 0,-1 1 0,1 0 0,0 0 0,0 0 0,-1-1 0,1 1 0,0 0 0,-1 0 0,1 0 0,0 0-1,-1-1 1,-12 6-200,-12 18-378,9 4 227,13-20 10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3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130 102 13955,'3'-11'815,"-1"2"-204,0 0 0,1 1-1,1-1 1,-1 0 0,1 1 0,0 0-1,1 0 1,10-14 0,-14 22-590,-1 0 0,0 0 0,0 0 0,0-1 0,0 1 0,0 0 0,0 0 0,0 0 0,0 0 0,0 0 0,0 0 0,0 0 0,0 0 0,0 0 0,1 0 0,-1 0-1,0 0 1,0 0 0,0 0 0,0 0 0,0 0 0,0 0 0,0 0 0,0 0 0,0 0 0,0 0 0,1 0 0,-1 0 0,0 0 0,0 0 0,0 0 0,0 0 0,0 0 0,0 1 0,0-1 0,0 0 0,0 0 0,0 0 0,0 0 0,0 0 0,0 0 0,0 0 0,0 0 0,0 0 0,1 0 0,-1 0 0,0 0 0,0 0 0,0 0 0,0 1-1,0-1 1,0 0 0,0 0 0,0 0 0,0 0 0,0 0 0,0 0 0,0 0 0,0 0 0,0 0 0,0 0 0,0 1 0,-1 9 570,-2 13-48,-24 55 133,-48 97 0,7-19-565,64-138-114,4-17 3,0-1-1,0 0 1,0 0-1,0 1 1,0-1 0,0 0-1,0 1 1,0-1-1,1 0 1,-1 1-1,0-1 1,0 0-1,0 0 1,0 1-1,1-1 1,-1 0-1,0 0 1,0 1-1,1-1 1,-1 0 0,0 0-1,0 0 1,1 0-1,-1 1 1,0-1-1,0 0 1,1 0-1,0 0 1,1 0-2,0 0 0,1 0 1,-1-1-1,0 1 1,1-1-1,-1 1 0,0-1 1,1 0-1,-1 0 0,0 0 1,3-1-1,44-25-59,40-17 132,-76 38-265,-1 2 1,1-1-1,0 2 1,0 0 0,17-2-1,-27 5-107,1 0 0,0 0 0,0 1 0,-1-1 0,1 1 1,0 0-1,-1 0 0,1 0 0,0 1 0,-1-1 0,6 4 0,-8-5-594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2.8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21301,'1'0'104,"-1"1"0,1-1 1,-1 1-1,1-1 1,-1 0-1,1 1 1,-1-1-1,1 1 0,-1-1 1,0 1-1,1-1 1,-1 1-1,1-1 0,-1 1 1,0-1-1,0 1 1,1 0-1,-1-1 1,0 1-1,0 0 0,0-1 1,0 1-1,0 0 1,4 22 137,-3-18 72,62 372 4052,-61-366-4302,1 0 1,0-1-1,0 1 1,1-1-1,6 12 1,-10-21-53,1 0 0,0 0 1,0 0-1,-1 1 0,1-1 1,0 0-1,0 0 0,0 0 1,0 0-1,0 0 0,0-1 1,1 1-1,-1 0 0,0 0 1,0-1-1,1 1 0,-1-1 1,0 1-1,1-1 0,1 1 1,-1-1-4,0-1 1,0 1 0,-1-1 0,1 1-1,0-1 1,0 0 0,-1 0-1,1 0 1,0 0 0,-1 0-1,1 0 1,-1 0 0,1-1-1,-1 1 1,0 0 0,1-1 0,-1 1-1,0-1 1,0 0 0,1-1-1,9-16 41,0-1 0,-1 0 1,8-25-1,-4 9 20,8-18-105,28-109 1,-49 150-906,-4 15-87,-10 20-449,9-15 1409,-6 7-638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4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169 112 17988,'-2'0'157,"0"0"1,0 1 0,0-1-1,1 1 1,-1 0-1,0 0 1,0 0 0,1 0-1,-1 0 1,0 0-1,1 0 1,-1 0-1,1 1 1,-1-1 0,1 0-1,0 1 1,0-1-1,-2 4 1,-20 34 532,20-32-447,-28 60 226,4 1 0,-25 93 0,51-159-442,27-70 1190,4-14-1024,-26 68-204,3-10-100,-1 1-1,4-34 0,-10 58 105,1 1 0,-1-1 0,0 1 0,1-1 0,0 1-1,-1-1 1,1 1 0,0-1 0,0 0 0,0 0 0,0 1 0,0-1-1,0 0 1,0 0 0,0 0 0,0 0 0,1 0 0,-1 0 0,0 0-1,3 1 1,-1-2 0,-1 1 0,1 0 0,-1-1 0,1 0-1,0 1 1,-1-1 0,1 0 0,-1 0 0,1-1 0,0 1-1,3-1 1,1-1-6,1-1 0,-1 1 0,0-2 0,0 1 0,0 0 0,0-1 0,8-6 0,0-3-58,-1-1 0,0 0 0,0 0 0,17-27 0,36-69-617,-70 145 355,-87 295 989,89-326-698,0-1-1,0 1 1,0-1-1,1 1 1,-1-1-1,1 1 1,0-1-1,0 1 1,0 0-1,2 5 1,-1-8-6,-1 1 0,1-1 0,0 1 0,0-1 0,1 1 0,-1-1 0,0 0 0,0 0 0,1 1 0,-1-1 0,0 0 0,1 0 0,-1 0 0,1-1 0,-1 1 0,1 0 0,0 0 0,-1-1 0,1 1 0,0-1 0,0 0 0,-1 1 0,3-1 0,14 3-281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50.7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69 0 14819,'-9'13'3128,"11"-6"95,1-6-2656,-1 0 0,1 0-1,0 0 1,-1 0-1,1-1 1,0 1 0,4-1-1,15 4-898,46 17 449,-23-7 30,56 10-1,-86-21-127,1-1 0,-1-1 0,1-1 1,0 0-1,-1-1 0,1 0 0,25-7 0,-10 0-25,-11 2-15,31-4 1,-44 9 14,0 0 1,0 1-1,0 0 1,0 0-1,0 1 1,0 0-1,0 0 1,9 4 0,-44-3-278,-16-2 150,0 2 1,0 1 0,0 3-1,1 2 1,0 2 0,0 1 0,1 2-1,-64 30 1,75-26 64,18-9 33,0-2 1,-19 8-1,29-13 28,-1 0-1,1 0 1,-1 0-1,0 0 1,1-1-1,-1 1 1,0-1-1,0 0 1,1 0 0,-1-1-1,0 1 1,1-1-1,-8-1 1,9 1 4,1 1 1,0-1-1,0 1 1,-1-1 0,1 0-1,0 0 1,0 1-1,0-1 1,-1 0-1,1 0 1,0 0-1,0 0 1,1 0 0,-2-1-1,2 1 1,-1 0-1,1 1 1,0-1-1,0 1 1,-1-1-1,1 0 1,0 1-1,0-1 1,0 0-1,0 1 1,0-1-1,0 1 1,0-1-1,0 0 1,0 1-1,1-1 1,-1 0-1,0 1 1,0-1-1,0 1 1,1-2-1,0 0 0,1 1-1,-1-1 0,0 1 0,1-1 0,-1 1 0,1 0 0,0 0 0,-1 0 0,1-1 0,0 1 0,-1 1 0,1-1 0,0 0 0,0 0 0,0 1 0,0-1 0,2 0 0,23 0-4,-1 0 0,1 1 0,-1 2 0,0 0 0,39 10 0,28 2-25,-68-11 0,42 3-30,-62-6 52,0 0 0,0 0 1,0 0-1,-1-1 0,1 0 1,0 0-1,0 0 0,-1-1 1,1 1-1,7-5 0,-11 6-7,0-1-1,0 0 0,0 1 1,0-1-1,0 0 0,0 0 1,0 0-1,0 1 0,-1-1 1,1 0-1,0 0 0,0 0 1,-1 0-1,1 0 0,-1-1 1,1 1-1,-1 0 0,1 0 1,-1 0-1,0 0 0,1-1 1,-1 1-1,0 0 0,0 0 1,0-1-1,0 1 0,0 0 1,0 0-1,0-1 0,-1 1 1,1 0-1,0 0 0,-1 0 1,1-1-1,0 1 0,-1 0 1,0 0-1,1 0 0,-1 0 1,0 0-1,-1-2 0,0 1-114,-1-1-1,1 0 0,-1 1 0,0 0 0,0 0 0,1 0 0,-1 0 1,-1 0-1,1 0 0,0 1 0,0-1 0,-1 1 0,-5-1 0,-3 1-344,1 0 0,0 1-1,-1 1 1,1 0-1,-18 4 1,-23 2-328,24-7 298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9:01.8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56 11891,'-2'1'412,"1"1"1,-1-1 0,1 1-1,0-1 1,-1 1 0,1 0-1,0-1 1,0 1 0,0 0 0,0 0-1,0 0 1,0 3 0,11-9 3028,12 1-2436,-13 4-869,-1 0 1,1 1-1,-1 0 1,1 0-1,-1 1 0,0 0 1,14 8-1,-11-6-93,0 0-1,0-1 1,18 5 0,-18-7 21,1-1 0,-1-1 0,0 0 1,1 0-1,-1-1 0,0-1 0,0 0 1,17-5-1,12-6 250,37-18 1,-21 8-61,-40 17-217,1 0-1,-1 1 1,1 1-1,-1 1 0,1 0 1,0 1-1,1 1 1,-1 1-1,0 0 1,0 1-1,26 5 1,28 4 260,114 3 1,-78-7-72,-77-5-181,1-1 0,46-6-1,-59 4-34,0-2-1,0 0 1,0-1-1,0 0 0,23-12 1,-41 17-58,1-1 0,-1 1 0,1 0 0,-1 0 0,1 0 1,-1 0-1,1-1 0,-1 1 0,1 0 0,-1 0 0,1-1 0,-1 1 0,1 0 0,-1-1 0,1 1 1,-1-1-1,0 1 0,1-1 0,-1 1 0,0 0 0,0-1 0,1 1 0,-1-1 0,0 0 1,-14 4-2093,11 0 1527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9:42.7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0 131 11947,'7'-1'348,"0"0"1,0 0-1,-1-1 1,1 0 0,-1 0-1,9-5 1,15-4 310,25-4-158,0 4-1,1 1 1,114-4 0,-147 14-453,0-1 0,1-1 0,-1-1 1,0-1-1,0-1 0,-1-1 0,1-1 0,22-10 0,-44 16-46,1 0-1,0 0 1,0 0-1,0 0 1,0 0-1,0 1 1,0-1-1,0 1 1,0-1-1,0 1 1,4 0-1,-5 0-9,-1 1-1,1 0 1,-1-1-1,1 1 1,0 0 0,-1-1-1,1 1 1,-1 0-1,1 0 1,-1-1-1,0 1 1,1 0-1,-1 0 1,0 0 0,0 0-1,0 0 1,1-1-1,-1 1 1,0 0-1,0 0 1,0 0-1,0 0 1,0 0-1,-1 0 1,1 0 0,0-1-1,-1 2 1,1 10-46,-1-3-8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0:02.8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 21 14427,'0'-1'343,"-1"-1"0,1 1 1,0 0-1,0-1 0,0 1 0,0 0 0,0-1 0,0 1 0,0-1 1,0 1-1,1 0 0,-1 0 0,1-2 0,3 4 2253,3 10-1723,13 30-618,2 0 1,28 39-1,-50-79-327,0-1-1,0 0 0,0 0 0,1 0 0,-1 0 1,0 0-1,0 1 0,0-1 0,0 0 0,0 0 0,1 0 1,-1 1-1,0-1 0,0 0 0,0 0 0,0 0 1,0 1-1,0-1 0,0 0 0,0 0 0,0 1 1,0-1-1,0 0 0,0 0 0,0 1 0,0-1 1,0 0-1,0 0 0,0 0 0,0 1 0,0-1 1,0 0-1,0 0 0,0 0 0,-1 1 0,1-1 1,0 0-1,0 0 0,0 0 0,0 1 0,0-1 0,-1 0 1,1 0-1,0 0 0,0 1 0,-15-2-2152,-23-10-411,34 9 2166,-37-10-2511,20 6 3900,0 0 5113,56-19-2625,92-58-5176,-119 78 1315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0:03.3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 8 16804,'1'1'81,"-1"-1"0,0 1 0,1 0 0,-1 0 0,0-1 1,0 1-1,1 0 0,-1 0 0,0 0 0,0 0 1,0-1-1,0 1 0,0 0 0,0 0 0,0 0 0,0 0 1,0 0-1,-1-1 0,1 1 0,0 0 0,0 0 1,-1 1-1,0 1 121,-24 197 1963,8-49-2276,15-134-593,2-16 167,1-3-23,4-26-401,-3-3 344</inkml:trace>
  <inkml:trace contextRef="#ctx0" brushRef="#br0" timeOffset="1">48 1 18676,'3'1'1664,"-2"15"-1080,-1 7-207,2 7 719,4 5-224,2 7-336,1 0-96,3-4-176,1-7-144,-2-5-288,1-4-128,-2-6-256,-1-6-176,-4-7-384,1-1-177,-4-2 785,-1-5-216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0:03.9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5 145 18020,'-5'11'1528,"8"-3"-1072,4-2-168,9-6 577,3-4-105,4-8-240,2-1-104,2-4-296,1-2-176,-8-1-440,-1 1-264,-8 3-265,-2-3 729,-6 5-232,-1-2-224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0:04.4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34 16572,'0'-2'132,"0"1"1,0 0-1,0 0 1,0-1-1,0 1 1,0 0-1,0-1 1,0 1-1,-1 0 1,1 0-1,0 0 1,-1-1-1,1 1 1,-1 0-1,0 0 1,1 0-1,-1 0 1,0 0-1,1 0 1,-1 0-1,0 0 1,0 0-1,0 0 1,0 0-1,0 1 1,0-1-1,0 0 1,0 1-1,-1-1 1,0 0-1,0 1-44,0 0-1,1 0 1,-1 0-1,1 0 1,-1 0 0,0 1-1,1-1 1,-1 1-1,1-1 1,-1 1-1,1-1 1,-1 1 0,1 0-1,-1 0 1,1 0-1,0-1 1,-1 1-1,1 1 1,0-1 0,0 0-1,0 0 1,0 0-1,-2 3 1,-3 5-20,1 0-1,0 0 1,1 1 0,0-1-1,0 1 1,1 0 0,0 0-1,1 1 1,-2 13 0,1 8 69,2 56 0,2-71-59,0 0 0,4 18 0,-4-31-49,0 0 1,0 0 0,0 0 0,0-1 0,0 1-1,1-1 1,0 1 0,-1-1 0,1 1 0,1-1 0,-1 0-1,0 0 1,1 0 0,0 0 0,3 3 0,-4-5-12,0-1 0,-1 1 0,1 0 0,0-1 1,0 1-1,0-1 0,0 0 0,0 0 0,0 0 0,0 1 1,-1-2-1,1 1 0,0 0 0,0 0 0,0-1 1,0 1-1,0-1 0,0 1 0,-1-1 0,1 0 1,0 0-1,0 0 0,-1 0 0,1 0 0,-1 0 1,1 0-1,-1 0 0,1-1 0,1-1 0,5-5 53,-1 0 0,1-1-1,9-14 1,-14 18-28,18-28 142,-20 31-152,1 0 0,-1 0 0,0 0 0,-1 0 0,1 0 0,0 0 0,-1 0 0,1 0 0,-1-1 0,1 1 0,-1 0 1,0 0-1,0-4 0,-1 5-25,1 1 0,0 0 0,0 0 0,0 0 1,-1 0-1,1-1 0,0 1 0,0 0 0,0 0 0,-1 0 1,1 0-1,0 0 0,0 0 0,-1 0 0,1 0 1,0 0-1,0-1 0,-1 1 0,1 0 0,0 0 1,0 0-1,-1 0 0,1 1 0,0-1 0,0 0 1,-1 0-1,1 0 0,0 0 0,0 0 0,0 0 1,-1 0-1,1 0 0,0 0 0,0 1 0,0-1 0,-1 0 1,1 0-1,0 0 0,0 0 0,0 1 0,-1-1 1,1 0-1,0 0 0,0 0 0,0 1 0,0-1 1,0 0-1,0 1 0,-10 10 165,4-3-94,0 1 0,1 0 0,0 0 0,0 1 0,-5 19 0,14-32-54,3-7-18,8-25 21,-7 16-24,1 0 1,21-34-1,-30 52-4,1 0 0,-1 1 0,1-1 1,-1 0-1,1 0 0,-1 1 0,1-1 0,0 0 0,-1 1 0,1-1 0,0 0 0,-1 1 0,1-1 1,0 1-1,0 0 0,0-1 0,-1 1 0,1-1 0,0 1 0,0 0 0,0 0 0,1-1 0,-1 2 1,0-1 0,-1 0 0,1 1 0,0-1 0,-1 1 0,1-1 0,-1 1 0,1-1 0,-1 1 0,1-1 0,-1 1 0,1 0 0,-1-1 0,1 1 0,-1 0 0,0-1 0,1 1 0,-1 0 0,0 0 0,1 1 0,1 7 7,0 1 0,0 0-1,0 12 1,-2-15-14,4 60 49,-3-35-111,7 43 0,-3-63-498,-2-14-463,-2 0 945,-1 0 0,0 1-1,0-1 1,0 0 0,0 1-1,0-1 1,0 0 0,0 1-1,-1-1 1,1 0 0,0 1-1,-1-1 1,-1-2 0,-4-7-486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0:05.6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1 576 13123,'15'-19'372,"2"0"-1,0 1 1,1 1 0,0 1 0,1 0-1,1 1 1,31-16 0,-34 21-352,1 1 1,1 1-1,-1 1 1,1 0-1,0 1 0,1 2 1,0 0-1,-1 0 0,33 0 1,-11 5 12,-18 0 14,0-1 0,-1-1 0,1 0 0,0-2 1,-1-1-1,24-7 0,7-9 327,65-36 1,-71 31 53,86-30 0,-27 28 315,-11 4 469,-77 16-882,0 0-1,-1-2 0,0 0 1,26-18-1,-25 14-123,0 2-1,1 0 0,26-10 1,10 5 42,-51 15-250,1 1 1,0-1 0,0 1-1,-1-1 1,1 1 0,0 1-1,0-1 1,-1 1 0,9 1 0,-9 1-1051,-9-2 692,-12-4 93,3-5-82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0:06.3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146 39 15315,'0'-1'157,"1"0"0,-1-1 0,0 1 0,0 0 0,0-1 0,0 1 0,0 0 0,-1-1 0,1 1 0,0 0 0,-1-1 0,1 1 0,0 0 0,-1 0 0,0-1 0,1 1 0,-1 0 0,0 0 0,1 0 0,-1 0 0,0 0 0,0 0 0,0 0 0,0 0 0,0 0 0,0 1 0,0-1 0,0 0 0,-1 0 0,1 1 0,0-1 0,0 1 0,0-1 0,-1 1 0,1 0 0,0-1 0,-2 1 0,0 0 41,-1-1-1,1 1 0,0 0 0,0 0 0,-1 0 0,1 1 0,0-1 1,0 1-1,-1 0 0,1 0 0,0 0 0,0 0 0,0 0 0,-4 3 1,1 1-121,1 0 0,0 0 1,0 0-1,0 1 0,1 0 1,0 0-1,0 0 0,0 0 1,1 0-1,0 1 0,0-1 1,1 1-1,-1 0 0,2 0 1,-1 0-1,-1 11 0,1 3 1,0 0 1,2 0-1,0 0 0,4 29 0,-1-32-26,0 0 0,1 0 0,0-1 0,2 0 0,0 0-1,1 0 1,11 20 0,-14-31-45,0 0 0,0 0 0,1 0 0,-1 0 0,1-1 0,0 1 0,1-1-1,-1-1 1,1 1 0,0-1 0,0 0 0,0 0 0,1-1 0,0 0 0,-1 0 0,1 0 0,0-1 0,0 0-1,0-1 1,12 2 0,-14-3-3,-1 1 1,0-2-1,0 1 0,0 0 0,0-1 0,0 0 0,0 0 0,0 0 1,0 0-1,0 0 0,0-1 0,-1 0 0,1 0 0,-1 0 0,1 0 1,-1-1-1,7-5 0,-6 4 14,0-1 0,0 0 1,0-1-1,-1 1 0,1 0 0,-1-1 0,-1 0 1,1 0-1,-1 0 0,0 0 0,1-7 1,-1 5 25,-1-1 0,0 1 0,0-1 0,-1 0 0,0 0 0,0 0 0,-1 1 0,-2-10 1,2 13 2,-1-1-1,1 1 1,-1 0 0,0-1 0,-1 1 0,1 0 0,-1 0 0,0 1 0,0-1 0,0 0 0,-1 1 0,-6-6 0,9 8-27,-1 1 0,0-1 1,0 1-1,1 0 1,-1-1-1,0 1 1,-1 0-1,1 0 0,0 0 1,0 0-1,0 1 1,0-1-1,-1 1 1,1-1-1,0 1 0,-1 0 1,1 0-1,0 0 1,-1 0-1,1 0 0,0 0 1,-1 1-1,1-1 1,0 1-1,0-1 1,-1 1-1,1 0 0,0 0 1,0 0-1,0 0 1,0 0-1,0 1 1,0-1-1,0 1 0,1-1 1,-1 1-1,-2 3 1,-2 2-32,0 0 1,1 1 0,0 0-1,0 0 1,1 0-1,0 1 1,0-1 0,-3 12-1,4-5-884,0 1 0,1-1 0,0 0 0,1 22 0,2-28-188,4-16 133,4-13-329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3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0 471 19148,'1'3'189,"0"0"0,1 0 0,-1 0 0,1 0 0,0 0-1,0 0 1,0 0 0,0-1 0,0 1 0,0-1 0,1 1 0,-1-1 0,6 4-1,-6-5-138,-1-1 0,1 1 0,0 0 0,-1-1 0,1 1 0,0-1 0,0 0 0,0 1 0,0-1 0,-1 0 0,1 0 0,0 0 0,0 0 0,0-1 0,0 1 0,-1 0 0,1-1 0,0 0-1,0 1 1,-1-1 0,1 0 0,0 0 0,-1 1 0,1-1 0,-1-1 0,1 1 0,-1 0 0,2-2 0,5-5-223,0 0 1,-1-1 0,0 0-1,-1 0 1,0 0-1,0-1 1,-1 0-1,5-12 1,0-6-1442,14-54 0,-15 43 47,-3-1 0,3-58 0,-9 75 1926,0 0 0,-2 1 0,-5-25 1,4 39 1858,0 10-1091,-1 11 251,0 19 478,1 0 0,3 54 0,1-66-1612,2 0 0,0 1 0,1-1 0,0-1 0,11 28 0,-13-43-216,0 0 0,-1-1 0,1 1 0,1-1 0,-1 1 0,0-1-1,1 0 1,0 0 0,-1 0 0,8 5 0,-9-7-25,0 0 0,0-1-1,0 1 1,1-1 0,-1 1 0,0-1 0,0 0 0,1 0 0,-1 1 0,0-1 0,1 0-1,-1 0 1,0 0 0,0 0 0,1 0 0,-1-1 0,0 1 0,1 0 0,-1-1-1,0 1 1,0 0 0,1-1 0,-1 0 0,0 1 0,0-1 0,0 0 0,0 1 0,0-1-1,0 0 1,0 0 0,0 0 0,0 0 0,0 0 0,-1 0 0,1 0 0,0 0-1,-1 0 1,2-2 0,4-8 0,-1 1-1,0-1 0,0 0 1,5-20-1,-6 17-57,0 1 0,11-21 0,-13 36 41,-1 1 1,0-1 0,0 1-1,0 0 1,0 0 0,0-1-1,-1 1 1,1 5 0,-1-6 13,2 12 30,-1-1 0,2 1 0,0-1 0,0 0 0,7 13 0,-10-23-19,1-1-1,0 0 0,0 0 1,0 0-1,0 0 1,1-1-1,-1 1 0,0 0 1,1 0-1,0-1 1,-1 1-1,1-1 0,0 1 1,0-1-1,-1 0 1,1 0-1,0 0 0,0 0 1,0 0-1,1 0 1,-1 0-1,0-1 0,0 1 1,0-1-1,0 1 0,1-1 1,-1 0-1,0 0 1,0 0-1,1 0 0,-1-1 1,0 1-1,0 0 1,1-1-1,-1 0 0,0 1 1,0-1-1,0 0 1,2-1-1,8-4 2,-1 0 1,0-1-1,0 0 1,-1-1-1,10-9 1,46-49 58,-4 4-41,-61 60-22,1 0 1,0 1-1,1-1 1,-1 0-1,0 1 0,0 0 1,1-1-1,-1 1 1,1 0-1,-1 0 0,1 0 1,2 0-1,-4 1-3,-1 0 0,1 0 0,-1 0-1,1 0 1,0 0 0,-1 0 0,1 1-1,-1-1 1,1 0 0,-1 0 0,1 0-1,0 1 1,-1-1 0,1 0 0,-1 1-1,0-1 1,1 0 0,-1 1 0,1-1 0,0 2-1,0-1 5,0 1 0,-1-1 0,1 1 0,0-1 0,-1 1-1,1 0 1,-1-1 0,1 1 0,-1 0 0,0 1 0,2 54 371,-2-44-244,0 1 0,1 0 0,0-1 0,1 1 0,1-1 0,4 15 0,-7-27-111,1 1-1,-1-1 1,1 1 0,0-1 0,-1 0 0,1 1-1,0-1 1,0 0 0,0 1 0,0-1-1,0 0 1,0 0 0,0 0 0,0 0-1,1 0 1,-1 0 0,0 0 0,3 1-1,-2-2-5,-1 1 0,0-1 0,1 0 0,-1 0 0,1 0 0,-1 0 0,0 0 0,1-1 0,-1 1 0,0 0 0,1-1 0,-1 1 0,0 0 0,1-1-1,-1 0 1,0 1 0,2-2 0,5-4 13,-1 0-1,1-1 1,-1 0 0,11-15-1,-12 16-84,6-10-105,-9 11-80,0 1 1,0-1 0,1 1 0,-1 0 0,1 0 0,0 0 0,0 0-1,0 1 1,1-1 0,9-4 0,-14 8 221,0 0 0,0 0 0,1 0 0,-1-1 0,0 1-1,0 0 1,1 0 0,-1 0 0,0 0 0,1 0 0,-1 0 0,0 0 0,0 0 0,1 0 0,-1 0 0,0 0 0,0 0 0,1 0 0,-1 0 0,0 1-1,1-1 1,-1 0 0,0 0 0,0 0 0,1 0 0,-1 0 0,0 1 0,0-1 0,0 0 0,1 0 0,-1 0 0,0 0 0,0 1 0,0-1 0,0 0-1,1 0 1,-1 1 0,0-1 0,0 0 0,0 0 0,0 1 0,0-1 0,0 0 0,0 1 0,0-1 0,0 0 0,0 0 0,0 1 0,0-1 0,0 0-1,0 0 1,0 1 0,0-1 0,0 0 0,0 1 0,0-1 0,0 0 0,0 0 0,0 1 0,-1-1 0,1 0 0,-2 5-560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0:13.1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154 48 9474,'14'1'5901,"19"4"-5310,-22-1-556,0-1 1,1-1-1,-1 1 0,0-2 1,1 0-1,0 0 0,15-2 1,86-12 3,-70 6 16,10-1-5,91-26-1,-127 30-89,-12 3 127,-11 3 453,-82 30-80,-25 7-484,81-31 23,0-2-1,0-1 1,-36 0-1,47-4-7,1-1 0,-1-2 1,1 0-1,0-1 0,0-1 0,-20-6 0,37 9-120,9 3 67,13 3 8,50-2 8,-1-4 0,1-3 1,-1-2-1,98-23 1,-157 27 39,-5 1 2,1 1 1,-1-1-1,1 0 0,0 0 0,-1-1 0,1 0 0,-1 1 0,0-1 0,0-1 0,7-4 1,-34 6 4,-272 50 391,209-31-261,-8-2 108,-48 12 378,113-17-436,23-4-246,6-6 51,1-1-1,-1 1 0,0-1 1,1 1-1,-1-1 0,0 0 1,1 1-1,-1-1 0,1 0 0,-1 1 1,1-1-1,-1 0 0,0 0 1,1 1-1,-1-1 0,1 0 1,-1 0-1,1 0 0,0 0 1,-1 0-1,1 0 0,0 1 1,1-1-1,0 0 0,0 0 0,0 0 0,0 0 0,0 0 0,0 0 0,0 0 0,0-1 0,0 1 0,0-1 0,0 0 0,0 1 1,0-1-1,0 0 0,2-2 0,17-15-201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0:40.6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10946,'5'8'754,"0"-1"-1,1 0 1,-1 0-1,13 11 1,16 20-423,-3 3-56,14 19-70,1-2-1,81 78 0,-18-43 69,45 42 264,-126-107-372,-2 1 1,-1 0-1,27 43 0,38 78 226,-50-79-345,3-2 0,62 75 0,9-22 16,34 42-72,-8 37-30,-36-49 267,130 142 1432,-93-121-1508,-79-98-121,67 93 268,-122-157-230,3 5 132,1 0 0,21 22 0,-32-45-1188,-2-4 746,-3 1 33,1 0-86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0:41.2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30 16780,'1'-23'1698,"-1"17"-248,4 21-251,4 18-783,9 31-322,-4 0 1,9 109-1,-21-164-313,-1-7 106,0 1 1,1 0-1,-1-1 1,0 1 0,0 0-1,-1-1 1,1 1 0,0 0-1,-1-1 1,0 1-1,0 0 1,-1 3 0,-2-5-218,1-6-138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0:41.7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41 64 14291,'1'-19'1241,"-2"-25"624,-1 43-1028,-1 7-502,-2 6-48,4-8-200,-6 17 173,1 1 1,1 0-1,0 0 1,2 0-1,-1 43 1,4-64-257,0 0 1,0 0 0,0-1-1,1 1 1,-1 0 0,0 0-1,0 0 1,1 0 0,-1 0-1,0-1 1,1 1-1,-1 0 1,1 0 0,-1-1-1,1 1 1,0 0 0,-1 0-1,1-1 1,0 1 0,-1-1-1,1 1 1,0-1 0,0 1-1,-1-1 1,1 1-1,0-1 1,0 0 0,0 1-1,0-1 1,-1 0 0,1 0-1,0 0 1,0 0 0,0 0-1,0 0 1,0 0 0,1 0-1,5 0-14,-1-1 0,1-1-1,-1 1 1,9-4 0,2 0-3,-12 4 10,0 0-1,1 0 1,-1 1 0,0 0 0,1 0 0,-1 0-1,0 0 1,1 1 0,-1 0 0,0 0 0,0 1-1,0-1 1,0 1 0,9 4 0,-11-4 23,0 1-1,0 0 1,1-1 0,-1 1-1,-1 0 1,1 1 0,0-1-1,-1 0 1,0 1 0,0-1-1,0 1 1,0 0 0,0 0-1,-1-1 1,0 1-1,1 0 1,-2 0 0,1 1-1,0 4 1,0-4 93,-1 0 1,1 1-1,-2-1 0,1 0 0,0 0 0,-1 0 1,0 1-1,0-1 0,0 0 0,-1 0 0,0 0 1,0-1-1,0 1 0,0 0 0,-1-1 0,0 1 1,0-1-1,0 0 0,0 0 0,-1 0 0,0-1 1,0 1-1,0-1 0,0 1 0,0-2 0,0 1 0,-1 0 1,0-1-1,1 0 0,-10 3 0,9-3-297,0-1 1,-1 0-1,1 0 0,0-1 0,-1 0 0,1 0 0,0 0 0,-1 0 1,1-1-1,0 0 0,-1 0 0,-4-2 0,8 1-281,0-3-148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0:42.3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 18956,'7'-9'1352,"-4"9"-1128,-2 6-112,5 10 457,0 4-289,0 9-184,1 4-24,-1 7-80,-1 4-176,1 4-505,-3-4-271,-7-2 776,-1-8-136,-5-16-176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0:51.8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8 520 16035,'-7'38'2582,"12"-45"325,3-10-2140,4-27 95,-2-1-1,6-51 0,-1-93-77,-5 44-1,-6 131-459,1 23 62,2 28 23,-6-36-415,51 254 764,-51-249-757,0-1-12,1 1 1,-1-1-1,1 0 0,0 0 1,0 0-1,0 0 0,1 0 1,3 5-1,-6-10-5,1 0 0,-1 0 0,0 0-1,0 1 1,0-1 0,0 0 0,0 0 0,0 0 0,1 0-1,-1 0 1,0 0 0,0 0 0,0 0 0,0 0 0,0 0 0,1 0-1,-1 0 1,0 0 0,0 0 0,0 0 0,0 0 0,1 0-1,-1 0 1,0 0 0,0 0 0,0 0 0,0 0 0,0 0-1,1 0 1,-1 0 0,0 0 0,0 0 0,0 0 0,0 0 0,0 0-1,1-1 1,-1 1 0,0 0 0,0 0 0,0 0 0,0 0-1,5-9-886,0-11-958,-2-17 475,-3 12 498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0:52.3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1 17492,'0'13'1156,"-2"0"1,-4 22-1,-2 22 22,8-32-894,0 1 0,2-1 1,10 48-1,-9-58-151,1-1 1,1 0 0,0 0 0,1 0 0,0-1-1,1 0 1,1 0 0,10 13 0,-17-24-79,0 0 0,0-1 0,1 1 0,-1 0 0,1-1-1,0 1 1,-1-1 0,1 1 0,0-1 0,0 0 0,0 0 0,0 0 0,0 0 0,0 0 0,0 0 0,0 0 0,0-1-1,1 1 1,-1-1 0,3 1 0,-3-2-3,0 0 0,0 1 0,0-1-1,1 0 1,-1 0 0,-1 0 0,1 0-1,0 0 1,0-1 0,0 1 0,-1-1-1,1 1 1,0-1 0,-1 1 0,0-1 0,1 0-1,-1 0 1,0 0 0,0 0 0,2-3-1,1-4 77,0-1 0,0 1 0,-1-1 0,5-19 0,-7 23-87,0 0 1,-1 1-1,1-1 0,-1 0 0,0 0 1,0 1-1,-1-1 0,0 0 0,0 0 1,-2-6-1,3 10-26,-1 1 1,1 0-1,-1 0 1,1-1-1,-1 1 1,0 0-1,1 0 1,-1 0-1,0 0 0,0 0 1,0 0-1,0 0 1,0 0-1,0 0 1,0 0-1,0 0 1,0 0-1,0 1 0,-1-1 1,1 0-1,0 1 1,0-1-1,-1 1 1,1 0-1,0-1 1,-1 1-1,1 0 0,0 0 1,-1 0-1,1 0 1,0 0-1,-1 0 1,1 0-1,0 0 1,-1 1-1,1-1 0,0 0 1,-1 1-1,1-1 1,0 1-1,0 0 1,-1-1-1,1 1 1,0 0-1,0 0 1,-1 0-1,-4 4 54,0 0 0,0 0 0,0 0 0,1 1-1,0-1 1,-8 12 0,8-10-24,1 1 1,-1 0-1,-3 12 0,6-17-100,1 0 0,0 0-1,1 1 1,-1-1 0,0 0 0,1 1 0,0-1 0,0 0-1,0 1 1,0-1 0,1 6 0,-1-8-24,0 0 1,1-1-1,-1 1 1,0 0 0,0-1-1,1 1 1,-1-1-1,0 1 1,1 0-1,-1-1 1,1 1-1,-1-1 1,1 1 0,-1-1-1,1 0 1,-1 1-1,1-1 1,-1 1-1,1-1 1,-1 0-1,1 0 1,0 1-1,-1-1 1,1 0 0,0 0-1,-1 0 1,1 0-1,0 1 1,-1-1-1,1 0 1,0 0-1,-1 0 1,1 0 0,0-1-1,-1 1 1,1 0-1,-1 0 1,1 0-1,0 0 1,-1-1-1,1 1 1,0 0 0,-1-1-1,1 1 1,-1 0-1,1-1 1,-1 1-1,1-1 1,0 0-1,29-25-751,-28 25 640,23-26-867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05.2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155 16 14931,'0'-1'141,"0"1"0,0-1 0,0 0 0,0 1 0,0-1 0,0 1 0,0-1 0,-1 1 1,1-1-1,0 0 0,0 1 0,-1-1 0,1 1 0,0-1 0,-1 1 0,1-1 0,0 1 0,-1-1 0,1 1 0,-1 0 0,1-1 0,-1 1 0,1 0 0,-1-1 0,1 1 0,-1 0 0,1-1 0,-2 1 0,0-1 146,-1 1 0,1-1-1,0 1 1,0 0 0,-1 0-1,1 0 1,0 0 0,-5 1-1,2 0-23,0 0 0,0 1 0,0-1 0,0 1 1,0 0-1,1 1 0,-1-1 0,1 1 0,-6 3 0,3 1-154,1 1 1,0-1-1,0 1 0,1 0 1,0 0-1,0 0 0,0 1 1,2 0-1,-1 0 0,1 0 1,0 0-1,1 1 0,0-1 1,0 1-1,0 16 1,1-16-83,1 0 0,0 0 0,1 1 1,0-1-1,1 0 0,0 0 0,0 0 1,1-1-1,0 1 0,1-1 0,0 1 1,0-1-1,1 0 0,0-1 0,7 9 1,-8-13-23,0 0 0,0-1-1,0 0 1,0 1 0,0-2 0,1 1 0,-1 0 0,1-1 0,0 0 0,0 0 0,0 0 0,0-1 0,0 0 0,0 0 0,0 0 0,0 0 0,0-1-1,1 0 1,-1 0 0,0 0 0,0-1 0,0 0 0,1 0 0,4-2 0,-5 2 13,-1 0 0,0-1 0,1 0 1,-1 0-1,0 0 0,0 0 0,0-1 0,0 1 0,-1-1 0,1 0 0,-1 0 1,1 0-1,-1-1 0,0 1 0,0-1 0,-1 0 0,1 0 0,-1 0 0,0 0 0,0 0 1,0-1-1,0 1 0,-1 0 0,0-1 0,0 1 0,0-1 0,0-6 0,0 10 13,-1-1-1,0 1 1,0-1-1,0 0 0,-1 1 1,1-1-1,0 1 0,0-1 1,-1 1-1,1-1 0,-1 1 1,0-1-1,1 1 0,-1 0 1,0-1-1,0 1 1,0 0-1,0-1 0,0 1 1,0 0-1,0 0 0,-2-2 1,1 2 11,-1 0 0,1 0 1,0 0-1,-1 0 1,0 0-1,1 1 0,-1-1 1,1 1-1,-1-1 1,1 1-1,-1 0 0,-4 1 1,1-1 17,-1 1 0,0 0 1,0 1-1,0-1 0,0 2 1,1-1-1,-1 1 0,1-1 1,-8 6-1,9-4-69,1 0 1,0 0-1,0 0 0,0 0 1,-4 5-1,7-8-38,1 0 0,-1 0 0,0 0-1,0 0 1,0 1 0,1-1 0,-1 0 0,1 0 0,-1 1 0,1-1-1,-1 0 1,1 1 0,0-1 0,0 1 0,-1-1 0,1 0 0,0 1-1,0-1 1,0 1 0,1-1 0,-1 0 0,0 1 0,1-1 0,-1 0-1,1 2 1,-1-2-24,1-1 1,-1 1-1,1-1 0,-1 1 0,1-1 0,-1 0 1,1 1-1,-1-1 0,1 0 0,0 1 0,-1-1 1,1 0-1,-1 0 0,1 1 0,0-1 0,-1 0 1,1 0-1,0 0 0,-1 0 0,1 0 0,0 0 1,-1 0-1,1 0 0,0 0 0,-1 0 0,1 0 1,-1-1-1,1 1 0,0 0 0,-1 0 0,1-1 1,-1 1-1,1 0 0,0-1 0,-1 1 0,1-1 1,20-17-821,-1-2 95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05.8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53 16524,'2'-52'5670,"0"68"-1383,2 6-3311,4 21-918,-5 5 275,-3-33-165,0-1 1,1 0-1,1 1 0,1-1 0,6 23 0,-8-35-150,-1 0 1,1-1-1,0 1 0,0-1 1,-1 1-1,1-1 0,0 1 1,0-1-1,0 0 0,1 1 1,-1-1-1,0 0 0,0 0 1,1 0-1,-1 0 0,1 0 1,-1 0-1,1 0 0,-1-1 1,1 1-1,1 0 1,0 0-5,-1-1 0,1 0 0,-1 0 1,1 0-1,-1 0 0,1-1 1,-1 1-1,1-1 0,-1 1 1,1-1-1,-1 0 0,4-2 1,4-2-72,-1 0 0,0-1 0,0 0 1,-1-1-1,12-11 0,-9 7-632,-1 0 0,-1 0 1,10-14-1,-16 22 233,-1-1 1,0 0-1,0 1 1,-1-1-1,1 0 1,-1 0 0,0 0-1,0 0 1,0 0-1,0 0 1,-1 0-1,0 0 1,0-1-1,0 1 1,0 0-1,-1-4 1,-3-7-877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06.3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 17956,'0'-3'2680,"0"7"-2175,0 5 1023,3 3-264,4 3-528,-4 4-248,5 7-184,3 3-80,0 5-135,2-1-49,0 1-48,-1-2-121,-4-4-511,4-2-352,-5-9 800,0-7-152,-1-13-104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4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56 23061,'-5'5'2280,"4"-4"-1447,-1-1-337,12-1 1472,3-2-728,9-5-607,-1 0-273,5-2-528,-2-2-513,1 4 633,-1 1-144,-8 2-128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27.7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1 670 14011,'5'2'182,"0"-1"0,0 0-1,0 0 1,0 0 0,0 0 0,0-1 0,0 0-1,0 0 1,0 0 0,0 0 0,0-1 0,0 0-1,6-2 1,8-3 74,-1 0 1,20-11-1,-16 7-76,180-80 990,372-143-490,-532 221-666,0 2 0,1 2-1,0 2 1,77-2 0,-73 7 165,92-15 1,-111 10-60,0-1 0,0-2 1,0 0-1,35-18 0,33-23 174,154-68 55,-237 113-343,-9 3 42,0 0 1,0 1-1,0-1 1,0 1-1,0 0 1,7-1 0,-10 2 25,-10-1-1791,-4-5 1375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29.6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193 61 12851,'0'-4'397,"0"1"-1,0-1 1,0 1 0,-1-1 0,0 1 0,1-1 0,-1 1 0,0-1-1,-1 1 1,1-1 0,-1 1 0,-3-6 0,4 8-246,0 0 0,1 1 0,-1-1 0,0 0 0,0 1 0,0-1-1,0 0 1,0 1 0,0-1 0,0 1 0,0-1 0,0 1 0,0 0 0,0-1 0,0 1 0,0 0 0,0 0 0,-1 0 0,-1 0-18,1 0-1,0 1 1,0-1-1,-1 1 1,1-1 0,0 1-1,0 0 1,0 0 0,0 0-1,0 0 1,0 0 0,-2 2-1,-6 5 162,0 1-1,1 0 1,0 0-1,0 1 0,1 0 1,1 1-1,-10 17 1,8-14-185,2 2 0,0-1 1,0 1-1,2 0 0,-6 23 0,9-28-77,1 1 0,0 0-1,0 0 1,1 0 0,1 0-1,0 0 1,1-1 0,3 16-1,-3-21-22,0 0 0,0 0 0,0 0 0,1 0-1,0 0 1,0-1 0,0 1 0,1-1-1,-1 0 1,1 0 0,1 0 0,-1-1-1,1 1 1,0-1 0,0 0 0,0-1-1,6 5 1,-9-7-6,0 0 1,1 0-1,-1 0 0,0-1 0,0 1 0,0 0 0,1-1 1,-1 1-1,0-1 0,0 0 0,1 0 0,-1 0 0,0 0 1,1 0-1,-1 0 0,0-1 0,1 1 0,-1-1 0,0 1 1,4-3-1,-3 1-2,0 0 1,0 0 0,0 0 0,0-1 0,-1 1 0,1-1-1,-1 0 1,0 1 0,1-1 0,-1-1 0,0 1 0,1-3-1,0-2 18,1 1 0,-2 0 0,1-1 0,-1 1 0,0-1-1,-1 1 1,0-1 0,0 0 0,0 0 0,-1 0-1,-2-13 1,2 19-5,0 1-1,0-1 0,-1 0 1,1 1-1,-1-1 0,0 0 1,1 1-1,-1-1 0,0 1 0,0-1 1,0 1-1,0 0 0,0-1 1,0 1-1,0 0 0,0-1 1,-3 0-1,3 1 3,0 1 0,0-1 1,0 1-1,0 0 0,0 0 0,-1-1 1,1 1-1,0 0 0,0 0 0,0 0 0,-1 0 1,1 0-1,0 0 0,0 1 0,0-1 1,0 0-1,0 1 0,-1-1 0,0 1 0,-2 1 23,0 1-1,0-1 0,1 1 0,-1 0 0,1-1 0,0 2 0,0-1 0,0 0 0,0 1 1,0-1-1,-4 8 0,6-7-84,-1 1 1,1-1-1,0 0 0,0 1 1,-1 8-1,2-13 9,0 0-1,0 1 1,0-1-1,-1 1 1,1-1-1,0 1 1,0-1-1,0 1 1,0-1 0,0 1-1,0-1 1,0 1-1,0-1 1,0 1-1,1-1 1,-1 1-1,0-1 1,0 1-1,0-1 1,0 1 0,1-1-1,-1 1 1,0-1-1,0 1 1,1-1-1,-1 0 1,0 1-1,1-1 1,-1 0-1,1 1 1,-1-1 0,0 0-1,1 1 1,-1-1-1,1 0 1,-1 0-1,1 1 1,-1-1-1,1 0 1,-1 0-1,1 0 1,-1 0 0,1 0-1,-1 0 1,1 0-1,-1 0 1,1 0-1,-1 0 1,1 0-1,-1 0 1,1 0-1,-1 0 1,1 0 0,-1 0-1,1-1 1,-1 1-1,0 0 1,1 0-1,-1-1 1,1 1-1,-1 0 1,1-1-1,-1 1 1,0 0 0,1-1-1,-1 0 1,6-3-473,-1-1 0,-1 0 0,1 0 0,-1 0 0,1-1 0,-1 0 0,-1 0 0,6-10 0,7-11-570,2 1-113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30.2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48 15187,'20'-48'3833,"-20"48"-3774,0 0-1,0 0 1,0 1-1,0-1 1,0 0 0,0 0-1,0 0 1,0 0-1,0 0 1,1 1 0,-1-1-1,0 0 1,0 0-1,0 0 1,0 0 0,0 0-1,0 0 1,0 0-1,0 0 1,0 1-1,1-1 1,-1 0 0,0 0-1,0 0 1,0 0-1,0 0 1,0 0 0,1 0-1,-1 0 1,0 0-1,0 0 1,0 0 0,0 0-1,0 0 1,0 0-1,1 0 1,-1 0 0,0 0-1,0 0 1,0 0-1,0 0 1,0 0 0,1 0-1,-1 0 1,0 0-1,0 0 1,0 0-1,0 0 1,0-1 0,0 1-1,1 0 1,-1 0-1,0 0 1,0 0 0,0 0-1,0 0 1,0 0-1,0-1 1,0 1 0,3 13 871,4 78 1816,-6-61-2520,1 1 0,2-1 0,1 0 0,14 48 0,-19-76-245,1 0 0,0 0 0,-1 1 0,1-1 0,0 0 0,0 0 0,1 0 0,-1 0 0,0 0 0,1 0 0,-1-1 0,1 1 0,-1 0 0,1-1 0,0 1 0,0-1 0,0 0 0,0 0 0,0 1 0,0-1 0,0 0 0,0-1 0,0 1 0,1 0 0,-1-1 0,0 1 0,0-1 0,1 1 0,-1-1 0,0 0 0,1 0 0,-1 0 0,0-1 0,1 1 0,-1 0 0,0-1 0,4-1 0,-1 0-350,1 0 0,0-1 0,-1 0 0,0 0 0,1-1 0,-1 0 0,0 1 0,-1-2 0,1 1 0,-1 0 0,0-1 0,7-10 0,-7 8-135,0 0-1,-1 0 1,0-1-1,0 1 1,-1-1-1,0 0 1,0 0-1,0 0 1,-1 0-1,-1 0 0,1-9 1,-7-46-2954,-2 23 5334,6 33 698,2 14-436,4 14-123,12 24-317,29 53-1,5 14-2529,-50-112 822,0 0 0,0 1 0,0-1 0,0 0 0,0 0 0,0 0 1,0 0-1,0 0 0,0 1 0,0-1 0,0 0 0,0 0 0,0 0 0,0 0 0,-1 0 0,1 1 0,0-1 0,0 0 0,0 0 0,0 0 1,0 0-1,0 0 0,0 0 0,0 1 0,-1-1 0,1 0 0,0 0 0,0 0 0,0 0 0,0 0 0,0 0 0,-1 0 0,1 0 0,0 0 1,0 0-1,0 0 0,0 0 0,0 0 0,-1 0 0,1 0 0,0 0 0,0 0 0,0 0 0,0 0 0,-1 0 0,1 0 0,0 0 1,0 0-1,0 0 0,0 0 0,0 0 0,-1 0 0,1-1 0,-9-2-326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49.9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1 178 16916,'1'-10'355,"1"0"0,1 0 1,-1 0-1,2 0 1,-1 1-1,2-1 0,-1 1 1,1 0-1,0 0 1,9-10-1,-10 14-273,0 0-1,0 0 1,1 0 0,0 0-1,0 1 1,0 0 0,1 0 0,-1 0-1,1 1 1,0 0 0,0 0-1,0 0 1,0 1 0,0 0-1,1 0 1,-1 1 0,7-1-1,-10 2-37,0 0 0,0 0 0,0 0 0,0 1 0,-1-1 0,1 1 0,0 0 0,0 0 0,-1 0 0,1 0 0,-1 0 0,1 1 0,-1-1 0,1 1 0,-1 0 0,0-1 0,0 1-1,1 0 1,-2 0 0,1 1 0,0-1 0,0 0 0,-1 0 0,1 1 0,-1-1 0,0 1 0,1 0 0,-1-1 0,0 1 0,0 4 0,1-1 126,0 1 0,-1-1 1,0 1-1,0-1 0,-1 1 1,1-1-1,-1 1 1,-1-1-1,1 1 0,-1-1 1,-1 1-1,-2 9 0,23-15-260,-8 0 25,1 1 0,-1 0 0,12 3 0,-19-4 59,-1 0-1,1 0 1,0 1 0,-1-1 0,0 1 0,1 0 0,-1 0 0,0 0 0,0 0 0,0 0-1,0 1 1,0-1 0,2 4 0,-4-4 18,-1-1 1,1 1-1,-1-1 1,0 0-1,1 1 0,-1-1 1,0 1-1,0-1 1,0 1-1,0-1 0,0 0 1,-1 1-1,1-1 0,0 1 1,-1-1-1,1 0 1,-1 1-1,1-1 0,-1 0 1,0 1-1,0-1 0,1 0 1,-1 0-1,-1 2 1,-27 29 448,25-29-381,-129 121 1906,128-120-2819,7-7-344,12-14-1228,-3 2 1544,0-1-11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50.5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119 80 12595,'0'-3'277,"1"-1"1,-1 0-1,0 0 0,1 1 1,-2-1-1,1 0 1,0 0-1,-1 0 0,0 1 1,-1-5-1,2 8-192,-1-1 0,1 0 0,0 1 0,-1-1 0,1 0 0,-1 1 0,1-1 0,-1 1 0,1-1 0,-1 1 0,1-1 0,-1 1 0,0-1 0,1 1 0,-1 0 0,0-1 0,1 1-1,-1 0 1,0-1 0,1 1 0,-2 0 0,0 0 50,0 0 0,1 0 0,-1 0 0,0 0-1,1 1 1,-1-1 0,0 0 0,1 1 0,-1 0 0,0-1-1,1 1 1,-1 0 0,-1 1 0,-3 2 100,0 0 0,1 1 0,-1 0 0,1 0 0,0 0 0,0 0 0,1 1 0,-1 0 0,1 0 0,1 0 0,-1 0 0,1 1 0,0 0-1,0-1 1,1 1 0,-2 9 0,3-12-163,0 1-1,0-1 1,0 1 0,1 0-1,0 0 1,0-1-1,0 1 1,0 0-1,1-1 1,-1 1-1,1 0 1,1-1-1,-1 1 1,1-1-1,-1 1 1,1-1 0,0 0-1,1 0 1,-1 0-1,1 0 1,0 0-1,0 0 1,0-1-1,0 1 1,7 4-1,-9-7-55,1 0 0,0 0 1,0 0-1,0 0 0,0 0 0,0 0 0,0 0 0,0-1 0,0 1 0,0 0 0,0-1 0,0 0 0,0 0 0,0 0 0,1 0 0,-1 0 0,0 0 0,0 0 0,3-1 0,-2 0-7,1-1 0,-1 1 0,0-1-1,0 1 1,0-1 0,0 0 0,-1 0-1,1-1 1,0 1 0,-1 0 0,3-4-1,1-2-6,1-1 0,-1 0-1,-1-1 1,0 1 0,0-1-1,5-19 1,-3 6 9,4-31 0,-9 46-17,-1-1 1,0 0 0,-1 0-1,0 0 1,-1 0-1,-2-14 1,-2 48-14,5-11 19,0-1 0,1 0 1,1 0-1,0 0 0,1 0 0,1 0 0,9 23 0,-12-35 1,-1 1-1,1-1 0,0 1 0,0-1 0,1 0 0,-1 0 1,0 0-1,0 0 0,0 1 0,1-2 0,-1 1 0,1 0 1,-1 0-1,0 0 0,1-1 0,0 1 0,-1 0 0,1-1 1,-1 0-1,1 1 0,0-1 0,-1 0 0,1 0 0,-1 0 1,1 0-1,0 0 0,-1 0 0,1 0 0,0-1 0,-1 1 1,3-1-1,7-3 2,-1 1 0,1-2 0,17-9 0,0 0 0,-23 12 2,0 0-1,1 1 0,-1-1 0,0 1 0,0 1 1,1-1-1,7 1 0,-12 0 5,1 0 0,-1 0-1,1 0 1,-1 1 0,1-1 0,-1 1 0,1-1 0,-1 1 0,1-1 0,-1 1-1,0 0 1,1 0 0,-1 0 0,0-1 0,0 1 0,1 0 0,-1 1-1,0-1 1,0 0 0,0 0 0,0 0 0,0 1 0,-1-1 0,1 0 0,0 1-1,-1-1 1,1 1 0,-1-1 0,1 3 0,0 3 79,0-1 1,0 1-1,-1-1 1,0 1-1,-1-1 1,1 1-1,-1-1 1,-1 1-1,1-1 0,-1 0 1,0 0-1,0 0 1,-1 0-1,0 0 1,0 0-1,0 0 1,-1-1-1,0 0 1,0 0-1,0 0 0,-1 0 1,-7 6-1,3-3 41,-1 0-1,0-1 0,0 0 0,-1 0 0,0-1 0,0-1 0,0 1 0,-1-2 0,0 0 0,0 0 1,-13 1-1,25-4-206,0-1-1,-1 0 1,1 0 0,-1 0 0,1 0 0,-1 0 0,1 0 0,0 0 0,-1 0 0,1 0 0,-1 0 0,1 0-1,-1 0 1,1 0 0,0 0 0,-1-1 0,1 1 0,-1 0 0,1 0 0,0 0 0,-1-1 0,1 1-1,-1 0 1,1 0 0,0-1 0,-1 1 0,1 0 0,0-1 0,0 1 0,-1 0 0,1-1 0,0 0 0,-1-14-851,1 6 665,0-10-505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00.3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7 407 12179,'-1'1'1838,"-4"6"5049,10-2-5444,-4-5-1401,0 0-1,-1 0 0,1-1 0,0 1 0,0 0 0,0 0 1,-1-1-1,1 1 0,0 0 0,-1-1 0,1 1 0,0 0 0,-1-1 1,1 1-1,0-1 0,-1 0 0,1 1 0,-1-1 0,1 1 1,-1-1-1,1 0 0,-1 1 0,1-1 0,-1 0 0,0 0 0,1 0 1,12-26 168,-11 22-114,70-172 716,-6 12-516,-64 161-295,0 0-1,0 0 1,0 1 0,0-1-1,6-5 1,-8 9-1,0-1 1,1 1-1,-1 0 1,0-1-1,1 1 0,-1 0 1,1-1-1,-1 1 1,0 0-1,1 0 1,-1 0-1,1-1 0,-1 1 1,1 0-1,-1 0 1,1 0-1,-1 0 1,1 0-1,-1 0 1,1 0-1,-1 0 0,1 0 1,-1 0-1,1 0 1,-1 0-1,1 0 1,-1 0-1,1 1 0,-1-1 1,1 0-1,-1 0 1,0 0-1,1 1 1,-1-1-1,1 0 1,-1 1-1,0-1 0,1 0 1,-1 1-1,0-1 1,1 0-1,-1 1 1,0-1-1,1 1 0,-1-1 1,0 1-1,0-1 1,0 1-1,0-1 1,1 1-1,-1-1 1,0 1-1,9 23 65,-2 1-1,0 0 1,-1 0-1,-2 0 1,2 29-1,0-7 61,0 2 45,-4-25-53,1 1-1,1-2 1,1 1 0,1 0-1,1-1 1,11 24 0,-16-43-94,1 1 0,0-1 1,0 0-1,1 0 0,-1-1 0,1 1 1,7 5-1,-6-5-162,-1-1 1,0 1-1,0 0 1,7 9-1,-10-12 69,-1-1-1,0 0 0,1 1 1,-1-1-1,0 0 0,1 1 1,-1-1-1,0 1 0,0-1 1,0 0-1,1 1 0,-1-1 1,0 1-1,0-1 0,0 1 1,0-1-1,0 1 0,0-1 1,0 1-1,0-1 0,0 1 1,0-1-1,0 1 0,0-1 1,0 1-1,0-1 1,0 1-1,0-1 0,-1 1 1,1-1-1,0 0 0,0 1 1,-1-1-1,1 1 0,0-1 1,-1 0-1,1 1 0,0-1 1,-1 1-1,-1 0-66,0 0 0,0-1 0,0 1 0,0-1 0,0 1 0,0-1 0,0 1 1,0-1-1,-3 0 0,-18 0-676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00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1 216 17268,'0'5'1848,"1"-5"-1288,5-3-152,3 0 905,7-6-521,1-4-104,8-4-216,1-5-128,3-4-160,0-1-128,-3 1-336,-5 1-192,-5 5-416,-3 4-248,-6 7-881,-5 8 1465,4-2-320,-5 4-208</inkml:trace>
  <inkml:trace contextRef="#ctx0" brushRef="#br0" timeOffset="1">348 64 15939,'13'28'1801,"-1"7"-889,1 4-312,0 3 856,1 1-151,-2-4-337,1-3-144,-3-5-464,-1-10-176,-2-12-480,-1-9-296,-5-17-592,-1-5 936,0-13-192,0-4-201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01.4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71 98 15995,'-2'-5'349,"-8"-17"1522,2 19-790,-2 12 137,6-1-894,0 0 1,1 0-1,0 0 1,0 0-1,1 0 0,0 1 1,-2 12-1,1 5 90,2 30-1,0-50-357,2 0 0,-1-1 0,0 1 0,1-1 0,0 0 0,0 1 0,1-1 0,3 8 0,-4-11-44,0 0 0,0 0 1,0 0-1,1-1 1,-1 1-1,1 0 1,-1-1-1,1 1 1,0-1-1,-1 0 0,1 0 1,0 1-1,0-1 1,0 0-1,0 0 1,0-1-1,0 1 1,0 0-1,0-1 0,0 1 1,0-1-1,1 0 1,-1 1-1,3-1 1,49-6 82,-43 4-83,0 1-1,0-1 0,0 2 0,0 0 0,15 1 0,-23 0-9,-1-1-1,1 1 0,-1 0 0,1 0 1,-1 0-1,1 0 0,-1 0 0,1 0 0,-1 1 1,0-1-1,0 1 0,0 0 0,0-1 1,0 1-1,0 0 0,0 0 0,-1 1 1,1-1-1,-1 0 0,1 0 0,-1 1 1,0-1-1,0 1 0,0-1 0,0 1 0,1 4 1,0 5 41,-1 0 1,0 0 0,0 0-1,-1 0 1,-1 0 0,0 0-1,0 0 1,-6 21 0,3-18 105,-1 0 0,0 0 0,-1 0 1,-1-1-1,0 0 0,-12 17 0,18-29-106,-1 0 0,1 0 0,-1 0 0,0 0 0,0-1 0,0 1 0,0 0-1,0-1 1,0 1 0,-4 1 0,5-3-33,0 1-1,0-1 1,1 0 0,-1 0 0,0 0-1,0 0 1,0 0 0,1 0-1,-1 0 1,0 0 0,0 0-1,0 0 1,1 0 0,-1-1-1,0 1 1,0 0 0,1 0 0,-1-1-1,0 1 1,0-1 0,1 1-1,-1-1 1,1 1 0,-1-1-1,0 1 1,1-1 0,-1 1 0,1-1-1,-1 0 1,1 1 0,-1-1-1,1 0 1,0 1 0,-1-1-1,1 0 1,0 0 0,-1 0-1,-2-7 1,1 0-1,-1 0 1,1 0-1,1-1 1,0 1-1,0-1 0,0 1 1,2-15-1,11-72-74,-7 65 52,5-28-24,10-83 29,-19 126 14,0 0 1,-2 1-1,0-1 0,0 0 0,-1 1 0,-1-1 0,-6-18 0,8 29 1,-1 0-1,0 0 1,0 0-1,0 0 1,-1 0-1,1 0 1,-1 0-1,0 1 1,0-1-1,0 1 1,-1 0-1,1 0 1,-1 0-1,0 0 1,0 1-1,1-1 1,-2 1-1,1 0 1,0 1-1,-7-3 1,7 3-11,1 1 0,0-1 0,0 1 1,-1 0-1,1 0 0,0 0 0,0 1 1,-1-1-1,1 1 0,0 0 0,0 0 1,0 0-1,0 0 0,0 0 0,0 1 1,0-1-1,0 1 0,0 0 0,1 0 1,-1 0-1,1 0 0,-1 0 0,1 1 1,0-1-1,0 1 0,0-1 0,0 1 1,1 0-1,-3 3 0,3-2-154,-1-1 1,0 1-1,1 0 0,0-1 1,0 1-1,0 0 0,0 0 1,1 0-1,-1 0 0,1 7 1,0-9 71,0 0 1,1 0 0,-1 0 0,0 0-1,1 0 1,-1 0 0,1 0 0,0 0-1,0-1 1,0 1 0,0 0 0,0 0-1,0-1 1,0 1 0,0 0 0,1-1-1,-1 1 1,1-1 0,-1 0 0,1 0-1,3 3 1,13 3-631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01.9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61 8570,'7'-1'282,"0"0"-1,0 0 1,-1-1 0,1 0 0,-1-1 0,1 1-1,-1-1 1,0-1 0,0 1 0,0-1 0,5-4-1,24-14 5737,-35 22-5854,0 0-1,1 0 1,-1-1-1,0 1 0,0 0 1,0 0-1,0 0 1,0 0-1,0 0 0,0-1 1,0 1-1,0 0 1,0 0-1,0 0 0,0 0 1,0-1-1,0 1 1,0 0-1,0 0 0,0 0 1,0 0-1,0-1 1,0 1-1,0 0 0,0 0 1,0 0-1,-1-1 1,1 1-95,0 1 0,0-1 0,-1 0 0,1 0-1,0 0 1,0 0 0,0 0 0,-1 0 0,1 0 0,0 1 0,0-1 0,0 0 0,0 0 0,0 0 0,-1 0 0,1 1 0,0-1 0,0 0 0,0 0 0,0 0 0,0 1 0,0-1 0,0 0 0,0 0 0,-1 0 0,1 1 0,0-1 0,0 0 0,0 0 0,0 1 0,0-1 0,0 0 0,0 0 0,0 0-1,1 1 1,-1-1 0,0 0 0,0 0 0,0 0 0,0 1 0,0-1 0,0 0 0,0 0 0,1 1 0,-9 208 1790,2 79-2087,5-281-1570,-2-10 756,-8-16 226,6 8 461,-6-10-436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02.5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153 27 13867,'-1'-2'196,"0"1"0,0-1 0,0 1 1,0 0-1,0-1 0,-1 1 0,1 0 0,-1 0 1,1 0-1,-1 0 0,1 0 0,-1 0 0,0 1 0,1-1 1,-1 1-1,0-1 0,0 1 0,1-1 0,-1 1 0,0 0 1,0 0-1,1 0 0,-4 0 0,3 1 26,-1 0 0,0 0-1,1 0 1,-1 0 0,1 0-1,-1 1 1,1-1 0,0 1-1,-1 0 1,1 0 0,0 0 0,0 0-1,-2 3 1,-3 4 111,1 0 0,0 0 0,0 1 0,1 0-1,0 0 1,-4 16 0,-1 18 87,10-43-408,0 1 0,0-1-1,-1 0 1,1 1-1,0-1 1,0 1 0,0-1-1,0 1 1,1-1 0,-1 0-1,0 1 1,1-1-1,-1 0 1,1 1 0,-1-1-1,1 0 1,0 1 0,-1-1-1,1 0 1,0 0 0,0 0-1,0 0 1,0 0-1,0 0 1,0 0 0,0 0-1,0 0 1,2 1 0,-2-2-8,0 1 1,0-1 0,0 0-1,0 0 1,-1 0 0,1 0-1,0 0 1,0 0 0,0 0-1,0 0 1,0 0 0,0 0-1,0-1 1,0 1 0,-1 0-1,1 0 1,0-1 0,0 1-1,0-1 1,0 1 0,-1-1-1,2 0 1,0-1 4,0 0 0,0 0 0,0 0 0,0 0 0,-1-1 0,1 1-1,1-4 1,1-2 17,0-1-1,-1 1 0,3-15 1,-4 14-6,0 0 1,-1 1-1,0-1 1,-1 0-1,-1-12 1,1 18-16,0 0 1,-1 0 0,1 0 0,-1 1-1,0-1 1,1 0 0,-1 1 0,-1-1-1,1 0 1,0 1 0,0-1 0,-1 1 0,0 0-1,1 0 1,-1-1 0,0 1 0,0 0-1,0 0 1,0 1 0,-5-4 0,6 5-4,0-1 0,0 1 0,0-1 1,0 1-1,-1 0 0,1-1 0,0 1 1,0 0-1,-1 0 0,1 0 0,0 0 1,0 0-1,-1 0 0,1 0 0,0 0 1,0 1-1,-1-1 0,1 1 0,0-1 1,0 0-1,0 1 0,0 0 0,0-1 1,0 1-1,0 0 0,0-1 0,0 1 0,0 0 1,0 0-1,0 0 0,0 0 0,-1 2 1,-1 1-5,1 0 1,-1 1 0,0-1 0,1 1 0,0 0-1,-2 9 1,-1 7-263,2 1 0,1-1 0,1 0 0,0 1 0,2-1 0,0 1 1,2-1-1,0 0 0,1 1 0,12 32 0,-3-23-272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4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 19396,'6'-11'722,"10"-14"961,-15 28-1524,0-1 0,0 0 0,0 0 0,0 0-1,-1 0 1,1 0 0,-1 1 0,1-1 0,-1 3 0,4 28 529,26 175 1226,-21-165-1644,1-2 1,30 76-1,-38-112-224,0 0-1,0 0 1,1 0-1,0-1 1,0 1-1,0-1 1,0 0 0,1 0-1,0 0 1,4 4-1,-6-7-27,-1 0 1,1-1-1,0 1 0,-1 0 0,1 0 0,-1-1 1,1 1-1,0-1 0,0 0 0,-1 1 1,1-1-1,0 0 0,0 0 0,-1 0 0,1 0 1,0 0-1,0-1 0,-1 1 0,1 0 0,0-1 1,0 1-1,-1-1 0,1 0 0,-1 1 0,1-1 1,0 0-1,-1 0 0,0 0 0,1 0 0,-1 0 1,0-1-1,1 1 0,0-2 0,8-8 69,0-1 0,-1 0-1,-1 0 1,0-1-1,-1 0 1,0 0 0,8-24-1,28-104 474,-39 126-502,5-20-128,-1 0 0,-1-1 0,2-57 0,-13 71-274,0 14 169,4 8 169,-1 0-1,1 0 1,0 0 0,0 0 0,0-1-1,0 1 1,0 0 0,0 0 0,0 0-1,-1 0 1,1 0 0,0 0 0,0 0-1,0 0 1,0 0 0,0 0 0,-1 0-1,1 0 1,0 0 0,0 0-1,0 0 1,0 0 0,0 0 0,0 0-1,-1 0 1,1 0 0,0 0 0,0 0-1,0 0 1,0 0 0,0 1 0,0-1-1,-1 0 1,1 0 0,0 0 0,0 0-1,0 0 1,0 0 0,0 0 0,0 0-1,0 1 1,0-1 0,0 0-1,0 0 1,0 0 0,-1 0 0,-3 9-313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03.0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10618,'8'12'465,"3"2"505,-1 1 1,-1 0-1,0 1 1,-1 0-1,0 0 0,4 18 1,1 18 1174,-8-32-1140,0 1 1,1-1-1,14 33 0,-19-52-975,-1-1 0,0 1 0,0 0 0,1 0 0,-1-1 0,0 1 0,1 0 0,-1 0 0,1-1 0,-1 1 0,1-1 0,-1 1 0,1 0 0,0-1 0,-1 1 0,1-1 0,0 1 0,-1-1 0,1 0 0,0 1 0,0-1 0,-1 0 0,1 1 0,0-1-1,0 0 1,-1 0 0,1 0 0,1 1 0,-1-2-4,0 0-1,0 1 1,0-1-1,0 1 1,0-1-1,0 0 1,0 0-1,-1 0 1,1 0-1,0 1 1,0-1-1,-1 0 1,1 0-1,0 0 1,-1 0-1,1-2 1,3-6 49,-1 0 1,0 0-1,2-15 1,-2 7 41,0 0 0,-2-1 1,0 0-1,-1 1 0,-1-1 0,-1 0 0,0 1 1,-1-1-1,-1 1 0,-7-20 0,10 35-90,0 0 0,0 0-1,0-1 1,0 1-1,0 0 1,0 0-1,-1 1 1,1-1-1,-1 0 1,1 0 0,-1 1-1,0-1 1,0 1-1,0-1 1,0 1-1,-3-2 1,4 3-12,-1 0 0,1 0-1,0 0 1,-1 0 0,1 0 0,0 0 0,-1 0 0,1 0 0,-1 1 0,1-1-1,0 1 1,0-1 0,-1 1 0,1-1 0,0 1 0,0 0 0,0 0 0,0-1-1,0 1 1,0 0 0,0 0 0,0 0 0,0 0 0,0 0 0,0 0 0,0 0-1,1 1 1,-2 0 0,-3 7-180,0 0 0,1 1 0,0-1 0,0 1 0,-2 10 0,3-10-40,0 0-1,0-1 1,-1 0 0,0 0 0,-9 14-1,-1-6-234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07.9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16 120 12235,'-16'6'6210,"20"-12"-2301,24-16-2322,-28 22-1662,126-95 665,-125 95-584,-1-1 0,1 1-1,0 0 1,-1 0 0,1-1 0,0 1 0,-1 0 0,1 0-1,0 0 1,0 0 0,-1 0 0,1 0 0,0 0 0,0 0-1,-1 0 1,1 0 0,0 0 0,0 1 0,-1-1 0,1 0 0,0 0-1,-1 1 1,1-1 0,0 1 0,-1-1 0,1 0 0,0 1-1,-1-1 1,1 1 0,-1-1 0,1 1 0,-1 0 0,1-1-1,-1 1 1,0 0 0,1-1 0,-1 1 0,0 0 0,1-1-1,-1 2 1,15 38 375,-10-27-253,9 29-68,-1 0-1,7 47 1,-21-89-437,-1 0 0,1 0 1,-1 0-1,1-1 0,0 1 0,-1 0 1,1-1-1,0 1 0,-1-1 0,1 1 1,0-1-1,-1 0 0,-1-1 0,-6-3-1070,1 1 1,-2 0-1,1 0 0,-14-3 0,19 6 1275,1 0 0,-1 1-1,1-1 1,-1 1 0,1 0-1,-1 0 1,1 0 0,-1 1-1,-3 0 1,5 0 736,0 0 0,-1-1-1,1 1 1,1 0 0,-1 0 0,0 1 0,0-1-1,0 0 1,-3 3 0,24-19 4276,8-4-3284,21-16-1040,-8 6-922,-28 21-1463,0-1-1,14-12 0,-21 15 940,-1 0-207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08.4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14219,'4'16'1712,"2"8"-807,0 2-313,1 6 1144,3 0-552,0 0-351,2-2-129,-2-8-440,0-6-232,-3-15-576,-1-5-321,-6-15 689,-3-10-160,-1-7-152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09.0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74 42 12891,'7'-13'1677,"-7"13"-1632,0 0-1,0 0 1,0 0-1,0 0 1,0 0-1,0 0 1,0 0-1,0 0 1,0 0-1,0 0 1,0 0 0,0 0-1,0 0 1,0 0-1,0 0 1,0 0-1,0 0 1,0 0-1,-1 0 1,1 0-1,0 0 1,0 0-1,0 0 1,0 0 89,0 0-90,0 0 1,0 0-1,0 0 1,0 0-1,0 0 1,0 0-1,0 0 1,0 0-1,0 0 1,0-1 0,0 1-1,0 0 1,0 0-1,0 0 1,0 0-1,0 0 1,0 0-1,0 0 1,0 0-1,0 0 1,0 0-1,0 0 1,0 0 0,0 0-1,0 0 1,-17 21 3054,6-2-2290,1 1 0,1 0-1,0 0 1,1 0-1,-7 33 1,15-52-790,0 0-1,0 0 1,0 0 0,-1-1 0,1 1-1,0 0 1,0 0 0,0 0 0,0 0-1,0 0 1,1 0 0,-1-1-1,0 1 1,0 0 0,1 0 0,-1 0-1,0 0 1,1-1 0,-1 1 0,1 1-1,0-2-10,-1 1 0,1-1 0,0 0 0,-1 1 0,1-1 0,0 0 1,-1 0-1,1 0 0,0 0 0,-1 1 0,1-1 0,0 0 0,-1 0 0,1 0 0,0 0 0,-1-1 0,1 1 0,0 0 0,-1 0 0,2-1 0,5-1-1,0-1-1,0-1 1,12-7 0,-7 4 17,3-1-13,0 1-1,1 0 1,0 1-1,0 1 1,22-4-1,-34 8-5,0 1-1,0 0 0,0 0 1,0 0-1,0 0 0,1 0 1,-1 1-1,0 0 0,0 0 1,0 0-1,7 3 0,-8-2 0,-1-1 0,1 1-1,-1 0 1,0 0 0,0 0 0,0 0-1,0 0 1,0 0 0,0 1-1,-1-1 1,1 1 0,-1-1 0,1 1-1,-1 0 1,0-1 0,0 1-1,0 0 1,0 5 0,2 4 60,-2-1 0,0 0-1,0 1 1,-1-1 0,0 0 0,-1 1 0,-4 21 0,4-29-17,0-1 1,1 0 0,-1 1-1,-1-1 1,1 0 0,0 1-1,-1-1 1,0 0 0,0 0-1,0 0 1,0 0-1,0-1 1,0 1 0,-1-1-1,1 1 1,-1-1 0,0 0-1,0 0 1,0 0 0,0 0-1,0 0 1,0-1 0,0 0-1,0 1 1,-1-1 0,1 0-1,-1 0 1,1-1 0,-5 1-1,6-1-36,0 1-1,0-1 0,0 0 0,0 0 1,0 0-1,0 0 0,0 0 0,0 0 1,0-1-1,0 1 0,1-1 1,-1 1-1,0-1 0,0 0 0,0 0 1,1 0-1,-1 0 0,0 0 0,1 0 1,-1 0-1,1 0 0,-1-1 1,1 1-1,0-1 0,0 1 0,-1-1 1,1 1-1,0-1 0,0 0 0,1 1 1,-1-1-1,0 0 0,0 0 1,1 0-1,-1 0 0,1-2 0,-1-2-19,1-1-1,1 1 0,-1 0 0,1 0 0,0 0 0,0-1 1,1 1-1,0 0 0,0 1 0,3-8 0,-1 5 8,13-26 0,-2 0 0,-2-1 0,-1-1 0,7-38 0,-18 70 12,-1 1 0,0-1 0,1 0 1,-1 1-1,-1-1 0,1 1 0,0-1 0,-1 1 0,0-1 0,-2-5 0,3 8-5,-1 0 0,1 0 0,0 1 0,-1-1-1,1 0 1,-1 1 0,1-1 0,-1 0 0,1 1 0,-1-1 0,0 1 0,1-1 0,-1 1 0,0-1 0,1 1 0,-1 0-1,0-1 1,0 1 0,-1-1 0,1 1 0,-1 0-1,1 0 0,-1 0 1,1 0-1,-1 1 0,1-1 1,0 0-1,-1 1 0,1-1 1,0 1-1,-1-1 1,1 1-1,0 0 0,0-1 1,-2 3-1,-34 27-571,31-23 262,-1-1 0,0 0 0,0-1 0,-12 8 0,1-4-92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10.0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36 163 9874,'-3'-1'578,"-21"-12"8562,23 15-8933,0-1-1,1 1 1,-1-1 0,1 1-1,-1-1 1,1 1-1,-1 0 1,1-1 0,0 1-1,0 0 1,0-1-1,0 3 1,5 116 245,-2-80-475,-1 0-1,-2 0 1,-10 79 0,20-201-190,0-162 0,-11 230 229,0-1-1,-6-24 1,5 27 21,-3 25-87,-1 190 401,5-178-299,1-17-31,2-8-7,5-15 2,6-29 7,40-259 229,-53 291-255,-2 18-1,-2 19 1,0 35-77,-3 109-1743,7-79-1473,1-55 2351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10.8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199 38 16628,'0'-1'109,"0"0"0,0-1 1,0 1-1,0-1 0,0 1 1,0 0-1,0-1 1,0 1-1,-1 0 0,1-1 1,-1 1-1,1 0 1,-1-1-1,1 1 0,-1 0 1,1 0-1,-1-1 0,0 1 1,0 0-1,0 0 1,0 0-1,0 0 0,0 0 1,0 0-1,0 0 0,0 1 1,0-1-1,0 0 1,-1 1-1,1-1 0,0 0 1,-1 1-1,1 0 1,0-1-1,-1 1 0,1 0 1,-3-1-1,1 2-8,-1-1 0,1 0 0,-1 1-1,1 0 1,-1 0 0,1 0 0,-1 0 0,1 1 0,0-1 0,0 1-1,0 0 1,0 0 0,0 0 0,-4 3 0,-3 5-17,1 0 0,-1 1 1,2 0-1,-1 0 0,2 1 0,-1 0 1,2 0-1,-1 1 0,-4 16 1,4-9 8,1 0 1,1 0-1,1 1 1,1-1-1,-1 34 1,4-48-78,0 0 1,0-1-1,0 1 0,1 0 0,0-1 1,1 1-1,-1-1 0,1 1 0,0-1 0,0 1 1,1-1-1,5 8 0,-7-10-3,1-1 0,0 0-1,1 0 1,-1 0-1,0 0 1,0 0 0,1 0-1,0-1 1,-1 1 0,1-1-1,0 0 1,-1 0 0,1 0-1,0 0 1,0 0 0,0 0-1,0-1 1,0 0 0,0 1-1,0-1 1,0 0 0,0 0-1,0-1 1,0 1 0,5-2-1,-1 0 41,-1-1-1,1 1 1,-1-1 0,0 0-1,0-1 1,0 0 0,0 0-1,-1 0 1,1 0 0,-1-1-1,0 0 1,7-10 0,-9 13-12,-1-2 1,0 1-1,0 0 1,0 0-1,-1-1 1,1 1 0,-1-1-1,0 1 1,0-1-1,0 0 1,0-4-1,-1 6-11,0-1 0,0 1 0,0 0 0,0-1 0,-1 1 0,1 0 0,-1-1 0,0 1 0,0 0 0,0 0 0,0-1 0,0 1 0,0 0 0,0 0 0,-1 0 0,1 0 0,-1 1 0,-2-4 0,0 2-7,0 0 0,0 1 0,-1-1 0,1 1 0,0 0 0,-1 0-1,0 1 1,1-1 0,-1 1 0,0 0 0,0 0 0,1 0 0,-1 1 0,0 0 0,0 0 0,0 0 0,0 1 0,1-1 0,-1 1 0,0 0 0,0 1 0,1-1 0,-1 1 0,1 0 0,-1 0 0,1 0 0,0 0 0,-8 7 0,12-9-24,-1 0-1,1 0 1,0 1-1,-1-1 1,1 0 0,-1 1-1,1-1 1,0 0-1,0 1 1,-1-1-1,1 0 1,0 1-1,-1-1 1,1 1-1,0-1 1,0 0-1,0 1 1,0-1-1,-1 1 1,1-1 0,0 1-1,0-1 1,0 1-1,0-1 1,0 1-1,0-1 1,0 0-1,0 1 1,0-1-1,0 1 1,0-1-1,1 1 1,-1-1-1,0 1 1,1 0 0,0 0-4,0-1 0,0 1 0,0 0 1,0-1-1,1 1 0,-1-1 0,0 1 1,0-1-1,1 0 0,-1 1 0,0-1 0,3 0 1,40-1-336,-42 1 305,40-3-656,91-5-5940,-112 8 5274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11.5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31 15123,'3'-26'2866,"-2"22"-1228,-2 18 92,-8 297 439,9-287-1901,0-23-254,0-1-1,0 1 1,0-1-1,0 1 1,0-1-1,0 1 1,0-1-1,0 1 1,0-1-1,0 1 1,0-1 0,0 1-1,0-1 1,1 1-1,-1-1 1,0 1-1,0-1 1,1 1-1,-1-1 1,0 1-1,0-1 1,1 0-1,-1 1 1,1-1-1,-1 0 1,0 1-1,1-1 1,-1 0-1,1 1 1,-1-1-1,1 0 1,-1 0-1,0 1 1,2-1-1,-1 0-108,1 0-1,-1 0 1,1-1-1,-1 1 1,1 0 0,-1-1-1,0 1 1,1-1-1,-1 0 1,0 1-1,1-1 1,1-1 0,0-1-379,1 0 1,0 0 0,-1 0 0,1 0 0,-1 0 0,0-1-1,0 0 1,3-5 0,2-11-401,-1-2-280</inkml:trace>
  <inkml:trace contextRef="#ctx0" brushRef="#br0" timeOffset="1">118 136 14795,'1'2'341,"-1"0"0,0 0 0,0 0 0,1 0 0,-1 0-1,0 0 1,-1 0 0,1 0 0,-1 3 0,-14 183 1924,10-108-612,5-79-1703,0 0-1,0 0 1,0 0-1,0 1 1,0-1-1,0 0 1,1 0-1,-1 0 0,0 0 1,1 0-1,-1 0 1,0 0-1,1 0 1,-1 0-1,1 0 1,-1 0-1,1-1 1,0 1-1,1 1 1,5 8-470,-2-1 68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15.3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52 6209,'-1'-26'2203,"-1"1"4563,27 39-3993,75 23-498,-37-6-2025,-1 3 0,59 42 0,-77-42 116,-34-25-295,1-1-1,-1 0 1,2 0 0,-1-1-1,1 0 1,0-1 0,0-1-1,0 0 1,19 5 0,-17-6-20,-1 1 1,0 0 0,0 1-1,-1 0 1,0 1-1,0 0 1,0 1 0,17 15-1,-16-12-26,1 0 0,1-1-1,0-1 1,30 14 0,-11-9 45,0 1 1,-1 2-1,-1 1 1,42 32-1,-17-12 75,-35-25-129,-1 1 0,0 1 0,-2 1 0,27 28 0,-23-19 36,2-2-1,0 0 1,1-1 0,1-2-1,2 0 1,-1-2-1,2-2 1,45 20-1,-53-26-39,0 2-1,-1 0 0,0 1 0,26 23 1,66 69 26,-13-11 30,-74-74-70,35 21 0,4 3-23,-51-35 24,0 0 0,1-1 1,0-1-1,20 6 1,-20-7 2,0 0 1,0 1 0,-1 0 0,23 16-1,239 209 5,-253-214-7,1 0-1,50 28 1,58 20-3,0 0 0,-87-42-1,66 41 65,-94-54-66,-1 2 0,1 0-1,-2 1 1,17 20 0,-6-4-28,-12-12 41,0-2 1,1 1 0,1-2-1,0 0 1,35 24 0,-14-19-9,60 22 1,-71-32-2,0 1 1,-1 0-1,-1 2 0,1 1 1,39 32-1,-23-9 7,-28-23-2,0-1 0,1-1 1,1 0-1,0-1 0,1-1 1,0 0-1,24 11 0,72 16 61,-73-26-8,-1 2 0,0 2 0,51 27 1,-43-13 183,-23-13-86,2-2-1,0-1 1,30 12 0,-41-18-112,0 0 1,0 1-1,-1 0 1,0 2-1,0-1 1,-1 1-1,17 19 1,12 8 0,-33-29-42,0 0 1,0 1 0,-1 0-1,-1 0 1,1 1 0,5 12-1,-8-13-1,1 0-1,1-1 1,-1 0-1,1 0 1,0 0-1,1 0 1,0-1-1,13 10 0,98 64-22,9 6 59,-109-73-49,0 2 0,24 26 0,-15-14-24,-25-25-45,1-1 0,-1 1 1,1 0-1,-1 0 0,0 0 0,0 0 0,0 1 1,-1-1-1,3 7 0,-4-10 58,0 0 0,0 1 0,0-1 0,0 0 0,0 0 0,0 0 0,0 1 0,-1-1 0,1 0 0,0 0 0,0 0 0,0 1 0,0-1 0,0 0 0,0 0 0,-1 0 0,1 0 1,0 1-1,0-1 0,0 0 0,0 0 0,-1 0 0,1 0 0,0 0 0,0 0 0,0 1 0,-1-1 0,1 0 0,0 0 0,0 0 0,0 0 0,-1 0 0,1 0 0,0 0 0,0 0 0,-1 0 0,1 0 0,0 0 0,0 0 0,0 0 0,-1 0 0,-12-3-182,-15-9-160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16.8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 11130,'0'0'136,"0"-1"-1,0 0 1,0 1-1,1-1 1,-1 0-1,0 1 1,0-1-1,0 1 1,0-1-1,1 0 0,-1 1 1,0-1-1,1 1 1,-1-1-1,0 1 1,1-1-1,-1 1 1,1-1-1,-1 1 1,0-1-1,1 1 1,-1 0-1,2-1 0,5 11 1559,3 26-628,-10-35-1034,20 108 1106,26 113-5234,-37-193 3252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17.3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9370,'23'56'1152,"-2"0"-1,-3 2 1,16 94-1,-23-106-1187,27 73 0,-21-72 984,14 64 1,-28-94-661,6 28 349,23 72-1,-26-88-3500,-7 18 2681,0-19 622,-1 128 4883,1-150-4649,-1-13-1088,3 0-692,5 11-292,0 6 887,0 3-240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5.8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1 268 20708,'1'3'288,"0"0"0,1 0 0,-1 0 0,1 0 0,0 0 0,0 0 0,0 0 0,0-1 0,0 1-1,1-1 1,-1 0 0,1 1 0,5 2 0,-1 0-22,0-1 0,0 0 0,1 0 0,12 5 1,-13-8-295,1 0 1,-1 0-1,0 0 1,1-1 0,-1 0-1,1-1 1,-1 1-1,1-1 1,-1-1 0,0 1-1,1-2 1,-1 1-1,0-1 1,0 1 0,-1-2-1,1 1 1,0-1 0,-1 0-1,0-1 1,0 1-1,-1-1 1,1 0 0,-1-1-1,0 1 1,9-13-1,-13 14 29,0 0-1,1 0 1,-1 0-1,-1 0 1,1 0-1,0 0 1,-1 0-1,0-4 1,0 6 17,0 1 0,0 0 1,0-1-1,-1 1 0,1-1 0,0 1 1,-1 0-1,1-1 0,-1 1 0,1 0 1,-1 0-1,0-2 0,0 3-1,1-1-1,-1 1 0,1-1 1,-1 1-1,1 0 1,-1-1-1,0 1 1,1 0-1,-1-1 0,1 1 1,-1 0-1,1 0 1,-1 0-1,0 0 0,1-1 1,-1 1-1,0 0 1,1 0-1,-1 0 1,1 0-1,-1 0 0,0 1 1,1-1-1,-1 0 1,0 0-1,1 0 0,-2 1 1,1 0 6,0-1-1,0 1 1,-1 0 0,1 0-1,0 0 1,0 0 0,0 0-1,0 0 1,0 0 0,0 0-1,1 0 1,-1 1 0,0-1-1,1 0 1,-1 1 0,0-1-1,1 0 1,0 1 0,-1-1-1,1 1 1,0-1 0,0 3-1,-2 35 167,2-36-176,1 13 22,0 1 1,1-1 0,7 27 0,-7-35-27,0-1 0,1 0 0,-1-1 0,1 1 1,1 0-1,0-1 0,-1 0 0,2 1 0,-1-2 1,9 10-1,-11-13 0,0-1 1,0 1 0,0-1-1,0 1 1,0-1 0,0 0-1,1 1 1,-1-1-1,0 0 1,1-1 0,-1 1-1,1 0 1,-1-1-1,1 1 1,-1-1 0,1 0-1,5 0 1,-5-1 2,1 1 1,-1-1-1,1 0 1,-1-1-1,1 1 0,-1-1 1,1 1-1,-1-1 1,0 0-1,0 0 0,4-4 1,1-1 17,0-2 0,0 1 0,-1-1-1,0 0 1,0-1 0,-1 0 0,5-10 0,-4 3 38,0 0-1,7-25 1,-12 35-47,0 0 1,-1 0 0,0 0-1,0 0 1,0 0 0,-1 0-1,0 0 1,-1 0-1,-1-10 1,2 17-20,0 0 0,0 0-1,0 0 1,0-1 0,0 1 0,0 0 0,0 0-1,0-1 1,0 1 0,0 0 0,-1 0 0,1-1-1,0 1 1,0 0 0,0 0 0,0-1 0,0 1-1,0 0 1,0 0 0,-1 0 0,1 0 0,0-1-1,0 1 1,0 0 0,-1 0 0,1 0 0,0 0-1,0 0 1,0-1 0,-1 1 0,1 0-1,0 0 1,0 0 0,-1 0 0,1 0 0,-5 8 23,-2 15-19,3 114 1,4-135-4,0-1 1,0 1 0,0-1 0,0 0 0,0 1-1,0-1 1,1 1 0,-1-1 0,1 0-1,-1 1 1,1-1 0,-1 0 0,1 1 0,1 1-1,-1-3-1,-1 1 1,1-1-1,0 0 0,-1 1 0,1-1 0,-1 0 1,1 0-1,-1 0 0,1 1 0,0-1 0,-1 0 1,1 0-1,0 0 0,-1 0 0,1 0 0,0 0 1,-1 0-1,1 0 0,-1 0 0,1-1 0,0 1 1,-1 0-1,1 0 0,0 0 0,-1-1 0,1 1 0,-1 0 1,1-1-1,-1 1 0,1 0 0,-1-1 0,1 1 1,-1-1-1,1 0 0,12-10 30,-1-1 0,12-14-1,-17 17-26,1 1-1,0 0 0,0 0 0,1 0 0,0 1 0,0 1 0,13-8 0,-17 12-12,0 1 1,0-1-1,0 1 0,0 0 0,0 1 1,0-1-1,0 1 0,0 0 0,0 0 1,0 1-1,0 0 0,6 1 0,0 0 4,-1 1 0,1 1 0,-1 0 0,16 8 0,-2 6 19,-21-15-14,1 0-1,0 1 1,0-2-1,1 1 1,5 3-1,-9-6 4,0 0-1,0 0 0,0 0 1,-1 1-1,1-1 0,0 0 1,0-1-1,0 1 0,-1 0 1,1 0-1,0 0 0,0 0 1,0-1-1,-1 1 0,1 0 1,0-1-1,0 1 0,-1-1 1,1 1-1,0 0 0,-1-1 1,1 0-1,0 1 0,-1-1 1,1 1-1,-1-1 0,1 0 1,-1 1-1,1-1 1,-1 0-1,0 0 0,1 1 1,-1-3-1,10-27 128,-9 29-120,10-61 372,-11 57-335,0 1 1,1-1-1,-1 1 0,-1 0 0,1-1 1,-1 1-1,0-1 0,0 1 0,0 0 0,0-1 1,-4-7-1,-3 6 154,4 12-72,4-3-122,-1-1 0,1 0 0,0 0 0,0 0 0,0 0 0,1 0 0,-1 1 0,0-1 0,2 3 0,-1-3-9,1 1 0,-1-1 0,1 0 0,0 1 1,0-1-1,0 0 0,0 0 0,0 0 0,0 0 0,1 0 0,-1-1 0,1 1 0,-1-1 0,1 0 1,0 1-1,-1-1 0,1 0 0,0-1 0,0 1 0,0 0 0,0-1 0,0 0 0,0 1 0,-1-1 0,1-1 1,0 1-1,3-1 0,6 0 0,-1 0 0,0-2 1,0 1-1,0-2 0,18-7 1,-9 2-1,-1 0 0,0-2 0,0 0 0,-1-1 0,-1-1 1,0-1-1,-1 0 0,-1-1 0,0-1 0,24-33 0,-30 29 45,-10 18-8,-4 12-48,1-2-2,-8 14-30,8-35 117,-3 40-60,-1 19 58,4-26 58,-4 39 0,8-54-103,0 0 0,0 0-1,1 0 1,-1 1 0,1-1 0,0 0 0,1 0-1,-1 0 1,1 0 0,0 0 0,0-1 0,4 7 0,-5-9-71,1 0 1,0 0 0,0 0 0,0-1 0,0 1 0,0 0 0,0-1 0,0 0 0,1 1 0,-1-1 0,0 0-1,1 0 1,-1 0 0,1-1 0,-1 1 0,1 0 0,-1-1 0,1 0 0,-1 0 0,1 0 0,0 0 0,-1 0-1,1 0 1,-1 0 0,1-1 0,3 0 0,7-3-592,0 0 0,0 0 0,20-11 0,-29 13 574,14-8-650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18.5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282 11 12635,'-13'17'1280,"2"-2"-896,-4-7-72,2-2 472,-3-9-216,3-4 25,2-4-25,-1-3-64,-2 3-200,1 2-192,-6 8-456,-4 4-440,-9 7 680,-3 3-144,-7-2-209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19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345 29 6201,'-29'-1'1105,"-3"-5"-505,6 0-232,-1 0 840,2 1-512,1 2-112,1 1-256,-1 4-72,1 5-544,-1 2-568,-2-1 728,-2-2-96,-5-3-104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1:19.6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390 64 9730,'-21'0'579,"0"0"0,0 2 1,0 0-1,0 2 0,-36 10 0,-1 0 944,53-13-1457,0 0-1,0 0 0,0-1 1,-1 1-1,1-1 0,0 0 1,-1 0-1,1-1 0,0 0 1,0 0-1,-1 0 0,1 0 0,0-1 1,0 0-1,0 0 0,1 0 1,-1-1-1,0 0 0,1 1 1,0-2-1,-1 1 0,1 0 1,1-1-1,-1 0 0,0 0 0,1 0 1,0 0-1,0-1 0,0 1 1,0-1-1,1 1 0,-3-8 1,5 12-83,0-1 0,-1 1 0,1-1 0,0 0 0,-1 1 0,1-1 0,-1 1 0,1-1 0,-1 1 0,1 0 0,-1-1 0,1 1 0,-1-1 0,0 1 0,1 0 0,-1-1 0,1 1 0,-2 0 0,1 0-26,1-1-1,-1 1 1,1 0-1,-1 0 1,1-1-1,-1 1 1,1 0-1,-1-1 1,0 1-1,1-1 1,0 1 0,-1 0-1,1-1 1,-1 1-1,1-1 1,0 1-1,-1-1 1,0 0-1,-1-6-128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38.5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87 12643,'-1'-1'301,"-1"-2"737,-1-1 1,1 0 0,0 1 0,0-1-1,0 0 1,-1-7 0,3 10-926,-1 0 0,1 0 0,0 0 0,0 0 0,0-1 0,1 1-1,-1 0 1,0 0 0,0 0 0,1 0 0,-1 0 0,0 0 0,1 0 0,-1 0 0,1 0 0,-1 0 0,1 0 0,0 0 0,-1 0 0,1 0 0,0 0 0,0 0 0,0 0 0,0 1 0,0-1 0,0 0 0,0 1 0,0-1 0,2 0 0,7-4-19,0 2 0,1-1 0,-1 1 1,1 0-1,0 1 0,0 1 0,0 0 0,0 0 1,0 1-1,19 2 0,-28-2-92,0 0 0,0 0 0,1 1 0,-1-1 0,0 1 0,0 0 0,0-1 0,0 1 0,0 0 0,-1 0 0,1 0 0,3 3-1,-4-3 1,0-1 0,-1 1-1,1 0 1,-1 0 0,1 0-1,-1 0 1,1 0-1,-1 0 1,1 0 0,-1 0-1,0 0 1,1 0-1,-1 0 1,0 0 0,0 0-1,0 0 1,0 0-1,0 0 1,0 0 0,0 0-1,0 0 1,0 0-1,-1 0 1,1 0 0,0 0-1,-1 0 1,1 0-1,-1 1 1,-9 14 46,0 0 0,-1-1 0,-1-1 0,0 0 1,-1 0-1,-17 14 0,3-2 60,27-26-106,0 0-1,-1 1 1,1-1-1,0 0 1,0 0 0,0 1-1,0-1 1,0 0-1,0 1 1,0-1-1,0 0 1,0 0-1,0 1 1,0-1-1,0 0 1,0 0-1,1 1 1,-1-1-1,0 0 1,0 0-1,0 1 1,0-1-1,0 0 1,0 0-1,1 0 1,-1 1-1,0-1 1,0 0-1,0 0 1,1 0 0,-1 1-1,0-1 1,0 0-1,1 0 1,-1 0-1,0 0 1,0 0-1,1 0 1,-1 0-1,0 1 1,0-1-1,1 0 1,-1 0-1,0 0 1,0 0-1,1 0 1,-1 0-1,0 0 1,1 0-1,-1-1 1,26 7 0,-11-3 6,-4 0-8,0 1-1,0 0 1,0 1-1,-1 0 1,0 1-1,0 0 1,-1 0 0,1 1-1,-1 0 1,11 12-1,-19-18 6,0 0 1,0-1-1,0 1 0,-1 0 1,1 0-1,0 0 0,-1 0 1,1 0-1,-1 0 0,1 0 1,-1 0-1,1 0 0,-1 1 1,0-1-1,1 0 0,-1 0 1,0 0-1,0 0 0,0 1 1,0-1-1,0 0 0,0 0 1,0 0-1,0 0 0,-1 1 1,1-1-1,0 0 0,-1 0 1,1 0-1,-1 0 0,1 0 1,-1 0-1,1 0 0,-1 0 1,0 0-1,0 0 0,1 0 1,-1 0-1,0-1 0,0 1 1,0 0-1,0 0 0,-1 0 1,-6 4 91,-1 0 1,1 0 0,-1-1 0,-12 5-1,6-4 56,-8 6 203,0-2 0,-35 9-1,57-18-370,1 0 1,0 0-1,0 0 0,0 0 1,0 0-1,-1 0 0,1 0 1,0 0-1,0 0 0,0 0 1,-1 0-1,1 0 0,0 0 0,0 0 1,0 0-1,0 0 0,-1 0 1,1 0-1,0 0 0,0 0 1,0 0-1,0 0 0,-1-1 1,1 1-1,0 0 0,0 0 0,0 0 1,0 0-1,0 0 0,-1 0 1,1-1-1,0 1 0,0 0 1,0 0-1,0 0 0,0 0 1,0 0-1,0-1 0,0 1 0,0 0 1,0 0-1,0 0 0,0 0 1,-1-1-1,1 1 0,0 0 1,0 0-1,0 0 0,0-1 0,1 1 1,-1 0-1,0 0 0,0 0 1,0 0-1,0-1 0,0 1 1,0 0-1,0 0 0,5-11-914,37-48-1564,-27 34 1588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39.1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16 108 16003,'-2'-2'237,"0"-1"-1,1 1 0,-1 0 0,1-1 0,0 1 0,0-1 0,-1 0 0,1 1 0,1-1 0,-1 0 0,0 0 1,1 1-1,0-1 0,-1 0 0,1 0 0,0 0 0,0 0 0,1 1 0,-1-1 0,1 0 0,-1 0 0,1 0 1,0 1-1,2-5 0,-3 5-163,1 0 0,0 0 0,0 0 1,0 0-1,0 0 0,1 0 0,-1 0 1,1 0-1,-1 1 0,1-1 0,-1 0 1,1 1-1,0-1 0,0 1 0,0 0 0,0 0 1,0 0-1,0 0 0,0 0 0,0 0 1,0 0-1,0 1 0,1-1 0,-1 1 0,0-1 1,1 1-1,-1 0 0,0 0 0,0 0 1,4 1-1,-4-1-60,0 1 0,0 0-1,0 0 1,0 0 0,0 0 0,-1 0 0,1 1 0,0-1 0,-1 0 0,1 1-1,-1 0 1,1-1 0,-1 1 0,0 0 0,0-1 0,0 1 0,0 0 0,0 0-1,0 0 1,0 0 0,0 0 0,-1 0 0,1 0 0,-1 2 0,2 6 16,0-1 0,-1 1 0,0 18 1,-4-1 246,0-1 1,-12 47-1,1-6 532,13-65-808,1-1-1,-1 1 1,1-1-1,0 1 1,0 0-1,0-1 0,0 1 1,0-1-1,0 1 1,0 0-1,1-1 1,-1 1-1,0-1 1,1 1-1,-1-1 1,1 1-1,0-1 0,-1 1 1,1-1-1,0 1 1,0-1-1,0 0 1,2 3-1,-1-4-94,-1 1 0,1-1 0,-1 1 0,1-1 0,-1 0 0,0 1-1,1-1 1,0 0 0,-1 0 0,1 0 0,-1 0 0,1 0 0,-1 0 0,1-1 0,-1 1-1,0 0 1,1-1 0,-1 1 0,1-1 0,-1 0 0,0 1 0,1-1 0,-1 0 0,0 0 0,2-2-1,9-6-386,-1-3-173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39.6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0 14571,'-3'10'1841,"3"5"-993,-1 1-320,-2 7 1664,3 4-1128,0 5-439,3 3-177,1 0-480,3-4-352,0-6-553,1-6-583,-1-13 1184,0-5-280,0-14-264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40.2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72 73 15915,'0'-1'206,"0"-1"-1,0 1 0,0 0 0,0 0 0,-1-1 0,1 1 1,0 0-1,0 0 0,-1 0 0,1-1 0,-1 1 0,1 0 1,-1-1-1,0 2-125,1 0 0,0-1 0,0 1 0,-1 0 0,1 0 0,0 0 0,0-1 0,-1 1 0,1 0 0,0 0 0,-1 0 0,1 0 0,0 0-1,0 0 1,-1 0 0,1 0 0,0 0 0,-1 0 0,1 0 0,0 0 0,-1 0 0,1 0 0,0 0 0,-1 0 0,1 0 0,0 0 0,0 0 0,-1 0 0,1 0 0,-1 1 0,0 0 69,-1 0 0,1 0 1,-1 1-1,1-1 0,-1 0 0,1 1 0,0-1 0,0 1 0,0 0 0,0-1 0,0 1 0,0 0 0,0 0 1,0 2-1,-1 2-86,0 1 0,0 0 0,1-1-1,0 1 1,0 0 0,1 0 0,0 0 0,0 0 0,2 9 0,-2-12-61,1-1 0,1 1 0,-1-1-1,0 0 1,1 1 0,0-1 0,0 0 0,0 0-1,0 0 1,0 0 0,0 0 0,1-1 0,0 1-1,-1-1 1,1 0 0,0 1 0,0-1 0,0-1-1,4 3 1,-2-1 3,2 0-3,0 0 0,-1 1 0,0 0 1,0 0-1,0 1 0,7 6 0,-11-9 3,-1 0-1,1 1 0,-1-1 1,0 0-1,0 1 1,0-1-1,0 1 1,0-1-1,0 1 0,0 0 1,-1-1-1,0 1 1,1 0-1,-1-1 1,0 1-1,0 0 0,0-1 1,-1 1-1,1 0 1,-1-1-1,0 4 1,-4 7 95,0 0 1,-1 0 0,0-1 0,-1 0 0,-1 0 0,0-1 0,0 0 0,-1 0 0,0-1 0,-1 0 0,0 0 0,-12 8 0,22-18-81,-1 1 1,1-1-1,-1 1 1,1-1-1,-1 1 1,0-1 0,1 1-1,-1-1 1,1 0-1,-1 1 1,0-1-1,1 0 1,-1 1-1,0-1 1,1 0-1,-1 0 1,0 0-1,0 0 1,1 0-1,-1 0 1,0 0 0,1 0-1,-1 0 1,0 0-1,0 0 1,0-1 0,1 0 0,-1 1 0,1-1 0,0 0 0,0 1 0,0-1 0,-1 0 0,1 0 0,0 1 0,0-1 0,0 0 0,0 1 0,0-1 0,0 0 0,0 0 1,0 1-1,1-1 0,-1-1 0,15-39 272,14-11-264,48-65 0,19-30 82,-93 141-80,0 1 0,-1-1 0,1 0-1,-1 0 1,0 0 0,-1 0 0,3-13 0,-4 18-20,0-1 0,0 1 0,0-1 0,-1 0 0,1 1 0,0-1 0,-1 1 0,1-1 0,-1 1 0,1-1 0,-1 1 0,1-1 0,-1 1 0,0 0 0,0-1 0,0 1 0,0 0 0,0 0 0,0 0 0,0 0 0,0 0 0,-1 0 0,1 0 0,0 0 0,-1 0 1,1 0-1,0 0 0,-1 1 0,1-1 0,-1 1 0,1-1 0,-1 1 0,1 0 0,-1-1 0,1 1 0,-3 0 0,-7 0-85,0 0 0,-1 0 0,1 1 0,0 0 0,0 1 0,1 1 1,-1 0-1,0 0 0,1 1 0,-1 0 0,1 1 0,0 0 0,1 0 0,-1 1 0,1 1 0,0-1 0,1 2 1,-9 8-1,9-5-213,5-3-115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11.9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4 113 14643,'0'0'1575,"-1"-4"2258,-1-9-2237,2 8-1474,1-1-1,0 1 1,1 0 0,-1-1-1,1 1 1,0 0-1,1 0 1,-1 0-1,1 1 1,0-1-1,0 1 1,0-1 0,0 1-1,1 0 1,0 0-1,0 0 1,0 1-1,0-1 1,7-3-1,-11 7-119,0 0 0,1 0 0,-1 0 0,0 0 0,0 0 0,1 0 0,-1 0-1,0 0 1,0 0 0,1 0 0,-1 0 0,0 0 0,0 0 0,0 0-1,1 0 1,-1 0 0,0 0 0,0 0 0,1 0 0,-1 0 0,0 0 0,0 0-1,0 1 1,1-1 0,-1 0 0,0 0 0,0 0 0,0 0 0,1 0-1,-1 1 1,0-1 0,0 0 0,0 0 0,0 0 0,0 1 0,1-1-1,-1 0 1,0 1 0,2 12 76,-6 13 70,-23 71 483,27-96-630,0-1-1,0 0 1,0 0 0,0 1 0,0-1-1,0 0 1,0 0 0,1 0-1,-1 1 1,0-1 0,0 0-1,0 0 1,0 0 0,0 1 0,1-1-1,-1 0 1,0 0 0,0 0-1,0 0 1,0 1 0,1-1-1,-1 0 1,0 0 0,0 0 0,1 0-1,-1 0 1,0 0 0,0 0-1,0 0 1,1 0 0,-1 0 0,0 1-1,0-1 1,1 0 0,-1 0-1,0-1 1,0 1 0,1 0-1,-1 0 1,0 0 0,0 0 0,0 0-1,1 0 1,-1 0 0,0 0-1,0 0 1,1 0 0,-1-1-1,0 1 1,16-6-15,-13 5 13,-1 0-4,1 0 1,0 0-1,0 1 1,-1-1-1,1 1 0,0-1 1,0 1-1,0 0 0,0 0 1,0 0-1,0 1 1,-1-1-1,1 1 0,0-1 1,0 1-1,-1 0 1,1 0-1,0 0 0,-1 1 1,5 2-1,-3-1 2,0 0 0,-1 0-1,0 1 1,0-1 0,0 1 0,0 0-1,0 0 1,-1 0 0,0 0 0,0 0-1,0 0 1,2 5 0,-2-2 83,0-1 0,0 1 0,-1 0 0,0-1 0,0 1 0,0 0 0,-1 0 0,0-1 0,0 1 0,-1 0 0,0 0 0,0-1 0,0 1 0,-1 0-1,0-1 1,0 0 0,-1 1 0,-4 6 0,4-9 6,1-1-1,-1 0 0,0 0 0,-1-1 1,1 1-1,-1 0 0,1-1 1,-1 0-1,1 0 0,-1 0 0,0-1 1,0 1-1,0-1 0,0 0 1,0 0-1,-1 0 0,1 0 1,0-1-1,0 0 0,-8 0 0,11 0-156,0-1 0,1 1 0,-1 0 0,0-1 0,1 1-1,-1-1 1,0 1 0,1-1 0,-1 1 0,1-1 0,-1 1 0,1-1-1,-1 1 1,1-1 0,-1 0 0,1 1 0,0-1 0,-1 0 0,1 0-1,0 1 1,-1-1 0,1 0 0,0 0 0,0 1 0,0-1 0,0 0-1,0 0 1,0 1 0,0-1 0,0 0 0,0 0 0,0 1 0,0-2-1,9-28-1733,-7 26 1868,6-21-848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12.4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68 16171,'4'-8'634,"0"1"-1,1 1 0,-1-1 1,2 1-1,-1-1 0,12-9 1,-16 15-569,0 0 1,0 0 0,1 0 0,-1 0-1,0 1 1,1-1 0,-1 0 0,1 1-1,-1-1 1,1 0 0,-1 1 0,1 0-1,0-1 1,-1 1 0,1 0 0,-1 0-1,1 0 1,0 0 0,-1 0 0,1 0-1,-1 1 1,1-1 0,-1 0 0,1 1-1,-1-1 1,1 1 0,-1 0 0,1-1-1,-1 1 1,1 0 0,-1 0 0,0 0-1,0 0 1,1 0 0,-1 0 0,0 0 0,0 1-1,0-1 1,0 0 0,0 0 0,1 3-1,1 2 38,0-1-1,0 1 1,0 0-1,-1 0 0,0 0 1,0 0-1,0 1 1,-1-1-1,0 0 0,0 1 1,-1-1-1,1 7 1,-3 10 267,0 0 1,-6 25 0,4-27-35,0 0 0,0 25 0,4-45-333,0 1 0,0 0 0,0-1 0,0 1-1,0 0 1,0-1 0,1 1 0,-1-1 0,0 1 0,1 0 0,-1-1 0,1 1 0,0-1 0,0 1 0,-1-1 0,1 1 0,0-1 0,0 0 0,0 1 0,0-1 0,1 0 0,-1 0 0,0 0 0,0 0 0,1 0 0,-1 0 0,1 0-1,-1 0 1,1-1 0,-1 1 0,1 0 0,-1-1 0,1 1 0,-1-1 0,1 0 0,0 1 0,-1-1 0,1 0 0,0 0 0,-1 0 0,1 0 0,0-1 0,-1 1 0,1 0 0,2-1 0,3-1-400,-1 0 0,1 0 0,0 0 1,-1-1-1,0 0 0,1 0 0,-1 0 1,-1-1-1,11-8 0,-12 9 188,-1-1 0,0 1 0,1-1-1,-1 0 1,-1 0 0,1 0 0,4-9 0,1-9-868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12.9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14875,'10'7'1945,"-1"2"-1129,1 5-192,-1 2 1024,2 4-528,1 4-119,0 2-241,-1-2-176,-2-4-528,-2-1-296,-3-7-648,-4-11 536,0 1 120,-1-17-160,-3-6-177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04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51 26598,'0'-4'144,"19"-43"236,-19 58-358,-1-8-12,1 1-1,-1-1 1,1 1 0,0 0-1,0-1 1,1 1 0,-1-1 0,1 1-1,0-1 1,0 0 0,2 5-1,-3-4 9,1 0-1,-1-1 1,1 1-1,-1 0 1,0 0-1,-1-1 0,1 1 1,-2 5-1,0 8 13,2-12-23,-7 73 138,6-70-108,0 0-1,-1 0 1,1 0-1,-1 0 0,-6 13 1,4-19 116,3 0-141,0 0 0,0 1 0,1-1 0,-1 1 0,0-1 0,1 1 0,0-1 0,-1 5 0,-1 13 49,0 0-1,2 0 1,0 1-1,2-1 1,0 0-1,1 0 1,1 0-1,7 21 0,-12-56-141,-1 3-922,1 1 1,0-1-1,1-20 1,5 25 203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7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13 19580,'0'-1'73,"1"1"0,-1-1 0,1 0 0,-1 0 0,1 0 0,-1 1 0,1-1 0,0 0 0,0 1 0,-1-1-1,1 0 1,0 1 0,0-1 0,0 1 0,-1 0 0,1-1 0,0 1 0,0-1 0,0 1 0,0 0 0,2 0 0,-2 0-30,0 0-1,0 0 1,0 1 0,-1-1-1,1 1 1,0-1 0,0 1 0,0-1-1,-1 1 1,1-1 0,0 1 0,0 0-1,-1-1 1,1 1 0,-1 0 0,1-1-1,0 1 1,0 1 0,3 7 138,0-1 0,0 1 0,4 17 0,-5-16 63,12 40 144,-2 0 0,-2 1 0,5 60 0,-14-82-330,-1 0 0,-1 0-1,-2 0 1,-1 0 0,-1 0 0,-2-1 0,-11 36 0,4-27-430,-2 0-1,-2-1 1,-1-1 0,-26 38-1,27-50-4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13.8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83 127 14995,'-1'-1'92,"1"1"0,0-1-1,0 1 1,0-1 0,0 1 0,0-1-1,0 0 1,-1 1 0,1-1 0,0 1-1,-1-1 1,1 1 0,0 0-1,-1-1 1,1 1 0,0-1 0,-1 1-1,1 0 1,-1-1 0,1 1 0,-1-1-1,1 1 1,0 0 0,-1 0 0,0-1-1,1 1 1,-2 0 0,-21-2 3117,21 2-2908,0 0 0,-1 0 0,1 0 0,-1 1 0,1-1 0,0 1 0,-1 0 0,1-1 0,0 1 0,0 0 0,0 0 0,0 1 0,0-1 0,0 0 0,-3 3 0,3 0-282,1-1 0,-1 0-1,1 1 1,0-1-1,0 1 1,0-1 0,1 1-1,-1-1 1,1 1-1,0 0 1,0-1-1,0 1 1,0-1 0,1 1-1,0 0 1,-1-1-1,1 1 1,1-1 0,-1 0-1,0 1 1,1-1-1,-1 0 1,1 0-1,0 0 1,0 0 0,1 0-1,-1 0 1,0 0-1,1-1 1,0 1 0,0-1-1,-1 0 1,1 0-1,1 0 1,-1 0-1,0-1 1,0 1 0,1-1-1,-1 0 1,0 1-1,1-2 1,-1 1 0,1 0-1,0-1 1,5 1-1,12-1 14,-7 0-42,0 1 0,0 0 0,1 1 0,25 6 0,-38-7 10,1 0 1,-1 0 0,1 0-1,-1 0 1,0 0 0,1 0-1,-1 0 1,0 1 0,0 0-1,0-1 1,0 1 0,0 0-1,-1 0 1,1 0 0,0 0-1,-1 0 1,0 0 0,1 0-1,-1 0 1,0 1 0,0-1-1,0 1 1,0-1 0,-1 0-1,1 1 1,0 0 0,-1-1-1,0 1 1,0-1 0,0 1-1,0-1 1,0 1 0,-1 3-1,0-1 12,-1-1 0,1 0-1,-1 0 1,0 0 0,0 0-1,0 0 1,0 0 0,-1 0 0,0-1-1,0 1 1,0-1 0,0 0-1,-4 3 1,-3 3 28,0-1 0,-1-1 0,-14 9 0,19-13-14,1 0 0,-1-1 0,0 1-1,0-1 1,0 0 0,-7 1-1,12-3-23,0 0 0,0 0 0,-1 0 0,1 0 0,0 0 0,0 0 0,0 0 0,0 0 0,0 0 0,0-1 0,0 1 0,0 0 0,-1-1 0,1 1 0,0-1 0,0 1 0,0-1 0,0 1 0,1-1 0,-1 0 0,0 1 0,0-1 0,0 0 0,0 0 0,1 0 0,-1 0 0,0 1 0,1-1 0,-1 0 0,1 0 0,-1 0 0,1 0 0,0-1 0,-1 1 0,1 0 0,0 0 0,0 0 0,-1 0 0,1 0 0,0 0 0,0 0 0,1-2 0,-1-20-14,2-1 0,0 1 1,2 0-1,0 0 0,2 0 1,10-27-1,-7 21 19,-1 0 1,-1-1-1,3-31 1,-10 55 3,0-1 0,0 1 1,-1 0-1,0 0 0,-4-13 0,5 18 4,0 0-1,0-1 0,-1 1 0,1 0 0,-1-1 1,1 1-1,-1 0 0,1-1 0,-1 1 0,0 0 1,0 0-1,1 0 0,-1-1 0,0 1 0,0 0 1,0 0-1,0 1 0,-1-1 0,1 0 0,0 0 1,0 0-1,0 1 0,-1-1 0,1 0 0,0 1 0,-1 0 1,1-1-1,0 1 0,-1 0 0,1-1 0,0 1 1,-3 0-1,3 1 2,-1-1 0,1 1 0,0-1 0,0 1 0,-1 0 0,1 0 0,0 0 0,0 0 0,0 0 0,0 0 0,0 0 0,0 0 0,0 0 0,0 0 0,0 1 0,1-1 0,-2 2 0,-7 9-316,8-12 58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28.7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2 144 13227,'0'1'195,"-1"-1"0,1 0 0,0 1 0,0-1 0,0 0 0,0 1 0,0-1 0,0 0 0,0 1 0,0-1 0,0 1 0,0-1 0,0 0 0,0 1 0,0-1 0,0 0 0,0 1 0,1-1 0,-1 0-1,0 1 1,0-1 0,0 0 0,0 1 0,1-1 0,-1 0 0,0 1 0,0-1 0,1 0 0,-1 0 0,0 0 0,0 1 0,1-1 0,-1 0 0,12-8 4537,-3 1-5554,54-53 1390,-45 42-513,0 0 0,25-17 0,-42 34-53,0 0 0,1 0 0,-1 0 1,1 0-1,-1 1 0,1-1 1,-1 0-1,1 1 0,0-1 1,-1 1-1,4-1 0,-4 1 2,0 0-1,0 0 1,-1 0-1,1 0 0,0 1 1,0-1-1,-1 0 1,1 0-1,0 1 1,-1-1-1,1 0 1,0 1-1,-1-1 1,1 1-1,0-1 1,-1 1-1,1-1 1,-1 1-1,1 0 0,2 3 19,-1 0-1,-1 0 1,1 0-1,-1 0 0,1 0 1,-1 0-1,0 0 1,0 6-1,16 149 664,2 6-66,-16-153-875,0-10-1267,-3-19-572,-3 8 1330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29.3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90 18204,'0'10'1944,"2"-3"-1360,5-4-215,3 2 1047,10-7-672,2-1-176,4-4-248,0-2-216,0-4-480,0 0-280,-4 2-544,-3-2 944,-11 3-224,-2-2-193</inkml:trace>
  <inkml:trace contextRef="#ctx0" brushRef="#br0" timeOffset="1">282 0 16275,'5'34'2129,"-1"-3"-1337,-2 0-360,0 1 1985,4-4-1841,0 0-360,1-11-680,-1-4-312,0-13 584,-3-5-177,-3-6-175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29.8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89 110 17028,'-1'-1'89,"1"1"0,0-1 0,0 0 0,-1 0 0,1 1 0,0-1 0,-1 0 0,1 0 0,0 1 0,-1-1 0,1 0 1,-1 1-1,1-1 0,-1 1 0,0-1 0,1 1 0,-1-1 0,0 1 0,1-1 0,-1 1 0,0-1 0,1 1 0,-1 0 0,0-1 1,0 1-1,0 0 0,1 0 0,-1 0 0,0 0 0,0-1 0,0 1 0,1 0 0,-1 0 0,0 1 0,0-1 0,0 0 1,1 0-1,-1 0 0,0 0 0,0 1 0,0-1 0,1 0 0,-1 1 0,0-1 0,1 1 0,-2 0 0,-1 0 75,0 1-1,1 0 1,-1-1-1,0 1 1,1 0-1,0 1 1,-1-1-1,1 0 1,0 1-1,-3 5 1,4-7-147,0 1 1,0-1-1,0 1 0,1-1 1,-1 1-1,1 0 0,-1-1 1,1 1-1,0 0 0,0 0 1,-1-1-1,1 1 1,0 0-1,1 0 0,-1-1 1,0 1-1,0 0 0,1-1 1,-1 1-1,1 0 0,0 1 1,1-1-9,0 1 0,-1-1 1,1 0-1,0-1 0,0 1 0,0 0 1,0 0-1,0-1 0,0 0 0,0 1 1,1-1-1,3 2 0,9 2-10,-1-1 0,1-1 0,0 0 0,15 1 0,-15-2 40,-11-1-34,12 1 4,-1 0 1,0 2-1,27 8 0,-38-10-7,-1-1-1,1 1 1,-1 0-1,0-1 0,1 2 1,-1-1-1,0 0 1,-1 0-1,1 1 0,0 0 1,-1 0-1,1-1 1,-1 1-1,0 1 0,0-1 1,0 0-1,0 0 1,-1 1-1,1-1 1,-1 1-1,1 4 0,-1-2 24,0 0-1,-1-1 1,0 1-1,0-1 1,0 1-1,-1 0 1,0-1-1,0 1 1,0-1-1,-1 0 1,0 1-1,0-1 1,0 0-1,0 0 1,-1 0-1,0 0 1,0 0-1,0-1 1,-1 0-1,0 1 1,1-1-1,-7 4 1,6-5 20,1 0 0,-1 0 0,0 0 0,-1-1 0,1 1 0,0-1 0,-1 0 1,1-1-1,-1 1 0,1-1 0,-1 0 0,0 0 0,0 0 0,0-1 0,1 1 0,-1-1 0,0 0 0,0-1 0,0 1 0,0-1 0,1 0 0,-1 0 0,0-1 1,1 1-1,-1-1 0,-4-3 0,5 4-33,2-1 0,-1 0 1,0 1-1,0-1 0,0 0 0,1-1 1,-1 1-1,1 0 0,0-1 1,-1 1-1,1-1 0,0 0 0,1 0 1,-1 0-1,0 0 0,1 0 1,0 0-1,0 0 0,0 0 0,0 0 1,0-1-1,0 1 0,1 0 1,0-1-1,0-4 0,0 2 4,2-1-1,-1 1 1,1-1 0,0 1-1,0 0 1,0-1 0,1 1-1,0 1 1,1-1 0,-1 0-1,1 1 1,5-6 0,12-13 9,25-21 0,-30 31 3,0-2 1,-1 0 0,-1 0 0,14-22 0,-26 35-1,0 1 0,-1-1 0,1 1 0,-1-1-1,0 0 1,0 1 0,0-1 0,0 0 0,0 0 0,-1 0-1,1 0 1,-1 0 0,0 0 0,0 0 0,0 0 0,0 0-1,-1 0 1,1 0 0,-1 0 0,-1-3 0,1 3 3,-1 0 0,1 1 1,-1 0-1,0-1 0,0 1 1,0 0-1,-1 0 1,1 0-1,0 0 0,-1 1 1,0-1-1,1 1 0,-1-1 1,0 1-1,1 0 0,-1 0 1,0 0-1,0 0 0,0 1 1,-3-1-1,-7-1-29,1 0 0,-1 1-1,1 1 1,-1 0 0,0 1-1,1 0 1,-1 1 0,-15 4-1,21-5-141,0 1 0,1 1-1,-1-1 1,1 1 0,-1 0-1,1 0 1,0 1-1,0 0 1,0 0 0,1 1-1,0-1 1,0 1 0,0 0-1,0 0 1,1 1-1,-5 7 1,1 6-407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35.2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 61 14179,'-2'-3'827,"-14"-8"1412,5 7 2623,60-10-3464,-37 8-1299,1 1 0,0 1 0,0 0-1,0 1 1,1 0 0,19 0 0,-31 3-80,1-1 0,0 2 0,0-1 0,0 0 0,-1 0 1,1 1-1,0 0 0,0-1 0,-1 1 0,1 0 0,0 0 0,-1 1 0,1-1 0,-1 0 0,0 1 1,1 0-1,-1-1 0,0 1 0,0 0 0,0 0 0,0 0 0,0 1 0,-1-1 0,1 0 0,-1 1 1,1-1-1,-1 1 0,0-1 0,0 1 0,0 0 0,0-1 0,0 1 0,-1 0 0,1 0 0,-1-1 1,0 1-1,0 5 0,0 0 134,-1 1 0,1 0 0,-2 0 0,1-1 0,-1 1 0,-1-1 0,1 1 0,-6 10 0,3-7-5,1 1 1,-5 20 0,9-32-230,0-1-1,0 0 1,0 0 0,0 1 0,0-1 0,0 0 0,0 0 0,0 1-1,0-1 1,0 0 0,0 0 0,0 1 0,0-1 0,-1 0 0,1 0-1,0 1 1,0-1 0,0 0 0,0 0 0,-1 0 0,1 1-1,0-1 1,0 0 0,0 0 0,-1 0 0,1 0 0,0 0 0,0 1-1,0-1 1,-1 0 0,1 0 0,0 0 0,0 0 0,-1 0 0,1 0-1,0 0 1,0 0 0,-1 0 0,1 0 0,-1 0 0,-10-6-696,8 4 453,-8-5-533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35.8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69 18100,'-4'3'1592,"1"-1"-1152,0 3-192,6-1 593,4-1-225,6-2-208,5-1-64,5-4-192,4-2-88,4-2-280,1-4-200,-1 1-472,-2-3-137,-4 3 753,-2-1-264,-10 4-144</inkml:trace>
  <inkml:trace contextRef="#ctx0" brushRef="#br0" timeOffset="1">326 9 14691,'1'8'1600,"1"-1"-767,-2 0-233,5 3 720,0 0-120,-1 3-119,0 0-169,1-1-216,-1 1-200,0-3-216,-2-3-64,-1-1-280,2-2-120,-1-4-504,-1 2-296,-2-4 408,-8-3 63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36.3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76 12579,'13'-66'3785,"-12"57"1117,-9 37-4232,1 0-1,1 0 1,1 1 0,0 39 0,5-67-665,-1 1 0,1-1 0,0 0 0,0 0 0,0 0 0,0 0 0,0 0 0,1 1 0,-1-1 0,0 0 0,1 0 0,-1 0 0,0 0 0,1 0 0,-1 0 0,1 0 0,-1 0 0,1 0 0,0 0 0,-1 0 0,1-1 0,0 1 0,0 0 0,0 0 0,0-1 0,0 1 0,-1 0 0,3 0 0,-1-1 0,0 0 1,0 1-1,0-1 1,0 0-1,0-1 1,0 1-1,0 0 0,0-1 1,0 1-1,0-1 1,0 1-1,0-1 0,0 0 1,3-2-1,21-12 57,-14 7-35,0 1-1,15-6 1,-25 12-24,0 0-1,1 0 1,-1 0 0,1 1-1,-1-1 1,1 1 0,0-1-1,-1 1 1,1 0-1,0 0 1,-1 0 0,1 0-1,-1 1 1,1-1 0,0 1-1,-1-1 1,4 2 0,-5-1 0,1 0 0,-1 0 0,0 1 0,0-1 0,1 0 0,-1 1 0,0-1 0,0 0 0,0 1 0,-1-1 0,1 1 0,0-1 1,0 1-1,-1 0 0,1-1 0,-1 1 0,0 0 0,1-1 0,-1 1 0,0 0 0,0 0 0,0-1 0,0 1 0,-1 2 0,1 3 37,-1 0 1,0 1-1,-1-1 0,-3 11 0,1-7 63,-1 1-1,0-1 1,-1 0-1,-1-1 1,-13 19 0,18-26-62,-1 1 0,0-1 1,0 0-1,0 0 0,-1 0 1,1 0-1,-1 0 1,0-1-1,1 1 0,-1-1 1,0 0-1,0-1 0,-1 1 1,1-1-1,0 1 1,0-1-1,-1 0 0,1-1 1,-7 1-1,10-1-36,0 0 0,0 0 0,0 0 0,-1 0 0,1 0 0,0 0 0,0 0 0,0-1 0,0 1 0,0 0 0,-1-1 0,1 1 0,0-1 0,0 1 0,0-1 0,0 1-1,0-1 1,0 0 0,1 0 0,-1 1 0,0-1 0,0 0 0,0 0 0,1 0 0,-1 0 0,0 0 0,1 0 0,-1 0 0,1 0 0,-1 0 0,1 0 0,0 0 0,-1 0 0,1-1 0,0 1 0,0 0 0,0 0 0,0 0 0,0 0 0,0-1 0,0 1 0,0 0 0,0 0 0,1-2 0,0-3-4,1 1 0,0-1 1,0 1-1,0 0 1,1 0-1,0-1 0,5-6 1,9-11-18,2-1 18,22-39 1,-37 55-3,0 0 0,0 0 1,-1 0-1,0-1 1,0 0-1,-1 1 1,0-1-1,-1 0 1,1-14-1,-2 21 11,0-1-1,0 1 0,-1-1 1,1 0-1,-1 1 1,1-1-1,-1 1 0,0-1 1,0 1-1,0-1 1,-1 1-1,1 0 0,0 0 1,-1-1-1,0 1 1,1 0-1,-1 0 1,0 1-1,0-1 0,0 0 1,0 1-1,0-1 1,-1 1-1,1-1 0,0 1 1,-1 0-1,-2-1 1,2 1-151,0 0 0,-1 0 0,1 1 0,-1-1 0,1 1 0,0-1 0,-1 1 0,1 0 0,-1 1 0,1-1 0,-1 0 0,1 1 0,-1 0 0,1 0 0,0 0 0,0 0 0,-1 1 0,1-1 0,0 1 0,-4 2 0,7-3 102,-1-1 1,1 0 0,-1 1 0,1-1 0,-1 1 0,1-1-1,0 1 1,-1 0 0,1-1 0,0 1 0,-1-1 0,1 1-1,0 0 1,0-1 0,-1 1 0,1-1 0,0 1 0,0 0-1,0-1 1,0 1 0,0 0 0,0-1 0,0 1 0,0 0-1,0-1 1,0 1 0,0 0 0,1-1 0,-1 2 0,7 11-702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2:58.9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13059,'0'12'3457,"6"49"-1886,14 68-328,55 189 0,66 118-563,4 17-472,-97-252 146,17 58 428,-49-224-793,-13-30-381,0 1-1,0-1 0,-1 1 1,0-1-1,0 1 0,2 9 1,-4-29-130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00.7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1386 13051,'0'0'21,"0"0"1,0 0-1,-1 0 1,1 0-1,0 1 1,0-1-1,-1 0 1,1 0-1,0 0 1,0 0-1,0 0 1,-1 0-1,1 0 1,0 0-1,0 0 1,-1 0-1,1 0 0,0 0 1,-1 0-1,1 0 1,0 0-1,0 0 1,0 0-1,-1 0 1,1-1-1,0 1 1,0 0-1,-1 0 1,1 0-1,0 0 1,0 0-1,0-1 1,-1 1-1,1 0 1,0 0-1,0 0 1,0 0-1,0-1 1,-1 1-1,8-10 347,18-13-109,-24 21-193,47-33 217,1 1 0,1 3 0,77-35 0,-35 19-225,147-85-98,165-84-116,-347 189 181,2 3 1,1 3-1,0 2 1,91-15 0,-90 22 199,-1-2 0,-1-2 1,0-3-1,-1-3 1,89-47-1,390-282 983,-390 246-1208,-135 97 6,1-2-2,0 1 1,20-9-1,-30 16 2,0 1-1,0 0 1,0-1-1,1 1 1,-1 0-1,0 1 1,1-1 0,-1 1-1,1-1 1,-1 1-1,1 0 1,-1 0-1,0 1 1,1-1 0,-1 1-1,6 1 1,-9-2 30,0 0 0,1 0 0,-1 0 0,0 0 0,0 0 0,0 0 0,0 0 0,0 0 0,0 0 0,0 0 0,1 0 0,-1 0 0,0 0 0,0 0 0,0 0 0,0 0 0,0 0 0,0 0 0,0 0 0,1 0 0,-1 0 0,0 0 0,0 0 0,0 0 0,0-1 0,0 1 0,0 0 0,0 0 0,0 0 0,0 0 0,0 0 0,1 0 0,-1 0 0,0 0 0,0 0 0,0-1 0,0 1 0,0 0 0,0 0 0,0 0 0,0 0 0,0 0 0,0 0 0,0 0 0,0-1 0,0 1 0,0 0 0,0 0 0,4 8 678,-4-7-757,17 54 52,-3 1 0,12 105 0,-16-94 25,58 295 415,-46-276-218,4-2 1,43 97-1,77 171 229,-126-301-444,-2-8 32,30 56 0,-45-92-50,1-1 0,1 1 0,-1-1 1,1 0-1,0 0 0,0-1 0,0 0 0,1 0 0,0 0 0,0 0 0,0-1 0,1 0 0,0 0 1,-1-1-1,1 0 0,0 0 0,1-1 0,-1 0 0,0 0 0,1 0 0,-1-1 0,1 0 1,-1-1-1,1 1 0,12-2 0,221-29 5,-159 16 20,-31 5-32,0-3 0,99-36 0,88-57-109,-102 42 75,-86 41 12,2 1 0,0 3 0,1 3 0,101-17-1,-143 31-9,0-1 1,0 0-1,0 0 0,0-1 0,13-6 0,-21 8 31,-1-1 0,1 1 0,0 0 1,-1-1-1,1 0 0,-1 1 1,0-1-1,0 0 0,0 0 0,0 0 1,0-1-1,0 1 0,0 0 0,-1-1 1,1 1-1,-1-1 0,0 0 0,1 1 1,-1-1-1,0 0 0,-1 0 1,1 0-1,-1 1 0,1-1 0,-1-5 1,3 38-2,1 0 1,12 46 0,-7-38-16,-2 1 1,3 48 0,-1 98-1758,-9-182 1729,0-1 9,1 1 0,-1-1 0,0 1 1,-1-1-1,1 1 0,0-1 0,-1 0 1,1 1-1,-1-1 0,1 1 0,-1-1 1,-2 4-1,-7 3-378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02.0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6 172 15859,'-6'-4'2506,"12"12"-1030,5 8-438,23 52 509,40 72-87,-72-138-1414,-1 1-1,0-1 0,1 0 0,0 0 0,-1 0 0,1 0 0,0 0 0,0-1 0,0 1 0,4 2 0,-5-4-24,-1 0 0,1 0 0,0 0 0,0 0 0,-1 1 0,1-1 0,0 0 0,0 0 0,-1 0 0,1 0 0,0-1 0,0 1-1,-1 0 1,1 0 0,0 0 0,0-1 0,-1 1 0,1 0 0,0-1 0,-1 1 0,1-1 0,0 1 0,-1 0 0,1-1 0,-1 1 0,1-1 0,-1 0 0,1 1 0,-1-1 0,1 1 0,-1-1-1,1 0 1,-1 0 0,0 1 0,1-1 0,-1 0 0,0 1 0,0-1 0,1-1 0,6-22 268,0 0 0,-2-1 0,0 1 0,1-32 0,-2 26-80,10-195 507,-23 305-4173,7-48 2873,2 1-176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8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1 751 16484,'0'1'90,"0"-1"0,0 1 0,1 0 0,-1-1 0,0 1 0,0-1 0,1 1 0,-1-1 0,0 1 0,1-1 0,-1 1 0,1-1 0,-1 1 0,0-1 0,1 0 0,-1 1 0,1-1 0,-1 1 0,1-1 0,0 0 0,-1 0 0,1 1 0,-1-1 0,1 0 0,-1 0 0,2 1 0,19 3 400,-17-4-118,27 4 169,1-2 0,0-1-1,0-2 1,0-1-1,41-8 1,158-44-158,-158 35-237,649-148 10,12 58 108,-394 80-62,361-37 135,-8-45-192,-375 36-126,-46 9 48,-97 35 193,-157 29-362,0 0 1,0 1-1,0 1 0,0 0 1,0 2-1,29 5 1,-110-32-1510,28 12 1139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02.9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123 294 17868,'-1'-3'234,"0"-1"1,0 1-1,0 0 0,-1 0 1,1-1-1,-1 1 0,0 0 1,0 0-1,0 1 1,-1-1-1,-2-3 0,4 5-164,0 1 0,0-1 1,-1 0-1,1 1 0,0-1 0,0 1 0,0-1 0,-1 1 0,1-1 0,0 1 0,0 0 0,-1 0 1,1 0-1,0 0 0,0 0 0,-1 0 0,1 0 0,0 0 0,-1 0 0,1 0 0,0 1 0,0-1 1,-1 0-1,1 1 0,0 0 0,0-1 0,0 1 0,0-1 0,0 1 0,0 0 0,0 0 0,0 0 0,-2 1 1,-3 5 13,0 0 0,1 0 1,-1 1-1,2 0 1,-1 0-1,1 0 0,0 0 1,1 1-1,0-1 1,0 1-1,1 0 0,0 0 1,0 0-1,1 0 1,0 0-1,1 0 0,0 1 1,0-1-1,1 0 1,4 16-1,-5-24-84,0 0 0,0 0 0,1 1 0,-1-1 0,1 0 0,-1 0 0,1 0 0,-1 0 0,1 0 0,-1 0 0,1 0 0,0 0 0,-1-1 0,1 1 0,0 0 0,0 0 0,0-1 0,0 1 0,0 0 0,0-1 0,0 1 0,1 0 0,0-1 0,-1 0 1,0 0-1,0 0 1,0 0-1,1 0 1,-1-1-1,0 1 1,0 0-1,0-1 1,0 1-1,0-1 1,0 1-1,0-1 0,0 0 1,0 1-1,0-1 1,2-1-1,5-6 4,0-1-1,-1 0 0,11-16 0,-10 13-7,-7 10 4,0 0-1,0 1 1,1-1 0,-1 0-1,0 1 1,1-1-1,0 1 1,-1 0 0,1-1-1,-1 1 1,1 0-1,0 0 1,0 0 0,0 0-1,0 0 1,0 1-1,0-1 1,0 0 0,0 1-1,0 0 1,0-1-1,4 1 1,-4 1-2,1 0 1,-1 0-1,0 0 0,1 0 1,-1 0-1,0 0 0,0 1 0,0-1 1,0 1-1,0 0 0,0 0 1,0-1-1,0 1 0,-1 0 1,1 0-1,-1 1 0,0-1 1,2 2-1,11 22 26,0 0 0,-2 0 0,-1 1 1,-1 1-1,-1 0 0,-2 0 0,-1 1 0,5 47 0,-11-70 9,0-1 0,0 1-1,0-1 1,0 1-1,-1-1 1,0 1-1,-2 6 1,2-10-22,1-1-1,-1 1 1,0-1 0,0 0 0,1 1-1,-1-1 1,0 0 0,0 0-1,0 1 1,0-1 0,0 0-1,-1 0 1,1 0 0,0 0-1,0-1 1,-1 1 0,1 0 0,-1 0-1,1-1 1,0 1 0,-1-1-1,1 1 1,-1-1 0,1 0-1,-1 0 1,1 1 0,-1-1-1,0 0 1,1 0 0,-2-1-1,-3 0 8,1 0-1,-1 0 1,1 0-1,-1-1 0,1 0 1,0 0-1,-1-1 0,1 1 1,1-1-1,-1 0 0,0-1 1,1 1-1,-1-1 0,1 0 1,0 0-1,0 0 1,1 0-1,-1-1 0,1 0 1,0 1-1,-3-8 0,3 6-17,0 1 0,1 0 0,0-1 0,0 1 0,0-1 0,1 0 0,0 0 0,0 0 0,0 0 0,1 0 0,0 1 0,0-1 0,0 0 0,1 0 0,0 0 0,0 0 0,1 0 0,-1 1 0,1-1 0,4-8 0,5-1-5,0 0 0,1 0 0,0 1 0,1 0 0,15-11 0,-12 11 9,-1 0 1,-1-1-1,0-1 0,12-19 1,-17 20-3,-2 0 1,0 0-1,0 0 1,-2-1-1,0 0 0,0-1 1,-2 1-1,0-1 1,1-17-1,-3 21 36,-1-1 0,0 1 1,-1-1-1,-1 1 0,0 0 0,0 0 1,-1 0-1,-1 0 0,0 0 0,-1 1 0,-12-23 1,16 34-15,0-1 0,0 0 1,0 0-1,0 1 0,-1-1 1,1 1-1,0-1 0,-1 1 0,1-1 1,-1 1-1,1 0 0,-1 0 1,0-1-1,0 1 0,0 1 1,1-1-1,-1 0 0,0 0 1,0 1-1,0-1 0,0 1 1,0-1-1,0 1 0,-4 0 0,4 0 4,0 1-1,0 0 1,-1 0-1,1 0 1,0 0-1,0 0 0,0 0 1,0 0-1,0 1 1,1-1-1,-1 0 0,0 1 1,1 0-1,-1-1 1,1 1-1,-1 0 0,1 0 1,0 0-1,0 0 1,0 0-1,-2 4 1,-2 8 0,0 1 1,1 0-1,1-1 1,0 1-1,1 0 1,0 1-1,1-1 1,1 0-1,2 23 1,-2-36-33,1 0-1,-1 0 1,0 0 0,1-1-1,-1 1 1,1 0 0,-1 0 0,1 0-1,0-1 1,0 1 0,0 0-1,0-1 1,0 1 0,0-1-1,0 1 1,0-1 0,2 2-1,-1-2-61,0 0-1,0-1 0,0 1 1,0 0-1,0-1 0,0 1 1,0-1-1,0 0 0,0 0 1,0 0-1,0 0 0,0 0 1,0 0-1,0 0 0,3-1 1,-1 0-180,0 1 0,-1-1-1,1 1 1,0 0 0,0 1 0,0-1 0,0 1 0,0-1 0,-1 1 0,1 1 0,0-1 0,0 0 0,-1 1 0,1-1-1,-1 1 1,0 0 0,1 1 0,-1-1 0,0 0 0,4 5 0,12 11-724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03.4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17076,'3'2'2632,"-1"-1"-1400,-2 2-519,0 0 2607,0 0-2095,0 0-73,0 0-1448,0-2 328,0 5-152,0 0-144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04.5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131 47 17444,'0'-3'181,"0"1"0,-1-1-1,1 0 1,-1 0 0,0 0 0,1 1 0,-1-1 0,-1 0 0,1 1 0,0-1 0,-1 1-1,1-1 1,-3-2 0,3 4-121,0 1 1,1-1-1,-1 0 0,0 1 1,0-1-1,0 1 0,0-1 0,0 1 1,0 0-1,0-1 0,0 1 1,0 0-1,0 0 0,0 0 0,-1 0 1,1-1-1,0 2 0,0-1 1,0 0-1,0 0 0,0 0 0,0 0 1,0 1-1,0-1 0,0 0 0,0 1 1,0-1-1,0 1 0,0-1 1,0 1-1,0 0 0,1-1 0,-1 1 1,0 0-1,0-1 0,0 1 1,1 0-1,-1 0 0,0 1 0,-7 7 121,0 1-1,1 0 0,1 0 1,-1 1-1,2-1 0,-1 1 1,1 1-1,1-1 0,0 1 1,1-1-1,-3 21 0,2-8-62,2 0 0,0 0-1,2 0 1,1 0 0,3 24-1,-3-42-87,0 0 0,0-1 0,0 1 0,1-1-1,0 1 1,0-1 0,0 0 0,1 0 0,0 0-1,0 0 1,0 0 0,0-1 0,7 7 0,-7-8-21,0-1 0,0 0 0,0 0 0,0 0 0,0 0 0,0-1 0,1 1 0,-1-1 1,1 0-1,-1 0 0,1 0 0,0 0 0,-1-1 0,1 1 0,0-1 0,-1 0 0,1 0 0,0-1 1,-1 1-1,1-1 0,6-1 0,-1-1-8,0 0 1,-1-1 0,0 0-1,0 0 1,0-1-1,0 0 1,-1 0 0,1 0-1,-1-1 1,-1 0-1,1-1 1,-1 0-1,0 0 1,-1 0 0,6-10-1,-10 16 3,0 0-1,0-1 0,0 1 1,-1-1-1,1 1 1,-1-1-1,1 1 0,-1-1 1,0 1-1,1-1 0,-1 0 1,0 1-1,0-1 1,0 1-1,0-1 0,0 1 1,-1-1-1,1 0 1,0 1-1,-1-1 0,0-1 1,0 2 2,0-1 0,0 1 0,0 0 0,0 0 0,0 1 0,0-1 0,-1 0 0,1 0 0,0 0 0,0 1 0,-1-1 0,1 1 0,0-1 0,-1 1 1,1-1-1,-1 1 0,1 0 0,-3 0 0,-1-1 22,1 1 1,0 0 0,-1 1-1,1-1 1,0 1-1,-1 0 1,1 0 0,0 0-1,0 0 1,-1 1 0,1 0-1,0 0 1,1 0-1,-7 4 1,8-3 0,-1 0 0,1 0-1,0 0 1,-1 0 0,1 1 0,1-1-1,-3 6 1,3-8-24,1-1 0,0 1 0,-1 0 0,1-1 0,-1 1 0,1 0 0,0-1-1,0 1 1,0 0 0,-1 0 0,1-1 0,0 1 0,0 0 0,0 0 0,0 0 0,0-1 0,0 1 0,0 0 0,1 0-1,-1-1 1,0 1 0,0 0 0,0 0 0,1-1 0,-1 1 0,0 0 0,1-1 0,-1 1 0,1 0 0,-1-1-1,1 1 1,-1-1 0,1 1 0,-1-1 0,1 1 0,0-1 0,-1 1 0,1-1 0,0 1 0,-1-1 0,1 0-1,1 1 1,0-1-3,0 0 0,0 0 0,0 0 0,0-1 0,-1 1 0,1 0 0,0-1 0,0 0 0,0 1 0,0-1 0,-1 0 0,1 0 0,0 0 0,-1 0 0,1 0 0,-1 0 0,1-1 0,-1 1 0,3-3 0,25-32-28,-24 29 19,19-28-24,-17 24 9,0 0-1,1 0 0,0 1 1,11-10-1,-19 19 21,1 0 0,0 1 0,-1-1 0,1 1 0,0 0 0,-1-1 0,1 1 0,0 0 0,0-1 0,-1 1 0,1 0 0,0 0 0,0-1 0,0 1-1,-1 0 1,1 0 0,0 0 0,0 0 0,0 0 0,-1 0 0,1 0 0,0 1 0,0-1 0,0 0 0,-1 0 0,1 1 0,0-1 0,0 0 0,-1 1 0,1-1 0,0 0 0,-1 1 0,1-1 0,0 1 0,-1 0 0,1-1 0,-1 1 0,1-1-1,-1 1 1,1 0 0,-1-1 0,1 1 0,-1 0 0,0 0 0,1-1 0,-1 2 0,4 7-13,0 0-1,0 0 1,3 11 0,-3-7-33,4 13-160,-5-17-145,0 1 0,0 0-1,1-1 1,1 1 0,7 12 0,-11-21 311,-1-1 1,0 0-1,0 0 0,0 1 1,1-1-1,-1 0 1,0 0-1,0 0 1,0 1-1,1-1 1,-1 0-1,0 0 1,1 0-1,-1 0 1,0 0-1,0 0 1,1 1-1,-1-1 1,0 0-1,1 0 1,-1 0-1,0 0 1,0 0-1,1 0 1,-1 0-1,0 0 1,1 0-1,-1 0 1,0-1-1,1 1 1,-1 0-1,0 0 1,0 0-1,1 0 1,-1 0-1,0 0 1,0-1-1,1 1 1,-1 0-1,0 0 1,0 0-1,1-1 1,-1 1-1,0 0 1,0 0-1,0-1 1,0 1-1,0 0 1,1 0-1,-1-1 1,0 1-1,0 0 1,0-1-1,0 1 1,0 0-1,0 0 1,0-1-1,0 1 1,0-1-1,4-17-640,-2-9-164,1-6-70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05.4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1 392 15779,'0'1'106,"1"-1"0,-1 0-1,0 0 1,1 0 0,-1 1-1,1-1 1,-1 0 0,1 1-1,-1-1 1,0 0 0,1 1-1,-1-1 1,0 1 0,1-1-1,-1 0 1,0 1-1,0-1 1,1 1 0,-1-1-1,0 1 1,0-1 0,0 1-1,0-1 1,1 2 0,3 18 1041,-2-9-163,-1-7-863,1 0 0,-1-1 0,1 0 1,-1 1-1,1-1 0,0 0 0,1 0 0,-1 0 0,4 4 0,-6-7-107,1 1 0,-1-1 0,1 0 0,-1 1 0,1-1 0,0 1 0,-1-1 0,1 0 0,0 0 0,-1 1 0,1-1 0,0 0 1,-1 0-1,1 0 0,0 0 0,-1 0 0,1 0 0,0 0 0,-1 0 0,1 0 0,1 0 0,-1-1-5,0 1 0,0-1-1,0 1 1,0-1 0,0 0 0,0 0-1,0 0 1,0 0 0,0 0 0,0 1-1,-1-2 1,1 1 0,0 0 0,-1 0-1,1 0 1,0-2 0,1-2 0,0-1 1,0 1-1,-1-1 1,2-10-1,6-19 2,-9 35-13,0 0-1,0 0 1,0-1-1,0 1 0,0 0 1,1 0-1,-1 0 0,0 0 1,0-1-1,0 1 0,0 0 1,0 0-1,0 0 1,1 0-1,-1-1 0,0 1 1,0 0-1,0 0 0,0 0 1,1 0-1,-1 0 0,0 0 1,0 0-1,0 0 1,0-1-1,1 1 0,-1 0 1,0 0-1,0 0 0,0 0 1,1 0-1,-1 0 0,0 0 1,0 0-1,0 0 1,1 0-1,-1 1 0,6 6-24,2 12 24,-8-19 3,6 18 31,-5-11 1,1 0-1,0 0 0,0-1 0,1 1 1,0 0-1,1-1 0,-1 0 0,1 0 1,7 9-1,-11-14-27,1-1 1,-1 0 0,1 0-1,-1 1 1,0-1-1,1 0 1,-1 0-1,1 1 1,-1-1-1,1 0 1,-1 0 0,1 0-1,-1 0 1,1 0-1,-1 0 1,1 1-1,0-1 1,-1-1 0,1 1-1,-1 0 1,1 0-1,-1 0 1,1 0-1,-1 0 1,1 0 0,-1-1-1,1 1 1,-1 0-1,1 0 1,-1-1-1,0 1 1,1 0-1,-1-1 1,1 1 0,-1 0-1,0-1 1,1 1-1,-1 0 1,0-1-1,1 1 1,-1-1 0,12-24 94,0-14-54,-2 0 0,10-74 1,-5-84-82,-14 180 40,2-49 81,-1 136 886,2-1 0,18 92 0,-20-152-910,-2-5-30,1 1 1,-1-1-1,1 1 0,0-1 0,1 0 1,-1 0-1,1 1 0,0-1 0,0 0 0,0 0 1,0-1-1,1 1 0,4 5 0,-6-8-29,-1-1 0,1 0 0,-1 0 0,0 0 0,1 0 0,-1 1 0,1-1 0,-1 0 0,1 0 0,-1 0 0,0 0 0,1 0 0,-1 0 0,1 0 0,-1 0 0,1 0 0,-1 0 0,1-1 0,-1 1 0,0 0 0,1 0 0,-1 0 0,1 0 0,-1-1 0,0 1 0,1 0 0,-1 0 0,0-1 0,1 1 0,-1 0 0,0-1 0,1 1 0,-1 0 0,0-1-1,0 1 1,1 0 0,-1-1 0,0 1 0,0-1 0,0 1 0,0-1 0,0 1 0,1 0 0,-1-1 0,5-21-47,-4 14 30,0 0-1,-1 1 0,0-1 1,0 0-1,-1 0 1,0 1-1,0-1 0,-1 0 1,0 1-1,0-1 0,-1 1 1,0 0-1,-5-8 1,8 15 12,0-1 1,0 0 0,-1 1 0,1-1 0,-1 0-1,1 1 1,-1-1 0,1 1 0,-1-1 0,1 1 0,-1-1-1,1 1 1,-1 0 0,1-1 0,-1 1 0,0 0-1,1-1 1,-1 1 0,0 0 0,1 0 0,-1-1 0,-1 1-1,2 0 4,-1 0 0,1 1 0,-1-1 0,1 0-1,-1 1 1,1-1 0,0 1 0,-1-1-1,1 0 1,0 1 0,-1-1 0,1 1 0,0-1-1,-1 1 1,1-1 0,0 1 0,0-1 0,0 1-1,-1-1 1,1 1 0,0 0 0,-1 3 13,0 1 0,1-1 0,0 0 1,0 0-1,0 1 0,0 5 0,2-5-10,-1 1 0,1-1 0,-1 1 0,2-1 0,-1 0 1,0 0-1,1 0 0,0 0 0,0 0 0,1-1 0,-1 1 0,6 4 0,-8-8-3,0 0 0,1 0 0,-1 0 0,1 0 0,-1 0 0,1 0 0,0 0 0,-1-1 0,1 1 0,0-1-1,-1 1 1,1-1 0,0 0 0,0 1 0,-1-1 0,5 0 0,-4-1 0,0 1-1,1-1 1,-1 0-1,0 0 1,0 0-1,0 0 1,0 0-1,0 0 1,0 0-1,0-1 1,0 1-1,-1-1 1,1 0-1,0 1 1,-1-1-1,2-2 1,3-5 8,0 1-1,-1-1 1,0 0 0,-1-1 0,0 1 0,0-1 0,-1 0 0,0 0 0,-1 0 0,0 0 0,-1 0 0,1-19 0,-6 37 47,0 12-19,3 3 13,1 0 0,2 1-1,0-1 1,1-1 0,10 34 0,-13-53-41,1-1 1,0 0 0,-1 1 0,1-1-1,0 0 1,1 0 0,-1 0-1,0 0 1,1 0 0,-1 0-1,1 0 1,-1 0 0,1 0 0,3 1-1,-4-2-6,0-1 0,0 1 0,0-1 0,0 0 0,0 0 0,0 0 0,0 1 0,0-1 0,0 0 0,1-1 0,-1 1 0,0 0 0,0 0 0,0 0 0,0-1 0,0 1 0,0 0 0,0-1 0,0 1 0,0-1 0,0 1 0,0-1 0,0 0 0,0 1 0,0-1 0,0 0 0,-1 1 0,1-1 0,0 0 0,-1 0 0,1 0 0,0 0 0,0-1-1,8-11 15,0 0 0,-1-1-1,0 0 1,9-26 0,18-61-4,-35 101-14,0-1 2,0 1-1,0 0 0,0 0 0,0 0 0,0 0 0,0 0 0,0 0 0,0 0 0,0-1 0,1 1 0,-1 0 0,0 0 0,0 0 0,0 0 0,0 0 0,0-1 1,0 1-1,0 0 0,0 0 0,0 0 0,0 0 0,-1 0 0,1-1 0,0 1 0,0 0 0,0 0 0,0 0 0,0 0 0,0 0 0,0 0 0,0 0 0,0-1 1,0 1-1,0 0 0,-1 0 0,1 0 0,0 0 0,0 0 0,0 0 0,0 0 0,0 0 0,0 0 0,-1 0 0,-6 2 2,-6 5 4,11-6 14,0 1-1,0-1 1,0 0-1,0 1 1,0-1-1,0 0 1,0 0 0,0-1-1,-1 1 1,1 0-1,0-1 1,-1 0-1,-3 1 1,6-1-13,-1 0 1,1 0-1,-1 0 0,1 0 1,-1-1-1,1 1 1,-1 0-1,1 0 0,0 0 1,-1-1-1,1 1 0,-1 0 1,1-1-1,-1 1 1,1 0-1,0-1 0,-1 1 1,1 0-1,0-1 1,0 1-1,-1-1 0,1 1 1,0 0-1,-1-2 1,1 1-2,0-1 0,-1 1 0,1-1 0,0 1 0,0-1 0,0 0 0,0 1 0,0-1 0,1 1 0,-1-1 0,1-2 0,1-2-78,1 0 1,-1 1-1,1 0 0,0-1 0,0 1 1,1 0-1,-1 0 0,1 1 1,7-7-1,45-37 31,-37 33-32,8-7-124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07.0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1 638 18596,'0'28'807,"2"-1"0,1 1-1,1-1 1,1 0 0,2 0 0,10 26 0,-17-51-763,1 0-1,-1 0 1,1-1 0,0 1-1,0 0 1,0-1 0,0 1-1,0 0 1,0-1 0,0 1-1,1-1 1,-1 0 0,0 1-1,1-1 1,-1 0 0,1 0-1,2 1 1,-4-2-27,1 1 0,-1-1-1,1 0 1,-1 0 0,1 0-1,-1 0 1,1 0 0,-1 0 0,1 0-1,-1-1 1,1 1 0,-1 0-1,1 0 1,-1 0 0,1 0-1,-1-1 1,1 1 0,-1 0 0,1-1-1,-1 1 1,0 0 0,1-1-1,10-18 102,-2-14-43,-1-1-1,5-44 0,5-26 10,-18 101-74,1 1 0,-1 0-1,1 0 1,0 0 0,0 0 0,-1 0 0,1 0 0,0 0-1,1 0 1,-1 0 0,3-3 0,-4 5-6,0 0 1,1 0-1,-1 0 0,0 0 1,0-1-1,1 1 1,-1 0-1,0 0 0,0 0 1,1 0-1,-1 0 1,0 0-1,0 0 0,1 0 1,-1 0-1,0 0 1,1 0-1,-1 0 0,0 0 1,0 0-1,1 0 1,-1 1-1,0-1 0,0 0 1,1 0-1,-1 0 1,0 0-1,0 0 0,0 1 1,1-1-1,-1 0 0,9 16 103,5 31 147,-11-33-131,1-1 1,1 0 0,10 23-1,-15-36-119,0 0 0,0 1 0,0-1 0,0 0 0,0 1 0,1-1 0,-1 0 0,0 0 0,0 1 0,0-1-1,1 0 1,-1 1 0,0-1 0,0 0 0,1 0 0,-1 1 0,0-1 0,0 0 0,1 0 0,-1 0 0,0 0-1,1 1 1,-1-1 0,0 0 0,1 0 0,-1 0 0,0 0 0,1 0 0,-1 0 0,0 0 0,1 0 0,-1 0-1,0 0 1,1 0 0,-1 0 0,0 0 0,1 0 0,-1 0 0,0 0 0,1 0 0,-1 0 0,0-1 0,1 1-1,-1 0 1,0 0 0,0 0 0,1-1 0,-1 1 0,0 0 0,1 0 0,-1 0 0,0-1 0,0 1 0,1-1-1,8-16 104,13-53 69,-14 40-135,15-32 1,-23 60-44,1 1 1,0-1-1,0 0 1,0 0 0,0 1-1,0-1 1,0 0 0,0 1-1,0-1 1,1 1 0,-1-1-1,1 1 1,-1 0 0,1 0-1,0 0 1,2-2-1,-3 3 1,0 0-1,0 0 0,0 0 0,0 0 0,0 0 0,0 1 1,0-1-1,0 0 0,0 0 0,0 1 0,0-1 0,0 1 1,0-1-1,0 1 0,0-1 0,0 1 0,-1 0 0,1-1 1,0 1-1,0 0 0,-1-1 0,1 1 0,0 0 0,-1 0 1,1 0-1,-1 0 0,1 0 0,-1 0 0,1 0 0,0 2 1,11 24-33,18 57 0,-15-41-144,-14-41 111,-1 0-1,1 0 0,-1-1 1,1 1-1,0 0 1,0-1-1,0 1 0,0-1 1,0 1-1,0-1 1,1 1-1,-1-1 0,2 2 1,-2-3 22,-1 0 1,0 0-1,1 0 1,-1 0 0,0 1-1,1-1 1,-1 0-1,0 0 1,1 0-1,-1 0 1,0 0 0,1 0-1,-1 0 1,0 0-1,0-1 1,1 1-1,-1 0 1,0 0 0,1 0-1,-1 0 1,0 0-1,1 0 1,-1-1-1,0 1 1,0 0-1,1 0 1,-1-1 0,8-14-1212,24-116-4483,-8 25 602,-21 98 6841,0 9-148,-2 21 1110,-3 35 878,1-45-2966,1-7-378,-1-1-1,1 0 1,0 1 0,0-1-1,0 1 1,1-1-1,-1 0 1,3 6-1,-3-10-181,0 0 0,1 0-1,-1 0 1,0 0 0,1 0-1,-1 0 1,0 0 0,1 0-1,-1 0 1,0 0 0,1 0-1,-1 0 1,0 0 0,1-1-1,-1 1 1,0 0 0,1 0-1,-1 0 1,0-1 0,0 1-1,1 0 1,-1 0 0,0-1-1,0 1 1,1 0 0,-1 0-1,0-1 1,0 1 0,0 0-1,0-1 1,0 1 0,1 0-1,-1-1 1,0 0 0,8-12 29,27-51-117,-31 57 39,1 1 1,-1 0-1,1-1 1,1 2 0,-1-1-1,1 1 1,7-6-1,-12 10 20,0 0-1,1 0 1,-1 0-1,1 0 0,-1 1 1,1-1-1,0 0 1,-1 1-1,1-1 0,0 1 1,-1-1-1,1 1 1,0 0-1,-1 0 1,1 0-1,0 0 0,0 0 1,-1 0-1,1 0 1,0 1-1,-1-1 0,1 1 1,3 0-1,-3 1 8,1 0 0,-1 0-1,1 0 1,-1 0 0,0 0 0,0 0-1,0 1 1,0-1 0,-1 1 0,1-1-1,-1 1 1,3 4 0,1 6 75,0 1-1,-1 0 1,-1 0 0,3 18-1,-1-102 138,-11-102-2044,7 161 1093,4 19 439,3 5 226,-8-13 76,0 0 1,0 0-1,0 0 0,0 0 1,0 0-1,1 1 0,-1-1 1,0 0-1,0 0 0,0 0 1,1 0-1,-1 0 0,0 0 0,0 0 1,0 0-1,1 0 0,-1 0 1,0 0-1,0 0 0,0 0 1,1 0-1,-1 0 0,0 0 1,0 0-1,0 0 0,1 0 0,-1 0 1,0 0-1,0 0 0,0 0 1,0 0-1,1-1 0,-1 1 1,0 0-1,0 0 0,0 0 1,0 0-1,1 0 0,-1-1 1,0 1-1,0 0 0,0 0 0,0 0 1,0 0-1,0-1 0,0 1 1,0 0-1,1 0 0,-1 0 1,0-1-1,0 1 0,0 0 1,0 0-1,0 0 0,0-1 1,0 1-1,0 0 0,3-16 2,0 1 0,-1 0 0,0-1-1,-1 0 1,-1 1 0,-3-24 0,2 16-3,-5-36 108,4 50 22,3 39 20,6 34 478,31 123 1,-35-175-520,0 0 0,1 0 0,1 0 0,8 14 0,-12-24-89,-1-1 0,1 1 0,0-1 1,0 0-1,0 1 0,0-1 0,0 0 0,1 0 0,-1 0 0,0 0 0,0 0 1,1 0-1,-1 0 0,1 0 0,-1-1 0,1 1 0,-1-1 0,3 1 1,-3-1-7,1 0 0,0 0 0,-1-1 1,1 1-1,-1-1 0,1 1 1,-1-1-1,1 0 0,-1 0 1,0 1-1,1-1 0,-1 0 1,0 0-1,1 0 0,-1-1 1,0 1-1,0 0 0,0 0 1,0-1-1,0 1 0,0 0 1,1-4-1,7-11-10,-1-1 0,0-1 1,-1 0-1,0 0 0,-2 0 0,0-1 0,2-25 1,7-136-167,-14 176 162,1-11 5,-1 1 0,0-1 0,-1 0 0,-1 1 1,-4-18-1,3 26 211,0 11-85,0 11 53,4 20 204,1 0-1,8 42 0,-8-64-298,1 1 0,1-1-1,1 1 1,0-1-1,1-1 1,0 1-1,1-1 1,9 14 0,-12-21-99,1-1 0,0 0 1,0 0-1,0-1 0,0 1 1,1-1-1,0 0 0,-1-1 1,1 1-1,1-1 0,-1 0 1,0-1-1,1 1 1,0-1-1,-1-1 0,1 1 1,0-1-1,0 0 0,0-1 1,0 0-1,0 0 0,12-2 1,-19 2-9,1 0 1,0 0-1,-1 0 0,1 0 1,0 0-1,-1 0 1,1 0-1,0 0 1,-1 0-1,1 0 1,0-1-1,-1 1 0,1 0 1,-1-1-1,1 1 1,0 0-1,-1-1 1,1 1-1,-1 0 0,1-1 1,-1 1-1,0-1 1,1 1-1,-1-1 1,1 0-1,-1 1 0,1-1 1,-2 0-9,1 0 0,0 0 1,-1 1-1,1-1 0,-1 0 0,1 0 0,-1 1 1,1-1-1,-1 1 0,1-1 0,-1 0 1,0 1-1,1-1 0,-1 1 0,0 0 1,0-1-1,0 0 0,-39-16-592,-187-61 102,225 78 544,-27-13 523,28 12-529,1 1 1,0 0-1,-1-1 1,1 1-1,0 0 1,-1 0-1,1-1 1,0 1-1,-1-1 1,1 1-1,0 0 1,0-1-1,-1 1 1,1-1-1,0 1 1,0 0 0,0-1-1,0 1 1,0-1-1,-1 1 1,1-1-1,0 0 1,1 0 9,-1 1 1,0-1 0,1 0 0,-1 1-1,1-1 1,-1 0 0,1 1 0,-1-1-1,1 0 1,-1 1 0,1-1 0,-1 1-1,1-1 1,0 1 0,-1-1 0,1 1-1,0 0 1,0-1 0,118-51 671,7-5-1387,-82 30 514,-5 0-52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12.0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 22 13851,'4'-7'1179,"3"-6"178,-4 11-135,-4 10 883,-23 100-65,-18 115-348,41-196-1685,3-23-636,4-15-324,0-9-322,-2 0 0,0 0-1,2-34 1,-2 19 704,1-7-337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12.5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70 0 14491,'1'1'188,"-1"-1"-1,1 1 1,0-1-1,-1 1 1,1-1 0,-1 1-1,0 0 1,1-1-1,-1 1 1,1-1-1,-1 1 1,0 0 0,1 0-1,-1-1 1,0 1-1,0 0 1,0-1-1,1 1 1,-1 0 0,0 0-1,0-1 1,0 2-1,10 41 1291,-1-9-770,-5-20-765,1 0 1,0 0-1,1-1 0,1 1 0,0-2 1,1 1-1,0-1 0,0 0 0,2-1 0,-1 0 1,2 0-1,-1-1 0,19 14 0,-29-24 29,0 0 0,0 0 0,0 0 0,0 0 0,0 0 0,0 0 0,0 0 0,0 1 0,0-1 0,1 0 0,-1 0 0,0 0 0,0 0 0,0 0 0,0 0 0,0 1 0,-1-1 0,1 0 0,0 0 0,0 0 0,0 0 0,0 0 0,0 0 0,0 1 0,0-1 0,0 0 0,0 0 0,0 0 0,0 0 0,0 0-1,0 0 1,0 0 0,-1 0 0,1 1 0,0-1 0,0 0 0,0 0 0,0 0 0,0 0 0,0 0 0,0 0 0,-1 0 0,1 0 0,0 0 0,0 0 0,0 0 0,0 0 0,0 0 0,0 0 0,-1 0 0,1 0 0,0 0 0,0 0 0,0 0 0,0 0 0,0 0 0,0 0 0,-1 0 0,1 0 0,0 0 0,0 0 0,0 0 0,0 0 0,0-1 0,0 1 0,-12 1-343,-9-5-345</inkml:trace>
  <inkml:trace contextRef="#ctx0" brushRef="#br0" timeOffset="1">1 363 16572,'7'10'1528,"3"-8"-912,2-4-168,9-6 976,3-7-463,7-3-377,3-4-56,0-3-328,-2 2-288,-1 3-616,-5 1-288,-10 6 719,-3 4-223,-6 2-192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13.0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58 14819,'-1'9'422,"1"0"1,0 1-1,0-1 0,1 1 0,0-1 0,1 0 0,0 0 1,0 1-1,1-1 0,0-1 0,1 1 0,0 0 1,6 9-1,-10-17-413,1 0 0,-1 0 0,1 0 0,-1-1 0,1 1 0,0 0 1,-1 0-1,1-1 0,0 1 0,0 0 0,0-1 0,-1 1 0,1 0 0,0-1 1,0 1-1,0-1 0,0 0 0,0 1 0,0-1 0,0 0 0,1 1 0,-1-1-20,0-1-1,0 1 0,0 0 0,-1-1 0,1 1 0,0 0 0,0-1 0,0 1 0,-1-1 0,1 1 0,0-1 0,0 1 0,-1-1 0,1 1 0,-1-1 1,1 0-1,-1 1 0,1-1 0,0-1 0,2-3-131,0-1 1,-1 1 0,1-1-1,-1 0 1,2-9 0,12-95-1758,-11 68 1255,-4 40 960,0 6-11,2 15 268,2 27 356,-4-34-706,4 50 824,2-1 0,19 70 0,-25-126-1031,0-2-49,-1 0-1,1 0 0,0 0 1,0 0-1,1 0 0,-1-1 1,1 1-1,2 3 0,-1-7-576,-1-8 423,0-11 52,-2 20 109,1-28-289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13.5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64 19964,'2'0'1657,"0"1"-1225,1 2-200,5-1 744,5-2-352,6-5-320,2-1-208,2-5-512,3 2-232,-2-2-480,-1-4-353,-5 6 1057,-7 5-304,-11 8-256</inkml:trace>
  <inkml:trace contextRef="#ctx0" brushRef="#br0" timeOffset="1">31 201 14675,'9'5'1913,"1"-3"-1137,6-3-280,2-5 1856,10-2-1544,-2-3-271,4 1-625,2-1-401,-6-1 513,0 5-136,-10 4-176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14.1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 10 19916,'4'-10'1601,"-4"12"-1241,-4 8-160,-2 10 616,0 6-240,2 10-296,-2 3-88,3 2-120,-1-2-24,4-6-48,-2-2-88,2-11-256,0-7-160,0-15-480,0-11-193,2-13 833,-1-7-256,-1-10-144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6:19.9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14 13667,'3'-13'1672,"-6"37"-922,-12 117 1075,5 161-1,10-261-1676,1 300-189,48 364 0,-18-495-1460,-13-100 794,-12-66 219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14.6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 1 14923,'4'10'1296,"1"13"-879,-2 3-153,2 4 680,1 1-360,4-4-208,2-1-88,0-7-192,1 0-152,0-3-376,0-2-200,-3 1 480,-3-4-112,-6 2-104</inkml:trace>
  <inkml:trace contextRef="#ctx0" brushRef="#br0" timeOffset="1">2 429 17644,'-1'0'1448,"7"-3"-992,2-7-152,10-2 648,5-5-239,4-3-273,4-2-96,2-1-248,0 1-240,-1-1-672,-4 3-305,-7 4 857,-5 1-216,-10 5-192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15.3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 48 16620,'12'-27'1876,"-11"12"-903,-1 15-922,-1 0 1,1-1-1,0 1 0,0 0 0,0 0 0,0-1 0,0 1 0,-1 0 1,1-1-1,0 1 0,0 0 0,-1 0 0,1 0 0,0-1 1,0 1-1,-1 0 0,1 0 0,0 0 0,-1-1 0,1 1 0,0 0 1,0 0-1,-1 0 0,1 0 0,0 0 0,-1 0 0,1 0 1,0 0-1,-1 0 0,1 0 0,0 0 0,-1 0 0,0 0 1,0 1 70,-1-1 0,0 1 1,0 0-1,0 0 0,1 0 1,-1 0-1,0 0 0,1 0 1,-1 0-1,1 0 0,-1 1 1,1-1-1,0 1 0,0-1 1,-2 4-1,-15 24 154,11-12-205,1 0 0,0 0 0,2 1 0,0-1-1,1 1 1,1 0 0,0 0 0,1 0-1,1 0 1,1 0 0,5 28 0,-5-40-40,0 0 0,1 0 0,0 0-1,0 0 1,0 0 0,1-1 0,-1 1 0,2-1 0,-1 1 0,0-1 0,1 0 0,5 5 0,-7-8-21,0 0 1,0 0-1,0 0 1,1-1 0,-1 1-1,1-1 1,-1 1 0,1-1-1,0 0 1,0 0 0,-1 0-1,1-1 1,0 1 0,0 0-1,0-1 1,0 0 0,0 0-1,0 0 1,-1 0 0,1 0-1,0-1 1,0 1 0,0-1-1,0 0 1,0 1 0,-1-1-1,6-3 1,-4 2-3,0-1-1,0 1 1,0-1-1,-1 0 1,1 0-1,-1 0 1,0 0-1,0-1 1,0 0-1,0 1 1,-1-1-1,1 0 1,-1 0-1,0 0 1,0-1-1,-1 1 1,1 0 0,-1-1-1,0 1 1,1-5-1,-2 6 4,1 1 0,-1-1 0,0 1 1,0-1-1,0 1 0,-1-1 0,1 1 0,0 0 0,-1-1 0,0 1 0,1-1 0,-1 1 0,0 0 0,0 0 1,0 0-1,-1-1 0,1 1 0,-1 0 0,1 0 0,-1 1 0,1-1 0,-1 0 0,0 0 0,0 1 0,0-1 1,0 1-1,0 0 0,0-1 0,0 1 0,-1 0 0,1 0 0,0 1 0,-1-1 0,1 0 0,0 1 0,-1-1 1,1 1-1,-4 0 0,4 0 9,-1 0-1,1 0 1,0 0 0,-1 1 0,1-1 0,-1 1-1,1-1 1,-1 1 0,1 0 0,0 0 0,0 0-1,-1 0 1,1 1 0,0-1 0,0 1 0,-3 2-1,4-3-12,0 0-1,0 0 0,0-1 0,1 1 1,-1 0-1,0 0 0,1 0 0,-1 0 1,1 0-1,-1 0 0,1 0 0,-1 0 1,1 0-1,0 0 0,0 0 0,-1 0 1,1 0-1,0 0 0,0 0 1,0 1-1,0-1 0,0 0 0,0 0 1,1 0-1,-1 0 0,0 0 0,0 0 1,1 0-1,-1 0 0,1 0 0,-1 0 1,1 0-1,-1 0 0,1 0 0,0 0 1,-1 0-1,1 0 0,0-1 0,1 2 1,-1-1-6,1 0 1,0 0 0,-1 0 0,1 0 0,0 0-1,0 0 1,-1-1 0,1 1 0,0-1 0,0 1-1,0-1 1,0 0 0,0 0 0,0 1 0,0-1-1,0-1 1,0 1 0,0 0 0,0 0 0,0-1-1,-1 1 1,1-1 0,0 0 0,0 1 0,0-1 0,-1 0-1,1 0 1,0 0 0,-1 0 0,3-3 0,5-2-5,-1-1 0,1 0 1,13-16-1,-12 10-20,-8 9 12,0 2-1,0-1 1,1 0 0,-1 0 0,1 1 0,0-1-1,0 1 1,4-3 0,-6 5 7,-1-1 0,1 1 0,-1 0 0,0 0 0,1 0 0,-1 0 0,1 0 0,-1 0 1,1 0-1,-1 0 0,1 0 0,-1 0 0,0 0 0,1 1 0,-1-1 0,1 0 0,-1 0 0,1 0 0,-1 0 0,0 1 0,1-1 0,-1 0 1,0 0-1,1 1 0,-1-1 0,0 0 0,1 1 0,-1-1 0,0 0 0,1 1 0,-1-1 0,0 1 0,0-1 0,0 0 0,1 1 0,-1-1 1,0 1-1,0-1 0,0 1 0,0-1 0,0 1 0,0-1 0,0 0 0,0 1 0,0-1 0,0 1 0,2 27-327,-2-25 227,2 83-3565,-1-84 2928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15.8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1 373 16732,'1'2'141,"0"-1"0,0 0 0,0 1 0,1-1 0,-1 0 0,0 0 0,1 0 0,-1 0 0,1 0 1,-1-1-1,1 1 0,-1 0 0,1-1 0,-1 1 0,1-1 0,0 1 0,-1-1 0,1 0 0,0 1 1,0-1-1,-1 0 0,1 0 0,0-1 0,-1 1 0,1 0 0,0 0 0,2-2 0,6 0 146,0-2 0,0 1-1,12-7 1,-20 9-214,29-15 377,-1-1-1,44-34 1,51-51 3,-51 39-392,-33 28-156,-28 21-201,1 2 0,1 0 0,0 1 0,33-19 0,-47 30 198,0-1 0,0 1 1,0-1-1,0 1 0,0 0 0,0 0 0,0-1 0,0 1 1,0 0-1,0 0 0,0 0 0,0 0 0,0 0 1,0 0-1,0 0 0,2 1 0,-3-1 40,0 0 1,1 1-1,-1-1 0,0 1 1,1-1-1,-1 0 0,0 1 1,0-1-1,0 1 0,1-1 1,-1 1-1,0-1 0,0 1 1,0-1-1,0 1 0,0-1 1,0 1-1,0-1 0,0 1 1,0-1-1,0 1 0,0-1 1,0 1-1,0-1 0,0 1 1,0-1-1,-1 1 0,1-1 1,0 1-1,0-1 0,-1 0 1,1 2-1,-5 6-714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16.5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1 476 16139,'1'11'2522,"2"-26"-1289,-1 3-505,78-418 2846,-79 423-3572,3-14 9,-1 19-3,0 12 2,10 67-34,-7-31-60,3-1-1,1 1 1,28 73-1,-35-115-985,-2-11 787,-2-12 192,-6-13-227,-2-7-108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17.1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1 423 15843,'10'16'1833,"0"-8"-1041,-1-8-328,1-7 2041,3-4-1641,6-7-1000,1-2-432,2-2 568,-2 1-112,3 2-160</inkml:trace>
  <inkml:trace contextRef="#ctx0" brushRef="#br0" timeOffset="1">407 1 20460,'0'0'52,"0"0"-1,0 0 0,0 0 1,0 0-1,0 0 0,0 0 1,0 0-1,0 0 0,0 0 0,0 0 1,0 0-1,0 0 0,0 0 1,0 0-1,-1 0 0,1 0 1,0 0-1,0 0 0,0 0 0,0 0 1,0 0-1,0 0 0,0 0 1,0 0-1,0 0 0,0 0 1,0 0-1,0 0 0,0 0 1,-1 0-1,1 0 0,0 0 0,0 0 1,0 0-1,0 0 0,0 0 1,0 0-1,0 0 0,0 0 1,0 0-1,0 0 0,0 0 0,0 0 1,0 0-1,0 0 0,0 0 1,0 0-1,-1 0 0,1 0 1,0-1-1,-6 14 1086,-6 19-188,3-3-829,2 1 1,1 0-1,2 0 1,0 0-1,2 50 1,2-77-160,0 0 0,1-1 1,-1 1-1,0-1 1,1 1-1,-1-1 1,1 1-1,0-1 0,0 1 1,0-1-1,0 0 1,1 0-1,-1 1 1,0-1-1,1 0 0,0 0 1,-1 0-1,4 2 1,-4-3-67,1-1 1,-1 1-1,1 0 1,-1-1-1,1 1 1,0-1-1,0 0 1,-1 0-1,1 1 1,0-1 0,-1 0-1,1 0 1,0 0-1,0-1 1,-1 1-1,1 0 1,0-1-1,-1 1 1,1-1-1,-1 0 1,1 1-1,0-1 1,-1 0-1,1 0 1,-1 0-1,0 0 1,3-2-1,10-8-488,-1-1-181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17.6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1 109 15171,'2'8'926,"1"0"0,0 0-1,5 12 1,-7-19-847,-1 0-1,1 0 1,-1 1 0,1-1-1,-1 0 1,1 0 0,0 0-1,0 0 1,-1 0 0,1 0-1,0 0 1,0 0 0,0 0-1,0 0 1,0-1 0,0 1-1,0 0 1,1-1 0,-1 1-1,0 0 1,0-1 0,0 0-1,1 1 1,-1-1 0,0 0-1,0 1 1,1-1 0,-1 0-1,0 0 1,1 0 0,1-1-1,-1 0-50,-1 0 0,1 0 1,-1 0-1,1 0 0,-1-1 0,0 1 0,0-1 0,1 1 0,-1-1 1,0 1-1,-1-1 0,1 1 0,0-1 0,0 0 0,-1 0 0,1 1 0,0-5 1,6-33-63,-6 36 32,8-98-461,10 207 1339,-17-94-738,1 17 398,3-1 0,0 1 0,14 36 0,-20-64-520,0-1-1,0 1 0,0-1 1,0 1-1,0-1 1,0 1-1,1-1 1,-1 0-1,0 1 0,0-1 1,1 1-1,-1-1 1,0 1-1,0-1 0,1 0 1,-1 1-1,0-1 1,1 0-1,-1 1 1,0-1-1,1 0 0,-1 0 1,1 1-1,-1-1 1,1 0-1,-1 0 0,1 0 1,3-10-372,-2-22-271,-6 15 431,-3 3-97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21.9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0 126 18804,'10'2'1656,"5"-1"-1152,4 1-191,-2-7 871,7-3-408,7-4-336,-1-2-120,3-5-304,1 1-136,-5 1-392,-6 1-224,-9 3-320,-4 4-169,-14 12-15,-6 7 400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22.4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0 249 17388,'10'9'1744,"3"-15"-992,3-4-272,8-10 777,0-7-225,8-3-328,3-2-216,-2-1-720,0 0-424,-7 4 576,-4 4-168,-6 12-152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23.2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 16155,'9'-11'2534,"-3"12"-22,1 23 124,-6-22-2661,8 69 1365,2 89 1,6 44-934,-17-199-381,1 0 0,0 0 0,0 0 0,1 0 0,-1-1 0,1 1 0,5 8 0,-6-11-16,0-1 1,0 0-1,0 0 1,0 1-1,1-1 0,-1 0 1,0 0-1,1 0 1,-1 0-1,1 0 0,-1-1 1,1 1-1,-1 0 1,1-1-1,0 1 0,-1-1 1,1 0-1,0 1 1,-1-1-1,1 0 0,0 0 1,-1 0-1,1 0 1,0 0-1,0 0 0,-1-1 1,3 0-1,6-1-7,1-2 1,-1 0-1,0 0 0,0 0 1,0-2-1,-1 1 0,1-1 1,8-8-1,-1 0-471,-1 0 0,0-1-1,16-20 1,-28 30 201,0 1-1,0-1 1,-1 0-1,1 0 1,-1 0-1,0-1 1,-1 1-1,1-1 1,-1 0-1,0 0 1,-1 1-1,1-1 1,-1 0-1,0 0 1,-1-1-1,1-8 0,-6-8-816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23.7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0 16596,'-2'4'1968,"-1"5"-1264,3 4-160,0 7 1153,6 6-601,4 6-128,3 9-288,3 4-96,6 2-176,-1 4-48,4-5-183,0-1-177,-2-4-457,-4-7-343,-2-9-1816,-1-9 2208,1-15-321,-1-4-295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20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73 19820,'-4'2'558,"5"-4"-179,6-8 6,20-16 63,-21 21-371,0 1 0,1 0 0,0 0-1,0 1 1,0 0 0,0 0 0,0 1 0,0-1 0,1 2 0,-1-1 0,1 1-1,0 0 1,15 1 0,-21 0-70,-1 1 1,1-1-1,0 1 0,0 0 1,0 0-1,0-1 0,0 1 1,-1 1-1,1-1 0,0 0 0,-1 0 1,1 1-1,-1-1 0,1 0 1,-1 1-1,0 0 0,0-1 0,2 4 1,-1-1 3,0 1 0,0-1 0,-1 0 0,0 1 0,0-1 0,0 1-1,0-1 1,-1 6 0,0 6 40,-1 0 1,0 1-1,-7 26 0,-17 56 699,-45 111 0,52-161-315,12-33-280,4-12-81,0 1-1,1-1 1,-1 1 0,1 0-1,0 0 1,-1 8-1,2-13-67,0 1 0,0-1 0,0 0 0,0 1 0,0-1 0,0 1 0,0-1 0,0 0 0,0 1 0,1-1 0,-1 0 0,0 1 0,0-1 0,0 0 0,0 0 0,1 1 0,-1-1 0,0 0 0,0 1 0,1-1 0,-1 0 0,0 0 0,1 0 0,-1 1 0,0-1-1,1 0 1,-1 0 0,0 0 0,1 0 0,-1 1 0,16-1 90,14-9-2,-9-2-40,0-2 0,0 0 1,27-23-1,8-5-4325,-55 40 4124,1 0-1,-1 1 1,0-1-1,1 0 1,-1 1-1,0-1 1,1 1-1,-1-1 1,1 1-1,-1 0 1,3-1-1,1 2-1008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24.4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327 106 14163,'0'-7'194,"-1"1"0,-1 0 0,1 0 0,-1 0 0,0 0 0,0 0 0,-1 1 0,0-1 1,0 0-1,0 1 0,-1 0 0,-5-6 0,8 8-130,-1 1 1,0 1 0,0-1-1,0 0 1,0 0 0,0 1-1,-1-1 1,1 1-1,0-1 1,-1 1 0,1 0-1,-1 0 1,1 0 0,-1 1-1,0-1 1,1 1-1,-1-1 1,0 1 0,1 0-1,-1 0 1,0 0 0,0 0-1,1 0 1,-1 1 0,0-1-1,1 1 1,-1 0-1,1 0 1,-1 0 0,-4 2-1,-1 2 36,0 1 0,0 0-1,1 1 1,0 0 0,0 0-1,0 0 1,1 1 0,0 0-1,1 0 1,-9 17 0,-3 10 118,-18 52 0,17-34-59,2 1-1,3 0 1,3 1 0,-6 77 0,13-82-38,3-1 0,1 1-1,3 0 1,2-1 0,14 57 0,-15-84-63,2 0 0,0-1 0,2 1 1,0-2-1,1 1 0,1-1 0,21 28 1,-26-40-49,1 0 1,0 0-1,0-1 1,0 0-1,1-1 1,0 0-1,1 0 1,-1 0-1,1-1 1,0-1-1,1 1 1,-1-1-1,1-1 1,-1 0-1,1 0 1,0-1-1,0 0 1,19 0-1,-9-3-6,1 0-1,0-2 1,-1 0 0,0-2-1,0 0 1,0-1 0,0-1-1,-1-1 1,0 0 0,21-14-1,9-8 1,-2-2-1,64-57 1,-85 67 1,-1-1 0,-2-1 1,0-2-1,-1 0 0,-2-1 0,25-44 1,-37 57-2,-1 0 1,-1-1-1,0 0 1,-1 0-1,-1 0 1,0 0-1,-1-1 1,-1 1-1,0-1 1,-1 0-1,-1 1 1,-1-1-1,0 0 1,0 0-1,-2 1 1,-5-18-1,3 15-4,-2 1 1,-1 0-1,0 0 0,-1 1 0,0 0 1,-1 1-1,-1 0 0,-1 0 0,0 2 1,-1-1-1,0 1 0,-1 1 0,0 1 0,-32-20 1,26 20-68,0 0 0,-1 1 0,-1 1 1,1 2-1,-1 0 0,-1 1 0,1 1 1,-1 1-1,0 1 0,0 1 0,-35 1 1,8 6-118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25.8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9 255 16900,'-5'6'1880,"2"0"-1272,7-10-256,8-14 1633,9-8-1529,5-7-80,6-5-272,4-1-160,1 2-400,-4 2-232,-9 12-385,-2 10-455,-19 14 1056,-3 9-328,-13 9-96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26.3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1 534 17252,'1'5'1520,"6"-5"-976,4-7-224,7-5 520,5-5-167,6-7-561,6-2-353,-2-2-359,-1-1 536,-9-4-248,-2 1-136</inkml:trace>
  <inkml:trace contextRef="#ctx0" brushRef="#br0" timeOffset="1">196 46 17284,'5'-4'239,"0"-1"1,0 1 0,0 0 0,0 1 0,1-1-1,0 1 1,-1 0 0,1 1 0,0-1 0,1 1-1,-1 0 1,0 1 0,1 0 0,6-1 0,0 1-176,-1 0 1,1 0 0,0 2 0,-1-1-1,1 2 1,15 3 0,-24-5-61,-1 1 1,0 0-1,1 0 0,-1 0 1,0 0-1,0 0 1,0 1-1,0-1 0,0 1 1,0 0-1,-1 0 0,1 0 1,0 0-1,-1 1 1,0-1-1,1 0 0,-1 1 1,0 0-1,0 0 0,-1-1 1,1 1-1,-1 0 1,1 0-1,-1 0 0,0 1 1,0-1-1,0 0 0,0 0 1,-1 1-1,1-1 1,-1 0-1,0 1 0,0-1 1,0 0-1,-1 1 0,1-1 1,-1 0-1,-1 6 1,-8 25 133,-26 57 1,0 4-1087,33-86 852,2-6 56,0 0 1,1 0-1,-1 0 1,-1 0-1,1-1 0,0 1 1,-1 0-1,-2 3 1,-1-1-267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27.0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69 1 15931,'0'7'3947,"-4"10"-3095,3-14-355,-32 140 3290,21-83-3517,-6 98-1,18-161-1927,3-111-4100,-2 66 4561</inkml:trace>
  <inkml:trace contextRef="#ctx0" brushRef="#br0" timeOffset="1">22 8 16668,'0'0'48,"1"0"-1,-1 0 1,0 0 0,0 0 0,0-1 0,0 1 0,0 0 0,0 0 0,0 0 0,0 0 0,0 0 0,0 0 0,0 0 0,0 0 0,0 0 0,0 0 0,1-1 0,-1 1 0,0 0 0,0 0 0,0 0 0,0 0 0,0 0 0,0 0 0,0 0 0,1 0 0,-1 0 0,0 0 0,0 0 0,0 0-1,0 0 1,0 0 0,0 0 0,1 0 0,-1 0 0,0 0 0,0 0 0,0 0 0,0 0 0,0 0 0,0 0 0,0 0 0,1 0 0,-1 0 0,0 0 0,0 1 0,0-1 0,7 8 1554,9 22 192,-3-7-870,-3-10-889,0-1 0,0 0 0,1-1 0,0 0 0,1 0 0,1-2 0,-1 1-1,2-2 1,-1 1 0,1-2 0,23 10 0,-35-16-237,1-1 0,-1 2 0,0-1-1,0 0 1,0 0 0,0 1 0,0-1 0,0 1 0,0 0-1,0-1 1,0 1 0,2 4 0,-4-5 110,1 0-1,-1 0 1,0 1 0,1-1 0,-1 0 0,0 0 0,0 0-1,0 0 1,0 1 0,0-1 0,-1 0 0,1 0 0,0 0-1,0 0 1,-1 1 0,1-1 0,-1 0 0,1 0 0,-1 0-1,1 0 1,-1 0 0,0 0 0,1 0 0,-1 0 0,0-1-1,0 1 1,0 0 0,-1 1 0,-15 15-944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27.6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2 676 16219,'-2'3'2049,"2"-2"-1281,5-5-264,5-3 1209,7-6-681,5-5-152,7-5-472,6-1-296,4-2-720,0-2-352,-3 4 784,-6-1-192,-7 9-185</inkml:trace>
  <inkml:trace contextRef="#ctx0" brushRef="#br0" timeOffset="1">520 70 16027,'0'-4'333,"0"0"-1,0 0 0,0 0 1,-1 0-1,0 0 0,0 0 1,0 0-1,0 0 0,0 0 1,-1 0-1,-2-4 0,3 6-224,0 1-1,-1-1 1,1 1-1,-1 0 1,1-1 0,-1 1-1,0 0 1,1 0-1,-1 0 1,0 0-1,0 0 1,0 1-1,0-1 1,1 1-1,-1-1 1,0 1-1,0-1 1,0 1-1,0 0 1,0 0-1,0 0 1,0 0-1,0 0 1,-4 2 0,0-1-15,-1 1 1,0 0-1,1 0 1,0 1 0,-1 0-1,1 0 1,0 0 0,1 1-1,-1 0 1,0 0 0,-5 6-1,1-1-40,1 1-1,0 0 0,0 0 1,-12 20-1,16-21-3,1 0 0,0 0 0,1 1 0,-1-1 0,2 1 0,-1-1 0,2 1 0,-1 0 0,1 0 0,1 0 0,0 11 0,0-17-31,0 1 0,0-1 1,1 0-1,0 1 0,0-1 1,0 0-1,0 0 0,0 1 0,1-1 1,0 0-1,0 0 0,0-1 1,1 1-1,-1 0 0,1-1 0,-1 1 1,1-1-1,1 0 0,-1 0 1,0 0-1,1-1 0,-1 1 1,1-1-1,0 1 0,0-1 0,8 3 1,-11-5-18,1 1 0,0 0 0,0-1 0,0 1 0,0-1 0,-1 1-1,1-1 1,0 0 0,0 0 0,0 0 0,0 0 0,0 0 0,0 0 0,0-1 0,0 1 0,0-1 0,-1 1 0,1-1 0,0 0 0,0 1 0,-1-1 0,1 0 0,0 0 0,-1 0 0,1-1 0,-1 1 0,1 0 0,-1 0 0,0-1 0,1 1 0,-1-1 0,2-3 0,-2 3 6,0-1 0,0 0 0,-1 0 0,1 0 0,-1 0 0,1 0 0,-1 0 0,0 0 0,0 0 0,0 0 0,-1 0-1,1 0 1,-1 0 0,1 0 0,-1 0 0,0 0 0,0 0 0,-1 0 0,1 0 0,-3-2 0,4 3 3,0 1-1,-1 0 0,1 0 1,-1 0-1,1 0 0,-1 0 1,1 1-1,-1-1 0,0 0 1,1 0-1,-1 0 0,0 0 0,0 1 1,0-1-1,0 0 0,1 1 1,-1-1-1,0 1 0,0-1 1,0 1-1,0-1 0,0 1 1,-1 0-1,1 0 0,0-1 1,-2 1-1,2 1-129,0 0-1,-1 0 1,1 0 0,-1 0-1,1 0 1,0 1 0,0-1-1,0 0 1,0 1 0,0-1-1,0 1 1,0-1 0,0 1-1,1-1 1,-2 4 0,2-5 76,-1 1 0,1 0 0,0-1 1,0 1-1,-1-1 0,1 1 1,-1-1-1,1 1 0,0-1 0,-1 1 1,1-1-1,-1 1 0,1-1 0,-1 0 1,1 1-1,-1-1 0,0 0 0,1 0 1,-1 1-1,1-1 0,-1 0 0,0 0 1,1 0-1,-1 0 0,0 1 0,1-1 1,-1 0-1,0 0 0,1 0 0,-1 0 1,1-1-1,-1 1 0,0 0 0,1 0 1,-1 0-1,0 0 0,1-1 0,-1 1 1,0-1-1,-12-7-613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28.1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3 164 11066,'0'0'198,"0"0"-1,-1 0 1,1 0-1,0 1 1,0-1 197,0 0-198,-1 0 1,1 0-1,0 0 0,0 1 1,0-1-1,0 0 1,0 0-1,0 0 1,0 1-1,-1-1 1,1 0-1,0 0 1,0 1-1,0-1 1,0 0-1,0 0 0,0 0 1,0 1-1,0-1 1,0 0-1,0 0 1,0 0-1,0 1 1,0-1-1,1 0 1,-1 0-1,0 1 1,0-1-1,0 0 0,0 0 1,0 0-1,0 0 1,0 1-1,1-1 1,-1 0-1,0 0 1,0 0-1,0 0 1,0 1-1,1-1 1,-1 0-1,0 0 0,0 0 1,1 0-1,15 22 2954,24 20-1766,-39-41-1356,18 17 562,1 0 1,32 23-1,-47-38-589,1 1 0,-1-1-1,1 0 1,0 0 0,-1 0-1,1-1 1,1 0 0,-1 0-1,0-1 1,0 0 0,1 0 0,-1 0-1,0-1 1,1 1 0,-1-2-1,10 0 1,-13 0-128,1-1-1,-1 1 1,1-1-1,-1 1 1,0-1 0,0 0-1,0 0 1,0 0 0,0-1-1,0 1 1,-1-1 0,1 0-1,-1 1 1,1-1 0,-1 0-1,0 0 1,0-1-1,-1 1 1,1 0 0,-1-1-1,1 1 1,-1-1 0,0-3-1,3-6-326,-2 0-1,0-1 0,0 1 0,-2-26 1,-2-2-447</inkml:trace>
  <inkml:trace contextRef="#ctx0" brushRef="#br0" timeOffset="1">295 0 18396,'0'52'2297,"-1"-4"-889,2 1-1,8 55 1,26 48-125,-28-130-1205,0 0 0,2-1 0,1 0 1,21 35-1,-14-36-152,-6-11-469,-11-9 493,0 0 1,1 0-1,-1 0 1,0 0-1,0 0 0,1 0 1,-1 0-1,0 0 1,0 0-1,1 0 0,-1 0 1,0 0-1,0 0 1,1 0-1,-1 0 1,0 0-1,0 0 0,0 0 1,1 0-1,-1 0 1,0 0-1,0 0 1,1-1-1,-1 1 0,0 0 1,0 0-1,0 0 1,1 0-1,-1 0 0,0-1 1,0 1-1,0 0 1,0 0-1,1 0 1,-1-1-1,0 1 0,0-1-26,0 1 0,0 0-1,0-1 1,0 1 0,1 0-1,-1-1 1,0 1 0,0-1-1,0 1 1,0 0 0,-1-1-1,1 1 1,0 0 0,0-1-1,0 1 1,0 0 0,0-1-1,0 1 1,0 0 0,-1-1-1,1 1 1,0 0 0,0-1-1,-1 1 1,1 0 0,0-1-1,-3-3-417,-1-6-373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29.4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0 327 17244,'19'-13'5179,"-4"2"-4568,57-43 590,110-107 0,-119 103-2121,-56 50 629,-5 6 95,0 0 0,1 0 0,-1-1 0,1 2 0,-1-1 0,1 0 0,0 0 0,-1 1 0,1-1 0,4 0 0,-7 2 141,0 0 0,0 0 0,0-1 0,0 1 0,1 0 0,-1 0 1,0 0-1,0 0 0,0 0 0,0 0 0,0 0 0,1 0 0,-1 0 0,0 0 1,0 0-1,0 0 0,0 0 0,1 0 0,-1 1 0,0-1 0,0 0 1,0 0-1,0 0 0,0 0 0,1 0 0,-1 0 0,0 0 0,0 0 0,0 0 1,0 0-1,0 1 0,0-1 0,1 0 0,-1 0 0,0 0 0,0 0 0,0 0 1,0 1-1,0-1 0,0 0 0,0 0 0,0 0 0,0 1 0,-1 9-862,-10 14-38,-6 7-247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29.9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0 249 14347,'0'10'1576,"3"-5"-783,6-5-249,7-9 1200,2-4-704,9-9-352,0-4-79,6-4-409,-1-4-288,-2 1-649,-1 4-599,-8 2 1056,2 5-232,-6 3-224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30.5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168 30 16876,'-6'1'176,"0"0"1,0 0 0,0 0-1,0 0 1,0 1 0,1 0 0,-1 1-1,0-1 1,1 1 0,0 0 0,0 0-1,0 1 1,0-1 0,0 1-1,1 0 1,-6 7 0,2-3 0,1 1 0,0 1 1,0-1-1,1 1 0,0 0 0,1 1 1,-7 16-1,9-17-49,0 1 1,1-1-1,0 1 1,1 0-1,0 0 1,0 0-1,1 0 1,3 18-1,-3-25-78,1 1 0,0-1 0,1 0 0,-1 0-1,0 0 1,1-1 0,0 1 0,0 0 0,0-1-1,1 1 1,2 3 0,-3-5-18,0 0 1,0 0-1,1-1 1,-1 1-1,0-1 0,1 1 1,-1-1-1,1 0 1,0 0-1,-1 0 0,1 0 1,0 0-1,-1-1 1,1 1-1,0-1 1,0 0-1,0 1 0,2-2 1,1 1 12,0-1 1,-1 0 0,0-1-1,1 1 1,-1-1-1,0 0 1,0 0 0,0-1-1,0 0 1,0 0 0,0 0-1,7-7 1,-1 1 23,0-2 1,-1 0-1,15-18 1,-16 16-30,-1-1 1,0 1 0,0-1 0,-2-1 0,8-21 0,-11 28-31,-1 1 0,0-1 0,-1 1 0,1-1 0,-2 0 0,1 1 1,-1-1-1,0 0 0,-1 0 0,1 1 0,-2-1 0,1 0 0,-3-7 0,3 13-9,0-1-1,0 1 0,0-1 0,0 1 0,-1 0 1,1-1-1,-1 1 0,1 0 0,-1 0 1,0 0-1,0 0 0,0 1 0,0-1 0,0 0 1,0 1-1,0-1 0,-1 1 0,1 0 1,-1 0-1,1 0 0,-1 0 0,1 0 0,-1 0 1,1 1-1,-1-1 0,0 1 0,1 0 1,-1 0-1,0 0 0,1 0 0,-1 0 0,0 1 1,1-1-1,-1 1 0,-3 0 0,0 1-102,-1 1 0,1-1 0,0 1 0,-1 0 0,1 1 0,1 0 0,-1 0 0,0 0 0,1 0 0,0 1 0,0 0-1,-6 8 1,6-6-61,1 0-1,0 0 0,0 0 1,1 0-1,0 1 0,0 0 1,1-1-1,0 1 0,0 0 1,0 12-1,1 7-445</inkml:trace>
  <inkml:trace contextRef="#ctx0" brushRef="#br0" timeOffset="1">414 237 18660,'3'33'1576,"-2"2"-1152,1 1-184,0 2 641,3-2-361,1-6-480,1-8-280,-3-15-632,2-7-185,-5-20 769,2-10-232,0-15-192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31.0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48 124 17660,'-1'-3'221,"0"1"0,0 0 0,-1 0 0,1-1 0,-1 1 0,0 0 0,1 0 0,-1 1 0,0-1 0,0 0 0,-1 1 0,-1-2 0,3 2-156,1 1 0,-1 0-1,1 0 1,-1-1 0,0 1-1,1 0 1,-1 0 0,1 0-1,-1 0 1,0 0 0,1-1 0,-1 1-1,1 0 1,-1 1 0,0-1-1,1 0 1,-1 0 0,1 0-1,-1 0 1,0 0 0,1 1 0,-1-1-1,0 1-8,0 0-1,0 0 0,1-1 1,-1 1-1,0 0 1,1 0-1,-1 0 0,1 0 1,-1 0-1,1 0 1,-1 0-1,1 0 0,0 1 1,0-1-1,-1 0 0,1 0 1,0 2-1,0-1-36,0 0-1,0 0 1,0 0 0,0 0-1,0 0 1,0 0-1,0 1 1,1-1 0,-1 0-1,1 0 1,0 0-1,0 0 1,-1 0 0,1 0-1,0 0 1,1-1 0,-1 1-1,3 3 1,-2-3-11,1 0 0,0 0 0,-1 0 1,1 0-1,0 0 0,0 0 0,1-1 1,-1 0-1,0 1 0,6 0 0,3 0-6,-1 0 0,1-1 0,0 0-1,1-1 1,18-1 0,-22 0-3,1-1-23,1 1 1,0 1-1,-1 0 1,19 2-1,-27-2 18,0 1-1,0-1 0,0 1 1,1-1-1,-1 1 1,0 0-1,0 0 1,0 0-1,0 0 0,-1 0 1,1 1-1,0-1 1,0 0-1,-1 1 1,1-1-1,-1 1 0,1 0 1,-1-1-1,0 1 1,1 0-1,-1 0 1,0 0-1,0 0 0,-1 0 1,1 0-1,0 0 1,-1 0-1,2 5 1,-2 2 32,0 1 0,0-1 0,-1 1 0,0-1 0,-1 1 1,0-1-1,0 0 0,-1 0 0,0 0 0,0 0 0,-7 11 0,2-5 179,0-1 0,-1 0 0,0-1 0,-1 0 0,-21 21 0,28-31-136,0-1 1,0 1 0,0-1-1,0 0 1,-1 0 0,1 0-1,-1 0 1,1 0 0,-1-1-1,0 0 1,1 0 0,-8 2-1,10-3-53,0 0 0,-1 0-1,1 0 1,-1-1 0,1 1 0,0 0-1,-1 0 1,1-1 0,0 1-1,-1-1 1,1 1 0,0-1 0,0 0-1,0 1 1,-1-1 0,1 0 0,0 0-1,0 0 1,0 0 0,0 0-1,0 0 1,0 0 0,1 0 0,-1 0-1,0 0 1,0-1 0,1 1-1,-1 0 1,1 0 0,-1-1 0,1 1-1,0 0 1,-1-1 0,1 1-1,0-1 1,0 1 0,0-2 0,-1-6-21,1 0 1,0 0 0,1 0 0,0 0 0,0 0 0,1 0-1,0 1 1,1-1 0,0 1 0,4-11 0,9-13-69,24-38 0,-19 35 38,-13 20 30,4-3 39,-2-2 0,8-20 1,-16 36-11,0 0 0,-1 0 1,0-1-1,0 1 1,0-1-1,0 1 0,0-1 1,-1 1-1,0-1 1,0 1-1,0-1 0,-1 1 1,0-1-1,1 1 1,-4-9-1,3 11-6,0 1 1,1-1-1,-1 1 1,0-1-1,0 1 1,0-1-1,0 1 1,-1 0-1,1 0 0,0-1 1,-1 1-1,1 0 1,0 0-1,-1 0 1,1 0-1,-1 1 1,0-1-1,1 0 1,-1 1-1,1-1 0,-4 0 1,2 1 9,-1 0 0,1 0-1,-1 0 1,1 0 0,-1 1 0,1-1 0,0 1 0,-1 0 0,1 0-1,-5 2 1,-1 2-28,1-1 1,-1 1-1,1 1 0,0-1 0,0 1 0,-12 13 0,15-15-131,1 1-1,-1 1 0,1-1 0,0 0 1,1 1-1,-1 0 0,1 0 0,0 0 0,1 0 1,-1 1-1,1-1 0,1 1 0,-1-1 1,1 1-1,-1 12 0,5-1-331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22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76 17820,'12'29'4485,"-3"-10"-4147,-2 0-204,-2-2-61,2 0 1,8 17 0,-15-34-68,1 1-1,-1-1 1,0 1 0,0-1-1,1 1 1,-1-1 0,0 1-1,0-1 1,1 0-1,-1 1 1,1-1 0,-1 1-1,0-1 1,1 0 0,-1 1-1,1-1 1,-1 0-1,1 0 1,-1 1 0,1-1-1,-1 0 1,1 0 0,-1 0-1,1 1 1,-1-1-1,1 0 1,0 0 0,-1 0-1,1 0 1,-1 0-1,1 0 1,-1 0 0,1 0-1,-1-1 1,1 1 0,0 0-1,-1 0 1,1 0-1,-1 0 1,1-1 0,-1 1-1,1 0 1,-1-1 0,0 1-1,1 0 1,-1-1-1,1 1 1,-1-1 0,0 1-1,1 0 1,-1-1 0,0 1-1,1-1 1,-1 1-1,0-1 1,0 1 0,1-2-1,17-35 283,-16 32-256,55-144 763,-57 148-788,0-1 0,1 1 0,-1 0 0,1 0 0,-1 0 0,1 0 0,0 0 0,-1 0 0,1 0 0,0 0 0,0 0 0,0 0 1,0 0-1,0 0 0,0 0 0,1 0 0,-2 1-1,1 0 0,-1 0 0,0 0 0,1 0-1,-1 0 1,1 0 0,-1 0 0,1 0 0,-1 1 0,1-1 0,-1 0 0,0 0 0,1 0 0,-1 1 0,1-1 0,-1 0 0,0 0 0,1 1 0,-1-1-1,0 0 1,0 1 0,1-1 0,-1 0 0,0 1 0,1-1 0,-1 1 0,0-1 0,0 1 0,4 7 71,-1-1 0,0 1 0,2 13 1,-2-9-37,1 1 24,6 19 64,-9-30-116,-1-1-1,1 1 0,0 0 1,0-1-1,0 1 0,0-1 1,0 1-1,0-1 0,0 0 1,1 1-1,-1-1 0,0 0 1,1 0-1,1 1 0,-2-2-5,0 1 0,-1-1-1,1 0 1,0 0 0,0 0 0,0 0 0,-1 0-1,1 0 1,0-1 0,0 1 0,-1 0 0,1 0-1,0 0 1,0-1 0,-1 1 0,1-1 0,0 1-1,0 0 1,-1-1 0,1 1 0,-1-1 0,1 1-1,0-1 1,-1 1 0,1-1 0,-1 0 0,1 1-1,-1-1 1,0 0 0,1 0 0,14-27 188,-12 23-146,3-11 67,-3 8-14,0 0 1,1 1-1,0 0 0,8-13 0,-11 19-91,0 0 0,-1 0 0,1 0 0,0 1 0,0-1 0,0 0 1,-1 1-1,1-1 0,0 0 0,0 1 0,0-1 0,0 1 0,0-1 0,0 1 0,0 0 0,0-1 0,0 1 0,0 0 0,0 0 0,1 0 0,-1 0 0,0 0 0,0 0 0,0 0 0,0 0 1,0 0-1,0 0 0,0 1 0,0-1 0,0 0 0,0 1 0,0-1 0,0 1 0,0-1 0,0 1 0,0 0 0,0-1 0,0 1 0,-1 0 0,1-1 0,0 1 0,0 0 0,0 1 0,10 11-134,-2 0 0,1 1 0,-2 0 0,1 1 0,-2 0 0,7 19 0,-14-34 122,-24-26-2892,6 3 2145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36.5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6879 14211,'2'4'325,"0"0"-1,0-1 1,0 1 0,0-1-1,0 1 1,1-1 0,5 6-1,-6-8-252,0 0 0,0 0 0,0 0-1,0 0 1,1 0 0,-1 0 0,0-1-1,0 1 1,0-1 0,1 0 0,-1 1-1,0-1 1,0 0 0,1-1 0,-1 1-1,0 0 1,3-1 0,9-2 97,-1-1 0,0 0 0,0 0 0,0-2 0,0 1 0,-1-2 0,0 0 0,19-13 0,-8 2-55,0-1 0,-2-1 0,21-24 1,-10 5-39,-2-2 1,-1-1-1,26-52 1,59-143-53,-48 95-6,-28 60 642,48-151 0,-72 192-269,31-62 0,6-13 69,-43 87-155,-2 1 1,0-2-1,2-48 0,2-7 1,-8 69-269,-1 0 1,-1 0 0,0 1 0,-1-1 0,0 0 0,-1 0 0,-1 1 0,-1-1-1,-6-19 1,4 17 9,1 0 0,2-1 0,0 0 0,0 0 0,2 0 0,1-25-1,4 7-44,16-59-1,1-17 4,-20 98-7,-1 0-1,-1 0 1,-2-19 0,-1-1 3,2 20-1,-1 0-1,0 0 0,-1 0 0,-1 1 0,0-1 1,-1 1-1,0 0 0,-1 1 0,-10-15 0,-4-13-43,3-1-1,-27-86 0,21 55 5,-72-178-67,-17-50 107,93 230-2,3-1 0,-15-137 0,13-150-6,5 61 57,9 254-46,-1 0-1,-18-59 1,-36-83 3,27 89-6,-4-1 3,-49-93 0,17 41-1,46 91-4,2 0 0,3-1 0,-11-68 0,-8-191-3,31 206 24,11-160-1,0 241-26,12-45 0,3-18 0,-19 83 6,0 0-1,0 0 1,-2 1 0,1-1-1,-1 0 1,-4-14-1,-18-52-28,-2-8 41,24 79-8,0 1 1,0-1-1,1 1 1,0-1 0,0 0-1,1 1 1,0-1-1,0 1 1,0-1 0,1 1-1,0 0 1,0-1-1,1 1 1,-1 0 0,1 1-1,8-12 1,-7 11-5,2-1-1,-1 1 1,1 0 0,0 0 0,0 1 0,0 0 0,1 0 0,-1 0 0,1 1 0,1 0 0,-1 0 0,0 1-1,9-3 1,14-1 0,-1 1-1,41-2 0,28-6-658,-85 8-214,-13 6 838,1 0 1,-1 0-1,0 0 0,0-1 0,0 1 1,0 0-1,0 0 0,0 0 1,0-1-1,0 1 0,0 0 0,0 0 1,0 0-1,0 0 0,0-1 0,0 1 1,0 0-1,0 0 0,0 0 1,0 0-1,0-1 0,-1 1 0,1 0 1,0 0-1,0 0 0,0 0 0,0-1 1,0 1-1,0 0 0,0 0 1,-1 0-1,1 0 0,0 0 0,0 0 1,0-1-1,0 1 0,-1 0 0,-25-10-1294,2 4 617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37.0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1 120 15331,'0'-2'166,"0"1"-1,0-1 1,1 1-1,-1-1 0,0 1 1,1-1-1,0 1 1,-1-1-1,1 1 0,0-1 1,0 1-1,0 0 1,0-1-1,0 1 0,0 0 1,0 0-1,0 0 1,0 0-1,0 0 0,1 0 1,-1 0-1,0 0 1,3-1-1,5-2 294,0 1-1,-1 0 1,11-3-1,0 1 8,-17 4-417,133-40 1620,-108 34-1436,1 1 0,55-5 0,-80 11-228,0 0-1,1 0 1,-1 0-1,0 0 1,0 0-1,0 1 0,0-1 1,0 1-1,0 0 1,0 0-1,0 0 0,0 0 1,0 1-1,0-1 1,3 3-1,-4-2-2,0 1 0,0-1 0,-1 0 0,0 0 0,1 1-1,-1-1 1,0 0 0,0 1 0,0-1 0,0 1 0,-1 0 0,1-1 0,-1 1 0,1 0 0,-1-1-1,0 1 1,0 0 0,-1 4 0,-2 26-10,-2-1 0,-2 1 0,0-1 0,-15 35 0,11-33 219,1 1-1,2-1 1,-5 40 0,12-50-103,1-24-104,0 1-1,0-1 1,0 0-1,0 0 1,0 0-1,0 0 1,0 1-1,0-1 1,0 0-1,0 0 1,1 0 0,-1 0-1,0 1 1,0-1-1,0 0 1,0 0-1,0 0 1,0 0-1,0 0 1,0 0-1,1 1 1,-1-1 0,0 0-1,0 0 1,0 0-1,0 0 1,0 0-1,1 0 1,-1 0-1,0 0 1,0 0-1,0 0 1,0 1 0,1-1-1,-1 0 1,0 0-1,0 0 1,0 0-1,0 0 1,1 0-1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38.5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 53 14347,'7'-15'2047,"4"-5"3365,-17 67-2219,5-40-3109,-15 76 463,-4 99-1,20-176-1779,1-8 192,3-19-684,5-32-1848,-1-24-1297,5-37 1749,2 41 8390,-15 73-5186,0 0 0,0 0 0,0 0 0,0 0 0,0 0 0,0 0 0,0 0 0,0-1 0,0 1-1,0 0 1,0 0 0,0 0 0,0 0 0,0 0 0,0 0 0,0 0 0,0 0 0,0 0 0,0-1 0,0 1 0,0 0 0,0 0 0,0 0 0,0 0-1,0 0 1,1 0 0,-1 0 0,0 0 0,0 0 0,0 0 0,0 0 0,0 0 0,0 0 0,0 0 0,0 0 0,1 0 0,-1 0 0,0 0 0,0 0 0,0 0-1,0 0 1,0 0 0,0 0 0,0 0 0,0 0 0,1 0 0,-1 0 0,0 0 0,0 0 0,0 0 0,0 0 0,0 0 0,0 0 0,0 0 0,0 0 0,6 8 1573,3 14-1308,-8-20 49,9 20-107,0-1 0,1-1 0,1 0 0,23 29 1,-6-14-1563,45 42 0,-73-77 1170,1 1 0,-1 0-1,0 0 1,0 0 0,0 0-1,0 0 1,0 0-1,0 0 1,0 1 0,0-1-1,0 0 1,-1 1 0,1-1-1,-1 0 1,1 1 0,-1-1-1,1 0 1,-1 1 0,0-1-1,1 1 1,-1-1 0,0 1-1,0-1 1,0 1-1,0-1 1,0 1 0,-1 1-1,-5 6-806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38.9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8 146 16339,'-6'3'2025,"5"-1"-809,6-5 929,10-3-1201,5-1-208,9-8-280,6-2-208,4-5-488,3 2-304,-2 3-616,-1-1 936,-7 5-208,-6 0-193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39.5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66 20132,'-4'10'712,"1"1"0,0-1-1,0 1 1,-2 14 0,5-22-627,0 0 0,-1 1 0,1-1 0,0 0 0,0 1 0,1-1 0,-1 0 0,1 0 0,0 0 0,0 1 0,0-1 0,0 0 0,0 0 0,1 0-1,-1 0 1,1-1 0,0 1 0,3 3 0,-4-5-102,-1 0-1,1-1 1,0 1-1,0-1 1,0 1-1,1-1 1,-1 1-1,0-1 1,0 0-1,0 0 1,0 1-1,0-1 1,0 0-1,0 0 1,1 0-1,-1 0 1,0 0-1,0 0 1,0-1-1,0 1 1,0 0-1,0-1 1,0 1-1,0 0 1,0-1-1,0 1 1,0-1-1,0 0 1,0 1-1,0-1 1,0 0-1,1-1 1,3-2-192,-1 0-1,1-1 1,-1 1 0,6-10 0,0-6-275,0 0 0,-2-1 0,-1 0 0,0 0 0,6-37 0,-17 102 1524,2 1 0,1-1-1,12 82 1,-3-98-1498,-7-28 424,-1 1-1,0-1 1,0 0 0,0 1 0,1-1 0,-1 0 0,0 1 0,1-1 0,-1 0-1,0 1 1,1-1 0,-1 0 0,0 1 0,1-1 0,-1 0 0,0 0 0,1 0-1,-1 1 1,1-1 0,-1 0 0,1 0 0,0 0 0,-1 0 0,1 0 1,0 0-1,-1-1 1,1 1 0,-1 0-1,1-1 1,0 1-1,-1 0 1,1-1-1,-1 1 1,1-1-1,-1 1 1,1-1 0,-1 1-1,1-1 1,-1 1-1,1-1 1,-1 0-1,1 0 1,6-9-387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40.0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1 487 16884,'0'1'101,"0"-1"0,0 0 0,0 1 0,0-1-1,0 1 1,1-1 0,-1 1 0,0-1 0,0 0 0,0 1 0,1-1 0,-1 0 0,0 1 0,0-1 0,1 0 0,-1 1 0,0-1 0,1 0 0,-1 1 0,0-1 0,1 0 0,-1 0 0,1 0 0,-1 1 0,0-1 0,1 0 0,-1 0 0,1 0 0,-1 0 0,1 0 0,-1 0 0,0 0 0,1 0 0,-1 0 0,1 0 0,-1 0 0,1 0 0,0 0 0,21-4 1236,-18 3-1089,28-8 229,0-1 0,-1-2-1,0-1 1,-1-1-1,46-30 1,-20 6-277,89-80 0,-34 6-178,-2 2-264,-108 109 220,0 0 1,0 0-1,0 0 1,1 0-1,-1 0 1,0 1-1,1-1 1,-1 0-1,0 1 1,1-1-1,-1 1 1,1-1-1,1 0 1,1 6-491,-10 8-289,3-8 426,-1 0 1,-1 0-1,1 0 0,-1-1 0,1 1 1,-1-1-1,-1 0 0,-10 6 0,1-2-417</inkml:trace>
  <inkml:trace contextRef="#ctx0" brushRef="#br0" timeOffset="1">244 536 17724,'9'-19'2156,"-5"15"-880,-5 14-77,-32 133 2003,9-47-2889,14-48-234,-12 46-205,19-86-159,2-10-318,2-20-587,22-185-3302,-15 145 3403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40.6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139 0 13291,'12'25'1624,"-4"5"-752,0 2-304,-3 0 1753,4 0-1161,3-4-384,-2 0-87,7-2-137,-2-1-128,5-8-392,-1 2-208,-2-6-568,-1-2-217,-6-9 737,-3 2-224,-5-4-184</inkml:trace>
  <inkml:trace contextRef="#ctx0" brushRef="#br0" timeOffset="1">3 480 17684,'-3'16'1584,"6"-6"-880,12-4-176,11-9 681,6-4-153,7-12-176,1-4-112,3-4-352,-2-7-272,-3-2-632,-7-1-328,-7 3-560,-7 1-801,-8 6 1513,-2 2-424,-4-1-152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41.1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 1 15459,'-6'14'996,"0"2"-1,1-1 1,1 1-1,0-1 1,1 1-1,1 0 1,-1 24-1,3-14-486,0 0 0,2 0 0,9 47 0,-9-65-455,0-1 1,1 1-1,-1 0 1,2-1-1,-1 1 1,1-1-1,0 0 1,0-1-1,6 8 1,-9-13-50,1 1 0,-1 0 0,1-1 0,-1 0 0,1 1 0,0-1 0,0 0 0,0 0 0,0 0 0,-1 0 0,1 0 0,0 0 0,1-1 0,-1 1 0,0-1 0,0 1 0,0-1 0,0 0 0,0 0 0,0 0 0,1 0 0,-1 0 0,0 0 0,0 0 0,0-1 0,0 1 0,0-1 0,0 0 0,0 0 0,0 1 0,0-1 0,0-1 0,0 1 0,0 0 0,-1 0 0,1-1 0,0 1 0,1-2 0,0 0 10,-1 0-1,1 0 1,0 0-1,-1 0 1,0 0 0,1-1-1,-1 1 1,-1-1 0,1 1-1,0-1 1,-1 0-1,0 1 1,0-1 0,1-8-1,-2 10 5,1 1-1,-1-1 0,0 0 0,0 1 1,0-1-1,-1 0 0,1 0 1,0 1-1,-1-1 0,1 0 0,-1 1 1,1-1-1,-1 1 0,0-1 1,0 1-1,1-1 0,-1 1 1,0-1-1,0 1 0,-1 0 0,1 0 1,0-1-1,0 1 0,-1 0 1,1 0-1,0 0 0,-1 0 0,1 1 1,-1-1-1,1 0 0,-1 1 1,0-1-1,1 1 0,-1-1 1,0 1-1,-2-1 0,-1 1 34,0 0 1,1 0-1,-1 0 0,0 1 1,0 0-1,0-1 0,1 2 0,-1-1 1,0 1-1,-7 3 0,9-4-40,1 0-1,-1 1 0,0-1 1,1 1-1,-1-1 1,1 1-1,0 0 1,-1 0-1,1 0 0,0 0 1,0 1-1,0-1 1,1 1-1,-1-1 1,1 1-1,-1-1 0,1 1 1,-2 5-1,3-8-11,0 0-1,0 0 0,0 1 1,0-1-1,-1 0 1,1 0-1,0 0 0,0 1 1,0-1-1,0 0 0,0 0 1,0 0-1,0 1 1,0-1-1,0 0 0,0 0 1,0 0-1,1 1 1,-1-1-1,0 0 0,0 0 1,0 0-1,0 0 0,0 1 1,0-1-1,0 0 1,0 0-1,1 0 0,-1 0 1,0 1-1,0-1 0,0 0 1,0 0-1,0 0 1,1 0-1,-1 0 0,0 0 1,0 0-1,0 1 1,1-1-1,-1 0 0,0 0 1,0 0-1,0 0 0,1 0 1,-1 0-1,0 0 1,0 0-1,0 0 0,1 0 1,-1 0-1,0 0 0,0 0 1,0 0-1,1 0 1,-1-1-1,0 1 0,0 0 1,0 0-1,0 0 1,1 0-1,-1 0 0,0-1 1,13-6-37,5-12-12,0 0-1,16-23 0,2-2-38,-36 43 84,1 0 0,0 0-1,-1 0 1,1 0 0,0 1 0,-1-1 0,1 0-1,0 0 1,0 1 0,0-1 0,0 1 0,0-1 0,0 1-1,0-1 1,0 1 0,0-1 0,0 1 0,0 0 0,0 0-1,0-1 1,2 1 0,-3 1 1,1-1 0,0 0 0,-1 1 0,1-1 0,0 1 0,-1-1 0,1 1 1,-1 0-1,1-1 0,0 1 0,-1 0 0,1-1 0,-1 1 0,0 0 0,1-1 0,-1 1 0,0 0 0,1 0 0,-1 0 0,0-1 0,0 2 0,2 9-5,0 0-1,-1 1 0,-1 13 0,0-13 25,7 118-1080,-7-126 832,-1-7 4,-3-12-81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41.7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1 109 19684,'7'3'1745,"0"-2"-1361,2-2-120,8-1 968,8-4-848,2-4-96,9-3-248,2 0-104,2-4-416,-3 1-224,-6 3-472,-7 1-329,-14 5 1001,-4 4-336,-17 9-96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42.2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0 615 17540,'0'9'1600,"6"-7"-936,4-7-232,9-5 857,4-3-385,6-4-640,4-3-440,3-5-2257,-2-3 2337,0-2-456,-3 1-296</inkml:trace>
  <inkml:trace contextRef="#ctx0" brushRef="#br0" timeOffset="1">380 34 16588,'0'-1'92,"-1"0"0,0 0 1,0-1-1,0 1 0,0 0 1,0 0-1,0 0 0,0 1 1,0-1-1,0 0 0,0 0 1,0 1-1,-1-1 0,1 0 1,0 1-1,-1-1 0,1 1 1,0 0-1,-1-1 0,1 1 1,0 0-1,-1 0 0,1 0 1,-1 0-1,1 0 0,0 0 1,-1 0-1,1 1 0,0-1 1,-1 0-1,1 1 1,0-1-1,-1 1 0,1-1 1,0 1-1,0 0 0,-1-1 1,1 1-1,0 0 0,0 0 1,-2 2-1,0 0 34,1 0 1,-1 0-1,0 1 1,1-1-1,0 1 1,0-1-1,0 1 1,0 0-1,0 0 1,1 0-1,-1 0 1,1 0-1,0 5 1,1-3 10,0 1-1,0 0 1,1 0 0,0 0 0,0-1 0,1 1 0,0 0 0,0-1-1,0 0 1,1 1 0,4 5 0,-6-10-77,0 1 0,1-1 0,0 0 0,-1 0 0,1 0 0,0 0 0,0 0 0,0 0 0,0 0 1,1-1-1,-1 1 0,0-1 0,3 2 0,-3-2-26,0-1 0,0 0 1,0 1-1,0-1 0,0 0 1,-1 0-1,1 0 0,0 0 1,0 0-1,0 0 0,0-1 1,0 1-1,-1-1 0,1 1 1,0-1-1,0 0 0,0 1 1,-1-1-1,1 0 0,-1 0 0,3-2 1,-1 1-3,1-2 1,-1 1-1,0 0 1,0-1-1,0 0 0,0 1 1,0-1-1,-1 0 1,0-1-1,1 1 1,-2 0-1,1-1 1,0 1-1,-1-1 0,0 1 1,0-1-1,0 0 1,-1 1-1,0-8 1,1 7-22,-2 0 1,1 0-1,0 0 1,-1 0-1,0 0 1,0 1-1,0-1 0,-1 0 1,1 1-1,-1-1 1,0 1-1,-1-1 1,1 1-1,-1 0 1,0 0-1,0 0 1,0 0-1,-6-5 1,8 8-26,0 0 1,-1 0 0,1 0-1,0 0 1,-1 0-1,1 1 1,-1-1 0,1 0-1,-1 1 1,1-1 0,-1 1-1,0-1 1,1 1 0,-1 0-1,1 0 1,-1 0-1,0 0 1,1 0 0,-1 0-1,0 0 1,1 0 0,-1 1-1,1-1 1,-1 1 0,0-1-1,1 1 1,-1-1-1,1 1 1,-1 0 0,1 0-1,0 0 1,-1 0 0,1 0-1,0 0 1,-2 2-1,0 1-180,0-1 0,1 1 0,-1-1 0,1 1-1,0 0 1,0 0 0,1 0 0,-1 0 0,1 0-1,0 0 1,0 0 0,-1 6 0,1-5-26,1 0 1,0 0-1,-1 0 1,2 0-1,-1-1 1,0 1-1,1 0 1,0 0-1,0 0 1,1-1-1,-1 1 1,1-1-1,3 6 1,8 8-832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22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15 18948,'0'-3'1608,"-1"3"-1200,-1-1-207,2-1 471,0 0-560,3-1-744,0 0 632,0 3-297,-2 0-111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42.8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1 16700,'6'13'1776,"-6"10"-952,-3 4-312,0 5 1065,0 3-481,3 3-440,0-5-240,0-7-656,4-6-312,-1-11-136,2-9 472,-5-10-208,-3-9-169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43.3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172 100 20100,'-1'-2'105,"1"1"0,-1 0 0,1-1-1,-1 1 1,0 0 0,1 0-1,-1 0 1,0 0 0,0 0 0,0-1-1,0 1 1,0 1 0,0-1 0,0 0-1,0 0 1,0 0 0,0 1 0,0-1-1,0 0 1,-1 1 0,1-1 0,0 1-1,-2-1 1,1 1 17,0 0 0,-1 0 0,1 0 1,0 1-1,0-1 0,0 0 0,0 1 0,0 0 0,0-1 1,0 1-1,0 0 0,0 0 0,-2 2 0,-2 1 10,1 0 0,0 0 0,0 1 0,0-1-1,0 1 1,1 0 0,0 0 0,-7 12 0,10-15-132,0 0 0,0 0 0,0 0 0,0 0 0,0 0 0,1 1 0,-1-1 0,1 0 0,-1 1 0,1-1 0,0 1 0,0-1 0,0 0 0,0 1 0,0-1 0,1 3 0,0-3-3,0-1 0,0 0 0,0 0 1,-1 0-1,2 0 0,-1 0 0,0 0 0,0 0 0,0 0 0,0 0 0,1 0 1,-1-1-1,0 1 0,1 0 0,-1-1 0,0 1 0,1-1 0,-1 0 1,1 1-1,-1-1 0,1 0 0,-1 0 0,0 0 0,1 0 0,-1 0 0,1 0 1,1-1-1,45-7-52,-42 6 40,1 1 0,-1-1 0,1 1 0,0 0 1,0 1-1,-1-1 0,1 2 0,0-1 0,0 0 0,0 1 0,8 3 0,-14-4 10,1 1 1,-1 0-1,1-1 0,-1 1 0,1 0 0,-1 0 0,1 0 0,-1 0 0,0 1 1,0-1-1,1 0 0,-1 0 0,0 1 0,0-1 0,0 1 0,-1-1 0,1 1 0,0-1 1,0 1-1,0 3 0,0-2 0,-1 1 0,0-1 0,1 1 0,-1 0 0,-1-1 0,1 1 1,0-1-1,-1 1 0,-1 5 0,-1-1 67,1-1 0,-1 1 0,0-1 0,-1 0 0,0-1 0,0 1 0,0-1 0,-11 12 0,14-17-21,0 1-1,-1-1 1,1 0 0,-1 0-1,1 0 1,-1 0 0,1 0-1,-1 0 1,0 0 0,1 0-1,-1-1 1,0 1 0,0-1-1,-2 1 1,3-1-9,0 0 0,0 0 0,0 0 0,1 0 0,-1-1 0,0 1 0,0 0 0,0 0 0,0-1 0,1 1 0,-1-1 0,0 1 0,0-1 0,0 1 0,1-1 0,-1 1 0,0-1 0,1 1 0,-1-1 0,1 0 0,-2-1 0,1 0 14,-1-1 1,1 0 0,0 0-1,0 0 1,0 0-1,1 0 1,-1-1 0,1 1-1,-1 0 1,1 0-1,0 0 1,0 0-1,0-1 1,1 1 0,0-5-1,4-8-46,1 1-1,0-1 1,1 1-1,10-18 1,-9 21-2,-2-1 0,1 0 0,-2 0-1,0 0 1,0 0 0,4-26 0,-8 37 10,-1-1 0,0 1 0,0-1 0,0 1 0,0-1 0,0 1 0,-1 0 0,1-1 0,-1 1 0,0-1 0,1 1 0,-1 0 0,0-1 0,0 1 0,0 0 0,-1 0 0,1 0 0,-1 0 0,1 0 0,-1 0 0,1 0 0,-1 1 0,0-1 0,0 0 0,0 1 0,0 0 0,0-1 0,0 1 0,-1 0 0,1 0 0,0 0 0,0 0 0,-1 1 0,1-1 0,-1 1 0,1-1 0,-3 1 0,-3-1-39,1 0 0,-1 1-1,1 0 1,-1 1 0,1-1 0,-1 1-1,1 1 1,0-1 0,0 1 0,-1 1-1,-7 3 1,8-2-233,-1 0 0,1 0 0,1 1-1,-1 0 1,1 0 0,0 1 0,0 0-1,0 0 1,1 0 0,0 0 0,0 1-1,1 0 1,0 0 0,-5 11 0,1 9-511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0 300 18924,'0'1'45,"0"-1"0,0 0 0,0 0 0,0 0 0,0 0 0,0 1 0,0-1 0,0 0 0,1 0-1,-1 0 1,0 1 0,0-1 0,0 0 0,0 0 0,0 0 0,0 0 0,0 0 0,1 1 0,-1-1 0,0 0 0,0 0 0,0 0 0,0 0 0,0 0 0,1 0-1,-1 0 1,0 0 0,0 1 0,0-1 0,0 0 0,1 0 0,-1 0 0,0 0 0,0 0 0,0 0 0,1 0 0,-1 0 0,0 0 0,0 0 0,0 0 0,1 0 0,-1 0-1,0 0 1,0-1 0,15-4 838,19-15-240,-28 16-261,143-94 1948,109-63-2383,-252 158-120,-4 1-14,1 1 0,-1-1-1,1 1 1,-1 0 0,1 0 0,0 0 0,0 0 0,-1 0 0,1 0 0,0 1 0,0-1 0,0 1 0,4 0 0,-7 0 105,1 0 0,-1 0 0,0 0-1,0 1 1,1-1 0,-1 0 0,0 0-1,1 0 1,-1 1 0,0-1-1,0 0 1,1 0 0,-1 1 0,0-1-1,0 0 1,1 0 0,-1 1-1,0-1 1,0 0 0,0 1 0,0-1-1,0 0 1,1 1 0,-1-1 0,0 0-1,0 1 1,0-1 0,0 0-1,0 1 1,0-1 0,0 0 0,0 1-1,0-1 1,0 1 0,0-1-1,-1 0 1,1 1 0,0-1 0,0 0-1,0 0 1,0 1 0,0-1 0,-1 0-1,1 1 1,0-1 0,0 0-1,-1 0 1,1 1 0,0-1 0,0 0-1,-1 0 1,1 1 0,0-1-1,-1 0 1,-16 15-2457,9-12 1491</inkml:trace>
  <inkml:trace contextRef="#ctx0" brushRef="#br0" timeOffset="1">93 659 16548,'0'6'443,"2"19"2220,-2-25-2626,0 0 0,0 0 0,0 0 0,0 0 0,0 1 0,0-1 0,0 0 0,0 0 0,0 0 0,0 0 0,1 0 0,-1 0 0,0 1 0,0-1 0,0 0 0,0 0 0,0 0 1,1 0-1,-1 0 0,0 0 0,0 0 0,0 0 0,0 0 0,0 0 0,1 0 0,-1 0 0,0 0 0,0 1 0,0-1 0,0 0 0,1-1 0,-1 1 0,0 0 0,0 0 0,0 0 0,0 0 0,1 0 0,-1 0 0,0 0 0,0 0 0,11-12 1395,20-34 290,38-79 1,13-56-1323,-82 181-399,3-7-5,0 0 1,0 0-1,1 0 1,7-10-1,-11 17 3,0 0 0,0 0 0,1 0 0,-1 0 0,0 0 0,0 0 0,0 0 0,0 0 0,1 0 0,-1 0 0,0 0 0,0 0 0,0 0 0,0 0 0,0 0 0,1 0 0,-1 1 0,0-1 0,0 0 0,0 0 0,0 0 0,0 0 0,1 0 0,-1 0 0,0 0 0,0 0 0,0 1 0,0-1 0,0 0 0,0 0 0,0 0 0,0 0 0,0 0 0,1 1-1,-1-1 1,0 0 0,0 0 0,0 0 0,0 0 0,0 0 0,0 1 0,0-1 0,0 0 0,0 0 0,0 0 0,0 0 0,0 1 0,0-1 0,0 0 0,0 0 0,-1 0 0,1 0 0,0 0 0,0 1 0,1 12-16,-5 73 61,0-29-7,3 0 0,8 71 0,-4-114-689,1-12-231,-3-4 805,0 1 0,-1-1 0,1 1 0,-1-1-1,1 1 1,-1-1 0,1 1 0,-1-1 0,0 0 0,0-2 0,1-19-421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44.5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230 15 17436,'9'-13'2861,"-8"12"-1226,-3 2-64,-15 24 1038,-34 63-1468,6-9-542,-67 89 0,111-166-581,-1-1 0,1 1 0,0 0 0,-1-1 0,1 1-1,0 0 1,0 0 0,1 0 0,-1 0 0,0 2 0,5 2 92,12-5-74,12-5-365,0-1 0,-1-1 0,0-1 1,0-2-1,37-17 0,-27 11-860,-17 6 672,-9-1-81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45.6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7 407 16924,'-3'13'1251,"-1"8"2022,10-36-525,98-410 195,-108 462-2772,3-1 0,1 1-1,6 50 1,-3-49-82,2 0 1,2-1-1,22 72 0,-29-108-187,0 1-1,1-1 1,-1 0-1,1 1 1,0-1-1,-1 0 1,1 1-1,0-1 1,0 0-1,0 0 1,0 1-1,0-1 1,2 2-1,-3-4 54,1 1 0,0-1-1,-1 1 1,1-1 0,0 1-1,-1-1 1,1 1 0,-1-1-1,1 0 1,-1 1 0,1-1-1,-1 0 1,0 1 0,1-1-1,-1 0 1,0 0 0,0 0-1,1 1 1,-1-1 0,0 0-1,0 0 1,0 0-1,0 1 1,0-1 0,0-1-1,5-23-466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3:47.9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2978 133 12379,'-13'-6'5770,"-21"-10"-4120,-29 0-912,0 4 1,-76-7-1,-132 4-790,177 11 333,-232-23 297,198 15-435,57 7-138,0 4 0,-80 9 0,-141 31 116,223-26-87,1 4-1,-126 47 1,-122 76-97,266-116 67,1 1 5,1 2 0,2 1-1,1 3 1,1 2 0,2 2-1,1 1 1,2 2 0,2 2-1,-47 63 1,73-86-8,-1 0 0,2 1 1,1 0-1,0 0 0,1 1 1,1 0-1,1 0 0,-8 40 0,12-45 0,1 0 0,0 1 1,1-1-1,1 1 0,0-1 0,1 1 0,0-1 0,1 0 0,1 0 0,0 0 0,1 0 0,1-1 1,9 17-1,0-5 4,1-2 0,1 0 0,1-1 0,1-1 0,1 0 0,27 20 0,13 6-11,71 42-1,-75-54-21,1-3 1,103 41-1,-121-59 10,0-2 0,1-1 1,0-2-1,1-2 1,58 3-1,271-1 1,-341-7 16,1-2 1,0 0 0,-1-2-1,1-1 1,-1-2 0,0-1 0,0-1-1,34-13 1,126-65 0,-120 51 17,2 3 1,131-39-1,-188 66-19,117-33-24,-114 31 19,-1-1-1,0-1 0,0-1 0,-1 0 0,24-18 0,45-43 4,95-74 11,-127 108-23,-3-3 0,50-49 0,-85 74 24,-1-1 1,0-1 0,-1 0 0,-1-1-1,-1 0 1,0 0 0,-1-1 0,-1 0-1,0-1 1,8-36 0,1-12 120,3 0 0,35-81 0,-54 145-95,0 0 0,0 0 0,0 0 0,0 0 0,-1 0 0,0 0 0,1 0 0,-1 0 0,0-1 0,0 1 0,-1 0 0,1 0 0,-1 0 0,1 0-1,-3-6 1,-1 0 57,-1 0-1,0 0 0,-9-13 0,1 2-70,6 7 88,-1 1 1,-1 1-1,0-1 1,-15-14-1,18 20-43,-1 1 0,1 1-1,-1-1 1,0 1 0,0 0-1,0 1 1,0 0 0,-1 0-1,1 0 1,-9-1-1,-26-3 80,0 2-1,0 2 1,-57 3-1,9-1 336,47-3-450,5-7 10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4:54.5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2590 192 7426,'-28'1'645,"22"0"-565,0-1 1,-1 1-1,1-1 0,0-1 0,-1 1 0,1-1 0,0 0 0,-1 0 0,1-1 0,0 1 0,0-1 0,0-1 1,-7-3-1,-15-12 195,0 0 1,-2 3-1,0 0 0,0 2 1,-1 1-1,-1 1 1,0 2-1,0 2 1,-1 0-1,-46-2 1,24 5-105,-16 0 388,-101-20-1,156 21-516,0 0-1,-1 1 1,0 0-1,1 1 1,-1 2 0,0-1-1,0 2 1,1 0 0,-1 1-1,1 1 1,0 0 0,-19 8-1,-190 88 101,197-86-165,0 0 0,2 1-1,-1 2 1,2 1 0,-27 24 0,47-38 15,-4 3 1,-1-1 0,1 0 1,-1-1-1,-1 1 0,1-2 0,-1 0 0,0 0 1,1-1-1,-2 0 0,-13 1 0,-12 0 15,-68-2 0,-4-1-10,62 5-22,0 2 1,1 2 0,0 1 0,1 3 0,-45 20 0,31-8 24,1 3 0,1 3 0,-59 43 0,101-64 4,0 0 0,1 1 0,1 1 1,0 0-1,-13 17 0,20-22-8,0 1 0,1 0 0,0 0 0,0 1 0,1-1 0,0 1-1,1 0 1,0 0 0,1 1 0,-2 14 0,2-5-104,1 0 0,2 0 0,0 0 0,1 0 0,1 0 0,1-1-1,0 1 1,2-1 0,0 0 0,1 0 0,1-1 0,12 21 0,13 14-894,2-2 0,65 74 0,-10-15-349,-31-18 1014,0-1 147,-55-86 186,1 0 1,0 0-1,0 0 1,0-1-1,1 0 1,-1 0-1,1 0 1,0-1-1,0 0 0,0 0 1,1 0-1,-1-1 1,1 0-1,13 3 1,6-2 120,1 0 1,42-1-1,-9-2 43,142 19 398,-93-7 57,-44-9 320,70-5-1,33 1-136,36 4-270,-175-5-434,0-1 0,0-2 0,0 0 0,53-20 0,8-9 66,125-69 0,-172 75-119,-2-1 0,-2-2-1,61-60 1,47-38 40,-127 115-78,1 0 0,0 1 0,0 1 0,2 1 0,45-16 0,-28 15 4,113-38 14,-126 39-20,-1 0 1,0-2 0,36-24-1,-48 25 17,0 0 0,-1-1 0,-1 0 0,0-1 0,-1-1 1,0 0-1,-1 0 0,-1-1 0,0 0 0,-1 0 0,-1-1 0,-1 0 0,5-19 0,-7 11 81,-1 0 0,-1 0 0,-2 0 1,0 0-1,-1 0 0,-2 0 0,-1 1 0,0-1 0,-2 0 0,-9-24 1,13 44-45,-1 0 1,1-1 0,-1 1-1,0 0 1,0 1 0,0-1-1,-1 1 1,0-1 0,0 1-1,-5-4 1,-5-3 241,-30-18 0,1 1-152,-2-4-247,-1 1 0,-52-24 1,67 40-121,-1 2 0,0 1 0,0 2 0,-55-11 0,-84-2-954,23 5 735,39-2 31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55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13659,'0'1'175,"-1"-1"0,1 0 1,0 1-1,-1-1 0,1 0 0,0 1 0,-1-1 1,1 0-1,0 1 0,-1-1 0,1 1 1,0-1-1,0 1 0,0-1 0,-1 0 1,1 1-1,0-1 0,0 1 0,0-1 0,0 1 1,0-1-1,0 1 0,0-1 0,0 1 1,0-1-1,0 1 0,0-1 0,0 1 0,0-1 1,0 1-1,1-1 0,-1 1 0,0-1 1,1 1-1,0 0-16,0 0 1,0 0-1,1 0 1,-1 0-1,0 0 0,1 0 1,-1 0-1,1-1 1,-1 1-1,4 0 1,42 8-238,-46-9 252,36 3 67,-1-1 0,1-3 0,-1-1 0,64-11 1,-86 11 35,-26 5-11,-26 7 48,2-6-206,1-2 0,-1-1-1,0-1 1,-44-7 0,72 5-105,7-1-10,17-2-28,29-2-40,-31 7-236,-1 1-1,0 1 0,0 0 0,19 5 0,-10-2 80,-7-2-78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0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6 16404,'0'0'56,"0"0"1,-1 0 0,1 0-1,0-1 1,0 1 0,0 0 0,0 0-1,0 0 1,0 0 0,0-1-1,0 1 1,0 0 0,1 0 0,-1 0-1,0-1 1,0 1 0,0 0-1,0 0 1,0 0 0,0 0 0,0-1-1,0 1 1,0 0 0,0 0 0,1 0-1,-1 0 1,0 0 0,0-1-1,0 1 1,0 0 0,1 0 0,-1 0-1,0 0 1,0 0 0,0 0-1,0 0 1,1 0 0,-1 0 0,0 0-1,0 0 1,0 0 0,0 0 0,1 0-1,-1 0 1,0 0 0,0 0-1,0 0 1,1 0 0,-1 0 0,0 0-1,0 0 1,0 0 0,1 0-1,2 14 1760,-2 29-194,-1-39-1414,-13 291 2658,13-295-2863,0 0 1,0 0 0,0 0 0,0 1-1,0-1 1,1 0 0,-1 0 0,0 0-1,0 0 1,0 0 0,0 1 0,0-1-1,1 0 1,-1 0 0,0 0 0,0 0-1,0 0 1,0 0 0,1 0 0,-1 0 0,0 1-1,0-1 1,0 0 0,1 0 0,-1 0-1,0 0 1,0 0 0,0 0 0,0 0-1,1 0 1,-1 0 0,0 0 0,0 0-1,0 0 1,1 0 0,-1-1 0,0 1-1,0 0 1,0 0 0,1 0 0,-1 0-1,0 0 1,0 0 0,0 0 0,0 0-1,0-1 1,1 1 0,-1 0 0,0 0 0,0 0-1,0 0 1,0-1 0,0 1 0,0 0-1,19-13 16,-5 4-12,-8 6-30,0 1 1,1 0 0,-1 0 0,1 0-1,0 1 1,-1 0 0,1 0 0,0 1 0,7 0-1,-12 0 18,0 0 0,0 0 0,-1 0 0,1 0-1,0 1 1,0-1 0,0 1 0,0-1 0,-1 1 0,1 0-1,0 0 1,-1-1 0,1 1 0,0 0 0,-1 1 0,0-1-1,1 0 1,-1 0 0,1 1 0,-1-1 0,0 0 0,0 1-1,0-1 1,0 1 0,0 0 0,0-1 0,0 1 0,-1 0-1,1 0 1,-1-1 0,1 1 0,-1 0 0,1 0 0,-1 0-1,0 0 1,0 0 0,0 3 0,-1 0 36,0 0 0,-1-1 0,1 1 0,-1 0 0,0 0 0,0-1 0,0 1 0,-1-1 0,1 0 0,-1 0 0,0 0 0,0 0 0,-1 0 0,-5 5 0,-7 5 232,-1 0 0,-17 11-1,20-16 30,0-1-1,-21 11 0,30-17-247,1-1 0,0 1 0,0-1 0,-1 1 0,1-1 0,-1 0 0,1-1-1,-1 1 1,1-1 0,-1 0 0,1 0 0,-1 0 0,-6-2 0,10 2-89,0 0-1,1-1 1,-1 1 0,1 0 0,-1 0 0,1-1-1,-1 1 1,0 0 0,1-1 0,-1 1 0,1-1-1,0 1 1,-1-1 0,1 1 0,-1-1 0,1 1-1,0-1 1,-1 1 0,1-1 0,0 1-1,-1-1 1,1 1 0,0-1 0,0 0 0,0 1-1,-1-1 1,1 0 0,0 0 0,0-1-111,1 0 0,-1 0 0,0 0 1,1 0-1,-1-1 0,1 1 0,-1 0 0,1 1 0,1-3 0,24-35-1509,-8 18 776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0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0 15643,'2'1'178,"-1"0"0,0 0 0,0 0 0,1 0 0,-1 0-1,0 1 1,0-1 0,0 0 0,0 0 0,-1 1 0,1-1-1,0 1 1,-1-1 0,1 1 0,0 1 0,9 32 912,-7-20-26,14 45 271,-2 0 1,8 83-1,-18-93-1282,-3 0-1,-2 0 1,-2 0-1,-2 0 1,-2 0 0,-14 50-1,8-52-1308,-36 88 0,37-113 693,0 0 0,-2 0 0,0-1 1,-2-1-1,-24 28 0,4-14-625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23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0 16932,'-17'30'3267,"12"-21"-2014,-1 0 0,-7 18-1,13-26-1246,0-1-1,0 0 1,0 0-1,0 0 1,0 0-1,0 0 1,0 0-1,0 1 1,0-1-1,0 0 1,0 0-1,0 0 1,0 0-1,0 0 1,0 0-1,0 1 1,0-1-1,0 0 1,0 0-1,0 0 1,0 0-1,1 0 1,-1 0-1,0 0 1,0 1-1,0-1 1,0 0-1,0 0 1,0 0-1,0 0 1,0 0-1,0 0 1,1 0-1,-1 0 1,0 0-1,0 0 1,0 1-1,0-1 1,0 0-1,0 0 1,0 0-1,1 0 1,-1 0-1,0 0 1,0 0-1,10-1 7,9-4-93,-7 0 69,0 2 1,1 0-1,-1 0 0,19 0 1,-23 2 13,0 1 1,-1 0-1,1 0 1,0 1-1,-1 0 1,1 1-1,-1-1 1,13 6-1,-18-6 8,0-1-1,-1 1 0,1 0 1,0 1-1,-1-1 1,1 0-1,0 0 1,-1 1-1,0-1 1,1 1-1,-1-1 0,0 1 1,0-1-1,0 1 1,0 0-1,0 0 1,0 0-1,1 2 1,-1-1 56,-1 1 1,1 0-1,-1-1 1,1 1-1,-1 0 1,0-1 0,-1 1-1,1-1 1,-2 6-1,-1 3 276,-1 0-1,0-1 0,-1 1 0,-11 20 0,11-25-99,0 1-1,0-1 1,-1 1 0,1-1-1,-2-1 1,-12 12-1,17-17-269,-1 1-1,1 0 1,0-1 0,-1 0-1,1 0 1,-1 0 0,0 0-1,1 0 1,-1 0-1,0 0 1,-3-1 0,4 0-190,-1 0 1,1 0 0,0 0-1,0 0 1,0-1 0,0 1-1,0-1 1,0 0 0,0 0-1,0 0 1,0 1 0,0-2-1,1 1 1,-1 0 0,0 0-1,-2-3 1,3 3 124,0 0-1,0 0 1,0-1 0,0 1 0,0 0 0,0 0-1,0-1 1,1 1 0,-1 0 0,1-1 0,-1 1-1,1 0 1,-1-1 0,1 1 0,0-1 0,0 1-1,-1-3 1,0-13-1016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5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13 16131,'10'-12'2179,"-10"12"-2136,0-1 1,1 1-1,-1 0 0,0 0 0,0 0 1,0 0-1,0 0 0,0 0 0,0 0 1,0 0-1,1 0 0,-1 0 0,0 0 1,0 0-1,0 0 0,0 0 0,0 1 1,0-1-1,1 0 0,-1 0 0,0 0 1,0 0-1,0 0 0,0 0 0,0 0 1,0 0-1,0 0 0,0 0 0,0 0 1,1 0-1,-1 1 0,0-1 0,0 0 1,0 0-1,0 0 0,0 0 0,0 0 1,0 0-1,0 0 0,0 1 0,0-1 1,0 0-1,0 0 0,0 0 0,0 0 1,0 0-1,0 0 0,0 0 0,0 1 1,0-1-1,0 0 0,0 0 0,-3 31 3366,0-11-3196,1 23 404,-1 29-303,-3 0 0,-18 82 0,23-150-321,-16 56-1334,15-55 1220,1-1 0,-1 0-1,0 0 1,0 0 0,0 0 0,-1-1-1,1 1 1,-1-1 0,0 1-1,0-1 1,-4 4 0,-10 0-414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6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2 130 14387,'0'1'218,"0"0"0,-1 0 0,1 0-1,0 0 1,0 0 0,-1 1 0,1-1 0,0 0 0,0 0-1,0 0 1,1 0 0,-1 0 0,0 1 0,0-1 0,1 2-1,0-3-94,-1 1-1,1-1 0,-1 1 0,0-1 1,1 1-1,-1-1 0,1 1 0,0-1 1,-1 1-1,1-1 0,-1 0 0,1 0 1,-1 1-1,1-1 0,0 0 0,-1 0 1,1 1-1,0-1 0,-1 0 0,2 0 1,3 0 327,1 0 1,-1-1-1,0 0 1,1 1-1,7-4 1,-1 1-190,62-15 1298,91-36 0,-9-7-5196,-156 61 3585,1 0 0,-1 0 1,0 0-1,1 0 0,-1-1 0,1 1 1,-1 0-1,0 0 0,1-1 0,-1 1 1,0 0-1,1-1 0,-1 1 0,0 0 1,1-1-1,-1 1 0,0-1 0,0 1 1,1 0-1,-1-1 0,0 1 0,0-1 1,0 1-1,0-1 0,2-5-823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6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50 21269,'8'6'1632,"3"-5"-1232,3 2-144,11-1 472,3-4-216,10-2-176,0-3-56,5-2-352,0 2-256,-2 0-632,-3-1-312,-8 3 952,-4-1-216,-3 0-224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7.1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175 14 12267,'1'0'193,"-1"1"0,1-1 0,0 0 1,0 1-1,0-1 0,0 0 0,0 0 1,0 0-1,0 1 0,0-1 0,0 0 1,0 0-1,0-1 0,1 1 0,-1 0 7,-1 0-1,1-1 1,-1 1 0,0 0-1,1-1 1,-1 1-1,1-1 1,-1 1 0,0 0-1,1-1 1,-1 1-1,0-1 1,0 1 0,1-1-1,-1 1 1,0-1-1,0 1 1,0-1-1,0 1 1,1-1 0,-1 1-1,0-1 1,0 1-1,0-1 1,0 1 0,0-1-1,-1 0 1,1 1-127,0 0 0,0-1 0,-1 1 0,1 0 1,0 0-1,0 0 0,-1 0 0,1-1 0,0 1 0,-1 0 1,1 0-1,0 0 0,-1 0 0,1 0 0,0 0 0,0 0 0,-1 0 1,1 0-1,0 0 0,-1 0 0,1 0 0,0 0 0,-1 0 1,1 0-1,0 0 0,-1 1 0,1-1 0,0 0 0,0 0 1,-1 0-1,1 0 0,0 1 0,-1-1 0,1 0 0,-12 6 533,2 2-320,1 0 0,-1 0 0,1 1 0,1 0 1,0 1-1,0 0 0,-10 18 0,2 0-48,-21 52 1,25-50-162,-8 35-1,17-56-66,1-1 0,1 0-1,-1 1 1,2-1-1,-1 1 1,1-1-1,0 1 1,1-1 0,2 13-1,-2-19-11,-1-1-1,1 1 1,0-1 0,0 1-1,0-1 1,0 0 0,0 1-1,0-1 1,1 0 0,-1 0-1,0 1 1,0-1 0,1 0-1,-1 0 1,1-1 0,-1 1-1,1 0 1,-1 0-1,1-1 1,0 1 0,-1-1-1,1 1 1,0-1 0,0 0-1,-1 0 1,1 0 0,0 0-1,3 0 1,6 0-27,0-1 0,-1-1 1,15-3-1,-15 3-17,21-5-111,-4 1-42,40-4 0,-61 9 167,1 1 0,0 0 0,0 0 0,0 1 0,0 0 0,0 0 0,-1 0 0,1 1 0,0 0 0,-1 0 0,7 4 0,-10-4 43,-1-1-1,0 1 1,1 0 0,-1 0 0,0 0 0,0 0 0,0 0-1,0 1 1,0-1 0,0 1 0,-1-1 0,1 1-1,-1 0 1,1-1 0,-1 1 0,0 0 0,0 0-1,-1 0 1,1 0 0,-1 0 0,1 0 0,-1 0 0,0 0-1,0 0 1,0 0 0,-1 0 0,1 0 0,-1 0-1,1 0 1,-3 4 0,0 4 116,-1 0-1,0-1 1,-1 0 0,0 0-1,-1 0 1,0 0-1,-8 9 1,4-6-62,-2 0 1,1-1-1,-2 0 1,1 0-1,-2-2 0,0 0 1,0 0-1,0-1 0,-1-1 1,0 0-1,-23 7 0,35-14-239,0 0-1,0-1 1,0 1-1,0-1 1,0 1-1,0-1 1,0 0-1,0 0 1,0-1-1,-4 0 1,6 1 115,0 0 1,-1-1 0,1 0 0,0 1 0,0-1 0,0 0 0,0 1 0,0-1 0,0 0-1,0 0 1,0 0 0,0 0 0,0 0 0,0 0 0,0 0 0,1 0 0,-1 0-1,0 0 1,1 0 0,-1-1 0,1 1 0,0 0 0,-1 0 0,1-2 0,-3-17-728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47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24381,'-6'7'1753,"5"0"-1449,-1-4 448,5-3-816,3-3-872,1 3 1600,-1 0-752,1 1-104,-1 10-104</inkml:trace>
  <inkml:trace contextRef="#ctx0" brushRef="#br0" timeOffset="1">44 314 20228,'0'26'2433,"-2"-2"-1649,-1-10-352,2-1 1216,1-9-143,1-9-1841,1-4-697,-1-4 809,1 1-160,-2-1-160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17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16179,'-7'9'2298,"8"-5"-430,17-7 448,-2 0-1944,270-2 1114,-176 6-1336,-92-1-288,0 1-1,0 1 0,0 1 0,0 0 1,-1 2-1,1 0 0,29 12 1,-33-12-53,-10-4-61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19.0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 12819,'4'2'2176,"6"7"-1368,0-4-272,9 4-207,0-2 2007,5 0-2000,5-1-72,9-4-8,0-2-8,6-6-72,0 0-24,-2-4-216,-3-2-248,-3 1-1136,-3-1 1304,-4-1-208,-1 2-136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1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 16540,'2'1'137,"0"-1"1,-1 0-1,1 0 1,0 0-1,0 0 1,-1 0-1,1 0 1,0 0-1,-1 0 1,1-1-1,0 1 1,-1-1-1,1 1 1,-1-1-1,3-1 1,3 0 157,25-6 431,0 2 0,1 1 0,58-1 0,100 13 47,-42 13-562,-89-10-144,66 1 1,-105-10-26,0-2 0,0 0-1,0-1 1,0-1 0,0-2 0,39-12-1,-54 15-53,14-6 68,-20 8-86,1 0 0,-1-1 0,1 1 1,0 0-1,0 0 0,-1 0 0,1 0 1,0 0-1,-1 0 0,1 0 1,0 0-1,-1 0 0,1 0 0,0 0 1,-1 0-1,1 0 0,0 1 0,-1-1 1,1 0-1,0 0 0,0 1 1,0 0 38,-1-1 0,0 0 0,0 1 0,0-1 0,0 0 0,0 1 0,0-1 0,0 0 0,0 0 0,0 1 0,0-1 0,0 0 0,0 1 0,0-1 0,0 0 0,0 1 0,0-1 0,-1 0 0,1 0 0,0 1 0,0-1 0,0 0 0,0 0 0,0 1 0,-1-1 0,1 0 0,0 0 0,0 1 0,0-1 0,-1 0 0,1 0 0,0 0 0,-1 1 0,1-1 0,0 0 0,0 0 0,-1 0 0,1 0 0,0 0 0,-1 0 0,1 0 0,0 0 0,0 0 0,-1 0 0,1 0 0,0 0 0,-1 0 0,1 0 0,0 0 0,-1 0 0,-19 3-108,-4-4 20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19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1 109 15915,'126'-20'3501,"121"1"-1615,202-23-611,-401 35-1099,121-12 678,-146 18-666,0 1 0,0 1-1,0 1 1,0 1 0,29 8-1,0 6 91,-22-7-136,32 7 1,-54-16-119,0 1 0,0-1 0,1-1 0,-1 1 0,0-2 0,0 1 0,1-1 0,15-3 0,-2-9-696,-23 14 644,0 0 1,-1 0-1,1 0 0,-1-1 1,1 1-1,-1-1 1,0 1-1,1-1 0,-1 1 1,0-1-1,1 0 0,-1 0 1,0 0-1,-2 0 1,3 0 9,-25 0-257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23.1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32 15987,'13'-23'2593,"-9"15"-707,-7 12 2360,-29 42-1852,24-37-2230,1 0 0,1 1 1,0-1-1,0 1 0,-7 17 0,-1 17-120,1-1-1,2 2 0,-5 47 1,14-74-38,-7 84 43,8-91-43,2 1-1,-1-1 0,1 0 1,1 0-1,0 0 1,1 0-1,4 10 0,-7-19-7,0-1-1,1 1 0,-1-1 1,1 0-1,0 1 0,-1-1 1,1 1-1,0-1 0,0 0 1,0 0-1,0 1 0,0-1 1,0 0-1,0 0 0,0 0 1,1 0-1,-1 0 0,0 0 1,0-1-1,1 1 0,-1 0 1,1-1-1,-1 1 0,1-1 1,-1 1-1,1-1 0,-1 1 1,1-1-1,-1 0 0,1 0 1,-1 0-1,1 0 0,0 0 1,-1 0-1,1-1 0,-1 1 1,1 0-1,-1-1 0,1 1 1,1-2-1,6-3 2,0 0 0,-1 0 0,0-1 0,0 0 0,9-9 0,-7 5-1,109-94 66,-117 102-85,-1 0 0,1 1 0,0-1 0,0 1 0,0-1 0,0 1 0,0 0 0,0 0 0,1 0 0,-1 0 0,0 0-1,1 0 1,-1 1 0,0-1 0,1 1 0,3-1 0,-5 2-47,1-1-1,-1 1 1,0 0-1,1 0 1,-1-1 0,0 1-1,0 0 1,0 0-1,0 0 1,0 0-1,0 0 1,0 0-1,0 0 1,0 0 0,0 1-1,-1-1 1,1 0-1,0 1 1,-1-1-1,1 0 1,-1 1-1,1-1 1,-1 0 0,0 1-1,0-1 1,0 1-1,0-1 1,0 1-1,0 1 1,1 53-1351,0-42 760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23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1 201 14883,'14'-7'1905,"2"-5"-1137,2-4-240,4-2 840,1-4-456,1-1-47,-1 2-385,-1-1-448,-4 7-376,-3 0 336,2 1-176,-1-2-73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23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25 19980,'3'-5'2022,"-10"12"-1174,-2 12-398,1 0 0,0 1 0,2-1 0,0 2 0,-4 34 0,5-33-345,-3 23 5,-17 72 601,18-102-299,4-23-108,1-29-56,2 34-253,9-242 152,-9 244-149,0 1 0,0-1 1,0 1-1,0-1 0,0 1 0,0-1 1,0 1-1,0-1 0,0 0 0,0 1 1,1-1-1,-1 1 0,0-1 0,0 1 1,0-1-1,1 1 0,-1-1 0,0 1 1,1-1-1,-1 1 0,0 0 0,1-1 1,0 0-1,6 10-25,10 34-3,-11-27 13,-2-6 11,1 0 0,0-1 0,1 1 1,-1-1-1,2 0 0,-1-1 0,10 10 0,-14-16 8,0-1-1,0 1 0,0 0 0,0-1 0,0 1 0,1-1 0,-1 1 0,0-1 1,1 0-1,-1 0 0,1 0 0,-1-1 0,1 1 0,0 0 0,-1-1 0,1 0 1,0 0-1,-1 0 0,1 0 0,0 0 0,-1 0 0,1 0 0,-1-1 1,1 0-1,0 1 0,-1-1 0,1 0 0,-1 0 0,1 0 0,-1-1 0,0 1 1,0-1-1,4-2 0,2-3 9,0 0 1,-1-1 0,0 0-1,0 0 1,-1 0-1,0-1 1,9-18-1,27-72 53,-30 66-7,-6 21-23,-3 10-17,-3 25-25,-9 77 63,7 185 1,3-276-55,-2-6-5,1-1 1,0 1 0,1-1 0,-1 1-1,0 0 1,1-1 0,0 1-1,-1-1 1,1 1 0,0-1 0,0 1-1,3 3 1,-4-5-6,0-1 0,0 0-1,0 0 1,0 0 0,1 0 0,-1 0 0,0 1 0,0-1 0,0 0-1,0 0 1,0 0 0,1 0 0,-1 0 0,0 0 0,0 0 0,0 0-1,0 0 1,1 0 0,-1 0 0,0 0 0,0 1 0,0-1 0,0 0 0,1 0-1,-1 0 1,0 0 0,0-1 0,0 1 0,0 0 0,1 0 0,-1 0-1,0 0 1,0 0 0,0 0 0,0 0 0,1 0 0,-1 0 0,0 0-1,0 0 1,0-1 0,5-7-542,-1-13-342,2-33 103,0 27 295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24.3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 23397,'1'7'2072,"-1"2"-1527,-3 0-257,-3-2 1256,2 0-1192,4-6-1208,-4 1-16,2-4 664,1 0-264,-2 0-153</inkml:trace>
  <inkml:trace contextRef="#ctx0" brushRef="#br0" timeOffset="1">8 216 18332,'3'28'2592,"1"-5"-1407,-4-10-505,0-1 2064,0-9-1543,0-2 143,0-10-1464,-1-2-1104,-2-2 1056,-3-6-216,2-4-233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07.8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 18492,'-10'1'856,"0"8"-1488,-1 0 664,6 5 360,5 4-440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0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1 133 12275,'0'1'170,"0"-1"0,0 0 0,0 0 1,0 0-1,0 1 0,0-1 0,0 0 1,1 0-1,-1 0 0,0 1 0,0-1 1,0 0-1,0 0 0,1 0 0,-1 0 1,0 1-1,0-1 0,0 0 0,1 0 1,-1 0-1,0 0 0,0 0 0,1 0 1,-1 0-1,0 0 0,0 0 0,1 0 1,-1 0-1,0 0 0,0 0 0,1 0 1,-1 0-1,0 0 0,0 0 0,1 0 1,-1 0-1,0 0 0,0 0 0,0 0 1,1 0-1,19-7 1508,18-12-1130,-20 8-401,0 1 1,1 1 0,0 0 0,0 1 0,1 1 0,0 1 0,0 1 0,1 0 0,-1 2 0,22-1 0,28 4-125,-44 2 28,1-2 1,-1-1-1,33-6 1,-27 3 18,-1 1 0,0 2 0,0 0 0,36 6 1,-32-2-31,0-2 1,65-6-1,-75 1-26,-1 1 0,2 0-1,-1 2 1,0 1 0,0 1-1,40 7 1,-46-4 9,-1-1 0,1 0 0,0-1 0,0-1 0,0-1 0,0-1 0,29-4 0,-14 0-2,1 1 0,0 2-1,58 5 1,101 26 52,-187-27-46,0 0 0,0-1-1,1 0 1,-1-1 0,9 0-1,-13-1-10,0 1-1,1-1 0,-1 0 1,0-1-1,1 1 1,-1 0-1,0-1 0,0 0 1,0 0-1,0 0 0,-1 0 1,5-4-1,-4 3 30,0 0-1,1 0 0,0 0 0,-1 1 1,1 0-1,0-1 0,0 1 0,0 1 1,7-3-1,-11 4-56,-1 0 1,1 0-1,0 0 0,0 0 0,0 0 1,0 0-1,0 0 0,-1 0 0,1 0 1,0 0-1,0 0 0,0-1 0,0 1 1,0 0-1,0 0 0,-1 0 0,1 0 1,0 0-1,0 0 0,0 0 0,0 0 1,0 0-1,0-1 0,0 1 0,0 0 1,-1 0-1,1 0 0,0 0 0,0 0 1,0 0-1,0-1 0,0 1 0,0 0 1,0 0-1,0 0 0,0 0 0,0 0 1,0-1-1,0 1 0,0 0 0,0 0 1,0 0-1,0 0 0,0 0 0,0-1 1,0 1-1,-6 4-697,5-3 647,0-1 0,0 1-1,0 0 1,0-1 0,-1 1-1,1-1 1,0 1 0,0-1 0,-1 1-1,1-1 1,0 0 0,-1 0-1,1 1 1,-3-1 0,-5-2-458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2.1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278 101 12171,'-3'-8'546,"1"0"1,-1 0 0,0 1 0,-1-1 0,1 1 0,-1 0-1,-1 0 1,-8-11 0,11 16-447,1 0 1,-1 1-1,0-1 0,0 0 1,0 1-1,0-1 0,0 1 1,0-1-1,0 1 0,0 0 1,0 0-1,-1 0 0,1 0 1,0 1-1,-1-1 0,1 0 1,0 1-1,-1 0 0,1 0 1,-1-1-1,1 1 0,-1 1 0,1-1 1,-1 0-1,1 1 0,-1-1 1,1 1-1,0 0 0,-1-1 1,1 1-1,0 0 0,0 1 1,-3 0-1,-2 4 37,0-1 0,1 1 0,-1 0 0,1 1 1,0-1-1,0 1 0,1 1 0,0-1 0,-4 10 0,-35 77 634,38-78-654,-28 79 554,31-85-583,0-1 1,1 1-1,1 0 0,0 0 0,0 0 0,1 0 0,1 20 0,0-29-76,-1 0 0,0 0-1,0 0 1,0 0-1,1 0 1,-1 0-1,0 0 1,1 0-1,-1 0 1,1 0-1,-1 0 1,1 0-1,-1 0 1,1 0-1,0-1 1,-1 1-1,1 0 1,0 0-1,0-1 1,0 1 0,0 0-1,-1-1 1,1 1-1,0-1 1,1 1-1,0-1 2,0 0-1,-1 1 1,1-1 0,0 0-1,0-1 1,-1 1 0,1 0-1,0 0 1,0-1 0,-1 1-1,1-1 1,0 0-1,2-1 1,4-2 21,0-1 1,-1 0-1,1-1 0,8-8 1,3-4 30,-14 11-33,1 1 1,0 1-1,0-1 0,0 1 0,11-6 0,-16 14-14,0 0 0,-1-1 0,1 1 0,-1 0 0,1 0 0,-1 0 0,0 0 0,-1 5 0,0 0 17,1-6-27,-1 0 0,1 0-1,0 0 1,0 0 0,0 0 0,0 0-1,0 0 1,0 0 0,0 0 0,0 0-1,1 0 1,-1 0 0,1 0 0,0 0-1,-1 0 1,1-1 0,0 1 0,2 3-1,-2-5-5,-1 1 0,1-1 1,0 0-1,-1 0 0,1 0 0,-1 0 0,1 0 0,-1 0 0,1 0 0,-1 0 0,1 0 0,-1 0 0,1 0 0,0-1 0,-1 1 0,1 0 0,-1 0 0,1 0 0,-1-1 0,1 1 0,-1 0 0,0-1 0,1 1 0,-1 0 0,1-1 0,-1 1 0,1-1 1,-1 1-1,1-1 0,12-15 17,-11 13-13,6-11 6,0 0-1,7-15 1,-1-1-7,-4 19-10,-10 11 5,0 0 0,0 0 1,1 0-1,-1 0 0,0 1 0,0-1 0,0 0 0,1 0 1,-1 0-1,0 0 0,0 0 0,0 0 0,0 1 0,1-1 1,-1 0-1,0 0 0,0 0 0,0 0 0,0 1 0,0-1 1,1 0-1,-1 0 0,0 0 0,0 1 0,0-1 0,0 0 1,0 0-1,0 1 0,0-1 0,0 0 0,0 0 0,0 1 1,1 27 12,-1-26-14,-4 147-224,6-136-556,3-19-419,4-22 148,-5 1 498,-1-6-199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2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0 120 11731,'4'0'462,"0"-1"1,0 0 0,-1 0 0,1-1 0,-1 1-1,1-1 1,-1 0 0,1 0 0,-1 0 0,0 0 0,0-1-1,0 1 1,0-1 0,0 0 0,3-5 0,1 0 46,0 0 0,-1-1 0,0 1 0,8-18 0,-10 8-273,-4 18-212,0 0 0,0-1 0,0 1 0,0 0 0,0-1 0,0 1 0,0 0 0,0-1 0,-1 1 0,1 0 0,0-1 0,0 1 0,0 0 0,0-1 0,-1 1 0,1 0 0,0-1 0,0 1 0,-1 0 0,1 0 0,0-1 0,0 1 0,-1 0 0,1 0 0,-1-1 0,0 1 16,0 1 0,0-1 1,0 0-1,-1 0 0,1 0 0,0 1 0,0-1 0,0 0 0,0 1 0,0-1 0,0 1 0,0 0 1,0-1-1,0 1 0,0 0 0,0-1 0,0 1 0,1 0 0,-1 0 0,0 0 0,0 0 0,1 0 1,-1 0-1,0 1 0,-8 11 210,1 0 1,0 1 0,1 0 0,1 0 0,-5 16-1,8-21-159,0 1 0,1-1-1,0 0 1,1 1 0,0-1-1,1 1 1,-1 0 0,2-1-1,1 14 1,-2-22-90,0 0-1,0 0 1,0 0 0,0 0-1,1 0 1,-1 0 0,0 0-1,0 0 1,1 0 0,-1 0-1,0 0 1,1-1 0,-1 1-1,1 0 1,-1 0 0,1 0-1,-1-1 1,1 1 0,0 0-1,-1-1 1,1 1 0,0 0-1,0-1 1,0 1 0,-1-1 0,1 1-1,0-1 1,0 1 0,0-1-1,0 0 1,0 0 0,0 1-1,0-1 1,-1 0 0,1 0-1,0 0 1,0 0 0,0 0-1,0 0 1,0 0 0,0 0-1,0 0 1,0-1 0,0 1-1,0 0 1,0-1 0,0 1-1,0 0 1,-1-1 0,1 1-1,0-1 1,1-1 0,3-1-233,0-1 1,0 0-1,-1 0 1,1 0-1,-1-1 1,7-8 0,0-5-559,0-1 1,16-39-1,-14 24 9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3.1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0 342 10994,'1'-2'43,"1"0"0,-1 0 0,0 0 0,0 0-1,0-1 1,0 1 0,-1 0 0,1 0 0,-1 0 0,1-1-1,-1 1 1,0-4 0,1-1 163,5-16 83,-3 14 185,-1-1-1,0 1 0,1-15 0,-7 38 800,1-10-1401,2-11-75,2-65-1749,-2-74 3271,-3 127 1897,2 18-70,-1 11-1579,-3 67-148,4 0 1,12 137-1,-9-202-1362,-1-4-151,1-1 0,0 1 0,0-1 0,0 0 0,4 9 0,0-10-1532,-2-11 870,2-17 341,-4 15 92,5-21-416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3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7 156 16892,'1'1'170,"0"1"0,-1-1 0,1 0 0,0 1 1,-1-1-1,0 0 0,1 1 0,-1-1 1,0 1-1,1-1 0,-1 1 0,0-1 0,0 1 1,0-1-1,-1 0 0,1 1 0,0-1 1,0 1-1,-1-1 0,1 1 0,-2 1 1,0 9 478,2-8-525,-6 77 568,6-74-682,0 0 0,0 0 0,1 0 0,0 0 0,0 0 0,1 0 0,0-1 0,0 1 0,4 7 0,-6-13-4,0-1 1,1 0-1,-1 1 0,0-1 0,0 0 0,0 1 1,1-1-1,-1 0 0,0 1 0,1-1 0,-1 0 1,0 1-1,0-1 0,1 0 0,-1 0 1,0 1-1,1-1 0,-1 0 0,1 0 0,-1 0 1,0 1-1,1-1 0,-1 0 0,1 0 0,-1 0 1,0 0-1,1 0 0,-1 0 0,1 0 1,-1 0-1,1 0 0,-1 0 0,0 0 0,1 0 1,12-12 178,4-23 54,-17 34-238,14-37 124,-2 0 1,-2-2 0,-1 1-1,-2-1 1,3-66-1,-12 88-98,2 18-26,0-1 1,0 1 0,0 0 0,0 0-1,-1 0 1,1 0 0,0 0-1,0 0 1,0 0 0,0 0 0,0 0-1,0 0 1,-1 0 0,1-1 0,0 1-1,0 0 1,0 0 0,0 0-1,0 0 1,0 0 0,-1 0 0,1 0-1,0 0 1,0 0 0,0 0-1,0 0 1,0 0 0,-1 1 0,1-1-1,0 0 1,0 0 0,0 0-1,0 0 1,0 0 0,0 0 0,0 0-1,-1 0 1,1 0 0,0 0-1,0 0 1,0 0 0,0 1 0,0-1-1,0 0 1,0 0 0,0 0-1,0 0 1,0 0 0,-1 0 0,1 1-1,0-1 1,0 0 0,-2 4 31,0-1 0,0 1 1,1 0-1,-1 0 0,-1 8 1,-4 21 261,1 0 0,1 0 0,2 1 0,2-1 1,3 47-1,-1-75-230,-1-1-1,1 1 1,0-1 0,0 1 0,1-1 0,-1 0 0,4 7-1,-4-10-89,-1 0-1,1 0 1,-1-1-1,1 1 0,0 0 1,0-1-1,-1 1 1,1 0-1,0-1 0,0 1 1,-1-1-1,1 1 1,0-1-1,0 0 0,0 1 1,0-1-1,0 0 1,0 1-1,0-1 0,0 0 1,0 0-1,0 0 1,0 0-1,0 0 0,0 0 1,0 0-1,0 0 1,-1-1-1,1 1 0,0 0 1,0 0-1,0-1 1,0 1-1,0-1 0,0 1 1,0-1-1,-1 1 1,1-1-1,1-1 0,-2 2-3,6-3-373,0-1 1,-1 0-1,1 0 0,8-10 1,-6 2-250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4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18732,'0'0'69,"0"0"-1,0 0 1,0 0-1,0 0 1,0 0 0,1 0-1,-1 0 1,0 0-1,0 0 1,0 0 0,0 0-1,0 0 1,0 0 0,1 0-1,-1 0 1,0 0-1,0 0 1,0 0 0,0 0-1,0 0 1,0 0-1,1 0 1,-1 0 0,0 0-1,0 0 1,0 0-1,0 1 1,0-1 0,0 0-1,0 0 1,0 0-1,0 0 1,1 0 0,-1 0-1,0 0 1,0 1-1,0-1 1,0 0 0,0 0-1,0 0 1,0 0 0,0 0-1,0 0 1,0 1-1,0-1 1,0 0 0,0 0-1,0 0 1,0 0-1,0 0 1,0 1 0,0-1-1,0 15 1696,-4 20-463,4-32-1053,-2 10-64,0 1-1,2-1 0,-1 0 0,3 18 1,-2-30-182,0-1 1,0 0-1,0 1 0,0-1 1,0 0-1,0 1 1,0-1-1,0 0 1,0 1-1,0-1 1,0 0-1,1 0 1,-1 1-1,0-1 0,0 0 1,0 1-1,0-1 1,1 0-1,-1 0 1,0 1-1,0-1 1,1 0-1,-1 0 0,0 1 1,0-1-1,1 0 1,-1 0-1,0 0 1,1 0-1,-1 1 1,0-1-1,0 0 1,1 0-1,-1 0 0,1 0 1,10-7-5,7-17-28,-11 10 32,-5 10-3,-1 1 0,1-1 0,0 1 0,0 0 0,0 0 0,0 0-1,1 0 1,-1 0 0,1 0 0,0 0 0,5-2 0,-8 4 2,1 1-1,0 0 1,-1 0 0,1 0-1,0 0 1,-1 0 0,1 0-1,0 0 1,-1 0 0,1 0-1,0 1 1,-1-1-1,1 0 1,0 0 0,-1 1-1,1-1 1,-1 0 0,1 0-1,0 1 1,-1-1 0,1 1-1,-1-1 1,1 1 0,-1-1-1,1 1 1,-1-1 0,0 1-1,1-1 1,-1 1 0,0-1-1,1 1 1,-1 0-1,0-1 1,0 1 0,1 0-1,-1-1 1,0 1 0,0 1-1,9 31 18,-7-26-12,1 12 9,-3-15-27,1 0 1,-1 0 0,1 0 0,0 0 0,0-1-1,0 1 1,1 0 0,1 3 0,6-34-2434,6-58 194,-7 53 1345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4.6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1 234 15139,'1'11'1256,"0"1"0,0 0 0,-1 0 0,-2 12 0,1 27 83,1-50-1330,0-1 0,0 1 0,0-1 0,0 1 0,0 0-1,0-1 1,0 1 0,0-1 0,0 1 0,0-1 0,1 1 0,-1-1 0,0 1 0,0-1-1,1 1 1,-1-1 0,0 1 0,1-1 0,-1 1 0,1 0 0,7-5 43,5-17-87,-8 9 12,0 0 0,-2 0 0,1-1 0,1-15 1,-8 50 96,-4 50 144,7-73-243,0 1 1,0 0-1,0 0 1,0 0-1,1 0 1,-1 0-1,0 0 1,0 0-1,0 0 1,0 0 0,0 0-1,0 0 1,0 0-1,0 0 1,0 0-1,0 0 1,0 0-1,1 0 1,-1 0-1,0 0 1,0 0-1,0 0 1,0 0-1,0 0 1,0 0 0,0 0-1,0 0 1,0 0-1,0 0 1,1 0-1,-1 0 1,0 0-1,0 0 1,0 0-1,0 0 1,0 0-1,0 0 1,0 0 0,0 0-1,0 0 1,0 0-1,0 0 1,0 1-1,0-1 1,1 0-1,-1 0 1,0 0-1,0 0 1,0 0-1,0 0 1,0 0-1,0 0 1,0 0 0,0 0-1,0 0 1,0 1-1,0-1 1,0 0-1,0 0 1,0 0-1,0 0 1,0 0-1,0 0 1,0 0-1,0 0 1,0 0 0,0 1-1,7-11-1141,7-13 93,-3 2 361,4-1-105</inkml:trace>
  <inkml:trace contextRef="#ctx0" brushRef="#br0" timeOffset="1">223 190 14699,'-1'5'807,"-2"-1"-1,1 0 1,0 0 0,-1 1-1,-4 4 1,0 3-108,4-8-576,1 1 0,0 0 0,0 0 0,1 0 0,-1 1 0,1-1 0,0 0 0,1 1 0,-1 5-1,1-10-110,0 1 0,0-1 0,0 0-1,0 0 1,1 1 0,-1-1 0,0 0-1,1 0 1,-1 0 0,0 1-1,1-1 1,0 0 0,-1 0 0,1 0-1,0 0 1,-1 0 0,1 0-1,1 1 1,-1-1-5,0-1 0,0 0 0,1 1-1,-1-1 1,0 1 0,0-1 0,1 0 0,-1 0 0,0 0-1,0 0 1,0 0 0,1 0 0,-1 0 0,0 0 0,0-1-1,1 1 1,-1 0 0,0-1 0,0 1 0,0-1 0,0 1-1,2-2 1,4-2-1,0 0 0,0-1 0,-1 1 1,0-1-1,0-1 0,0 1 0,-1-1 0,0 0 0,0-1 0,5-7 0,3-7 19,20-45 1,-27 53-13,-1 0 0,-1 0 1,4-18-1,-7 27 3,0 0 1,-1 0-1,1-1 1,-1 1-1,0 0 1,0 0-1,0-1 1,-1 1-1,0 0 0,0 0 1,0 0-1,0 0 1,0 0-1,-5-8 1,6 11-1,-1-1 0,0 1 1,0 0-1,0 0 0,0 0 1,0 0-1,0 0 0,0 0 1,0 0-1,0 0 0,-1 0 1,1 1-1,0-1 0,0 0 1,-1 1-1,1-1 0,-1 1 1,1-1-1,0 1 0,-1 0 1,1 0-1,-2-1 0,0 2 19,0-1-1,0 0 0,0 1 0,0 0 1,1-1-1,-1 1 0,0 1 1,1-1-1,-1 0 0,-4 3 1,-1 2 78,0 0 0,1 0 0,0 1 1,0 0-1,-11 13 0,10-8 22,0 1 0,0-1 0,2 1 0,-7 18 0,10-25-95,1 0 0,0 0 0,0 0 0,1 0 0,0 1 1,0-1-1,1 1 0,0-1 0,0 0 0,0 1 0,1-1 0,1 8 0,-2-13-41,1 0-1,-1 0 0,0 0 1,1 0-1,0 0 0,-1 0 1,1 0-1,-1 0 0,1-1 1,0 1-1,0 0 0,-1 0 1,1 0-1,0-1 0,0 1 1,0-1-1,0 1 0,0-1 1,0 1-1,0-1 0,0 1 1,0-1-1,0 0 0,0 1 1,0-1-1,0 0 0,0 0 1,0 0-1,1 0 0,-1 0 1,0 0-1,0 0 0,0 0 1,0-1-1,0 1 0,0 0 1,0-1-1,0 1 0,0-1 1,2 0-1,6-3-89,0-1 0,0 1 0,12-10-1,-13 8 12,-2 3 34,1-2-49,0 0-1,0 1 1,1 0-1,13-4 1,-19 7 82,-1 1 0,0-1 0,0 1 0,1 0 0,-1 0 0,0-1 0,0 1 0,1 0 0,-1 0 0,0 0 0,1 0 0,-1 1 0,0-1 0,0 0 0,1 0 0,-1 1 0,0-1 0,0 1 0,1-1 0,-1 1-1,0 0 1,0-1 0,0 1 0,0 0 0,0 0 0,0-1 0,0 1 0,0 0 0,0 0 0,-1 0 0,1 0 0,0 1 0,0-1 0,-1 0 0,1 0 0,-1 0 0,1 0 0,0 3 0,2 14-63,-1 1 0,0-1 0,-1 1 0,-1-1 0,-4 29 0,3-28-1520,0-45 1199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24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73 270 15323,'5'-6'4673,"18"-37"-3095,-18 32-1405,-2-1-1,0 1 1,3-22 0,-5 28-156,-1 0-1,1 0 1,-1 0 0,-1 0 0,1 0-1,-1 0 1,0 1 0,0-1 0,0 0 0,0 0-1,-5-8 1,6 12-16,0 0-1,-1 0 1,1 1 0,-1-1-1,1 0 1,-1 0 0,0 0-1,1 0 1,-1 0 0,0 1-1,1-1 1,-1 0 0,0 1-1,0-1 1,0 0-1,0 1 1,0-1 0,0 1-1,0-1 1,0 1 0,0 0-1,0-1 1,0 1 0,0 0-1,0 0 1,0 0 0,-1 0-1,0 0 3,0 1 0,1-1 1,-1 1-1,0 0 0,1 0 0,-1 0 0,0 0 0,1 0 0,0 0 1,-1 0-1,1 1 0,0-1 0,-1 0 0,0 3 0,-4 4 31,1 0-1,0 0 0,0 1 1,-5 14-1,3-1 83,0 0 0,-4 30-1,9-40-39,1 0 0,0 0 0,1 0-1,0 0 1,1 0 0,2 14 0,-3-25-67,0 0 0,0 0 0,1 0 0,-1 0 0,0 0 0,1 0 0,-1 0 0,1 0 0,-1 0 1,1 0-1,-1 0 0,1 0 0,0-1 0,-1 1 0,1 0 0,0 0 0,0 0 0,-1-1 0,1 1 0,0-1 0,0 1 0,0-1 1,0 1-1,2 0 0,-1-1 0,0 1 0,0-1 0,0 0 1,0 0-1,0 0 0,0-1 0,0 1 1,0 0-1,0-1 0,0 1 0,-1-1 1,4-1-1,6-4 8,0 0 1,0-1-1,14-11 1,-18 13-11,7-6 8,9-7 11,1 1 0,1 1 0,0 1 0,52-23 0,-76 37-19,1 0-1,0 0 0,0 0 1,-1 0-1,1 0 1,-1-1-1,1 1 0,-1 0 1,1-1-1,-1 0 1,0 1-1,0-1 0,1-2 1,15-27 23,-10 15-18,7-11-3,-9 15-6,1 1 1,1-1 0,0 1 0,0 0-1,1 0 1,14-13 0,-21 23 1,-1 0-1,1 0 1,0 0 0,0 1 0,0-1-1,0 0 1,0 1 0,0-1 0,0 0-1,0 1 1,0-1 0,0 1 0,0 0-1,0-1 1,0 1 0,1 0 0,-1 0 0,0 0-1,0 0 1,0-1 0,0 2 0,1-1-1,-1 0 1,0 0 0,0 0 0,0 0-1,0 1 1,0-1 0,1 1 0,-1-1-1,0 1 1,0-1 0,0 1 0,0 0-1,0-1 1,-1 1 0,1 0 0,0 0-1,0-1 1,0 1 0,-1 0 0,1 0 0,0 0-1,-1 0 1,1 0 0,0 2 0,3 5 63,0 1 1,0 0 0,-1 0 0,3 15-1,-4-16-31,6 31 199,7 20 168,-15-59-423,0 1 0,0-1 0,0 1 0,0-1 0,1 1 0,-1-1 0,0 1 0,0-1 0,0 0 1,1 1-1,-1-1 0,0 1 0,0-1 0,1 0 0,-1 1 0,1-1 0,-1 0 0,0 1 0,1-1 0,-1 0 0,0 0 0,1 1 0,0-1 0,4-7-571,2-24-233,-6 26 847,3-17-411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5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16051,'-3'111'4364,"0"-52"-2374,6 73 0,20 26-1733,-23-159-258,0 1 1,0 0-1,0 0 1,0 0-1,0 0 1,0 0-1,0 0 1,0-1-1,0 1 0,0 0 1,0 0-1,1 0 1,-1 0-1,0 0 1,0 0-1,0 0 1,0 0-1,0 0 1,0-1-1,0 1 0,0 0 1,1 0-1,-1 0 1,0 0-1,0 0 1,0 0-1,0 0 1,0 0-1,0 0 1,1 0-1,-1 0 0,0 0 1,0 0-1,0 0 1,0 0-1,0 0 1,1 0-1,-1 0 1,0 0-1,0 0 1,0 0-1,0 0 0,0 0 1,0 0-1,0 1 1,1-1-1,-1 0 1,0 0-1,0 0 1,0 0-1,0 0 1,0 0-1,0 0 0,0 0 1,0 0-1,0 1 1,0-1-1,0 0 1,1 0-1,-1 0 1,0 0-1,0 0 0,0 0 1,0 1-1,0-1 1,0 0-1,5-10 9,11-29-266,-2-1 1,14-71-1,-28 112 58,0 5 179,0-1 1,1 0-1,0 0 1,-1 1 0,3 5-1,-3-10 27,1 0 0,-1 0 0,0 0-1,1 0 1,-1 0 0,0-1 0,1 1 0,-1 0 0,1 0 0,-1 0-1,1-1 1,0 1 0,-1 0 0,1-1 0,0 1 0,-1 0 0,1-1-1,0 1 1,0-1 0,-1 1 0,1-1 0,0 0 0,0 1-1,0-1 1,0 0 0,0 1 0,0-1 0,0 0 0,-1 0 0,1 0-1,0 0 1,0 0 0,0 0 0,0 0 0,0 0 0,0 0-1,0-1 1,0 1 0,0 0 0,0-1 0,-1 1 0,1 0 0,0-1-1,0 1 1,0-1 0,-1 1 0,2-2 0,4-3-44,0 0 0,0-1 0,-1 0 0,1 0 0,-1 0 0,-1-1 0,1 0 0,-1 0 0,3-7 0,8-12-461,-10 17 247,-4 6 142,0 1 1,1 0-1,-1 0 0,0 0 0,0 0 0,1 0 0,0 0 0,-1 1 0,1-1 0,3-2 1,-5 4 72,1 1 0,-1-1 1,1 0-1,-1 1 1,0-1-1,1 0 0,-1 1 1,0-1-1,1 1 1,-1-1-1,0 1 1,0-1-1,1 0 0,-1 1 1,0-1-1,0 1 1,0-1-1,0 1 0,1-1 1,-1 1-1,0 0 1,0-1-1,0 1 1,0-1-1,0 1 0,0-1 1,-1 2-1,3 21-81,-2-20 92,4 25 49,-4-28-19,0 1 0,1-1 0,-1 0 1,0 1-1,0-1 0,0 1 0,1-1 0,-1 0 0,0 1 0,0-1 0,1 1 0,-1-1 0,0 0 0,1 1 0,-1-1 0,0 0 0,1 0 0,-1 1 1,1-1-1,-1 0 0,1 0 0,0 0 1,-1 0 1,1 0-1,0 0 0,-1 0 1,1 0-1,0-1 1,-1 1-1,1 0 1,-1 0-1,1-1 1,0 1-1,-1-1 1,1 1-1,-1 0 0,1-1 1,-1 1-1,0-1 1,1 1-1,-1-1 1,1 0-1,5-8-3,-1 1 0,0 0 0,4-11 0,12-19-230,-20 38 224,-1-1 0,0 1 1,0 0-1,0-1 0,0 1 0,0 0 1,0 0-1,1 0 0,-1-1 0,0 1 1,0 0-1,0 0 0,1 0 0,-1-1 1,0 1-1,0 0 0,1 0 0,-1 0 1,0 0-1,0 0 0,1-1 0,-1 1 0,0 0 1,0 0-1,1 0 0,-1 0 0,0 0 1,1 0-1,-1 0 0,0 0 0,0 0 1,1 0-1,-1 0 0,0 0 0,0 0 1,1 0-1,-1 1 0,7 10-5,-1 26 203,-6-31-132,3 14 99,-1-1 167,1 0-1,8 26 1,-9-39-258,1 0 0,-1 0-1,1 0 1,0 0 0,1 0 0,-1-1 0,1 1 0,1-1 0,-1 0 0,9 8-1,-9-10-45,0 1 1,-1 0-1,1 0 0,-1 0 0,0 0 0,0 0 0,-1 0 0,1 1 0,-1-1 0,3 11 0,-4-13 0,0 1-1,-1 0 1,1-1 0,-1 1-1,0 0 1,0-1 0,0 1 0,0 0-1,0-1 1,0 1 0,-1 0-1,0-1 1,1 1 0,-1 0-1,0-1 1,0 1 0,0-1-1,0 1 1,-1-1 0,1 0 0,-1 0-1,-2 3 1,4-4-10,-1-1 0,1 1 1,0 0-1,-1-1 0,1 1 0,-1-1 0,0 1 1,1-1-1,-1 1 0,1-1 0,-1 1 1,0-1-1,1 0 0,-1 1 0,0-1 0,1 0 1,-1 1-1,0-1 0,1 0 0,-1 0 1,0 0-1,0 0 0,1 0 0,-1 0 0,0 0 1,0 0-1,1 0 0,-1 0 0,0 0 1,0 0-1,1-1 0,-1 1 0,0 0 0,1 0 1,-1-1-1,0 1 0,1-1 0,-1 1 1,-1-1-1,2 0 2,-1-1 1,0 1 0,0 0-1,0 0 1,1-1 0,-1 1-1,1 0 1,-1-1 0,1 1-1,0-1 1,-1 1 0,1 0-1,0-1 1,0 1 0,0-1-1,0 1 1,0-1 0,0 1-1,1 0 1,-1-3 0,3-4 21,0 1 1,0-1-1,1 1 1,0-1 0,1 1-1,8-12 1,39-39 79,-30 35-71,-6 5-12,19-20 99,51-72-1,-86 109-122,1 0 0,0-1 0,0 1 0,0 0 0,-1 0 0,1 0 0,-1-1 0,1 1-1,-1 0 1,1-1 0,-1 1 0,0 0 0,0-2 0,0 2-4,0 1 0,0 0-1,0 0 1,-1 0 0,1-1 0,0 1-1,0 0 1,0 0 0,-1 0 0,1 0-1,0 0 1,0-1 0,-1 1 0,1 0-1,0 0 1,0 0 0,-1 0 0,1 0-1,0 0 1,-1 0 0,1 0 0,0 0-1,0 0 1,-1 0 0,1 0 0,0 0-1,-1 0 1,1 0 0,0 0 0,0 1-1,-1-1 1,1 0 0,0 0 0,0 0-1,-1 0 1,1 1 0,-4 0 38,0 2 0,0-1 0,0 0 1,0 1-1,1 0 0,-5 4 0,-3 4-110,1 2 1,1-1-1,0 1 0,1 1 0,1-1 1,0 1-1,0 1 0,-5 20 0,7-25-115,3-8-64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51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8 14843,'-1'0'84,"1"-1"-1,-1 0 0,1 1 1,-1-1-1,1 1 0,-1-1 1,0 1-1,1-1 1,-1 1-1,0-1 0,1 1 1,-1 0-1,0-1 0,0 1 1,1 0-1,-1 0 1,0 0-1,0-1 0,1 1 1,-1 0-1,0 0 0,0 0 1,0 0-1,1 0 0,-2 1 1,-1-1 41,1 1 1,0 0-1,0 0 0,0 0 1,0 0-1,0 0 0,0 0 1,0 0-1,-1 2 0,-3 3 213,-1 0-1,2 0 0,-10 14 1,6-5-71,0 0 1,2 1-1,0 0 1,0 0 0,2 1-1,0 0 1,1 0 0,0 0-1,2 0 1,0 1 0,1-1-1,1 21 1,0-35-206,1 1 0,-1-1 0,1 1 0,-1-1 0,1 0 0,0 1 0,0-1 0,3 4 0,-4-6-49,0-1 0,1 1 0,-1-1 0,1 1 0,-1-1 1,1 1-1,-1-1 0,1 1 0,-1-1 0,1 1 0,-1-1 1,1 0-1,0 1 0,-1-1 0,1 0 0,0 1 0,-1-1 0,1 0 1,0 0-1,-1 0 0,1 0 0,0 0 0,-1 0 0,1 0 1,0 0-1,0 0 0,-1 0 0,1 0 0,0 0 0,-1 0 0,1 0 1,0-1-1,-1 1 0,1 0 0,0-1 0,-1 1 0,1 0 1,-1-1-1,1 1 0,0-1 0,-1 1 0,1-1 0,-1 1 1,0-1-1,1 0 0,7-6 44,-1 0 0,-1-1 0,1 0 0,-1 0 0,-1-1 0,1 0 0,-2 0 0,6-12 1,26-79 260,-35 96-303,8-28 71,-2 7 30,-11 43-4,-4 14-80,2 1-1,1 0 0,2 1 0,1-1 0,2 34 0,0-64-38,1 0 1,-1 0-1,1 0 1,-1 0-1,1 0 0,0 0 1,0-1-1,0 1 0,1 0 1,-1 0-1,3 2 0,-4-4-17,1-1 0,0 1-1,-1-1 1,1 1 0,0-1-1,-1 1 1,1-1 0,0 0-1,0 1 1,0-1 0,-1 0-1,1 1 1,0-1 0,0 0-1,0 0 1,0 0 0,0 0-1,-1 0 1,1 0 0,0 0-1,0 0 1,0 0 0,0 0-1,0-1 1,-1 1 0,1 0-1,0 0 1,0-1 0,0 1-1,-1-1 1,1 1 0,0-1-1,0 1 1,-1-1 0,1 1-1,-1-1 1,1 1 0,0-1-1,-1 0 1,2-1 0,2-4 20,1 1 0,-1-2 0,0 1 0,0 0 0,-1-1 0,1 1 0,-1-1 0,-1 0 1,0 0-1,0-1 0,2-9 0,4-26-199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52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1 19044,'1'0'190,"0"0"0,1 0 0,-1-1-1,1 1 1,-1 0 0,1 0 0,-1 1 0,0-1-1,1 0 1,-1 0 0,1 1 0,-1-1 0,0 1-1,1-1 1,-1 1 0,0-1 0,0 1 0,1 0 0,-1 0-1,0 0 1,0 0 0,0 0 0,0 0 0,0 0-1,1 2 1,26 34 807,-22-29-846,-1 0-113,0 1 0,0 0 0,-1 0 0,0 0 0,0 1 0,-1-1 0,0 1 1,-1 0-1,2 17 0,-3-12-53,0-1 0,-2 1-1,0-1 1,-1 1 0,0-1 0,-5 17 0,-3-2-392,0 0 1,-2-1 0,-2 0-1,0-1 1,-31 44 0,25-44-89,-37 37 1,23-29-140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15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 9226,'9'1'280,"-3"-1"-976,-5-3 784,2-3-200,-1 1-208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17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16 12067,'-8'-13'3088,"6"11"-1033,2 9-1599,-5 279 557,-3-88-499,46 753 1301,-20-633-1349,30 473 1378,-46-334-1115,-4-91-535,2-123-153,6 118-94,-5-294 46,-3 1-1,-2-1 0,-19 94 1,21-152-1322,2-18 738,3-22 155,2 0-10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18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0 158 15035,'36'10'2257,"14"-4"-1867,1-2 1,0-2-1,90-8 1,-76 1-308,103 7 0,14 19-62,169 10 1,-115-32 0,415-54 1,3-47-31,-561 90 8,2 4 1,0 4-1,160 14 0,-142 1 4,228-6-1,-198-15 2,213 12-1,-250 4-5,1-6-1,-1-3 0,113-20 1,-92 5 7,1 5 0,177 5 0,-92 11-35,-24-1-6,-186-2 37,0 0-1,0 1 1,-1-1-1,1 1 1,-1 0-1,1 0 1,-1 0-1,1 0 1,4 3-1,-7-4-11,1 0 0,-1 0 0,1 1-1,-1-1 1,1 1 0,-1-1 0,0 0-1,1 1 1,-1-1 0,1 1-1,-1-1 1,0 1 0,0-1 0,1 1-1,-1-1 1,0 1 0,0 0 0,0-1-1,0 1 1,1-1 0,-1 1 0,0-1-1,0 1 1,0 0 0,0-1-1,0 1 1,-1-1 0,1 1 0,0-1-1,0 1 1,0-1 0,0 1 0,-1 0-1,1-1 1,0 1 0,0-1 0,-1 1-1,1-1 1,0 0 0,-1 1 0,1-1-1,-1 1 1,1-1 0,0 0-1,-1 1 1,1-1 0,-1 0 0,1 1-1,-1-1 1,1 0 0,-2 1 0,1-1-4,0 1 1,0-1-1,0 0 1,0 1 0,0-1-1,0 0 1,0 1 0,0-1-1,0 0 1,0 0-1,0 0 1,0 0 0,0 0-1,0 0 1,0 0-1,-1-1 1,1 1 0,0 0-1,0-1 1,0 1-1,0 0 1,0-1 0,0 1-1,0-1 1,-1-1 0,-8-8-142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0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9 15915,'-16'-9'3663,"13"10"-1817,10 6-772,4 1-965,0-1 0,1 0 0,-1 0 0,1-2 0,1 1 0,-1-2 0,1 1 0,23 3 0,109 11 45,9-11 43,-61-5-115,-86-3-77,1 0 1,-1 1 0,1 0 0,-1 1-1,1-1 1,11 6 0,-17-7-5,-1 1-1,0 0 1,0-1 0,1 1 0,-1 0-1,0 0 1,0 0 0,0 0 0,0 0 0,0 0-1,0 0 1,0 1 0,0-1 0,0 0-1,-1 1 1,2 1 0,-2-1 0,1 0 1,-1 0 0,0 1-1,0-1 1,0 0-1,0 0 1,0 0-1,-1 0 1,1 0-1,0 0 1,-1 0-1,0 0 1,1 0-1,-3 4 1,-4 8 39,-1-1 1,0-1 0,0 1-1,-1-1 1,-22 21-1,-62 50 452,83-75-436,-70 54 659,-91 52 1,161-108-690,-26 19 111,35-24-180,0 0 0,0 0 0,0 0 0,0 0 0,0 0 0,0 0-1,1 0 1,-1 0 0,0 1 0,0-1 0,1 0 0,-1 0 0,1 1 0,-1-1 0,1 0 0,0 1 0,-1-1-1,1 1 1,0-1 0,0 0 0,0 1 0,0-1 0,0 1 0,0-1 0,1 2 0,2-2-165,-2-4-72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4.8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15587,'5'12'947,"0"-1"-1,1 0 1,15 20-1,-10-17-634,1-1-1,0 0 1,1 0 0,19 13-1,-1-4-112,1-2 0,53 24-1,-84-44-287,0 1 0,0-1 0,0 0 0,0 0 0,-1 1 0,1-1 0,0 0 0,0 0 0,0 0-1,0 0 1,0 0 0,0 0 0,-1 0 0,1 0 0,0 0 0,0 0 0,0-1 0,0 1 0,0 0 0,-1-1 0,1 1 0,0 0-1,0-1 1,-1 1 0,1-1 0,0 1 0,0-1 0,0 0 0,15-23-1345,-13 17 1297,9-14-752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5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197 19 13651,'1'-1'241,"7"-14"1305,-5 12-614,-3 10 80,-7 33 535,-25 76 0,20-74-1244,-7 23-146,-3 0-1,-50 104 1,69-162-72,-11 16-1939,13-22 1736,0 0-1,0 0 0,1 0 1,-1 0-1,0-1 0,0 1 1,0 0-1,0 0 0,0-1 0,0 1 1,0-1-1,0 1 0,0-1 1,0 1-1,0-1 0,0 0 0,0 0 1,-3 1-1,-3-1-638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7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3263 10514,'-2'3'278,"-1"1"-1,0-1 0,0 0 1,-1 0-1,1-1 1,0 1-1,-1-1 0,0 0 1,-5 3-1,19-12 8,-1-1 0,1 0 0,-1-1-1,-1 0 1,0-1 0,11-15 0,8-9-94,261-259 370,-56 61-473,-3-1-121,-39 43 71,5-38-1,-5 5-46,-99 129-17,177-199-20,-190 197 63,5 3 0,136-119 0,-114 115 56,101-117 0,73-70 96,-196 213-32,-9 9 21,108-117-1,-107 90 378,-81 107-242,6-16-324,0 0 0,-1 0 0,1 0 0,-1 0 0,1 0 0,-1 0 0,0 0-1,0 0 1,-1 2 0,-2-2-50,2-9-20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33.1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1241 16396,'-5'8'916,"-10"19"-105,16-19-375,12-13 557,60-44-183,91-79 0,-35 26-540,318-256-107,-202 158-7,-137 120-96,173-94 1,-136 89-42,-3-10 67,-136 89 14,-9 4-37,-15 7 18,-23 22-32,-46 37-1,-5 4-79,-81 43 2,-106 73-78,-15 63 17,16 21 76,175-167 38,99-97-127,-1 0 0,1 0 0,-1 0-1,0-1 1,0 1 0,-1-1 0,-5 2 0,10-4 54,0-1-1,1 0 1,-1 1-1,0-1 1,0 0-1,0 0 1,0 0-1,0 0 1,1 0-1,-1 0 1,0 0-1,0 0 1,0 0-1,0 0 1,0 0-1,1-1 1,-1 1-1,0 0 1,0-1-1,0 1 1,0-1-1,0 0 7,0 0 0,0 0-1,0 0 1,1-1 0,-1 1-1,0 0 1,1 0-1,-1-1 1,1 1 0,-1 0-1,1-1 1,0 1 0,-1 0-1,1-1 1,0 1 0,0-1-1,0-1 1,2-23-412,4-1-161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8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7 14795,'9'-6'3513,"-10"20"-2058,0-12-1460,-58 262 804,57-255-770,-5 14-21,3-11 2,1 0 0,0 1 0,1-1 0,0 1 0,0 13 0,2-25-9,0 0 1,0 0 0,0 0 0,1 1-1,-1-1 1,0 0 0,1 0 0,-1 0-1,1 0 1,-1 0 0,1 0-1,-1 0 1,1 0 0,0 0 0,-1-1-1,1 1 1,0 0 0,0 0 0,-1 0-1,1-1 1,0 1 0,1 0 0,1 0 3,0 1 0,-1-1 1,1 0-1,0-1 0,0 1 1,0 0-1,0-1 0,4 1 1,2-1 12,0-1 1,0 1-1,1-1 0,14-4 1,-14 2-85,0-1 0,0 0-1,0 0 1,0-1 0,-1-1 0,1 1 0,-2-1 0,1-1 0,0 0 0,-1 0 0,-1-1-1,1 1 1,12-19 0,5-10-102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9.5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49 12827,'30'-33'5099,"-36"66"-2155,-71 239-1773,129-571-68,-50 296-1104,1 8-1,7 17-2,9 19-8,-15-37 10,-1 0 0,0 0 0,1 0 0,-1-1-1,1 0 1,0 0 0,0 0 0,0 0 0,1 0 0,-1-1 0,1 0 0,-1 0 0,7 2 0,-3-2 1,-1-1 1,1 0-1,0 0 1,0 0-1,0-1 1,-1 0 0,17-3-1,-10 1 10,-1-1-1,1-1 1,0-1-1,-1 0 1,0-1-1,0 0 1,0 0-1,23-18 1,-29 19 4,1-1 0,-1 0 0,0 0 0,0-1-1,-1 1 1,0-1 0,0-1 0,8-13 0,-24 32-34,3 10 27,1 0-1,2 1 1,-5 43 0,6-42-1,0 0-157,1 1 1,0-1-1,2 1 1,1-1-1,1 0 0,1 1 1,7 22-1,-10-46 145,0 0-1,0-1 0,0 1 1,0 0-1,0-1 0,1 1 1,-1 0-1,0-1 0,0 1 1,0 0-1,1 0 0,-1-1 1,0 1-1,0 0 0,1 0 0,-1-1 1,0 1-1,1 0 0,-1 0 1,0 0-1,1-1 0,-1 1 1,0 0-1,1 0 0,-1 0 1,0 0-1,1 0 0,-1 0 1,0 0-1,1 0 0,-1 0 1,1 0-1,-1 0 0,0 0 0,1 0 1,-1 0-1,0 0 0,1 0 1,-1 0-1,0 1 0,1-1 1,-1 0-1,0 0 0,1 0 1,-1 1-1,0-1 0,1 0 1,-1 0-1,0 1 0,0-1 1,1 0-1,-1 0 0,0 1 0,0-1 1,0 0-1,0 1 0,1-1 1,-1 0-1,0 1 0,0-1 1,0 0-1,0 1 0,0-1 1,0 0-1,0 1 0,0 0 1,10-18-337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1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73 8746,'-11'-20'1242,"6"11"-528,1 0 1,-1 1-1,-1-1 1,-7-8-1,17 40 1575,8-1-2115,2 0-1,0-1 1,28 32 0,60 54 92,-41-45-135,198 254 212,-58-63 337,-6-10-215,-122-142-413,70 91 45,-93-131 28,61 58 0,-70-79-40,120 119 211,-116-109-219,54 76 0,31 47-22,-98-136-45,1-1-1,54 43 1,-50-49 125,-2 0 1,0 3-1,-3 1 1,56 74-1,-79-94 12,0 0-1,1-1 0,0-1 0,1 1 1,1-2-1,0 1 0,0-2 1,1 0-1,19 11 0,-7-4 35,1 2 0,38 35 0,-39-31-154,-14-13-38,1-1 0,0 1 0,0-2 0,1 0 0,0 0 0,1-2 0,16 7 0,-27-11-38,1 1 0,-1-1 0,1 1 0,-1-1 0,0 1 0,4 5 0,1 2-843,-12-13-1225,-4-4 1740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1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18028,'-2'21'1544,"-1"6"-1232,-6 6-168,1 6 528,3 3-416,1 3-23,1-5-41,3-5-152,0-8-208,3-5-129,0-8-247,0-2-160,-3-11 528,-2 2-208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2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12 17484,'10'-5'1180,"-10"5"-1167,0 0 1,0 0 0,0 0-1,0 0 1,0 0 0,-1 0-1,1 0 1,0 0 0,0 0-1,0-1 1,0 1 0,0 0-1,-1 0 1,1 0 0,0 0-1,0 0 1,0 0 0,0 0-1,0 0 1,0 0 0,-1 0-1,1 0 1,0-1 0,0 1-1,0 0 1,0 0 0,0 0-1,0 0 1,0 0 0,0 0-1,0-1 1,0 1 0,0 0-1,0 0 1,0 0 0,-1 0-1,1 0 1,0-1 0,0 1-1,0 0 1,0 0 0,0 0-1,1 0 1,-1 0 0,0-1-1,0 1 1,0 0 0,0 0-1,0 0 1,0 0 0,0 0-1,0-1 1,0 1 0,0 0-1,0 0 1,0 0 0,0 0-1,1 0 1,-1 0 0,0 0-1,0-1 1,0 1 0,0 0-1,1 0 1,-3 0 54,1 1-1,0-1 1,0 0 0,0 1-1,0-1 1,0 1-1,0-1 1,0 1-1,0 0 1,0-1 0,1 1-1,-1 0 1,0-1-1,0 1 1,1 0 0,-1 0-1,0 0 1,0 2-1,-13 18 303,5-3-301,0 1 1,-7 25-1,13-37-59,1 0 1,1 0-1,-1 1 0,1-1 0,0 1 1,1-1-1,-1 1 0,2-1 0,0 12 1,1-15-12,-1-1 0,0 0 1,1 0-1,0 1 0,0-1 1,0 0-1,0-1 0,0 1 1,0 0-1,1-1 0,-1 1 1,1-1-1,0 0 0,0 0 1,0 0-1,0 0 0,0 0 1,0-1-1,0 1 0,1-1 1,3 1-1,11 4-8,0-2 0,33 5 1,-31-6 2,9 1-8,-17-3 12,0 1 0,0 0 0,-1 1 0,19 6 0,-29-9 3,0 1-1,0-1 1,-1 0-1,1 1 1,0-1 0,0 1-1,-1-1 1,1 1-1,0-1 1,-1 1 0,1-1-1,-1 1 1,1-1-1,-1 1 1,1 0 0,-1 0-1,1-1 1,-1 1-1,0 0 1,1 0 0,-1-1-1,0 1 1,0 0-1,1 0 1,-1 0 0,0-1-1,0 1 1,0 1-1,0 0 12,-1 0 0,0 0 0,1 0 0,-1-1 0,0 1 0,0 0 0,0 0 0,0-1-1,0 1 1,0-1 0,-3 3 0,-3 4 128,-1-1 0,0-1 0,-13 8 0,-7 3 298,-1-2 0,-1 0 0,-1-3 0,0 0 0,0-2 0,-35 6 0,57-18-1373,9 2 929,0 0-1,0 0 0,0-1 1,0 1-1,0 0 1,0 0-1,0 0 0,0-1 1,0 1-1,0 0 1,0 0-1,0-1 0,0 1 1,0 0-1,0 0 1,0 0-1,0-1 0,0 1 1,0 0-1,0 0 1,0-1-1,0 1 0,0 0 1,1 0-1,-1 0 1,0 0-1,0-1 0,0 1 1,0 0-1,0 0 1,1 0-1,-1 0 0,0-1 1,0 1-1,0 0 1,1 0-1,-1 0 0,16-9-346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4.1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0 13851,'-6'9'1392,"2"5"-1000,-2 15-224,0 9 1185,2 8-1353,1 5-248,3 0 248,0-2-80,3 0-48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5.1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 14891,'-9'1'1080,"2"6"-856,0-1-112,10 3 361,7-2-217,20-3-224,11 1-128,14-5-625,2-2 657,14-2-128,0-2-64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5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1 116 11939,'28'4'936,"1"3"-696,2-1-160,5-3 272,4-1-528,5-8 200,4-1-72,5-7-104</inkml:trace>
  <inkml:trace contextRef="#ctx0" brushRef="#br0" timeOffset="1">730 20 10530,'28'-5'1401,"1"0"-681,0 1-256,-1 1 1248,1 0-736,-2 3-383,1 3-105,-1 1-232,-2 1-72,1 0-64,-3 0-80,0-1 8,-1 3-16,-2-2-352,-1-2 40,-2-3 224,1-3-16,-10 1-96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4.6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 14619,'-10'56'1096,"4"-2"-896,1-2-112,2 1 104,3 1-184,0-1 48,0-2-96,1-6-104</inkml:trace>
  <inkml:trace contextRef="#ctx0" brushRef="#br0" timeOffset="1">1 1113 8530,'2'27'1472,"0"-2"-472,-2-3-328,3-5 929,-2 0-89,-1-2-408,5-2-271,-4 1-361,0 1-96,1-4-240,-1 2-32,-1-4-144,0-2-136,2-13 160,-1-11-48,1-18 24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6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15803,'8'-1'1249,"5"6"-889,-5 4-96,3 8 512,8 4-160,1 8-232,2 1-88,3 3-48,-1 2-16,-1-3-312,-3-5-288,4-5-408,-6-8-880,0-11 1360,-1-3-272,5-10-225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06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3 492 16396,'-1'2'142,"1"-1"0,0 0 1,-1 0-1,1 0 1,0 0-1,0 1 0,0-1 1,-1 0-1,1 0 1,1 1-1,-1-1 1,0 0-1,0 0 0,0 0 1,1 1-1,-1-1 1,0 0-1,1 0 0,-1 0 1,1 0-1,-1 0 1,1 0-1,1 2 1,-1-3-10,1 0 1,0 0-1,-1 0 1,1 0-1,0 0 1,-1 0-1,1 0 1,0 0-1,-1-1 1,1 1-1,-1-1 1,1 1-1,0-1 1,-1 0-1,1 1 1,-1-1-1,0 0 1,3-2-1,19-11 577,-2-1 0,0-1-1,29-28 1,51-65 291,2-28-639,-87 113-324,-2 1 0,-1-2 0,0 0 0,9-31 0,-20 51-37,-1 4 1,-1 0-1,1 0 1,0 0-1,-1 0 1,0-1-1,1 1 1,-1 0-1,0-1 1,0 1-1,1 0 1,-1 0-1,0-1 1,-1-1-1,-2 7 2,1 1 0,-1-1 0,0 1 0,1 0 0,-3 10 0,-8 27-438,1 0 1,2 0 0,2 1 0,-4 85 0,12-125 365,0 0 0,0 0 1,0-1-1,0 1 0,0 0 1,1 0-1,-1 0 0,1-1 0,0 1 1,0 0-1,2 3 0,4 0-496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34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21 14683,'-1'-18'1241,"1"16"-731,0 3-59,4 32 976,33 219 425,-4-29-1509,-14-15-179,-12 294 0,-8-486-148,2 49 150,-1-61-159,0 0-1,1 1 0,0-1 1,0 0-1,0 0 0,0 0 0,1 0 1,-1-1-1,1 1 0,0 0 1,0-1-1,4 5 0,-5-7-8,0 0 0,0 0 0,0-1 0,0 1 0,0 0 0,0-1 0,1 1 0,-1-1 0,0 1 0,0-1 0,1 0 1,-1 1-1,0-1 0,1 0 0,-1 0 0,0 0 0,1 0 0,-1 0 0,0 0 0,1 0 0,-1-1 0,0 1 0,1 0 0,-1-1 0,0 1 0,0-1 0,0 0 0,1 1 0,-1-1 0,0 0 0,1 0 0,6-4 33,-1-1-1,0 1 1,8-9-1,-14 13-22,20-22-149,-2-1 0,0-1 0,-1-1 1,19-36-1,-28 46-307,1 0 160,-1 5-114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7.4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0 15323,'-16'29'1457,"-5"9"-929,-5 1-168,-2 6 640,5 1-264,6-1-224,2-5-64,8-8-240,2-4-144,5-8-264,3-6-120,5-8-344,-1-3-128,-1-6 560,-1-6-200,3 1-88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7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231 0 15587,'-20'19'699,"0"1"1,1 1-1,2 0 0,-31 47 0,-43 102 30,75-138-847,21-68-2663,31-83-3322,6 3 5111,-42 116 1127,0 0 1,0-1-1,0 1 0,0 0 0,0-1 1,0 1-1,0 0 0,0-1 0,0 1 1,0 0-1,1-1 0,-1 1 0,0 0 1,0 0-1,0-1 0,0 1 0,1 0 1,-1-1-1,0 1 0,0 0 0,0 0 1,1 0-1,-1-1 0,0 1 0,0 0 1,1 0-1,-1 0 0,0-1 0,1 1 1,-1 0-1,0 0 0,1 0 0,-1 0 0,1 0 1,2 13 2020,-3 38-1330,-1-37-293,2 5-403,0 1 0,2-1 0,0 0 1,1 0-1,0 0 0,2 0 1,0-1-1,2 0 0,15 30 0,-11-34-157,-7-12-124,-5-11-119,-7-7-90,0 1-1,-1 0 0,-1 0 0,-11-15 0,6 10-4,-3-8-52,3 5 361,-2 1-1,-33-40 1,55 66 221,0-1 0,1 1 1,0-1-1,0 0 0,0-1 0,0 0 0,0 0 0,10 1 1,-13-2-115,15 4 2,0-2 0,0 0 0,1-1 0,-1-1 0,22-1 1,-10-5-33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1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16 583 11370,'0'1'114,"0"2"110,-1 0 1,1 0-1,-1 0 1,0 0-1,0 0 0,0 0 1,0-1-1,-1 1 0,1 0 1,-1-1-1,-2 5 0,14-30 1622,-5 6-1539,36-60 363,96-138 0,-113 180-599,139-187 49,-148 202-114,-3 8-2,-5 12-39,-6 1 32,0 1 0,0 0-1,0-1 1,0 1 0,-1 0 0,1 0-1,0 0 1,-1-1 0,0 1-1,1 0 1,-1 3 0,2 10 7,1 0 1,0-1 0,1 0-1,1 0 1,0 0-1,0 0 1,2-1 0,0 0-1,0 0 1,1-1-1,1 0 1,0 0 0,1-1-1,0 0 1,0-1-1,1 0 1,17 12-1,-17-15-87,-2 1-1,1 0 0,-1 1 0,0 0 0,-1 1 0,0 0 0,-1 0 0,0 1 0,0-1 1,9 23-1,-7-8-100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3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15 16692,'6'-14'1677,"-13"16"-593,-17 20 405,17-12-1413,0 1 1,1 0 0,0 0-1,1 0 1,0 1 0,1-1-1,0 1 1,1 0 0,0 0-1,-2 23 1,4-25-79,1 0-1,-1 1 1,2-1-1,-1 0 1,2 0 0,-1 1-1,1-1 1,1 0-1,0 0 1,0-1 0,1 1-1,0-1 1,8 14-1,-11-22-4,0 1-1,-1-1 1,1 0-1,0 0 1,0 1-1,0-1 1,1 0-1,-1 0 1,0 0-1,0 0 1,1 0-1,-1 0 1,0-1-1,1 1 1,-1 0-1,1-1 1,-1 1-1,1-1 1,-1 1-1,1-1 1,-1 0-1,1 0 1,-1 0-1,1 0 1,0 0-1,-1 0 1,1 0-1,-1 0 0,1 0 1,-1-1-1,1 1 1,-1-1-1,1 1 1,-1-1-1,1 0 1,-1 1-1,1-1 1,-1 0-1,0 0 1,0 0-1,1 0 1,-1 0-1,1-1 1,5-5-272,0 0-1,0-1 1,-1 1 0,0-1 0,7-14 0,-6 10 96,-1 0 0,-1-1 0,8-21 1,-5-6-341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23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28 17708,'-3'-6'2232,"-3"1"-1408,-1 5-359,1 0 1655,0 5-1144,2 1-248,2-2-632,-1 0-328,5-4-816,2-3 920,2-13-168,3-1-128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8.7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6 15251,'0'-6'2911,"-3"20"-1699,-4 25-559,6-16-528,1-1 0,1 1 0,5 30 0,-5-46-127,0-1 0,1 0 0,-1 0 0,1 0 0,0 0 0,1-1 0,-1 1-1,1-1 1,1 1 0,-1-1 0,1 0 0,-1 0 0,1 0 0,1-1 0,-1 1 0,1-1 0,5 4 0,-7-6-39,-1-1 0,0 0 0,1 0 0,-1 0 0,1 0 0,-1 0 0,1-1 0,0 1 0,-1-1 0,1 0 0,-1 1 0,1-1 0,0 0 0,-1-1 1,1 1-1,0 0 0,-1-1 0,1 1 0,-1-1 0,1 0 0,-1 0 0,1 0 0,-1 0 0,1-1 0,-1 1 0,4-3 0,0-1-45,0-1 0,-1 1 0,1-1 0,-1 0 0,0 0 0,-1-1 0,7-11 0,8-16-262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9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 18460,'-5'13'1320,"-5"0"-1072,3 0-120,7 0 328,1-2-256,8-6-376,4-4-296,0-7 408,-3-4-96,-10-6-104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3:39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4 14987,'8'-4'1769,"-8"11"-857,-9 17-220,6-16-281,-32 101 760,-32 177 1,76-351-1760,2-87 0,-9 101 376,-1-7-10,-2 47 132,-3 39 79,2-5 8,1 0 0,1 0 0,1 0 1,3 23-1,-2-38 8,-1-1 0,1 1 0,0-1 1,1 0-1,0 0 0,0 0 0,0 0 1,1-1-1,0 1 0,0-1 0,1 0 0,0 0 1,0 0-1,0-1 0,0 0 0,8 5 1,-1-2 29,-7-7 36,-10-6 39,-25-27 44,1-1 1,2-1 0,1-1-1,-24-44 1,55 85-184,0 0 1,0 0-1,1 0 1,0-1-1,0 0 0,0 0 1,1 0-1,-1-1 1,10 4-1,-7-3-48,0-1-1,0 1 1,1-2 0,0 0 0,0 0-1,0-1 1,16 2 0,14-4-130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08.2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84 10322,'18'-19'4446,"27"-37"1,-42 47-2001,-10 9-1076,-13 10-399,-5 9-812,0 1-1,1 1 0,1 1 1,1 1-1,1 1 0,-26 40 1,45-63-151,1 1 0,-1 0-1,1 0 1,0 0 0,0 0 0,0 0 0,0 0 0,0 1 0,1-1 0,-1 0 0,1 0 0,-1 1 0,1-1 0,0 0 0,0 1 0,0-1 0,0 0-1,0 1 1,0-1 0,1 0 0,-1 0 0,1 1 0,0-1 0,1 2 0,-1-1-63,1-1 0,0 0 0,0 0-1,0 0 1,1 0 0,-1-1 0,0 1 0,1 0 0,-1-1 0,1 0 0,-1 1-1,1-1 1,0 0 0,0-1 0,-1 1 0,1 0 0,0-1 0,0 1 0,3-1 0,1 0-122,-1 0 0,0 0 0,1 0 1,-1-1-1,0 0 0,0 0 1,1-1-1,-1 1 0,9-5 0,8-4-337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08.6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90 10602,'11'-18'1691,"0"-1"0,10-24-1,-19 38-1181,1 0 516,-2 7-18,-4 9 125,-20 26 915,5-11-1356,2 1 0,1 0 0,1 1-1,1 0 1,-9 32 0,20-50-589,0-1 0,1 1 0,0 0 1,0 0-1,1-1 0,2 14 0,-2-20-180,0-1 1,1 1-1,-1 0 0,1 0 1,-1 0-1,1-1 0,0 1 0,0 0 1,1-1-1,-1 1 0,0-1 0,1 0 1,-1 1-1,1-1 0,0 0 1,0 0-1,0 0 0,0 0 0,0 0 1,0 0-1,1-1 0,-1 1 0,1-1 1,-1 1-1,6 1 0,-6-3 22,0 0 1,0 0-1,0 1 0,1-2 0,-1 1 0,0 0 0,0 0 1,1-1-1,-1 1 0,0-1 0,0 0 0,0 1 0,0-1 1,2-2-1,16-6-511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35.3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5 153 15603,'-5'5'1627,"15"-15"-1324,19-47 43,-17 33 28,18-28 1,-30 51-353,1 0-1,-1 0 1,1 0 0,0 0 0,-1 0-1,1 1 1,0-1 0,0 0 0,-1 0-1,1 1 1,0-1 0,0 0 0,0 1-1,0-1 1,0 1 0,0-1 0,0 1-1,0-1 1,0 1 0,0 0 0,0 0-1,2-1 1,-2 2 15,0-1 0,-1 0-1,1 1 1,0-1-1,0 1 1,0-1 0,0 1-1,0-1 1,-1 1 0,1-1-1,0 1 1,0 0 0,-1 0-1,1-1 1,0 1 0,-1 0-1,1 0 1,-1 0 0,1 1-1,2 5 208,0 0-1,0 0 0,-1 1 1,3 14-1,-1 20 121,-1 1-1,-3 0 1,-7 71 0,0-25-1638,7-65 985,1-7-101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09.0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9 14795,'-2'2'341,"0"0"0,0 1 1,1-1-1,-1 0 0,1 0 0,0 1 0,0-1 0,-1 1 0,2 0 0,-1-1 0,0 1 1,0 0-1,1-1 0,-1 1 0,1 3 0,-1-1-34,1-1 1,0 1-1,0 0 1,0-1-1,0 1 0,1-1 1,0 1-1,2 8 1,-2-12-292,0 1 1,0 0 0,-1-1 0,1 1-1,0-1 1,0 1 0,1-1 0,-1 1-1,0-1 1,0 0 0,1 1 0,-1-1 0,1 0-1,-1 0 1,1 0 0,0 0 0,-1 0-1,1 0 1,0-1 0,-1 1 0,1-1-1,2 1 1,0-1-57,-1 0-1,0 0 1,0 0-1,0-1 0,0 1 1,0-1-1,0 0 1,0 0-1,0 0 1,0 0-1,-1-1 1,4-1-1,6-5-653,0 0 0,-1-1-1,0-1 1,15-16 0,21-31-4321,-42 78 10054,1 1-3762,-6 12-434,0-1 0,-3 1-1,-8 46 1,-1 5-369,13-71-633,4-25 206,5-27-89,-3 3-88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09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 16 17724,'15'-5'828,"-10"3"-623,0 0 0,1 0 0,-1 1 0,0 0 0,1 0 0,8 0-1,-12 1-165,0 0 0,-1 0 0,1 1-1,0-1 1,-1 1 0,1-1 0,-1 1-1,1 0 1,-1 0 0,1 0 0,-1-1-1,1 1 1,-1 1 0,0-1 0,0 0-1,1 0 1,-1 0 0,0 1 0,0-1-1,0 0 1,0 1 0,-1-1 0,1 1-1,0-1 1,-1 1 0,2 2 0,0 4 72,1 1 0,-1 0 1,-1 0-1,1 0 1,-2 0-1,1 0 1,-1 0-1,0 0 1,-3 11-1,0-1 92,-1 1 0,-1-1 0,-8 23-1,1-14-22,-1 0 0,-2 0 0,0-2 0,-2 0-1,-1 0 1,-30 32 0,41-50-134,0-1-1,-1 1 1,-14 8-1,20-14-25,0 0-1,-1-1 1,1 0-1,-1 1 1,1-1-1,-1 0 1,0 0 0,1-1-1,-1 1 1,0 0-1,0-1 1,0 0-1,1 0 1,-1 0-1,0 0 1,0 0 0,0 0-1,-3-1 1,-13-7-18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09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8 127 16932,'-1'1'108,"0"0"1,0 0 0,0 1-1,1-1 1,-1 0 0,1 0-1,-1 1 1,1-1 0,-1 0 0,1 1-1,0-1 1,0 0 0,-1 1-1,1-1 1,0 0 0,0 1-1,1 1 1,-1-3-59,1 1-1,0 0 1,0-1 0,-1 1 0,1-1-1,0 1 1,0-1 0,0 0-1,0 1 1,0-1 0,0 0-1,-1 0 1,1 0 0,0 1-1,0-1 1,0 0 0,0 0-1,0 0 1,0 0 0,0-1-1,0 1 1,0 0 0,0 0-1,0 0 1,0-1 0,-1 1-1,3-1 1,186-55 2138,41-9-1507,-168 53-594,0 2 1,73-1-1,-99 11-60,1 1-1,0 2 1,0 1 0,-1 2 0,38 10-1,-38-6-23,-21-7-7,0 1 0,0 1 0,13 6 0,-65-39-2039,10 9 1678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0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90 18556,'9'7'1257,"49"34"3525,-46-33-4408,0-1 0,1 0 1,14 5-1,-23-10-405,1 0 0,0-1 0,0 1 0,0-1 0,0 0 0,0 0 0,0-1 0,0 1 0,1-1 0,-1 0 0,0-1 0,0 1 0,0-1 0,0 0 0,0 0 0,0-1 0,0 0 0,0 1 0,-1-2 0,1 1 0,0 0 0,-1-1 0,0 0 0,8-6 0,0-4-522,-1 0-1,-1 0 1,0-1-1,-1 0 0,0-1 1,-1 0-1,-1 0 1,8-25-1,-19 103 2057,-7 134 1687,1-15-3858,9-178 587,1 0 1,0-1 0,0 1-1,0 0 1,1 0-1,1 6 1,3-6-272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1.5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 22301,'7'12'1888,"0"-3"-1568,-7-4-208,0-6 576,3-6-880,1-3-408,6-5 584,-1-1-200,-8 0-128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2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3 282 17268,'5'18'1872,"-10"-2"-1112,3-6-296,2-3 897,1-3-441,5-8-776,7-5-440,0-8 352,1 0-192,9-4-200</inkml:trace>
  <inkml:trace contextRef="#ctx0" brushRef="#br0" timeOffset="1">330 50 17380,'3'1'1952,"3"0"-1304,-2 1-248,5-2 1073,5 1-617,5-2-232,9-3-280,4-1-232,2-2-608,2 0-336,1-2-713,-4 0 1257,-11 4-280,-9-3-224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2.5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17420,'-11'18'1784,"6"-7"-1112,2 0-272,10-4 809,7-4-241,14-3-352,8-3-152,7-6-352,5 0-248,3 1-624,-3-4 1152,-2 6-440,-3 5-64,-9 1-80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3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221 170 15483,'-1'-3'227,"1"0"0,-1-1-1,0 1 1,0 0 0,0 0-1,-1 0 1,1 0 0,-1 0 0,0 0-1,1 0 1,-1 1 0,-1-1-1,1 1 1,0-1 0,-4-2-1,5 4-128,-1 0-1,0 0 0,0 0 0,0 0 1,0 0-1,0 0 0,-1 0 0,1 1 0,0-1 1,0 1-1,0 0 0,-1-1 0,1 1 0,0 0 1,0 0-1,-1 1 0,1-1 0,0 0 0,0 1 1,-1-1-1,1 1 0,0 0 0,0 0 0,-2 1 1,-4 2 0,1 1 0,-1 0 0,1 0 1,0 1-1,1 0 0,-1 0 1,1 1-1,1-1 0,-1 1 0,1 0 1,0 1-1,-7 15 0,3-4-77,0 1-1,2 1 1,1-1-1,-5 26 1,8-35-27,2 0 1,-1 0-1,1 1 1,1 13-1,1-22 4,-1-1 0,0 1 1,1 0-1,0 0 0,-1-1 0,1 1 0,0 0 0,0-1 0,1 1 0,1 2 0,-3-4 1,1 0 1,0 0 0,0 0 0,0 0 0,0 0 0,1 0-1,-1 0 1,0-1 0,0 1 0,0 0 0,1-1-1,-1 1 1,0-1 0,0 1 0,1-1 0,-1 1 0,1-1-1,-1 0 1,0 0 0,1 0 0,1 0 0,1 0-1,0-1 0,0 0 0,0 0 0,-1 0 0,1-1 0,0 1 0,-1-1 0,1 0 0,-1 0 0,1 0 0,-1 0 0,0 0 0,0-1 0,5-4 0,4-6-11,20-28 0,-26 33 8,29-43 164,-2-1-1,-3-2 1,-2-1 0,33-95 0,-75 201 12,2 1 0,2 0 1,3 1-1,-2 69 0,9-121-170,-1 12 20,1-1 0,0 1 0,1-1 1,0 0-1,4 16 0,-5-27-20,1 0 0,-1 0 1,0 0-1,0 0 0,0 0 1,1 0-1,-1-1 0,0 1 0,1 0 1,-1 0-1,0 0 0,1-1 0,-1 1 1,1 0-1,0-1 0,-1 1 1,1 0-1,-1-1 0,1 1 0,0-1 1,0 1-1,-1-1 0,1 1 0,0-1 1,0 1-1,0-1 0,-1 0 1,1 0-1,1 1 0,0-1 0,-1-1 1,1 1-1,-1-1 0,1 0 0,-1 1 1,0-1-1,1 0 0,-1 0 1,0 0-1,0 0 0,0 0 0,0 0 1,0 0-1,0 0 0,2-2 0,4-7 6,-1 0 0,0 0-1,7-15 1,6-21 28,-1 0 0,-3-1 0,12-64 0,-31 191 197,2-34-128,1-28-61,0 0 10,1 0 1,0 0-1,1 0 0,4 21 0,-5-37-42,0 0-1,1-1 1,-1 1-1,1 0 1,0 0-1,0 0 1,-1-1-1,1 1 1,0 0 0,1-1-1,-1 1 1,0-1-1,2 2 1,-3-3-6,1 1 1,0-1-1,0 1 1,0-1 0,0 0-1,0 1 1,0-1-1,0 0 1,0 0-1,0 0 1,-1 0 0,1 0-1,0 0 1,0 0-1,0 0 1,0 0-1,0 0 1,0-1 0,0 1-1,0 0 1,0 0-1,0-1 1,0 1-1,-1-1 1,1 1 0,0-1-1,0 1 1,0-1-1,-1 0 1,2 0 0,14-14 37,-1 0 1,-1-1-1,-1 0 1,22-33-1,-17 23-8,25-29 0,-42 54-37,0-1-1,0 1 0,0 0 1,0 0-1,1 0 1,-1 0-1,1 0 0,-1 0 1,0 0-1,1 0 1,-1 1-1,1-1 0,3 0 1,-4 1 0,-1 0 0,1 0 0,0 0 0,0 0 0,-1 0 1,1 0-1,0 0 0,-1 1 0,1-1 0,0 0 0,0 0 0,-1 1 0,1-1 1,-1 1-1,1-1 0,0 0 0,-1 1 0,1-1 0,-1 1 0,1 0 0,0 0 1,2 4-3,0 0 0,-1 0 0,1 0 0,-1 1 0,0-1 0,1 9 0,1-1 3,-3-9-2,3 9 1,0 0-1,1 0 0,0-1 0,1 1 0,0-1 0,15 19 0,-20-29 3,0-1 0,0 0 0,0 0 0,0 0 0,0 0 0,0 0 0,0-1 0,1 1 0,-1 0 0,0-1 0,1 1 0,-1 0 0,0-1 0,1 1 0,-1-1 0,1 0 0,-1 0 0,1 1 0,-1-1 0,1 0 0,1-1 0,0 1-1,0-1 1,-1 0-1,1 0 1,0 0-1,-1 0 1,1 0-1,-1 0 0,1-1 1,-1 1-1,4-4 1,2-3 2,1 0 0,-1-1 0,-1 0 0,10-14 1,-11 13 0,18-27 130,-23 34-98,0 1-1,1-1 1,-1 1-1,0-1 1,-1 0-1,1 1 1,0-1-1,-1 0 1,0 0-1,1 0 1,-1 1-1,0-5 1,-1 6-16,1 1 0,0-1 0,-1 0 0,1 1 0,0-1 0,-1 1 0,1-1 0,-1 0 0,1 1 1,-1-1-1,1 1 0,-1-1 0,1 1 0,-1-1 0,0 1 0,1 0 0,-1-1 0,0 1 0,1 0 0,-1 0 0,0-1 0,1 1 1,-1 0-1,0 0 0,0 0 0,1 0 0,-1 0 0,0 0 0,0 0 0,1 0 0,-2 0 0,2 0-67,-1 0-1,0 0 0,1 0 1,-1 0-1,1 1 1,-1-1-1,1-1 0,-1 1 1,0 0-1,1 0 0,-1 0 1,1 0-1,-1 0 1,1 0-1,-1-1 0,1 1 1,-1 0-1,1 0 1,-1-1-1,1 1 0,-1 0 1,1-1-1,-1 1 0,1 0 1,0-1-1,-1 1 1,1-1-1,0 1 0,-1-1 1,1 1-1,0-1 1,-1 1-1,1-1 0,0 1 1,0-1-1,0 1 0,-1-2 1,3 0-212,-1 1 0,1-1 1,0 1-1,-1-1 0,1 1 0,0 0 1,0 0-1,0 0 0,0 0 0,0 0 1,0 0-1,0 0 0,0 1 1,4-2-1,-1 1-133,14-5-566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3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99 147 16363,'0'0'63,"0"-1"0,0 1-1,0 0 1,0 0 0,0 0-1,0-1 1,0 1 0,0 0-1,0 0 1,-1 0 0,1 0-1,0-1 1,0 1 0,0 0-1,0 0 1,0 0 0,0 0-1,0 0 1,-1-1 0,1 1-1,0 0 1,0 0-1,0 0 1,0 0 0,-1 0-1,1 0 1,0 0 0,0 0-1,0 0 1,0-1 0,-1 1-1,1 0 1,0 0 0,0 0-1,0 0 1,-1 0 0,1 0-1,0 0 1,0 0 0,0 0-1,-1 1 1,-12 2 981,-10 10 703,18-9-1520,0 0 1,1 1-1,-1 0 1,1-1-1,0 1 0,0 1 1,1-1-1,0 0 0,0 1 1,0 0-1,-3 10 1,4-11-197,1-1 1,-1 1 0,1 0 0,0 0 0,1 0 0,-1 0-1,1 0 1,0 0 0,1 0 0,-1 0 0,1 0 0,0-1-1,0 1 1,0 0 0,3 7 0,-3-10-30,0 0 0,0-1 1,0 1-1,1 0 0,-1 0 0,0-1 0,1 1 0,-1-1 1,1 1-1,-1-1 0,1 0 0,0 1 0,-1-1 1,1 0-1,0 0 0,0 0 0,0-1 0,0 1 0,0 0 1,0-1-1,0 1 0,0-1 0,0 0 0,0 1 1,0-1-1,0 0 0,1 0 0,-1 0 0,0-1 0,0 1 1,0-1-1,0 1 0,0-1 0,0 1 0,0-1 0,2-1 1,5-2 2,0-1 0,0 0 0,0-1 1,0 1-1,-1-2 0,8-7 0,1-1 3,-1-1-1,-1-1 0,-1-1 0,-1 0 0,0-1 1,-1 0-1,-1-1 0,-1 0 0,-1 0 1,-1-1-1,9-33 0,-16 52-5,-1 0 0,0 0 0,1 1 0,-1-1 1,0 0-1,0 0 0,0 0 0,0 1 0,0-1 0,0 0 0,-1 0 0,1 1 0,-1-1 1,0-3-1,0 5-1,1-1 0,-1 1 0,1-1 0,0 1 0,-1 0 0,1-1 0,-1 1 0,1 0 0,-1 0 1,1-1-1,-1 1 0,1 0 0,-1 0 0,0 0 0,1 0 0,-1-1 0,1 1 0,-1 0 0,1 0 0,-1 0 1,0 0-1,1 0 0,-1 1 0,1-1 0,-1 0 0,1 0 0,-1 0 0,1 0 0,-1 1 0,-4 1 5,1 0 0,-1 1 0,1-1-1,0 1 1,0 0 0,1 0 0,-1 1-1,-5 6 1,-1 2 31,0 0 0,2 1 0,-1 0-1,1 0 1,1 1 0,1 0 0,0 1 0,0-1-1,-3 19 1,9-32-31,0 0 0,0 0 0,0 0 0,0 0 0,0 0 0,0 0 0,0 0 0,1 0 0,-1 0 0,0 0 0,0-1 0,1 1 0,-1 0 0,1 0 0,-1 0 0,1 0 0,-1 0 0,1-1 0,0 1 0,-1 0 0,1 0 0,0-1 0,-1 1 0,1-1 0,0 1 0,0 0 0,0-1 0,0 1 0,0-1 0,-1 0 0,1 1 0,0-1 0,0 0 0,0 0 0,0 1 0,0-1 0,0 0 0,0 0 0,0 0 0,0 0 0,1 0 0,8 0 15,-1-1 0,0 1 0,14-4-1,-12 2-3,0 1-27,1 0 1,-1 1-1,1 0 0,16 2 0,-26-2-28,1 0 0,-1 1 1,1-1-1,-1 1 0,0 0 0,1-1 0,-1 1 1,0 0-1,1 0 0,-1 1 0,0-1 1,0 0-1,0 1 0,0-1 0,0 1 0,0 0 1,-1-1-1,1 1 0,0 0 0,-1 0 0,1 0 1,-1 1-1,0-1 0,0 0 0,0 0 0,1 5 1,-3 0-150,-8-4-40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4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21 16708,'0'-1'130,"0"-1"0,-1 1 1,1 0-1,0 0 1,-1 1-1,1-1 0,-1 0 1,1 0-1,-1 0 1,1 0-1,-1 0 0,0 0 1,0 1-1,1-1 1,-1 0-1,0 0 0,0 1 1,0-1-1,0 1 1,0-1-1,0 1 0,1-1 1,-1 1-1,0 0 1,-1-1-1,1 1 0,0 0 1,0 0-1,0 0 1,0-1-1,0 1 1,0 0-1,-2 1 0,-3-2 368,0 1-1,-1 1 1,1-1 0,-9 3-1,9-2-387,0 1-1,0 0 1,0 0 0,0 1-1,0-1 1,1 1 0,-1 1-1,1-1 1,0 1-1,0 0 1,0 0 0,1 0-1,-1 1 1,1-1 0,0 1-1,0 0 1,1 1 0,-4 6-1,6-11-119,1 0-1,0 0 1,0 0 0,0 0-1,0 0 1,0 0 0,0 0-1,0 0 1,0 0 0,0 0-1,0 0 1,1 0 0,-1 0-1,0 0 1,1 0-1,-1 0 1,1 0 0,-1-1-1,1 1 1,-1 0 0,1 0-1,-1 0 1,1-1 0,0 1-1,0 0 1,-1-1 0,1 1-1,0 0 1,0-1-1,0 1 1,-1-1 0,1 0-1,0 1 1,0-1 0,0 0-1,2 1 1,6 2-105,-1-1 0,1 0-1,11 2 1,-8-2-45,-3-1 56,0 1 4,1-1 0,-1 1 1,0 1-1,0 0 0,0 0 0,0 1 1,0 0-1,0 0 0,9 8 0,-17-11 119,1 1 0,-1-1 0,0 1 0,0-1 0,-1 1 0,1 0 0,0-1 0,0 1-1,-1 0 1,1 0 0,-1-1 0,0 1 0,1 0 0,-1 0 0,0 0 0,0-1 0,0 1 0,0 0-1,0 0 1,-1 0 0,1-1 0,-1 1 0,1 0 0,-1 0 0,1-1 0,-1 1 0,0 0 0,0-1-1,0 1 1,0-1 0,-2 3 0,-3 5 221,-1 0-1,0-1 0,0 0 1,-9 7-1,4-5 230,-1 1 0,-27 16 0,35-24-423,0-1 1,0 1-1,0-1 1,-1 1-1,1-2 1,-1 1-1,0-1 1,0 1-1,1-2 1,-1 1-1,-10-1 1,16 1-112,-1-1 1,1 0 0,-1 0 0,0 0 0,1 0 0,-1 0-1,1 0 1,-1 0 0,0 0 0,1-1 0,-1 1 0,1 0-1,-1 0 1,1 0 0,-1-1 0,0 1 0,1 0 0,-1-1 0,1 1-1,0 0 1,-1-1 0,1 1 0,-1 0 0,1-1 0,-1 1-1,1-1 1,0 1 0,-1-1 0,1 1 0,0-1 0,0 1 0,-1-2-1,1 1-72,1 0 0,-1 0 0,1-1 0,-1 1-1,1 0 1,-1 0 0,1 0 0,0 0 0,-1 0-1,1 0 1,0 0 0,0 0 0,0 0 0,1 0 0,38-28-2010,-40 29 2148,29-17-1137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36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1 16788,'-4'0'126,"-1"1"0,1 1 0,0-1 0,-1 0 0,1 1-1,0 0 1,0 0 0,0 1 0,0-1 0,0 1 0,1 0 0,-1-1 0,1 2 0,0-1 0,-1 0 0,2 1 0,-1-1 0,0 1 0,1 0 0,-1 0 0,1 0 0,0 0 0,-2 7 0,-2 6-28,1 0-1,0 0 0,1 0 0,-3 31 1,7-43-98,-3 47-19,3-47 13,0-1 0,1 0 0,-1 1 0,1-1 0,0 0 0,0 0 0,0 1 0,1-1 0,2 6 0,-3-9 4,0-1-1,-1 1 1,1 0 0,0 0 0,0-1-1,-1 1 1,1 0 0,0-1 0,0 1-1,0-1 1,0 1 0,0-1-1,0 1 1,0-1 0,0 0 0,0 1-1,0-1 1,0 0 0,0 0 0,0 0-1,0 0 1,0 0 0,0 0-1,0 0 1,0 0 0,0 0 0,0 0-1,0-1 1,0 1 0,1-1-1,34-16 22,-22 10 16,-10 5-20,0 0-1,0 0 1,0 1 0,0 0 0,0 0 0,0 0 0,1 0 0,-1 1 0,0 0 0,0 0 0,1 0-1,-1 0 1,0 0 0,0 1 0,1 0 0,4 1 0,-7 0 11,1-1 0,-1 1 1,0-1-1,1 1 0,-1 0 0,0-1 0,0 1 0,0 1 0,0-1 1,0 0-1,-1 0 0,1 1 0,0-1 0,-1 1 0,0-1 1,0 1-1,0-1 0,0 1 0,0 0 0,0 0 0,-1-1 1,1 1-1,-1 0 0,0 0 0,0 3 0,0 5 109,0 0 1,-1-1-1,0 1 0,-1 0 0,0 0 0,-1-1 1,0 0-1,-8 18 0,3-11-73,-1 0 0,0-1 0,-2 0 0,-14 17 0,24-32-100,1 0 1,-1 1-1,0-1 0,0 0 0,0-1 0,0 1 0,0 0 1,0 0-1,0 0 0,0-1 0,0 1 0,0 0 1,0-1-1,-1 1 0,1-1 0,0 1 0,0-1 1,-2 1-1,2-2 24,1 1 0,-1-1 0,0 1 0,1-1 1,-1 1-1,1-1 0,-1 0 0,1 1 0,-1-1 0,1 1 0,0-1 1,-1 0-1,1 1 0,0-1 0,-1 0 0,1 0 0,0 1 0,0-1 1,-1 0-1,1 0 0,0 0 0,0 1 0,0-1 0,0 0 1,0 0-1,0 1 0,1-1 0,-1 0 0,0 0 0,0 1 0,1-2 1,2-29-283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5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171 201 17148,'0'-1'75,"0"1"0,0-1 0,0 0 1,0 1-1,0-1 0,0 1 0,0-1 0,0 1 1,0-1-1,-1 0 0,1 1 0,0-1 1,0 1-1,-1-1 0,1 1 0,0-1 0,-1 1 1,1-1-1,-1 1 0,1 0 0,-1-1 1,1 1-1,0-1 0,-1 1 0,1 0 0,-1-1 1,0 1-1,1 0 0,-1 0 0,0-1 1,-1 1 56,-1 0 0,1-1 0,0 1 0,0 0 0,-1 0 0,1 0 0,0 1 0,-4 0 0,-1 1 147,0 0-1,1 0 1,-1 0-1,1 1 1,-7 4-1,5-1-139,0 0 0,1 0 0,0 1 0,0 0 0,1 0-1,0 1 1,0 0 0,1 0 0,0 0 0,-7 16-1,10-19-127,-1 0-1,1 1 1,1-1 0,-1 1-1,1-1 1,0 1-1,0 0 1,1-1-1,0 1 1,0 0-1,0 0 1,0-1-1,1 1 1,0 0-1,0-1 1,1 1 0,0-1-1,0 1 1,3 5-1,-4-8-9,0-1 0,1 1 0,0-1 0,0 0 0,-1 1 0,1-1 0,0 0 0,1 0 0,-1 0 0,0 0 0,0-1 0,1 1 0,-1-1 0,1 1 0,0-1 0,-1 0 0,1 0 0,3 1 0,-2-2 2,0 1-1,0-1 0,0 0 0,0 0 1,1-1-1,-1 1 0,0-1 0,0 0 0,0 0 1,0 0-1,6-3 0,0-1 2,1 0 0,-1-1 0,0-1-1,0 0 1,-1 0 0,0-1 0,0 0-1,8-10 1,-4 2 8,0-2 0,-1 1 0,0-2 0,-2 1 0,0-1 0,-1-1 0,-1 0-1,-1 0 1,0-1 0,-2 0 0,-1 0 0,0 0 0,-1 0 0,-1-28 0,-2 45-3,0 0 1,-1 1-1,1-1 0,-1 0 1,0 0-1,0 0 0,0 0 1,-2-3-1,2 6-5,1 0-1,-1 0 1,0 0 0,1 0-1,-1 0 1,0 0 0,1 1-1,-1-1 1,0 0 0,0 1-1,0-1 1,0 0 0,0 1 0,0-1-1,0 1 1,0-1 0,0 1-1,0 0 1,0-1 0,0 1-1,0 0 1,0 0 0,0 0-1,-1 0 1,1 0 0,0 0-1,0 0 1,0 0 0,0 0 0,0 0-1,0 1 1,0-1 0,-2 1-1,-2 1 13,0 0-1,0 1 1,0 0-1,1 0 1,-1 0-1,1 1 1,-1-1-1,1 1 1,0 0-1,1 0 1,-1 0-1,-5 9 1,-3 6 84,-18 37 1,22-40-46,1 0 0,0 1 0,1 0 0,1 0 0,-6 33-1,11-48-46,-1 1 0,1-1 0,0 0 0,0 0 0,0 0 0,0 0 0,1 0 0,-1 0 0,1 0 0,-1 0 0,1 1 0,0-1 0,1 3 1,-1-4-5,0 0 0,0 0 0,0 0 1,0-1-1,0 1 0,0 0 0,0 0 1,0-1-1,0 1 0,0-1 0,0 1 1,1-1-1,-1 1 0,0-1 0,0 0 1,0 0-1,1 1 0,-1-1 0,0 0 1,1 0-1,-1 0 0,0 0 0,0-1 1,1 1-1,1 0 0,11-5-48,1 0 0,-1 0 0,0-2 0,0 1-1,-1-2 1,20-13 0,1-1-70,-15 11 43,-15 8 45,1-1 1,0 1 0,-1 0 0,1 1-1,1-1 1,-1 1 0,0 0 0,0 1-1,1-1 1,-1 1 0,1 0 0,8-1-1,-12 3 26,-1-1 0,0 1-1,1-1 1,-1 1 0,0-1 0,0 1-1,0 0 1,1-1 0,-1 1 0,0 0-1,0 0 1,0 0 0,0 0-1,0 0 1,-1 0 0,1 0 0,0 0-1,0 0 1,-1 1 0,1-1 0,-1 0-1,1 0 1,-1 1 0,1-1-1,-1 0 1,0 1 0,0-1 0,1 0-1,-1 1 1,0 1 0,1 8 79,-1 0 0,-1 19 0,0-22-41,-5 45 215,3-37-82,2 0 1,-1 33-1,2-49-165,0 1 0,0-1 0,0 1-1,0-1 1,0 1 0,0 0 0,0-1 0,0 1 0,0-1 0,1 1 0,-1-1 0,0 1-1,0-1 1,1 1 0,-1-1 0,0 1 0,0-1 0,1 1 0,-1-1 0,0 1 0,1-1-1,-1 1 1,1-1 0,-1 0 0,1 1 0,-1-1 0,1 0 0,0 1 0,0-1-10,0 0 1,0 0-1,0 0 1,0-1 0,0 1-1,-1 0 1,1 0-1,0-1 1,0 1-1,0 0 1,0-1-1,-1 1 1,1-1 0,0 1-1,1-2 1,26-28-561,5-15-787,-14 18-841,1 1 1,44-44-1,-63 69 2118,-1 0 1,1 0-1,0 1 0,-1-1 1,1 0-1,0 1 0,0-1 1,-1 1-1,1-1 0,0 1 1,0-1-1,0 1 0,0-1 1,0 1-1,-1 0 0,1 0 1,0-1-1,0 1 0,0 0 1,0 0-1,2 0 0,-2 1 106,-1-1 0,0 1 0,1-1-1,-1 1 1,1-1 0,-1 1-1,0 0 1,1-1 0,-1 1-1,0-1 1,0 1 0,1 0 0,-1-1-1,0 1 1,0 0 0,0-1-1,0 1 1,0 0 0,0 0 0,0-1-1,0 2 1,-9 45 3789,8-46-3666,-2 17 2134,3-18-2256,0 0 0,0 0 1,0 0-1,0 0 1,0 0-1,0-1 0,0 1 1,0 0-1,0 0 1,0 0-1,0 0 0,0 0 1,0 0-1,0 0 1,0 0-1,0 0 0,0 0 1,1 0-1,-1 0 1,0 0-1,0 0 0,0 0 1,0 0-1,0 0 1,0 0-1,0 0 0,0 0 1,0-1-1,0 1 1,0 0-1,0 0 0,1 0 1,-1 0-1,0 0 1,0 1-1,0-1 0,0 0 1,0 0-1,0 0 1,0 0-1,0 0 0,0 0 1,0 0-1,0 0 1,1 0-1,-1 0 0,0 0 1,0 0-1,0 0 1,0 0-1,0 0 0,0 0 1,0 0-1,0 0 1,0 0-1,0 0 0,0 0 1,0 1-1,0-1 1,0 0-1,0 0 0,0 0 1,0 0-1,0 0 1,0 0-1,17-26 2748,-7 10-3060,-3 6 338,13-18-62,-19 26-13,0 1 0,0-1 0,0 1 0,1 0 0,-1 0 1,1 0-1,-1 0 0,1 0 0,-1 0 0,1 0 0,-1 0 1,1 1-1,0-1 0,3 0 0,-5 1 9,1 0 0,-1 0-1,1 0 1,-1 0 0,0 0 0,1 1-1,-1-1 1,0 0 0,1 0 0,-1 1-1,0-1 1,1 0 0,-1 0-1,0 1 1,0-1 0,1 0 0,-1 1-1,0-1 1,0 0 0,0 1 0,1-1-1,-1 0 1,0 1 0,0-1 0,0 0-1,0 1 1,0-1 0,0 1 0,0-1-1,0 0 1,0 1 0,0-1 0,0 0-1,0 1 1,0-1 0,0 1-1,0-1 1,-2 20-89,1-17 80,-6 35-40,3-25 88,2 0 1,-1 0-1,2 1 0,-1 21 0,2-34-29,0-1-1,0 1 0,0-1 1,0 1-1,0-1 0,1 1 1,-1-1-1,0 1 0,0-1 1,0 1-1,0-1 0,0 0 1,1 1-1,-1-1 0,0 1 0,0-1 1,1 1-1,-1-1 0,0 0 1,1 1-1,-1-1 0,1 0 1,-1 1-1,0-1 0,1 0 1,-1 1-1,1-1 0,-1 0 1,1 0-1,14-4 34,14-20-78,-9 1-346,26-38 0,6-7-1016,-52 67 1383,0 1 1,0 0-1,0 0 1,0-1-1,0 1 1,0 0-1,0 0 1,1 0-1,-1-1 1,0 1-1,0 0 1,0 0-1,0 0 1,0-1-1,1 1 0,-1 0 1,0 0-1,0 0 1,0 0-1,0 0 1,1-1-1,-1 1 1,0 0-1,0 0 1,1 0-1,-1 0 1,0 0-1,0 0 1,0 0-1,1 0 0,-1 0 1,0 0-1,0 0 1,1 0-1,-1 0 1,0 0-1,0 0 1,1 0-1,-1 0 1,0 0-1,0 0 1,0 0-1,1 0 1,-1 1-1,0-1 0,1 0 1,-1 14-346,-7 22 205,7-36 143,-7 23-30,5-16-5,0 0-1,0 0 0,0 0 1,1 0-1,-1 14 1,2-21 31,0 0 0,0 0 1,0 1-1,0-1 0,0 0 1,0 0-1,0 0 0,0 0 0,0 0 1,0 0-1,0 0 0,1 1 0,-1-1 1,0 0-1,0 0 0,0 0 0,0 0 1,0 0-1,0 0 0,0 0 1,0 0-1,0 1 0,0-1 0,0 0 1,0 0-1,0 0 0,1 0 0,-1 0 1,0 0-1,0 0 0,0 0 1,0 0-1,0 0 0,0 0 0,0 0 1,1 0-1,-1 0 0,0 0 0,0 0 1,0 0-1,0 0 0,0 0 1,0 0-1,0 0 0,1 0 0,-1 0 1,0 0-1,0 0 0,0 0 0,0 0 1,8-5-458,3-9 236,5-8-109,5-6-115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6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50 16019,'10'-15'2676,"-13"24"496,-5 13-1842,-8 29-903,2 0-1,3 1 1,2 0 0,-4 89 0,12-122-457,1 0 0,0 0 0,2-1 0,0 1 0,9 31 0,-9-45-11,0-6 21,-1-13 22,-3-24 54,-5 1 141,-2 1-1,-1 1 1,-19-42 0,29 76-194,0 1 1,0 0 0,0 0-1,0 0 1,0-1-1,0 1 1,0 0-1,0 0 1,0-1-1,0 1 1,0 0 0,0 0-1,0 0 1,0-1-1,0 1 1,0 0-1,0 0 1,0 0 0,0-1-1,0 1 1,0 0-1,0 0 1,0 0-1,0-1 1,1 1-1,-1 0 1,0 0 0,0 0-1,0 0 1,0-1-1,0 1 1,1 0-1,-1 0 1,0 0-1,0 0 1,0 0 0,1 0-1,-1-1 1,0 1-1,0 0 1,0 0-1,1 0 1,-1 0 0,0 0-1,0 0 1,0 0-1,1 0 1,-1 0-1,0 0 1,0 0-1,0 0 1,1 0 0,-1 0-1,0 0 1,0 0-1,1 0 1,-1 0-1,0 1 1,19 3-43,-14-3 25,5 1-151,0 0 0,0-1-1,0 0 1,0-1 0,0 0 0,0 0-1,1-1 1,-1-1 0,0 1-1,0-2 1,-1 1 0,1-1 0,0-1-1,-1 0 1,0 0 0,0-1 0,0 0-1,-1 0 1,1-1 0,-1-1-1,-1 1 1,1-1 0,-1 0 0,0-1-1,-1 0 1,1 0 0,-2 0 0,6-11-1,-4 5 57,-1 0-1,0 0 1,-1-1-1,-1 0 1,-1 0-1,0 0 1,-1 0-1,0-1 1,-1-21-1,-6 12 431,5 24-304,0 1 0,0-1 0,0 1 0,0 0 0,0-1 0,0 1 0,-1-1 0,1 1 0,0 0 0,0-1 0,0 1 0,-1 0 0,1-1 0,0 1 0,0 0 0,-1-1 0,1 1 0,0 0 0,0-1 0,-1 1 0,1 0 0,0 0 0,-1-1 0,1 1 0,0 0 0,-1 0 0,1 0 0,-1 0 0,1-1 0,0 1 0,-1 0 0,1 0 0,-1 0 0,1 0 0,0 0 0,-1 0 0,1 0-1,-1 0 1,1 0 0,0 0 0,-1 0 0,1 1 0,-1-1 0,1 0 0,0 0 0,-1 0 0,1 0 0,0 1 0,-1-1 0,1 0 0,0 0 0,-1 1 0,1-1 0,0 0 0,-1 0 0,1 1 0,0-1 0,0 0 0,-1 1 0,1-1 0,0 1 0,-4 5 176,-1 1 1,2 0-1,-1-1 1,1 1-1,0 1 0,1-1 1,-1 0-1,-1 14 1,-8 66 819,7 34-87,5-108-852,1 0 0,0 1-1,1-1 1,1-1 0,0 1 0,1 0-1,6 13 1,-9-22-75,1 0-1,1-1 0,-1 0 1,0 1-1,1-1 0,0 0 1,0 0-1,5 4 0,-7-6-4,0 0 0,-1-1 0,1 1 0,0-1 0,0 0 0,-1 1 0,1-1 0,0 1-1,0-1 1,0 0 0,0 0 0,-1 1 0,1-1 0,0 0 0,0 0 0,0 0 0,0 0 0,0 0 0,0 0 0,-1 0 0,1-1-1,0 1 1,0 0 0,0 0 0,0-1 0,-1 1 0,1 0 0,0-1 0,0 1 0,0-1 0,-1 1 0,1-1 0,0 1 0,-1-1-1,1 1 1,-1-1 0,1 0 0,0 1 0,-1-1 0,1 0 0,-1 0 0,0 1 0,1-1 0,-1 0 0,0 0 0,1 0 0,-1 0-1,2-5 19,-1 0-1,0 0 0,0 0 0,0 0 1,0 1-1,-1-1 0,0 0 0,0 0 1,-1 0-1,0 0 0,0 0 0,0 0 1,-1 0-1,0 1 0,0-1 0,0 1 1,-1-1-1,0 1 0,0 0 0,-3-5 1,6 10 12,1 1 1,-1-1-1,1 0 1,0 1-1,-1-1 1,1 0 0,0 1-1,-1-1 1,1 0-1,0 0 1,-1 1 0,1-1-1,0 0 1,0 0-1,-1 0 1,1 0 0,0 0-1,-1 0 1,1 0-1,0 0 1,0-1 0,-1 1-1,1 0 1,0 0-1,0-1 1,28-13 98,-16 5-130,-1 0-1,15-14 1,-15 9 0,0 0 1,-1-1-1,-1-1 1,0 1 0,-1-2-1,0 1 1,-2-1-1,0 0 1,7-27 0,-13 40-5,0-1 1,-1 1-1,1-1 1,-1 1-1,-1-9 1,1 12 8,0 1 1,0-1 0,0 1-1,0 0 1,0-1 0,0 1-1,0-1 1,0 1 0,-1 0-1,1-1 1,0 1 0,0-1-1,0 1 1,-1 0 0,1-1-1,0 1 1,0 0-1,-1-1 1,1 1 0,0 0-1,-1-1 1,1 1 0,0 0-1,-1 0 1,0-1 0,1 1 1,-1 1-1,0-1 1,0 0 0,0 0 0,1 1 0,-1-1 0,0 0-1,0 1 1,1-1 0,-1 1 0,0-1 0,1 1-1,-1-1 1,0 1 0,1-1 0,-1 1 0,1 0 0,-1-1-1,0 2 1,-5 6 14,1 0 0,0 1 0,0 0 0,1 0 0,0 0 0,-3 10 0,-15 64 204,18-68-171,3-11-34,-6 26 141,-4 33 0,10-56-121,0 0-1,0 0 1,1 1-1,1-1 1,-1 0-1,1 0 1,0 0-1,1 0 1,-1 0-1,6 11 1,-6-16-29,0 1-1,0-2 1,0 1 0,1 0-1,-1 0 1,1 0 0,0 0-1,-1-1 1,1 1 0,0-1-1,0 0 1,0 1 0,0-1-1,0 0 1,0 0 0,0 0-1,0 0 1,1-1 0,-1 1-1,0 0 1,1-1 0,-1 0 0,0 1-1,1-1 1,-1 0 0,0 0-1,1-1 1,-1 1 0,0 0-1,1-1 1,-1 1 0,0-1-1,4-1 1,6-3-169,0 0 1,0-1-1,-1 0 1,17-11-1,-28 17 163,22-15-960,0-1 1,-1-1 0,-1-1-1,-1-1 1,18-21 0,-42 46-620,1 1 1183,1-1 0,-1 1 0,-3 11 0,7-17 449,-1 1-1,0-1 1,1 1 0,-1-1 0,1 1-1,-1 0 1,1-1 0,0 1-1,0 0 1,0-1 0,0 1 0,0 0-1,0-1 1,0 1 0,1-1-1,-1 1 1,0 0 0,1-1 0,-1 1-1,1-1 1,0 1 0,0-1-1,-1 1 1,1-1 0,0 0 0,0 1-1,0-1 1,0 0 0,1 0-1,-1 0 1,0 0 0,0 0 0,1 0-1,-1 0 1,1 0 0,-1 0-1,3 0 1,3 1 53,0 0 0,-1-1 0,1-1 0,0 1 1,10-1-1,-12 0-22,0 0 1,1 0-1,-1 0 1,1 1-1,-1 0 1,1 0-1,-1 0 1,0 0-1,7 4 1,-10-4 22,-1 0 0,0 1 0,0-1 1,0 0-1,0 0 0,0 1 0,0-1 0,0 1 1,0-1-1,-1 1 0,1-1 0,-1 1 0,1 0 1,-1-1-1,1 4 0,-1-5-100,1 0 0,-1 1-1,0-1 1,0 0 0,0 1 0,0-1-1,0 0 1,0 1 0,0-1 0,0 1-1,0-1 1,0 0 0,0 1 0,0-1-1,0 0 1,0 1 0,0-1 0,0 1-1,0-1 1,0 0 0,0 1 0,0-1-1,-1 0 1,1 1 0,0-1 0,0 0-1,0 1 1,-1-1 0,1 0 0,0 1-1,-1-1 1,1 0 0,0 0 0,0 0-1,-1 1 1,1-1 0,0 0 0,-1 0-1,1 0 1,-1 0 0,1 1 0,0-1-1,-1 0 1,1 0 0,0 0 0,-1 0-1,1 0 1,-1 0 0,1 0 0,0 0-1,-1 0 1,1 0 0,0 0 0,-1 0-1,1 0 1,-1-1 0,1 1-1,0 0 1,-1 0 0,1 0 0,0-1-1,-1 1 1,1 0 0,-26-9-515,7 5 60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7.2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3 15059,'0'0'102,"0"-1"0,0 1 0,1 0 0,-1 0-1,0 0 1,0-1 0,1 1 0,-1 0 0,0 0 0,1 0 0,-1 0-1,0 0 1,0 0 0,1 0 0,-1-1 0,0 1 0,1 0 0,-1 0-1,0 0 1,0 0 0,1 0 0,-1 0 0,0 0 0,1 1-1,-1-1 1,0 0 0,1 0 0,-1 0 0,0 0 0,0 0 0,1 1-1,1 9 2055,-7 25-48,3-20-1616,1-12-434,-28 235 1635,23-162-1627,4 85 0,2-159-64,0 0 0,0 0 0,0-1 1,0 1-1,0 0 0,1 0 0,-1-1 0,1 1 0,-1 0 0,1-1 0,0 1 0,-1 0 0,2 1 0,-1-3 0,-1 1-1,1-1 1,-1 0 0,1 0 0,-1 1 0,0-1-1,1 0 1,-1 0 0,1 1 0,-1-1-1,1 0 1,-1 0 0,1 0 0,-1 0-1,1 0 1,-1 0 0,1 0 0,-1 0 0,1 0-1,-1 0 1,1 0 0,-1 0 0,1 0-1,-1-1 1,1 1 0,-1 0 0,1 0-1,-1 0 1,1-1 0,4-2 8,-1 0-1,0-1 1,0 0 0,0 0-1,0 0 1,0 0-1,3-6 1,147-232 241,-127 195-223,42-78-1166,-93 149-630,3-5 1220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7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17924,'12'22'1952,"-7"6"-1120,0-2-375,0 0 1391,3 3-792,2-3-720,1-3-280,4-6-912,1-5-296,1-9 856,0-5-232,5-8-217</inkml:trace>
  <inkml:trace contextRef="#ctx0" brushRef="#br0" timeOffset="0.51">303 80 16836,'-32'55'3254,"23"-42"-2672,1 0 0,0 0 0,2 1 0,-10 24 0,14-31-435,-1 1 0,2-1 0,-1 1 0,1-1 0,0 1 0,0-1 0,1 1 0,0-1 0,2 14 1,-2-21-139,0 1-1,0 0 1,0 0 0,1-1 0,-1 1 0,0 0 0,0-1 0,1 1 0,-1 0 0,1-1 0,-1 1 0,1 0 0,-1-1 0,1 1 0,-1-1 0,1 1 0,-1-1 0,1 1-1,-1-1 1,1 1 0,0-1 0,-1 0 0,1 1 0,0-1 0,0 0 0,-1 0 0,1 1 0,0-1 0,-1 0 0,1 0 0,0 0 0,0 0 0,-1 0 0,1 0 0,0 0 0,0 0-1,0 0 1,-1 0 0,1-1 0,0 1 0,-1 0 0,1 0 0,0-1 0,0 1 0,-1 0 0,1-1 0,-1 1 0,1-1 0,1 0 0,2-2 5,1-1 0,-1 0 0,0 1-1,0-1 1,6-7 0,-2-1 11,1-2 0,-2 1 0,0-1 0,0 0 0,-1 0 0,-1 0-1,-1-1 1,0 0 0,0 0 0,-2 0 0,0-1 0,0 1 0,-2-21-1,0 35-20,0-1 0,0 0 1,-1 1-1,1-1 0,0 0 0,-1 0 0,1 1 0,-1-1 0,0 1 0,0-1 0,1 1 0,-2-3 0,1 4-3,1-1-1,-1 1 1,1 0 0,-1-1-1,1 1 1,0 0 0,-1-1 0,1 1-1,-1 0 1,0 0 0,1-1-1,-1 1 1,1 0 0,-1 0 0,1 0-1,-1 0 1,1 0 0,-1 0-1,0 0 1,1 0 0,-1 0 0,1 0-1,-1 0 1,0 0 0,-1 1-23,0 0 0,0 0 0,0 1 0,0-1 0,0 0 0,0 1 0,0-1 0,0 1 0,1-1 0,-1 1 0,1 0 0,-1 0 0,1 0 0,0 0 0,-2 2 0,0 2-227,0-1 0,1 1 1,0 0-1,-1 0 0,2 0 0,-1 0 0,1 1 0,0-1 1,0 0-1,1 1 0,0 11 0,0-18 229,0 0 0,0 1 0,0-1 0,0 0 0,0 1 0,0-1 0,1 0 0,-1 1 0,0-1 0,0 0 0,0 1 0,0-1 0,1 0 0,-1 0 0,0 1 0,0-1 0,1 0 0,-1 0 0,0 1 0,0-1 0,1 0 0,-1 0 0,0 0 0,1 0 0,-1 1 0,1-1 0,9-3-678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8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0 15811,'0'7'324,"-1"1"0,0-1-1,0 0 1,-1 0 0,0 0-1,0 0 1,0 0 0,-1 0-1,0-1 1,-5 8 0,-6 17 1020,10-20-891,-3 4 36,1 1 0,1 0 0,0 0 1,1 0-1,-2 21 0,6-36-476,0-1 0,-1 1 0,2 0 0,-1-1 1,0 1-1,0 0 0,0-1 0,0 1 0,0 0 0,0-1 1,1 1-1,-1 0 0,0-1 0,1 1 0,-1-1 0,0 1 1,1 0-1,-1-1 0,1 1 0,-1-1 0,1 1 0,-1-1 0,1 1 1,-1-1-1,1 0 0,-1 1 0,1-1 0,0 0 0,-1 1 1,1-1-1,-1 0 0,1 0 0,0 0 0,0 1 0,-1-1 1,1 0-1,0 0 0,-1 0 0,1 0 0,0 0 0,-1 0 1,1 0-1,0-1 0,-1 1 0,1 0 0,0 0 0,-1 0 0,2-1 1,6-1-41,0-1 1,-1 0-1,11-5 0,-10 5-6,5-3-46,36-13-182,-45 17 236,-1 1 0,1 1 0,0-1 0,-1 0 0,1 1-1,-1 0 1,1 0 0,0 0 0,-1 0 0,1 1 0,6 1 0,-9-2 27,-1 0-1,1 1 1,0-1 0,-1 0 0,1 1-1,-1-1 1,1 0 0,0 1 0,-1-1-1,1 1 1,-1-1 0,1 1 0,-1-1-1,0 1 1,1 0 0,-1-1 0,1 1-1,-1 0 1,0-1 0,0 1 0,1 0-1,-1-1 1,0 1 0,0 0 0,0-1-1,0 1 1,0 0 0,0 0 0,0-1 0,0 1-1,0 0 1,0 0 0,0-1 0,0 1-1,0 0 1,-1-1 0,1 1 0,0 0-1,0-1 1,-1 1 0,1 0 0,-1-1-1,1 1 1,-1 0 0,-22 28 351,10-16-223,-1 0 0,0-1 0,0-1 0,-2 0 0,1-1 0,-1 0 1,-1-2-1,1 0 0,-2-1 0,-28 9 0,44-15-203,0-1 1,0 1-1,-1-1 1,1 0-1,0 0 0,0 0 1,0 0-1,0 0 1,0 0-1,0 0 1,0-1-1,0 1 1,0-1-1,0 1 0,0-1 1,-3-2-1,4 3 22,0-1-1,0 0 0,1 0 0,-1 0 1,1 0-1,-1 0 0,1-1 1,-1 1-1,1 0 0,0 0 0,-1 0 1,1 0-1,0 0 0,0-1 1,0 1-1,0 0 0,0 0 0,0 0 1,0 0-1,0-1 0,1 1 1,-1 0-1,0 0 0,1 0 1,-1 0-1,1 0 0,-1 0 0,1 0 1,-1 0-1,2-2 0,14-21-488,8-2-189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8.7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 17356,'-3'2'291,"-1"1"0,1 0 1,0 0-1,0 0 0,0 0 1,0 1-1,0-1 0,1 1 1,-1 0-1,1 0 0,0-1 0,0 2 1,-2 7-1,1-2 156,0 0 0,1 0-1,0 0 1,-1 20 0,3-24-333,0 0 0,0 0 0,1 1 1,-1-1-1,2 0 0,-1 0 0,4 9 0,-5-13-102,1-1 0,0 1 0,-1-1 0,1 1 0,0-1 0,0 0-1,0 0 1,0 1 0,0-1 0,0 0 0,1 0 0,-1 0-1,0 0 1,1 0 0,-1 0 0,0-1 0,1 1 0,-1 0 0,1-1-1,-1 1 1,1-1 0,0 1 0,-1-1 0,1 0 0,-1 0-1,1 0 1,0 0 0,-1 0 0,1 0 0,0 0 0,-1 0-1,1-1 1,-1 1 0,3-1 0,4-2 2,0 0 0,-1 0 1,1-1-1,-1 0 0,0 0 0,0 0 0,0-1 1,11-10-1,47-55 70,-35 37-43,-27 30-32,25-23 1,-13 20 15,-15 6-22,1 0-1,-1 0 1,1 0-1,-1 0 1,0 0-1,1 0 1,-1 0 0,1 1-1,-1-1 1,0 0-1,1 0 1,-1 1-1,0-1 1,1 0-1,-1 0 1,0 1-1,1-1 1,-1 0 0,0 1-1,0-1 1,1 0-1,-1 1 1,0-1-1,0 1 1,0-1-1,1 0 1,-1 1-1,0-1 1,0 1 0,0 0-1,2 11 100,0 0-1,-1 0 1,-1 1-1,-1 16 1,1 9 293,0-37-380,0 0 1,-1 0-1,1 0 1,0 0-1,0 0 0,0 0 1,0 0-1,1 0 1,-1 0-1,0 0 1,0 0-1,1 0 0,-1 0 1,0 0-1,1 0 1,-1 0-1,1 0 0,-1 0 1,1-1-1,-1 1 1,1 0-1,0 0 1,-1-1-1,1 1 0,0 0 1,0-1-1,0 1 1,-1-1-1,1 1 0,0-1 1,0 1-1,0-1 1,0 1-1,0-1 1,0 0-1,0 0 0,0 1 1,0-1-1,0 0 1,0 0-1,0 0 0,0 0 1,0 0-1,0 0 1,0-1-1,0 1 0,0 0 1,0 0-1,0-1 1,1 0-1,6-2 60,0-1 0,0 0 0,0 0 0,11-8 0,-18 11-73,32-22 86,-11 7-145,2 0-1,-1 2 1,2 0 0,38-15-1,-61 29 45,0-1 0,1 0 1,-1 1-1,0-1 0,1 1 0,-1-1 0,0 1 0,1 0 1,-1 0-1,0 0 0,1 1 0,-1-1 0,1 1 0,-1-1 1,0 1-1,4 1 0,-5-1 2,1 0 0,0 0 0,-1 1 0,1-1 0,-1 0 0,0 1 0,1-1 0,-1 1 0,0 0 0,0-1 0,0 1 0,0 0 0,0 0 0,0 0 0,-1 0 0,1 0 0,0 0 0,0 3 0,6 80 118,-7-84-108,0-1 1,0 1-1,0-1 0,0 1 1,0-1-1,0 1 0,0-1 0,0 1 1,1-1-1,-1 1 0,0-1 1,0 1-1,0-1 0,1 1 0,-1-1 1,0 1-1,0-1 0,1 1 1,-1-1-1,1 1 0,-1-1 0,0 0 1,1 1-1,-1-1 0,1 0 1,-1 1-1,1-1 0,-1 0 0,1 0 1,-1 1-1,1-1 0,-1 0 0,1 0 1,-1 0-1,2 0 0,-1 0-74,1-1-1,-1 1 1,1-1-1,-1 1 0,1-1 1,-1 0-1,1 0 1,-1 0-1,1 0 0,-1 0 1,2-2-1,30-36-3260,-16 13 1812,-11 19 482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19.1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 22485,'11'4'2024,"-3"-1"-1648,-1-3-336,0 0 809,-7-6-649,-9-2-168,-9-4-184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4.0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56 17580,'0'6'1608,"5"-2"-1136,8 0-192,5-8 760,8-3-311,7-3-289,5 1-104,5-3-224,3 2-16,-1 3-56,-6 0-120,-5 4-464,-7 3-288,-10 4-809,-6 5 1337,-13 3-272,-7 1-232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4.5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 18540,'10'3'1544,"10"-3"-968,8-6-167,8-1 591,5-2-248,2-1-208,5 1-48,-2 4-392,-4 0-408,-10 5 416,-11 5-160,-5 11-104,-3 2-48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5.2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256 80 12131,'5'-7'1009,"0"1"0,-1-1 1,0 0-1,5-13 0,-8 19-897,-1 0 0,1 1 0,-1-1 0,1 0 0,-1 0 0,0 0 0,0 0 0,1 1 1,-1-1-1,0 0 0,0 0 0,0 0 0,0 0 0,0 0 0,0 1 0,0-1 0,0 0 0,0 0 0,0 0 0,-1 0 0,1 0 0,0 1 0,-1-1 0,1 0 0,0 0 0,-1 0 0,1 1 0,-1-1 0,1 0 0,-1 1 0,0-1 0,1 0 0,-1 1 0,1-1 0,-1 1 0,0-1 0,0 1 0,1-1 0,-1 1 0,0-1 0,0 1 0,0 0 0,0 0 0,1-1 0,-1 1 0,0 0 0,0 0 0,0 0 0,0 0 0,0 0 0,0 0 0,1 0 0,-1 0 0,0 0 0,0 0 0,-1 1 0,-7 1 71,1 0 0,0 0-1,0 0 1,0 1 0,0 1 0,1-1-1,-1 1 1,1 0 0,-12 9-1,-57 52 74,58-48-166,-22 26-1,36-38-72,0 0 1,0 1 0,1-1 0,-1 1 0,1 0 0,1 0 0,-1 0 0,1 0-1,0 0 1,-2 11 0,4-15-42,0 0-1,0 0 1,0 0 0,0-1-1,0 1 1,0 0-1,1 0 1,-1 0-1,1 0 1,-1 0 0,1 0-1,0 0 1,0-1-1,0 1 1,0 0-1,0-1 1,0 1 0,0 0-1,0-1 1,1 0-1,-1 1 1,1-1-1,-1 0 1,1 1 0,-1-1-1,1 0 1,0 0-1,-1-1 1,1 1 0,0 0-1,0 0 1,0-1-1,0 1 1,0-1-1,0 0 1,2 1 0,7 0-213,0 0 1,0 0 0,0-1 0,0-1 0,12-1 0,6-2-211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37.2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18612,'-1'47'450,"1"-1"0,3 0 0,1 0-1,2 0 1,3-1 0,1 0 0,3-1 0,26 66 0,-34-98-443,-2-6-17,-1 0 0,1 0 0,0-1 0,0 1 0,1-1 1,-1 1-1,9 7 0,-12-13 4,0 0 0,0 0 1,0 0-1,0 0 0,0 0 0,0 1 1,0-1-1,0 0 0,0 0 0,0 0 1,0 0-1,0 0 0,0 0 0,0 0 1,0 0-1,0 0 0,1 0 0,-1 0 1,0 0-1,0 0 0,0 1 0,0-1 0,0 0 1,0 0-1,0 0 0,0 0 0,1 0 1,-1 0-1,0 0 0,0 0 0,0 0 1,0 0-1,0 0 0,0 0 0,0 0 1,0 0-1,1 0 0,-1 0 0,0-1 1,0 1-1,0 0 0,0 0 0,0 0 1,0 0-1,0 0 0,0 0 0,0 0 1,0 0-1,1 0 0,-1 0 0,0 0 1,0 0-1,0 0 0,0-1 0,0 1 1,-1-8-249,-5-13-153,-6-6-225,-1 0-1,-2 1 1,0 1 0,-2 1-1,-35-42 1,49 65 484,10 10 106,16 13 16,-21-21-18,0 0 0,0 0 0,0 0 0,1 0 0,-1-1 0,0 1 0,1-1 0,-1 1 0,0-1 0,1 0 0,-1 0 0,0 0 0,1 0 0,-1 0 0,0-1 0,1 1 0,-1-1 0,0 1 0,1-1 0,-1 0 0,0 0 0,0 0 0,0 0 0,0 0 0,0 0 0,0-1 0,0 1 0,0-1 0,2-2 0,3-4-203,0 0 1,0-1-1,-1 0 1,0 0-1,5-11 0,4-9-266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5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1 16684,'-4'1'274,"0"0"0,0 1 0,0-1 0,1 1 0,-1 0 0,0 0 0,1 0 0,-1 1 0,1-1 0,-6 6 0,2-2 193,1 1 1,0 0-1,-10 15 0,12-16-330,0 1 0,1 0-1,0-1 1,1 1-1,0 1 1,0-1 0,0 0-1,1 0 1,0 1-1,1-1 1,-1 1 0,2 8-1,-1-13-109,0 0-1,1 1 1,-1-1-1,1 0 1,0 0-1,-1 0 1,2 0-1,-1 0 1,0 0-1,1 0 1,-1 0-1,1 0 1,0-1-1,0 1 1,0 0 0,0-1-1,0 0 1,1 1-1,-1-1 1,1 0-1,-1 0 1,1-1-1,0 1 1,0 0-1,0-1 1,0 0-1,0 0 1,0 0-1,0 0 1,4 1-1,-1-2-4,0 0 0,0 0 0,0 0 0,-1-1-1,1 0 1,0 0 0,0-1 0,0 1 0,-1-1 0,1-1-1,0 1 1,-1-1 0,0 0 0,0 0 0,0 0 0,0-1-1,0 1 1,5-7 0,-4 5 27,0-1 0,0 0 0,-1-1 0,0 1 0,0-1 0,0 0 0,-1 0 0,0 0 0,-1-1 0,1 0 0,-1 0 0,3-12 0,-6 18-34,1 1-1,-1-1 0,0 1 0,0-1 1,1 1-1,-1-1 0,0 1 0,0-1 1,-1 0-1,1 1 0,0-1 0,0 1 1,-1-1-1,1 1 0,-1-1 0,1 1 0,-1-1 1,0 1-1,0-1 0,0 1 0,1 0 1,-1 0-1,0-1 0,0 1 0,-1 0 1,1 0-1,0 0 0,0 0 0,-1 0 1,1 0-1,0 0 0,-1 1 0,1-1 1,-1 0-1,1 1 0,-1-1 0,1 1 1,-1 0-1,1-1 0,-1 1 0,1 0 0,-1 0 1,1 0-1,-1 0 0,-2 1 0,-3-1 5,0 1 0,0 0-1,1 0 1,-1 1 0,0-1-1,1 2 1,-1-1 0,1 1-1,-7 3 1,8-2-170,-1 0 1,1 0-1,0 1 1,-7 8-1,11-12 119,0 0 1,0 0 0,0 0-1,0 0 1,0 0-1,1 0 1,-1 0-1,0 0 1,0 1-1,1-1 1,-1 0-1,1 0 1,-1 1-1,1-1 1,0 0-1,0 1 1,-1-1-1,1 1 1,0-1-1,0 0 1,0 1 0,0-1-1,1 0 1,-1 1-1,0-1 1,0 1-1,1-1 1,0 1-1,13 4-273,9-4-106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7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11 193 13459,'-10'16'2321,"11"-10"-1001,10-7 209,15-8 106,44-22-1,-6 3-880,-32 15-506,209-75 1247,-203 76-1411,1 2 1,0 2 0,1 2 0,53-2 0,-84 8-176,1 0 1,-1 0-1,15 4 1,-21-3-5,-1-1 0,1 1 0,-1 0 0,1 0 0,-1 0 0,1 0 0,-1 0-1,0 0 1,0 1 0,0-1 0,0 1 0,0 0 0,0 0 0,0-1 0,0 1 0,1 3 0,-3-5 59,1 1 0,-1-1 0,0 1 0,0 0 0,0-1 0,0 1-1,0-1 1,0 1 0,0 0 0,0-1 0,0 1 0,0-1 0,0 1 0,0-1 0,-1 1 0,1 0 0,0-1 0,0 1 0,-1-1 0,1 1 0,0-1-1,-1 1 1,1-1 0,0 1 0,-1-1 0,1 1 0,-1-1 0,1 0 0,-1 1 0,1-1 0,-1 0 0,1 1 0,-1-1 0,1 0 0,-1 0 0,1 1-1,-1-1 1,1 0 0,-1 0 0,0 0 0,1 0 0,-1 0 0,1 0 0,-1 0 0,-1 0 0,-11 1-566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7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39 17364,'0'0'114,"-1"0"1,1 0 0,0 1-1,-1-1 1,1 0-1,-1 0 1,1 0 0,0 0-1,-1 1 1,1-1 0,0 0-1,-1 0 1,1 1-1,0-1 1,-1 0 0,1 0-1,0 1 1,0-1 0,-1 0-1,1 1 1,0-1-1,0 0 1,0 1 0,0-1-1,-1 1 1,1-1-1,0 0 1,0 1 0,0-1-1,0 1 1,0-1 0,0 0-1,0 1 1,0-1-1,0 1 1,0-1 0,0 0-1,0 1 1,0-1 0,0 1-1,1-1 1,-1 0-1,0 1 1,0-1 0,0 0-1,1 1 1,-1 0 0,9 18 1347,-5-13-1426,1 0 1,-1 0-1,1-1 0,0 1 1,1-1-1,-1-1 0,1 1 1,0-1-1,0 0 0,0 0 1,1-1-1,-1 1 0,1-1 1,0-1-1,0 1 1,0-1-1,0-1 0,0 1 1,11 0-1,-8-2-230,0 0 1,-1-1-1,1 0 0,-1-1 1,0 0-1,1 0 0,-1-1 1,0 0-1,0-1 0,-1 0 1,1 0-1,-1-1 0,0 0 1,11-9-1,-6 3-787,0 0 0,-2-1 0,1-1 0,-2 0 0,19-27-1,-35 50 1317,2 1-1,-1 1 0,-3 15 0,2-9 195,-23 79 2489,-21 121 0,50-185-5428,2-39 1860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8.1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16 19164,'6'-9'1434,"-1"2"48,-1 14-137,-3 28-189,-3 59-1,-2-16-1182,9 82-3077,-5-160 3077,0 0 1,-1 0-1,1 0 0,0 0 1,0 1-1,0-1 1,0 0-1,0 0 0,0 0 1,-1 0-1,1 0 1,0 0-1,0 0 0,0 0 1,0 0-1,0 0 1,0 0-1,-1 0 0,1 0 1,0 0-1,0 0 1,0 0-1,0 0 0,-1 0 1,1 0-1,0 0 1,0 0-1,0 0 0,0 0 1,0 0-1,-1 0 0,1 0 1,0 0-1,0 0 1,0 0-1,0 0 0,0-1 1,0 1-1,0 0 1,-1 0-1,1 0 0,0 0 1,0 0-1,0 0 1,0 0-1,0-1 0,0 1 1,0 0-1,0 0 1,0 0-1,0 0 0,-8-7-379,-4-6-277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28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61 16724,'-8'-7'1936,"5"4"-1136,4 0-344,8 0 1097,4 3-473,11 3-360,0-3-184,4-1-344,4-2-184,2-3-384,-1 2-256,-4-4 832,-3 1-296,-7-3-88,-2 1-80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0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30 14227,'2'-2'377,"0"0"1,0 1-1,0-1 1,0 0-1,-1 0 1,1 0-1,-1-1 1,1 1-1,1-3 1,-3 4-322,0 1 1,0 0 0,0 0-1,0 0 1,0 0 0,0-1 0,0 1-1,0 0 1,0 0 0,0 0-1,0 0 1,0-1 0,0 1-1,0 0 1,0 0 0,0 0 0,0 0-1,0-1 1,0 1 0,0 0-1,0 0 1,0 0 0,0 0-1,0 0 1,0-1 0,0 1 0,0 0-1,0 0 1,-1 0 0,1 0-1,0 0 1,0-1 0,0 1-1,0 0 1,0 0 0,0 0 0,-1 0-1,1 0 1,0 0 0,0 0-1,0 0 1,0 0 0,-1 0-1,1 0 1,0 0 0,-19 5 1488,7 1-1399,-1 1 1,1 1-1,1 0 0,-1 0 0,1 1 0,1 1 0,0 0 0,0 0 0,-9 14 0,11-14-51,1 1-1,0-1 1,1 1-1,0 1 1,1-1-1,0 1 1,1 0-1,0 0 1,1 0-1,-3 20 1,6-28-83,-1 1 0,1-1 0,0 0 0,1 1 1,-1-1-1,1 1 0,0-1 0,0 0 0,0 1 0,1-1 0,-1 0 1,1 0-1,0 0 0,0 0 0,1 0 0,-1-1 0,1 1 0,-1 0 0,1-1 1,5 4-1,-5-4-79,1-1 0,-1 0 0,1 0 0,-1 0 0,1 0 0,0-1 0,0 1 0,0-1 0,0 0 0,0 0 0,0 0 0,0-1 0,0 0 0,0 1 0,0-1 0,0-1 0,0 1 0,1-1 0,-1 1 0,0-1 0,0 0 0,4-2 0,22-12-242,-3-7-91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0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16540,'-1'8'679,"0"0"1,0 0 0,-1-1 0,-2 9 0,-6 30 1498,9-44-2124,1 0-1,0 1 1,0-1-1,0 0 1,1 1-1,-1-1 1,1 0 0,-1 0-1,1 1 1,-1-1-1,1 0 1,0 0-1,0 0 1,0 0-1,1 0 1,1 2 0,-3-3-54,1 0 1,0 0-1,1 0 1,-1-1-1,0 1 1,0-1-1,0 1 1,0-1-1,0 1 1,1-1-1,-1 1 1,0-1-1,0 0 1,1 0-1,-1 0 1,0 0-1,1 0 0,-1 0 1,0 0-1,0 0 1,1 0-1,-1-1 1,0 1-1,0 0 1,1-1-1,-1 1 1,0-1-1,0 1 1,0-1-1,0 0 1,1 0-1,6-4-81,0 0 1,-1-1-1,8-6 0,-12 9 25,18-17-209,-16 14 167,1 1 0,0-1-1,0 1 1,0 1 0,0-1 0,1 1 0,8-4 0,-15 8 97,1 0 0,-1 0 0,1 0 0,-1 0 0,1 0 0,-1 0 0,1 0 0,-1 0-1,1 0 1,-1 0 0,1 0 0,-1 0 0,0 1 0,1-1 0,-1 0 0,1 0 0,-1 1 0,0-1 0,1 0 0,-1 0 0,1 1 0,-1-1 0,0 1 0,0-1 0,1 0 0,-1 1-1,0-1 1,1 0 0,-1 1 0,0-1 0,0 1 0,0-1 0,0 1 0,0-1 0,1 1 0,-1-1 0,0 1 0,0-1 0,0 1 0,0-1 0,0 0 0,0 1 0,-1 0 0,2 25 256,-1-24-215,-4 33 555,-1-1-1,-15 53 1,2-13 293,1 11-463,24-94-1169,5-13 606,0-14-143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0.9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 20828,'-4'16'2401,"2"0"-1633,-1-3-392,2 0 1425,1-6-985,4-1-320,2-8-1056,1-6 488,-1-4-48,-2 0-136,-2 1-48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1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1 141 17404,'29'52'5958,"-23"-43"-5478,0-1-1,0 0 0,15 15 0,-18-20-555,-1-1 0,1 1 0,0-1 0,0 0 0,1 0 0,-1 0 0,0 0 0,1 0 0,-1-1 0,1 0 0,-1 1 0,1-1 0,-1-1 0,1 1 0,0 0 0,0-1 0,-1 0 0,1 0 0,0 0 0,0 0 0,0-1 0,-1 1 0,1-1-1,0 0 1,-1 0 0,1 0 0,-1-1 0,1 1 0,5-4 0,1-2-478,-1 1-1,1-2 0,-1 1 1,-1-1-1,0-1 0,12-13 1,39-64-2458,-45 64 1579,19-38-819,-23 40 7063,-28 49-2940,2 1 0,-18 44 0,17-28-1137,2 0 0,-14 80 0,25-89-963,4-35 42,0-1 0,1 1 0,-1 0 1,0 0-1,1-1 0,-1 1 0,1 0 1,0-1-1,0 1 0,-1-1 0,1 1 0,0-1 1,0 1-1,0-1 0,1 0 0,-1 1 1,0-1-1,2 2 0,0-1-508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1.9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73 17388,'-7'10'1840,"7"0"-1088,6-3-288,10-4 1081,7-3-385,15-6-384,3-4-160,12-4-280,1-2-80,3-1-128,-4-1-120,-6 7-304,-2 0-208,-14 11-536,-5 0-136,-14 6 832,-6 3-256,-11 1-161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37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 11851,'2'47'4386,"-1"-26"-3479,7 69 1120,-7-82-1933,0 0 0,1 0 0,0 0 0,1 0 0,0 0 0,0-1 0,1 1 1,6 10-1,-10-17-87,1 0 0,0 0 0,-1-1 0,1 1 0,0 0 1,-1 0-1,1 0 0,0 0 0,0-1 0,0 1 0,0 0 1,0-1-1,0 1 0,0-1 0,0 1 0,0-1 0,0 1 0,0-1 1,0 0-1,0 1 0,0-1 0,1 0 0,-1 0 0,2 0 1,-2-1-3,1 1-1,-1-1 1,1 1 0,-1-1 0,1 0 0,-1 0 0,0 0 0,0 0 0,1 0 0,-1 0 0,0 0-1,0 0 1,0-1 0,0 1 0,1-2 0,3-6 13,-1 0 0,1 0 0,-2 0 0,6-16-1,-3-3 211,0 1 0,-2-1-1,-1 0 1,-1 0 0,-1 0-1,-4-31 1,32 150 876,-26-82-1132,-1-2-42,0 0 1,0-1-1,1 1 0,0-1 1,0 1-1,9 10 0,-12-17 53,0 1-1,0-1 0,0 0 1,0 1-1,0-1 0,1 0 1,-1 0-1,0 0 1,0 1-1,0-1 0,1 0 1,-1 0-1,0 0 0,0 1 1,1-1-1,-1 0 1,0 0-1,0 0 0,1 0 1,-1 0-1,0 0 1,0 0-1,1 1 0,-1-1 1,0 0-1,1 0 0,-1 0 1,0 0-1,0 0 1,1 0-1,-1 0 0,0-1 1,1 1-1,-1 0 0,0 0 1,0 0-1,1 0 1,-1 0-1,0 0 0,0 0 1,1-1-1,-1 1 0,0 0 1,0 0-1,1 0 1,-1-1-1,0 1 0,0 0 1,0 0-1,1 0 1,-1-1-1,0 1 0,0 0 1,0 0-1,0-1 0,0 1 1,0 0-1,0-1 1,0 1-1,1 0 0,-1 0 1,0-1-1,4-22-689,-4 22 702,4-72-785,0 23 292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2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95 18716,'-7'-6'1938,"3"7"54,4 20 107,1-12-1874,1 1 1,0-1-1,0 1 0,1-1 0,0 0 0,9 18 0,-10-24-243,-1 0-1,1 0 0,1 0 1,-1 0-1,0 0 1,1 0-1,0-1 1,-1 1-1,6 2 0,-6-4-10,-1 0 0,1 0 0,0 0-1,0 0 1,0-1 0,0 1-1,0-1 1,0 1 0,0-1-1,0 0 1,0 0 0,-1 0 0,1 0-1,0 0 1,0 0 0,0-1-1,0 1 1,4-2 0,1-1-244,0 0 0,0-1 1,0 0-1,0 0 1,-1-1-1,0 0 0,0 0 1,0-1-1,0 1 0,7-11 1,5-9-2095,20-33 0,-36 55 2193,42-80-4621,-46 106 5364,-9 12 1241,-19 66 2711,-20 120-1,49-218-4473,0 2-174,0 0-1,0 0 1,0 1 0,1-1-1,0 0 1,0 0-1,0 1 1,0-1-1,1 0 1,0 0 0,0 1-1,1-1 1,-1 0-1,4 8 1,1-5-373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4.5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68 21837,'1'0'1664,"5"-2"-1288,7-2-160,7-3 608,12-2-320,8-1-264,4-2-240,1 2-560,-1 1-384,-6 5-2217,-8 4 2697,-14 7-424,-10 6-360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5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66 19476,'0'10'1889,"2"-2"-1401,11-5-200,8-3 920,11-4-648,4-5-296,7-4-952,0-1-616,7-4 1128,-6 3-216,-3 1-225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5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314 44 17652,'0'-2'143,"0"0"0,-1 0 1,1 0-1,-1 0 0,1 0 1,-1 0-1,0 0 0,0 0 1,1 1-1,-1-1 0,0 0 1,-1 1-1,1-1 0,0 0 1,0 1-1,-1-1 0,1 1 1,-1 0-1,1-1 0,-1 1 1,0 0-1,-1-1 0,0 1 17,0 0-1,-1 1 0,1-1 1,0 0-1,0 1 0,0 0 0,0 0 1,-1 0-1,1 0 0,0 1 1,0-1-1,-5 2 0,-5 2 92,0 1 0,1 0 0,-1 0 0,1 2 0,-16 10 0,12-6-149,2 0-1,-1 0 0,1 2 0,1 0 1,-24 29-1,32-35-42,0 1-1,0-1 1,1 1-1,0 0 1,0 1 0,1-1-1,0 1 1,0-1 0,1 1-1,1 0 1,-1 0-1,1 0 1,1 0 0,0 12-1,0-16-80,1-1-1,0 0 1,0 0-1,0 0 1,0 0-1,1-1 1,-1 1-1,1 0 1,0 0-1,0-1 1,0 1-1,1-1 1,-1 0-1,1 0 0,0 0 1,0 0-1,0 0 1,0-1-1,1 1 1,-1-1-1,1 0 1,-1 0-1,1 0 1,5 2-1,-3-2-112,1 1-1,1-1 0,-1-1 0,0 1 1,0-1-1,1-1 0,-1 1 0,0-1 1,1 0-1,-1-1 0,1 0 1,-1 0-1,7-3 0,24-10-400</inkml:trace>
  <inkml:trace contextRef="#ctx0" brushRef="#br0" timeOffset="1">362 325 17148,'-6'35'2944,"3"-26"-2577,1 1 0,1-1-1,0 0 1,0 0-1,0 1 1,1-1 0,1 0-1,0 0 1,3 14-1,-4-22-337,0 0-1,0 0 0,1 1 1,-1-1-1,1 0 0,0 0 0,-1 0 1,1 0-1,0 1 0,-1-1 1,1 0-1,0 0 0,0 0 1,0-1-1,0 1 0,0 0 0,0 0 1,0 0-1,0-1 0,1 1 1,-1-1-1,0 1 0,0-1 0,0 1 1,1-1-1,-1 0 0,0 1 1,1-1-1,-1 0 0,0 0 1,0 0-1,1 0 0,-1 0 0,0 0 1,1 0-1,-1-1 0,0 1 1,1 0-1,-1-1 0,0 1 0,0-1 1,0 1-1,1-1 0,1-1 1,3-2 70,1-1 1,-1 1 0,0-1-1,0 0 1,-1 0 0,8-9 0,-5 3 48,1 0 0,-1 0 0,6-13 0,-12 22-129,-1-1 0,0 1 0,0 0 0,0 0 0,0-1 0,0 1 0,0 0 0,-1-1 0,1 1 0,-1-1 0,1 1 0,-1-1-1,0 1 1,0-1 0,0 1 0,0-1 0,-1 1 0,1 0 0,-1-1 0,0 1 0,1-1 0,-1 1 0,0 0 0,0-1 0,-3-2 0,3 4-9,0 0 1,0 0-1,0 0 0,0 0 1,0 0-1,0 0 0,0 1 1,-1-1-1,1 0 1,0 1-1,-1-1 0,1 1 1,0-1-1,-1 1 0,1 0 1,0 0-1,-1-1 0,1 1 1,-4 1-1,2-1-3,0 1 0,-1-1 0,1 1 0,0 0 1,0 1-1,0-1 0,-1 0 0,-2 3 0,-3 2-126,1 0 0,-1 0 0,2 1 0,-13 13 0,13-12-281,0 1-1,0 0 1,1 0 0,0 1 0,0 0-1,1 0 1,-6 18 0,12-26-356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5.9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1 124 19252,'5'1'333,"0"1"0,1 0 0,0-1 0,-1 0-1,1-1 1,0 1 0,-1-1 0,1 0 0,0 0 0,6-2 0,10-2 211,27-8 0,-25 5-65,107-30 640,-51 14-992,103-18 1,-183 41-135,17-3-202,30 0-1,-43 3 109,0 0 0,-1 0 1,1 1-1,0-1 0,0 1 0,-1 0 0,1 0 1,-1 0-1,1 0 0,-1 1 0,1 0 0,-1-1 1,0 1-1,4 3 0,-6-4 26,0-1 0,-1 0-1,1 1 1,-1-1 0,1 1 0,-1-1-1,1 1 1,-1-1 0,0 1 0,1-1-1,-1 1 1,0 0 0,1-1 0,-1 1-1,0-1 1,0 1 0,1 0 0,-1-1-1,0 1 1,0 0 0,0-1 0,0 1-1,0 1 1,0-2-31,-1 1 0,1-1 0,-1 1 0,1-1 0,0 1 0,-1-1 0,1 1 0,-1-1 0,1 0 0,-1 1 0,0-1 0,1 0 0,-1 1 0,1-1 0,-1 0 0,1 0 0,-1 0 0,0 0 0,0 1 0,-37 0-2282,36-1 2437,-23 0-1121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6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20068,'0'11'1953,"3"-1"-1169,1 1-288,5 2 904,1 3-319,6-2-409,1 0-176,5-3-240,1-4-216,0-7-536,2-5-368,-2-9-633,-1-3-535,-3-5 1504,-2-1-401,-4 1-327</inkml:trace>
  <inkml:trace contextRef="#ctx0" brushRef="#br0" timeOffset="1">268 1 16492,'-6'28'2040,"0"10"-984,-1 5-376,0 4 1209,1 1-409,1-2-464,3-3-280,-1-10-656,3-5-368,-2-9-824,-1-8 928,3 1-184,0-2-152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9.3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16099,'0'-1'121,"1"1"-1,-1 0 1,1 0-1,-1 0 1,1 0-1,-1 0 1,1-1-1,-1 1 0,1 0 1,-1 0-1,1 0 1,-1 0-1,1 1 1,-1-1-1,1 0 1,-1 0-1,1 0 0,-1 0 1,1 0-1,-1 1 1,0-1-1,1 0 1,-1 0-1,1 1 1,-1-1-1,1 1 0,7 15 1630,-2 29-577,-5-32-823,0-8-341,19 244-537,-39-258-1267,6 1 1193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39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0 114 19732,'5'2'1537,"1"1"-1073,5 1-176,11-3 584,5 1-240,9-6-224,6-2-216,2-7-632,-1-3-384,-1-7 704,-6-8-176,-8-2-120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40.3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249 10 14107,'20'-7'2630,"-16"5"-978,-15 4 533,-3 3-1878,0 1 0,-1 1-1,2 0 1,-1 1 0,1 0 0,0 1 0,1 1 0,0 0 0,1 0 0,0 1 0,0 1 0,1 0 0,1 0-1,-10 16 1,9-12-266,1 1 0,0 0 0,1 0 0,1 1 0,1 0 0,0 0 0,2 1 0,0 0-1,1 0 1,0 0 0,1 21 0,2-35-38,0-1 0,1 0 1,-1 0-1,1 0 0,0 1 0,0-1 0,0 0 0,0 0 0,1 0 0,-1 0 0,1 0 1,0-1-1,5 8 0,-5-9-55,1 0-1,-1-1 1,0 1 0,0 0 0,1-1-1,-1 1 1,1-1 0,-1 0 0,1 0 0,-1 0-1,1 0 1,0 0 0,0-1 0,-1 1-1,1-1 1,0 0 0,0 0 0,0 0-1,-1 0 1,1 0 0,0-1 0,3 0 0,1 0 31,-1-1 0,1 0 1,0 0-1,-1 0 0,1-1 1,-1 0-1,0 0 0,0-1 1,0 0-1,0 0 0,0 0 1,-1-1-1,6-6 0,13-21-267</inkml:trace>
  <inkml:trace contextRef="#ctx0" brushRef="#br0" timeOffset="1">438 298 15403,'1'26'1961,"4"35"1877,-4-57-3608,0 0 0,0 0 1,0 0-1,1 0 0,-1 0 1,1-1-1,0 1 0,0-1 1,0 1-1,0-1 0,1 0 1,3 4-1,-5-6-201,0 0 0,0 0 0,0 0-1,0 0 1,1 0 0,-1 0 0,0-1 0,1 1 0,-1 0 0,1-1 0,-1 1 0,1-1 0,-1 0 0,1 1-1,-1-1 1,1 0 0,-1 0 0,1 0 0,-1 0 0,1 0 0,1-1 0,0 1-69,-1-1 0,1 0 0,0 0 0,-1-1 1,1 1-1,-1-1 0,0 1 0,1-1 0,-1 0 0,3-3 1,2-2-320,-1-1 0,0 1 0,0-1 0,-1-1 1,7-12-1,-5 1-1556,8-38 1,-34 165 5524,7-29-1595,5-43-1454,-5 22-214,-5 68-1,17-125-356,0 1 1,0-1-1,-1 0 1,1 1 0,0-1-1,0 0 1,0 1-1,0-1 1,0 0-1,0 0 1,0 1 0,0-1-1,0 0 1,1 1-1,-1-1 1,0 0-1,0 1 1,0-1 0,0 0-1,0 1 1,0-1-1,1 0 1,-1 0-1,0 1 1,0-1 0,0 0-1,1 0 1,-1 0-1,0 1 1,0-1-1,1 0 1,-1 0 0,0 0-1,0 1 1,1-1-1,-1 0 1,0 0-1,1 0 1,-1 0-1,0 0 1,1 0 0,-1 0-1,0 0 1,0 0-1,1 0 1,-1 0-1,0 0 1,1 0 0,-1 0-1,0 0 1,1 0-1,-1 0 1,0 0-1,1 0 1,-1-1 0,13-1-333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49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 14163,'4'-18'2329,"-2"8"1216,-1 22-1257,2 111 476,-1-100-2660,1-1 1,1 1-1,9 30 1,-12-50-87,0 1 0,1-1 0,-1 1 0,1-1 0,0 0 1,0 0-1,0 1 0,0-1 0,4 4 0,-5-6-10,0-1 0,0 1 0,0-1 0,0 1-1,0-1 1,0 1 0,0-1 0,0 1 0,0-1 0,0 0 0,0 0 0,0 1 0,0-1 0,0 0-1,0 0 1,0 0 0,0 0 0,0 0 0,0 0 0,0-1 0,0 1 0,0 0 0,0 0 0,0-1-1,0 1 1,0-1 0,0 1 0,0-1 0,0 1 0,0-1 0,0 0 0,-1 1 0,1-1 0,0 0-1,0 1 1,0-3 0,6-4 51,0-1 0,-1 0 0,0-1 0,-1 0 0,0 1 0,0-2 0,-1 1 0,6-19 0,-3 4 148,-1-2-1,4-33 1,-9 50-145,3-33 215,-4 40-257,0 0 0,0 0 0,0 0 0,0 0 0,0 0 0,-1 0 0,1 0 0,-1 0 0,1 0 1,-1 0-1,0 0 0,0 0 0,1 0 0,-1 0 0,-3-2 0,4 4-15,0-1 1,0 1-1,-1 0 0,1 0 0,0 0 0,-1-1 0,1 1 0,0 0 0,-1 0 1,1 0-1,0 0 0,-1 0 0,1 0 0,-1-1 0,1 1 0,0 0 0,-1 0 1,1 0-1,-1 0 0,1 0 0,0 1 0,-1-1 0,1 0 0,0 0 0,-1 0 1,1 0-1,0 0 0,-1 0 0,1 1 0,0-1 0,-1 0 0,1 0 0,0 1 1,-1-1-1,1 0 0,0 0 0,0 1 0,-1-1 0,1 1 0,-9 18-116,9-17 20,-1-1 0,1 1 0,0-1 0,0 1-1,0 0 1,0-1 0,0 1 0,0-1 0,0 1 0,1-1-1,-1 3 1,1-4 21,-1 0-1,0 1 1,0-1 0,0 1-1,1-1 1,-1 0 0,0 1-1,0-1 1,1 0-1,-1 0 1,0 1 0,1-1-1,-1 0 1,0 1 0,1-1-1,-1 0 1,1 0-1,-1 0 1,0 0 0,1 1-1,-1-1 1,1 0 0,-1 0-1,0 0 1,1 0-1,-1 0 1,1 0 0,-1 0-1,1 0 1,-1 0-1,0 0 1,1 0 0,-1 0-1,1-1 1,-1 1 0,0 0-1,1 0 1,0-1-1,26-17-1409,-8 5 439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38.2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9 521 13963,'-4'67'1919,"2"-47"-1371,0 0-1,2 0 0,3 33 1,3-37-151,-6-16-388,1 0 0,-1 0 0,0 0 0,0 1 0,1-1 1,-1 0-1,0 0 0,0 0 0,1 0 0,-1 0 0,0 0 0,0 0 0,1 0 0,-1 0 0,0 0 0,0 0 1,1 0-1,-1 0 0,0 0 0,0 0 0,1 0 0,-1 0 0,0 0 0,0-1 0,1 1 0,-1 0 0,0 0 1,0 0-1,0 0 0,1 0 0,-1-1 0,0 1 0,1 0 0,0-2 5,1-1 1,0 1-1,-1 0 0,1-1 1,-1 1-1,0-1 0,0 0 1,0 1-1,1-4 0,6-31 5,7-72 0,-10 60 19,-1 37-15,1 20-20,5 31-15,-8-33 13,2 15-2,-4-15 0,1 0 0,0 0 0,1 0 0,-1 0 0,1 0 0,0-1-1,0 1 1,1-1 0,5 9 0,-8-14 2,0 0-1,1 0 1,-1 0 0,0 0-1,0 0 1,1 0-1,-1 0 1,0 0 0,0 0-1,1 0 1,-1 0-1,0 0 1,0 0 0,0 0-1,1 0 1,-1 0-1,0 0 1,0 0 0,1-1-1,-1 1 1,0 0 0,0 0-1,0 0 1,1 0-1,-1-1 1,0 1 0,0 0-1,0 0 1,0 0-1,0-1 1,1 1 0,-1 0-1,0 0 1,0 0-1,0-1 1,0 1 0,0 0-1,0 0 1,0-1 0,5-13 41,1-22 73,-2 0 1,0-59-1,-3 54 16,-3-194 744,0 76 523,4 192-720,11 60 1,-5-49-423,-4-17-125,2 12 83,1 0 1,1 0-1,23 59 1,-31-97-212,18 32 117,-18-32-119,1 0-1,-1 0 0,1 0 0,-1 0 0,1 0 0,-1-1 0,1 1 0,0 0 1,-1 0-1,1-1 0,0 1 0,0 0 0,-1-1 0,1 1 0,0-1 0,0 1 1,0-1-1,0 0 0,0 1 0,0-1 0,0 0 0,0 1 0,0-1 0,-1 0 1,1 0-1,0 0 0,0 0 0,0 0 0,0 0 0,0 0 0,0 0 0,2-1 1,-2 0-16,-1 1 1,1-1-1,0 1 1,-1-1-1,1 0 1,-1 1-1,1-1 1,-1 0-1,1 1 1,-1-1-1,0 0 1,1 0-1,-1 0 1,0 1-1,0-1 1,0 0 0,1 0-1,-1 0 1,0 1-1,0-1 1,0 0-1,0 0 1,0 0-1,0 0 1,-1 1-1,1-1 1,0 0-1,0 0 1,-1 0-1,1 1 1,0-1-1,-1 0 1,0-1-1,-15-23-593,9 18 392,1 1-1,-1 0 0,-1 0 0,1 0 0,-1 1 0,-12-6 0,2 0 126,28 6-82,1 0 1,-1-1-1,-1 0 1,1-1-1,10-10 1,-3 0-82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0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112 174 19884,'-22'24'2215,"18"-21"-2049,0 1 0,0 0 0,0 0 0,0 0 0,0 1 0,1 0 0,0-1 0,0 1-1,0 0 1,1 0 0,-1 1 0,1-1 0,0 0 0,-1 10 0,4-11-192,0 0 0,0 0 0,1-1 0,-1 1 0,1 0 0,0-1-1,0 1 1,0-1 0,0 0 0,1 0 0,-1 1 0,1-1 0,6 4 0,11 18-108,-10-8 110,-1 1-1,0 0 1,-2 1-1,0 0 1,-1 0-1,-1 0 1,3 25-1,-4-16 67,-2-1 0,0 1 0,-2 0 0,-6 45-1,4-60 48,0-1 0,-1 0-1,-1 0 1,0-1-1,0 1 1,-11 18-1,14-27-28,-1 1 0,0-1 0,0 0 1,-1 0-1,1 0 0,-1 0 0,0 0 0,1 0 0,-1-1 0,0 1 0,-1-1 0,1 0 0,0 0 0,-1 0 0,1 0 1,-1-1-1,1 0 0,-1 1 0,0-1 0,1 0 0,-1-1 0,0 1 0,0-1 0,-6 1 0,8-1-34,0 0-1,1-1 1,-1 1 0,0 0-1,0-1 1,1 1-1,-1 0 1,0-1-1,1 0 1,-1 1 0,1-1-1,-1 0 1,0 0-1,1 0 1,0 0-1,-1 0 1,1-1 0,0 1-1,0 0 1,-1 0-1,0-3 1,1 1-13,0 1 0,0 0-1,0-1 1,1 1 0,-1-1 0,1 1 0,0-1 0,-1 1-1,1-1 1,1 1 0,-1-1 0,0 1 0,1-5 0,2-2-18,0 0 0,0-1 1,1 1-1,0 0 0,0 1 0,10-14 1,82-107-70,24-34-84,-98 129 107,-1-1 0,-2-1 1,14-38-1,-23 49 22,-1-1 1,-1 0-1,-1 0 0,-1 0 1,4-53-1,-10 76 35,0 0 0,0 0-1,0 0 1,-1 0 0,1 0 0,-1 1-1,0-1 1,1 0 0,-1 0 0,-1 1 0,1-1-1,0 0 1,-3-3 0,3 5-2,0 0 0,0 1 0,0-1 0,0 0 0,0 0 1,0 1-1,0-1 0,0 1 0,-1-1 0,1 1 0,0 0 0,0-1 0,0 1 0,-1 0 0,1 0 0,0 0 1,0 0-1,-1 0 0,1 0 0,0 0 0,0 0 0,-1 0 0,1 1 0,0-1 0,0 0 0,0 1 0,0-1 1,-1 1-1,1-1 0,0 1 0,0 0 0,-1 1 0,-5 2 16,0 1 0,1 1-1,0-1 1,0 1 0,1 0 0,-1 0 0,-4 8-1,-1 2 6,-17 33 0,23-38-24,1-1 0,0 1 1,0 0-1,1 0 0,0 0 0,-1 18 1,3-26-50,1 0 1,0-1-1,0 1 1,0 0-1,0 0 1,0-1 0,0 1-1,1 0 1,0 0-1,-1-1 1,1 1-1,0-1 1,0 1 0,0-1-1,1 1 1,-1-1-1,1 1 1,-1-1 0,1 0-1,0 0 1,0 0-1,0 0 1,0 0-1,0 0 1,0-1 0,0 1-1,1-1 1,-1 1-1,0-1 1,1 0 0,0 0-1,3 1 1,5 0-32,-1-1 1,1-1-1,-1 0 1,1 0-1,-1-1 1,1-1-1,-1 1 0,11-4 1,19-4-349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0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16812,'-4'13'2432,"5"0"-1376,-1-4-440,0 0 2193,0-2-1689,5 0-336,-3-1-888,3-3-440,3-8 512,1-5-176,-2-3-168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1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43 16772,'-4'-38'4421,"4"33"-2029,0 19-926,0-1-1330,2 106 208,8 140-279,-10-254-57,1 1 0,0 0 1,0-1-1,4 10 0,-5-14-7,0-1 0,0 0 1,0 1-1,0-1 0,1 0 0,-1 1 0,0-1 1,0 0-1,0 0 0,0 1 0,1-1 1,-1 0-1,0 0 0,0 1 0,1-1 0,-1 0 1,0 0-1,1 0 0,-1 1 0,0-1 0,0 0 1,1 0-1,-1 0 0,0 0 0,1 0 1,-1 0-1,0 0 0,1 0 0,-1 0 0,0 0 1,1 0-1,0 0 3,0-1-1,0 0 1,0 1 0,0-1 0,0 0-1,0 0 1,0 0 0,0 0 0,-1 0-1,1 0 1,0 0 0,-1 0 0,1 0-1,0-2 1,16-35 70,-1-2-1,19-78 1,-21 66-29,-7 27-46,2-6-79,0 0-1,5-48 1,-14 79 39,0-1 0,0 1 0,0 0-1,0-1 1,0 1 0,0-1 0,0 1 0,1 0 0,-1-1-1,0 1 1,0-1 0,-1 1 0,1 0 0,0-1-1,0 1 1,0 0 0,0-1 0,0 1 0,0-1 0,0 1-1,-1 0 1,1-1 0,0 1 0,0 0 0,0-1-1,-1 1 1,1 0 0,0 0 0,0-1 0,-1 1 0,1 0-1,-1-1 1,-9 8-770,-10 21-34,11-11 197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2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1 158 15163,'0'20'921,"6"63"2415,-5-73-2843,1 0-1,0 0 1,1 0 0,0 0 0,7 15 0,-9-23-501,0 0 1,0-1 0,0 1-1,0-1 1,0 1 0,0-1-1,0 1 1,0-1-1,1 0 1,-1 0 0,0 0-1,1 1 1,-1-1 0,1-1-1,-1 1 1,1 0-1,0 0 1,-1 0 0,1-1-1,0 1 1,1-1 0,0 1-133,0-1 0,0-1 1,0 1-1,0 0 1,0-1-1,-1 1 0,1-1 1,0 0-1,0 0 1,-1 0-1,1 0 0,2-2 1,7-4-521,-1-1 0,0 0 0,-1-1 1,13-13-1,45-54-3743,-59 65 4194,0-1 1,-2 0-1,1-1 0,10-24 0,-18 36 325,1 0-1,-1 0 0,1 0 0,-1 0 1,1 0-1,-1 0 0,0 0 0,1 0 1,-1 0-1,0 0 0,0 0 0,0-1 1,0 1-1,0 0 0,0 0 0,0 0 1,0 0-1,-1 0 0,1 0 0,-1-1 1,1 2-7,-1 0 0,0 0 0,1 0 0,-1 0 0,0 0 0,1 0 0,-1 0 0,1 0 0,-1 0 0,0 0 0,1 0 0,-1 1 0,0-1 0,1 0 1,-1 0-1,1 1 0,-1-1 0,0 0 0,1 1 0,-1-1 0,1 1 0,-1 0 0,-34 31 3098,24-16-2401,-1 0 0,2 0 1,-17 34-1,23-42-688,1 0 0,0 0 0,1 0-1,-1 0 1,1 0 0,1 0 0,0 0 0,0 1 0,0-1 0,1 1-1,2 12 1,-2-21-112,0 1 0,0 0 0,0 0 0,0-1 0,0 1 0,0 0-1,0-1 1,1 1 0,-1 0 0,0-1 0,1 1 0,-1 0 0,0-1 0,1 1 0,-1-1 0,0 1-1,1-1 1,-1 1 0,1-1 0,-1 1 0,1-1 0,0 1 0,-1-1 0,1 0 0,-1 1 0,1-1-1,0 0 1,-1 1 0,1-1 0,1 0 0,-1 0-2,1 0 0,-1-1 0,1 1 0,-1 0 0,1-1 0,-1 0 0,0 1 0,1-1 0,-1 0 0,0 1 0,0-1 0,1 0 0,0-2 0,5-3-2,-1 0-1,0-1 1,-1 0-1,6-7 1,-2-1 13,-1-1 1,0 0-1,-1-1 0,6-22 1,-10 29 13,0-1 1,-1 0 0,0 0 0,-1 0-1,0-1 1,-1 1 0,-2-22 0,1 31-20,1-1 0,0 1 0,-1-1 0,0 1 0,0-1 0,0 1 0,0 0 0,0-1 0,0 1 0,0 0 0,-1 0 0,1-1 0,-1 1 0,1 0 0,-1 1 0,0-1 0,0 0 0,0 0 0,0 1 0,0-1 0,0 1 1,-1 0-1,1 0 0,-3-2 0,3 3-13,0 0 0,0 0 1,0 0-1,0 0 0,0 0 1,0 0-1,0 1 0,0-1 1,0 0-1,0 1 0,0 0 1,0-1-1,0 1 0,0 0 1,1 0-1,-1 0 0,0 0 1,1 1-1,-1-1 0,1 0 0,-1 1 1,1-1-1,0 1 0,-1-1 1,1 1-1,0 0 0,0-1 1,0 1-1,0 0 0,0 0 1,0 2-1,0-1-88,-1 0 1,1 0-1,0 0 0,1 0 1,-1 1-1,0-1 1,1 0-1,0 0 0,-1 1 1,1-1-1,1 0 0,-1 0 1,0 1-1,2 2 0,-2-4 18,1-1 0,-1 0-1,1 0 1,-1 0-1,1 0 1,0 0-1,0 0 1,-1 0 0,1 0-1,0 0 1,0 0-1,0 0 1,0 0-1,0 0 1,0-1-1,0 1 1,0 0 0,1-1-1,-1 1 1,0-1-1,0 1 1,0-1-1,1 0 1,-1 1 0,0-1-1,0 0 1,1 0-1,-1 0 1,0 0-1,1 0 1,-1 0-1,0-1 1,0 1 0,1 0-1,-1 0 1,0-1-1,3 0 1,2-2-266,1 0 0,0 0 1,-1-1-1,1 0 0,-1 0 1,0 0-1,-1 0 0,11-11 1,39-49-1521,-42 48 1541,16-21 234,-29 37 104,0-1 1,1 1 0,-1 0-1,0 0 1,0 0 0,0 0-1,0 0 1,1-1 0,-1 1-1,0 0 1,0 0 0,0 0-1,1 0 1,-1 0 0,0 0-1,0 0 1,1 0 0,-1 0-1,0 0 1,0 0 0,0 0-1,1 0 1,-1 0 0,0 0-1,0 0 1,1 0 0,-1 0-1,0 0 1,0 0 0,0 0-1,1 0 1,-1 1 0,0-1-1,0 0 1,0 0 0,1 0-1,-1 0 1,0 0-1,0 1 1,0-1 0,0 0-1,1 0 1,-1 0 0,0 0-1,0 1 1,0-1 0,0 0-1,0 0 1,0 1 0,0-1-1,0 0 1,0 0 0,0 0-1,0 1 1,0-1 0,0 0-1,0 0 1,0 1 0,0-1-1,0 0 1,0 0 0,0 0-1,0 1 1,1 17 668,-2-17-603,-4 118 3179,-1 72 341,6-188-3646,0 0-1,0 0 0,0 0 0,-1-1 1,1 1-1,-1 0 0,0 0 0,0 0 1,0-1-1,0 1 0,0-1 0,0 1 1,-1-1-1,0 1 0,1-1 1,-1 0-1,0 1 0,0-1 0,0 0 1,0 0-1,-4 2 0,5-4-6,1 1-1,-1-1 1,1 0 0,0 0 0,-1 0-1,1 0 1,-1 0 0,1 0-1,-1 0 1,1 0 0,-1 0 0,1 0-1,-1 0 1,1 0 0,-1 0-1,1-1 1,0 1 0,-1 0 0,1 0-1,-1 0 1,1-1 0,0 1-1,-1 0 1,1 0 0,0-1-1,-1 1 1,1 0 0,0-1 0,-1 1-1,1 0 1,0-1 0,-1 1-1,1-1 1,0 1 0,0 0 0,0-1-1,0 1 1,-1-1 0,1 1-1,0-1 1,0 1 0,0-1-1,-3-23-582,3 22 612,1-35-639,5-11-169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3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17 124 15747,'6'-22'1983,"-9"53"2537,-1-1-3908,1 0 0,2 0 0,1 0 0,1 0 0,9 54 0,-2-41-635,3 0 0,1-2 1,24 56-1,-27-77-80,-11-25-68,-12-26 37,-14-29-37,-24-58-146,49 104 261,7 9 2,17 12-21,-13-3 68,-3-2-15,0-1 0,1 1 0,-1-1 0,0 1 1,0-2-1,0 1 0,1 0 0,-1-1 0,0 0 1,1 0-1,-1-1 0,0 1 0,1-1 0,-1-1 0,0 1 1,0 0-1,0-1 0,0 0 0,0-1 0,0 1 1,-1-1-1,1 0 0,-1 0 0,0 0 0,0 0 1,0-1-1,0 0 0,0 0 0,5-7 0,0-2-17,0-1 0,-1 0-1,0 0 1,-1-1 0,-1 0-1,0 0 1,-1 0 0,4-27-1,-4 20 100,-2-1 0,-1 0 0,-1 0-1,-2-33 1,0 52-30,0 0-1,1 0 1,-1 0-1,-1 1 1,1-1-1,-2-4 0,2 7-22,1 1 0,0-1 0,0 1 0,-1-1 0,1 1 0,0-1 0,0 1 0,-1-1 0,1 1 0,-1-1-1,1 1 1,0 0 0,-1-1 0,1 1 0,-1-1 0,1 1 0,-1 0 0,1-1 0,-1 1 0,1 0 0,-1 0-1,0 0 1,1-1 0,-1 1 0,1 0 0,-1 0 0,1 0 0,-1 0 0,0 0 0,1 0 0,-1 0-1,1 0 1,-1 0 0,0 0 0,1 0 0,-1 1 0,1-1 0,-1 0 0,1 0 0,-1 1 0,1-1 0,-1 0-1,1 1 1,-1-1 0,1 0 0,-1 1 0,1-1 0,-1 0 0,1 1 0,0-1 0,-1 2 0,-3 2 26,2 0-1,-1 0 1,0 0 0,1 0 0,0 1 0,0-1 0,0 1 0,-2 7 0,-8 43 144,9-35-129,-6 19 20,3 1-1,1 0 1,2 0-1,2 0 1,5 55-1,-3-90-63,-1 1 0,1-1-1,0 1 1,0-1 0,1 1-1,0-1 1,0 0 0,0 0-1,0 1 1,1-2-1,0 1 1,0 0 0,0 0-1,1-1 1,0 0 0,0 0-1,0 0 1,0 0 0,0-1-1,1 1 1,9 4-1,-9-5-20,0 0 0,0 0 0,0 0 0,0 0 0,0 1 0,-1-1 0,1 1 0,4 6 0,-7-8 8,0 1 0,-1-1 0,1 0 0,-1 1 0,1-1 0,-1 1 0,0-1 0,0 1 0,0 0 0,-1-1 0,1 1-1,-1 0 1,1 0 0,-1 0 0,0-1 0,0 1 0,0 0 0,0 0 0,-1 3 0,1-6 2,-1-1 1,1 1-1,0 0 1,0 0-1,0 0 1,0-1-1,0 1 1,0 0-1,-1 0 1,1 0-1,0 0 1,0 0-1,0-1 1,0 1 0,-1 0-1,1 0 1,0 0-1,0 0 1,0 0-1,-1 0 1,1 0-1,0 0 1,0 0-1,-1 0 1,1 0-1,0 0 1,0 0-1,0 0 1,-1 0-1,1 0 1,0 0-1,0 0 1,0 0-1,-1 0 1,1 0-1,0 0 1,0 0-1,-1 0 1,1 0-1,0 0 1,0 1-1,0-1 1,0 0 0,-1 0-1,1 0 1,0 0-1,0 0 1,0 1-1,0-1 1,0 0-1,-1 0 1,1 0-1,0 1 1,0-1-1,0 0 1,0 0-1,0 0 1,0 1-1,0-1 1,0 0-1,0 0 1,0 0-1,0 1 1,0-1-1,0 0 1,0 1-1,-8-17-377,3-2-14,0 0 0,2 0 0,0 0-1,0-25 1,3-74-1272,0 116 1663,7-94-1177,-5 82 1078,0 0-1,1 0 1,0 0-1,1 0 1,6-12-1,-8 22 180,-1 1-1,1-1 0,-1 1 1,1 0-1,0 0 1,0 0-1,0 0 0,4-3 1,-4 4-11,0-1 0,-1 1 0,1-1 0,0 1 0,-1-1 0,1 0 0,-1 0 0,0 0 0,1 1 0,-1-1 0,0 0 1,0-1-1,1-2 0,1-7 45,2-7 783,-3 35-222,-3 1-467,-1 14 106,2 1 1,1 0-1,1 0 1,11 53-1,-13-83-288,1 0 1,-1 0-1,1 0 0,0 0 1,0 1-1,0-1 1,0 0-1,0 0 0,0 0 1,0-1-1,1 1 0,-1 0 1,1 0-1,-1-1 0,1 1 1,0-1-1,0 1 0,0-1 1,3 2-1,-3-2-7,0-1-1,0 0 1,0 0-1,0 1 1,0-1 0,0-1-1,0 1 1,0 0-1,0 0 1,0-1-1,0 1 1,0-1 0,0 1-1,0-1 1,0 0-1,0 0 1,0 0 0,-1 0-1,1 0 1,0 0-1,-1-1 1,3-1 0,7-8-3,0 0 0,-1 0 0,0-1 1,-1 0-1,-1-1 0,12-22 1,35-89-286,-48 108 224,6-24-268,-18 60 400,2 1 0,0 0 1,0 29-1,2-38-30,1-9-17,0 0 0,0 1 1,0-1-1,1 0 1,-1 1-1,2 4 1,-2-7-29,1-1 0,-1 0 0,0 0 0,0 0 0,0 1 0,0-1 0,0 0 0,0 0 0,0 0 0,0 0 0,0 1 0,0-1 0,1 0 0,-1 0 0,0 0 0,0 0 0,0 0 0,0 1 0,0-1 0,1 0 0,-1 0 0,0 0 0,0 0 0,0 0 0,1 0 0,-1 0 0,0 0 0,0 0 0,0 0 0,1 0 0,-1 0 0,0 0 0,0 0 0,0 0 0,1 0 0,-1 0 0,0 0 0,0 0 0,10-13 104,2-17-19,15-52 0,-1 3-258,-26 78 160,0 0 0,1 0 0,-1 0 0,0 0 0,1 0-1,-1 0 1,1 0 0,0 0 0,-1 1 0,1-1 0,0 0 0,-1 0-1,1 0 1,1-1 0,-1 2 5,-1 0-1,0 0 1,1 0 0,-1 1-1,0-1 1,0 0-1,1 0 1,-1 0 0,0 0-1,1 0 1,-1 0-1,0 0 1,0 1 0,1-1-1,-1 0 1,0 0-1,0 0 1,0 1 0,1-1-1,-1 0 1,0 0 0,0 0-1,0 1 1,1-1-1,-1 0 1,0 0 0,0 1-1,0-1 1,0 0-1,0 1 1,0-1 0,0 1-1,7 33-55,-4 65 281,-2-48 133,2-1 0,12 64 0,-15-111-331,1 0 0,0-1 1,0 1-1,0 0 0,0-1 1,0 1-1,0-1 0,4 5 0,-5-7-24,0 0 0,0 0-1,1 1 1,-1-1-1,0 0 1,1 1-1,-1-1 1,0 0-1,1 0 1,-1 0-1,0 1 1,1-1-1,-1 0 1,0 0-1,1 0 1,-1 0-1,1 0 1,-1 0-1,0 0 1,1 0-1,-1 0 1,0 0-1,1 0 1,0 0-1,0 0-11,-1-1-1,1 1 0,0-1 1,-1 1-1,1-1 1,0 1-1,-1-1 0,1 1 1,0-1-1,-1 0 1,1 0-1,-1 1 0,0-1 1,1 0-1,-1 0 0,1 0 1,1-5-89,0 1 1,-1-1-1,1 0 0,-1 1 1,-1-1-1,1 0 1,-1 0-1,0 1 0,0-1 1,0 0-1,-1 0 1,0 0-1,0 1 0,-1-1 1,0 0-1,0 1 1,0 0-1,0-1 0,-4-4 1,3 3 43,-1 1 0,0-1 1,0 1-1,-1 0 0,1 0 0,-1 1 1,0-1-1,-1 1 0,0 0 0,1 0 1,-2 1-1,1 0 0,0 0 0,-11-4 1,15 7 74,1 0 1,-1 1 0,0 0 0,1-1 0,-1 1 0,1 0 0,-1 0-1,1-1 1,-1 1 0,0 1 0,1-1 0,-3 0 0,4 0-5,0 0 1,-1 1-1,1-1 0,-1 0 1,1 0-1,0 0 1,-1 1-1,1-1 1,0 0-1,-1 0 0,1 1 1,0-1-1,0 0 1,-1 1-1,1-1 1,0 0-1,0 1 0,-1-1 1,1 0-1,0 1 1,0-1-1,0 0 1,0 1-1,0-1 0,-1 1 1,1-1-1,0 0 1,0 2-1,1-1 12,-1 1-1,0-1 1,1 1-1,0-1 1,-1 1-1,1-1 1,0 0-1,-1 1 1,1-1 0,0 0-1,0 1 1,0-1-1,0 0 1,1 0-1,-1 0 1,0 0-1,0 0 1,1 0-1,-1 0 1,0-1-1,1 1 1,1 0 0,5 2-104,0-1 0,0 0 1,1-1-1,-1 0 1,0-1-1,1 1 1,-1-1-1,1-1 1,-1 0-1,0 0 0,1 0 1,8-4-1,4-3-127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5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67 14963,'-1'-5'465,"-1"0"-1,0-1 1,1 1 0,0-1-1,0 1 1,1-1-1,0 1 1,0-1-1,0 0 1,1-6 0,6 51 2717,5 391-1225,-12-366-1658,14-93 627,144-386-332,-153 399-1161,-8 18-1436,-12 25-40,3-3 1253,-2 4-251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6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0 357 17276,'0'21'1872,"2"-5"-1000,-1-3-288,5-1 945,1-4-281,2 1-328,1-5-168,3-2-360,2-2-256,2-7-744,0-2-392,2-3-904,0-5 1520,0-5-345,-2-5-255</inkml:trace>
  <inkml:trace contextRef="#ctx0" brushRef="#br0" timeOffset="1">271 22 17596,'0'-1'120,"0"1"0,1-1 0,-1 0 0,0 0 0,0 0-1,0 0 1,0 0 0,0 0 0,0 0 0,0 0 0,-1 0 0,1 0 0,0 0 0,0 0 0,-1 0 0,1 0 0,0 0 0,-1 1 0,1-1 0,-1 0 0,1 0 0,-2-1 0,1 3-14,0 0 0,0-1 0,0 1 1,1 0-1,-1 0 0,0 0 0,0 0 1,1-1-1,-1 1 0,0 0 0,1 0 1,-1 0-1,1 1 0,-1 1 0,-19 53 1614,9-18-1336,2 0 1,2 1 0,-2 48-1,8-65-380,0 0-1,2 0 0,1 0 1,1 0-1,0 0 1,2-1-1,9 28 0,3-13-101,-16-34 77,0 0 1,1-1-1,-1 1 0,0-1 0,0 1 0,1-1 0,-1 1 0,1-1 0,0 0 0,-1 0 0,1 0 0,0 0 0,-1 0 0,1 0 0,0 0 0,0-1 1,2 2-1,-3-2-1,-1 0 0,1 0 0,-1 0 0,1 0 0,0 0 0,-1 0 0,1 0 0,-1 0 0,1 0 0,0 0 0,-1 0 0,1-1 0,-1 1 1,1 0-1,0 0 0,-1-1 0,1 1 0,-1 0 0,1 0 0,-1-1 0,1 1 0,-1-1 0,0 1 0,1 0 0,-1-1 0,1 1 0,-1-2 0,5-18-609,-6 13 435,0 0 0,0 0-1,0 1 1,-3-9-1,-5-8-152,-1 1-1,-2 0 0,0 0 0,-1 1 0,-32-37 0,23 28 976,15 20 238,8 7-70,14 8 366,2 2-900,-6-5-642,0 1 1,-1-2-1,1 1 0,0-1 1,0-1-1,-1 0 0,1-1 1,0 0-1,0 0 0,-1-1 1,13-4-1,-3-2-538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6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0 19164,'3'21'1961,"-3"-7"-1161,0-2-328,0-5 824,0 0 424,-1-10-1440,-1-3-928,1-1 1272,-3 1-696,-6 2-72,-6 3-64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7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594 45 13075,'-3'-4'124,"-1"0"0,0 0 0,-1 1 0,1-1 0,-1 1 1,1 0-1,-1 0 0,0 0 0,0 1 0,0 0 0,-1 0 0,1 0 0,0 0 1,-1 1-1,1 0 0,-1 0 0,1 1 0,-1 0 0,0-1 0,1 2 0,-1-1 1,1 1-1,-1 0 0,1 0 0,-1 0 0,-6 3 0,-4 2 3,0 1-1,0 0 1,1 1-1,0 1 1,0 1-1,1 0 1,-17 15-1,5-1-105,0 2-1,2 1 1,1 1-1,1 0 0,1 2 1,2 1-1,1 0 1,1 1-1,-14 41 1,12-20 22,3 1 1,2 1 0,3 1 0,2 0-1,-2 66 1,7-48-7,4 0-1,3 0 0,3 0 1,3 0-1,3-1 0,30 96 1,-33-142-40,1 0 0,1 0 0,2-1 0,0 0 0,2-2 0,1 1 0,30 35 0,-37-50 0,1-1 0,-1 0 0,2-1 0,-1 0-1,1 0 1,1-1 0,-1-1 0,14 6 0,-15-8 0,1-1 0,-1 0-1,0 0 1,1-1 0,-1-1 0,1 0-1,-1 0 1,1-1 0,0-1 0,-1 0-1,14-2 1,-6-2 5,0-1 0,-1 0-1,1-1 1,-2-1 0,1 0-1,-1-2 1,0 1 0,-1-2-1,0 0 1,-1-1 0,25-27 0,5-11 43,74-107 1,-72 89 35,-3-2 0,-3-2 0,43-105 0,-73 148 55,-2 0-1,-1 0 0,-1 0 0,-2-1 1,-1 0-1,-1 0 0,-1 0 0,-2 0 1,-1 0-1,-1 1 0,-12-47 1,3 32-110,-1 0 0,-3 2 0,-1-1 0,-2 2 0,-2 1 0,-50-74 0,55 93-400,0 0 0,-1 1 0,-23-20 0,35 35 185,-1 0 1,0 0-1,0 0 0,0 1 0,-1 0 1,1 0-1,-1 1 0,0 0 0,0 0 1,0 1-1,-1-1 0,1 2 1,0-1-1,-1 1 0,-12-1 0,-7 8-587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9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25 18116,'0'-1'106,"-1"-1"1,1 1 0,0-1-1,0 1 1,-1-1 0,1 1-1,-1-1 1,1 1 0,-1-1-1,0 1 1,0 0-1,1-1 1,-1 1 0,0 0-1,-1-2 1,1 3-91,1 0 0,0 0 0,0 0 0,0 0-1,-1 0 1,1 0 0,0 0 0,0 0 0,0 0 0,-1 0 0,1 0 0,0 0 0,0 0 0,0 0 0,-1 0-1,1 0 1,0 0 0,0 0 0,-1 0 0,1 0 0,0 0 0,0 0 0,0 0 0,-1 1 0,1-1-1,0 0 1,0 0 0,0 0 0,0 0 0,-1 0 0,1 1 0,0-1 0,0 0 0,0 0 0,-6 16 391,2 6-189,2 0 1,0 0 0,2-1 0,3 36-1,19 85-135,17 4 60,-19-77 125,-34-107-156,0 2 1,-3 0 0,-23-38-1,19 35 45,-1 2 156,27 44-295,0-1 0,1 0 1,0 0-1,0 0 0,1 0 0,0-1 1,0 0-1,0-1 0,0 0 0,1 0 1,0 0-1,-1-1 0,1 0 0,14 3 1,-15-4-23,1-1 1,0 1 0,0-1 0,0-1-1,1 0 1,-1 0 0,0 0 0,0-1-1,0 0 1,0-1 0,0 1-1,-1-2 1,1 1 0,0-1 0,10-6-1,-11 5 0,0-1-1,-1 0 0,0-1 1,0 1-1,0-1 1,-1 0-1,10-13 0,-13 15 0,1 0 0,-1 0 0,0 0 0,0-1-1,0 1 1,0 0 0,-1-1 0,0 1 0,0-1-1,0 0 1,0 1 0,-1-1 0,0 0 0,0 1 0,-1-6-1,-2 1-37,-1 16 22,0 15-8,5-11 33,0 1 1,1-1-1,0 0 0,1 0 0,0 0 1,5 11-1,-6-17 0,1 0 1,-1 1-1,1-1 1,0 0-1,0 0 1,1 0-1,-1-1 0,1 1 1,0-1-1,1 0 1,-1 0-1,1 0 1,6 4-1,-10-8-32,-1 1 0,1-1 0,-1 0 0,1 1 0,-1-1-1,1 0 1,-1 1 0,1-1 0,0 0 0,-1 1 0,1-1 0,0 0 0,-1 0 0,1 0 0,0 0 0,-1 0 0,1 0 0,0 0-1,-1 0 1,1 0 0,0 0 0,-1 0 0,1 0 0,0 0 0,-1-1 0,1 1 0,0 0 0,-1 0 0,1-1 0,0 1-1,-1 0 1,1-1 0,-1 1 0,1-1 0,-1 1 0,1-1 0,-1 1 0,1-1 0,-1 1 0,0-1 0,1 1 0,-1-1-1,0 1 1,1-1 0,-1 0 0,0 1 0,0-1 0,1 0 0,-1 1 0,0-1 0,0 0 0,0 1 0,0-2 0,0-1-52,0 0 1,0-1-1,0 1 1,0 0-1,-1 0 1,1-1-1,-1 1 1,0 0-1,-2-6 1,-11-15-367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38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14643,'1'5'376,"1"0"0,-1 0-1,0 0 1,-1 0 0,1 0 0,-1 0 0,0 9-1,-1-10-208,1 0 1,0 0-1,0 1 0,1-1 0,-1 0 0,1 0 0,0 0 1,0 1-1,0-1 0,3 6 0,-3-9-160,0 0-1,0 0 1,0 0 0,0 0-1,0 0 1,0-1-1,0 1 1,0 0 0,0-1-1,0 1 1,1-1-1,-1 1 1,0-1 0,0 1-1,0-1 1,1 0-1,-1 0 1,0 0 0,1 0-1,-1 0 1,2 0-1,34-4-78,-23 1 67,-7 2 8,1 1-1,-1 0 1,0 0-1,1 0 1,-1 1-1,0 0 1,13 3-1,-18-3 25,-1 0-1,1-1 1,0 1-1,-1 0 1,1 0-1,-1 0 0,0 0 1,1 0-1,-1 0 1,0 0-1,1 0 1,-1 0-1,0 1 0,0-1 1,0 1-1,0-1 1,0 1-1,0-1 1,-1 1-1,1-1 0,0 1 1,-1 0-1,1-1 1,-1 1-1,0 0 1,1-1-1,-1 1 0,0 0 1,0 0-1,0-1 1,0 1-1,-1 0 0,1-1 1,0 1-1,-1 0 1,1-1-1,-1 1 1,-1 3-1,-1 2 114,0 0 0,-1 0 0,0 0 0,0 0 0,-1-1 0,1 1 0,-1-1 0,-1 0 0,1-1 0,-9 7 0,9-7-135,0-1 1,-1 0-1,1-1 0,-1 1 0,0-1 0,0 0 0,0-1 0,-1 1 1,1-1-1,0-1 0,-1 1 0,-10 0 0,-5-4-78,3-11-111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5:59.6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 18212,'5'-8'1712,"-5"6"-1152,1 1-256,2-1 913,3 2-433,4-1-568,3-1-376,4 1-736,1 1 792,6 0-168,2 4-120</inkml:trace>
  <inkml:trace contextRef="#ctx0" brushRef="#br0" timeOffset="1">362 21 16003,'9'2'1729,"-2"8"-865,-3 4-304,-4 6 728,0 2-159,-4 7-145,-3 3-192,-2 3-328,-1-2-152,-2-7-264,-1-4-144,0-11-456,-3-7-264,2-8-24,-1-6-2177,-3-7 2441,0-2-432,4-1-265</inkml:trace>
  <inkml:trace contextRef="#ctx0" brushRef="#br0" timeOffset="2">193 148 14931,'9'0'1593,"6"0"-793,1 0-272,6 2 992,4-1-336,3 2-431,0-1-41,3 2-504,-2 0-464,-7 2 312,-4 4-80,-7 2-168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1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556 33 10746,'-38'-10'2580,"17"3"-1779,0 2 0,-1 1 0,-23-2 0,38 5-743,0 1 1,0 0-1,0 1 1,0 0-1,1 0 1,-1 0-1,0 1 0,1 0 1,-1 0-1,1 1 1,0 0-1,0 0 1,0 0-1,-7 6 0,-12 11 44,1 1-1,1 1 0,1 1 1,2 1-1,0 1 1,1 1-1,2 1 0,0 0 1,2 1-1,1 1 0,-18 55 1,17-37-41,3 1 0,1 1 0,3 0 0,2 0 0,2 0 1,5 96-1,1-121-61,0-1 1,2 0-1,1 0 1,0 0 0,2-1-1,1 0 1,0 0-1,2 0 1,14 23-1,-15-31-5,1 0 0,0-1-1,1 0 1,1 0 0,0-1-1,0-1 1,1 0-1,0-1 1,1-1 0,0 0-1,1 0 1,0-2 0,24 10-1,-10-7 3,0-2 0,1-1 0,-1-1 0,1-2-1,0 0 1,0-3 0,1 0 0,-1-2 0,0-1 0,0-1-1,0-2 1,55-16 0,-67 13-5,-1 0 0,-1 0 0,1-2 0,-1 0 0,-1-1 0,0-1-1,-1 0 1,0-1 0,-1 0 0,0-1 0,-1-1 0,15-23 0,-10 11 2,-1 0 0,-2-1 0,0 0-1,-2-2 1,-2 1 0,13-54 0,-17 51 143,-2 0 0,-1-1 0,-1 0 0,-2 0 0,-2 1 0,0-1-1,-2 0 1,-2 1 0,-1 0 0,-1 1 0,-2-1 0,-1 1 0,-2 1 0,-27-49 0,32 68-55,0 0 0,-1 0 0,0 1 0,-1 0 0,0 1 1,0 0-1,-1 0 0,0 1 0,-1 1 0,0 0 0,0 1 0,0 0 1,-1 0-1,-17-4 0,-7 0-400,0 2 0,0 1 0,-73-3 0,58 6 20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4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220 29 16436,'0'0'95,"0"-1"1,0 0-1,1 0 1,-1 1 0,0-1-1,0 0 1,0 0 0,0 1-1,0-1 1,0 0-1,0 0 1,0 1 0,-1-1-1,1 0 1,0 1-1,0-1 1,-1 0 0,1 1-1,0-1 1,-1 0 0,1 1-1,-1-1 1,1 0-1,0 1 1,-1-1 0,0 1-1,1-1 1,-1 1 0,0-1-1,-1 0 111,-1-1-1,1 1 0,-1 0 0,1 1 1,0-1-1,-1 0 0,0 1 1,1-1-1,-3 1 0,-4-1 237,0 1 0,1 0 1,-1 1-1,-16 3 0,18-1-363,0-1 1,0 1 0,1 0-1,-1 1 1,1 0 0,0 0 0,0 0-1,0 1 1,0-1 0,1 1-1,0 1 1,0-1 0,0 1-1,1 0 1,0 0 0,0 0-1,-3 7 1,3-5-70,1 0 1,0 0-1,0 0 0,0 0 0,1 0 1,0 1-1,1-1 0,0 1 0,0-1 1,1 1-1,0-1 0,1 1 1,0 0-1,2 11 0,-3-18-7,1 0 1,-1-1-1,0 1 0,1 0 0,-1-1 1,1 1-1,-1 0 0,1-1 0,0 1 1,0-1-1,0 1 0,0-1 0,0 0 1,0 1-1,0-1 0,0 0 1,0 0-1,1 0 0,-1 0 0,0 0 1,1 0-1,-1 0 0,1 0 0,-1 0 1,1-1-1,-1 1 0,1 0 0,0-1 1,-1 0-1,1 1 0,0-1 0,-1 0 1,1 0-1,0 0 0,0 0 1,-1 0-1,1 0 0,0 0 0,-1-1 1,1 1-1,0-1 0,-1 1 0,3-2 1,3-1 17,0-1 1,0 0 0,0 0 0,-1-1 0,0 0 0,0 0-1,0 0 1,7-9 0,-1 0 42,-1 0-1,9-17 1,-17 26-164,0 0 0,0 0 0,-1 0 0,0 0 0,0 0 0,0-1 0,-1 1 0,0-1 0,0 1 0,1-11 0,-3 14 33,1 0 0,0 0 0,-1 0 0,1 0 0,-1 1 0,0-1 0,0 0 0,0 0 1,1 1-1,-2-1 0,1 0 0,0 1 0,0-1 0,0 1 0,-1 0 0,1-1 0,-1 1 0,1 0 1,-1 0-1,1 0 0,-1 0 0,0 0 0,1 0 0,-5-1 0,-12-6-474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4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19356,'-1'0'80,"1"0"-1,-1 0 1,0 0-1,0 0 1,1 1-1,-1-1 1,0 0 0,0 0-1,1 0 1,-1 1-1,0-1 1,1 0-1,-1 1 1,0-1-1,1 0 1,-1 1-1,0-1 1,1 1 0,-1-1-1,1 1 1,-1-1-1,1 1 1,-1 0-1,1-1 1,0 1-1,-1 0 1,1-1-1,0 1 1,-1 1 0,0 0 61,1 1 1,-1-1 0,1 1 0,0 0-1,0-1 1,0 1 0,0 0 0,1-1-1,0 3 1,1 6 171,1 0 0,1 0 0,6 12 0,9 15-34,2 0 1,42 55-1,63 62-337,-60-76-410,-61-74 359,-12-13-37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5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 18924,'7'6'1992,"2"-1"-1439,-2-6-249,6-2 1408,6-3-1184,6-2-88,1-4-576,1 2-472,2 0 552,0 1-80,-7 3-96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6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312 98 16379,'0'-2'159,"0"0"-1,-1-1 1,1 1-1,0 0 0,-1-1 1,1 1-1,-1 0 1,0 0-1,0 0 0,0 0 1,0-1-1,0 1 1,0 0-1,-1 1 0,1-1 1,0 0-1,-1 0 1,0 1-1,1-1 0,-1 1 1,0-1-1,0 1 1,0 0-1,0-1 0,0 1 1,0 0-1,0 0 0,0 1 1,-1-1-1,1 0 1,0 1-1,0 0 0,-1-1 1,1 1-1,0 0 1,-1 0-1,1 0 0,0 0 1,-5 1-1,-4 1 133,0 1 0,-1 0 0,1 0 0,0 1 0,1 0 0,-19 11 0,16-8-226,0 2 1,1-1 0,0 2-1,0-1 1,1 2-1,1-1 1,0 2-1,-10 12 1,16-18-48,-1 1 1,1-1-1,0 1 1,1 0 0,0 0-1,0 0 1,0 0-1,1 1 1,0-1-1,1 1 1,0-1 0,0 1-1,0 0 1,1 0-1,0-1 1,0 1 0,3 11-1,-2-15-11,0-1-1,0 0 0,0 1 1,0-1-1,1 0 0,-1 0 1,1 0-1,0 0 0,0 0 1,0 0-1,0 0 0,0-1 1,1 1-1,-1-1 0,1 0 1,-1 0-1,1 0 0,0 0 1,0 0-1,0 0 1,0-1-1,1 1 0,-1-1 1,0 0-1,0 0 0,1 0 1,-1-1-1,4 1 0,0 0 0,0-1 0,1-1 0,-1 1 0,0-1 0,0 0-1,0 0 1,0-1 0,0 0 0,-1-1 0,1 1 0,0-1-1,10-7 1,-7 3 3,0 0 0,-1-1 0,0 0 0,0-1-1,-1 0 1,0 0 0,0-1 0,-1 0 0,-1 0 0,0-1-1,0 1 1,-1-1 0,0-1 0,-1 1 0,5-20 0,-8 25-113,1 0 0,-1 0 1,-1-1-1,1 1 0,-1 0 1,0-1-1,0 1 1,-1 0-1,0-1 0,0 1 1,-1 0-1,1 0 1,-1 0-1,-1 0 0,1 0 1,-1 0-1,0 1 1,0-1-1,-1 1 0,1 0 1,-1 0-1,0 0 1,-1 0-1,1 1 0,-1 0 1,0 0-1,0 0 1,0 0-1,-1 1 0,1 0 1,-9-3-1,6 3-157,0 0 0,-1 1 0,1 0 0,0 0 0,-1 1-1,1 0 1,-1 1 0,0 0 0,-9 1 0,-12 3-582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6.5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18020,'0'2'247,"-1"0"0,0 0 0,1 0 0,0 0 0,-1 1 0,1-1 0,0 0 0,0 1 0,0-1 1,0 0-1,1 0 0,-1 1 0,1-1 0,-1 0 0,1 0 0,1 3 0,18 36 553,-15-31-476,26 44 119,2-2 0,47 58 1,-53-77-644,1-2 0,2-1 0,1-1 0,41 29 0,-72-58 189,1 1 0,-1-1-1,1 1 1,-1-1-1,1 1 1,-1-1-1,1 0 1,-1 1 0,1-1-1,0 0 1,-1 0-1,1 0 1,0 1 0,-1-1-1,1 0 1,0 0-1,-1 0 1,1 0 0,0 0-1,-1 0 1,1 0-1,0 0 1,-1 0-1,2-1 1,5-3-253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7.0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77 19188,'-6'3'2169,"2"1"-1473,2-1-296,4-1 1152,6-2-688,7-2-192,6-4-343,4-2-145,7-3-440,1-3-241,0 1-607,-1-1-208,-10 2 976,-6 3-272,-15 9-232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7.5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19220,'2'4'418,"0"0"0,0 0 0,-1 1 0,0-1 0,0 0 0,1 7-1,6 21 500,0-14-748,1-1 1,20 31-1,-25-42-164,0-1 1,0 0 0,0 0-1,1-1 1,0 1-1,0-1 1,0 0-1,0 0 1,0-1 0,1 1-1,0-1 1,9 3-1,-14-5 1,1-1 0,-1 1 0,0-1 0,0 0 0,1 1 0,-1-1 0,0 0 0,1 0 0,-1 0 0,0 0 0,0 0 0,1 0 0,-1-1 0,0 1 0,1 0 0,-1-1 0,0 1 0,0 0 0,1-1 0,-1 0 0,0 1 0,0-1 0,0 0 0,0 1-1,2-3 1,-2 1 15,1 0 0,-1 0 0,0 0 0,0 0 0,0-1 0,-1 1 0,1 0 0,0 0 0,-1-1 0,1 1 0,-1 0 0,0-1 0,0-2 0,0-4 83,-1-1 1,0 1 0,0 0-1,-1-1 1,0 1-1,-5-12 1,3 11 38,-1 1 1,0 0 0,0 0-1,0 1 1,-1 0-1,0 0 1,-1 0 0,0 1-1,-16-13 1,29 25-439,11 5-1038,-13-9 1130,1-1 1,-1 1-1,0-1 1,0 0-1,1 0 1,-1-1-1,0 1 1,1-1-1,-1 0 1,6-2-1,12-7-539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7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37 213 17068,'-7'20'853,"0"1"0,1 0 1,1 1-1,1-1 0,1 1 1,0 25-1,2-46-838,1 0 0,0 0 1,0 0-1,0-1 0,0 1 0,0 0 1,0 0-1,0 0 0,0 0 0,0-1 1,1 1-1,-1 0 0,0 0 0,0 0 1,1-1-1,-1 1 0,0 0 0,1 0 1,-1-1-1,1 1 0,-1 0 0,1-1 1,0 2-1,0-3-7,0 1 0,0 0-1,-1-1 1,1 1 0,0 0 0,-1-1 0,1 1 0,-1-1 0,1 1-1,0-1 1,-1 0 0,1 1 0,-1-1 0,1 1 0,-1-1-1,0 0 1,1 0 0,0 0 0,17-41 89,-13 27-41,-4 10-39,0 1 0,0-1 0,0 1-1,1 0 1,-1 0 0,1 0-1,0 0 1,0 0 0,1 0-1,4-5 1,-7 9-14,1 0-1,-1 0 1,0 0-1,1 0 1,-1 0 0,0 0-1,1 0 1,-1 0-1,0 0 1,0 0-1,1 0 1,-1 0 0,0 0-1,1 0 1,-1 1-1,0-1 1,1 0-1,-1 0 1,0 0-1,0 1 1,1-1 0,-1 0-1,0 0 1,0 0-1,0 1 1,1-1-1,-1 0 1,0 1 0,0-1-1,0 0 1,0 0-1,1 1 1,-1-1-1,0 0 1,0 1 0,0-1-1,0 0 1,0 1-1,0-1 1,5 18 41,-5-16-36,5 33 37,-5-27-19,1 0 0,0 0-1,1 0 1,4 14-1,-3-22 114,0-8-40,2-11 62,3-54 331,-6 49-200,0 0-1,10-40 1,-6 72-126,3 17-149,-1-3-60,-7-20 18,-1 0-1,1 0 1,0 0-1,0 0 1,0-1 0,0 1-1,0 0 1,0-1 0,1 1-1,-1-1 1,1 0 0,-1 1-1,1-1 1,-1 0 0,1 0-1,-1 0 1,4 1 0,-4-1-30,1-1 1,0 0 0,-1 0-1,1 0 1,-1 0 0,1 0-1,0-1 1,-1 1 0,1 0-1,-1-1 1,1 1 0,0-1 0,-1 0-1,0 1 1,1-1 0,-1 0-1,1 0 1,-1 0 0,0 0-1,0 0 1,2-2 0,7-7-632,0-1-1,-1 0 1,-1 0 0,13-22 0,-15 23-56,0-1 0,1 1 1,1 0-1,0 1 0,0-1 0,13-11 1,-20 21 718,-1 0 0,1-1-1,-1 1 1,0 0 0,1-1 0,-1 1 0,1 0 0,-1 0 0,1 0 0,-1-1 0,1 1 0,-1 0 0,1 0 0,-1 0 0,1 0-1,-1 0 1,1 0 0,-1 0 0,1 0 0,-1 0 0,1 0 0,-1 0 0,1 0 0,-1 0 0,1 0 0,-1 0 0,0 1-1,1-1 1,-1 0 0,1 0 0,-1 1 0,1-1 0,-1 0 0,0 0 0,1 1 0,-1-1 0,1 0 0,-1 1 0,0-1 0,1 1-1,-1-1 1,0 1 0,0-1 0,1 0 0,-1 1 0,0-1 0,0 1 0,0-1 0,0 1 0,0-1 0,1 1 0,-1-1-1,0 1 1,0-1 0,0 1 0,0-1 0,-1 1 0,3 36 972,-2-32-766,-1 28 1124,0-22-369,0 0 1,1 0 0,3 18 0,-3-25-747,1-1 1,0 1 0,0-1 0,1 1-1,-1-1 1,1 0 0,-1 0 0,1 1-1,0-1 1,0 0 0,1 0 0,-1-1-1,1 1 1,-1 0 0,4 2 0,8 5-613,-1 0 0,20 11 1,-34-24-2335,-5-14 1954,-7-8-55,-4-9-89</inkml:trace>
  <inkml:trace contextRef="#ctx0" brushRef="#br0" timeOffset="1">305 2 16708,'-1'-2'1800,"-1"8"-1272,5 11-240,3 4 960,2 2-912,4 0-512,4-3 240,1-4-96,6-11-168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39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29 14899,'-1'-3'155,"0"2"-1,0-1 0,0 0 1,-1 0-1,1 0 0,0 1 1,-1-1-1,1 0 0,-1 1 1,0-1-1,0 1 0,1 0 1,-1 0-1,0 0 1,-3-1-1,4 1-80,0 1 0,0-1 0,-1 1 1,1 0-1,0 0 0,-1 0 0,1 0 0,0 0 1,-1 0-1,1 0 0,0 0 0,-1 0 0,1 0 0,0 1 1,-1-1-1,1 1 0,0-1 0,0 1 0,-1-1 1,1 1-1,0 0 0,0 0 0,0-1 0,0 1 0,0 0 1,0 0-1,0 0 0,-1 1 0,-1 4 22,-1 0 0,1 0 0,0 0 0,0 0 0,0 0 0,1 0 0,0 1 0,0-1 0,1 1 0,0 0 0,-1 8 0,1 2-85,0-1 0,2 1-1,2 24 1,-2-35-5,5 23-24,-6-28 16,0 0 1,1 1-1,-1-1 1,1 0-1,-1 0 1,1 1-1,-1-1 0,1 0 1,0 0-1,0 0 1,-1 0-1,1 0 1,0 0-1,0 0 1,0 0-1,0 0 1,2 1-1,-2-2 5,0 0-1,0 0 1,0 0 0,0-1-1,0 1 1,0 0 0,0 0-1,0-1 1,0 1 0,0 0-1,0-1 1,0 1 0,-1-1-1,1 1 1,0-1-1,0 0 1,-1 1 0,1-1-1,0 0 1,-1 1 0,1-1-1,0 0 1,-1 0 0,1 0-1,-1 1 1,1-1 0,-1 0-1,0 0 1,1-1 0,14-34 187,-13 29-137,4-9 53,8-22 115,-13 36-189,0 0-1,0 0 1,0 0-1,0 0 0,1 1 1,-1-1-1,0 0 0,1 1 1,-1-1-1,1 1 1,0-1-1,-1 1 0,4-2 1,-4 3-10,0-1 0,0 1 0,1 0 0,-1 1 0,0-1 0,0 0 0,0 0 1,0 0-1,0 0 0,0 1 0,0-1 0,0 1 0,0-1 0,0 1 0,0-1 1,0 1-1,0-1 0,0 1 0,0 0 0,-1 0 0,1-1 0,0 1 0,0 0 1,-1 0-1,1 0 0,0 0 0,-1 0 0,1 1 0,19 35 291,-17-30-239,32 63 543,-34-69-603,-1 0-1,0-1 1,1 1-1,-1 0 1,1-1-1,-1 1 1,1 0-1,-1-1 1,1 1-1,-1-1 1,1 1-1,0-1 1,-1 1-1,1-1 1,0 1-1,-1-1 1,1 0-1,1 1 1,-1-1-6,-1 0 1,1 0 0,-1 0-1,1 0 1,-1-1 0,0 1-1,1 0 1,-1 0-1,1 0 1,-1-1 0,0 1-1,1 0 1,-1-1-1,0 1 1,1 0 0,-1-1-1,0 1 1,1 0 0,-1-1-1,0 1 1,0 0-1,1-1 1,-1 0 0,9-32 292,-8 30-271,6-47 306,-5 35-231,-1 0 1,2 1 0,0-1-1,1 1 1,6-17 0,-10 31-105,1-1 1,-1 0 0,0 1-1,0-1 1,0 1-1,1-1 1,-1 1 0,0-1-1,1 0 1,-1 1-1,0-1 1,1 1 0,-1-1-1,0 1 1,1-1-1,-1 1 1,1 0 0,-1-1-1,1 1 1,-1 0-1,1-1 1,0 1 0,-1 0-1,1 0 1,-1-1-1,1 1 1,0 0 0,-1 0-1,1 0 1,-1 0-1,1 0 1,0 0 0,-1 0-1,1 0 1,0 0-1,-1 0 1,1 0 0,0 0-1,-1 0 1,1 0-1,-1 1 1,1-1 0,-1 0-1,1 1 1,0-1-1,-1 0 1,1 1-1,-1-1 1,1 0 0,-1 1-1,1 0 1,3 4 6,0-1 1,0 1-1,-1 0 1,5 8-1,-5-9-7,63 132-627,-58-118 512,1-5-682,-9-13 767,0 0-1,0 0 0,0 0 0,1 0 1,-1 0-1,0 0 0,0 0 0,0 0 1,0 0-1,1 0 0,-1-1 1,0 1-1,0 0 0,0 0 0,0 0 1,1 0-1,-1 0 0,0-1 0,0 1 1,0 0-1,0 0 0,0 0 0,0 0 1,0-1-1,0 1 0,0 0 1,1 0-1,-1 0 0,0-1 0,0 1 1,0 0-1,0 0 0,0 0 0,0-1 1,0 1-1,0 0 0,0 0 1,-1-32-1110,-5-4 586,-1-8-139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8.4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26 16796,'-18'81'3678,"13"-62"-2853,0 0 0,2 0 0,0 1 1,-1 31-1,4-51-819,0 0 1,0 1-1,0-1 0,0 0 1,0 0-1,0 0 0,0 1 1,0-1-1,-1 0 0,1 0 0,0 1 1,0-1-1,0 0 0,0 0 1,1 0-1,-1 1 0,0-1 1,0 0-1,0 0 0,0 1 1,0-1-1,0 0 0,0 0 1,0 0-1,0 0 0,0 1 1,1-1-1,-1 0 0,0 0 1,0 0-1,0 0 0,0 1 1,1-1-1,-1 0 0,0 0 1,0 0-1,0 0 0,1 0 0,-1 0 1,0 0-1,0 1 0,0-1 1,1 0-1,-1 0 0,0 0 1,8-10 63,6-19-86,-5-2 12,-2-1 0,5-43 0,-1 9 76,-17 113-45,2 86 0,4-125-25,0-6-9,0 1 0,0-1-1,0 0 1,0 1 0,1-1-1,-1 0 1,1 1-1,-1-1 1,1 0 0,2 4-1,-3-6-1,0 1-1,0-1 1,0 0-1,0 0 1,1 0 0,-1 0-1,0 1 1,0-1-1,0 0 1,1 0-1,-1 0 1,0 0-1,0 0 1,0 0-1,1 0 1,-1 0-1,0 0 1,0 0-1,1 0 1,-1 0-1,0 0 1,0 0-1,0 0 1,1 0-1,-1 0 1,0 0-1,0 0 1,1 0 0,-1 0-1,0 0 1,0 0-1,0 0 1,1 0-1,-1 0 1,0-1-1,12-13-633,-5-2 259,0 0 1,-1-1-1,8-32 1,-10 34 199,10-39-329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18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47 17788,'-7'23'1190,"2"-9"-44,1 1-1,-4 28 1,8-39-996,-1 0 0,1 1 0,1-1 0,-1 0 0,0 0 0,1 0 0,0 0 0,0 0 1,0 0-1,0 0 0,1 0 0,-1 0 0,1-1 0,0 1 0,4 4 0,1 3-117,0 0 1,11 23-1,-11-20-4,-7-14-29,0 0 0,0 1-1,0-1 1,0 0-1,0 1 1,0-1 0,0 0-1,0 1 1,1-1-1,-1 0 1,0 1 0,0-1-1,0 0 1,0 1 0,1-1-1,-1 0 1,0 0-1,0 1 1,0-1 0,1 0-1,-1 0 1,0 1-1,0-1 1,1 0 0,-1 0-1,0 0 1,1 0-1,-1 1 1,0-1 0,1 0-1,-1 0 1,0 0 0,1 0-1,-1 0 1,0 0-1,1 0 1,-1 0 0,0 0-1,1 0 1,-1 0-1,0 0 1,1 0 0,-1 0-1,0 0 1,1 0 0,-1-1-1,0 1 1,1 0-1,-1 0 1,0 0 0,0 0-1,1-1 1,-1 1-1,0 0 1,0 0 0,1-1-1,-1 1 1,12-24-85,-6 9 20,-4 12 50,0 1-1,0-1 0,0 0 0,1 0 1,-1 1-1,1-1 0,-1 1 0,1 0 1,0 0-1,0 0 0,6-3 1,-8 5 10,0 0 1,-1-1 0,1 1 0,0 0 0,0 0 0,0 0 0,-1 0-1,1 0 1,0 0 0,0 0 0,0 0 0,0 0 0,-1 1 0,1-1-1,0 0 1,0 0 0,0 1 0,-1-1 0,1 0 0,1 2 0,0-1 4,-1 1 0,0-1-1,0 1 1,1-1 0,-1 1 0,0-1 0,0 1 0,-1 0 0,1 0 0,0 0 0,0-1 0,0 5 0,0-1 53,0 0 0,0 0 1,-1 0-1,1 0 0,-1 0 0,-1 1 0,1-1 0,-1 0 0,1 0 0,-1 0 0,-1 0 1,1 0-1,-1 0 0,0 0 0,0-1 0,0 1 0,-1 0 0,0-1 0,0 0 0,0 0 1,0 0-1,0 0 0,-5 4 0,5-5-15,0-1 0,0 0 0,-1 1 0,1-1 0,-1 0 0,1 0 0,-1-1 0,0 1 0,1-1 0,-1 0 0,0 0 0,0 0 0,0 0 0,0-1 0,0 1 0,0-1 0,0 0 0,0 0 0,0-1 0,0 1 0,0-1 0,0 0 0,0 0 0,0 0 0,1-1 0,-1 1 0,0-1 0,1 0 0,-1 0 0,-2-3 0,5 5-113,0 0 0,1 0 0,-1-1 0,1 1 0,0 0 0,-1-1 0,1 1 0,-1-1 0,1 1 0,-1 0 0,1-1 0,0 1 0,-1-1 0,1 1 0,0-1 0,-1 1 0,1-1 0,0 1 0,0-1 0,0 1 0,0-1 0,-1 1 0,1-1 0,0 0 0,0 1 0,0-1 0,0 1 0,0-1 0,0 1 0,0-1 0,0 0 0,1 0 0,12-14-2762,-6 8 2821,6-7-882</inkml:trace>
  <inkml:trace contextRef="#ctx0" brushRef="#br0" timeOffset="1">267 1 16692,'8'0'2000,"-6"11"-1080,-4 7-352,-2 12 1145,-2 3-417,2 8-496,0-1-152,-1-4-496,5-1-304,0-9-560,3-7-272,0-13 768,3-6-184,-2-6-168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1.5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11891,'1'3'618,"1"1"0,-1-1 0,-1 1 0,1-1 0,0 1 0,-1 0 0,0 0 0,0-1 0,0 7 0,0 2-58,11 181 3331,-7-75-3244,31 174 1,-35-292-708,1 1 0,-1 0 0,0-1 0,0 1 0,0-1 1,1 1-1,-1 0 0,0-1 0,0 1 0,0 0 0,0-1 0,0 1 0,0 0 0,0-1 0,0 1 0,-1 0 0,1-1 1,0 1-1,0-1 0,0 1 0,-1 0 0,1-1 0,0 1 0,-1-1 0,1 1 0,0-1 0,-1 1 0,1-1 0,-1 1 0,0 0 1,0-1 5,0 0 1,0 0-1,0 0 1,0-1 0,0 1-1,0 0 1,0 0 0,0-1-1,1 1 1,-1-1 0,0 1-1,0-1 1,0 1 0,1-1-1,-1 1 1,0-1 0,0 0-1,1 1 1,-1-1-1,1 0 1,-2-1 0,-9-14-601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1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11 518 17668,'-5'-4'1642,"0"-3"299,11-4-955,17-18-730,-2-1 0,-1-1 0,-1 0-1,29-66 1,38-143 593,-84 236-803,8-24 250,-10 28-289,0 0 1,0 0-1,0-1 1,0 1 0,0 0-1,0 0 1,0-1-1,0 1 1,0 0 0,0 0-1,1-1 1,-1 1 0,0 0-1,0 0 1,0 0-1,0-1 1,1 1 0,-1 0-1,0 0 1,0 0-1,0 0 1,1 0 0,-1-1-1,0 1 1,0 0-1,0 0 1,1 0 0,-1 0-1,0 0 1,0 0-1,1 0 1,-1 0 0,0 0-1,0 0 1,1 0 0,-1 0-1,0 0 1,0 0-1,1 0 1,-1 0 0,0 0-1,0 0 1,1 0-1,-1 0 1,0 0 0,0 0-1,0 1 1,1-1-1,-1 0 1,0 0 0,7 12 225,-6-11-216,28 73 525,-14-36-383,20 41-1,-29-69-183,1 1 0,-1-1 0,1 0 0,1 0 0,0-1 0,0 0 0,1 0 0,12 8 0,-18-14-33,1-1 0,0 1 1,0-1-1,1 0 0,-1 0 1,0-1-1,8 3 0,-10-4 50,-1 0-1,0 1 1,1-1-1,-1 0 1,0 0-1,1 0 1,-1 0 0,0 0-1,1 0 1,-1-1-1,0 1 1,1 0-1,-1-1 1,0 1-1,1-1 1,-1 1-1,0-1 1,0 1 0,0-1-1,0 0 1,0 0-1,1 0 1,-1 1-1,-1-1 1,1 0-1,0 0 1,0-1 0,0 1-1,0 0 1,-1 0-1,2-2 1,3-27-178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3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186 73 16227,'-1'-61'3572,"1"49"889,10 33-4230,-10-21-232,0 1 0,0 0 0,1-1 0,-1 1-1,0 0 1,1-1 0,-1 1 0,0 0 0,1-1-1,-1 1 1,1-1 0,-1 1 0,1-1-1,-1 1 1,1-1 0,-1 0 0,1 1 0,0-1-1,-1 1 1,1-1 0,0 0 0,-1 0 0,1 1-1,0-1 1,0 0 0,0-1 20,-1 0 1,0 1-1,0-1 1,0 0-1,0 0 1,0 0-1,0 0 1,0 0-1,0 1 0,0-1 1,0 0-1,0 0 1,0 0-1,-1 0 1,1 1-1,0-1 1,-1 0-1,1 0 1,0 0-1,-1 1 1,1-1-1,-1 0 0,1 1 1,-1-1-1,0 0 1,1 1-1,-1-1 1,0 1-1,1-1 1,-1 1-1,0-1 1,0 1-1,1-1 0,-1 1 1,0 0-1,0 0 1,0-1-1,-1 1 1,-4 3 22,0 0 1,0 0 0,0 1-1,1-1 1,-1 1 0,1 1-1,-6 5 1,-32 37 93,31-33-100,2 0 0,0 1 0,0 1 0,2 0 0,0 0 0,0 0 0,2 1-1,0 0 1,1 1 0,1-1 0,0 1 0,1 0 0,2 0 0,-1 0 0,2 0 0,0 0 0,2 0 0,0 0 0,0 0-1,2-1 1,0 1 0,1-1 0,1 0 0,1 0 0,0 0 0,1-1 0,16 25 0,39 34-472,-62-75 387,-1 1 0,1-1 0,-1 1 0,1-1 0,-1 1 0,0-1-1,1 0 1,-1 1 0,0 0 0,1-1 0,-1 1 0,0-1 0,0 1 0,0-1 0,0 1 0,1-1 0,-1 1 0,0 0 0,0-1 0,0 1 0,0-1 0,0 1 0,0-1 0,0 1 0,-1 1 0,1-2-35,-1 1-1,1-1 0,-1 0 1,1 1-1,-1-1 1,0 1-1,1-1 0,-1 0 1,0 0-1,1 1 1,-1-1-1,0 0 0,1 0 1,-1 0-1,0 0 1,1 0-1,-1 0 0,0 0 1,-35-4-1558,9-5 876,-3-2-94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3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0 281 17540,'12'-16'1568,"4"-3"-1080,6 0-232,8 1 656,3-1-207,9 1-521,2 3-360,0 0-120,1 4 232,-7 0-113,-6 1-63</inkml:trace>
  <inkml:trace contextRef="#ctx0" brushRef="#br0" timeOffset="1">420 91 14459,'-8'13'1594,"0"-1"0,-11 26 0,18-34-1434,-1 0 0,1 1 0,-1-1 1,1 0-1,1 1 0,-1-1 1,1 1-1,-1-1 0,1 1 0,0-1 1,1 1-1,-1-1 0,3 7 1,-3-10-155,0 0 1,0-1 0,0 1-1,0 0 1,1 0 0,-1-1-1,0 1 1,0 0 0,1-1-1,-1 1 1,1 0 0,-1-1-1,0 1 1,1 0 0,-1-1-1,1 1 1,0-1 0,-1 1-1,1-1 1,-1 1 0,1-1-1,0 0 1,-1 1 0,1-1-1,0 0 1,0 1 0,-1-1-1,1 0 1,0 0 0,0 0-1,-1 1 1,1-1 0,0 0-1,0 0 1,-1 0 0,1 0-1,0-1 1,0 1 0,-1 0-1,1 0 1,0 0 0,0-1-1,-1 1 1,1 0 0,0-1-1,-1 1 1,1 0 0,0-1-1,-1 1 1,1-1 0,-1 1-1,1-1 1,-1 1 0,1-1-1,-1 0 1,1 0 0,3-3-6,0 0 0,0 0 0,-1-1 0,1 1 0,-1-1 1,4-8-1,-1-2 84,-1-1 0,0 0 1,-1 0-1,-1 0 0,0 0 1,-1-1-1,-1 1 0,-1-1 1,-2-28-1,2 45-78,0 0 0,0 0 0,0 0 0,0 0 0,-1 0-1,1 0 1,0 0 0,0 0 0,0 0 0,0 0 0,0 0 0,0 0-1,0 0 1,0 0 0,0 1 0,0-1 0,0 0 0,0 0 0,0 0 0,0 0-1,0 0 1,0 0 0,0 0 0,0 0 0,0 0 0,0 0 0,0 0 0,0 0-1,-1 0 1,1 0 0,0 0 0,0 0 0,0 0 0,0 0 0,0 0-1,0 0 1,0 0 0,0 0 0,0 0 0,0 0 0,0 0 0,0 0 0,0 0-1,0 0 1,0-1 0,0 1 0,0 0 0,-2 8 101,2 15-31,2 0 1,1-1 0,0 1 0,2-1-1,0 0 1,12 30 0,-14-45-74,0 0 0,0 0 0,0 0 1,1-1-1,0 1 0,6 7 0,-9-13-7,0 0-1,-1-1 1,1 1-1,0 0 0,0 0 1,0-1-1,0 1 0,0 0 1,0-1-1,0 1 0,0-1 1,0 1-1,0-1 0,0 1 1,0-1-1,0 0 0,0 0 1,0 0-1,0 1 0,2-1 1,-2-1-12,1 1 0,-1-1 1,0 0-1,1 0 0,-1 1 1,0-1-1,0 0 0,0 0 1,0 0-1,0 0 0,0 0 1,0 0-1,0-1 1,0 1-1,0 0 0,-1 0 1,1-1-1,0 1 0,-1 0 1,1-3-1,5-14-278,-2 0-1,0 0 1,-1 0 0,-1 0-1,-1 0 1,-1-34 0,0 40 230,0-42-378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4.1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56 17372,'0'-26'2193,"0"0"-955,1 22-197,1 13 671,14 135-665,15 83-1007,-30-222-38,0-1 0,1 1 1,-1-1-1,1 0 1,0 0-1,0 0 1,0 0-1,5 7 1,-6-10-3,-1 0 0,1 0 0,0-1 1,0 1-1,0 0 0,0-1 0,0 1 1,0-1-1,0 1 0,0-1 0,0 0 1,0 1-1,0-1 0,0 0 0,0 0 1,0 1-1,0-1 0,0 0 0,0 0 0,0 0 1,1-1-1,-1 1 0,0 0 0,0 0 1,0 0-1,0-1 0,0 1 0,0-1 1,0 1-1,0-1 0,0 1 0,0-1 1,0 1-1,-1-1 0,1 0 0,0 0 1,0 1-1,-1-1 0,1 0 0,1-1 1,6-7-36,-1 0 0,0 0 0,-1-1 0,1 0 0,-2 0 0,0 0 0,0-1 1,5-14-1,21-94-449,-26 99 429,1-3-79,-1-2-1,0 1 0,-2 0 1,-1-1-1,-1-28 0,-3 47 82,-1 7 33,0 9 23,-3 23 77,3 1 0,1 0 1,1-1-1,2 1 1,9 62-1,-9-89-93,1-1 0,-1 1 0,1-1 0,0 1 0,1-1 0,0 0 0,0 0 0,0 0 0,7 9 0,-9-14-15,0 0 0,0 0 0,0 0 0,1 0 0,-1 0 1,0 0-1,0 0 0,1 0 0,-1 0 0,1-1 0,-1 1 0,1-1 0,-1 1 0,1-1 0,-1 1 1,1-1-1,3 0 0,-3 0 8,0 0 1,0-1-1,0 1 0,0-1 1,1 0-1,-1 0 1,0 0-1,0 0 0,0 0 1,-1 0-1,1 0 1,0-1-1,0 1 1,-1-1-1,1 1 0,2-3 1,13-21-205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4.6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 15403,'8'41'3839,"4"24"-2877,-1 24 333,20 156 1166,-23-214-2364,-3-13-276,-14-36-155,-43-78-101,-3-10 1134,55 105-682,0 1 0,-1-1 0,1 1 0,0-1 0,0 0 0,0 1 0,0-1 0,0 1 0,-1-1 0,1 1 0,0-1 0,1 0 0,-1 1 0,0-1 0,0 1 1,0-1-1,0 1 0,0-1 0,0 1 0,1-1 0,-1 1 0,0-1 0,0 1 0,1-1 0,-1 1 0,0-1 0,1 1 0,-1-1 0,1 1 0,-1 0 0,0-1 0,1 1 0,-1 0 0,1-1 0,-1 1 0,1 0 1,-1 0-1,1-1 0,-1 1 0,1 0 0,0 0 0,-1 0 0,2 0 0,31-4 152,-18 3-291,-12 0 6,5 0-70,0 0 1,0-1-1,-1 0 1,10-4 0,-15 5 167,0 0 1,0 0 0,-1 0-1,1 0 1,0 0-1,0-1 1,-1 1 0,1-1-1,-1 1 1,1-1 0,-1 0-1,1 1 1,-1-1 0,0 0-1,0 0 1,0 0-1,0 0 1,0 0 0,-1 0-1,2-3 1,0-16-303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5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13 112 18988,'-11'4'1664,"9"-5"-1183,4-8-241,9-5 800,5-2-416,7-3-856,3-1 1552,2 4-1248,-2 3 24,-5 5 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6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16 386 19796,'0'0'43,"0"-1"1,0 1-1,0 0 0,0 0 0,1-1 0,-1 1 0,0 0 1,0 0-1,0-1 0,0 1 0,0 0 0,0 0 0,0-1 1,-1 1-1,1 0 0,0 0 0,0-1 0,0 1 0,0 0 0,0 0 1,0 0-1,0-1 0,0 1 0,-1 0 0,1 0 0,0-1 1,0 1-1,0 0 0,-1 0 0,1 0 0,0 0 0,0 0 1,0-1-1,-1 1 0,1 0 0,0 0 0,0 0 0,-1 0 1,1 0-1,0 0 0,0 0 0,-1 0 0,1 0 0,0 0 1,0 0-1,-1 0 0,1 0 0,0 0 0,0 0 0,-1 0 1,1 0-1,0 0 0,-1 0 0,-5 15 828,5-2-680,0 0 0,2 0 0,-1-1-1,2 1 1,4 22 0,-4-28-187,0 1 0,0 0 0,1 0 0,0-1 0,0 1 0,1-1 0,0 0 0,0 0 0,1 0 0,5 6 0,-9-12-3,-1 0 1,1 0 0,0-1-1,0 1 1,0 0 0,0 0-1,0-1 1,0 1 0,0-1-1,0 1 1,0-1 0,0 1-1,0-1 1,0 0 0,0 1-1,0-1 1,0 0 0,0 0-1,0 0 1,0 0 0,1 0-1,-1 0 1,0 0 0,0 0-1,2-1 1,-1 0 3,-1 0-1,1 0 0,0 0 1,0 0-1,-1 0 0,1-1 1,-1 1-1,1-1 1,-1 1-1,0-1 0,1 0 1,1-3-1,3-6 28,-1-1-1,0 0 1,5-19-1,-9 27-19,18-81 308,-11 112-181,3 28-111,-11-52-32,1 1 1,0-1 0,1 1 0,-1-1 0,1 0 0,-1 1 0,1-1 0,0 0 0,0 0 0,0 0 0,1 0 0,4 4 0,-7-7 3,1 0 0,-1 1 1,1-1-1,0 0 0,-1 0 1,1 1-1,0-1 0,-1 0 0,1 0 1,0 0-1,-1 0 0,1 0 0,0 1 1,0-2-1,-1 1 0,1 0 0,0 0 1,-1 0-1,1 0 0,0 0 1,-1 0-1,1-1 0,0 1 0,0-1 1,16-14 8,5-24 12,-11 11 31,-1 0 0,10-53 0,-16 66-48,-4 15-4,0 0 0,0 0 0,0 0 0,0 0 0,0 0 0,0 0 0,0 1 0,0-1 0,0 0 0,0 0 0,0 0-1,0 0 1,0 0 0,0 0 0,0 0 0,0 0 0,0 0 0,0 0 0,0 0 0,0 0 0,0 1 0,0-1 0,0 0 0,0 0 0,0 0-1,0 0 1,1 0 0,-1 0 0,0 0 0,0 0 0,0 0 0,0 0 0,0 0 0,0 0 0,0 0 0,0 0 0,0 0 0,0 0 0,0 0-1,1 0 1,-1 0 0,0 0 0,0 0 0,0 0 0,0 0 0,0 0 0,0 0 0,0 0 0,0 0 0,0 0 0,0 0 0,0 0 0,1 0-1,-1 0 1,5 16-10,6 36-17,-7-30 15,19 63-52,-20-77 67,0 1 1,1-1-1,0 0 0,0 0 1,1 0-1,0-1 0,9 11 1,-13-16 1,1-1 0,-1 1 1,1-1-1,-1 1 0,1-1 1,0 0-1,-1 0 1,1 0-1,0 0 0,0 0 1,0 0-1,0-1 0,0 1 1,0-1-1,0 1 0,0-1 1,0 1-1,0-1 0,0 0 1,2 0-1,-1-1 2,0 0 0,-1 0 0,1 1 0,-1-2 0,1 1 0,-1 0 0,1 0 0,-1-1 0,1 0 0,-1 1 0,0-1 0,4-4 0,2-4 25,0 0 0,0-1 0,-1 0-1,11-23 1,0-7 16,-2 0-1,19-76 0,-35 117-49,0 0-1,0 0 1,0 0 0,0 0-1,0 0 1,1 0 0,-1 0 0,0 0-1,0 0 1,0 0 0,0 0 0,0 0-1,0 0 1,0 0 0,0 0 0,0 0-1,0 0 1,0 0 0,1 0-1,-1 0 1,0 0 0,0 0 0,0 0-1,0 0 1,0 0 0,0 0 0,0 0-1,0 0 1,0 0 0,0 0 0,0 0-1,1 0 1,-1 0 0,0 0-1,0 0 1,0 0 0,0 0 0,0 0-1,0 0 1,0 0 0,0 0 0,0 0-1,0 0 1,0-1 0,0 1 0,0 0-1,0 0 1,0 0 0,0 0 0,0 0-1,0 0 1,0 0 0,0 0-1,0 0 1,0 0 0,0 0 0,0-1-1,0 1 1,0 0 0,0 0 0,0 0-1,0 0 1,0 0 0,0 0 0,0 0-1,4 10-64,1 15-14,-5-24 80,3 20-78,9 32-1,-12-52 81,0 0 0,0-1-1,0 1 1,0-1-1,0 1 1,0-1 0,1 1-1,-1-1 1,0 1-1,0 0 1,1-1 0,-1 1-1,0-1 1,0 1-1,1-1 1,-1 0 0,1 1-1,-1-1 1,0 1 0,1-1-1,-1 0 1,1 1-1,-1-1 1,1 0 0,-1 1-1,1-1 1,-1 0-1,1 0 1,-1 0 0,2 1-1,-1-2 3,-1 1 0,1-1 0,0 1 0,0-1 0,0 1 0,-1-1-1,1 0 1,0 1 0,-1-1 0,1 0 0,0 0 0,-1 1 0,1-1 0,-1 0 0,1-1-1,16-41 73,-1-24 14,-3-1 0,-3-1 0,1-101 0,8 501-358,-17-306 271,0-6 6,0 1 0,1-1 0,9 33-1,-12-51-5,0 0-1,0 0 1,1 0-1,-1 0 0,0 0 1,0-1-1,1 1 0,-1 0 1,1 0-1,-1 0 0,1-1 1,-1 1-1,1 0 1,0-1-1,-1 1 0,1 0 1,0-1-1,0 1 0,0-1 0,-1 0 0,1 0 0,-1 0 0,0 0 0,1 0 0,-1-1 0,0 1 0,1 0 0,-1 0 0,0-1 0,1 1 0,-1 0 0,0-1 0,1 1 0,-1 0 0,0-1 0,0 1 0,1 0 0,-1-1 0,0 1 0,0-1 0,0 1 0,0 0 0,0-1 0,1 0 0,6-36 7,-5 18-31,-1 0-1,-1 0 0,-2-21 1,1 34 3,0 0 1,0 0 0,-1 1-1,0-1 1,0 0 0,-4-6-1,5 9 4,0 1 0,0 0 0,-1 0-1,0 0 1,1 0 0,-1 0-1,0 0 1,0 0 0,0 1-1,0-1 1,0 1 0,0-1 0,-1 1-1,1 0 1,-3-1 0,2 1 2,1 1 1,-1-1 0,1 1 0,-1 0 0,1 0 0,-1 0 0,1 0-1,-1 1 1,1-1 0,-1 1 0,1-1 0,-1 1 0,1 0-1,-1 0 1,1 0 0,0 0 0,-4 3 0,-17 6 134,26-11-408,0 0 1,0 0 0,1 1-1,-1-1 1,0 1-1,1 0 1,-1 0 0,0 0-1,1 1 1,4 0 0,14 2-899,-11-1 361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39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15531,'7'12'611,"0"0"1,0 0-1,-2 0 0,1 1 0,-2 0 0,5 15 0,1 4-246,11 31 120,45 121-410,-64-178-349,0-1-1,0 0 1,1 1 0,5 7 0,-8-13 266,1 0 0,-1 0 1,0 0-1,0 0 0,0 0 0,0 0 1,0 0-1,0 0 0,0 0 0,0 0 0,0 0 1,1 0-1,-1 0 0,0 0 0,0 0 1,0 1-1,0-1 0,0-1 0,0 1 1,0 0-1,0 0 0,1 0 0,-1 0 1,0 0-1,0 0 0,0 0 0,0 0 1,0 0-1,0 0 0,0 0 0,0 0 1,0 0-1,1 0 0,-1 0 0,0 0 1,0 0-1,0 0 0,0 0 0,0-1 1,0 1-1,0 0 0,0 0 0,0 0 0,0 0 1,0 0-1,0 0 0,0 0 0,0 0 1,0 0-1,0-1 0,0 1 0,0 0 1,0 0-1,0 0 0,0 0 0,0 0 1,0 0-1,0 0 0,0-1 0,2-8-188,-2 8 147,2-22-423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6.5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59 18692,'11'-1'1528,"6"-1"-984,2 0-167,10-4 703,1 0-280,3-1-376,1-2-272,-3-1-736,-5 0-1120,-8 5 1496,-4 4-313,-12 1-247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7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286 11 18852,'-2'-1'146,"0"0"-1,0-1 1,0 1 0,-1 0-1,1 0 1,0 0 0,0 1-1,-1-1 1,1 0-1,0 1 1,-1 0 0,1-1-1,0 1 1,-1 0 0,-4 1-1,2-1 92,-1 2-1,1-1 0,0 0 0,-1 1 0,1 0 0,-7 4 1,-5 4 203,1 1 0,-28 23 0,43-34-440,-29 27 149,52-17-361,-15-6 197,0 0 1,-1 0-1,1 1 0,-1-1 0,0 1 0,0 1 1,-1-1-1,1 1 0,-1 0 0,-1 0 0,1 0 0,-1 1 1,0 0-1,-1 0 0,1 0 0,-1 0 0,3 14 1,-3-14 44,-1 1 1,0-1-1,-1 1 1,0 0 0,0 0-1,-1 0 1,1 0-1,-2 0 1,1-1 0,-1 1-1,-1 0 1,1 0-1,-1-1 1,-1 1-1,1 0 1,-1-1 0,-6 10-1,4-10 60,0-1 0,0 1 0,-1-1 0,1-1 0,-1 1 0,-1-1-1,1 0 1,-1-1 0,-11 7 0,14-9-64,0 0 0,-1 0-1,1 0 1,0-1 0,-1 0 0,1 0-1,-1 0 1,0 0 0,1-1 0,-1 1-1,1-1 1,-1 0 0,0-1 0,1 1-1,-1-1 1,1 0 0,-1 0 0,-5-2 0,8 2-73,0 0 1,0 0 0,0 0 0,0-1 0,0 1 0,0-1 0,1 1 0,-1-1 0,0 0 0,1 1 0,-1-1 0,1 0 0,-1 0 0,1 0 0,0 0 0,0 0 0,-1-5 0,0 3-112,1-1 0,0 0 0,1 0 0,-1 0 0,1 1 0,0-1 0,0 0 0,2-6 0,1-5-502,0 1 1,2 0-1,0 0 0,9-20 0,48-81-1429,-25 52 822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8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 13195,'11'-41'3415,"-11"41"-3376,0 0 0,0 0 0,0 0 0,0 0 0,0 0 0,0 1 0,0-1 0,0 0 0,0 0 0,0 0 0,0 0 0,0 0 0,0 0 0,0 0 0,0 0 0,0 0 0,0 0 0,0 0 0,1 0 0,-1 0 0,0 0 0,0 0 0,0 0 0,0 0 0,0 0 0,0 0 0,0 0 0,0 0 0,0 0 0,0 0 0,0 0 0,0 0 0,0 0 0,0 0 0,0 0 0,0 0 0,0 0 0,0 0 0,1 0 0,-1 0 0,0 0 0,0 0 0,0 0 0,0 0 0,0 0 0,0 0 0,0 0 0,0 0 0,0-1 0,0 1 0,1 7 1248,21 257 3530,-12-202-4699,2 0 0,24 72 0,-78-295 1119,45 165-1275,0 0 0,-1-1 0,1 1 0,1-1 0,3 5 0,4 3-40,-7-6 45,0-1 1,0 0-1,0 0 0,1 0 0,0-1 0,5 4 0,-9-6 28,0 0-1,0-1 1,0 1 0,0-1-1,0 0 1,0 1-1,0-1 1,0 0-1,0 1 1,1-1-1,-1 0 1,0 0 0,0 0-1,0 0 1,0 0-1,0 0 1,0 0-1,0 0 1,0-1-1,0 1 1,0 0-1,0-1 1,0 1 0,0-1-1,0 1 1,0-1-1,0 1 1,0-1-1,0 0 1,0 1-1,0-1 1,-1 0-1,1 0 1,0 1 0,0-1-1,-1 0 1,1 0-1,-1 0 1,1 0-1,0-2 1,2-4-8,-1-1 0,1 0-1,-1 0 1,-1 0 0,0 0 0,1-13 0,1-11 46,7 52-64,-4 1 7,1-1 0,1 1-1,21 35 1,-28-54 25,-1-1 0,1 0-1,0 0 1,0 1 0,0-1 0,-1 0-1,1 0 1,0 0 0,1 0 0,-1 0-1,0 0 1,0 0 0,0-1 0,1 1-1,-1 0 1,0-1 0,0 1 0,1 0-1,-1-1 1,1 0 0,-1 1 0,1-1-1,-1 0 1,2 0 0,-1 0 0,0-1 0,0 1 0,0-1 1,0 0-1,0 0 0,-1 0 0,1 0 0,0 0 1,0 0-1,-1 0 0,1-1 0,-1 1 0,1 0 0,2-4 1,3-5 9,1-1 0,-2 0 0,1 0 0,4-13 0,20-51 44,-23 123-137,-7-41 70,-1-5 12,0 0-1,0 1 1,1-1 0,-1 0-1,0 1 1,1-1 0,0 0-1,0 1 1,-1-1 0,4 4-1,21-11-1698,-25 5 1580,1 0 0,-1 0 0,1 0 0,-1 0 0,1 0 0,-1 0-1,1 0 1,-1 0 0,1-1 0,-1 1 0,1 0 0,-1 0-1,1 0 1,-1-1 0,1 1 0,-1 0 0,1-1 0,-1 1 0,1 0-1,-1-1 1,0 1 0,1 0 0,-1-1 0,0 1 0,1-1 0,-1 1-1,0-1 1,0 1 0,1-1 0,-2-19-2223,-17-23 36,15 37 1999,-9-18-432,1 2 48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9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73 125 15547,'0'-8'874,"0"-1"-1,-1 1 0,-2-12 0,2 18-728,1 1 0,0 0-1,0 0 1,0-1 0,-1 1-1,1 0 1,-1-1 0,1 1 0,-1 0-1,1 0 1,-1 0 0,0 0-1,0 0 1,1 0 0,-1-1 0,0 2-1,0-1 1,0 0 0,0 0-1,0 0 1,0 0 0,0 1 0,0-1-1,-1 0 1,1 1 0,0-1-1,0 1 1,-1 0 0,1-1 0,-2 1-1,1 0-64,0 1-1,1 0 0,-1-1 1,0 1-1,1 0 0,-1 0 1,1 0-1,-1 0 1,1 1-1,0-1 0,0 0 1,-1 1-1,1-1 0,0 0 1,0 1-1,0 0 0,0-1 1,1 1-1,-1-1 0,0 1 1,0 3-1,-2 2-37,0 1 0,1 0 0,-2 12 0,3-13-47,1-1 0,-1 1-1,1-1 1,0 0 0,1 1 0,0-1-1,0 0 1,0 1 0,1-1 0,3 8-1,-1-5-19,0-1 0,1 0 0,0 0 0,1-1 0,-1 1 0,11 9 0,-7-8 2,0 0 1,-1 1-1,-1 1 1,0-1-1,0 1 1,-1 0-1,0 0 1,-1 1-1,4 14 1,-6-18 15,-2 1 1,1-1-1,-1 1 1,-1-1-1,1 1 1,-1 0-1,-1-1 1,0 1-1,0 0 1,-1-1-1,1 0 0,-2 1 1,1-1-1,-7 12 1,5-11 52,0 1 0,-1-1 0,0 0 0,-1-1 0,0 1 0,0-1 0,-1 0 0,0-1 0,-8 8 0,15-15-39,-1 0 0,1 1 0,0-1 0,-1 1 0,1-1 0,-1 0 0,1 1 0,-1-1 0,0 0 0,1 1 0,-1-1 0,1 0 0,-1 0 0,1 0 0,-1 0 0,0 1 0,1-1 0,-1 0 0,1 0 0,-1 0 0,0 0 0,1 0 0,-1 0 0,0-1-1,1 1 1,-1 0 0,1 0 0,-1 0 0,1-1 0,-1 1 0,0 0 0,1 0 0,-1-1 0,1 1 0,-1-1 0,1 1 0,0 0 0,-1-1 0,1 1 0,-1-1 0,1 1 0,0-1 0,-1 1 0,1-1 0,0 1 0,-1-1 0,1 1 0,0-1 0,0 0 0,0 1 0,0-1 0,-1 1 0,1-1 0,0 0 0,0 1 0,0-1 0,0 1 0,0-1 0,1 0 0,-2-7 41,1 0 0,1 0 0,1-11 0,-2 18-45,16-80 44,27-85 1,5-22-190,-47 183 137,6-28-54,3-49 0,-11 76 53,-4 11 4,-2 14 4,0 14 4,2-1 0,1 2 0,1 38 0,3-70-8,0 1 1,0-1 0,0 1 0,1-1-1,-1 1 1,1-1 0,-1 1 0,1-1-1,0 1 1,1 2 0,-2-5 0,1 1 1,-1-1 0,0 0-1,0 0 1,1 1-1,-1-1 1,0 0-1,1 0 1,-1 1-1,0-1 1,1 0 0,-1 0-1,0 0 1,1 1-1,-1-1 1,0 0-1,1 0 1,-1 0 0,0 0-1,1 0 1,-1 0-1,1 0 1,-1 0-1,0 0 1,1 0 0,13-9-14,-1-6 1,19-30 1,-22 30 19,0 0 1,18-18-1,-28 32-7,0 1 0,0-1 0,1 1 0,-1-1 0,0 1 1,1 0-1,-1-1 0,0 1 0,1 0 0,-1-1 0,1 1 0,-1 0 0,1-1 0,-1 1 0,1 0 0,-1 0 0,1-1 0,-1 1 0,1 0 0,-1 0 0,1 0 1,-1 0-1,1 0 0,-1 0 0,1 0 0,-1 0 0,1 0 0,-1 0 0,1 0 0,-1 0 0,1 0 0,-1 0 0,1 1 0,-1-1 0,1 0 0,-1 0 0,1 0 1,-1 1-1,1-1 0,-1 0 0,0 1 0,1-1 0,-1 0 0,0 1 0,1-1 0,-1 1 0,0-1 0,1 0 0,-1 1 0,0-1 0,0 1 0,1-1 0,-1 1 1,0-1-1,0 1 0,0-1 0,0 2 0,7 35 27,-6-31-14,1 16 37,-2-14-4,1 0-1,0 0 1,0 1 0,1-2 0,5 15-1,-7-21-40,0-1 0,0 0-1,0 0 1,0 1 0,0-1 0,0 0-1,0 0 1,1 1 0,-1-1-1,0 0 1,0 0 0,0 0 0,0 1-1,1-1 1,-1 0 0,0 0 0,0 0-1,0 0 1,1 1 0,-1-1-1,0 0 1,0 0 0,1 0 0,-1 0-1,0 0 1,0 0 0,1 0-1,-1 0 1,0 0 0,0 0 0,1 0-1,-1 0 1,0 0 0,0 0 0,1 0-1,-1 0 1,0 0 0,9-9 107,6-19-36,-13 24-77,17-42-227,-14 33-421,0-1 0,1 1 1,12-19-1,-18 33 607,0-1 1,0 0 0,0 0-1,0 1 1,0-1 0,1 0 0,-1 0-1,0 0 1,0 1 0,0-1-1,0 0 1,0 0 0,0 0-1,0 1 1,1-1 0,-1 0-1,0 0 1,0 0 0,0 0-1,0 1 1,1-1 0,-1 0 0,0 0-1,0 0 1,0 0 0,1 0-1,-1 0 1,0 0 0,0 0-1,1 1 1,-1-1 0,0 0-1,0 0 1,0 0 0,1 0-1,-1 0 1,0 0 0,0 0 0,1 0-1,-1 0 1,0-1 0,0 1-1,0 0 1,1 0 0,-1 0-1,0 0 1,0 0 0,0 0-1,1 0 1,-1 0 0,0-1-1,0 1 1,0 0 0,1 0 0,-1 0-1,0 0 1,0-1 0,0 1-1,0 0 1,0 0 0,0 0-1,1-1 1,-1 1 0,0 0-1,0 0 1,0-1 0,1 19-1131,-1-18 1162,0 15-864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29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6 210 14531,'4'-13'490,"6"-19"2154,-10 32-2608,1 0 0,-1 0 0,0 0 0,0 0-1,0 0 1,0 0 0,0 0 0,0 0 0,0 0 0,0 1 0,0-1 0,0 0 0,0 0 0,0 0 0,0 0 0,0 0-1,0 0 1,0 0 0,0 0 0,0 0 0,1 0 0,-1 0 0,0 0 0,0 0 0,0 0 0,0 0 0,0 0-1,0 0 1,0 0 0,0 0 0,0 0 0,0 0 0,0 0 0,0 0 0,0-1 0,0 1 0,0 0 0,-2 22 874,-3 10-311,-1 3-100,2 1 1,0 47 0,4-83-490,0 0 1,-1 1-1,1-1 0,0 1 0,0-1 1,0 0-1,0 1 0,0-1 1,0 1-1,0-1 0,0 1 0,0-1 1,0 1-1,1-1 0,-1 0 1,0 1-1,0-1 0,0 1 0,0-1 1,1 0-1,-1 1 0,0-1 1,0 0-1,1 1 0,-1-1 1,0 0-1,1 1 0,-1-1 0,0 0 1,1 0-1,-1 1 0,0-1 1,1 0-1,-1 0 0,1 1 0,0-2 12,0 1-1,0-1 1,0 0-1,0 0 1,0 1-1,0-1 1,-1 0-1,1 0 0,0 0 1,-1 0-1,1 0 1,0 0-1,-1 0 1,1 0-1,0-1 1,15-38 140,-2 0 0,-2 0 0,11-61 0,-21 88-134,5-16 35,-3 16 19,-1 0 0,0 0 0,-1 0-1,-1-1 1,0 1 0,-1-16 0,-7 60 391,-3 23-168,2 0-1,3 1 0,2 78 1,9-101-208,-5-32-93,-1 1-1,0-1 0,0 1 0,0 0 0,1-1 0,-1 1 0,0-1 0,1 1 0,-1-1 0,0 1 0,1-1 0,-1 1 0,1-1 0,-1 1 0,0-1 0,1 0 0,-1 1 0,1-1 0,0 1 0,-1-1 1,1 0-1,-1 0 0,1 1 0,-1-1 0,1 0 0,0 0 0,-1 0 0,1 0 0,0 0 0,-1 0 0,1 0 0,-1 0 0,1 0 0,0 0 0,-1 0 0,1 0 0,0 0 0,-1 0 0,1 0 1,-1-1-1,1 1 0,0 0 0,-1-1 0,1 1 0,-1 0 0,1-1 0,0 0 0,3-2 0,0-1 1,-1 0 0,1 0-1,-1 0 1,0 0-1,0 0 1,0-1 0,3-6-1,18-45-73,-15 34 28,19-58-232,-33 142-55,-1-18 452,-1 53 1,7-96-115,0 0-1,0 0 1,0 0 0,0 1 0,0-1 0,0 0 0,1 0-1,-1 0 1,0 0 0,0 0 0,1 0 0,-1 0 0,1 0-1,-1 0 1,2 2 0,-2-3-3,0 0 0,1 0-1,-1 0 1,0 0 0,1 0 0,-1 0 0,0 1-1,1-1 1,-1 0 0,0 0 0,1 0-1,-1 0 1,0 0 0,1 0 0,-1 0 0,0-1-1,1 1 1,-1 0 0,0 0 0,1 0-1,-1 0 1,0 0 0,1 0 0,-1-1 0,0 1-1,1 0 1,-1 0 0,0 0 0,0-1-1,1 1 1,3-4 31,-1 1 1,0-1-1,1 0 0,-1 0 1,3-7-1,20-34 110,-16 25-127,1 0 0,1 1 0,1 0 0,29-31 0,-42 49-23,1 0-1,0 0 1,0 0 0,0 0 0,0 0 0,0 0 0,0 1 0,0-1 0,0 0 0,0 1 0,0-1 0,0 0 0,0 1 0,1 0-1,-1-1 1,0 1 0,0 0 0,0 0 0,1-1 0,-1 1 0,0 0 0,1 0 0,-1 0 0,0 1 0,0-1 0,2 0 0,-2 1-3,1 1 1,-1-1 0,0 0-1,1 0 1,-1 0-1,0 1 1,0-1 0,0 1-1,0-1 1,0 1 0,0-1-1,-1 1 1,1 0 0,0-1-1,-1 1 1,1 2 0,2 9-14,-1 1 1,0 0-1,-1 19 1,-1-31 22,1 50 41,2-43 26,3-11-2,5-13 25,-11 14-92,26-47 136,18-30-4,-39 70-134,1 0 0,0 0 0,1 1-1,-1 0 1,1 0 0,14-10 0,-20 16-3,0 0 1,0 0-1,0 1 1,0-1 0,0 0-1,0 1 1,1-1-1,-1 1 1,0-1 0,0 1-1,1 0 1,-1-1-1,0 1 1,1 0 0,-1 0-1,0 0 1,0 0-1,1 0 1,-1 0-1,0 0 1,1 1 0,-1-1-1,0 0 1,1 1-1,-1-1 1,2 1 0,-1 1-4,0 0 1,0 0-1,-1 0 0,1 0 1,0 0-1,0 0 1,-1 0-1,0 0 1,1 1-1,-1-1 1,0 1-1,1 2 1,3 10-18,-2-1 0,0 0-1,3 25 1,-5-9-39,-1-21-260,1 1-1,0-1 0,0 0 1,5 19-1,-14-37-330,-4-6 242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0.7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17132,'9'19'2176,"-2"-4"-404,1 0 0,10 14 0,-14-24-1600,0 1 0,1-1 0,0 0 0,0-1 0,0 1 0,1-1 0,-1 0 0,8 4 0,-7-4-179,1-1 0,-1 0-1,1 0 1,0-1 0,0 1-1,1-2 1,-1 1-1,0-1 1,1 0 0,-1 0-1,0-1 1,1 0 0,-1 0-1,1-1 1,-1 0 0,0 0-1,1-1 1,-1 0 0,0 0-1,0-1 1,11-5 0,-10 3-477,0 0 0,-1 0 0,0 0 1,0-1-1,0 0 0,0 0 0,8-11 1,-9 9-664,-1 0 0,1-1 0,-1 0 1,-1 1-1,0-1 0,0-1 0,2-9 1,-3 17-541,0 8 2929,1 10 1565,-1 41 3319,-4 31-3283,0-23-1617,0 24-170,-1-11-568,10 82 1,-3-141-1086,-5-19 561,0 0-1,0 0 1,0 0-1,0 0 0,1 0 1,-1 0-1,0 0 1,0 0-1,0 0 1,1 0-1,-1 0 0,0 0 1,0 0-1,0 0 1,0 0-1,1 0 0,-1 0 1,0-1-1,0 1 1,0 0-1,0 0 1,0 0-1,1 0 0,-1 0 1,0 0-1,0 0 1,0-1-1,0 1 0,0 0 1,0 0-1,1 0 1,-1 0-1,0 0 1,0-1-1,0 1 0,0 0 1,0 0-1,0 0 1,0 0-1,0-1 0,0 1 1,0 0-1,0 0 1,0-1-1,8-31-1919,-3 10 1232,0-6-97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1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 19740,'6'-10'1809,"-3"9"-1249,-3 2-280,1 15 1064,4 7-496,0 9-480,1 6-144,4 8-136,2-1-16,0 1-176,1-1-128,0-5-536,-3-3-304,1-11 832,1-3-168,-6-3-168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1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0 20532,'2'23'1825,"-5"-7"-1297,-3-1-280,0-8 168,1-7 320,-13-6-440,-1-6-144,-10-5-264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3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 16243,'5'-2'2057,"-2"5"-1273,-3 19-328,-8 11 2089,3 14-1793,0 5-224,2 6-224,3 2-80,2-5-112,2-4-104,2-13-184,0-4-136,-2-15-368,-2-9-264,-4-10-849,-5-9 1361,-6-5-280,-2-6-192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3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0 348 17012,'4'-23'725,"1"0"0,1 0 0,1 1 0,15-36 0,50-80 520,-61 118-1073,-8 15-108,15-24 278,-18 29-330,0-1 0,0 1 0,0 0 0,1-1 0,-1 1 0,0-1 0,0 1-1,1 0 1,-1-1 0,0 1 0,1 0 0,-1 0 0,0-1 0,1 1 0,-1 0 0,0 0 0,1-1 0,-1 1 0,1 0 0,-1 0 0,0 0 0,1 0 0,-1 0 0,1-1 0,-1 1 0,1 0-1,-1 0 1,0 0 0,1 0 0,-1 0 0,1 0 0,-1 1 0,1-1 0,-1 0 0,0 0 0,1 0 0,-1 0 0,1 0 0,-1 1 0,0-1 0,1 0 0,-1 0 0,1 1 0,-1-1 0,0 0 0,0 0-1,1 1 1,-1-1 0,0 0 0,1 1 0,-1-1 0,0 1 0,0-1 0,0 0 0,1 1 0,11 24 373,-2-2-223,1 0 1,2-2 0,0 1-1,1-2 1,0 0-1,22 22 1,-21-29-167,1-1 0,33 20 1,-13-9-1256,-36-23 1245,1 0 0,0 0 0,-1 0-1,1 0 1,-1 1 0,1-1 0,-1 0-1,1 0 1,-1 1 0,1-1 0,-1 1 0,1-1-1,-1 0 1,0 1 0,1-1 0,-1 1-1,0-1 1,1 1 0,-1-1 0,0 1-1,1-1 1,-1 1 0,0-1 0,0 1-1,0-1 1,1 1 0,-1-1 0,0 1-1,0 0 1,0-1 0,0 1 0,0-1 0,0 1-1,0-1 1,0 1 0,0 0 0,-1-1-1,1 1 1,0-1 0,0 1 0,0-1-1,-1 1 1,-10 7-359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40.3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0 160 13675,'5'-5'771,"-1"0"0,0 0 0,-1-1 0,5-6 1,-6 8-560,0 0 1,0 1-1,0-1 1,1 1-1,-1-1 0,1 1 1,0 0-1,0 0 1,1 0-1,-1 1 1,8-5-1,-5 3-141,1 1-35,0-1 0,0 0 0,9-7 0,-15 10-25,-1 1 1,1-1 0,0 1-1,0-1 1,-1 1-1,1-1 1,0 0-1,-1 0 1,1 1 0,0-1-1,-1 0 1,1 0-1,-1 0 1,0 0-1,1 1 1,-1-1 0,0 0-1,1 0 1,-1 0-1,0 0 1,0 0-1,0 0 1,0 0 0,0 0-1,0 0 1,0 0-1,0 0 1,0 0 0,0 0-1,-1 0 1,1 0-1,0 1 1,0-1-1,-1 0 1,1 0 0,-2-1-1,2 1 1,-1 0-1,0 1 1,1-1-1,-1 1 1,1-1-1,-1 1 1,0-1-1,0 1 1,1-1 0,-1 1-1,0 0 1,0-1-1,0 1 1,1 0-1,-1 0 1,0 0-1,0 0 1,0 0-1,0 0 1,1 0 0,-1 0-1,0 0 1,0 0-1,0 0 1,0 0-1,1 0 1,-1 1-1,0-1 1,0 0-1,1 1 1,-1-1 0,0 1-1,0-1 1,1 0-1,-1 1 1,0 0-1,1-1 1,-1 1-1,1-1 1,-1 1-1,1 0 1,-2 0-1,0 3 17,-1-1 0,0 0 0,1 1 0,-1-1-1,1 1 1,0 0 0,-2 4 0,2-1-17,1 0 0,-1 0 0,1 0 0,0 11 0,1-15-8,0 0 0,0 0 1,0-1-1,0 1 0,1 0 1,-1-1-1,1 1 1,0 0-1,0-1 0,0 1 1,0-1-1,0 1 0,0-1 1,3 5-1,-3-7-3,0 1 1,-1-1-1,1 1 0,-1-1 0,1 0 1,0 1-1,-1-1 0,1 1 0,0-1 0,0 0 1,-1 0-1,1 1 0,0-1 0,0 0 1,-1 0-1,1 0 0,0 0 0,0 0 0,0 0 1,-1 0-1,1 0 0,0 0 0,0 0 1,-1-1-1,1 1 0,0 0 0,0 0 0,-1-1 1,1 1-1,0 0 0,-1-1 0,1 1 1,0-1-1,-1 1 0,1-1 0,-1 1 0,1-1 1,0 0-1,-1 1 0,0-1 0,1 1 1,-1-1-1,1-1 0,21-34 7,-20 30-5,14-28 12,-10 21-6,0 0 0,11-18 1,-16 31-8,-1-1 1,0 0 0,1 0 0,-1 1-1,1-1 1,0 0 0,-1 1-1,1-1 1,0 0 0,-1 1 0,1-1-1,0 1 1,0-1 0,-1 1 0,1-1-1,0 1 1,0 0 0,0-1-1,0 1 1,0 0 0,-1 0 0,1 0-1,0 0 1,0 0 0,0 0 0,2 0-1,-2 0 8,1 1 0,-1 0 0,1 0 0,-1-1 0,1 1-1,-1 0 1,1 0 0,-1 1 0,0-1 0,0 0 0,0 0 0,1 1-1,0 1 1,4 7 90,0 0 0,0 1 0,5 13 0,-9-17-12,2 1-42,-3-3 65,2 0 0,-1 0 1,0 0-1,1-1 0,4 7 1,-7-11-91,1 1 1,-1-1-1,1 1 0,-1-1 1,1 0-1,-1 1 0,1-1 1,-1 0-1,1 1 0,-1-1 1,1 0-1,-1 0 0,1 1 1,0-1-1,-1 0 0,1 0 1,-1 0-1,1 0 0,0 0 1,-1 0-1,1 0 0,0 0 3,0 0 1,0-1-1,0 1 0,0-1 0,0 1 0,0-1 0,0 0 0,0 1 0,0-1 0,-1 0 0,1 0 1,0 1-1,0-1 0,-1 0 0,1 0 0,0-1 0,17-32 307,3-7-125,-20 38-197,1 0 1,0 1 0,0-1-1,0 1 1,0 0 0,1 0-1,-1-1 1,1 1 0,-1 1 0,1-1-1,3-2 1,-5 4-8,0-1 1,1 1-1,-1 0 0,1-1 1,-1 1-1,1 0 1,-1 0-1,0 0 0,1 0 1,-1 0-1,1 0 0,-1 1 1,1-1-1,-1 0 1,0 1-1,1-1 0,-1 1 1,0-1-1,1 1 0,-1-1 1,0 1-1,0 0 1,0 0-1,1 0 0,-1 0 1,0 0-1,0 0 0,1 2 1,4 4-68,-1 1 1,0-1-1,7 15 0,1-1-911,-11-27-1013,-3-5 1623,-6-7-197,-4-3-139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4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0 183 15003,'0'0'61,"1"0"0,-1-1 0,0 1-1,0 0 1,0 0 0,1 0 0,-1-1 0,0 1-1,0 0 1,1 0 0,-1 0 0,0 0 0,1-1-1,-1 1 1,0 0 0,1 0 0,-1 0 0,0 0-1,0 0 1,1 0 0,-1 0 0,0 0 0,1 0-1,-1 0 1,0 0 0,1 0 0,-1 0 0,0 0-1,1 0 1,-1 0 0,0 0 0,1 1-1,6 10 1031,1 22 381,-7-28-904,54 248 2676,-53-248-3188,-1 0 1,1 0 0,0 0-1,0 0 1,2 4 0,-3-8-47,-1-1 1,0 1-1,0-1 0,1 0 1,-1 1-1,0-1 1,1 1-1,-1-1 0,0 0 1,1 0-1,-1 1 1,0-1-1,1 0 0,-1 0 1,0 1-1,1-1 0,-1 0 1,1 0-1,-1 0 1,1 0-1,-1 0 0,1 1 1,-1-1-1,0 0 0,2 0 1,-2-1 1,1 1 1,0-1 0,0 1-1,0-1 1,-1 0 0,1 1-1,0-1 1,0 0 0,-1 1-1,1-1 1,-1 0-1,1 0 1,-1 0 0,1 1-1,-1-1 1,1 0 0,-1-2-1,117-304 861,-51 123-838,-59 167-229,-8 20-655,-11 25-635,-9 32 500,11-28 298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4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1 158 14555,'3'31'1360,"3"-5"-855,-1-7-209,7-8 536,2-1-192,4-14-480,-1-6-336,2-9 224,-2-5-80,1-10-160</inkml:trace>
  <inkml:trace contextRef="#ctx0" brushRef="#br0" timeOffset="1">172 1 16812,'-12'29'1747,"-6"20"-33,17-45-1560,0-1-1,1 1 0,-1-1 0,1 1 1,-1-1-1,1 1 0,0-1 1,0 1-1,1 0 0,-1-1 0,2 4 1,-2-6-143,0-1 0,0 0 0,1 1-1,-1-1 1,0 1 0,1-1 0,-1 0 0,0 1 0,1-1 0,-1 0 0,0 1 0,1-1 0,-1 0 0,1 0 0,-1 1 0,1-1 0,-1 0 0,0 0 0,1 0 0,-1 0-1,1 0 1,-1 0 0,1 0 0,-1 0 0,1 0 0,-1 0 0,1 0 0,-1 0 0,1 0 0,-1 0 0,1 0 0,-1 0 0,1 0 0,-1 0 0,0-1 0,1 1-1,-1 0 1,1 0 0,-1-1 0,1 1 0,-1 0 0,1-1 0,20-14 45,-19 14-42,6-6-9,0 1 1,0 0 0,1 1-1,0 0 1,0 0-1,0 1 1,16-5-1,-21 8 0,0 0 0,0 1 0,0-1-1,0 1 1,0 0 0,-1 0-1,1 0 1,0 1 0,0 0 0,0-1-1,0 1 1,0 1 0,0-1 0,-1 0-1,1 1 1,0 0 0,-1 0 0,0 0-1,1 0 1,-1 1 0,0-1-1,4 5 1,17 21 161,-20-22-63,1 0 0,-1-1 0,2 1 0,10 9 1,-15-15-85,-1 0 0,1 1 1,0-1-1,0 0 0,0 1 0,0-1 1,0 0-1,0 0 0,0 0 1,-1 0-1,1 0 0,0 0 0,0 0 1,0 0-1,0 0 0,0-1 1,0 1-1,0 0 0,0 0 1,-1-1-1,1 1 0,0-1 0,0 1 1,0 0-1,-1-1 0,1 0 1,0 1-1,-1-1 0,1 1 0,0-1 1,0-1-1,21-27 272,-18 23-215,15-29 85,-17 28-279,1 1-1,0 1 1,0-1 0,0 0-1,1 1 1,0-1 0,0 1 0,0 0-1,0 0 1,8-5 0,-12 10 90,0 0 0,1-1 1,-1 1-1,0 0 0,0 0 1,1 0-1,-1 0 0,0 0 1,0 0-1,1 0 0,-1 0 1,0 0-1,0 0 0,1 0 1,-1 0-1,0 0 0,0 0 1,1 0-1,-1 0 0,0 0 1,0 0-1,1 0 0,-1 0 1,0 0-1,0 0 0,0 0 1,1 1-1,-1-1 0,0 0 1,0 0-1,1 0 0,-1 0 1,0 1-1,0-1 0,0 0 1,0 0-1,0 0 0,1 1 1,-1-1-1,0 0 0,0 0 1,0 1-1,0-1 0,0 0 1,2 12-566,-2-11 588,1 7-624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5.3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 14147,'-1'0'152,"0"0"0,1 0 0,-1 0 1,0 0-1,0 0 0,1 0 0,-1 1 0,0-1 0,0 0 0,1 0 0,-1 1 1,0-1-1,1 1 0,-1-1 0,0 0 0,1 1 0,-1-1 0,1 1 0,-1 0 1,1-1-1,-1 1 0,1-1 0,-1 2 0,-14 18 1909,11-13-1322,-1 1-342,0 1 1,0-1 0,-4 14 0,6-15 30,2-7-407,1 1 1,0-1 0,-1 1 0,1-1-1,0 1 1,0-1 0,-1 1 0,1-1-1,0 1 1,0-1 0,0 1 0,0-1-1,0 1 1,0-1 0,0 1 0,0-1-1,0 1 1,0 0 0,0-1 0,0 1-1,0-1 1,0 1 0,0-1 0,1 1-1,-1-1 1,0 1 0,0-1 0,1 1-1,-1-1 1,0 1 0,1-1 0,-1 1-1,0-1 1,1 0 0,0 1 0,3 3-41,0 0 0,0 0 0,0-1 0,1 0 0,-1 0 0,1 0 0,0 0 1,0-1-1,0 0 0,6 2 0,19 9-196,-29-12 219,0 0 1,-1-1-1,1 1 1,0 0-1,0 0 1,-1 0-1,1 0 1,0 0-1,-1-1 1,1 1-1,-1 0 1,1 1-1,-1-1 1,0 0-1,1 0 1,-1 0-1,0 0 1,0 0-1,0 0 1,1 0-1,-1 0 1,0 0-1,-1 1 0,1-1 1,0 1-1,-8 32 345,6-28-285,0 1 2,-3 9 144,1-1 0,-2 1-1,0-1 1,-1 0 0,-15 24 0,22-39-220,0 1-1,-1-1 1,1 1 0,0-1 0,-1 1 0,1-1 0,0 1 0,-1-1 0,1 0 0,-1 1-1,1-1 1,-1 0 0,1 1 0,-1-1 0,1 0 0,-1 1 0,1-1 0,-1 0 0,1 0-1,-1 0 1,0 0 0,1 1 0,-1-1 0,1 0 0,-2 0 0,2-1-22,-1 1 0,1-1 1,-1 1-1,1 0 1,-1-1-1,1 1 0,0-1 1,-1 1-1,1-1 0,-1 1 1,1-1-1,0 0 0,0 1 1,-1-1-1,1 1 0,0-1 1,0 0-1,0 0 0,-4-37-757,4 36 821,1-30-372,5-36 0,1 4-192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35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 14891,'-9'182'5320,"1"40"-2213,9-218-3093,1 26 56,-2-29-79,0 0 0,0 0 0,0-1 1,0 1-1,0 0 0,0 0 0,1 0 0,-1 0 0,0 0 0,1 0 0,-1-1 0,0 1 0,1 0 1,-1 0-1,1-1 0,0 1 0,-1 0 0,1 0 0,-1-1 0,1 1 0,0-1 0,0 1 0,-1-1 1,2 2-1,-1-3-20,0 1 0,0 0 0,0-1 0,0 1 0,0-1 0,-1 0 0,1 1 0,0-1 0,0 1 1,-1-1-1,1 0 0,-1 0 0,1 1 0,0-1 0,-1 0 0,0 0 0,1 0 0,-1 0 0,1 0 0,-1 1 1,0-1-1,0 0 0,1-2 0,7-28-409,-7 27 341,2-16-104,5-14-2,-8 34 219,0 0-1,1 0 0,-1-1 0,0 1 1,0 0-1,1 0 0,-1 0 0,0 0 1,1 0-1,-1 0 0,0 0 1,0 0-1,1 0 0,-1 0 0,0 0 1,0 0-1,1 0 0,-1 0 1,0 0-1,1 1 0,-1-1 0,0 0 1,0 0-1,1 0 0,-1 0 0,0 0 1,0 1-1,0-1 0,1 0 1,-1 0-1,0 0 0,0 1 0,0-1 1,0 0-1,1 0 0,-1 0 1,0 1-1,14 14 438,-3-4-52,-9-9-356,1-1-1,0 0 1,-1 0-1,1-1 1,0 1-1,-1 0 0,1-1 1,0 0-1,0 0 1,-1 0-1,1 0 1,0 0-1,0 0 1,-1-1-1,1 1 1,0-1-1,-1 0 1,1 1-1,0-1 1,-1-1-1,5-1 0,6-4 36,-1-1 0,23-17 0,-21 13-8,2 0-22,29-21 13,-41 31-62,-1 0-1,0 1 1,0-1-1,1 1 1,-1-1-1,1 1 1,-1 0 0,1 0-1,0 1 1,-1-1-1,7 1 1,-8 0 0,-1 0 0,1 1 1,0 0-1,-1-1 0,1 1 0,-1 0 0,1 0 1,-1 0-1,1 0 0,-1 0 0,0 0 1,1 0-1,-1 1 0,0-1 0,0 0 0,0 1 1,0-1-1,0 1 0,0-1 0,0 1 1,0-1-1,-1 1 0,1 0 0,0 1 0,2 8 21,0-1 0,3 19 0,-5-22-6,2 21 43,-2-18 2,1 0 0,-1 0-1,1-1 1,5 14 0,-7-23-49,1 1 0,-1 0 0,0 0 1,0-1-1,0 1 0,1 0 0,-1-1 0,0 1 1,1 0-1,-1-1 0,1 1 0,-1-1 0,0 1 1,1-1-1,0 1 0,-1-1 0,1 1 1,-1-1-1,1 1 0,-1-1 0,1 0 0,0 1 1,-1-1-1,1 0 0,0 1 0,-1-1 0,1 0 1,0 0-1,0 0 0,-1 0 0,1 0 1,0 0-1,-1 0 0,1 0 0,0 0 0,0 0 1,-1 0-1,1 0 0,0 0 0,-1-1 0,1 1 1,0 0-1,-1 0 0,1-1 0,0 1 1,-1-1-1,1 1 0,-1 0 0,1-1 0,0 1 1,-1-1-1,1 0 0,4-4 63,0-1-1,0 1 1,-1-1-1,5-7 1,-9 13-74,22-35 248,-13 19-170,0 1-1,2 0 0,-1 0 0,2 1 1,24-23-1,-36 36-87,1 1 1,0-1-1,-1 1 1,1-1-1,0 1 1,-1-1-1,1 1 1,0-1-1,0 1 1,-1 0-1,1-1 1,0 1-1,0 0 1,0 0-1,0-1 1,-1 1-1,1 0 1,0 0-1,0 0 1,0 0-1,0 0 0,-1 0 1,1 0-1,0 1 1,0-1-1,0 0 1,0 0-1,-1 1 1,1-1-1,0 0 1,0 1-1,-1-1 1,1 1-1,0-1 1,-1 1-1,1-1 1,0 1-1,-1-1 1,1 1-1,-1 0 0,1-1 1,-1 1-1,1 0 1,-1 0-1,1-1 1,-1 1-1,0 0 1,1 0-1,-1 0 1,0 1-1,2 5-1,0 0 0,0 0 0,-1 1 0,1 9 1,-2-14 149,7 37-111,-3-26-51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4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78 13147,'-3'-3'310,"1"0"1,-2 0 0,1 0-1,0 1 1,0-1-1,-1 1 1,0 0-1,1 0 1,-1 0 0,0 0-1,0 1 1,0 0-1,0 0 1,0 0-1,0 0 1,0 0 0,0 1-1,-1 0 1,-4 0-1,4 1-206,0 0-1,1 0 1,-1 1-1,0 0 0,1 0 1,-1 0-1,1 1 1,0-1-1,-1 1 1,1 0-1,1 0 0,-1 0 1,0 1-1,1-1 1,0 1-1,-4 5 1,1 0-85,0 0 1,1 1-1,0-1 1,0 1 0,1 0-1,1 1 1,0-1-1,0 0 1,-2 18 0,3-11-11,1-1 0,0 1 0,1-1 0,1 1 0,5 26 0,-5-38-7,0 0 1,0 0-1,1 0 0,0 0 0,0 0 1,1 0-1,-1-1 0,7 8 0,-8-10 5,0-1 0,0 0-1,0 1 1,0-1 0,1 0-1,-1 0 1,0 0 0,1 0-1,-1 0 1,1 0 0,-1 0-1,1-1 1,0 1 0,-1 0-1,1-1 1,0 1 0,-1-1-1,1 0 1,0 0 0,0 0-1,-1 1 1,1-2 0,0 1-1,0 0 1,-1 0 0,1 0-1,0-1 1,-1 1 0,3-2-1,2-1 46,0 0 0,-1-1 0,1 0 0,-1 0-1,0-1 1,-1 1 0,1-1 0,-1 0 0,0 0 0,0 0 0,0-1-1,-1 0 1,0 1 0,5-12 0,-1 0 123,-1 0 1,-1 0-1,0-1 1,3-21-1,-5 18 144,-2-1-1,0-38 0,-2 52-233,1 0 0,-1 1 0,0-1 0,-1 1-1,0 0 1,0-1 0,0 1 0,-1 0-1,0 0 1,-1 1 0,-6-10 0,10 15-72,0 0-1,-1 0 1,1 1 0,-1-1 0,0 0 0,1 1 0,-1-1-1,1 0 1,-1 1 0,0-1 0,0 1 0,1-1 0,-1 1-1,0-1 1,0 1 0,0 0 0,1-1 0,-1 1 0,0 0-1,0 0 1,0 0 0,0 0 0,-1-1 0,2 2-11,-1-1 1,0 1-1,0-1 1,1 1-1,-1-1 0,1 1 1,-1-1-1,1 1 1,-1-1-1,1 1 1,-1 0-1,1-1 1,-1 1-1,1 0 0,0-1 1,-1 1-1,1 0 1,0 0-1,-1 1 1,0 4-140,0 0 0,0 0-1,0 0 1,1 0 0,0 6 0,0-8-62,0-1 0,1 1 0,-1-1 0,1 1 0,0-1 0,0 0 0,0 1 0,1-1 0,-1 0 0,1 0 0,2 3 0,-4-5 144,1 0-1,0 0 0,0-1 1,0 1-1,-1 0 0,1-1 1,0 1-1,0-1 0,0 1 1,0-1-1,0 1 0,0-1 1,0 0-1,0 1 0,0-1 1,0 0-1,0 0 0,0 0 1,0 0-1,0 0 1,0 0-1,0 0 0,0 0 1,0 0-1,0 0 0,0-1 1,1 1-1,-2 0 0,1-1 1,0 1-1,0-1 0,0 1 1,0-1-1,0 1 0,0-1 1,0 0-1,-1 1 0,1-1 1,1-1-1,15-15-859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4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66 246 13771,'1'-6'503,"0"0"0,-1 1 0,1-1 1,-2 1-1,1-1 0,-2-8 0,2 12-315,0 0 0,-1-1-1,1 1 1,-1 0 0,0 0 0,0 0-1,0 0 1,0 0 0,0 0 0,0 0-1,0 1 1,0-1 0,-1 0 0,1 1 0,-1-1-1,1 1 1,-1-1 0,0 1 0,-3-2-1,5 3-145,-1-1 0,0 1 0,0 0 0,1 0 0,-1 0 0,0 0 0,0 0 0,0 0 0,1 0 0,-1 0 0,0 1 0,0-1 0,0 0 0,1 0 0,-1 1 0,0-1 0,1 0 0,-1 1 0,0-1 0,0 1 0,1-1 0,-1 1 0,1-1 0,-1 1 0,1-1 0,-1 1 0,1-1 0,-1 1 0,1 0 0,-1-1 0,1 1 0,0 0 0,-1 0 0,1-1 0,0 1 0,-1 1 0,-8 31 276,6-17-292,0 1 0,2 0 1,0 0-1,2 21 1,-1-37-27,0 0 0,0 0 0,0-1-1,0 1 1,0 0 0,0 0 0,0-1 0,0 1 0,0 0 0,1-1 0,-1 1 0,0 0 0,1 0 0,-1-1 0,0 1 0,1-1 0,-1 1 0,1 0 0,0 0 0,0-1 2,-1-1 1,1 1-1,-1 0 1,1-1-1,0 1 1,-1 0-1,1-1 1,-1 1-1,1-1 1,-1 1-1,1-1 1,-1 1-1,1-1 1,-1 1-1,0-1 1,1 1-1,-1-1 1,0 0-1,0 1 1,1-1-1,-1 0 1,0 1-1,0-1 1,0 0-1,1 0 1,9-34 43,-1 1 1,-1-2 0,4-53 0,7-29 352,-20 125-345,1 0 0,0 1 0,1-1 0,1 9 0,0 1 3,14 111 123,-12-108-167,0 0-1,2 0 1,0 0-1,11 21 1,-16-39-13,0 0 1,0 0 0,0 0-1,0 0 1,1 0-1,-1 0 1,0 0-1,1 0 1,-1-1-1,1 1 1,0 0 0,0-1-1,-1 0 1,1 1-1,0-1 1,0 0-1,0 0 1,1 0 0,-1 0-1,0 0 1,0-1-1,4 2 1,-4-2 1,1-1-1,0 1 1,-1-1 0,1 1 0,0-1-1,-1 0 1,1 0 0,-1 0 0,1 0 0,-1 0-1,1-1 1,-1 1 0,0-1 0,0 0-1,0 1 1,0-1 0,0 0 0,2-3 0,12-15 14,-2 0 1,0 0 0,17-37 0,-10 20 24,-21 35-41,1 1 0,-1 0 0,1 0 0,-1 0 0,1 0 1,0 0-1,-1 0 0,1 0 0,0 1 0,0-1 1,0 0-1,0 0 0,0 1 0,2-2 0,-3 2 0,0 0-1,1 0 0,-1 0 1,0 0-1,1 0 1,-1 0-1,0 1 0,1-1 1,-1 0-1,0 0 0,1 0 1,-1 1-1,0-1 1,0 0-1,1 0 0,-1 1 1,0-1-1,0 0 1,0 0-1,1 1 0,-1-1 1,0 0-1,0 1 0,0-1 1,0 0-1,0 1 1,0-1-1,1 0 0,-1 1 1,0-1-1,0 1 1,3 41-21,-3-35 33,-1 31-16,0-25 31,1 0-1,0-1 1,1 1 0,0 0 0,5 19-1,-6-32-23,0 1 0,0-1 0,0 0 0,0 0 0,1 0 0,-1 0 0,0 1 0,0-1 0,0 0 0,0 0 0,0 0 0,0 0 0,1 1 0,-1-1 0,0 0 0,0 0 0,0 0 0,0 0 0,1 0 0,-1 0 0,0 0 0,0 0 0,0 1 0,0-1 0,1 0 0,-1 0 0,0 0 0,0 0 0,0 0-1,1 0 1,-1 0 0,0 0 0,0 0 0,0 0 0,1 0 0,-1 0 0,0-1 0,11-4 73,12-17 24,-17 15-57,2 0-27,0 0-1,1 1 1,0 0 0,0 0-1,0 1 1,19-8-1,-25 11-16,-1 1 0,1 0-1,-1 1 1,1-1-1,0 0 1,0 1-1,-1-1 1,1 1 0,0 0-1,0 0 1,0 0-1,-1 1 1,1-1 0,0 0-1,0 1 1,-1 0-1,1 0 1,-1 0 0,1 0-1,0 0 1,-1 0-1,0 1 1,1-1 0,-1 1-1,0-1 1,0 1-1,0 0 1,0 0-1,0 0 1,3 5 0,-22-50 694,-77-120 334,132 180-2523,-29-13 1325,1-1 0,0 0 0,18 4 0,7-3-255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5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17772,'1'0'113,"-1"1"0,1 1 0,0-1 1,-1 0-1,1 0 0,0 0 0,-1 0 1,1 0-1,-1 0 0,0 1 0,1-1 0,-1 0 1,0 0-1,0 1 0,0-1 0,0 0 1,0 2-1,-2 28 333,0-13 148,2-9-427,3 216 1921,-3-224-2075,0 1 0,0-1 0,0 1 0,0-1 0,1 0 0,-1 1 0,0-1 0,1 0 0,-1 1 0,1-1 0,0 0 0,1 2 0,-2-2-8,0-1 0,0 0-1,1 0 1,-1 0 0,0 1 0,1-1-1,-1 0 1,0 0 0,1 0 0,-1 0 0,0 0-1,1 0 1,-1 0 0,0 0 0,1 0-1,-1 0 1,0 0 0,1 0 0,-1 0 0,0 0-1,1 0 1,-1 0 0,0 0 0,1 0-1,-1 0 1,0-1 0,1 1 0,-1 0 0,0 0-1,1-1 1,3-2 23,0-1 0,0 0-1,0 0 1,-1 0 0,4-5 0,3-3-36,-6 6 11,1 1 1,0 1-1,0-1 0,0 1 1,1-1-1,-1 2 0,1-1 1,0 1-1,7-3 0,-11 5-1,0 0-1,0 0 0,0 1 1,0-1-1,0 1 1,0 0-1,0-1 1,0 1-1,0 0 0,0 0 1,1 0-1,-1 1 1,0-1-1,0 0 1,0 1-1,0-1 0,0 1 1,0 0-1,0 0 1,0 0-1,0 0 0,0 0 1,-1 0-1,1 0 1,0 1-1,-1-1 1,1 1-1,-1-1 0,1 1 1,-1-1-1,2 4 1,1 1 55,-1-1-1,0 1 1,0 0 0,0-1 0,-1 1 0,0 0 0,0 1-1,-1-1 1,1 0 0,-2 0 0,1 1 0,0-1 0,-1 0-1,0 1 1,-1-1 0,0 0 0,0 1 0,0-1 0,0 0-1,-1 0 1,0 0 0,-1 0 0,1 0 0,-1 0 0,0-1-1,0 1 1,-1-1 0,0 0 0,0 0 0,0 0 0,0 0-1,-1-1 1,0 0 0,0 0 0,0 0 0,0 0 0,-1-1-1,-6 3 1,1-1 51,-1-1 0,1 0 0,-1 0 0,0-1 0,0-1-1,0 0 1,0-1 0,-21 0 0,24-5-829,13-2-219,19-5-725,-20 10 1484,48-25-1238,-16 9 494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6.4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19 299 15323,'4'5'2033,"3"10"-1161,-2 8-312,-1 6 2001,-1 3-1705,3 2-232,-2 1-152,0-4-48,-1-7-352,-1-5-216,-2-10-512,-5-20-512,1-3 800,0-6-161</inkml:trace>
  <inkml:trace contextRef="#ctx0" brushRef="#br0" timeOffset="1">23 18 22389,'-3'-4'1760,"-1"1"-1312,0-2-176,1 3 552,1 0-359,-3 1-1642,3 4 497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6.9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14755,'0'0'94,"0"0"1,0 0-1,0 1 0,0-1 1,0 0-1,0 0 0,0 1 0,1-1 1,-1 0-1,0 0 0,0 1 1,0-1-1,0 0 0,0 0 0,1 0 1,-1 1-1,0-1 0,0 0 1,0 0-1,1 0 0,-1 0 0,0 0 1,0 1-1,0-1 0,1 0 0,-1 0 1,0 0-1,0 0 0,1 0 1,-1 0-1,0 0 0,0 0 0,1 0 1,-1 0-1,0 0 0,0 0 1,1 0-1,-1 0 0,0 0 0,0 0 1,1 0-1,-1 0 0,0 0 1,0 0-1,1 0 0,-1 0 0,0-1 1,0 1-1,0 0 0,1 0 1,-1 0-1,0 0 0,0-1 0,0 1 1,0 0-1,1 0 0,-1 0 1,0-1-1,0 1 0,0 0 0,0 0 1,0-1-1,0 1 0,1 0 0,5 29 697,-5-22-335,2 5-235,96 417 1933,-98-426-2017,12 31-1430,-13-34 1258,0 0 0,0 0 0,0 0 0,0 1 0,0-1 0,0 0 0,1 0 0,-1 0 1,0 0-1,0 0 0,0 1 0,0-1 0,0 0 0,0 0 0,1 0 0,-1 0 0,0 0 0,0 0 0,0 0 0,0 1 0,1-1 0,-1 0 0,0 0 0,0 0 0,0 0 1,0 0-1,1 0 0,-1 0 0,0 0 0,0 0 0,0 0 0,1 0 0,-1 0 0,0 0 0,0 0 0,0 0 0,1 0 0,-1 0 0,0 0 0,0 0 0,0-1 0,1 1 1,5-17-1074,-3 7 389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47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54 209 18148,'-2'1'222,"-1"0"0,1 0 0,0 0-1,-1 1 1,1-1 0,0 1 0,0-1 0,0 1 0,0 0 0,0 0 0,1 0 0,-1 0 0,0 0 0,1 0-1,0 0 1,-1 1 0,1-1 0,0 1 0,0-1 0,0 1 0,1-1 0,-2 4 0,-1 8-24,0 1 0,-2 21 0,5-35-180,-2 15-9,1 0 0,0 1 1,1-1-1,1 0 0,6 31 1,-7-46-7,0 1 0,0-1 0,1 0 0,-1 0 1,0 0-1,1 0 0,-1 0 0,1 0 0,-1 0 1,1-1-1,-1 1 0,1 0 0,0 0 0,-1 0 0,1 0 1,0-1-1,1 2 0,-1-2 1,-1 0 1,1 0 0,-1 0-1,1 1 1,-1-2-1,1 1 1,-1 0-1,1 0 1,-1 0-1,1 0 1,-1 0-1,1 0 1,-1 0-1,1-1 1,-1 1-1,1 0 1,-1 0-1,0-1 1,1 1-1,-1 0 1,1 0 0,-1-1-1,0 1 1,1-1-1,-1 0 1,3-2 19,0-1 0,0-1 1,-1 1-1,1 0 0,-1 0 1,2-8-1,11-38 149,-3-1 0,-2-1-1,-3 0 1,-1 0 0,-3-69-1,-3 113-142,1 1 13,-1 1 0,-1-1 0,1 1 0,-2-8-1,-6 48 277,7 0-277,0 0 1,2 0-1,9 51 0,-8-73-112,1 1-1,0-1 0,1 0 0,0 0 1,1-1-1,0 1 0,1-1 0,0 0 0,1 0 1,0-1-1,1 0 0,16 17 0,26 16-1412,-44-38 1074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0.4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96 16171,'7'-31'1488,"-4"18"-382,0 1 0,-1-1 0,0-13 0,7 154 583,-8-27-1641,3 112 21,-4-211-66,0-1 0,0 1 0,0 0-1,0 0 1,0 0 0,0 0 0,1-1 0,-1 1-1,1 0 1,0 0 0,-1-1 0,1 1 0,0 0-1,0-1 1,0 1 0,0-1 0,0 1 0,0-1 0,3 3-1,-3-4 1,-1 1-1,1-1 1,0 0-1,-1 0 1,1 0-1,-1 0 1,1 0-1,0 0 0,-1 0 1,1 0-1,0 0 1,-1 0-1,1 0 1,-1 0-1,1-1 1,0 1-1,-1 0 1,1 0-1,-1-1 1,2 0-1,16-16 37,-3-5-3,-1-1 1,0-1 0,18-47-1,18-81-213,-34 81-739,-17 59-74,-5 15 226,-6 13 223,-3 13-17,-1 7-74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41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16315,'-2'17'618,"0"0"0,2 0 0,0 0-1,1 0 1,0 1 0,5 17-1,3 8-27,17 47 0,-22-77-497,14 37 128,-17-47-211,0-1 0,0 1 0,1-1 0,-1 1 0,1-1 0,-1 0 0,1 1 0,0-1 0,0 0 0,0 0 0,0 0 0,0-1 0,0 1 0,4 2 0,-5-4-7,1 0-1,-1 0 0,1 0 1,-1 0-1,0 0 0,1 0 1,-1 0-1,0 0 0,1-1 1,-1 1-1,0 0 0,0-1 1,1 1-1,-1-1 0,0 0 1,0 1-1,0-1 0,1 0 1,-1 0-1,0 1 0,0-1 1,0 0-1,-1 0 0,1 0 1,0 0-1,1-3 0,22-33 8,-21 30-11,-2 6 3,0-1-1,-1 1 0,1 0 1,0-1-1,0 1 0,0 0 1,0-1-1,0 1 0,0 0 1,0 0-1,0 0 0,1 0 1,-1 0-1,0 0 0,1 0 1,-1 0-1,2 0 0,-2 1 1,0 0-1,0 1 0,0-1 1,0 1-1,0-1 1,0 1-1,0-1 0,0 1 1,-1 0-1,1-1 1,0 1-1,0 0 0,-1 0 1,1-1-1,0 1 0,-1 0 1,1 0-1,-1 0 1,1 0-1,-1 0 0,1 0 1,-1 0-1,0 0 1,1 0-1,-1 0 0,0 0 1,0 1-1,11 33 9,-7-18-2,1-1-1,12 26 0,-17-42-10,0 0-1,0 1 1,0-1-1,0 0 1,0 1 0,0-1-1,1 0 1,-1 0-1,0 1 1,0-1-1,0 0 1,0 0-1,0 1 1,1-1 0,-1 0-1,0 0 1,0 0-1,0 1 1,1-1-1,-1 0 1,0 0 0,0 0-1,1 0 1,-1 1-1,0-1 1,0 0-1,1 0 1,-1 0-1,0 0 1,1 0 0,-1 0-1,0 0 1,0 0-1,1 0 1,-1 0-1,0 0 1,1 0 0,-1 0-1,0 0 1,1 0-1,-1 0 1,0 0-1,0 0 1,1-1 0,7-14-365,0-23-423,-2-68-2282,-6 121 3404,0-1-1,1 1 1,0-1 0,1 0 0,1 0-1,1 0 1,5 16 0,-8-29-287,-1 0 1,0 1-1,1-1 1,-1 0-1,1 0 0,0 0 1,-1 0-1,1 0 1,0 0-1,0 0 1,0 0-1,0-1 1,-1 1-1,1 0 0,0 0 1,0-1-1,0 1 1,1-1-1,-1 1 1,0-1-1,0 1 1,0-1-1,2 1 0,-1-1 3,-1 0 0,1-1-1,0 1 1,-1 0-1,1-1 1,-1 1-1,1-1 1,-1 0-1,1 1 1,-1-1-1,1 0 1,-1 0-1,0 0 1,1 0-1,0-2 1,7-6 156,0 0 0,-1-1 1,12-19-1,-14 19-96,9-12 74,37-48 306,-47 63-451,1 1-1,-1 1 1,1-1 0,1 1 0,-1 0-1,1 0 1,-1 1 0,10-5 0,-13 8-33,-1 0 1,0 0 0,0 0 0,1 1 0,-1-1 0,1 1 0,-1-1-1,0 1 1,1 0 0,-1 0 0,1 0 0,-1 0 0,1 0 0,-1 1 0,0-1-1,1 1 1,-1-1 0,0 1 0,1 0 0,-1 0 0,0 0 0,0 0-1,0 1 1,0-1 0,0 0 0,3 4 0,2 2 6,0 1 0,-1 0 0,-1 0-1,1 1 1,5 11 0,8 13 25,-14-28-299,-2-8 204,-3 2 79,0 0 0,0 0 0,-1 1-1,1-1 1,0 0 0,0 0 0,-1 1 0,1-1 0,0 0 0,-1 1 0,1-1-1,0 0 1,-1 1 0,1-1 0,-1 0 0,1 1 0,-1-1 0,0 1 0,1-1-1,-2 0 1,-16-8-20,-5 0-6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1.6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15 181 19452,'-2'3'355,"0"0"-1,0 0 1,0 0-1,1 0 1,-1 1-1,1-1 1,-1 4-1,2-7-322,0 0-1,0 1 1,0-1-1,0 0 0,0 0 1,0 1-1,0-1 1,0 0-1,0 0 0,0 1 1,0-1-1,0 0 1,0 0-1,0 1 1,0-1-1,0 0 0,0 0 1,0 1-1,1-1 1,-1 0-1,0 0 1,0 0-1,0 1 0,0-1 1,1 0-1,-1 0 1,0 0-1,0 0 0,0 1 1,1-1-1,-1 0 1,0 0-1,0 0 1,1 0-1,16-4 806,11-10-349,-1-1 0,47-35 0,-19 12-317,-30 21-171,-4 2-207,1 1 1,0 1 0,2 1-1,25-9 1,-28 17-409,-20 4 554,-1 0 0,1 0 0,-1 0 0,0 0 0,1 0 0,-1 0 0,1 0-1,-1 1 1,1-1 0,-1 0 0,1 0 0,-1 0 0,1 1 0,-1-1 0,0 0 0,1 0 0,-1 1 0,0-1 0,1 0 0,-1 1 0,0-1 0,1 1 0,-1 1-78,0-1 0,0 0 0,0 1 1,0-1-1,0 1 0,-1-1 0,1 0 0,-1 1 1,1-1-1,-1 0 0,1 1 0,-1-1 0,1 0 1,-1 0-1,0 0 0,0 1 0,0-1 0,0 0 0,0 0 1,0 0-1,0-1 0,-2 2 0,-60 52-1867,22-22 928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2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5 227 16460,'-4'29'1608,"5"-15"-872,7-8-224,10-16 752,7-9-207,8-12-257,3-3-96,3-5-320,-1-3-256,-2 7-768,-2 5-264,-16 8 720,-8 9-176,-10 14-185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2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231 138 16420,'1'-2'257,"0"-1"1,0 1 0,0 0 0,-1-1-1,1 1 1,-1 0 0,1-1 0,-1 1-1,0-1 1,0 1 0,0 0 0,0-1-1,0 1 1,-1-1 0,1 1 0,-1-1-1,0-2 1,0 3-112,0 1 0,0 0-1,0 0 1,0-1 0,0 1-1,0 0 1,0 0 0,0 0-1,-1 0 1,1 0 0,0 1-1,-1-1 1,1 0 0,-1 0-1,1 1 1,0-1 0,-1 1 0,1 0-1,-1-1 1,1 1 0,-1 0-1,0 0 1,1 0 0,-1 0-1,1 0 1,-1 0 0,1 0-1,-4 1 1,-2 1-44,-1 0 1,1 0-1,0 1 0,0 0 1,0 0-1,0 1 0,0 0 1,1 0-1,-1 1 0,1-1 1,1 1-1,-1 1 0,1-1 1,-1 1-1,1 0 1,-4 7-1,-2 3-101,1 0 0,1 1 0,0-1 1,2 2-1,-10 27 0,13-29 4,0 1-1,1 0 0,0 0 1,2 0-1,0 0 1,2 29-1,0-38-2,0 0 0,0 0-1,1-1 1,0 1 0,1-1-1,0 1 1,5 9 0,-6-13-6,1-1 1,-1 1 0,1 0 0,0-1 0,0 1 0,1-1 0,-1 0 0,1 0 0,-1 0 0,1 0 0,0-1 0,0 0 0,6 3-1,-5-3 1,0-1-1,0 0 0,0 0 1,0 0-1,0-1 0,1 1 0,-1-1 1,0 0-1,0-1 0,0 0 1,0 1-1,0-1 0,0-1 0,0 1 1,0-1-1,0 0 0,0 0 1,-1 0-1,1-1 0,-1 0 0,7-5 1,0 0-1,0-1 1,0-1-1,-1 0 0,-1-1 1,0 1-1,14-22 1,-14 16 9,0 0 0,-2 0 0,0 0 0,0-1 0,-2 0 0,0-1 0,-1 1 0,-1-1 0,0 0 0,-2 1 0,0-36 0,-2 43-78,0 0 0,-1 0 0,0 1 1,0-1-1,-1 1 0,-1 0 0,1-1 1,-1 1-1,-1 1 0,-6-11 0,6 13-129,0 0-1,0 0 1,-1 0-1,0 0 1,0 1 0,0 0-1,-1 0 1,0 1-1,0 0 1,0 0-1,0 0 1,-1 1-1,-13-4 1,11 4-40,-1 1 0,1 0 0,-1 1 0,1 0 0,-1 1 0,0 0 0,1 0-1,-1 1 1,0 1 0,-13 3 0,-12 7-699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3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17164,'1'14'4739,"4"27"-3273,2-22-1376,1-1 0,1 0-1,0 0 1,1-1 0,1 0 0,0-1 0,19 21 0,105 96-61,162 100 250,-286-226-253,0-2 67,-19-6-594,1-1 631,1 0 1,-1 0-1,1 0 0,-1 1 0,-11 0 0,-4 1-120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3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60 19236,'-1'0'2057,"1"2"-1281,1 0-344,2 1 1472,2 0-704,2 0-631,2-1-169,1-2-216,3-2-72,0-5-64,0-2-112,0-1-472,-2-1-265,-1 0-591,-2 0-1064,-5 4 1896,-3 5-433,-5-2-311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6:54.2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38 17444,'47'-37'6298,"-46"37"-6265,-1 0-1,0 0 0,0 0 0,0 0 1,0 0-1,1 0 0,-1 0 0,0 0 0,0 0 1,0 0-1,0 0 0,1 0 0,-1 0 0,0 0 1,0 0-1,0 0 0,0 0 0,1 0 1,-1 0-1,0 0 0,0 0 0,0 0 0,0 1 1,0-1-1,1 0 0,-1 0 0,0 0 1,0 0-1,0 0 0,0 0 0,0 1 0,0-1 1,0 0-1,0 0 0,0 0 0,1 0 1,-1 0-1,0 1 0,0-1 0,0 0 0,0 0 1,0 0-1,0 0 0,0 1 0,0-1 1,0 0-1,0 0 0,0 0 0,0 0 0,0 1 1,0-1-1,0 0 0,-1 0 0,1 0 0,0 0 1,0 1-1,0-1 0,0 0 0,0 0 1,0 0-1,0 0 0,0 0 0,-1 1 0,-1 13 187,-44 107 366,2-3-326,37-94-193,1 0-1,-4 33 0,9-49-56,1 0 1,-1 0-1,1 0 0,1 1 0,-1-1 0,2 0 0,-1 0 0,1 0 0,0-1 0,0 1 0,5 8 0,-6-14-25,0 1 0,1 0 0,-1-1 0,1 0 0,0 1 0,-1-1 0,1 0 0,0 0 0,1 0 0,-1 0 0,0 0 0,0-1 0,1 1 0,-1-1 0,1 1 0,-1-1 0,1 0 0,0 0 0,-1 0 0,1 0 0,0-1 0,0 1-1,0-1 1,0 0 0,-1 1 0,1-1 0,0-1 0,0 1 0,0 0 0,0-1 0,0 1 0,-1-1 0,1 0 0,0 0 0,4-2 0,6-3-108,-1 0-1,-1-1 1,1-1 0,-1 0 0,-1 0 0,11-11-1,7-8-100,-3 2-86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0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65 15491,'1'-1'186,"0"-1"0,-1 1-1,1-1 1,0 1 0,0-1-1,-1 0 1,1 1 0,-1-1-1,1 0 1,-1 0 0,0 0-1,0 1 1,0-1 0,0 0-1,0 0 1,0 1 0,0-1-1,-1 0 1,1 0 0,-1 0-1,1 1 1,-1-1-1,1 0 1,-1 1 0,0-1-1,0 1 1,0-1 0,0 1-1,0-1 1,0 1 0,-1 0-1,1-1 1,0 1 0,-1 0-1,1 0 1,0 0 0,-1 0-1,0 0 1,1 0 0,-1 1-1,1-1 1,-1 0 0,0 1-1,0-1 1,1 1 0,-1 0-1,0 0 1,0-1 0,0 1-1,-2 1 1,-2-2-108,1 1 0,-1 1 0,0-1 0,1 1 0,-1 0 1,1 0-1,-1 1 0,1 0 0,0 0 0,0 0 0,-1 0 0,1 1 0,1 0 0,-1 0 0,-6 5 0,5-3-51,0 1 1,1 0-1,-1 1 0,1 0 0,0-1 0,1 2 0,0-1 0,0 0 0,-5 14 0,5-9-26,0 0 1,1 0-1,0 1 0,1 0 0,0-1 0,1 1 0,1 0 0,0 0 1,0 0-1,1-1 0,1 1 0,1 0 0,4 16 0,-5-24 7,0 1-1,0-1 1,1 0-1,0 0 1,0 0-1,0-1 1,1 1-1,-1-1 1,1 0-1,0 0 0,0 0 1,0 0-1,1-1 1,0 1-1,-1-1 1,8 3-1,-8-4-1,-1-1-1,1 0 0,0 0 1,0 0-1,0-1 0,0 1 1,0-1-1,0 0 0,0 0 1,0 0-1,0-1 0,0 1 0,0-1 1,0 0-1,0 0 0,0 0 1,-1-1-1,1 1 0,0-1 1,-1 0-1,1 0 0,-1 0 1,5-5-1,1-1-10,-1 0 0,0-1 1,0 0-1,-1-1 0,0 0 0,-1 0 1,0 0-1,0-1 0,-1 0 0,-1 0 0,0 0 1,0 0-1,-1-1 0,-1 0 0,1 1 0,-2-1 1,0 0-1,-1 0 0,0 0 0,0 0 0,-4-17 1,3 26-96,1 0 0,-2 0 0,1 0 0,0 0 0,-1 0 0,1 0 0,-1 0 0,0 1 0,0-1 0,0 0 0,0 1 0,0 0 0,0-1 0,-1 1 0,1 0 0,-5-3 0,2 3-23,0 0 1,0 0-1,0 0 0,0 0 0,0 1 0,0 0 1,0 0-1,0 0 0,-9 0 0,-8 1-470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1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35 15403,'-3'-6'806,"0"0"-1,0 1 1,0-1-1,-5-5 1,16 23 3068,4 18-2701,2 3-932,-6-16-168,92 178 275,-71-144-336,62 81 1,-75-113-780,0-2 0,2 0 0,23 19 0,-36-34 203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1.5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1 350 19844,'7'0'1921,"5"5"-1145,1-1-288,7-1 1024,3-2-400,6-2-439,4-5-113,1-8-160,-4-4-152,-2 0-448,-4-3-312,-7 1-809,-4 3 1730,-11 7-594,-9 4-127,-8 4-208</inkml:trace>
  <inkml:trace contextRef="#ctx0" brushRef="#br0" timeOffset="1">487 32 16331,'23'-25'3604,"-19"19"-961,-15 18-546,-1 4-1758,1 0 0,0 0 1,1 1-1,0 1 0,-9 25 0,14-31-315,1 0 0,0 1 0,1-1 0,1 1 0,0 0 0,0 0 0,1 0 0,1 0 0,1 16 0,0-25-17,-1 0 0,1 0 0,0-1 0,0 1 0,1 0 0,-1-1 0,1 1 0,0-1 0,-1 1 0,2-1 0,-1 0 0,0 0 0,1 0 0,2 3 0,-4-5-59,1 0-1,0 0 1,-1 0-1,1 0 1,-1 0-1,1 0 1,0-1-1,0 1 1,-1-1-1,1 1 0,0-1 1,0 1-1,0-1 1,0 0-1,0 0 1,-1 0-1,1 0 1,0 0-1,0 0 1,0-1-1,0 1 1,-1-1-1,1 1 1,0-1-1,0 0 0,-1 0 1,1 1-1,0-1 1,-1 0-1,3-3 1,2 0-138,-1 0 0,0-1 1,-1 0-1,1 0 0,-1 0 0,0 0 1,0-1-1,0 0 0,-1 0 0,3-7 1,8-23-498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2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 17348,'0'-1'33,"0"1"-1,0 0 1,0 0 0,0 0 0,0 0 0,0 0 0,0 0 0,0 0 0,0 0 0,0 0 0,0 0-1,0 0 1,0-1 0,0 1 0,0 0 0,0 0 0,0 0 0,0 0 0,0 0 0,0 0-1,0 0 1,0 0 0,0 0 0,0 0 0,0 0 0,0 0 0,0 0 0,1 0 0,-1 0 0,0-1-1,0 1 1,0 0 0,0 0 0,0 0 0,0 0 0,0 0 0,0 0 0,0 0 0,0 0-1,0 0 1,0 0 0,1 0 0,-1 0 0,0 0 0,0 0 0,0 0 0,0 0 0,0 0-1,0 0 1,0 0 0,0 0 0,0 0 0,0 0 0,0 1 0,0-1 0,1 0 0,-1 0 0,0 0-1,0 0 1,0 0 0,0 0 0,0 0 0,0 0 0,0 0 0,0 0 0,8 8 1138,10 15 33,-13-17-563,100 124 2065,-104-129-2709,0 0-1,-1 0 1,1 1-1,-1-1 0,1 0 1,-1 1-1,1-1 1,-1 0-1,0 1 0,0-1 1,1 1-1,-1-1 1,0 0-1,0 1 0,-1 2 1,-5 25 86,3-9 59,2-13 250,2 0-1,-1 0 0,1 0 0,0 0 0,1 0 1,2 9-1,3 11-336,-12-32 632,-12-1-4497,-2-1 873,11 2 2095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41.5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18636,'1'-6'1032,"-1"-1"-1920,3 0 960,-3-3-136,-2 3-128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3.1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64 16291,'-14'-4'2057,"13"3"-1753,-1 0 0,1 1 0,-1-1 0,0 0 0,1 1 0,-1 0-1,0-1 1,1 1 0,-1 0 0,0 0 0,1 0 0,-1 0 0,0 0 0,1 0 0,-1 0 0,0 1 0,1-1 0,-4 2-1,5-2-285,0 0 0,0 0 0,0 0 0,0 0 0,0 1 0,0-1 0,0 0 0,0 0 0,0 0 0,0 1 0,0-1 0,0 0 0,0 0-1,0 0 1,0 0 0,0 1 0,0-1 0,0 0 0,0 0 0,0 0 0,0 0 0,1 0 0,-1 1 0,0-1 0,0 0 0,0 0 0,0 0-1,0 0 1,0 0 0,1 0 0,-1 0 0,0 1 0,0-1 0,0 0 0,0 0 0,0 0 0,1 0 0,-1 0 0,0 0 0,0 0 0,0 0-1,0 0 1,1 0 0,-1 0 0,0 0 0,0 0 0,0 0 0,1 0 0,-1 0 0,0 0 0,0 0 0,0 0 0,1-1 0,10 2 56,-2-3-58,0 0-1,-1-1 1,1-1 0,-1 1-1,0-1 1,0 0-1,8-7 1,-6 6 5,-1-1 1,1 1-1,0 0 1,13-3-1,-23 8-20,1 0-1,0 0 1,-1 0-1,1 0 0,-1 0 1,1 0-1,0 0 0,-1 1 1,1-1-1,-1 0 1,1 0-1,-1 1 0,1-1 1,0 0-1,-1 1 1,1-1-1,-1 0 0,0 1 1,1-1-1,-1 1 0,1-1 1,-1 1-1,0-1 1,1 1-1,-1-1 0,0 1 1,1-1-1,-1 1 1,0 0-1,0-1 0,0 1 1,1 0-1,5 24 13,-5-21-9,10 50 20,3 0-1,2-1 1,3-1 0,43 88-1,-52-123-29,-1 0 21,0-1 0,-1 1 0,7 24 0,-13-35 22,-1 0 0,0 1 0,0-1 0,0 0-1,-1 1 1,0-1 0,0 0 0,-1 0 0,0 1 0,0-1-1,0 0 1,-1 0 0,-4 11 0,-4 9 193,-2-1 1,0-1-1,-2 0 1,-1-1-1,-34 43 1,48-65-257,0 0 0,0 0 1,1 0-1,-1 0 0,0 0 0,0 0 1,0-1-1,0 1 0,0 0 0,0 0 1,0-1-1,0 1 0,-1-1 0,1 1 1,0-1-1,0 1 0,-1-1 0,1 0 1,0 1-1,0-1 0,-1 0 0,1 0 1,0 0-1,0 0 0,-1 0 0,1 0 1,0 0-1,-1-1 0,1 1 0,0 0 1,0-1-1,-1 1 0,1-1 0,0 1 1,0-1-1,0 0 0,0 1 0,0-1 1,0 0-1,0 0 0,0 0 0,0 0 1,0 0-1,0 0 0,-1-2 0,-2-3-239,1 0 0,-1-1-1,1 0 1,0 0 0,1 0-1,-4-12 1,0-6-322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3.8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176 14 17332,'0'0'52,"0"-1"1,0 1 0,0 0-1,1-1 1,-1 1 0,0 0-1,0-1 1,0 1 0,0-1-1,0 1 1,0 0 0,0-1-1,0 1 1,0-1 0,0 1-1,0 0 1,0-1 0,0 1 0,0-1-1,0 1 1,-1 0 0,1-1-1,0 1 1,0 0 0,0-1-1,-1 1 1,1 0 0,0-1-1,0 1 1,-1 0 0,1 0-1,0-1 1,-1 1 0,1 0-1,0 0 1,-1-1 0,1 1-1,0 0 1,-1 0 0,1 0-1,0 0 1,-1-1 0,1 1-1,-1 0 1,1 0 0,0 0-1,-1 0 1,1 0 0,-1 0-1,1 0 1,0 0 0,-1 0-1,1 0 1,0 1 0,-1-1-1,1 0 1,-1 0 0,1 0-1,0 0 1,-1 0 0,1 1-1,-3 0 114,0 0 0,1 1 0,-1-1-1,1 1 1,0 0 0,-1-1-1,1 1 1,-2 2 0,-20 28 305,2 1 0,1 1 0,-20 44 1,29-54-191,9-20-254,1 0 1,-1 0 0,1 0 0,1 0 0,-1 1 0,1-1 0,-1 0 0,1 1 0,0-1 0,1 1 0,-1 0 0,1-1 0,0 1 0,0-1-1,1 1 1,-1 0 0,3 7 0,11 59-82,-3 1 0,-3 0 0,-2 121 0,-6-193 54,-1 21-15,1-1-1,2 1 1,0-1 0,9 37-1,-10-52 12,0-1 0,1 0 0,-1 0-1,1 1 1,0-1 0,1-1 0,-1 1-1,0 0 1,1 0 0,0-1 0,0 0-1,0 0 1,1 1 0,-1-2 0,1 1-1,-1 0 1,1-1 0,0 0 0,0 1-1,0-2 1,0 1 0,0 0 0,1-1-1,-1 0 1,0 0 0,1 0 0,-1 0-1,6-1 1,10 1-183,1-1 0,0-2 0,-1 0 0,1-1 1,-1-1-1,0 0 0,0-2 0,0-1 0,-1 0 0,0-1 0,25-15 0,2-7-210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4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16 18596,'0'-1'98,"0"0"1,-1 0-1,1 0 1,-1 0-1,1 0 0,-1 0 1,0 1-1,1-1 1,-1 0-1,0 0 0,1 1 1,-1-1-1,0 0 1,0 1-1,0-1 1,0 1-1,0-1 0,1 1 1,-1 0-1,0-1 1,0 1-1,0 0 0,0 0 1,0-1-1,0 1 1,0 0-1,0 0 0,0 0 1,0 0-1,0 0 1,0 0-1,0 1 1,0-1-1,0 0 0,0 0 1,0 1-1,0-1 1,0 1-1,0-1 0,0 1 1,0-1-1,1 1 1,-1-1-1,-1 2 0,-3 3 182,0-1-1,0 2 0,0-1 0,1 0 1,-5 7-1,-3 9-98,0 0 1,2 0-1,0 1 0,2 0 1,0 0-1,1 1 1,1 0-1,-4 35 0,6-16-40,1 1-1,2-1 0,9 81 1,-5-104-83,1 1 0,0-1 0,1 1 0,1-1 0,1 0 0,0-1 1,15 25-1,-18-36-94,0-1 0,1 0 0,-1 0 0,1-1 1,1 0-1,-1 0 0,1 0 0,-1 0 0,1-1 0,8 4 1,-9-5-78,0-1 0,0 0 1,0 0-1,0-1 1,1 0-1,-1 0 1,1 0-1,-1 0 1,1-1-1,-1 0 1,1 0-1,-1-1 1,0 1-1,1-1 1,5-2-1,-5 1 38,-1 0 1,1 0-1,-1 0 1,0-1-1,0 0 1,0 0-1,0 0 1,0-1-1,-1 1 0,6-7 1,19-20-521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4.8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16 20324,'-9'8'1841,"9"6"-1137,3 3-264,3 1 784,4-2-344,5 1-287,-1-2-105,3-8-232,2-4-128,2-11-360,-3-3-216,1-6-481,-2-2-271,-2-2-104,-1 1 832,-5 1-288,-2 4-233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5.3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16900,'3'6'3550,"-2"14"-2438,-1-15-169,12 111 2462,12 57-2416,-9-73-1126,-14-73-947,-4-20 252,-2-18 331,-1-10-23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5.8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16323,'0'-1'127,"1"1"0,-1-1-1,0 0 1,1 1 0,-1-1-1,1 1 1,-1-1 0,1 1-1,-1-1 1,1 0 0,-1 1-1,1 0 1,-1-1 0,1 1-1,0-1 1,-1 1-1,1 0 1,-1-1 0,1 1-1,0 0 1,0 0 0,-1-1-1,1 1 1,0 0 0,-1 0-1,1 0 1,0 0 0,0 0-1,-1 0 1,1 0-1,0 0 1,0 0 0,0 1-1,28 7 1977,-29-8-2066,13 5 145,-1 0-1,0 0 1,-1 2 0,1-1-1,-1 1 1,-1 1 0,1 0-1,-1 1 1,-1 0 0,0 0-1,0 1 1,0 0 0,-1 1 0,-1-1-1,0 2 1,-1-1 0,0 1-1,0 0 1,-1 0 0,5 20-1,-2 0-184,-1 1 0,-1 0 0,-2 0-1,-1 0 1,-4 63 0,0-72-94,-2-1-1,0 0 1,-2 0 0,-1 0 0,0-1-1,-2 0 1,0 0 0,-2-1-1,-13 23 1,-15 5-138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08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53 17076,'-5'-40'3886,"5"27"-1158,5 30-998,55 331-850,-93-486-292,23 85-503,6 23-64,-3-1 0,-16-48-1,23 79-19,0 0-1,0 0 1,0 0-1,-1 0 0,1 0 1,0 0-1,0 0 1,0 0-1,0 0 1,0 0-1,0 0 1,0 0-1,0 0 1,0 0-1,0 0 1,0 0-1,0 0 0,-1 0 1,1 0-1,0 0 1,0 0-1,0 0 1,0 0-1,0 0 1,0 0-1,0 0 1,0 0-1,0 0 1,0 0-1,0 0 1,-1 0-1,1 0 0,0 0 1,0 0-1,0 0 1,0 0-1,0 0 1,0 0-1,0 0 1,0 0-1,0 0 1,0 0-1,0 0 1,0-1-1,0 1 1,0 0-1,0 0 0,0 0 1,0 0-1,0 0 1,0 0-1,0 0 1,0 0-1,0 0 1,0 0-1,0 0 1,0-1-1,0 1 1,0 0-1,0 0 0,0 0 1,0 0-1,0 0 1,0 0-1,0 0 1,-1 9 10,2 16-14,6 38-24,27 113 0,-34-174 21,1 0 0,-1 0-1,1-1 1,-1 1-1,1 0 1,0 0-1,0-1 1,0 1-1,-1 0 1,4 2-1,-4-4 3,0 0 0,1 0 0,-1 0 0,0-1 0,0 1 0,1 0 0,-1 0 0,0 0 0,1-1 0,-1 1 0,0 0 0,0 0 0,0-1 0,1 1 0,-1 0 0,0-1-1,0 1 1,0 0 0,0-1 0,1 1 0,-1 0 0,0-1 0,0 1 0,0 0 0,0-1 0,0 1 0,0 0 0,0-1 0,0 1 0,0 0 0,0-1 0,0 1 0,1-45-690,-13-39-709,9 67 1049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1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14 114 18124,'-1'1'177,"-1"1"0,1-1 0,0 1 0,0-1 0,0 1 0,0-1 0,0 1 0,0 0 0,0 0 0,0-1 0,0 5 0,1-6-132,0 1 0,0 0 1,0-1-1,0 1 0,0-1 0,0 1 0,1 0 0,-1-1 0,0 1 0,0-1 1,1 1-1,-1 0 0,0-1 0,1 1 0,-1-1 0,1 1 0,-1-1 0,1 0 0,-1 1 1,0-1-1,1 1 0,0-1 0,-1 0 0,1 1 0,-1-1 0,1 0 0,-1 0 1,1 1-1,0-1 0,-1 0 0,1 0 0,0 0 0,-1 0 0,1 0 0,-1 0 0,1 0 1,0 0-1,-1 0 0,1 0 0,1-1 0,4 1 113,0 0 0,0-1 0,0 0-1,0-1 1,-1 1 0,1-1 0,0 0 0,10-6-1,45-27 273,-42 23-280,31-26 24,-40 29-555,0 1-1,1 0 1,0 1-1,18-9 1,-29 16 365,0 0 1,0 0-1,0 0 0,0 0 1,0 1-1,0-1 1,0 0-1,0 0 1,0 0-1,0 0 0,0 0 1,0 0-1,0 0 1,0 0-1,0 0 1,0 1-1,0-1 0,0 0 1,0 0-1,0 0 1,0 0-1,0 0 1,0 0-1,0 0 0,0 0 1,0 0-1,0 1 1,0-1-1,0 0 1,0 0-1,0 0 0,1 0 1,-1 0-1,0 0 1,0 0-1,0 0 0,0 0 1,0 0-1,0 0 1,0 0-1,0 0 1,0 0-1,0 0 0,1 0 1,-1 0-1,0 0 1,0 0-1,0 0 1,0 0-1,0 0 0,0 0 1,0 0-1,0 0 1,0 0-1,1 0 1,-1 0-1,0 0 0,0 0 1,0 0-1,0 0 1,0 0-1,0 0 1,0 0-1,0 0 0,0 0 1,0 0-1,1 0 1,-1 0-1,0 0 1,-4 7-237,-10 8-333,-3 6-201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1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14 134 16844,'-12'14'1600,"11"-1"-1056,1-4-200,13-7 856,4-5-247,8-10-241,2-6-64,8-6-240,3-1-104,-1-1-368,1 2-352,-6 5-1304,-6 7 1512,-8 13-305,-3 4-191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4.2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0 169 19212,'6'0'1768,"4"0"-1383,-1 1-89,-1-2 1128,5-5-920,5-4-104,2-8-64,3-1-16,0-5-24,2 2-112,0 0-664,-5 4-416,-6 6 752,1 2-152,-5 3-104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19:43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1 927 13675,'0'1'101,"0"0"0,1 0 0,-1 0 0,1-1-1,-1 1 1,1 0 0,-1 0 0,1-1 0,-1 1 0,1 0 0,-1-1 0,1 1 0,0-1-1,0 1 1,-1-1 0,1 1 0,0-1 0,0 1 0,-1-1 0,1 0 0,2 1 0,18 5 470,-11-6-457,0 0 1,0-1-1,0-1 0,0 1 0,0-2 0,0 1 1,-1-1-1,1-1 0,15-8 0,16-4 162,13 1-18,75-13 1,-80 20-197,0-3 0,61-22 0,-37 5 119,1 2 1,2 4 0,132-22-1,297-49 382,91-9-79,-42 5-257,-109 6 30,-276 53-3,304-109-1,-206 55 99,-235 84-258,0 1-1,0 2 0,0 1 1,0 1-1,1 2 0,53 6 1,-40 3 42,-43-7-127,0 0 0,0-1 0,0 2 0,0-1 0,0 0 1,0 1-1,-1-1 0,1 1 0,0 0 0,-1 0 0,5 4 0,-7-6-17,0 0-1,0 0 0,0 0 1,0 0-1,0 0 1,0 0-1,0 1 0,0-1 1,1 0-1,-1 0 1,0 0-1,0 0 0,0 0 1,0 0-1,0 0 1,0 0-1,0 0 0,0 0 1,0 1-1,0-1 1,0 0-1,0 0 0,0 0 1,0 0-1,0 0 1,0 0-1,0 0 0,-1 0 1,1 0-1,0 1 1,0-1-1,0 0 0,0 0 1,0 0-1,0 0 1,0 0-1,0 0 0,0 0 1,0 0-1,0 0 1,0 0-1,0 0 0,0 0 1,-1 0-1,1 0 1,0 0-1,0 0 0,0 1 1,0-1-1,0 0 1,0 0-1,0 0 0,0 0 1,0 0-1,0 0 0,-1 0 1,1 0-1,-10 0-779,-10-5-113,8-2 547,-1-3-150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5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281 36 17540,'0'-2'141,"0"1"0,0 0 1,0-1-1,0 1 0,0 0 0,0-1 1,0 1-1,-1-1 0,1 1 1,-1 0-1,1-1 0,-1 1 0,1 0 1,-1 0-1,0 0 0,1-1 0,-1 1 1,0 0-1,0 0 0,0 0 1,0 0-1,0 0 0,0 0 0,-2 0 1,1 0 28,-1 0 1,1 0-1,-1 1 1,1-1-1,-1 1 1,1-1-1,0 1 1,-1 0-1,1 0 1,-1 0-1,1 1 1,-5 0-1,-3 1 109,-1 1 0,1 1-1,0 0 1,0 0-1,-12 8 1,9-4-195,1 1 1,0 0-1,1 1 1,0 1-1,1-1 1,-1 2-1,2-1 1,0 1-1,0 1 1,-8 18-1,12-22-60,0 1-1,1 0 1,0 0-1,1 0 0,0 1 1,0-1-1,1 1 1,1 0-1,0 0 1,0-1-1,1 1 1,0 0-1,1 0 0,0 0 1,4 11-1,-4-17-34,0 0 0,1-1 1,0 1-1,0-1 0,0 1 0,1-1 0,-1 0 0,1 0 0,0 0 0,0 0 0,0-1 0,1 1 1,-1-1-1,1 0 0,0 0 0,0 0 0,0 0 0,0-1 0,1 1 0,-1-1 0,1 0 0,-1-1 1,1 1-1,0-1 0,-1 0 0,10 1 0,-5-1-194,0-1 0,0 0 1,0-1-1,1 0 0,-1-1 1,0 1-1,0-2 0,-1 1 0,1-1 1,0-1-1,-1 1 0,0-1 0,12-9 1,8-5-330,-3-2-143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5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2 15931,'-2'2'327,"0"0"-1,0 1 1,0-1 0,0 0-1,1 0 1,-1 1-1,1-1 1,-1 1-1,1 0 1,0-1-1,0 1 1,0 0-1,0 0 1,1-1 0,-1 1-1,1 0 1,-1 5-1,0 5-164,1 1 0,2 17 0,-1-23-118,0-1 0,1 0 0,-1 1-1,2-1 1,-1 0 0,7 13 0,-8-18-28,0-1 1,-1 0-1,1 0 0,0 0 1,0 0-1,0 0 1,0 0-1,0 0 1,0 0-1,0 0 1,0 0-1,0 0 0,1 0 1,-1-1-1,0 1 1,0 0-1,3 0 1,-2-1 2,-1 0 1,1 0-1,-1-1 1,0 1-1,1 0 0,-1-1 1,0 1-1,1-1 1,-1 1-1,0-1 1,1 0-1,-1 1 1,0-1-1,0 0 0,0 0 1,0 0-1,0 0 1,0 0-1,0 0 1,0 0-1,0 0 1,1-2-1,4-5 118,0-1 0,0-1 0,-1 1 0,0-1-1,-1 0 1,0 0 0,0 0 0,-1 0 0,-1-1 0,0 1 0,0-1 0,-1 0 0,0-14-1,-1 24-116,0 0-1,0 0 0,0 0 0,0 0 0,0 0 0,0 0 0,0 0 0,-1 0 1,1 0-1,0 0 0,-1 0 0,1 0 0,-1 0 0,1 1 0,-1-1 0,1 0 1,-1 0-1,0 0 0,1 1 0,-1-1 0,-1-1 0,1 2-8,1 0 0,-1 0-1,0-1 1,0 1 0,0 0 0,1 0-1,-1 0 1,0 1 0,0-1 0,0 0-1,0 0 1,1 0 0,-1 0 0,0 1-1,0-1 1,1 0 0,-1 1 0,0-1-1,1 1 1,-2 0 0,-3 2-192,1 1-1,-1 0 1,1 0 0,0 1-1,0-1 1,-3 6 0,-15 29-1929,21-37 1394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6.0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0 428 15435,'2'1'120,"-1"1"0,1-1-1,-1 1 1,1-1-1,-1 0 1,1 1 0,0-1-1,0 0 1,0 0-1,-1 0 1,1 0 0,0 0-1,0-1 1,0 1 0,1-1-1,-1 1 1,0-1-1,0 0 1,0 0 0,0 0-1,0 0 1,0 0-1,0 0 1,1 0 0,-1-1-1,0 1 1,0-1 0,3-1-1,5-2 291,0-1 0,1 0 0,-2-1 0,12-8 0,-8 6-34,195-140 2811,-128 88-2739,165-95 0,-219 140-432,14-7-92,-90 66-3730,34-32 3175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6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1 203 16972,'10'10'1808,"-3"-2"-960,5 2-296,1 3 761,3-2-129,1 1-256,2-2-152,4-1-360,0-3-104,0-6-216,2 0-160,-5-6-496,3-3-312,-7-7-32,0-3 640,-9-2-200,-4-5-184</inkml:trace>
  <inkml:trace contextRef="#ctx0" brushRef="#br0" timeOffset="1">325 1 18540,'3'43'2399,"-2"43"-1,2 39-283,22 26-886,-20-128-1308,2 0 0,1-1 0,0 0 0,17 30 0,-15-40-1914,-10-12 1948,0 0 0,1 0-1,-1 0 1,0 0 0,0 0 0,1 0-1,-1 0 1,0 0 0,0 0 0,1 0-1,-1-1 1,0 1 0,0 0-1,0 0 1,1 0 0,-1 0 0,0 0-1,0 0 1,0 0 0,1-1 0,-1 1-1,0 0 1,0 0 0,0 0 0,0-1-1,1 1 1,-1 0 0,0 0 0,0 0-1,0-1 1,0 1 0,0 0-1,0-1 1,6-29-1735,-4 18 1517,3-20-636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6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0 188 17684,'1'-10'551,"0"-1"0,0 0 0,1 1 0,1-1 1,0 1-1,0 0 0,1 0 0,9-18 0,-9 22-340,0 0 0,0 1 0,0-1 0,0 1 0,1 0-1,0 0 1,0 1 0,1 0 0,-1 0 0,1 0 0,0 0-1,0 1 1,0 0 0,13-5 0,-17 7-182,0 0 0,0 1 0,0-1 0,1 0 0,-1 1 0,0 0 0,1-1 0,-1 1 0,0 0 0,1 0 0,-1 0 0,0 0 0,1 1 0,-1-1 0,0 1 0,0-1 0,1 1 0,-1 0 0,0 0 0,0 0 0,3 1 0,-4 0-5,1 0-1,0 0 0,-1 0 0,1 0 0,-1 1 0,1-1 1,-1 0-1,0 0 0,0 1 0,0-1 0,0 1 1,-1-1-1,1 1 0,-1-1 0,1 6 0,-1 6 70,0 0 0,-1 1 0,-1-1 0,0 0 0,-7 22 0,-34 89 694,18-59-321,24-63-439,0 0-1,0 0 0,0 0 1,0 0-1,1 0 0,0 1 1,-1-1-1,1 0 1,1 5-1,-1-7-24,0-1 0,0 1 0,1 0 0,-1 0 1,0 0-1,1 0 0,-1-1 0,1 1 0,-1 0 0,1 0 0,0-1 1,-1 1-1,1 0 0,0-1 0,-1 1 0,1-1 0,0 1 0,0-1 1,-1 1-1,1-1 0,0 0 0,0 1 0,0-1 0,0 0 0,-1 0 1,1 1-1,0-1 0,0 0 0,0 0 0,0 0 0,0 0 0,0 0 1,0 0-1,0 0 0,0-1 0,0 1 0,6-1-106,0 0-1,0-1 1,0 1-1,-1-2 1,1 1-1,-1-1 1,1 1 0,8-7-1,3-3-501,23-20 1,-40 30 606,16-12-359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18.5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129 418 13099,'-17'-1'2034,"15"-1"-154,24-6 409,-5 3-2470,55-22 98,-2-3 0,-1-3 0,-1-3 0,-2-3 0,-2-2 0,85-73 0,-130 98-270,-2-1 0,22-25 0,-65 59 90,-34 24 725,-2-2 0,-77 36-1,68-38-73,-297 131 1661,318-148-1612,50-20-435,-1 0 0,1 0 1,0 0-1,0 0 0,0 0 1,0 0-1,0 0 1,0 1-1,0-1 0,0 0 1,0 0-1,-1 0 0,1 0 1,0 0-1,0 0 0,0 0 1,0 0-1,0 0 1,0 0-1,0 0 0,-1 0 1,1 0-1,0 0 0,0 0 1,0 0-1,0 0 1,0 0-1,0 0 0,0 0 1,-1 0-1,1 0 0,0 0 1,0 0-1,0 0 0,0 0 1,0-1-1,0 1 1,0 0-1,0 0 0,-1 0 1,1 0-1,0 0 0,0 0 1,0 0-1,0 0 0,0 0 1,0-1-1,0 1 1,0 0-1,0 0 0,0 0 1,0 0-1,0 0 0,0 0 1,0 0-1,0-1 1,0 1-1,0 0 0,0 0 1,0 0-1,0 0 0,0 0 1,0 0-1,0 0 0,0-1 1,0 1-1,4-7 16,7-4-53,1 1 0,-1 1-1,1 0 1,1 1 0,0 0 0,0 1 0,16-7 0,7-4-139,378-201-2452,-384 201 2357,-24 14 183,0 0 0,0 0 0,1 0 1,-1 1-1,1 0 0,13-3 0,-20 6 84,0 0 0,0 0 0,0 0 0,0 0 0,1 0 0,-1 0 0,0 0 0,0 0 1,0 0-1,0 0 0,0 0 0,1 1 0,-1-1 0,0 0 0,0 0 0,0 0 0,0 0 0,0 0 0,0 0 0,1 1 0,-1-1 0,0 0 0,0 0 0,0 0 0,0 0 0,0 1 0,0-1 0,0 0 0,0 0 0,0 0 0,0 0 0,0 1 0,0-1 0,0 0 0,0 0 0,0 0 0,0 1 0,0-1 0,0 0 0,0 0 0,0 0 0,0 0 0,0 1 0,0-1 0,0 0 0,-1 0 0,1 0 0,0 0 0,0 0 0,0 1 0,0-1 0,0 0 0,0 0 0,0 0 0,-1 0 0,1 0 0,0 0 0,-8 12 51,-9 8 211,-1-2 0,-1 0 0,-1-1 0,-28 18 0,-93 52 1119,136-84-1330,-20 13 273,-1-2-1,0-1 1,0-1-1,-55 16 0,60-25-271,21-3-53,0 0 0,0 0 0,-1-1 0,1 1 0,0 0 1,0 0-1,0 0 0,0 0 0,0 0 0,0 0 0,-1 0 0,1 0 1,0 0-1,0 0 0,0 0 0,0 0 0,0 0 0,0 0 0,0-1 0,0 1 1,-1 0-1,1 0 0,0 0 0,0 0 0,0 0 0,0 0 0,0 0 1,0-1-1,0 1 0,0 0 0,0 0 0,0 0 0,0 0 0,0 0 1,0-1-1,0 1 0,0 0 0,0 0 0,0 0 0,0 0 0,0 0 1,0 0-1,0-1 0,0 1 0,0 0 0,0 0 0,0 0 0,0 0 1,0 0-1,1 0 0,-1-1 0,0 1 0,0 0 0,0 0 0,0 0 0,0 0 1,0 0-1,0 0 0,0 0 0,1 0 0,-1 0 0,0 0 0,0 0 1,0 0-1,0-1 0,0 1 0,10-9-145,220-138-2629,-57 41 1282,-117 68 1066,-13 7 77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0.6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264 37 16876,'42'-36'2607,"-38"36"-1204,-4 7-781,-4 9-97,-8 20-8,-2 0 1,-2-1 0,-19 33 0,-68 95 151,58-100-408,19-29-15,-22 41 1,47-74-239,0 0 0,1 0 0,-1 0 0,0 0 0,1 1 0,-1-1 0,1 0-1,-1 0 1,1 0 0,0 1 0,0-1 0,-1 0 0,1 1 0,0-1 0,0 0 0,0 0 0,0 1 0,0-1 0,1 2 0,-1-3-4,1 1-1,0-1 1,-1 1-1,1-1 1,-1 0 0,1 1-1,0-1 1,-1 0-1,1 0 1,0 1 0,-1-1-1,1 0 1,0 0-1,-1 0 1,1 0 0,0 0-1,-1 0 1,1 0-1,0 0 1,-1 0 0,1 0-1,0 0 1,-1 0 0,2-1-1,10-2 13,-1-1-1,-1-1 1,13-5 0,-15 6-9,97-50 40,-58 29-771,1 2-1,56-20 1,-64 36-140,-30 3 277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1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161 1 20756,'-7'2'94,"0"0"0,0 1-1,0-1 1,1 1-1,-1 1 1,1-1 0,0 1-1,0 1 1,0-1-1,1 1 1,-1 0 0,1 0-1,0 0 1,1 1-1,-1-1 1,-5 12 0,2-4-83,1 1 1,0 0 0,1 0 0,0 1 0,1-1-1,-5 29 1,7-27-2,2 0 0,-1 0 0,2 1 0,2 29 0,-1-40-7,0 0 1,0 1-1,1-1 0,-1 0 1,1 0-1,1 0 0,-1-1 0,1 1 1,0 0-1,0-1 0,1 0 1,-1 0-1,1 0 0,0 0 0,7 6 1,-9-9 1,1-1 1,-1 1-1,0-1 1,0 1-1,1-1 0,-1 0 1,1 0-1,-1 0 1,1 0-1,-1 0 1,1-1-1,-1 1 0,1-1 1,0 0-1,-1 0 1,1 0-1,0 0 1,-1 0-1,6-1 0,-4 0 10,1-1 0,-1 0 0,0 0 0,1 0-1,-1 0 1,0-1 0,0 0 0,0 0 0,-1 0-1,5-5 1,3-4 53,-1 0 0,0-1 0,-1 0 0,0-1 0,11-24 0,-14 24-11,-1 1 1,-1-1 0,0 0-1,-1 0 1,0 0 0,-1 0 0,0-17-1,-2 24-71,0 1 0,0 0 0,-1-1-1,0 1 1,-1 0 0,1 0 0,-1 0 0,-3-8-1,3 11-41,0 0-1,0 0 0,0 0 1,0 0-1,-1 0 0,1 0 0,-1 0 1,1 1-1,-1-1 0,0 1 1,0 0-1,0 0 0,0 0 1,-1 0-1,-3-1 0,4 2 28,-1-1-1,0 1 1,0 1-1,-1-1 1,1 0-1,0 1 1,0 0-1,0 0 1,0 0-1,0 1 1,0-1-1,0 1 1,0 0-1,0 0 1,-4 2-1,-33 12-283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3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17820,'-1'1'62,"1"-1"1,-1 1-1,0 0 0,1 0 1,-1 0-1,1-1 1,-1 1-1,1 0 1,-1 0-1,1 0 0,0 0 1,-1 0-1,1 0 1,0 0-1,0 0 0,0 0 1,0 0-1,0 0 1,0 0-1,0 0 1,0 1-1,3 27-102,-2-24 151,12 68 332,3 1 0,42 115-1,-57-184-375,1 0 1,0 0-1,0 0 0,1-1 0,-1 1 0,6 6 0,-7-10-38,0 0 0,-1 0 0,1-1 0,0 1 0,0 0 0,0-1 0,0 1 0,0 0 0,0-1 0,1 0 0,-1 1 0,0-1 0,0 0 0,0 1 0,0-1 0,0 0 0,1 0 0,-1 0 1,0 0-1,0 0 0,0 0 0,0 0 0,1 0 0,-1-1 0,0 1 0,0 0 0,0-1 0,0 1 0,0-1 0,0 1 0,0-1 0,0 0 0,0 1 0,1-2 0,81-56 1280,37-24-327,-93 67-1052,0 2 0,0 0 0,1 2 1,1 1-1,0 1 0,48-8 0,-36 9-221,-27 2 35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3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21028,'0'1'66,"-1"0"0,1 0 0,-1 0-1,1 0 1,-1 0 0,1 0 0,-1 0-1,1 0 1,0 0 0,0 0 0,-1 1-1,1-1 1,0 0 0,0 0 0,0 0-1,0 0 1,1 1 0,-1-1 0,0 0-1,0 0 1,1 0 0,-1 0-1,1 0 1,-1 0 0,1 0 0,-1 0-1,1 0 1,1 2 0,19 31 193,15 12-99,-18-22-85,26 41 1,-39-56-69,0 0-1,-1 0 1,0 1 0,-1 0-1,0 0 1,0-1 0,-1 2-1,1 16 1,-3 7-20,-2 0 0,-12 65 0,9-74 138,0 1 1,2 0-1,1 0 1,2 1-1,3 46 1,3-57-16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0:14.1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1274 11594,'24'-14'4433,"26"-2"-3704,-20 7-215,-7 0-201,0-1-1,-1-1 1,0-1-1,0-1 0,23-19 1,91-87 598,-80 66-643,82-54 383,-27 24-292,-76 53-217,46-36 77,-70 57-205,1 2-1,0 0 0,0 0 1,1 1-1,17-5 0,-16 5 71,1 0-1,-1 0 1,0-1 0,0-1-1,18-14 1,-7 7 120,49-23 1,-1 2-158,-36 17-88,1 2 0,69-21 0,-74 27-132,-16 4-35,-1-1 0,0-1 0,0 0 0,-1-1 0,22-19 1,5-3 32,-31 24 170,13-10-17,0 2 0,2 0 0,0 1-1,43-17 1,-40 23-13,34-5 1,6-2 11,-51 10 39,-2-2-1,1 0 0,-1 0 1,0-2-1,-1 0 1,24-20-1,-35 28-19,-1 0 1,0 0-1,1 1 1,-1-1-1,1 1 0,0 0 1,-1 0-1,1 0 0,0 0 1,-1 1-1,1 0 0,0-1 1,6 2-1,-4-1-19,-1 0 1,0-1-1,0 1 1,1-1-1,8-3 0,-13 4-24,0 0 0,0-1 0,0 1 0,0-1-1,0 0 1,0 1 0,0-1 0,0 0 0,-1 1-1,1-1 1,0 0 0,0 0 0,-1 0 0,1 0-1,0 0 1,-1 0 0,1 0 0,-1 0 0,1 0 0,-1 0-1,0 0 1,1 0 0,-1 0 0,0 0 0,0 0-1,0 0 1,0-3 0,0 0-193,0 0 0,-1 0 0,1 0 0,-1 0 1,-1 1-1,0-5 0,0-1-188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4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 14131,'10'-30'3410,"-10"30"-3355,0 0 0,0-1 0,1 1 1,-1 0-1,0 0 0,0-1 0,0 1 0,1 0 0,-1 0 0,0-1 0,0 1 0,0 0 0,1 0 0,-1 0 0,0 0 0,1-1 0,-1 1 0,0 0 0,0 0 0,1 0 0,-1 0 0,0 0 0,1 0 0,-1 0 0,0 0 0,1 0 0,-1 0 0,0 0 0,1 0 0,0 0 43,0 1 1,0-1-1,-1 1 0,1 0 0,0-1 1,0 1-1,-1 0 0,1 0 0,-1-1 1,1 1-1,0 0 0,-1 0 0,1 0 1,0 2-1,61 139 1816,-7-13-1242,-55-127-658,10 12 205,-10-14-209,1 0 0,-1 0 0,1 0 0,-1 0 0,1 0 0,-1 0 0,1 0 0,-1 0 0,1 0 0,-1 0 0,1 0 0,-1 0 0,1 0 0,-1 0 0,1 0 0,-1-1 0,1 1 0,-1 0 1,1 0-1,-1-1 0,1 1 0,-1 0 0,1-1 0,-1 1 0,0 0 0,1-1 0,-1 1 0,0-1 0,1 1 0,-1 0 0,0-1 0,0 1 0,1-1 0,-1 1 0,0-1 0,13-20 226,-1 1 0,18-43 0,-22 42-147,1 1 0,1 1 0,1 0 0,16-22 0,-26 40-84,0 0 1,-1 0-1,1 0 1,0 0-1,0 0 1,0 0 0,0 0-1,0 1 1,0-1-1,0 0 1,0 1-1,0-1 1,0 1-1,0-1 1,0 1-1,0 0 1,2-1 0,-2 1-1,0 0 1,-1 0-1,1 0 1,0 1-1,-1-1 1,1 0-1,0 0 1,-1 1-1,1-1 1,-1 1-1,1-1 1,-1 0-1,1 1 1,0-1-1,-1 1 1,0-1-1,1 1 1,-1 0-1,1-1 1,-1 1-1,0-1 1,1 2-1,2 5 42,-1 0-1,1 0 1,-1 1 0,1 11 0,0-5-1,4 25 115,-5-27-68,0 1 0,1 0 0,6 17 0,-9-30-89,0 0 0,0 1 0,0-1 0,1 0 0,-1 0 1,0 1-1,0-1 0,0 0 0,0 0 0,1 1 0,-1-1 1,0 0-1,0 0 0,0 0 0,1 1 0,-1-1 0,0 0 1,0 0-1,1 0 0,-1 0 0,0 0 0,0 0 0,1 1 1,-1-1-1,0 0 0,1 0 0,-1 0 0,0 0 0,0 0 0,1 0 1,-1 0-1,0 0 0,1 0 0,-1 0 0,0 0 0,0-1 1,1 1-1,-1 0 0,0 0 0,0 0 0,1 0 0,-1 0 1,0 0-1,0-1 0,1 1 0,-1 0 0,0 0 0,0 0 1,0-1-1,1 1 0,-1 0 0,0 0 0,0-1 0,0 1 1,0 0-1,1 0 0,-1-1 0,0 1 0,0 0 0,0 0 1,0-1-1,0 1 0,0-1 0,10-20 78,-9 19-70,24-69 138,-18 46-101,1 1 1,2 0-1,0 0 1,17-26-1,-26 49-50,-1 0 1,0 0-1,1 0 1,0 1-1,-1-1 1,1 0-1,-1 0 0,1 0 1,0 1-1,-1-1 1,1 1-1,0-1 0,0 0 1,0 1-1,0-1 1,-1 1-1,1 0 1,0-1-1,0 1 0,0 0 1,1-1-1,-1 1 1,-1 1 1,1-1-1,0 0 0,-1 1 0,1-1 0,-1 0 0,1 1 0,-1-1 1,1 1-1,-1-1 0,1 1 0,-1-1 0,0 1 0,1-1 0,-1 1 1,0 0-1,1-1 0,-1 1 0,0 0 0,0-1 0,1 1 0,-1 1 1,2 7 4,0 1 1,-1-1 0,1 12 0,-2-15-4,7 95-507,-5-108-1719,0-12 1944,-2 0-293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5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8 18292,'0'0'41,"0"0"0,0 0 0,0 0 0,0 0 0,1-1 0,-1 1 0,0 0 0,0 0 0,0 0 1,0 0-1,0 0 0,0-1 0,0 1 0,0 0 0,1 0 0,-1 0 0,0 0 0,0-1 0,0 1 0,0 0 0,0 0 0,0 0 0,0-1 0,0 1 0,0 0 0,0 0 1,0 0-1,0-1 0,0 1 0,0 0 0,-1 0 0,1 0 0,0 0 0,0-1 0,0 1 0,0 0 0,0 0 0,0 0 0,0 0 0,0 0 0,-1-1 0,1 1 0,0 0 1,0 0-1,0 0 0,0 0 0,0 0 0,-1 0 0,1 0 0,0-1 0,0 1 0,-1 0 0,1 0-7,-1 0 0,1 0 0,-1 0 0,0 0 0,1 0 0,-1 0 0,0 0 1,1 0-1,-1 1 0,1-1 0,-1 0 0,0 0 0,1 1 0,-1-1 0,1 0 0,-1 0 0,1 1 0,-1 0 0,-3 2 153,1 0 0,0 1 0,1 0 1,-1 0-1,1 0 0,-1 0 0,1 0 0,0 0 0,1 0 0,-1 1 0,-1 5 0,-10 56 447,12-56-568,-1 0-15,-3 37 57,5-44-101,0 0 0,0-1 0,0 1 0,0 0 0,0 0 0,1-1 0,0 1 0,-1 0 0,1-1 0,0 1 0,0 0 0,0-1 0,3 4 0,-4-5-4,1-1-1,-1 0 1,0 1 0,1-1-1,-1 0 1,0 1 0,1-1-1,-1 0 1,0 0 0,1 0-1,-1 1 1,0-1 0,1 0-1,-1 0 1,1 0 0,-1 0-1,0 0 1,1 0-1,-1 1 1,1-1 0,-1 0-1,1 0 1,-1-1 0,0 1-1,1 0 1,-1 0 0,1 0-1,0 0 1,12-10 41,7-20 1,-19 27-37,15-27 29,-12 21-31,0 1 0,0 0 1,1 0-1,0 0 1,1 0-1,-1 1 0,11-11 1,-15 18-9,-1 0 1,1 0 0,-1-1-1,0 1 1,1 0 0,-1 0-1,1-1 1,-1 1 0,1 0-1,-1 0 1,1 0 0,-1 0-1,1 0 1,-1 0 0,1 0-1,0 0 1,-1 0 0,1 0-1,-1 0 1,1 0 0,-1 0-1,1 0 1,-1 0 0,1 0-1,-1 1 1,1-1 0,-1 0-1,1 0 1,-1 1 0,0-1-1,1 0 1,-1 1 0,1-1-1,-1 0 1,0 1 0,1-1-1,-1 1 1,0-1 0,1 0-1,-1 1 1,0 0 0,10 23-34,-8-19 28,0 1 10,0 0 0,0-1 0,1 0 1,-1 1-1,1-1 0,4 5 0,-6-9 1,-1-1-1,1 1 1,0 0 0,-1-1 0,1 1-1,0 0 1,0-1 0,-1 1 0,1-1-1,0 1 1,0-1 0,0 0 0,0 1 0,0-1-1,0 0 1,0 0 0,-1 1 0,1-1-1,0 0 1,0 0 0,0 0 0,0 0-1,0 0 1,0-1 0,0 1 0,0 0-1,0 0 1,0-1 0,0 1 0,0 0-1,0-1 1,-1 1 0,1-1 0,0 1 0,0-1-1,0 1 1,-1-1 0,1 0 0,0 1-1,-1-1 1,1 0 0,-1 1 0,1-1-1,-1 0 1,1-1 0,13-15 73,16-28-1,-22 31-56,0 1-1,1 1 1,1 0 0,0 0-1,15-14 1,-24 25-22,0 0 1,0 1-1,0-1 0,0 0 1,0 0-1,0 1 1,0-1-1,0 1 0,0-1 1,0 1-1,1-1 1,-1 1-1,0 0 1,0-1-1,0 1 0,1 0 1,-1 0-1,0 0 1,0 0-1,1 0 0,-1 0 1,0 1-1,2-1 1,-1 1 0,-1 0 0,1 0 0,-1 0 0,1 0 0,-1 1 0,0-1 0,0 0 0,1 1 0,-1-1 0,0 0 0,0 1 0,0-1 0,0 1-1,1 2 1,2 8 16,0-1-1,-1 1 0,5 23 0,-7-25 15,-1-10-30,7 23 142,-1-18-10,2-13-36,9-35-534,-16 35 34,2 1-1,-1 0 0,1 0 0,0 0 1,1 0-1,6-9 0,-5 11-175,-3 5-204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6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39 434 17524,'2'-2'242,"2"-4"1034,-5 8-89,-10 18 486,5-3-1431,0-1 0,0 1 0,2 1 0,0-1 0,1 1 0,1 0-1,1-1 1,0 1 0,2 19 0,0-35-239,-1-1 1,0 1-1,0-1 0,1 1 0,-1-1 1,1 1-1,-1-1 0,1 1 0,-1-1 1,1 0-1,0 1 0,0-1 0,0 0 1,0 0-1,0 1 0,0-1 0,0 0 0,0 0 1,0 0-1,0 0 0,2 1 0,-1-2 0,-1 0-1,0 0 1,0 1-1,1-1 1,-1 0-1,0 0 1,0 0-1,0 0 1,1-1-1,-1 1 1,0 0-1,0 0 1,0-1-1,1 1 1,-1 0-1,0-1 1,0 0 0,0 1-1,0-1 1,0 0-1,0 1 1,0-1-1,0 0 1,0 0-1,0 0 1,-1 0-1,2-1 1,7-8-36,-1-1 0,0-1 1,-1 0-1,0 0 1,0 0-1,7-23 1,-3 1-549,10-50 1,-13 40-1035,1-63 0,4-27-32,-2 81 1986,-6 34 798,0-1 0,-2 1 0,1-21 0,-7 126 698,0 32-1509,16 58-41,-9-147-188,2-1 0,0 1-1,2-2 1,12 30 0,-19-53-71,1-1 0,-1 0 0,1 0 0,0 0 0,0 0 0,0 0 0,0 0 0,1 0 1,-1-1-1,4 3 0,-6-4-19,0-1 0,1 0 0,-1 0-1,1 1 1,-1-1 0,0 0 0,1 0 0,-1 0 0,1 0 0,-1 0 0,1 0 0,-1 0 0,0 0 0,1 1 0,-1-2 0,1 1-1,-1 0 1,1 0 0,-1 0 0,1 0 0,-1 0 0,0 0 0,1 0 0,-1 0 0,1-1 0,-1 1 0,0 0 0,1 0-1,0-1 1,0 0 5,0-1-1,0 1 1,0-1-1,0 0 1,0 1-1,-1-1 1,1 0-1,-1 1 1,1-1-1,-1 0 1,1 0-1,-1-1 1,2-23 56,0 0 0,-2 0 0,-1 0 0,-2 1 0,-8-41 1,6 31-100,5 24-33,6 22-37,4 5 12,-8-13 73,0-1 0,0 0 0,0 1-1,0-1 1,1 0 0,-1 0 0,1 0 0,-1 0 0,1-1 0,0 1 0,-1-1 0,1 1 0,0-1 0,0 0 0,0 0 0,0-1 0,0 1-1,0 0 1,1-1 0,-1 0 0,0 0 0,0 0 0,0 0 0,0 0 0,0-1 0,0 1 0,5-2 0,-3 0-32,0 0 0,0-1 1,0 0-1,-1 1 0,1-2 1,-1 1-1,1 0 0,-1-1 0,0 0 1,0 0-1,-1 0 0,1 0 1,-1-1-1,5-8 0,-3 5-52,-1-1-1,0 1 0,-1-1 1,0 0-1,0 0 0,-1 0 1,0 0-1,1-16 1,-11 32-139,3 5 227,1 0 1,1 1 0,0-1-1,1 0 1,0 1-1,0 13 1,0-4 43,0 18 152,2-40-181,0 0 1,0 0-1,0 0 1,0-1-1,0 1 0,0 0 1,0 0-1,0 0 1,0 0-1,0 0 1,0 0-1,1 0 0,-1-1 1,0 1-1,0 0 1,0 0-1,0 0 1,0 0-1,0 0 0,1 0 1,-1 0-1,0 0 1,0 0-1,0 0 1,0 0-1,1 0 0,-1 0 1,0 0-1,0 0 1,0 0-1,0 0 1,0 0-1,1 0 0,-1 0 1,0 0-1,0 0 1,0 0-1,0 0 1,0 0-1,1 0 0,-1 0 1,0 0-1,0 0 1,0 0-1,0 0 1,0 1-1,0-1 0,1 0 1,-1 0-1,0 0 1,0 0-1,0 0 1,0 0-1,0 1 0,0-1 1,0 0-1,0 0 1,0 0-1,0 0 1,0 0-1,0 1 0,0-1 1,0 0-1,0 0 1,0 0-1,0 1 1,8-11 43,32-72-68,-40 82 19,0 0 0,0-1-1,0 1 1,0 0 0,1 0 0,-1-1 0,0 1-1,0 0 1,0-1 0,0 1 0,1 0 0,-1 0-1,0-1 1,0 1 0,0 0 0,1 0 0,-1 0-1,0 0 1,0-1 0,1 1 0,-1 0 0,0 0-1,1 0 1,-1 0 0,0 0 0,0 0 0,1 0-1,-1-1 1,0 1 0,1 0 0,-1 0 0,0 0-1,1 0 1,-1 0 0,0 1 0,1-1 0,-1 0-1,0 0 1,0 0 0,1 0 0,-1 0 0,0 0-1,1 0 1,-1 1 0,0-1 0,0 0 0,1 0-1,-1 0 1,0 0 0,0 1 0,0-1 0,1 0-1,-1 0 1,0 1 0,0-1 0,0 0 0,1 1-1,7 20 21,-6-15-7,1 2 21,1 4 39,0 0-1,1 0 0,12 20 0,-16-30-49,1 0 0,-1 0 1,0 0-1,1 0 0,-1-1 1,1 1-1,0 0 0,0-1 1,-1 1-1,1-1 0,0 1 1,0-1-1,1 0 0,-1 0 1,0 0-1,0 0 0,0 0 1,1 0-1,-1-1 0,0 1 1,1-1-1,-1 0 0,1 1 1,-1-1-1,1 0 0,-1 0 0,3-1 1,1-1 23,0 0 0,0 0 0,0-1 0,-1 0 0,1 0 0,-1 0 0,1 0 0,7-8 0,39-39 153,-33 30-161,8-8-17,-13 13-67,1 0 1,18-14-1,-32 28 36,0 1 0,0-1 0,0 0 0,0 0 0,0 0 0,0 1 0,0-1 0,0 1-1,0-1 1,0 1 0,0-1 0,1 1 0,-1-1 0,0 1 0,0 0 0,1 0 0,-1 0 0,0 0 0,0 0 0,1 0 0,-1 0 0,0 0 0,0 0 0,1 1 0,-1-1 0,0 0 0,2 2-1,-1-1-5,-1 1-1,1-1 1,-1 1 0,0-1-1,0 1 1,0 0-1,0 0 1,0 0-1,0 0 1,0 0-1,0 0 1,-1 0-1,1 0 1,-1 0-1,0 0 1,1 2-1,1 7-9,-1-2-284,1-1-1,-1 1 0,-1-1 1,1 1-1,-2 0 0,-1 14 1,-2-19-3,-6-8-99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7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39 15403,'-1'-7'612,"0"3"-200,0 0-1,0 0 0,0 0 0,-1 0 0,-2-6 1,4 10-389,0-1 1,-1 1 0,1 0-1,0 0 1,0 0 0,0 0 0,0 0-1,0 0 1,0 0 0,0 0-1,0 0 1,0 0 0,0 0 0,0 0-1,0 0 1,0-1 0,-1 1-1,1 0 1,0 0 0,0 0-1,0 0 1,0 0 0,0 0 0,0 0-1,0 0 1,0 0 0,0 0-1,-1 0 1,1 0 0,0 0 0,0 0-1,0 0 1,0 0 0,0 0-1,0 0 1,0 0 0,0 0-1,0 0 1,-1 1 0,1-1 0,0 0-1,0 0 1,0 0 0,0 0-1,0 0 1,0 0 0,0 0 0,0 0-1,0 0 1,0 0 0,0 0-1,0 0 1,0 0 0,0 1-1,0-1 1,-1 0 0,1 0 0,0 0-1,0 0 1,0 0 0,0 0-1,0 0 1,0 0 0,0 0 0,0 1-1,0-1 1,-2 13 1170,0 17 165,10 44-743,2 0 1,22 77-1,-23-112-506,76 305 839,-74-314-616,-5-23-87,-2-18 43,-3-12-131,0 0-1,-2-1 1,-1 1-1,-1 0 1,-7-29-1,-36-111 172,43 154-321,-1-1 1,0 1-1,-9-17 0,7 20-23,5 10-2,5 11-19,-2-9-50,1 0 0,0 0 0,0-1 0,1 1 0,0-1 0,0 0 0,0 0 0,1 0-1,7 7 1,-9-11 2,-1 1 0,0-1-1,0 0 1,0 1 0,1-1 0,-1 0-1,1 0 1,-1-1 0,0 1 0,1 0-1,0-1 1,-1 0 0,1 1-1,-1-1 1,1 0 0,-1-1 0,1 1-1,0 0 1,-1-1 0,1 1-1,-1-1 1,1 0 0,-1 1 0,0-1-1,1-1 1,-1 1 0,3-2 0,10-7-596,-1-1 0,-1 0 0,0-1 0,0 0 1,17-22-1,47-76-2775,-74 106 3461,0-1 0,0 1 0,0-1 1,-1 1-1,0-1 0,0 0 0,0 0 0,0 0 1,-1 0-1,1-9 0,-2 14 29,0 0 1,0 0-1,0 0 0,0 0 1,0 0-1,0 0 0,0 0 1,0 0-1,0 0 0,0 0 1,0 0-1,0-1 0,0 1 1,0 0-1,0 0 0,0 0 1,0 0-1,0 0 0,0 0 0,0 0 1,0 0-1,0 0 0,0 0 1,0 0-1,0 0 0,0 0 1,0 0-1,0 0 0,0-1 1,0 1-1,0 0 0,0 0 1,-1 0-1,1 0 0,0 0 1,0 0-1,0 0 0,0 0 1,0 0-1,0 0 0,0 0 1,0 0-1,0 0 0,0 0 1,0 0-1,0 0 0,-1 0 1,1 0-1,0 0 0,0 0 1,0 0-1,0 0 0,0 0 1,0 0-1,0 0 0,0 0 1,0 0-1,0 1 0,0-1 1,0 0-1,0 0 0,0 0 1,-1 0-1,1 0 0,0 0 1,0 0-1,0 0 0,0 0 1,-7 8 1069,-6 10 85,8-8-953,0-1 1,0 1-1,1 0 0,0 0 0,0 1 1,1-1-1,1 1 0,0-1 0,0 1 1,0 16-1,2-26-231,0 0-1,0 0 1,0 0 0,0 1 0,0-1 0,0 0-1,1 0 1,-1 0 0,0-1 0,0 1 0,1 0-1,-1 0 1,1 0 0,-1 0 0,1 0 0,-1 0-1,1 0 1,-1-1 0,1 1 0,0 0 0,0 0-1,-1-1 1,1 1 0,0 0 0,0-1-1,0 1 1,0-1 0,0 1 0,-1-1 0,1 0-1,0 1 1,0-1 0,0 0 0,0 0 0,0 0-1,0 1 1,0-1 0,0 0 0,2-1 0,1 1-3,-1-1 1,0 0 0,0 0 0,0 0 0,0 0-1,0 0 1,0-1 0,-1 0 0,1 1 0,0-1-1,2-3 1,7-7 6,-1-1-1,-1 0 1,0 0-1,0-1 1,13-28-1,-6 11-36,-17 31 25,0 0-1,0 0 1,0 0 0,0 0 0,0 1 0,0-1 0,0 0 0,1 0 0,-1 0 0,0 0 0,0 0 0,0 1 0,0-1-1,0 0 1,0 0 0,0 0 0,1 0 0,-1 0 0,0 0 0,0 1 0,0-1 0,0 0 0,1 0 0,-1 0 0,0 0-1,0 0 1,0 0 0,0 0 0,1 0 0,-1 0 0,0 0 0,0 0 0,0 0 0,0 0 0,1 0 0,-1 0 0,0 0-1,0 0 1,0 0 0,0 0 0,1 0 0,-1 0 0,0 0 0,0 0 0,0-1 0,0 1 0,1 0 0,-1 0 0,0 0-1,0 0 1,0 0 0,0 0 0,0-1 0,0 1 0,1 0 0,-1 0 0,0 0 0,0 0 0,0 0 0,0-1 0,0 1 0,0 0-1,0 0 1,0-1 0,2 15-37,-1 17-140,2 0 0,10 49-1,-13-78 135,1-1 0,-1 0 0,0 0 0,0 1-1,1-1 1,-1 0 0,0 0 0,1 0 0,0 0-1,-1 1 1,1-1 0,0 0 0,-1 0 0,1 0-1,0 0 1,0 0 0,0-1 0,0 1-1,0 0 1,2 1 0,-2-2-22,-1 0 0,1 0 0,0 0 1,0 0-1,0 0 0,0-1 0,-1 1 0,1 0 0,0 0 0,0-1 0,0 1 0,-1-1 1,1 1-1,0-1 0,-1 1 0,1-1 0,0 1 0,-1-1 0,1 1 0,-1-1 1,1 0-1,0-1 0,4-5-269,0 0 0,-1-1 0,0 0 0,6-15 0,5-28-407,1-11-249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7.6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17396,'1'3'150,"0"0"0,0 0 0,0 0 0,-1 0 0,1 0 1,-1 0-1,0 0 0,0 1 0,0-1 0,0 0 0,-1 0 0,1 0 0,-2 5 1,0 8 177,-4 145 2085,6-131-2093,2 0 0,1 0 1,10 40-1,-11-63-275,0-1 0,0 1 0,0-1 0,1 0 1,0 1-1,5 6 0,-7-12-41,-1 0 0,1 0 0,-1-1 0,1 1 0,0 0 0,0 0-1,-1 0 1,1-1 0,0 1 0,0 0 0,0-1 0,0 1 0,0-1 0,0 1 0,0-1 0,0 0 0,0 1-1,0-1 1,0 0 0,0 1 0,0-1 0,0 0 0,0 0 0,1 0 0,-1 0 0,0 0 0,0 0 0,0-1-1,0 1 1,0 0 0,0-1 0,0 1 0,0 0 0,0-1 0,0 1 0,0-1 0,0 1 0,0-1 0,0 0-1,0 1 1,-1-1 0,1 0 0,0 0 0,0 0 0,-1 1 0,2-3 0,3-4 2,1 0 1,-2 0-1,1-1 1,-1 0-1,0 0 1,-1 0-1,5-16 1,13-67 36,-18 75-26,25-191 278,-31 291 37,5 1 1,12 96-1,-14-181-331,1 11-17,1-1 0,0 0 0,0 0 0,1 0 0,5 12 0,1-11-379,-9-11 366,0 0 0,1 0-1,-1 0 1,0 0 0,1 0 0,-1 0-1,0 0 1,1 0 0,-1 0-1,0 0 1,1 0 0,-1 0 0,1 0-1,-1 0 1,0 0 0,0-1-1,1 1 1,-1 0 0,0 0-1,1 0 1,-1 0 0,0-1 0,1 1-1,-1 0 1,0-1 0,2-1-115,0-1 0,0 1 0,-1-1 0,1 0 1,-1 1-1,0-1 0,2-6 0,12-60-645,-12 51 546,7-37-486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8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17380,'9'79'2315,"2"12"-313,-11-91-2002,1 5 199,0 0 1,1 0-1,-1 0 0,1 0 0,2 4 1,-3-8-163,-1 0 0,1 0 0,-1 0 0,1-1 0,-1 1 0,1 0 0,-1 0 0,1-1 0,0 1 0,-1 0 0,1-1 0,0 1 0,0-1 0,0 1 0,-1-1 0,1 1 0,0-1 0,0 0 0,0 1 0,0-1 0,0 0 0,0 0 0,0 0 0,-1 1 0,1-1 0,0 0 1,0 0-1,0 0 0,0-1 0,0 1 0,0 0 0,0 0 0,0 0 0,0-1 0,0 1 0,-1 0 0,3-1 0,2-2 39,-1-1 0,1 1-1,0-1 1,-1 0 0,0 0 0,0 0 0,0-1 0,0 1 0,-1-1-1,1 0 1,3-8 0,1-4 17,0-1-1,8-23 1,-13 33-76,-1 0 1,1 0-1,-1 0 0,0 0 1,-1 0-1,0-1 0,0 1 1,-1 0-1,0-1 0,-1 1 1,0 0-1,-2-12 0,3 19-16,0 0-1,-1 0 0,1 0 0,0 0 0,0 0 0,-1 0 1,1 0-1,-1 0 0,1 0 0,-1 0 0,1 0 0,-1 1 1,0-1-1,1 0 0,-1 0 0,0 0 0,0 1 0,0-1 0,0 0 1,1 1-1,-1-1 0,0 1 0,0-1 0,0 1 0,0 0 1,0-1-1,0 1 0,0 0 0,0 0 0,0-1 0,0 1 0,0 0 1,-1 0-1,1 0 0,0 0 0,0 0 0,0 1 0,0-1 1,0 0-1,0 0 0,0 1 0,-1 0 0,-1 0 4,-1 1 0,1 0 0,-1 1 0,1-1 0,0 0 0,0 1 0,0 0 0,1 0 0,-1 0 0,-4 5 0,1 5 27,-1-1-1,1 1 1,1-1-1,0 1 1,1 1-1,1-1 0,0 1 1,0 0-1,2-1 1,-1 1-1,2 0 1,2 26-1,-2-38-21,0 0-1,0 0 1,1-1-1,-1 1 1,0 0-1,1 0 1,0-1-1,-1 1 0,1 0 1,0-1-1,0 1 1,0-1-1,0 1 1,0-1-1,0 1 1,0-1-1,0 0 1,1 1-1,-1-1 1,3 1-1,-3-1 0,1-1-1,0 1 0,-1-1 1,1 0-1,0 0 1,-1 0-1,1 0 1,0 0-1,-1 0 1,1 0-1,0 0 1,-1-1-1,1 1 1,0-1-1,-1 1 1,1-1-1,2-1 1,6-4 15,1-1 0,-1 0-1,0-1 1,14-14 0,-20 18-24,150-146-191,-152 149 187,1-3-15,2 1 0,-1 0 1,0 0-1,1 0 0,5-3 0,-9 5 16,0 1-1,0-1 0,0 1 0,0 0 0,0 0 0,0-1 1,0 1-1,0 0 0,0 0 0,0 0 0,0 0 0,0 0 1,0 0-1,0 0 0,0 0 0,0 1 0,0-1 0,0 0 0,0 1 1,0-1-1,0 0 0,0 1 0,0-1 0,0 1 0,0 0 1,-1-1-1,1 1 0,0 0 0,0-1 0,-1 1 0,1 0 1,0 0-1,-1 0 0,1-1 0,0 3 0,4 9 17,-1 1 1,0 0-1,-1 0 0,0 0 0,-1 1 1,0 23-1,2-3 89,-3-23-67,0 0 42,1 1-1,0-1 1,4 14-1,-6-25-66,0 1 0,0 0-1,0-1 1,0 1 0,1 0 0,-1-1-1,0 1 1,0 0 0,1-1 0,-1 1-1,0-1 1,1 1 0,-1 0 0,1-1 0,-1 1-1,0-1 1,1 1 0,-1-1 0,1 1-1,0-1 1,-1 0 0,1 1 0,-1-1-1,1 0 1,0 1 0,-1-1 0,1 0 0,-1 0-1,1 1 1,0-1 0,0 0 0,-1 0-1,1 0 1,0 0 0,-1 0 0,1 0-1,0 0 1,-1 0 0,1 0 0,0 0-1,-1-1 1,1 1 0,0 0 0,-1 0 0,1-1-1,0 1 1,-1 0 0,1-1 0,-1 1-1,1 0 1,-1-1 0,1 1 0,-1-1-1,1 1 1,-1-1 0,1 1 0,-1-1 0,1 0-1,-1 1 1,1-2 0,4-4 41,-1-1 0,0 0 0,6-13 0,14-40 109,-18 43-173,0 0 0,1 1 0,1-1 0,18-26 0,-26 43 10,0-1-1,0 1 1,0 0-1,0 0 1,0-1 0,0 1-1,1 0 1,-1 0-1,0-1 1,0 1-1,0 0 1,1 0-1,-1 0 1,0-1 0,0 1-1,0 0 1,1 0-1,-1 0 1,0 0-1,0 0 1,1-1-1,-1 1 1,0 0 0,1 0-1,-1 0 1,0 0-1,0 0 1,1 0-1,-1 0 1,0 0 0,1 0-1,-1 0 1,0 0-1,0 0 1,1 0-1,-1 0 1,0 0-1,0 1 1,1-1 0,-1 0-1,5 14-180,-3 24-233,-2-35 358,-1 33-687,-1-23 185,2 1 1,2 25 0,-1-37 79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8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126 253 16492,'-5'0'170,"0"0"1,1 0 0,-1 1-1,0 0 1,0 0 0,0 0-1,1 1 1,-1-1 0,1 1-1,-1 0 1,1 1 0,-1-1-1,1 1 1,0-1 0,0 1 0,1 0-1,-1 1 1,1-1 0,-1 1-1,1 0 1,0-1 0,0 1-1,1 1 1,-1-1 0,1 0-1,0 1 1,-2 4 0,1-2-78,0 1 1,0 0-1,1-1 1,0 1 0,1 0-1,0 0 1,0 0-1,0 0 1,1 0-1,0 1 1,1-1-1,0 0 1,0 0-1,1 0 1,4 14 0,-5-20-70,-1 0-1,1-1 1,-1 1 0,1-1 0,0 1 0,0 0 0,0-1 0,0 1 0,0-1 0,0 0 0,0 1 0,0-1 0,1 0 0,-1 0 0,0 0 0,1 0 0,-1 0 0,1 0 0,-1 0 0,1 0 0,-1 0 0,1-1 0,0 1 0,-1-1 0,1 1 0,0-1 0,0 0 0,-1 1 0,1-1 0,0 0-1,0 0 1,-1-1 0,1 1 0,0 0 0,0 0 0,-1-1 0,1 1 0,0-1 0,-1 0 0,1 1 0,0-1 0,-1 0 0,3-1 0,4-4 56,-1 1 1,0-1-1,0 0 1,0 0-1,-1-1 0,0 0 1,7-10-1,1-5 27,-2 1 0,0-2 0,-1 0 0,-1 0 0,11-43 0,-7 10 69,9-81 1,-23 136-174,1-7 26,0 0 0,0 0 0,-1 0 0,0 0 0,-2-13 0,2 21-27,0 0 0,0 0 0,0 1 0,0-1-1,0 0 1,0 0 0,0 0 0,0 0 0,0 0-1,0 0 1,0 0 0,0 1 0,0-1-1,0 0 1,0 0 0,0 0 0,-1 0 0,1 0-1,0 0 1,0 0 0,0 0 0,0 1 0,0-1-1,0 0 1,0 0 0,-1 0 0,1 0-1,0 0 1,0 0 0,0 0 0,0 0 0,0 0-1,0 0 1,-1 0 0,1 0 0,0 0 0,0 0-1,0 0 1,0 0 0,0 0 0,0 0-1,-1 0 1,1 0 0,0 0 0,0 0 0,0 0-1,0 0 1,0 0 0,0-1 0,0 1 0,-1 0-1,1 0 1,0 0 0,0 0 0,0 0-1,0 0 1,0 0 0,0 0 0,0 0 0,0-1-1,0 1 1,0 0 0,0 0 0,-1 0 0,-3 13 47,1 25 27,1 0 1,6 67-1,-3-84-65,0-11-21,0 17 12,7 37 1,-7-58-69,1-1 1,-1 1 0,1 0-1,0-1 1,0 1 0,0-1-1,1 0 1,0 1-1,0-1 1,0-1 0,1 1-1,6 7 1,-9-11-15,1 0 1,0 0-1,-1 0 0,1 0 0,0 0 1,-1 0-1,1-1 0,0 1 0,0-1 1,0 1-1,0-1 0,-1 0 0,1 0 1,0 1-1,0-1 0,0-1 0,0 1 1,0 0-1,0 0 0,0-1 1,-1 1-1,1-1 0,0 1 0,0-1 1,-1 0-1,1 0 0,1-1 0,3-1-63,0-1 0,-1 0 0,0 0 0,0 0 0,0-1 0,6-8 0,13-19-638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9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9 289 18068,'-1'4'566,"1"-1"1,0 1 0,-1 0-1,0-1 1,0 0 0,0 1-1,-2 4 1,2-8-464,3 2 105,0-1 1,0 1-1,-1-1 1,1 0-1,0 0 1,0 0 0,0 0-1,0 0 1,4 1-1,3 1-145,-6-1-56,0 0-1,1-1 1,-1 1 0,1-1 0,0 0-1,-1 0 1,1 0 0,0 0-1,-1-1 1,1 1 0,0-1-1,0 0 1,-1-1 0,1 1 0,0 0-1,0-1 1,6-2 0,2-1 37,0-1 0,-1-1 1,0 0-1,11-8 0,-13 8-10,0 0 0,1 1 0,-1 0 0,1 1 0,13-4-1,-22 7-27,0 1-1,0 0 0,0 0 0,0 0 0,0 0 0,0 0 0,0 1 0,0-1 1,0 0-1,0 0 0,0 1 0,0-1 0,0 0 0,0 1 0,-1-1 1,1 1-1,0-1 0,0 1 0,0 0 0,0-1 0,-1 1 0,1 0 0,0-1 1,-1 1-1,1 0 0,-1 0 0,1 0 0,-1 0 0,1-1 0,-1 1 0,1 0 1,-1 0-1,0 0 0,1 0 0,-1 0 0,0 0 0,0 0 0,0 1 1,2 7 45,-1 0 1,0 0 0,-1 12-1,0-12 9,0-8-43,0 1 0,0-1 0,0 0 0,0 1-1,0-1 1,0 1 0,0-1 0,1 0 0,-1 0 0,1 1 0,-1-1-1,1 0 1,-1 0 0,2 2 0,-2-3-20,0 0-1,1-1 1,-1 1-1,1 0 1,-1 0-1,0 0 1,1 0-1,-1-1 1,0 1-1,1 0 1,-1 0-1,0-1 1,1 1-1,-1 0 1,0 0 0,0-1-1,1 1 1,-1 0-1,0-1 1,0 1-1,0-1 1,1 1-1,-1 0 1,0-1-1,0 1 1,0-1-1,0 0 1,13-41-1053,-12 26 883,0 1-1,-1-20 1,-4-5-162</inkml:trace>
  <inkml:trace contextRef="#ctx0" brushRef="#br0" timeOffset="1">188 30 20348,'4'2'2265,"-4"-1"-1577,0-4 1680,3 1-1959,0-3-561,-1 1-1593,-1 0 1561,-11-4-304,-5 1-208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29.7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68 20740,'11'58'2607,"-11"-49"-2398,1 0-1,0 0 0,1 0 0,0 0 0,0-1 1,1 1-1,0-1 0,1 1 0,0-1 0,8 12 0,-11-19-182,0 1-1,0-1 0,0 1 1,1-1-1,-1 0 0,1 0 1,-1 0-1,1 0 0,-1 0 0,1 0 1,0 0-1,-1 0 0,1-1 1,0 1-1,0-1 0,0 1 1,-1-1-1,1 0 0,3 1 0,-2-2-52,0 1-1,0-1 0,0 1 0,0-1 0,0 0 0,0 0 0,0 0 1,0 0-1,-1-1 0,6-2 0,0-2-216,0-1 0,0 0 0,-1 0 0,0 0 0,12-17 0,5-13-1161,-1-2 1,26-64-1,-49 103 1403,0 0 0,0 0-1,0 1 1,0-1 0,1 0 0,-1 0-1,0 0 1,0 0 0,0 0 0,0 0 0,0 0-1,0 0 1,0 0 0,0 0 0,0 0-1,0 0 1,0 0 0,0 0 0,1 0 0,-1 0-1,0 0 1,0 0 0,0 0 0,0 0-1,0 0 1,0 0 0,0 0 0,0 0 0,0 0-1,0 0 1,0 0 0,1 0 0,-1 0-1,0 0 1,0 0 0,0 0 0,0 0 0,0 0-1,0 0 1,0 0 0,0 0 0,0-1-1,0 1 1,0 0 0,0 0 0,0 0 0,0 0-1,0 0 1,1 10 180,-27 235 3626,1-16-1437,23-196-2133,1-13-208,-1 0 1,2 0 0,1 0-1,4 29 1,2-36-1024,-2-19-735,1-21-10,-5 4 972,0-2-79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7:30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 20844,'-1'-2'1537,"1"8"-1121,0 8-112,1 11 608,2 1-248,1 6-296,4 3-56,-3 4-256,3 1-208,-3-2-856,1-5 904,4-8-184,2-2-136</inkml:trace>
  <inkml:trace contextRef="#ctx0" brushRef="#br0" timeOffset="0.99">209 758 23013,'0'33'1960,"-3"-5"-1640,-4-17-296,0-2 505,-1-10-369,3-8-72,-1-27-144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0:37.2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0 149 8178,'65'-14'1115,"181"-33"2545,-227 47-3501,-1 0 0,0 0 0,0 2-1,0 0 1,0 2 0,26 7-1,-4-2-95,102 25-38,58 12-28,-147-37 5,99 5 1,331-28-154,-99 16 262,-151 5-86,25 9-32,-69-1-3,430-11-534,-384-11 389,354-23 363,-179-30-22,-239 30-360,177-8-1,-142 32 48,178-12 5,-179 0 46,318 12 0,-50 18 86,-141-6-4,-146 7 118,-98-5 25,98-3 1,394-66-198,-504 51 19,0 4 0,107 4 0,-147 6 48,0 2 1,0 1 0,56 20-1,30 6 23,-58-21-34,0-4 0,86 1 0,131-21-39,-10 11 34,-3 1 136,-253 0-223,-26-4-378,2-3 361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6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81 138 4865,'-47'15'2000,"17"-7"2569,29-8-4490,1 0-1,0 0 1,0 1-1,0-1 1,0 0-1,-1 0 0,1 0 1,0 0-1,0 0 1,0 0-1,0 0 1,0 0-1,0 1 1,-1-1-1,1 0 0,0 0 1,0 0-1,0 0 1,0 0-1,0 1 1,0-1-1,0 0 0,0 0 1,0 0-1,0 0 1,0 1-1,0-1 1,0 0-1,0 0 0,0 0 1,0 1-1,0-1 1,0 0-1,0 0 1,0 0-1,0 0 1,0 0-1,0 1 0,0-1 1,0 0-1,0 0 1,0 0-1,0 0 1,1 1-1,-1-1 0,0 0 1,0 0-1,0 0 1,0 0-1,0 0 1,0 0-1,1 0 1,-1 1-1,0-1 0,0 0 1,0 0-1,0 0 1,1 0-1,-1 0 1,0 0-1,0 0 0,0 0 1,0 0-1,1 0 1,-1 0-1,11 6 1871,33 5 271,0-1 0,90 6 0,91-12-1730,-152-6-462,1-3 0,-1-3 1,0-3-1,0-4 1,105-35-1,-117 28-7,27-9 49,92-21-1,-168 50-52,0 0 0,-1 0 0,20 0 0,-26 2 20,0 1-1,0 0 0,0-1 1,0 2-1,0-1 0,0 0 1,-1 1-1,1 0 0,-1 0 1,1 0-1,3 4 0,-7-6-54,-1 0 0,0 1 0,0-1 0,1 0 0,-1 1 0,0-1-1,1 0 1,-1 0 0,0 1 0,1-1 0,-1 0 0,0 0 0,1 0-1,-1 0 1,0 0 0,1 1 0,-1-1 0,1 0 0,-1 0 0,0 0 0,1 0-1,-1 0 1,0 0 0,1 0 0,-1 0 0,1 0 0,-1 0 0,0-1 0,1 1-1,-1 0 1,1 0 0,-1 0 0,0 0 0,1 0 0,-1-1 0,0 1-1,1 0 1,-1 0 0,0-1 0,0 1 0,1 0 0,-1-1 0,0 1-1,1-18-1187,-4 4 791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7.4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255 29 13283,'0'-1'76,"0"0"0,0 0 0,0 0 0,0 0 0,0 0 0,0 0 0,0-1 0,-1 1 1,1 0-1,0 0 0,-1 0 0,1 0 0,-1 0 0,1 0 0,-1 0 0,0 0 0,1 0 0,-1 1 0,0-1 0,0 0 0,1 0 1,-1 0-1,0 1 0,0-1 0,0 0 0,0 1 0,0-1 0,0 1 0,0-1 0,0 1 0,0 0 0,0-1 0,0 1 1,0 0-1,-1 0 0,1 0 0,0 0 0,0 0 0,0 0 0,0 0 0,0 0 0,0 0 0,-1 0 0,1 1 0,0-1 0,-2 1 1,-3 1 223,0 0 1,-1 0 0,1 0 0,0 1-1,0 0 1,-10 7 0,3 2 40,-1 0 0,2 0 0,0 1 0,0 1-1,2 0 1,-1 0 0,2 1 0,-9 19 0,8-16-62,2 1-1,0 0 1,2 0-1,0 1 1,1 0 0,-4 35-1,8-53-262,1 0 0,0 0 0,0 0-1,0 0 1,0 0 0,0 0-1,0-1 1,1 1 0,-1 0 0,0 0-1,1 0 1,0 0 0,-1-1 0,1 1-1,0 0 1,0 0 0,0-1-1,0 1 1,0-1 0,0 1 0,3 1-1,-2-1-7,0-1 0,0 0 0,1 0 0,-1 0 0,0 0-1,0-1 1,1 1 0,-1-1 0,1 1 0,-1-1 0,0 0 0,1 0 0,-1 0-1,5-1 1,4-1 6,1 0-1,-1-1 0,0-1 1,0 0-1,19-9 1,-23 9 0,0 0 0,-1 0 0,1 0 0,6-7 0,-11 9 10,0 1-1,-1-1 0,1 0 0,0 0 1,-1 0-1,0 0 0,1 0 0,-1 0 1,0 0-1,0 0 0,0-1 0,0 1 1,-1 0-1,1-1 0,-1 1 0,1 0 1,-1-4-1,0 7-15,0-1 1,0 0-1,0 0 0,0 0 1,0 0-1,0 0 0,0 0 1,0 0-1,0 0 1,0 0-1,0 0 0,0 0 1,-1 0-1,1 0 0,0 0 1,0 0-1,0 0 0,0 0 1,0 0-1,0 1 0,0-1 1,0 0-1,0 0 0,0 0 1,0 0-1,0 0 1,-1 0-1,1 0 0,0 0 1,0 0-1,0 0 0,0 0 1,0 0-1,0 0 0,0-1 1,0 1-1,0 0 0,0 0 1,0 0-1,-1 0 0,1 0 1,0 0-1,0 0 0,0 0 1,0 0-1,0 0 1,0 0-1,0 0 0,0 0 1,0 0-1,0 0 0,0 0 1,0 0-1,0-1 0,0 1 1,0 0-1,0 0 0,0 0 1,0 0-1,0 0 0,0 0 1,0 0-1,-1 10 169,23 20-78,-19-26-99,1 0 0,-1 0 0,0 0 1,-1 0-1,1 1 0,-1-1 1,0 1-1,2 5 0,-2-5-129,-1 0 0,0 0 0,0 1 0,0-1 0,-1 0 0,0 0 0,-1 9 0,1-11-39,-1-1 1,1 1-1,-1 0 1,0-1-1,0 1 1,0-1-1,0 1 1,-1-1-1,1 1 1,0-1-1,-1 0 1,0 0 0,1 0-1,-1 0 1,0 0-1,-3 2 1,-4 3-561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8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1 410 16468,'3'1'243,"1"-1"1,0 0-1,-1 0 1,1 0 0,-1-1-1,1 1 1,0-1-1,-1 0 1,1 0 0,-1 0-1,0-1 1,1 1-1,-1-1 1,0 1 0,0-1-1,0 0 1,0-1 0,0 1-1,0 0 1,-1-1-1,1 1 1,2-5 0,-2 3-184,1-1 1,-1 1-1,-1-1 1,1 0-1,0 0 1,-1 0-1,0 0 1,0 0-1,-1 0 1,0 0-1,1-1 1,-2 1-1,1-1 1,0-6-1,-1 11-49,0 0 0,-1 0 0,1 0 0,0-1 0,0 1 0,0 0-1,-1 0 1,1 0 0,0 0 0,-1-1 0,0 1 0,1 0 0,-1 0 0,0-1 0,0 2-5,1-1 0,-1 1 1,1 0-1,0-1 0,-1 1 1,1 0-1,-1 0 1,1-1-1,-1 1 0,1 0 1,-1 0-1,1 0 0,-1 0 1,0 0-1,1-1 1,-1 1-1,1 0 0,-1 0 1,1 0-1,-1 1 0,1-1 1,-1 0-1,-2 1 5,1 0 0,0 0-1,0 0 1,0 0 0,0 0 0,0 0-1,0 1 1,0-1 0,0 1-1,0 0 1,1-1 0,-3 5 0,-2 3 16,0 0 0,1 1 0,0 0 0,1 0 0,0 0 0,0 1 0,-2 11 0,2-2 18,0 1 1,0 37-1,3-56-39,1 0 0,0 0 0,1 0 0,-1 0 0,0 1 0,1-1 0,-1 0 0,1 0 0,-1 0 0,1 0 0,0 0 0,0 0 0,0 0 0,0 0 0,3 3 0,-3-4-3,0-1-1,0 1 1,0 0 0,0-1 0,0 1 0,0-1 0,0 1 0,0-1 0,0 0 0,0 1 0,1-1 0,-1 0 0,0 0 0,0 0 0,0 0 0,1 0-1,-1 0 1,0 0 0,0 0 0,0 0 0,0 0 0,1-1 0,-1 1 0,0 0 0,0-1 0,0 1 0,0-1 0,0 0 0,0 1 0,1-2-1,9-5 0,-1 0 0,-1-1 0,0 0-1,0-1 1,14-17 0,-7 5-66,23-39 0,-10 3-66,-3-2-1,-3-1 1,17-69 0,-37 119 141,-1 6 8,-1-1 0,1 1-1,-1-1 1,0 1 0,-1-1 0,1 0 0,-1 1 0,0-1 0,0-6 0,0 11-15,0-1 1,-1 1-1,1 0 1,0-1-1,0 1 1,-1-1 0,1 1-1,0 0 1,0-1-1,-1 1 1,1 0-1,-1-1 1,1 1-1,0 0 1,-1-1-1,1 1 1,-1 0 0,1 0-1,0-1 1,-1 1-1,1 0 1,-1 0-1,1 0 1,-1 0-1,1 0 1,-1 0-1,1 0 1,-1 0-1,1 0 1,-1 0 0,1 0-1,-1 0 1,1 0-1,-1 0 1,1 0-1,0 0 1,-1 1-1,1-1 1,-1 0-1,1 0 1,-1 1 0,1-1-1,0 0 1,-1 0-1,1 1 1,-1 0-1,-20 14 112,12-5-95,0 0 1,1 1-1,0 0 0,1 1 1,0 0-1,0 0 0,2 0 1,-1 1-1,2 0 0,0 0 1,-4 19-1,4-10 32,1 1-1,0 0 0,2 0 1,0 0-1,6 45 1,7-15-101,-11-50-47,0 0 1,0 1-1,0-1 1,1 0-1,0 0 1,-1 0-1,1 0 1,0-1-1,0 1 1,1 0-1,-1-1 1,1 0-1,2 3 1,-5-5 70,1 1 0,0-1 0,-1 1 0,1-1 1,0 0-1,-1 1 0,1-1 0,0 0 0,0 0 0,-1 0 0,1 0 0,0 1 1,0-1-1,-1 0 0,1 0 0,0 0 0,0 0 0,-1-1 0,1 1 0,0 0 1,0 0-1,-1 0 0,1-1 0,0 1 0,0 0 0,-1-1 0,2 0 0,12-16-415,-1-5-65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8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61 193 15155,'-2'4'460,"0"0"-1,0 0 0,0 0 0,0 0 1,-1 0-1,1-1 0,-5 5 0,-12 19 1178,15-17-1338,1-1 0,-1 1 0,-1 12 0,4-19-265,0 0 0,1 0 0,-1 0 0,1 0 0,0 1 0,0-1 0,0 0 0,0 0 0,1 0 0,-1 0 0,1 0-1,0 0 1,0 0 0,2 5 0,-3-8-29,0 1-1,0-1 0,1 0 1,-1 1-1,0-1 0,1 0 0,-1 1 1,0-1-1,1 0 0,-1 0 1,0 1-1,1-1 0,-1 0 0,0 0 1,1 0-1,-1 1 0,1-1 0,-1 0 1,1 0-1,-1 0 0,0 0 1,1 0-1,-1 0 0,1 0 0,-1 0 1,1 0-1,-1 0 0,0 0 1,1 0-1,-1 0 0,1 0 0,-1 0 1,1 0-1,-1-1 0,17-12 69,7-24-26,-6 0 0,-1 0 1,-2-2-1,-1 0 1,16-81-1,-29 113-32,0 5-7,-1 0-1,1 0 0,-1 0 0,1 0 1,-1 0-1,0 0 0,0 1 0,0-1 1,0 0-1,0 0 0,-1 0 0,1 0 1,-1 0-1,0-2 0,1 4-3,0 0-1,0 0 0,-1 0 1,1 0-1,0 0 0,0 0 1,-1 0-1,1 0 0,0 0 1,0 0-1,-1 0 0,1 0 1,0 0-1,0 0 0,0 0 1,-1 0-1,1 0 0,0 0 1,0 1-1,0-1 0,-1 0 1,1 0-1,0 0 0,0 0 1,0 1-1,-1-1 0,1 0 1,0 0-1,0 0 0,0 1 0,0-1 1,0 0-1,0 0 0,0 0 1,-1 1-1,1-1 0,0 0 1,0 0-1,0 1 0,0-1 1,-6 12 67,-4 18 107,2 0-1,1 1 1,1-1 0,1 2-1,2-1 1,1 47-1,2-70-167,2 31 111,-2-37-165,0 0-1,1 0 0,-1 0 0,1 0 0,-1 1 1,1-1-1,0 0 0,0-1 0,0 1 0,0 0 1,0 0-1,0 0 0,3 3 0,-3-5 14,-1 0 0,1 0-1,-1 1 1,0-1 0,1 0 0,-1 0-1,1 0 1,-1 0 0,1 0 0,-1 1-1,1-1 1,-1 0 0,0 0 0,1 0-1,-1 0 1,1 0 0,-1 0 0,1-1-1,-1 1 1,1 0 0,-1 0 0,0 0-1,1 0 1,-1 0 0,1-1 0,-1 1 0,0 0-1,1 0 1,-1-1 0,0 1 0,1 0-1,-1-1 1,0 1 0,1 0 0,-1-1-1,0 1 1,0 0 0,1-1 0,-1 1-1,0-1 1,0 1 0,0-1 0,1 1-1,-1 0 1,0-1 0,0 1 0,0-1-1,6-21-304,-4-5-196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19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4 14211,'0'-1'82,"-1"1"1,1 0-1,-1-1 0,1 1 0,-1 0 1,1 0-1,-1-1 0,1 1 0,-1 0 1,0 0-1,1 0 0,-1 0 0,1 0 0,-1-1 1,0 1-1,1 0 0,-1 0 0,1 1 1,-1-1-1,0 0 0,1 0 0,-1 0 1,1 0-1,-1 0 0,1 1 0,-1-1 1,0 0-1,1 0 0,-1 1 0,1-1 1,-1 1-1,-18 11 1020,11-5-705,0 0 1,1 0-1,0 1 0,1 0 0,-10 14 1,13-16-310,-1-1-1,1 1 1,0 0 0,1-1 0,0 2 0,0-1 0,0 0 0,0 0-1,1 0 1,-1 8 0,2-14-81,0 1 1,0-1-1,0 1 0,0-1 0,0 1 0,0-1 1,0 1-1,0-1 0,0 1 0,0-1 0,0 1 0,0-1 1,0 1-1,0-1 0,1 0 0,-1 1 0,0-1 1,0 1-1,0-1 0,1 1 0,-1-1 0,0 0 1,1 1-1,-1-1 0,0 1 0,1-1 0,-1 0 1,0 0-1,1 1 0,-1-1 0,1 0 0,-1 1 0,0-1 1,1 0-1,-1 0 0,1 0 0,1 0 4,-1 0 1,0-1-1,1 1 0,-1 0 1,0-1-1,1 0 0,-1 1 0,0-1 1,0 0-1,0 1 0,1-1 1,0-2-1,29-29 192,-26 26-138,-1 0-14,0 0 0,1 1 1,0 0-1,7-7 0,-11 12-41,-1-1 0,1 1 1,-1-1-1,1 1 0,0-1 0,-1 1 0,1 0 0,0-1 1,-1 1-1,1 0 0,0-1 0,-1 1 0,1 0 0,0 0 0,0 0 1,-1 0-1,1-1 0,0 1 0,0 0 0,-1 0 0,1 1 1,0-1-1,0 0 0,-1 0 0,1 0 0,0 0 0,0 1 1,-1-1-1,1 0 0,0 1 0,-1-1 0,1 0 0,-1 1 0,1-1 1,0 1-1,-1-1 0,1 1 0,-1-1 0,1 1 0,-1 0 1,1-1-1,-1 1 0,0 0 0,1-1 0,-1 1 0,0 0 1,1-1-1,-1 1 0,0 0 0,0 1 0,14 40 428,6 17 204,-20-58-634,0-1 0,1 0 0,-1 1 0,0-1 0,0 1 0,0-1 0,1 0 0,-1 1-1,0-1 1,0 1 0,1-1 0,-1 0 0,0 1 0,1-1 0,-1 0 0,0 0 0,1 1-1,-1-1 1,0 0 0,1 0 0,-1 1 0,1-1 0,-1 0 0,1 0 0,-1 0 0,0 0-1,1 0 1,-1 0 0,1 0 0,-1 0 0,1 0 0,-1 0 0,1 0 0,-1 0 0,0 0-1,1 0 1,-1 0 0,1 0 0,-1 0 0,1 0 0,-1-1 0,0 1 0,1 0 0,-1 0-1,1-1 1,-1 1 0,0 0 0,1-1 0,-1 1 0,0 0 0,0-1 0,1 1 0,-1 0 0,0-1-1,0 1 1,1 0 0,-1-1 0,0 0 0,14-25 132,-3-6-153,-8 22-229,0 0 1,1 0 0,0 0-1,0 0 1,10-15-1,-14 25 215,0 0 0,1-1 0,-1 1 0,0 0 0,0 0 1,0 0-1,0 0 0,0 0 0,0 0 0,0-1 0,1 1 0,-1 0 0,0 0 0,0 0 0,0 0 0,0 0 0,0 0 0,1 0 0,-1 0 0,0 0 0,0 0 0,0 0 0,0 0 0,1 0 0,-1 0 1,0 0-1,0 0 0,0 0 0,0 0 0,1 0 0,-1 0 0,0 0 0,0 0 0,0 0 0,0 0 0,0 0 0,1 0 0,-1 0 0,0 0 0,0 0 0,0 1 0,0-1 0,0 0 0,0 0 0,1 0 1,-1 0-1,0 0 0,0 0 0,0 1 0,0-1 0,0 0 0,0 0 0,0 0 0,0 0 0,0 0 0,0 1 0,0-1 0,0 0 0,0 0 0,0 0 0,0 0 0,0 1 0,0-1 0,0 0 0,3 12-925,-3-11 810,1 6-427,0 1 115,0 0-1,0 0 1,5 13-1,1-10-106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0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34 191 15163,'0'0'59,"0"0"0,0 0 0,0 0 1,1 0-1,-1 0 0,0 0 0,0 0 0,0 0 0,0 0 0,1 0 0,-1 0 0,0 0 0,0 0 0,0 0 0,1 0 0,-1 0 0,0 0 0,0 0 1,0 0-1,1 0 0,-1 0 0,0 0 0,0 0 0,0 0 0,0 0 0,1 1 0,-1-1 0,0 0 0,0 0 0,0 0 0,0 0 0,0 0 1,0 1-1,1-1 0,-1 0 0,0 0 0,0 1 0,2 10 1407,-5 20 203,2-22-1098,0 2-168,0 1 0,2 17 0,0-28-396,-1 0-1,1 0 0,0 0 0,0 0 1,0-1-1,0 1 0,0 0 0,0-1 1,0 1-1,0-1 0,1 1 0,-1-1 1,0 1-1,0-1 0,0 0 0,1 0 1,0 1-1,8 2 1,-4 0-10,-1 1-1,0 0 0,0 0 0,0 0 0,0 1 0,-1-1 0,0 1 1,0 0-1,0 1 0,0-1 0,-1 1 0,0 0 0,0-1 0,1 8 0,-1-7 5,-1 0-1,0 0 1,0 1-1,-1-1 1,1 1-1,-2-1 0,1 1 1,-1 0-1,0-1 1,0 1-1,-1 0 1,0-1-1,-2 11 0,1-13 5,0 0 0,-1-1 0,1 1-1,-1-1 1,1 0 0,-1 0 0,0 0-1,0 0 1,-1 0 0,1-1 0,0 1-1,-1-1 1,1 0 0,-1 0 0,0 0-1,0-1 1,-7 3 0,9-3-3,0 0-1,-1-1 1,1 1 0,0 0 0,-1-1-1,1 0 1,-1 1 0,1-1 0,-1 0-1,1 0 1,-1-1 0,1 1 0,-1 0-1,1-1 1,0 1 0,-1-1 0,1 0 0,0 0-1,-1 0 1,1 0 0,0 0 0,0-1-1,0 1 1,0 0 0,0-1 0,0 0-1,0 1 1,1-1 0,-1 0 0,-2-3-1,3 3 2,1 0-1,-1 0 1,0 0-1,1-1 0,-1 1 1,1 0-1,0 0 1,0 0-1,0 0 0,0 0 1,0-1-1,0 1 1,1 0-1,-1 0 0,1 0 1,-1 0-1,1 0 1,0 0-1,0 0 0,-1 0 1,2 0-1,-1 0 1,2-3-1,4-4 7,0 1-1,1 0 1,11-11-1,-13 14-11,41-37 56,53-53 83,-84 78-46,0-1-1,-1 0 1,20-34 0,-31 43 172,-8 14-82,-8 15 6,5-4-224,2 0 0,0 1 0,1 0 1,1 0-1,-2 30 0,7-33-683,-2-14 683,0 0-1,0 0 0,1 0 1,-1 0-1,0 0 0,0 0 1,0 0-1,1 1 0,-1-1 0,0 0 1,0 0-1,0 0 0,1 0 1,-1 0-1,0 0 0,0 0 0,1 0 1,-1 0-1,0 0 0,0 0 1,0-1-1,1 1 0,-1 0 1,0 0-1,0 0 0,0 0 0,1 0 1,-1 0-1,0 0 0,0 0 1,0-1-1,0 1 0,1 0 1,14-21-1912,1-14 77,-2 0 1,12-47-1,-3 7 1352,-14 44 809,-7 23 257,0-1-1,0 1 1,1 0-1,1 0 1,3-8 0,-4 24 2697,-3 7-2257,-4 20 635,2-27-1412,0 1 1,1-1 0,0 1-1,1 0 1,0-1-1,0 1 1,1 0-1,3 15 1,-4-24-206,1 1 0,-1 0 0,0-1 0,1 1 0,-1-1 0,1 1 0,-1-1 0,1 1 0,-1-1 0,1 1 0,-1-1 0,1 1 0,0-1 0,-1 0 0,1 1 0,0-1 0,-1 0-1,1 1 1,0-1 0,-1 0 0,1 0 0,0 0 0,0 0 0,-1 0 0,1 0 0,0 0 0,0 0 0,-1 0 0,1 0 0,0 0 0,-1 0 0,1 0 0,0-1 0,0 1 0,0-1 0,32-14-248,-17 7 12,-15 7 201,1 1 0,-1-1 0,1 1 1,0-1-1,0 1 0,-1 0 0,1-1 0,0 1 0,0 0 0,-1 0 0,1 0 0,0 1 0,0-1 1,-1 0-1,1 1 0,0-1 0,0 1 0,-1-1 0,1 1 0,-1 0 0,4 1 0,-4 0 6,1-1 0,-1 1 0,1 0 1,-1 0-1,0 0 0,0 0 0,0 0 0,0 0 0,0 0 0,0 0 0,0 0 0,-1 0 0,1 1 0,-1-1 0,1 0 0,-1 4 0,1 6 106,-1 1 0,0-1-1,0 0 1,-2 0 0,1 1-1,-2-1 1,1 0 0,-2 0-1,1-1 1,-2 1 0,-9 18-1,14-30-72,0 1-1,0-1 1,-1 1-1,1-1 1,0 1-1,0-1 1,-1 1-1,1-1 1,0 0-1,-1 1 1,1-1-1,-1 0 1,1 1-1,0-1 0,-1 0 1,1 1-1,-1-1 1,1 0-1,-1 0 1,1 0-1,-1 1 1,1-1-1,-1 0 1,1 0-1,-1 0 1,1 0-1,-1 0 1,1 0-1,-1 0 0,1 0 1,-1 0-1,1 0 1,-2 0-1,1-1-45,0 0-1,0 0 1,0 0 0,1 0-1,-1 0 1,0 0-1,0 0 1,1 0-1,-1 0 1,0 0-1,1 0 1,-1-1-1,0 0 1,-1-6-389,0 1 0,0-1 0,-2-12 0,5-34-621,4 30 308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1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1 227 11338,'4'4'377,"-1"0"-1,1 0 1,-1 0-1,0 1 1,0-1-1,4 9 1,8 12 1915,-14-24-2199,0 0 1,0 0-1,0 0 0,0 0 0,0 0 1,0-1-1,0 1 0,1 0 1,-1-1-1,0 1 0,1-1 0,-1 0 1,0 1-1,1-1 0,-1 0 0,0 0 1,1 0-1,-1 0 0,0 0 0,1 0 1,-1 0-1,1 0 0,-1 0 0,0-1 1,1 1-1,-1-1 0,0 1 1,0-1-1,1 1 0,-1-1 0,1-1 1,6-2 160,-1 0 0,0 0 1,11-10-1,7-7-260,-1-2 0,-2 0-1,0-2 1,-1 0 0,-2-2-1,0 0 1,26-54 0,-40 67 237,-5 14-222,0-1 0,0 1 0,0 0 0,0 0 0,-1 0 0,1 0-1,0 0 1,0 0 0,0 0 0,0 0 0,0 0 0,0 0 0,0 0 0,0 0 0,0-1 0,0 1 0,0 0 0,0 0 0,0 0 0,-1 0 0,1 0 0,0 0 0,0 0 0,0 0 0,0 0 0,0 0 0,0 0 0,0 0 0,0 0 0,0 0 0,-1 0 0,1 0 0,0 0 0,0 0 0,0 0 0,0 0 0,0 0 0,0 0 0,0 0 0,0 0-1,0 0 1,-1 0 0,1 0 0,0 1 0,0-1 0,0 0 0,0 0 0,0 0 0,0 0 0,0 0 0,0 0 0,0 0 0,0 0 0,0 0 0,0 0 0,0 0 0,-1 1 0,-16 20 697,10-5-493,0 0-1,0 0 1,2 1-1,0 0 0,1 0 1,0 0-1,2 1 1,0-1-1,0 1 1,2-1-1,1 1 0,0-1 1,4 24-1,-3-33-147,0-1 0,1 0-1,-1 1 1,1-1 0,5 8 0,-7-14-74,0 1 0,0 0 0,0 0 0,0 0 0,1-1 1,-1 1-1,0-1 0,1 1 0,-1-1 0,1 1 0,0-1 0,-1 0 1,1 0-1,0 0 0,0 0 0,0 0 0,0 0 0,0-1 1,0 1-1,0-1 0,0 1 0,0-1 0,2 1 0,-2-2-77,0 1-1,0-1 1,-1 0 0,1 1-1,0-1 1,-1 0-1,1 0 1,-1 0-1,1 0 1,-1 0-1,0 0 1,1-1 0,-1 1-1,0 0 1,0-1-1,0 1 1,0-1-1,0 1 1,0-1 0,0 1-1,0-1 1,-1 0-1,1 1 1,-1-1-1,1 0 1,-1 0-1,0 1 1,1-4 0,0-1-434,0 0 1,-1 0-1,0 0 1,0 0-1,0 0 1,0 0-1,-3-11 1,1 11 218,-1 0 0,0 1 1,1-1-1,-2 1 1,1-1-1,-1 1 1,1 0-1,-2 0 1,1 1-1,0-1 0,-1 1 1,0 0-1,0 0 1,0 0-1,0 1 1,-1 0-1,1 0 1,-12-4-1,7 3 538,0 1 0,0 0 0,-1 0 0,-14 0 1,15 2 816,-1 0 0,0 1 0,0 0 0,-10 3 0,12-1 999,14-2 13,16-2-520,38-14-323,-30 8-1475,0 0 0,0 2 0,45-4 0,-57 10-27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0.3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10050,'4'5'4764,"-1"18"-3900,9 226 2239,-12-249-3088,0 0 0,0 0 0,0 0 0,0-1-1,0 1 1,0 0 0,0 0 0,0 0 0,0 0-1,0 0 1,0 0 0,0 0 0,1 0 0,-1 0-1,0 0 1,0 0 0,0 0 0,0 0 0,0 0 0,0 0-1,0 0 1,0 0 0,0 0 0,0 0 0,0 0-1,0 1 1,0-1 0,0 0 0,0 0 0,0 0-1,1 0 1,2-14 151,3-23-16,-3 15-60,11-126 216,-15 148-312,1 1 0,0-1 0,0 0 0,0 0 0,0 0 0,0 0 0,0 0 0,-1 0 0,1 0 0,0 1 0,0-1 0,0 0 0,0 0 0,-1 0 0,1 0 0,0 0 0,0 0-1,0 0 1,0 0 0,-1 0 0,1 0 0,0 0 0,0 0 0,0 0 0,0 0 0,-1 0 0,1 0 0,0 0 0,0 0 0,0 0 0,0 0 0,-1 0 0,1-1 0,0 1 0,0 0 0,0 0 0,0 0 0,0 0 0,-1 0 0,1 0 0,0 0 0,0-1 0,0 1 0,0 0 0,0 0 0,0 0 0,0 0 0,0 0 0,0-1 0,-1 1 0,1 0 0,0 0 0,0 0 0,0 0 0,0-1 0,-4 10-73,1 1 1,0-1 0,0 1 0,1 0 0,0 0-1,1 0 1,-1 17 0,1-14 1,-2 37-126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1.6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92 15299,'6'-17'4325,"-1"11"-4081,1 0-1,-1 0 1,1 0 0,0 1-1,1 0 1,-1 0 0,1 1-1,0 0 1,0 0-1,0 0 1,12-3 0,-12 4-243,0 1 0,0 0 0,0 0 0,0 1 0,0 0 0,1 0 0,-1 1 0,0 0 0,1 0 0,-1 1 0,0-1 0,13 4 0,-20-4-5,0 0 0,0 0 0,0 0 0,0 0 0,0 0 1,0 0-1,0 1 0,0-1 0,0 0 0,1 0 0,-1 0 0,0 0 1,0 0-1,0 0 0,0 0 0,0 0 0,0 0 0,0 0 0,0 0 0,0 0 1,0 0-1,0 0 0,0 0 0,0 0 0,0 1 0,0-1 0,0 0 0,0 0 1,0 0-1,0 0 0,0 0 0,0 0 0,0 0 0,0 0 0,0 0 0,0 0 1,0 0-1,0 1 0,0-1 0,0 0 0,0 0 0,0 0 0,0 0 1,0 0-1,0 0 0,0 0 0,0 0 0,0 0 0,0 0 0,0 0 0,0 0 1,0 0-1,0 1 0,0-1 0,0 0 0,0 0 0,-1 0 0,1 0 0,0 0 1,0 0-1,0 0 0,0 0 0,0 0 0,-9 5-90,-11 3 25,-66 22-18,-103 31 345,173-58-164,16-3-93,0 0 0,0 0 1,1 0-1,-1 0 0,0 0 0,0 0 1,0 0-1,0 0 0,0-1 1,0 1-1,0 0 0,0 0 0,0 0 1,0 0-1,0 0 0,0 0 0,0 0 1,0 0-1,0 0 0,0 0 0,0 0 1,0 0-1,0 0 0,1 0 0,-1 0 1,0 0-1,0 0 0,0-1 0,0 1 1,0 0-1,0 0 0,0 0 0,0 0 1,0 0-1,0 0 0,0 0 0,0 0 1,0 0-1,0 0 0,0 0 0,0 0 1,-1 0-1,1-1 0,0 1 1,0 0-1,0 0 0,0 0 0,0 0 1,0 0-1,0 0 0,0 0 0,0 0 1,0 0-1,0 0 0,0 0 0,0 0 1,0 0-1,0 0 0,0 0 0,0 0 1,0 0-1,-1 0 0,27-13 38,117-28-103,-41 14-28,-228 47 496,122-19-456,1-1 1,-1 1-1,1 0 1,0 0-1,-1 0 1,1 1-1,0-1 1,0 1-1,0 0 1,0 0-1,0 0 1,0 0-1,1 0 1,-1 1-1,-3 3 1,7 0-105,4 0-64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13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0 14091,'-1'3'1120,"0"-3"-848,-5 3-152,3-3 873,4 0-905,2 0-56,2-1-184,0-1-57,-2 1 137,3-1-16,-2 2-8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1:21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1033 166 9658,'-16'-17'227,"-1"1"-1,0 1 1,-2 0 0,0 1-1,0 1 1,-1 0 0,-29-12-1,31 18-157,0 0 0,0 1-1,-1 1 1,0 1 0,0 1 0,0 0-1,0 1 1,-1 1 0,-24 2 0,7 3-16,0 2 0,-59 17-1,-69 34 187,143-49-179,0 1 1,1 2-1,1 0 1,-26 18-1,36-22-44,1 1 1,0 0 0,1 1-1,0 0 1,0 0-1,0 0 1,2 1-1,-1 1 1,1-1 0,-6 15-1,-1 10-16,1-1 0,2 2 0,-7 47 0,-6 114-36,15-95 16,5 0 0,4 0 0,5 0 0,4 0 0,24 104 0,-30-185 2,2 0-1,0-1 1,1 0-1,1 0 1,17 30-1,-21-44 0,0 0 0,0 0 0,1 0 0,-1 0 0,1-1 0,1 0 0,-1 0 0,1 0 0,0-1 0,0 0 0,0 0-1,1 0 1,-1-1 0,1 0 0,0 0 0,0-1 0,0 0 0,0 0 0,14 2 0,-7-4-10,-1 0 0,0-1 0,1-1 0,-1 0 0,0 0 0,0-1 0,0-1 0,-1 0 1,1-1-1,-1 0 0,23-14 0,-7 2 6,-1-2 0,-1 0 0,41-41 0,-19 10 41,-2-1 0,40-61-1,65-122 398,-127 195-258,-2-2 0,-2 0 0,-1-1-1,15-55 1,-29 79-53,-1 1-1,-1-2 1,0 1 0,-1 0-1,-1 0 1,-1-1 0,-1 1-1,0 0 1,-1 0 0,-1-1-1,-1 1 1,0 1 0,-11-27-1,4 20 43,-2 1 0,0 0 0,-2 1 0,0 0-1,-1 2 1,-1 0 0,-1 0 0,-1 2-1,0 0 1,-2 2 0,0 0 0,-36-21 0,40 27-142,-2 0 0,1 1 0,-1 1 0,-1 1 0,1 1 1,-1 0-1,-1 2 0,1 0 0,0 1 0,-1 1 0,0 1 0,1 1 1,-1 1-1,0 1 0,1 0 0,-29 8 0,-22 16-70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15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1 320 13923,'2'0'190,"0"1"-1,0-1 1,0-1 0,-1 1 0,1 0-1,0 0 1,0-1 0,0 1-1,0-1 1,0 1 0,0-1 0,0 0-1,0 0 1,-1 0 0,1 0-1,3-3 1,10-4 336,3 4-234,-1 0 0,1 2 0,0 0 0,0 0 0,0 2 0,30 2 0,38-1-83,-80-1-129,1 1-1,-1 0 1,1 0-1,-1 0 1,1 1 0,7 3-1,30 5 331,-37-10-393,0 0 0,0 0 0,0-1 0,0 0 0,0 0 0,0 0 0,-1-1 0,1 0 0,0-1 0,7-3 0,9-7-32,32-21 1,8-5-2,-46 30 19,1 2 0,1 0-1,0 1 1,-1 1 0,38-4-1,99 0 27,-25 3-17,76-27 6,-47 6-3,-147 26-17,1 0 1,0 1-1,0 0 0,-1 1 1,26 5-1,56 23 4,-28-8 11,-60-20-7,0 0 0,0 0-1,0 0 1,0-1 0,0 0 0,1 0-1,-1 0 1,0-1 0,8-2 0,6-2 0,28-12 0,-31 11-3,-1 0-1,25-4 1,-4 4 27,87-19 89,-80 15-107,0 2 0,80-5 1,-114 12-15,-4 0 25,-1 0 0,0-1 0,1 1 0,-1-1 0,0 0 1,0-1-1,5-2 0,-7 3-16,0 0 0,0 0 0,0 0 0,1 1 0,-1-1 0,0 1 0,1 0 0,-1 0 0,0 0 1,1 1-1,0-1 0,-1 1 0,1 0 0,-1 0 0,1 0 0,6 1 0,-15-4-129,5 3 119,0-1 1,-1 1 0,1 0-1,0 0 1,-1 0 0,1-1-1,0 1 1,0 0 0,-1 0 0,1 0-1,0 0 1,-1 0 0,1 0-1,0-1 1,-1 1 0,1 0 0,-1 0-1,1 0 1,0 0 0,-1 0-1,1 0 1,0 0 0,-1 1-1,1-1 1,0 0 0,-1 0 0,1 0-1,0 0 1,-1 0 0,1 0-1,0 1 1,0-1 0,-1 0 0,1 1-1,-8 4-111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22.8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25 10962,'4'11'5548,"-1"-3"-4964,-5-17 152,-1 0-383,1 8 12,-3 10 370,4-7-206,2-16-45,1-8 544,-3 38-586,-1 51-297,8-133 776,-2 109-843,-3-55-563,0 11-604,0 10 531,2 3 104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17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21 192 10330,'-5'-9'2709,"2"6"-742,-8 8-1212,10-5-430,16-19 2697,46-4-2078,-35 16-880,-19 5-49,-1 1 0,1-1 1,-1-1-1,1 1 0,-1-1 0,0 0 0,0 0 0,9-7 0,-11 7-3,0 1 1,0-1-1,0 1 0,1 0 0,-1 0 0,6-1 1,21-10 57,40-27-15,-53 29-56,-13 9 1,0-1 0,-1 1-1,1-1 1,-1-1 0,0 1 0,4-4-1,-7 7-8,-1 0-1,0-1 1,0 1 0,0 0-1,0 0 1,0 0-1,0 0 1,0 0-1,1 0 1,-1 0 0,0 0-1,0 0 1,0 0-1,0 0 1,0-1-1,1 1 1,-1 0-1,0 0 1,0 0 0,0 0-1,0 0 1,0 0-1,1 0 1,-1 0-1,0 0 1,0 0-1,0 1 1,0-1 0,0 0-1,1 0 1,-1 0-1,0 0 1,0 0-1,0 0 1,0 0-1,0 0 1,0 0 0,1 0-1,-1 0 1,0 1-1,0-1 1,0 0-1,0 0 1,0 0 0,0 0-1,0 0 1,0 0-1,0 1 1,0-1-1,0 0 1,1 0-1,-1 0 1,0 0 0,0 0-1,0 1 1,0-1-1,0 0 1,0 0-1,0 0 1,0 0-1,0 0 1,0 1 0,0-1-1,-1 0 1,1 0-1,0 0 1,0 0-1,0 11-1199,0-10 1165,0-1-301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32 109 16339,'-3'-2'555,"1"1"0,-1-1-1,0 1 1,0 0 0,-1 0-1,-5-1 1,5 1 522,94 30 3872,-68-20-4923,0-1-1,1-2 0,0 0 1,0-1-1,43 4 0,-61-10-215,-1 1-1,1 0 0,-1-1 0,1 0 0,-1 0 1,1-1-1,-1 1 0,0-1 0,0 0 0,1 0 1,-2 0-1,1 0 0,0-1 0,0 0 1,-1 0-1,1 0 0,-1 0 0,0 0 0,4-6 1,3-5-1262,0-1 0,-1-1 0,11-27 0,-1 5 241,-35 87 7277,-3 13-4180,-92 345 903,107-393-3934,7-19-804,3-12 1509,3-4-272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5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5 17492,'0'0'111,"0"-1"1,0 1-1,0 0 0,1 0 1,-1 0-1,0 0 1,0 0-1,0 0 0,-1-1 1,1 1-1,0 0 1,0 0-1,0 0 0,0 0 1,0 0-1,0 0 1,0-1-1,0 1 0,0 0 1,0 0-1,0 0 1,0 0-1,0 0 0,0 0 1,0 0-1,-1 0 1,1-1-1,0 1 0,0 0 1,0 0-1,0 0 1,0 0-1,0 0 0,0 0 1,-1 0-1,1 0 1,0 0-1,0 0 0,0 0 1,0 0-1,0 0 0,0 0 1,-1 0-1,1 0 1,0 0-1,0 0 0,0 0 1,-1 0-37,1 0 1,0 0-1,0 1 1,0-1 0,-1 0-1,1 0 1,0 1-1,0-1 1,0 0-1,0 0 1,0 0-1,0 1 1,-1-1-1,1 0 1,0 1-1,0-1 1,0 0 0,0 0-1,0 1 1,0-1-1,0 0 1,0 0-1,0 1 1,0-1-1,0 0 1,0 0-1,0 1 1,0-1-1,1 0 1,-1 1-1,0-1 1,0 0 0,0 0-1,0 0 1,0 1-1,1-1 1,-1 0-1,0 0 1,0 1-1,0-1 1,1 0-1,-1 0 1,2 3 29,0 0 0,1-1-1,-1 1 1,1-1 0,0 0 0,-1 0 0,1 0 0,0 0 0,0 0-1,0 0 1,1-1 0,-1 0 0,0 1 0,0-1 0,1 0-1,-1-1 1,5 1 0,4 1-71,1 0-1,-1-1 1,20-2 0,-7-1-164,-1-2 1,30-8 0,4-2-2227,-58 17-718,-8 6 1459,-12 6 351,-2-4 225,-3 1-50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6.0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 15315,'-12'6'1913,"7"-1"-921,2 0-360,9-1 1224,5-1-311,9-2-313,4-1-208,4-1-336,4-2-135,4-1-193,-1 1-88,-4 1-360,-1 2-280,-11 5-697,-3 2-7,-11 6 752,0 0-240,-5 2-168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6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50 13147,'21'-49'4406,"-25"64"366,-2 20-3186,0 2-1084,0-15-367,4-15-108,-1 1 1,2-1 0,-1 0 0,1 1-1,0-1 1,0 1 0,1-1 0,1 15-1,1-19-33,0 0 0,0 0 0,0-1 0,1 1-1,-1-1 1,0 1 0,1-1 0,0 0 0,-1 0-1,1 0 1,0 0 0,0 0 0,5 1 0,7 6-26,-9-5 19,0 0 1,-1 1 0,1-1 0,-1 1-1,0 0 1,0 1 0,0 0-1,-1-1 1,0 1 0,0 1 0,-1-1-1,5 10 1,-7-11 9,1 0 0,-1 0 0,0 0 0,0 1 0,-1-1 0,0 0 0,0 0 0,0 1-1,0-1 1,-1 0 0,0 0 0,0 1 0,-1-1 0,1 0 0,-1 0 0,0 0 0,-4 7 0,2-6 13,1 0 1,-1 0 0,0-1-1,-1 1 1,0-1 0,1 0-1,-2 0 1,1-1-1,0 1 1,-1-1 0,0 0-1,0-1 1,-7 4-1,10-6-20,0 0-1,0 0 0,0 0 1,0 0-1,0 0 0,0-1 1,0 1-1,0-1 0,0 0 1,0 0-1,-1 0 0,1-1 1,0 1-1,0-1 0,0 1 0,0-1 1,0 0-1,0 0 0,1-1 1,-1 1-1,0 0 0,0-1 1,1 0-1,-1 0 0,1 1 1,0-2-1,-1 1 0,1 0 1,0 0-1,0-1 0,-2-3 1,0 1-1,1 0 1,1 0-1,-1 0 1,1 0-1,0 0 1,0-1 0,1 1-1,-1-1 1,1 1-1,0-8 1,-3-30-141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7.5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67 15483,'9'6'2369,"0"-6"-1329,-2 0-464,3-3 2441,4-3-2073,4-1-312,5-2-720,4-1-408,2 0-488,0 1 768,2 2-240,-1-2-160</inkml:trace>
  <inkml:trace contextRef="#ctx0" brushRef="#br0" timeOffset="1">602 0 17924,'3'20'1768,"-8"11"-1064,0 4-264,-4 9 697,0 4-137,1 1-288,0-1-152,4-7-312,1-5-168,2-12-424,1-2-296,0-12-456,0-8-409,-5-2 1097,1-3-296,-3-5-256</inkml:trace>
  <inkml:trace contextRef="#ctx0" brushRef="#br0" timeOffset="2">444 323 17468,'-4'-3'2040,"4"0"-1176,3-1-352,7-2 1329,4-1-601,7-3-496,2-1-328,4 1-864,2-3-480,-1 6 800,-4-3-168,-1-5-144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8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16 17788,'0'0'75,"0"-1"1,-1 1 0,1 0-1,0-1 1,-1 1 0,1 0-1,0-1 1,-1 1-1,1 0 1,0-1 0,-1 1-1,1 0 1,-1 0 0,1-1-1,0 1 1,-1 0-1,1 0 1,-1 0 0,1 0-1,-1 0 1,1 0 0,-1-1-1,1 1 1,-1 0-1,1 0 1,-1 0 0,1 1-1,0-1 1,-1 0 0,1 0-1,-1 0 1,1 0-1,-1 0 1,1 0 0,-1 1-1,1-1 1,0 0 0,-1 0-1,1 1 1,-1-1-1,-20 10 990,15-6-849,0 1 1,0 1-1,0-1 0,0 1 1,1 0-1,0 1 1,0-1-1,1 1 1,-1 0-1,1 0 0,-5 13 1,6-10-158,-1 1 1,1-1-1,1 1 1,0-1-1,1 1 1,-1 0-1,2 0 1,0 13-1,1-21-44,-1 0 0,0 0-1,1 0 1,0 0 0,-1 0-1,1 0 1,0 0 0,1 0-1,-1 0 1,1-1 0,-1 1 0,4 4-1,-4-6-3,0 0 1,0 0-1,0 0 0,1 0 0,-1 0 1,0-1-1,0 1 0,1 0 0,-1-1 0,0 1 1,1-1-1,-1 1 0,1-1 0,-1 0 0,1 1 1,-1-1-1,0 0 0,1 0 0,-1 0 1,1 0-1,-1-1 0,1 1 0,-1 0 0,1 0 1,-1-1-1,0 1 0,1-1 0,1-1 0,4-1 22,-1-1-1,-1 0 0,1-1 0,0 1 0,-1-1 0,0 0 0,0 0 0,-1-1 0,1 0 0,-1 1 0,-1-1 0,4-7 0,5-9 119,-2-1-1,9-27 1,-18 49-144,3-10 89,0-1 0,0 1 0,-1-1 0,-1 0 0,2-24-1,-4 36-92,0 0-1,0 0 0,0 0 0,0 0 1,0 0-1,0-1 0,0 1 0,0 0 0,0 0 1,0 0-1,0 0 0,0 0 0,0-1 0,0 1 1,0 0-1,0 0 0,0 0 0,0 0 0,0 0 1,0-1-1,0 1 0,0 0 0,0 0 1,0 0-1,0 0 0,0 0 0,0 0 0,0-1 1,0 1-1,0 0 0,-1 0 0,1 0 0,0 0 1,0 0-1,0 0 0,0 0 0,0 0 0,0 0 1,-1-1-1,1 1 0,0 0 0,0 0 1,0 0-1,0 0 0,0 0 0,-1 0 0,1 0 1,0 0-1,0 0 0,0 0 0,0 0 0,0 0 1,-1 0-1,1 0 0,0 0 0,0 0 0,0 0 1,0 1-1,0-1 0,-1 0 0,1 0 1,-6 7 27,2 2-121,0 0-1,0 1 1,1 0-1,0 0 1,1 0-1,-2 14 1,-3 67-2417,6-75 1737,1-4 448,0 0 1,0 1-1,1-1 0,3 19 0,6-1-680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8.5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0 14483,'3'31'2057,"-6"11"-945,-5 4-448,-2 5 2249,2 1-1673,2-6-528,3-6-160,3-9-424,0-9-224,7-20-696,2-6-184,-2-21 736,0-6-192,-2-7-177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1:38.2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19 381 9530,'-15'1'4032,"11"-3"-2017,14-1-1369,216-22 845,-106 15-1448,-71 8-27,0 1-1,50 7 1,-52-2-4,1-2 1,62-6-1,-58-4-10,53-16-1,27-6 4,-111 27-3,0 1 0,0 1 0,0 0 0,30 4-1,93 22-26,21 2-54,-138-25 82,1 0 0,-1-2 0,0-1 0,33-6 0,-22 0 60,0 1-1,0 3 1,1 0 0,54 5 0,-27 5-41,103 8-35,-138-15 2,-1-1 1,0-1-1,51-10 0,54-24-13,-87 22 23,1 1-1,0 3 1,89-8 0,-21 17-27,-54 2-43,0-3 0,113-17-1,-80-2 68,-1-4-1,-1-5 0,131-60 1,-205 81 518,0 1-1,0 1 1,0 1 0,28-5-1,-67 15-252,1 2 0,0 0 0,0 0 0,-21 12 0,8-4-396,15-8-6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9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0 114 18436,'5'-11'887,"-1"2"-212,0 0 0,0 1 0,1 0 0,6-9 0,-8 14-493,0-1 1,1 1 0,0 0 0,-1 0-1,1 0 1,0 0 0,0 1 0,1 0-1,-1 0 1,8-3 0,-7 3-111,4-2-18,0 1 0,1 1 1,-1-1-1,10 0 1,-17 2-53,0 1 1,-1 0 0,1 0 0,0 0-1,-1 0 1,1 0 0,-1 0 0,1 0 0,0 1-1,-1-1 1,1 0 0,-1 1 0,1-1-1,-1 1 1,1 0 0,-1 0 0,1-1-1,-1 1 1,1 0 0,-1 0 0,0 0-1,0 1 1,0-1 0,0 0 0,0 0-1,0 1 1,0-1 0,0 0 0,0 1 0,0-1-1,0 2 1,2 9 76,0-1 0,0 1 0,-1 0 0,-1-1 0,0 19 0,-7 62 419,3-57-291,-12 132 382,14-164-2407,-4-7 657,-7-17 107,-4-4 382,-2 1-198</inkml:trace>
  <inkml:trace contextRef="#ctx0" brushRef="#br0" timeOffset="1">28 258 15755,'-2'5'1889,"2"4"-945,3 0-320,12-1 1016,2-2-159,10-6-361,4-1-192,5-8-448,1-3-320,3 1-688,-6-2-488,-6 0 824,-2 4-208,-6 3-184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9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75 18196,'0'1'152,"1"-1"0,0 0 0,-1 1 0,0-1 0,1 1 1,-1-1-1,1 1 0,-1-1 0,0 1 0,1-1 0,-1 1 0,0-1 0,1 1 0,-1-1 1,0 1-1,0 0 0,1-1 0,-1 1 0,0-1 0,0 1 0,0 0 0,0-1 0,0 1 1,0 0-1,0-1 0,0 1 0,0 0 0,-1 0 0,-3 27 1524,1-14-887,2-10-709,1 0 0,0 0 0,0-1-1,0 1 1,0 0 0,1-1 0,0 1 0,-1 0 0,1-1 0,3 8 0,-3-10-82,0 1 1,1 0-1,-1-1 1,0 1 0,1-1-1,-1 1 1,1-1-1,-1 1 1,1-1 0,0 0-1,0 0 1,0 0 0,-1 0-1,1 0 1,0 0-1,0-1 1,0 1 0,0-1-1,0 1 1,4-1 0,9 2-30,-1 0 1,1 1-1,-1 1 1,0 0 0,26 12-1,-37-15 30,0 1-1,0 0 0,0 0 0,0 0 0,-1 0 0,1 0 1,-1 1-1,1-1 0,-1 1 0,0 0 0,0-1 1,0 1-1,0 0 0,0 0 0,-1 1 0,1-1 1,-1 0-1,0 0 0,0 1 0,0-1 0,0 1 1,-1-1-1,0 1 0,1-1 0,-1 1 0,0-1 1,-1 1-1,1-1 0,-1 0 0,1 1 0,-2 3 0,0-1 19,0-1-1,0 1 0,0-1 0,0 0 0,-1 0 0,0 0 0,0 0 0,-1 0 0,1-1 0,-1 1 0,0-1 0,0 0 0,0 0 0,-1-1 1,1 1-1,-1-1 0,0 0 0,0 0 0,0 0 0,0-1 0,-8 3 0,9-4-91,-1 1-1,0-1 1,0 0 0,0-1-1,1 1 1,-1-1 0,0 0-1,0 0 1,0 0-1,0-1 1,0 0 0,0 0-1,0 0 1,1 0 0,-1-1-1,0 0 1,1 0 0,0 0-1,-1 0 1,1-1 0,0 0-1,0 0 1,0 0 0,1 0-1,-5-5 1,1-1-449,0 0 1,1 0-1,0-1 1,1 0-1,0 0 1,1 0-1,0-1 1,0 0-1,1 0 1,1 0-1,0 0 1,-1-13-1,1 6-323,2 0 0,0 0 1,1 0-1,0 0 0,2 0 0,9-34 0,-11 49 1102,0 0 1,0 0-1,0 0 0,0 0 0,1 0 0,0 0 0,-1 0 0,1 0 0,0 1 0,0-1 0,0 1 0,1 0 0,-1-1 0,1 1 0,-1 0 0,1 0 0,0 1 0,0-1 0,0 0 0,4-1 0,2 1 622,1-1-1,-1 2 1,0 0-1,1 0 0,17 0 1,52-2 767,-47 0-3213,53-12 0,-67 9 822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29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 8970,'5'5'1012,"0"0"-1,1 0 1,11 8 0,9 8 2591,-25-21-3584,0 1 1,0 0-1,0-1 1,0 0 0,0 1-1,-1-1 1,1 1-1,0-1 1,0 0 0,0 0-1,0 1 1,0-1-1,0 0 1,0 0 0,0 0-1,0 0 1,0 0-1,0-1 1,0 1 0,0 0-1,0 0 1,0-1-1,0 1 1,0 0 0,0-1-1,0 1 1,0-1-1,0 1 1,0-1 0,-1 1-1,1-1 1,1-1-1,29-29-1128,-24 23 829,-2 3-241,-1 0 34,1 0-1,-1 0 0,1 1 1,0 0-1,1 0 1,-1 0-1,1 0 0,6-3 1,-11 7 566,-1 0 0,1 0 1,0 0-1,-1 0 0,1 0 0,-1 0 1,1 0-1,0 0 0,-1 0 1,1 0-1,-1 0 0,1 0 0,0 0 1,-1 0-1,1 0 0,-1 1 1,1-1-1,-1 0 0,1 1 0,0-1 1,-1 0-1,1 1 0,-1-1 1,0 0-1,1 1 0,-1-1 0,1 1 1,-1-1-1,0 1 0,1-1 1,-1 1-1,0-1 0,1 1 0,-1-1 1,0 1-1,0 0 0,0-1 1,1 1-1,-1-1 0,0 1 0,0 0 1,3 29 1844,-4-8 456,-1 0 1,-8 42-1,-20 45 1297,-5 31-3943,23-59-1801,12-79 1693,5-3-74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1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 21453,'1'10'1568,"-2"9"-1264,-3 1-136,-4 3 472,3 7-232,0 9-200,2-1-72,3 0-96,0-4-8,0-5-8,2-4-8,1-6-128,0-6-152,-2-8-408,-4-7-464,-3-9 768,-5-5-144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2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81 18668,'0'0'1992,"3"0"-1375,9 0-121,4 0 1080,5-2-600,5-5-176,5-2-536,1-1-288,-1-3-896,-2 1 968,-4-2-280,-3 1-136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2.9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0 19052,'0'2'157,"1"-1"0,-1 0-1,1 0 1,-1 0 0,0 0-1,0 0 1,0 0 0,0 0 0,0 0-1,0 0 1,0 1 0,0-1-1,0 0 1,0 0 0,-1 0 0,1 1-1,-8 25 498,5-15 210,-3 13-441,2 0 0,1 0 0,-1 38-1,4-62-423,0 0-1,0 0 1,0 0 0,0 0-1,0 0 1,0 0-1,0 1 1,0-1-1,1 0 1,-1 0-1,0 0 1,1 0-1,-1 0 1,1 0 0,-1 0-1,1 0 1,-1-1-1,1 1 1,0 0-1,-1 0 1,1 0-1,0-1 1,0 1-1,-1 0 1,1 0-1,0-1 1,0 1 0,0-1-1,0 1 1,0-1-1,0 1 1,0-1-1,0 0 1,0 0-1,2 1 1,3-1-14,-1-1 1,0 1-1,1-1 0,-1 0 0,0-1 1,7-1-1,16-5-84,-25 8 87,1 0 1,-1-1 0,0 1 0,0 1 0,1-1 0,-1 0-1,0 1 1,0-1 0,1 1 0,-1 0 0,0 0 0,0 1-1,0-1 1,0 0 0,0 1 0,-1 0 0,1 0 0,4 3-1,-4-1 7,0-1-1,-1 0 1,1 1-1,-1 0 1,0-1-1,0 1 1,-1 0-1,1 0 1,-1 0-1,0 0 1,0 0-1,0 1 1,0-1-1,0 6 1,-1 0 95,-1 0 0,0 0 0,0 0 0,-1 0 0,0 0 0,-1 0 0,0-1 0,0 1 0,-1-1 0,0 0 1,-1 0-1,-10 14 0,12-17-13,-1-1 1,0 0-1,-1-1 1,1 1-1,-1-1 1,0 0-1,0 0 1,0-1 0,-9 6-1,10-8-85,0 1-1,0-1 1,0 0 0,0 0 0,0 0-1,0 0 1,0-1 0,0 1 0,0-1-1,0 0 1,0 0 0,0-1-1,0 1 1,-1-1 0,-5-2 0,4 0-82,0 0 1,0 0 0,0-1-1,0 0 1,1 0-1,-1-1 1,1 1 0,0-1-1,1 0 1,-1-1 0,1 1-1,0-1 1,-6-11 0,-15-29-349</inkml:trace>
  <inkml:trace contextRef="#ctx0" brushRef="#br0" timeOffset="1">32 29 18884,'15'0'1872,"3"2"-1087,1-2-329,6 0 1160,2-2-504,4-2-704,5 1-264,0-1-696,-3 0-432,-8-1 768,-5 2-192,-4 2-152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3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 21885,'6'8'1832,"-1"-5"-1304,-1 0-208,13 0 776,6-2-319,6-3-257,5-1-168,2-6-144,1 3-80,-2-2-312,-2 2-200,-10 0-552,-4 3-377,-9 6 969,-2 0-248,-5 1-192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4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1 506 16700,'35'-42'3916,"11"-29"-2360,-25 38-1130,77-131 357,-74 120-687,32-86 0,-55 126-93,5-13 89,-7 22 58,-5 23-31,-6 41 289,3-1 0,1 81 0,8-148-411,0 10 95,0 0 0,1 0 0,2 12 0,-2-21-97,-1-1 0,0 0-1,1 1 1,-1-1 0,1 0 0,-1 1-1,1-1 1,0 0 0,-1 0-1,1 0 1,0 1 0,0-1-1,0 0 1,0 0 0,1 1-1,-1-2-23,0 0-1,0 0 1,-1 1-1,1-1 1,0 0-1,0 0 1,0 0-1,0 0 1,-1 0-1,1 0 1,0-1-1,0 1 1,0 0-1,0 0 1,-1 0-1,1-1 1,0 1-1,0-1 0,-1 1 1,1 0-1,0-1 1,0 1-1,-1-1 1,1 0-1,-1 1 1,1-1-1,0 1 1,0-2-1,5-5-52,-1 0 1,0 0-1,0 0 0,0-1 0,3-8 0,14-27-271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4.6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26 18564,'-8'18'749,"-40"108"2659,44-113-3144,0 1 0,1 1 0,0-1 0,2 0 0,-1 1-1,2-1 1,1 15 0,-1-27-252,0 0 0,0-1 0,0 1 0,1 0 1,-1 0-1,0-1 0,1 1 0,0-1 0,-1 1 0,1 0 0,0-1 0,0 1 1,0-1-1,0 0 0,0 1 0,2 1 0,-2-3-10,0 1 0,0 0 1,0-1-1,0 1 0,0-1 0,0 0 1,0 1-1,0-1 0,0 0 0,0 0 1,1 1-1,-1-1 0,0 0 0,0 0 1,0 0-1,0-1 0,1 1 0,1-1 0,1 0-6,0-1-1,0 1 1,0-1-1,0-1 1,0 1-1,0 0 1,0-1-1,-1 0 1,1 0-1,4-6 1,1-2 10,-1 0 0,0 0 1,-1-1-1,0-1 0,-1 1 1,0-1-1,7-24 1,-10 27 42,-1 1 0,0-1 0,0 0 0,-1 1 0,0-1 0,-1 0 0,0 0 0,0 0 0,-1 0 1,-1 1-1,-4-18 0,5 24-21,0 0 0,0 1-1,0-1 1,-1 1 0,1-1 0,-1 1 0,1-1 0,-1 1 0,0 0-1,0 0 1,0 0 0,0 0 0,-1 0 0,1 0 0,0 1 0,-1-1-1,1 1 1,-1 0 0,0 0 0,1 0 0,-4-1 0,5 2-48,-1-1 1,0 1 0,1 0-1,-1 0 1,0 0-1,1 1 1,-1-1-1,1 0 1,-1 1 0,0-1-1,1 1 1,-1-1-1,1 1 1,-1 0 0,1-1-1,0 1 1,-1 0-1,1 0 1,0 0-1,-1 0 1,1 0 0,0 0-1,0 1 1,0-1-1,0 0 1,0 1 0,0-1-1,0 1 1,1-1-1,-1 0 1,1 1 0,-1 0-1,1-1 1,-1 1-1,1-1 1,-1 4-1,-3 30-1653,4-34 1597,0 1 1,0 0-1,0-1 1,1 1-1,-1 0 0,0-1 1,1 1-1,-1 0 1,1-1-1,-1 1 1,1-1-1,0 1 1,-1-1-1,1 1 1,0-1-1,0 0 1,0 1-1,2 0 1,6 2-673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5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0 15603,'1'1'144,"0"1"-1,-1-1 1,1 0-1,-1 0 0,1 1 1,-1-1-1,1 0 1,-1 0-1,0 1 1,0-1-1,1 0 0,-1 1 1,0-1-1,0 0 1,-1 1-1,1-1 0,0 0 1,0 1-1,0-1 1,-1 0-1,0 2 1,-15 31 1365,6-13-407,-26 85 1486,32-91-2336,1 0 1,1 0 0,0 0-1,1 0 1,1 20-1,0-30-189,1-1-1,0 0 0,-1 0 0,1 0 0,1 0 0,-1 0 0,1 0 1,3 7-1,-4-10-45,-1 0 1,1 0 0,0 0-1,0 0 1,-1 0 0,1 0-1,0-1 1,0 1 0,0 0-1,0 0 1,0-1 0,0 1-1,0 0 1,0-1 0,1 1-1,-1-1 1,0 0 0,0 1-1,0-1 1,1 0 0,-1 0-1,0 1 1,0-1 0,0 0-1,1 0 1,-1 0 0,0-1-1,0 1 1,1 0 0,-1 0-1,0-1 1,0 1 0,0-1-1,2 0 1,2-2 17,0-1 0,1 1-1,-1-1 1,-1 0 0,1-1 0,0 1 0,-1-1-1,0 0 1,0 0 0,-1 0 0,1 0 0,-1-1-1,3-6 1,0-2 23,0 0 1,-1 0-1,0-1 1,3-21-1,-6 23-16,-1 0 1,0 0-1,-1 0 0,0 0 1,-1 0-1,-4-18 1,4 27-51,0-1 0,0 0 0,-1 1 0,0 0 0,0-1 0,0 1 1,-1 0-1,1 0 0,-4-4 0,4 6-30,0 0 0,0 0 0,0 0 0,0 1 0,0-1 0,0 1 0,0-1 0,-1 1 0,1 0 0,-1 0 0,1 0 0,-1 0 0,1 0 0,-1 1 0,1-1 0,-1 1 0,-3 0 0,3 0-72,1 0-1,-1 0 1,1 0-1,-1 1 1,1-1-1,0 1 1,-1-1-1,1 1 1,0 0-1,-1 0 1,1 0-1,0 0 1,0 1-1,0-1 1,0 1-1,0-1 1,0 1-1,1-1 1,-1 1-1,0 0 1,-1 3-1,0-1-38,1 0-1,0 0 1,0 0-1,0 0 1,0 1-1,1-1 1,0 1-1,0-1 1,0 1-1,-1 6 1,3 9-703</inkml:trace>
  <inkml:trace contextRef="#ctx0" brushRef="#br0" timeOffset="1">441 55 16484,'1'6'509,"0"0"1,0-1-1,-1 1 1,0 0 0,0 0-1,-1 0 1,-1 10 0,-15 43 1778,8-30-1288,7-21-781,-3 8 123,0 2 0,1-1 0,1 0 0,1 1 0,-1 27 0,3-44-323,0 0-1,0 1 0,1-1 1,-1 0-1,0 0 0,0 0 1,1 0-1,-1 0 1,0 0-1,1 1 0,-1-1 1,1 0-1,-1 0 0,1 0 1,0 0-1,0-1 0,-1 1 1,1 0-1,0 0 0,0 0 1,0 0-1,0-1 1,0 1-1,1 0 0,0 0-37,0-1-1,-1 1 1,1-1-1,0 0 0,0 0 1,0 0-1,0 0 1,0 0-1,-1 0 1,1 0-1,0-1 0,0 1 1,0-1-1,1 0 1,2 0-67,-1-1 0,0 0 0,0 0 0,0-1 0,0 1 0,0-1-1,0 0 1,-1 1 0,1-2 0,-1 1 0,6-7 0,4-21-120,-4-8-108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1:42.9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1145 7634,'-28'19'4094,"50"-10"-2500,-9-6-1447,0-2 0,-1 0 0,1 0 0,0-1 0,24-3 0,-7-3 276,39-12 1,174-44 210,-167 36-610,99-49 0,-18 6 8,-97 47-29,2 3 1,105-18-1,132-1-8,-167 25-99,168-40 0,374-97 60,-488 105-44,349-133 0,-238 85-26,-36 14-49,291-87 80,-449 140 131,-103 26-46,0 0 1,0 0-1,0 0 1,0 0-1,0 0 1,0 0-1,0 0 0,0 0 1,0 0-1,0 0 1,0-1-1,0 1 1,0 0-1,1 0 1,-1 0-1,0 0 0,0 0 1,0 0-1,0 0 1,0 0-1,0 0 1,0 0-1,0 0 0,0 0 1,0 0-1,0 0 1,0 0-1,1 0 1,-1 0-1,0 1 1,0-1-1,0 0 0,0 0 1,0 0-1,0 0 1,0 0-1,0 0 1,0 0-1,0 0 1,0 0-1,0 0 0,0 0 1,0 0-1,0 0 1,1 0-1,-1 0 1,0 0-1,0 1 1,0-1-1,0 0 0,0 0 1,0 0-1,0 0 1,0 0-1,0 0 1,0 0-1,0 0 1,0 0-1,0 0 0,0 0 1,0 1-1,0-1 1,0 0-1,0 0 1,0 0-1,-6 6 112,-7 6 112,5-6-62,-14 11-22,21-17-138,1 1 1,-1-1-1,0 1 0,1 0 0,-1-1 1,1 1-1,-1 0 0,1-1 1,-1 1-1,1 0 0,0-1 1,-1 1-1,1 0 0,0 0 1,0-1-1,-1 1 0,1 0 1,0 0-1,0 0 0,0-1 0,0 1 1,0 0-1,0 0 0,0 1 1,3 0-19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5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5 22413,'-5'-4'1936,"2"4"-1472,-2 0-232,5 3 881,0-2-681,3 2-1297,0-1-1479,-3 6 1960,-1 0-376,-4 2-224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6.3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19236,'4'41'4045,"-4"-3"-2971,2 91 646,0-110-1822,0-1 0,1 0 0,1 1 0,11 31 0,-15-50 66,0 0-1,0 0 1,0-1-1,0 1 1,0 0-1,0 0 1,0 0-1,0 0 1,0 0-1,0 0 1,-1 0-1,1 0 1,0 0-1,0 0 1,0 0-1,0 0 1,0 0-1,0 0 1,0 0-1,0 0 1,0 0-1,0 0 1,-1 0-1,1 0 1,0 0-1,0 0 1,0 1-1,0-1 1,0 0-1,0 0 1,0 0-1,0 0 1,0 0-1,0 0 1,0 0-1,0 0 1,0 0 0,-1 0-1,1 0 1,0 0-1,0 0 1,0 1-1,0-1 1,0 0-1,0 0 1,0 0-1,0 0 1,0 0-1,0 0 1,0 0-1,0 0 1,0 0-1,0 0 1,0 1-1,0-1 1,0 0-1,0 0 1,0 0-1,0 0 1,0 0-1,0 0 1,0 0-1,0 0 1,1 0-1,-1 0 1,0 0-1,0 1 1,-7-5-144,6 4 1,-8-6-517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6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0 180 18276,'4'-6'2072,"2"-1"-1287,9-2-217,2-1 1112,11-6-608,2-2-192,9-6-415,0 3-137,-1-1-392,-1 2-409,-9 7-839,-5 4-1184,-17 6 2000,-6 2-401,-12 1-319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7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 16331,'0'0'46,"0"0"0,0 0-1,0 0 1,0 0-1,0-1 1,0 1 0,0 0-1,0 0 1,0 0-1,1 0 1,-1 0 0,0 0-1,0 0 1,0 0-1,0 0 1,0 0 0,0 0-1,0 0 1,0 0-1,1 0 1,-1 0 0,0 0-1,0 0 1,0 0-1,0 0 1,0 0 0,0 0-1,0 0 1,0 0-1,1 0 1,-1 0 0,0 1-1,0-1 1,0 0-1,0 0 1,0 0-1,0 0 1,0 0 0,0 0-1,0 0 1,0 0-1,0 0 1,1 0 0,-1 1-1,0-1 1,0 0-1,0 0 1,0 0 0,0 0-1,0 0 1,0 0-1,0 0 1,0 0 0,0 1-1,0-1 1,0 0-1,0 0 1,0 0 0,0 0-1,0 0 1,0 0-1,0 1 1,1 13 1507,-4 17 267,-2 7-543,0 53 1,5-90-1275,0 0-1,0 0 1,0-1-1,0 1 1,-1 0-1,1 0 1,1 0 0,-1 0-1,0-1 1,0 1-1,0 0 1,0 0-1,0-1 1,1 1 0,-1 0-1,0 0 1,1-1-1,-1 1 1,0 0-1,1 0 1,-1-1 0,1 1-1,-1-1 1,1 1-1,0 0 1,-1-1-1,1 1 1,-1-1 0,1 1-1,0-1 1,0 0-1,-1 1 1,1-1-1,0 0 1,1 1 0,1-1-3,0-1 0,1 1 1,-1-1-1,0 0 1,0 0-1,0 0 0,0 0 1,4-2-1,3-2-1,0 1 0,0 1 0,0 0 0,1 0 0,0 1 0,-1 0 1,1 1-1,11 0 0,-19 1 1,1 0 0,-1 0-1,0 1 1,0-1 0,0 1 0,0 0 0,1 0 0,-1 0 0,0 0 0,0 0 0,-1 1 0,1-1 0,0 1 0,0 0 0,-1 0 0,1 0-1,-1 0 1,0 0 0,1 0 0,-1 1 0,0-1 0,0 1 0,-1 0 0,1-1 0,0 1 0,-1 0 0,0 0 0,0 0 0,0 0 0,0 0-1,1 5 1,-1 0 15,-1 1 0,1-1 0,-2 0 0,1 0 0,-1 1 0,0-1 0,-1 0 0,0 0 0,0 0-1,-1 0 1,0-1 0,0 1 0,-1 0 0,0-1 0,0 0 0,-6 7 0,1-1 78,-1-1 0,1-1 0,-2 0 0,0 0 0,0-1 0,-1 0 0,-25 16 0,31-23-126,1 0 0,-1-1 0,1 1 1,-1-1-1,0 0 0,0 0 0,0-1 0,-8 1 0,12-2-23,-1 0 0,1 0 0,0 0 0,0 0 0,0 0 0,0-1-1,0 1 1,0-1 0,-1 0 0,1 1 0,0-1 0,1 0 0,-1 0 0,0 0-1,0-1 1,0 1 0,1 0 0,-1-1 0,0 1 0,1-1 0,0 1 0,-1-1-1,1 0 1,0 0 0,0 0 0,-2-3 0,-9-30-312,5-10-135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38.0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 20572,'3'0'1801,"7"2"-1209,2-1-248,8-1 832,6-1-448,8-2-416,2-3-264,1-1-784,-1-2-304,-15 6 792,-8 2-192,-13 4-216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2.6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1 423 14651,'24'-29'559,"2"1"1,1 1-1,1 2 0,36-26 0,-51 42-542,0 1-1,1 1 1,0 0 0,0 0-1,1 1 1,0 1-1,0 1 1,0 0-1,0 1 1,1 0-1,-1 2 1,30-1-1,-11 5 50,-1 2 0,42 11 0,-46-9 92,1-1-1,-1-1 1,48 1 0,-54-7-26,1-1 0,-1-1 0,1-2 0,37-11 0,84-40 367,-6 2-287,-130 51-180,-1 0 0,1 1 0,0 0 0,0 0 0,0 1 0,0 0 0,0 1 0,0-1 0,0 2 0,0-1 1,0 2-1,0-1 0,0 1 0,-1 0 0,1 1 0,8 3 0,-8-2 56,1 0-1,-1-1 1,1 0-1,-1-1 1,1 0 0,0-1-1,0 0 1,0 0 0,0-1-1,0 0 1,12-2-1,-3-2 66,1 0-1,0-2 0,-1 0 0,29-14 0,7-7 64,-35 17-138,-1 0-1,2 1 1,-1 1-1,1 1 1,0 0 0,32-4-1,-46 11-59,-1 0-1,0 1 1,1 0-1,-1 0 1,0 0-1,0 1 1,0 0-1,0 0 1,7 4-1,-8-3-4,1-1 0,0 0 0,0 0 0,1 0 0,-1-1-1,0 1 1,1-1 0,12 0 0,-16-2-142,1 1 0,-1 0 0,1-1 0,-1 0 0,0 0 0,1 0 0,-1 0 0,0 0 0,0-1 0,0 0 0,0 1 0,0-1 0,0 0 0,4-4 0,-7 5-241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3.1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66 15371,'3'-5'760,"1"0"-248,-1 1 0,0-1 0,0 0 1,0 0-1,0-1 0,-1 1 0,0-1 0,2-8 0,-4 14-459,0 0 0,0 0 0,0-1 0,0 1 0,0 0 0,0 0 0,0 0 0,0-1 0,0 1 0,0 0 0,0 0-1,0 0 1,0-1 0,0 1 0,0 0 0,0 0 0,0 0 0,-1 0 0,1-1 0,0 1 0,0 0 0,0 0 0,0 0-1,0 0 1,0-1 0,-1 1 0,1 0 0,0 0 0,0 0 0,0 0 0,0 0 0,-1 0 0,1 0 0,0-1 0,0 1-1,0 0 1,0 0 0,-1 0 0,1 0 0,0 0 0,-11 3 1002,-9 10-113,4 1-670,1-1 0,0 2 0,1 0 1,1 1-1,-16 24 0,22-31-203,1 1 0,1 0 0,0 0 0,0 0 0,1 1 0,1-1 0,-1 1 0,2 0 0,-1 0 0,2 0 0,-1 16 1,2-23-64,0-1 1,0 0-1,1 1 1,0-1-1,0 0 1,0 0 0,0 0-1,0 0 1,0 0-1,1 0 1,0 0 0,-1 0-1,1 0 1,0-1-1,0 1 1,1-1-1,-1 1 1,0-1 0,1 0-1,0 0 1,-1 0-1,1 0 1,0-1 0,0 1-1,0-1 1,0 0-1,0 1 1,0-1-1,0-1 1,1 1 0,-1 0-1,4-1 1,2 2-110,0-2-1,0 1 1,1-1 0,-1-1 0,0 1 0,0-2 0,-1 1-1,1-1 1,0-1 0,16-6 0,12-13-102,-3-9-115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6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49 13995,'-12'-1'5012,"22"6"-1043,0 0-3944,2-1 260,0 1 0,0-2 0,0 0 0,1 0 0,-1-1 0,1 0 0,18-1 0,1-2 15,56-7 1,-42-1-750,48-16 1,-61 16-369,-29 8 696,12-4-22,-16 5 131,0 0 1,1-1-1,-1 1 0,0 0 0,1 0 0,-1 0 0,0 0 0,0-1 0,1 1 0,-1 0 0,0 0 0,0 0 0,1-1 0,-1 1 0,0 0 0,0-1 0,0 1 0,0 0 0,1 0 0,-1-1 0,0 1 1,0 0-1,0-1 0,0 1 0,0 0 0,0-1 0,0 1 0,0 0 0,0-1 0,0 1 0,0 0 0,0-1 0,0 1 0,0 0 0,0-1 0,0 1 0,0 0 0,-1-1 0,-7-10-517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7.2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305 1 18516,'-14'1'299,"0"2"0,1-1 0,-1 2 0,1 0 0,0 1 0,0 0 1,0 0-1,1 2 0,0-1 0,0 2 0,1 0 0,0 0 0,0 1 0,0 0 0,2 1 0,-1 0 0,1 0 0,0 1 0,-6 12 1,6-9-241,0 0 0,2 0 1,0 1-1,0 0 1,1 0-1,1 1 1,1 0-1,0-1 1,1 1-1,1 1 0,0-1 1,1 0-1,1 0 1,1 1-1,0-1 1,3 17-1,-3-29-43,0 1-1,1-1 0,-1 1 1,1-1-1,0 0 1,0 0-1,0 1 1,0-1-1,1-1 1,0 1-1,-1 0 1,2-1-1,-1 1 1,0-1-1,1 0 0,6 5 1,-4-5-5,0 0-1,0 0 1,0-1 0,1 0-1,-1 0 1,1 0 0,-1-1-1,1 0 1,0 0 0,9 0-1,8-2 6,0-2-1,0 0 1,-1-1-1,1-2 1,31-11 0,-42 13 11,42-17 348,-55 21-365,0 0 1,0 0-1,-1 0 0,1 0 0,0 0 0,0 0 0,0 0 0,0 0 1,0 0-1,0 0 0,-1 0 0,1 0 0,0 0 0,0 0 0,0 0 1,0 0-1,0-1 0,-1 1 0,1 0 0,0 0 0,0 0 0,0 0 0,0 0 1,0 0-1,0 0 0,0 0 0,0-1 0,0 1 0,-1 0 0,1 0 1,0 0-1,0 0 0,0 0 0,0 0 0,0-1 0,0 1 0,0 0 1,0 0-1,0 0 0,0 0 0,0 0 0,0-1 0,0 1 0,0 0 1,0 0-1,0 0 0,0 0 0,0 0 0,0-1 0,0 1 0,0 0 0,0 0 1,1 0-1,-1 0 0,0 0 0,0 0 0,0 0 0,0-1 0,0 1 1,0 0-1,0 0 0,1 0 0,-14-2 211,-34 6 260,36-2-357,0-1-1,0 0 0,-1 0 1,-13-2-1,25 1-123,0 0 0,0 0 0,-1 0 0,1 0 0,0 0 0,0 0-1,0 0 1,0 0 0,0 0 0,0-1 0,0 1 0,-1 0 0,1 0 0,0 0 0,0 0 0,0 0 0,0 0 0,0 0-1,0 0 1,0 0 0,0 0 0,0 0 0,-1 0 0,1-1 0,0 1 0,0 0 0,0 0 0,0 0 0,0 0 0,0 0-1,0 0 1,0 0 0,0 0 0,0-1 0,0 1 0,0 0 0,0 0 0,0 0 0,0 0 0,0 0 0,0 0 0,0-1-1,0 1 1,0 0 0,0 0 0,0 0 0,0 0 0,0 0 0,0 0 0,0 0 0,0-1 0,0 1 0,0 0 0,1 0-1,7-8-10,9-4-20,-13 9 31,18-10-31,36-15 0,-53 26 21,0 0 1,0 0-1,1 1 0,-1-1 1,0 1-1,1 0 1,-1 0-1,1 1 0,-1 0 1,1 0-1,-1 0 0,1 1 1,8 1-1,-11 0 5,-1-1 0,1 1 0,-1 0-1,1 0 1,-1-1 0,0 2 0,0-1 0,0 0 0,0 0 0,0 1-1,0-1 1,0 1 0,-1 0 0,1-1 0,-1 1 0,0 0 0,0 0-1,0 0 1,0 0 0,-1 0 0,1 0 0,-1 0 0,0 0-1,1 3 1,0 11-171,-1 0 0,-3 32 0,-5-16-971,8-32 1118,0-1 0,0 1 0,0-1 0,-1 1 0,1 0 0,0-1 0,-1 1-1,1-1 1,0 1 0,-1-1 0,1 1 0,0-1 0,-1 1 0,1-1 0,-1 0 0,1 1 0,-1-1 0,1 1 0,-1-1 0,0 0 0,1 0 0,-1 1 0,1-1 0,-1 0 0,0 0 0,1 0 0,-1 1 0,1-1 0,-1 0 0,0 0 0,1 0 0,-1 0 0,0 0 0,1 0 0,-1-1 0,1 1 0,-1 0 0,0 0 0,1 0 0,-1 0-1,1-1 1,-1 1 0,0 0 0,1-1 0,-1 1 0,0-1 0,-13-11-559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4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0 251 17756,'1'-2'128,"-1"0"-1,1 1 1,-1-1 0,1 1 0,-1-1 0,1 1 0,0-1-1,0 1 1,0-1 0,0 1 0,0-1 0,0 1 0,0 0-1,0 0 1,1 0 0,-1 0 0,0 0 0,1 0 0,-1 0-1,1 0 1,2-1 0,37-15 886,-39 16-929,55-15 125,1 3-1,81-9 0,-121 20-237,111-9-765,221 8-1,-218 6 545,-71-5 315,0-4 0,0-2 0,73-19 0,-78 16 86,-23 4 148,40-3-1,-59 10-108,0-1 0,0 2 0,0 0 1,-1 1-1,24 5 0,-24-3-44,0-1 0,0-1 0,0 0 0,0 0 0,0-2 0,0 1 0,1-2 0,-1 0 0,0 0 0,0-1 0,0-1 0,0 0 1,0-1-1,21-9 0,12-9-4,26-12-2179,-65 34 909,-14-1 15,-9-5 305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02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2096 7210,'-9'9'2525,"5"-4"294,6 10-2664,68 188 633,-40-123-730,192 583 185,-183-513-189,-8-22 42,61 153-1,-91-278-97,0-1 0,0 1 0,1 0 0,-1-1 0,1 1 1,-1-1-1,1 1 0,0-1 0,0 0 0,0 0 0,0 0 0,1 0 0,-1 0 0,0 0 0,1-1 1,4 3-1,-3-2-1,0-1 0,0-1 0,0 1 0,-1 0 0,1-1 0,0 0 0,0 0 0,0 0 0,0-1 0,0 1 0,0-1 0,6-1 0,21-9-4,0 0-1,43-23 0,-12 5-13,-23 11-34,1 3 1,0 1-1,1 2 0,1 1 0,43-4 0,-62 12 33,228-28-79,-174 18 98,95-29 1,293-144 56,-90 29-3,23 34-39,-279 88 8,-8-1-26,108-52 0,99-64-6,-293 139 12,69-34-15,90-45 7,197-69 1,-273 124 2,389-143 18,24-79-67,-443 212 38,33-16-34,-94 55 79,0 0 0,1 1 0,0 1 0,29-6 0,-41 11 19,0 1 8,1-2 0,0 1-1,-1-1 1,1 0 0,-1 0 0,9-5 0,-13 6-52,0 0-1,0-1 1,0 0-1,-1 1 1,1-1-1,-1 0 1,1 0-1,-1 0 1,1 0-1,-1 0 1,0 0-1,0 0 1,0 0-1,0-1 1,-1 1-1,1 0 1,0-1-1,-1 1 1,0 0-1,1-1 1,-1 1-1,0-3 1,-1-22-49,-1 0 0,-2-1 0,-9-36 0,3 13-14,-6-45-2,1 1 64,-5 0 0,-42-127 0,18 106 102,-99-300 352,132 373-446,-37-124-8,39 143 7,-1-1-1,-1 2 0,-1-1 1,-22-32-1,32 54-8,0-1 0,0 1 0,0 0 0,0 0 0,0 0 0,-1 0 0,1 0-1,0 0 1,-1 1 0,0-1 0,1 1 0,-1 0 0,0 0 0,1 0 0,-1 0 0,0 0 0,0 0 0,0 1 0,0-1 0,0 1-1,0 0 1,0 0 0,-5 1 0,-3 1-24,-1 0 0,0 2 0,0-1 1,-18 9-1,-14 5-156,-29-1 12,0-4-1,-132 5 1,165-14 183,-213 5 41,-12 1 17,183-2-63,-102 21 0,-208 79-30,304-80 15,-123 39-6,-121 34-69,-49 12 495,-586 258 0,275-15 156,554-280-604,-249 133-164,255-141-76,-231 156 0,321-188-1052,34-31 1040,4-8-84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5.1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19 16636,'3'-5'756,"4"-9"2133,-4 14-1496,-2 8-453,-1 226 2034,-2-98-4391,-19-156-512,9 2 1276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5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1 360 16500,'0'1'156,"0"0"0,0 0 1,0 1-1,1-1 1,-1 0-1,0 0 1,1 0-1,-1 0 1,1 1-1,0-1 0,-1 0 1,1 0-1,0 0 1,-1 0-1,1 0 1,0-1-1,0 1 1,0 0-1,0 0 0,0 0 1,0-1-1,0 1 1,0 0-1,0-1 1,2 1-1,0-1 71,0 1 1,0-1-1,-1-1 0,1 1 1,0 0-1,0-1 0,0 1 1,0-1-1,-1 0 0,5-2 1,136-66 2549,-105 49-3004,0 1 0,72-25 0,-106 43 80,22-6-693,-25 7 714,0 0 0,0-1-1,0 1 1,0 0 0,0 0 0,0 0-1,0 0 1,0 0 0,1 0-1,-1 0 1,0 0 0,0 0 0,0 0-1,0 1 1,0-1 0,0 0 0,0 1-1,1 0 1,-19 3-1422,-3-4 634</inkml:trace>
  <inkml:trace contextRef="#ctx0" brushRef="#br0" timeOffset="1">41 127 16644,'-13'-2'2304,"3"1"-1344,6-2-376,4-1 1425,10-4-849,3 0-160,7-7-392,6 1-135,5-4-289,0 1-64,4 3-128,1 1-96,-3 5-505,1 7-343,-7 2 784,-7 8-184,-6 7-120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8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37 14515,'12'-30'4354,"-10"23"-1026,-9 23-1217,-12 29-1048,-21 80 0,33-100-1011,2 0 1,1 0-1,1 1 1,2-1-1,0 27 0,2-47-45,-1-1-1,1 1 0,-1-1 0,1 1 0,0-1 0,1 0 1,-1 0-1,1 0 0,0 0 0,0 0 0,0 0 1,1 0-1,-1 0 0,1-1 0,5 6 0,-6-7-93,1 0-1,-1-1 0,0 1 1,1-1-1,0 0 1,-1 1-1,1-1 0,0 0 1,-1-1-1,1 1 1,0 0-1,0-1 0,0 0 1,-1 1-1,1-1 0,0 0 1,0-1-1,0 1 1,0 0-1,0-1 0,-1 0 1,1 1-1,0-1 0,-1 0 1,5-2-1,-2 0-55,1 0 0,-1 0 0,0-1 1,0 0-1,5-5 0,8-8-476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8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15 15483,'16'-11'2041,"-9"8"-913,-3 4-376,-5 12 1217,-8 5-417,0 9-352,-1 3-232,0 4-416,0 2-151,3-3-249,-2-4-88,6-9-216,3-2-144,2-8-489,-2-9-279,3-2 792,-3-9-184,-3-6-128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48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5 22149,'1'-2'2088,"-2"2"-1400,-5-1-304,0 0 1225,2 1-713,1 0-1448,4 2-928,1 0 1247,-8-2-1023</inkml:trace>
  <inkml:trace contextRef="#ctx0" brushRef="#br0" timeOffset="1">280 19 18940,'18'15'4813,"-3"-4"-3370,-8-5-1334,0 1 0,-1 1 0,0-1 0,-1 1 0,0 0 0,0 0 0,0 1 0,-1-1 0,0 1 0,-1 0 0,3 13 0,-3-9-54,-1 1-1,0 0 1,-1 0-1,-1 0 1,0 0 0,-1 0-1,-3 16 1,-1-6-151,-1 0 1,-1-1-1,-1 0 1,-1 0-1,-1-1 1,-1 0-1,0-1 1,-24 31 0,27-41-251,0-1 1,-1 0 0,-15 14 0,22-22 297,-1 0 0,1 0 1,0-1-1,-1 1 0,1-1 0,-1 1 1,1-1-1,-1 0 0,1 0 0,-1 0 1,0 0-1,0 0 0,0-1 0,1 1 0,-1-1 1,0 0-1,0 0 0,0 0 0,0 0 1,0 0-1,0-1 0,-2 0 0,-9-10-581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4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17340,'1'1'372,"0"-1"-1,0 1 1,0-1 0,0 1 0,0 0 0,0-1-1,0 1 1,-1 0 0,1-1 0,0 1 0,0 0-1,-1 0 1,1 0 0,0 0 0,-1 0 0,1 0-1,-1 0 1,1 1 0,13 28-82,-8-15 168,-1-5-484,0 0 72,0-1-1,1 1 1,0-1 0,1 0-1,9 10 1,-15-17-81,0-1 0,1 0 1,-1 0-1,1 0 0,-1 0 0,1 0 0,-1 0 0,1 0 0,0-1 1,-1 1-1,1-1 0,0 1 0,0-1 0,-1 1 0,1-1 0,2 0 1,-2 0-72,0-1 1,0 1 0,0-1 0,0 1 0,0-1 0,0 0 0,0 0 0,0 0 0,-1 0 0,1 0 0,0 0 0,-1-1 0,1 1 0,-1 0 0,1-1 0,-1 1 0,2-4 0,4-4-212,-1 1 0,9-20 0,-3 1-324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4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0 14627,'-5'22'2033,"-4"10"-873,0 4-392,-2 7 1496,0 1-639,1-1-497,0-3-216,4-6-352,1-5-152,2-9-416,0-7-280,3-12-560,0 7-336,1-11 928,1-3-208,4 4-216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4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19604,'5'16'2081,"-2"0"-1473,3 0-240,1-1 1000,13-5-656,5-4-160,6-8-240,3-4-192,-1-5-288,0-2-160,-4 0-368,-4 0-232,-9 6-336,-5 5 88,-11 5 599,-6 4-247,-7 3-24</inkml:trace>
  <inkml:trace contextRef="#ctx0" brushRef="#br0" timeOffset="1">67 152 18972,'0'9'1696,"3"-2"-1023,10 2-233,7-6 768,2 3-184,7-3-328,1 1-128,2-3-200,-2-1-239,-1 2-810,-7-2-255,-8 3 744,-2-5-184,-5-2-152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7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43 286 14379,'-43'77'4806,"63"-99"-1190,14-21-2989,90-168 353,-84 140-893,-28 56-66,-12 15-21,0 0 1,0 0 0,0 0 0,0 0 0,0-1 0,1 1 0,-1 0 0,0 0 0,0 0 0,0 0 0,0 0 0,0 0 0,1 0 0,-1 0 0,0 0 0,0 0 0,0 0 0,0 0 0,1 0 0,-1 1 0,0-1 0,0 0-1,0 0 1,0 0 0,0 0 0,1 0 0,-1 0 0,0 0 0,0 0 0,0 0 0,0 0 0,0 1 0,0-1 0,0 0 0,1 0 0,-1 0 0,0 0 0,0 0 0,0 1 0,0-1 0,0 0 0,0 0 0,0 0 0,0 0-1,0 0 1,0 1 0,0-1 0,0 0 0,0 36 90,-1-18-88,-10 200 36,12-213-1653,3-10 1059,3-13 183,-1-5-177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8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4 17772,'0'0'87,"1"0"1,-1-1-1,0 1 1,1 0-1,-1-1 1,1 1-1,-1 0 1,1 0-1,-1 0 1,1-1-1,-1 1 1,1 0-1,-1 0 1,1 0-1,-1 0 1,1 0-1,-1 0 1,1 0-1,-1 0 1,1 0-1,-1 0 1,1 0-1,-1 0 1,1 0-1,-1 0 1,1 0-1,-1 1 1,1-1-1,-1 0 1,1 0-1,-1 1 1,1-1-1,-1 0 1,0 0-1,1 1 1,-1-1-1,1 1 1,1 21 2342,-2-15-2249,0 4 259,0 21 66,0-31-501,0-1-1,0 1 0,0 0 1,0 0-1,0 0 0,1-1 1,-1 1-1,0 0 0,1 0 0,-1-1 1,0 1-1,1 0 0,-1 0 1,1-1-1,-1 1 0,1-1 1,-1 1-1,1 0 0,-1-1 1,1 1-1,0-1 0,-1 1 0,1-1 1,0 0-1,0 1 0,-1-1 1,1 0-1,0 1 0,0-1 1,1 0-1,5 1-10,0 0 0,0 0-1,0 0 1,0 1 0,-1-1 0,1 2 0,0-1 0,-1 1-1,8 4 1,-11-4 1,1-1 0,-1 1 0,1 0 0,-1 0 0,0 0 0,0 1 0,-1-1 0,1 1 0,0-1-1,-1 1 1,0 0 0,0 0 0,0 0 0,-1 0 0,0 0 0,2 6 0,-2-2 21,0 0-1,-1 0 1,1 0-1,-2 0 1,1 0 0,-1 0-1,0 0 1,-1 0 0,0-1-1,0 1 1,-1 0-1,0-1 1,0 1 0,0-1-1,-1 0 1,0 0 0,-1-1-1,0 1 1,0-1-1,0 0 1,-1 0 0,1-1-1,-1 1 1,-1-1-1,1 0 1,-1-1 0,-14 7-1,19-10-51,0 0 0,-1 0 0,1 0-1,-1 0 1,1-1 0,-1 1-1,1-1 1,-1 1 0,1-1 0,-1 0-1,1 0 1,-1-1 0,0 1-1,1 0 1,-1-1 0,1 1 0,-1-1-1,1 0 1,0 0 0,-1 0 0,1 0-1,0 0 1,-1-1 0,1 1-1,0-1 1,0 1 0,0-1 0,1 0-1,-1 0 1,-3-3 0,1-2-100,-1-1 0,1 1 0,1-1 0,-1 1 0,1-1 0,0 0 0,1-1 0,-2-8 0,-2-26-380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22.1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7 13275,'0'0'99,"0"-1"0,0 1 1,-1-1-1,1 1 0,0 0 0,-1-1 1,1 1-1,0 0 0,-1-1 0,1 1 1,0 0-1,-1-1 0,1 1 0,-1 0 1,1 0-1,-1-1 0,1 1 0,-1 0 1,1 0-1,-1 0 0,1 0 0,-1 0 1,1 0-1,-1 0 0,1 0 0,-1 0 1,1 0-1,-1 0 0,1 0 0,-1 0 1,0 1 53,0-1 0,1 1 0,-1 0 1,0-1-1,1 1 0,-1 0 0,0 0 1,1 0-1,-1-1 0,1 1 0,-1 0 1,1 0-1,0 0 0,-1 1 0,-7 38 1830,8-40-1982,-1 22 317,0-1 1,1 0-1,5 34 1,17 66 5,-7-38-194,-11-64-122,21 175-1659,-24-191 1523,0-5-33,0-10-241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8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 19700,'9'3'1713,"-3"-3"-1105,2 0-256,5 0 768,5-3-304,5-2-536,0 0-352,6-1-832,-2-1 896,5 4-272,-2 1-120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9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4 15699,'1'-3'3219,"-4"12"-1565,-10 161 2233,13-164-3859,0 33 28,1 0-1,9 54 0,-11-89-1129,-3-7 714,-8-11 167,11 12 68,-15-19-379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59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2 221 17724,'-1'4'1808,"1"-1"-1144,1 0-288,5-3 897,4 0-353,6-1-368,6-4-224,5-2-576,4-2-264,3-1-568,-1 1-417,-2-1 1145,4 0-264,-5 3-272</inkml:trace>
  <inkml:trace contextRef="#ctx0" brushRef="#br0" timeOffset="1">798 1 17316,'-20'6'1806,"8"-2"-1009,0 0 0,0 0 1,1 1-1,-15 9 0,22-12-741,1 1-1,-1 0 1,1 0-1,-1 1 0,1-1 1,0 1-1,0-1 1,0 1-1,1 0 1,-1 0-1,1 0 1,0 1-1,0-1 1,1 0-1,-2 7 1,0-3-10,2 1 1,-1 0-1,2 0 1,-1 0-1,1 0 1,0 0-1,1 0 1,2 11-1,-3-16-21,1 0 0,0 0-1,0 0 1,0 0-1,1 0 1,0 0-1,-1-1 1,1 1-1,0-1 1,1 1-1,-1-1 1,1 1-1,-1-1 1,1 0 0,0 0-1,0-1 1,0 1-1,1-1 1,6 5-1,-7-6-5,0-1-1,0 1 0,0 0 1,0-1-1,0 1 0,0-1 1,0 0-1,0 0 0,0-1 0,0 1 1,0 0-1,0-1 0,0 0 1,0 0-1,-1 0 0,1 0 1,0 0-1,0 0 0,-1-1 1,1 1-1,0-1 0,-1 0 0,0 0 1,4-3-1,1-1 17,0-1 0,-1 0 1,1-1-1,-1 0 0,-1 0 0,7-12 0,-5 6 54,-1 1-1,-1-1 0,5-20 1,-8 29-47,-1-1 1,0 1 0,0-1 0,0 1 0,-1-1 0,0 1 0,0-1 0,0 0 0,-1 1 0,0-1 0,0 1-1,-2-7 1,3 12-45,-1-1 1,1 0-1,0 1 0,-1-1 0,1 0 0,0 1 1,-1-1-1,1 0 0,-1 1 0,1-1 0,-1 1 0,1-1 1,-1 1-1,1-1 0,-1 1 0,1-1 0,-1 1 0,0 0 1,1-1-1,-1 1 0,0 0 0,1-1 0,-1 1 1,0 0-1,1 0 0,-1 0 0,0 0 0,0 0 0,1 0 1,-1 0-1,0 0 0,1 0 0,-1 0 0,0 0 0,0 0 1,1 0-1,-1 1 0,0-1 0,1 0 0,-1 0 1,0 1-1,1-1 0,-1 1 0,0-1 0,1 0 0,-1 1 1,1-1-1,-1 1 0,1-1 0,-1 2 0,-3 1-189,1 0-1,0 0 1,1 1 0,-1-1-1,1 1 1,-1 0-1,-1 4 1,-7 33-653,7-23 285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0.2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1 367 17204,'6'28'1944,"-2"1"-1288,-3 4-264,1 3 1009,-1-1-601,2-2-208,-1-6-544,1-5-344,-2-13-552,3-5-41,-2-14 593,1-15-216,4-15-200</inkml:trace>
  <inkml:trace contextRef="#ctx0" brushRef="#br0" timeOffset="1">98 144 20060,'45'-41'5432,"26"-16"-4354,-27 23-761,-43 33-314,1 0 0,0-1 0,-1 1-1,1 0 1,0 0 0,-1 0 0,1 0 0,0 0 0,3-1 0,1 6 39,-4 10-20,-16 140 396,-1 54-608,10-210-3729,-7-8 2807,0-1 184,-4-3-245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0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0 215 16043,'0'3'1993,"9"-3"-945,4-2-376,6-5 1873,4-3-1129,9-2-584,3-2-328,2-1-800,2-1-440,-5-1 680,-3 1-216,-2 0-176</inkml:trace>
  <inkml:trace contextRef="#ctx0" brushRef="#br0" timeOffset="1">472 1 16267,'0'2'646,"0"0"-1,-1 0 0,1 0 0,-1 0 0,1 1 0,-1-1 0,0 0 0,0 0 0,0 0 0,0 0 0,-2 3 0,-3 7 788,5-11-1399,1 0 0,-1 1 0,1-1 0,-1 0 0,1 0 0,0 1 0,-1-1 0,1 0 0,0 0 0,0 1 0,0-1 0,0 0 0,0 0 0,0 1 0,0-1 0,1 0 0,-1 1 0,0-1 0,1 0 0,-1 0 0,1 0 1,-1 0-1,2 3 0,0-3-58,0 0 1,-1 0 0,1 0 0,0 0 0,-1 0 0,1-1-1,0 1 1,0-1 0,0 1 0,0-1 0,0 1 0,0-1-1,0 0 1,0 0 0,3 0 0,8 0-77,-3-1 44,0 1 0,0 1 0,-1-1 0,1 2 1,12 2-1,-19-3 59,-1 0 0,1 0 1,-1 0-1,1 0 1,-1 1-1,1-1 0,-1 1 1,0 0-1,0-1 0,0 1 1,0 0-1,0 0 0,0 1 1,0-1-1,-1 0 0,1 0 1,-1 1-1,1-1 0,-1 1 1,0-1-1,0 1 0,0 0 1,0 4-1,0 2 59,0 0 0,0-1 0,-1 1 0,-1 0 0,1 0 0,-1 0 1,-1 0-1,0-1 0,0 1 0,-4 10 0,4-14-26,1 0 0,-1 0 0,0-1 0,-1 1 0,1-1 0,-1 1 0,0-1 0,0 0 0,0 0 0,-1 0 0,1 0 0,-1-1 0,0 0 0,0 1 0,0-1 0,0-1 0,-1 1 0,-8 4 0,10-7-128,0 1 0,1-1 1,-1 0-1,0 0 0,0 0 0,0 0 1,1 0-1,-1-1 0,0 1 0,1-1 0,-1 1 1,0-1-1,1 0 0,-1 0 0,1-1 0,-1 1 1,1 0-1,-1-1 0,1 0 0,0 1 0,0-1 1,0 0-1,0 0 0,-2-3 0,-4-5-161,1 0-1,0 0 0,0-1 0,-4-11 1,-6-15-534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1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18732,'14'-3'1776,"4"0"-1119,3 0-289,4-1 760,0 0-440,1-1 848,-2 1-1120,-1 5-104,0 4 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1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17372,'7'8'4971,"10"17"-2442,-17-25-2506,7 13 668,1-1-1,1 0 1,0-1-1,19 20 1,-26-29-689,1 0 0,-1 0 0,1 0 0,-1 0 0,1-1 0,-1 1 0,1-1 0,0 0 0,0 0 0,0 0 1,0 0-1,0 0 0,0 0 0,0-1 0,0 0 0,0 1 0,0-1 0,0 0 0,1-1 0,-1 1 0,0 0 0,0-1 1,0 0-1,0 0 0,0 0 0,0 0 0,-1 0 0,1 0 0,4-3 0,4-4-571,0-1-1,-1-1 1,0 0-1,0 0 1,-1-1-1,0 0 1,12-21-1,4-4-1671,-25 36 2207,0-1 0,0 1 1,1 0-1,-1 0 0,0-1 0,0 1 1,0 0-1,0 0 0,0-1 1,1 1-1,-1 0 0,0 0 0,0-1 1,0 1-1,1 0 0,-1 0 1,0 0-1,0-1 0,1 1 1,-1 0-1,0 0 0,0 0 0,1 0 1,-1 0-1,0 0 0,0-1 1,1 1-1,-1 0 0,0 0 1,1 0-1,-1 0 0,0 0 0,0 0 1,1 0-1,0 0 0,-1 13-29,-9 32 1281,7-32-979,-11 47 1205,-5 26 1224,-14 158 0,32-232-3079,3-11-188,4-18-21,-5-2 243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2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59 19148,'-3'6'1856,"5"-3"-1079,3 2-281,8-5 968,5-2-360,9-4-384,4-2-143,0-4-209,3-1-80,-2 0-296,-4 1-200,-3 7-456,-5 3-345,-8 2 809,-5 6-216,-7 0-128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3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0 334 23045,'54'-76'4078,"104"-168"-3998,-149 231-137,-9 13 55,0 0 0,0 0 0,0 0 0,0 0 0,0 0 0,0 0 0,0 0 0,0 0 0,0 0 0,0 1 0,0-1 0,0 0 0,0 0 0,0 0 0,0 0 0,0 0 1,0 0-1,0 0 0,0 0 0,0 0 0,0 0 0,0 0 0,1 0 0,-1 0 0,0 0 0,0 0 0,0 0 0,0 0 0,0 0 0,0 0 0,0 0 0,0 0 1,0 0-1,0 0 0,0 0 0,0 0 0,0 0 0,0 0 0,0 0 0,0 0 0,0 0 0,0 0 0,1 0 0,-1 0 0,0 0 0,0 0 0,0 0 0,0 0 0,0 0 1,0 0-1,0 0 0,0 0 0,0 0 0,0 0 0,0 0 0,0 0 0,0-1 0,-6 25-173,4-18 179,2-5-9,-12 35-122,2 1 1,1 0-1,2 1 1,-3 50-1,10-87 56,0-1 0,-1 1 1,1 0-1,0-1 0,0 1 0,0 0 0,0-1 0,0 1 0,0-1 0,0 1 0,0 0 0,1-1 0,-1 1 1,0-1-1,0 1 0,0 0 0,1-1 0,-1 1 0,0-1 0,1 1 0,-1-1 0,0 1 0,1-1 0,-1 1 1,1 0-1,0-1 2,0-1 0,0 1 0,0-1 0,-1 1 0,1-1 0,0 1 0,-1-1 0,1 1 0,0-1 0,-1 0 0,1 1 0,-1-1 0,1 0 0,-1 0 0,1 1 0,0-3 0,6-9-566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3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7 17420,'1'0'38,"-1"0"0,0 0-1,0 0 1,0 0 0,0-1 0,0 1 0,0 0 0,0 0 0,1 0 0,-1 0 0,0 0-1,0 0 1,0 0 0,0 0 0,0-1 0,0 1 0,0 0 0,0 0 0,0 0 0,0 0 0,0 0-1,0-1 1,0 1 0,0 0 0,0 0 0,1 0 0,-1 0 0,-1 0 0,1-1 0,0 1 0,0 0-1,0 0 1,0 0 0,0 0 0,0 0 0,0 0 0,0-1 0,0 1 0,0 0 0,0 0 0,0 0-1,0 0 1,0 0 0,0 0 0,-1-1 0,1 1 0,0 0 0,0 0 0,0 0 0,0 0-1,0 0 1,0 0 0,0 0 0,-1 0 0,1 0 0,0 0 0,0 0 0,0 0 0,0 0 0,-12 5 955,-14 14 693,20-12-1460,0 0-1,0 0 1,1 0 0,0 1 0,1 0 0,0 0-1,0 0 1,0 0 0,1 0 0,0 1-1,1 0 1,-2 12 0,3-17-197,0 1-1,1-1 1,0 0 0,0 1-1,0-1 1,0 0-1,0 1 1,1-1 0,0 0-1,0 1 1,0-1 0,0 0-1,1 0 1,-1 0-1,1 0 1,0 0 0,1-1-1,-1 1 1,1 0 0,-1-1-1,1 0 1,0 1-1,0-1 1,0-1 0,1 1-1,-1 0 1,5 2 0,-5-3-7,1-1 0,-1 1 1,1-1-1,-1 0 0,1 0 1,-1 0-1,1-1 1,-1 1-1,1-1 0,0 0 1,-1 0-1,1 0 0,0 0 1,-1-1-1,8-1 1,-6 0 5,1 0 1,-1 0-1,1-1 1,-1 0 0,0 0-1,0 0 1,0-1 0,0 0-1,4-4 1,-1 0 13,-1-1 0,1 1 0,-2-1 1,0 0-1,0-1 0,0 1 0,-1-1 0,-1 0 0,0-1 1,4-13-1,-7 22-37,0-1 1,-1 0-1,1 0 1,-1 0 0,0 0-1,0 0 1,0-1-1,0 1 1,-1 0-1,1 0 1,-1 0-1,0 1 1,1-1-1,-1 0 1,-1 0-1,1 0 1,0 0 0,-1 1-1,1-1 1,-1 1-1,-2-3 1,1 2-21,0 1 0,1 0 0,-1 0 0,0 0 0,0 0 0,0 0 0,-1 1 0,1 0 1,0-1-1,-1 1 0,1 0 0,-1 1 0,1-1 0,-1 0 0,1 1 0,-1 0 0,1 0 0,-5 0 0,3 1-149,1 0 0,-1 0 0,0 1 0,1-1 0,0 1 0,-1 0 0,1 0 0,0 0 0,-7 5 0,10-6 85,0-1-1,0 1 1,1 0 0,-1-1-1,0 1 1,0 0 0,0-1-1,1 1 1,-1 0 0,0 0-1,1 0 1,-1 0 0,1-1-1,-1 1 1,1 0 0,-1 0-1,1 0 1,-1 0-1,1 0 1,0 0 0,0 0-1,0 1 1,-1-1 0,1 0-1,0 0 1,0 0 0,1 0-1,-1 0 1,0 0 0,0 0-1,0 0 1,1 0 0,-1 0-1,0 0 1,1 0 0,-1 0-1,1 0 1,-1 0-1,1 0 1,0 0 0,-1-1-1,1 1 1,0 0 0,0 0-1,-1-1 1,1 1 0,0 0-1,0-1 1,1 1 0,9 3-742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0.8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0 151 14971,'5'0'433,"1"0"0,-1-1-1,0 0 1,0 0 0,0-1 0,0 0-1,0 1 1,0-2 0,-1 1-1,1 0 1,0-1 0,5-4 0,24-13 1241,-32 19-1670,-1 1 0,0 0 0,0-1 0,0 1 0,0 0 0,1-1 0,-1 1 0,0 0 0,0 0 0,1 0-1,-1 0 1,0 0 0,0 1 0,0-1 0,1 0 0,-1 0 0,0 1 0,0-1 0,0 1 0,0-1-1,0 1 1,2 0 0,12 5-78,-14-6 71,-1 0 0,1 0 0,0 0 0,0 0 0,0 0 0,0-1 0,0 1 0,-1 0 0,1 0 0,0-1 0,0 1-1,0 0 1,-1-1 0,1 1 0,0-1 0,-1 1 0,1-1 0,1 0 0,-2 0 5,1 0 0,0 1 0,-1-1 0,1 1 0,0-1-1,-1 1 1,1-1 0,0 1 0,0 0 0,-1-1 0,1 1 0,0 0 0,0 0 0,-1-1 0,1 1 0,0 0 0,0 0 0,0 0 0,0 0-1,-1 0 1,1 0 0,0 0 0,0 0 0,0 0 0,-1 1 0,1-1 0,0 0 0,1 1 0,2 1 11,1-1 1,0 1 0,0-1-1,-1 0 1,1-1-1,0 1 1,0-1 0,0 0-1,0 0 1,0 0-1,0-1 1,0 0 0,0 0-1,-1 0 1,1 0-1,0-1 1,-1 0 0,1 0-1,7-4 1,-7 2 63,1 1 1,0-1 0,-1 0-1,0-1 1,0 1 0,0-1-1,0 0 1,-1 0 0,0-1-1,0 1 1,0-1-1,-1 0 1,5-11 0,-6 6 691,-10 13-2184,8-1 1326,0-1 1,-1 0-1,1 1 1,0-1-1,-1 0 1,1 1-1,-1-1 1,1 0-1,0 0 1,-1 1-1,1-1 1,-1 0-1,1 0 1,-1 0-1,1 0 1,-1 0-1,1 0 1,-1 0-1,1 0 1,-1 0-1,1 0 1,-1 0-1,1 0 1,-1 0-1,1 0 1,0 0-1,-1 0 1,1 0-1,-1-1 1,1 1-1,-1 0 1,-3-8-674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46.2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2044 11098,'10'-17'2829,"0"7"-2485,-8 7-267,0 1 0,0-1-1,1 1 1,-1 0 0,0 0 0,1 0 0,-1 0 0,1 0-1,3-1 1,-7 8 24,0-1 0,0 1-1,0-1 1,0 1 0,-1-1-1,-3 7 1,0 3 100,-2 12-131,1 0 0,2 0 0,0 0 0,2 0 0,0 0 0,2 1 0,1-1 0,6 36 1,-5-55-81,0 1 1,0-1 0,1 0 0,-1 0 0,2 0 0,-1 0 0,1 0-1,0-1 1,0 1 0,1-1 0,0 0 0,0-1 0,9 9 0,8 4-147,1 0 1,34 18-1,19 16-286,-69-46 423,1 0 0,-2 1 0,1 0 0,-1 0-1,0 1 1,0 0 0,-1 0 0,0 0 0,4 10-1,-3-3 17,-1-1 0,-1 1 0,0 1 0,3 29-1,1 110-4,-8-99 80,10 67 0,14 145-105,-6-43 65,-17-213-33,0 0 0,1 0 0,0 0 0,1 0 1,0-1-1,1 1 0,0-1 0,1 0 0,0 0 0,1-1 0,7 11 0,-2-5 4,-2 0 0,0 0 0,0 1 0,6 19-1,-12-27-8,-2-7 0,0 0 0,0 0 1,0 0-1,0-1 0,0 1 0,0 0 0,0-1 0,0 1 0,3 1 0,-3-2 1,-1-1-1,1 1 1,0-1 0,-1 0-1,1 1 1,0-1 0,-1 0-1,1 1 1,0-1 0,-1 0-1,1 0 1,0 0-1,-1 0 1,1 0 0,0 0-1,0 0 1,-1 0 0,1 0-1,1 0 1,0-1-7,1-1 1,0 1 0,0-1-1,0 0 1,-1 1-1,1-1 1,-1 0 0,1-1-1,-1 1 1,3-4-1,-2 3 9,11-13-3,0 1 0,24-18-1,-33 29 7,1 0-1,0 0 0,0 1 0,0 0 0,0 0 0,0 1 0,1-1 0,-1 1 0,1 1 0,-1-1 0,12 0 0,86 1-52,-74 3 45,0-2-1,0-2 1,0 0 0,35-8-1,94-43-195,-10 3 37,-37 22 79,-25 8 26,-1-5-1,90-38 0,610-252-4771,-336 122 4658,-334 139 164,97-38-8,95-46 131,207-135 98,-106 89 306,-323 148 82,-2-4 0,122-78 0,-4 2-326,-175 103-243,0 2-1,0 1 0,1 1 1,0 2-1,1 1 0,29-3 1,-51 8-4,0 0 1,0 0-1,0-1 1,-1 0-1,1 0 1,-1-1-1,1 1 1,8-7-1,-1 0 51,-1-1 0,14-12 0,6-5 8,-25 21-84,0 1-1,1 0 1,14-6 0,-12 7 27,-1-1 0,16-11 0,-15 9 11,-3 1 8,0 1 1,0-2-1,0 1 1,10-13-1,-17 18 35,9-25 254,7-37-412,-3 0 0,-3-2 0,-3 1 0,1-101 0,-11 143 83,-1-1 1,0 1-1,-2 0 0,-11-35 1,6 26-1,-6-42 1,9-9-20,3 1 1,11-131 0,0 19-55,-7 178 63,-1 1 1,0-1-1,-1 0 1,0 1-1,-8-27 1,7 34 15,0 0 1,0 0 0,-1 1 0,0-1 0,0 1 0,0-1 0,-1 1 0,0 0 0,0 1 0,0-1 0,-1 1 0,-11-8 0,12 10-37,1 0 1,0 0 0,0 0 0,1-1 0,-1 0 0,1 0 0,-1 0 0,1 0 0,0 0 0,1-1 0,-1 1 0,1-1 0,0 0 0,0 1-1,0-1 1,1 0 0,0 0 0,0-1 0,-1-5 0,0 0-238,-7-31-572,8 40 759,0 0-1,1-1 1,-1 1 0,0 0-1,0 0 1,-1 0 0,1-1-1,0 1 1,-1 1-1,1-1 1,-1 0 0,1 0-1,-3-1 1,3 2 62,0 1 0,0-1 1,0 1-1,0 0 0,0 0 0,0 0 0,0 0 0,0-1 1,0 1-1,0 1 0,0-1 0,0 0 0,0 0 0,0 0 1,0 0-1,0 1 0,0-1 0,0 0 0,0 1 1,0-1-1,0 1 0,0-1 0,1 1 0,-1-1 0,0 1 1,-1 1-1,-21 22 304,21-21-256,-16 19 243,0 1 167,-2 0 0,-36 32-1,48-49-384,0 0 0,-1 0 0,1-1 0,-1 0-1,0 0 1,0-1 0,-1 0 0,1-1-1,-1 0 1,0 0 0,-19 1 0,-103-2 38,95-4-119,0 2-1,-52 7 0,32 4-2,-57 21 1,10-3 37,-351 85-494,-54 2 251,-13 3 50,-129 75 212,124 8-18,-49 18 1,117-28-8,-11 74-27,447-251-130,-1-1 0,-35 15 0,51-26 109,0 0-1,-1 0 1,1-1-1,-1 0 0,0 0 1,1-1-1,-1-1 1,0 1-1,0-1 1,0-1-1,-15-2 0,-10-7-7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4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27 17364,'6'-5'2841,"-12"9"-1276,-15 13 215,14-8-1582,0 1-1,0 0 0,1 0 0,0 0 0,1 1 0,0 0 1,1 0-1,0 0 0,0 1 0,2-1 0,-1 1 1,1 0-1,0 15 0,2-26-187,0 1-1,0 0 1,-1 0 0,2 0 0,-1 0-1,0 0 1,0 0 0,0 0 0,1 0-1,-1-1 1,1 1 0,0 0-1,0 0 1,-1 0 0,1-1 0,0 1-1,0-1 1,0 1 0,1 0 0,-1-1-1,0 0 1,1 1 0,-1-1 0,1 0-1,-1 0 1,1 0 0,-1 0 0,1 0-1,0 0 1,-1 0 0,1 0-1,0-1 1,0 1 0,0-1 0,0 1-1,0-1 1,-1 0 0,4 0 0,0 0 3,1 0 1,0-1-1,-1 0 1,1 0-1,-1-1 1,0 0 0,1 0-1,-1 0 1,0 0-1,0-1 1,0 0 0,5-3-1,0-3 16,1 0 0,-2 0 0,1 0 0,-1-2 0,-1 1 0,1-1 0,7-15 0,-12 20-19,-1 0-1,-1 0 1,1 0-1,-1-1 1,0 1-1,-1 0 1,2-11-1,-3 14-14,1-1 1,-1 0-1,-1 1 0,1-1 0,0 0 0,-1 1 1,0-1-1,0 0 0,0 1 0,0 0 0,-1-1 1,1 1-1,-1 0 0,-3-5 0,4 6-60,0 1-1,0-1 1,0 0 0,-1 1-1,1-1 1,-1 1 0,1-1 0,-1 1-1,0 0 1,0-1 0,1 1-1,-1 0 1,0 0 0,0 0-1,0 1 1,0-1 0,0 0-1,0 1 1,0-1 0,0 1-1,0 0 1,-1 0 0,1 0-1,0 0 1,0 0 0,0 0-1,0 0 1,0 1 0,0-1-1,0 1 1,0-1 0,0 1-1,-3 2 1,0-1-154,1 1-1,0-1 1,0 1 0,0 1-1,0-1 1,1 0 0,-1 1-1,1 0 1,0 0 0,0 0-1,0 0 1,1 0 0,-4 8-1,-2 10-635</inkml:trace>
  <inkml:trace contextRef="#ctx0" brushRef="#br0" timeOffset="1">569 56 19868,'-6'10'1332,"0"0"1,1 0-1,-4 13 0,3-6-767,1-1 1,1 1 0,-3 21-1,7-31-525,0-1-1,0 1 1,0 0-1,1 0 0,0 0 1,0 0-1,4 11 1,-5-17-67,0 1 0,1-1 1,-1 0-1,0 1 0,1-1 0,0 0 1,-1 0-1,1 0 0,0 1 1,-1-1-1,1 0 0,0 0 0,0 0 1,0 0-1,0 0 0,0 0 0,0 0 1,1-1-1,-1 1 0,0 0 1,0-1-1,0 1 0,1-1 0,-1 1 1,0-1-1,1 1 0,-1-1 1,0 0-1,1 0 0,-1 0 0,1 1 1,-1-1-1,0-1 0,1 1 1,-1 0-1,0 0 0,1 0 0,-1-1 1,0 1-1,1-1 0,-1 1 0,0-1 1,1 0-1,1-1 0,1-1-128,-1 0 0,1 0-1,-1 0 1,1-1-1,-1 0 1,0 0-1,-1 0 1,1 0 0,-1 0-1,1 0 1,-1-1-1,2-7 1,8-16-416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04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39 24637,'-13'0'1961,"6"0"-1521,-1 0-248,5-1 456,1-2-552,3-3 64,3-5-176,2-7-128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4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19044,'23'5'5560,"17"24"-4648,46 27 104,-75-50-1566,0 0-1,0-1 0,16 4 0,-27-9 478,1 0 0,0 1 0,0-1 0,-1 0 0,1 0 0,0 0 0,0 0 0,0 0 0,-1 0 1,1 0-1,0 0 0,0 0 0,0 0 0,-1 0 0,1 0 0,0 0 0,0-1 0,-1 1 0,1 0 0,0-1 0,0 1 0,-1-1 0,1 1 0,-1 0 0,1-1 0,0 1 0,-1-1 0,1 0 0,-1 1 0,1-1 0,-1 0 0,1 1 0,-1-1 0,1-1 0,5-10-834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5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163 0 16548,'0'3'459,"-1"-1"0,1 0 0,0 0 0,-1 0 0,1 1 0,-1-1 1,1 0-1,-1 0 0,0 0 0,0 0 0,0 0 0,-3 3 0,1 1 257,-16 43 540,-24 98 0,20-63-1201,3-20-43,9-35-804,2 0 0,1 1 1,-7 60-1,15-81 261,4-11-185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3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 17012,'-4'8'1053,"1"1"0,0 0 0,0 0 1,-2 14-1,3-7-543,0-1 1,1 1-1,2 30 1,6-16-302,-7-29-224,0 0-1,0-1 1,0 1 0,1-1-1,-1 1 1,0-1-1,0 1 1,1-1 0,-1 1-1,0-1 1,1 1-1,-1-1 1,0 1-1,1-1 1,-1 0 0,1 1-1,-1-1 1,0 0-1,1 1 1,-1-1 0,1 0-1,-1 1 1,1-1-1,-1 0 1,1 0 0,0 0-1,-1 1 1,1-1-1,-1 0 1,1 0-1,-1 0 1,1 0 0,-1 0-1,1 0 1,0 0-1,-1 0 1,1 0 0,-1-1-1,1 1 1,-1 0-1,1 0 1,-1 0-1,1-1 1,-1 1 0,1 0-1,-1-1 1,1 1-1,-1 0 1,1-1 0,-1 1-1,1-1 1,7-8-449,-1 0 0,1 0 0,-2-1 0,1 0 1,-1 0-1,8-22 0,-6 16-274,17-29-1,-24 44 741,0-1-1,0 1 1,-1 0-1,1 0 1,0 0-1,0 0 1,1-1 0,-1 1-1,0 1 1,0-1-1,0 0 1,1 0-1,-1 0 1,0 1 0,3-2-1,-3 2 28,-1 0 0,1 0 0,-1 0 0,1 0 0,-1 1-1,1-1 1,0 0 0,-1 0 0,1 0 0,-1 1 0,1-1 0,-1 0 0,1 0-1,-1 1 1,1-1 0,-1 1 0,0-1 0,1 0 0,-1 1 0,1-1 0,-1 1-1,0-1 1,1 1 0,-1-1 0,0 1 0,1 0 0,1 6 356,1-1 0,-2 1 0,1 0 0,1 13 0,-2-13-222,8 67 1930,4 25-522,-4-82-2389,-6-16 211,-4-10 372,-5-11-121,-5-8-144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5.8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 16804,'2'0'3393,"12"-3"-1341,55-19 594,-32 10-2763,0 1-1,0 2 1,1 1-1,42-2 1,-79 9 45,0 1 0,0 0 0,0 0 0,0 0 1,0 0-1,0 0 0,0 0 0,0 0 0,0 0 0,0 0 0,0 1 1,0-1-1,0 0 0,0 1 0,0-1 0,0 0 0,-1 1 0,1-1 1,0 1-1,0 0 0,0-1 0,0 1 0,-1 0 0,1-1 0,0 1 0,-1 0 1,1 0-1,0 0 0,0 1 0,-1-1 8,0 1 1,0-1-1,0 1 0,-1-1 0,1 1 1,0-1-1,0 0 0,-1 1 1,1-1-1,-1 1 0,0-1 0,1 0 1,-1 0-1,0 1 0,0-1 0,0 0 1,0 0-1,0 0 0,0 0 1,-1 2-1,-22 17-802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6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31 15483,'-4'3'2969,"5"-3"-2361,8-2 1481,6-1-705,6 0-352,7 0-176,5-1-384,3 0-96,2 1-248,2 1-168,-2 0-664,-3-1-424,-6 0 904,-5 1-224,-5 2-144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6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19044,'-3'8'2057,"3"2"-1161,-3 1-360,1 5 1184,2 3-488,0 3-511,5-2-145,2 0-312,2 1-160,-1-7-224,4-2-112,1-8-216,1-4-160,4-4-489,1-7-319,-1-6 968,3-2-224,-1-1-104</inkml:trace>
  <inkml:trace contextRef="#ctx0" brushRef="#br0" timeOffset="1">249 73 14299,'-3'23'2193,"-7"6"-945,-1 3-480,-4 5 2177,1 2-1409,2 0-576,2 0-200,1-2-352,5-1-168,1-6-360,0-1-216,3-7-544,0-6-320,0-15 928,-3-1-232,-1-13-176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7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53 16163,'19'-52'6179,"-26"74"-2596,1 23-3141,3-17-201,-29 138-1609,31-163 1131,1 0 0,-1-1 1,0 1-1,0 0 0,0-1 0,0 1 0,-1 0 1,1-1-1,-1 0 0,1 1 0,-4 2 0,4-3 81,-1-1 0,1 0 0,-1 0 0,1 0 0,-1-1 0,1 1 0,-1 0 0,0 0 0,1-1 0,-1 1 0,0-1 0,1 0 0,-1 1 0,0-1 0,0 0 0,0 0 0,1 0 0,-1 0 0,0 0-1,-2-1 1,-14-5-953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8:07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2 159 14763,'0'-3'198,"-1"0"0,1 0 0,0-1 0,-1 1-1,2 0 1,-1-1 0,0 1 0,0 0 0,1 0 0,0 0-1,0-1 1,0 1 0,0 0 0,0 0 0,1 0 0,-1 0-1,1 1 1,0-1 0,-1 0 0,1 1 0,1-1 0,-1 1-1,0-1 1,1 1 0,3-3 0,8-5 73,-1 1-1,2 0 1,-1 1-1,1 1 1,1 0 0,-1 1-1,1 1 1,0 0 0,1 1-1,-1 1 1,0 0-1,1 1 1,30 1 0,-43 1-259,-1 0 1,1 1 0,0-1 0,0 1-1,0 0 1,0 0 0,-1 0-1,1 0 1,-1 1 0,1 0-1,-1 0 1,1 0 0,-1 0 0,0 0-1,0 0 1,0 1 0,0 0-1,0-1 1,-1 1 0,1 0 0,3 6-1,-4-3 62,1 1 0,-1-1 0,0 0 0,0 0 0,-1 1 0,1-1 0,-2 1-1,1-1 1,-1 1 0,0 0 0,0-1 0,-2 10 0,0-6 13,0 0-1,0 0 1,-1-1-1,-1 1 1,1 0-1,-2-1 1,1 0-1,-1 0 1,-1 0 0,0-1-1,0 0 1,0 0-1,-1 0 1,0-1-1,-1 0 1,0 0-1,0-1 1,0 0 0,-1 0-1,1-1 1,-1 0-1,-1-1 1,1 0-1,-1 0 1,0-1-1,1 0 1,-1-1 0,-1 0-1,1 0 1,-18-1-1,27-1-134,0 1-1,0-1 1,0 0-1,0 0 1,0 0-1,0-1 1,0 1-1,0 0 1,0 0-1,0 0 1,0-1-1,0 1 1,1-1-1,-1 1 1,0 0-1,0-1 1,0 0-1,0 1 1,0-1 0,1 1-1,-1-1 1,0 0-1,0 0 1,1 1-1,-1-1 1,1 0-1,-1 0 1,1 0-1,-1 0 1,1 0-1,-1 0 1,1 0-1,0 0 1,0 0-1,-1 0 1,1 0-1,0 0 1,0 0-1,0 0 1,0 0-1,0 0 1,0 0-1,0 0 1,1 0-1,-1 0 1,0 0-1,0 0 1,1 0-1,-1 0 1,1 0-1,-1 1 1,1-1-1,-1 0 1,1 0-1,1-1 1,11-18-531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52.2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1245 1 12483,'-100'10'1392,"14"11"-1373,1 4-1,-156 68 1,222-83 60,1 0-1,0 1 1,1 1-1,0 0 1,0 2-1,2-1 1,0 2-1,0 0 1,1 1 0,-16 25-1,-46 61-172,-4-3 0,-95 90-1,160-174 97,-15 12 19,-27 35 1,49-52-19,1 0 0,0 0 0,0 1 0,1 0 0,0 0 0,1 1-1,-7 20 1,-2 29 21,3 0-1,-4 65 1,8 126 12,24-21-61,-10-186 28,2-1 0,2 0 1,19 48-1,-24-76 8,1-1 0,1 1 0,0-2-1,1 1 1,1-1 0,0-1 0,1 0 0,20 20-1,-14-19 11,0 0-1,0-2 0,2 0 0,-1-1 0,1-1 1,28 11-1,214 97 91,-233-105-127,0-1 1,1-2 0,0 0 0,0-2 0,1-1-1,0-2 1,0-1 0,0-1 0,1-1 0,0-2 0,-1-1-1,0-2 1,1-1 0,-1-1 0,0-1 0,-1-2 0,0-1-1,0-1 1,-1-2 0,33-17 0,-10-1 6,-2-3 1,-1-1-1,-1-2 0,-3-3 1,0-1-1,-3-2 1,-2-2-1,62-89 0,-77 94 1,-2-1-1,-2-1 0,-2-1 1,-1 0-1,-2-2 1,-3 1-1,14-81 0,-18 56-10,-3 0 0,-2 0 0,-4 0 0,-13-103 0,8 130 136,-2 1-1,-1 0 1,-3 0-1,-1 1 1,-1 0-1,-3 2 0,-1-1 1,-1 2-1,-33-46 1,32 56-28,0 2 0,-1 0 0,-2 1 0,0 1 0,-1 1 0,-2 1 0,0 2 0,-1 0 0,0 2 0,-1 1 0,-1 1 0,-48-16 0,35 19-38,-1 1 0,1 2 0,-1 2 0,0 2 0,-62 2 1,-217 28-826,307-24 737,-53 5-170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4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 15123,'1'0'79,"9"-15"2153,-5 13-372,-4 10 425,-4 20-468,1 31 0,2-49-1709,1 0 1,0-1 0,1 1-1,-1 0 1,2-1 0,5 17 0,-7-25-106,-1 0 0,0 0 0,0 0 0,1 0 0,-1 0 0,1 0 0,-1-1 0,1 1 0,-1 0 0,1 0 0,-1 0 0,1-1 0,0 1 1,-1 0-1,1-1 0,0 1 0,0 0 0,0-1 0,-1 1 0,1-1 0,0 0 0,0 1 0,0-1 0,0 1 0,0-1 0,0 0 0,0 0 1,0 0-1,0 0 0,0 0 0,0 0 0,0 0 0,0 0 0,0 0 0,0 0 0,0 0 0,0 0 0,0-1 0,0 1 0,-1 0 1,1-1-1,0 1 0,0-1 0,0 1 0,0-1 0,-1 1 0,1-1 0,0 0 0,0 1 0,0-2 0,5-3-1,-1-1-1,0 0 1,0 0-1,0 0 0,3-7 1,51-104 30,-58 116-31,-1 1-1,0-1 1,1 0 0,-1 0 0,0 1 0,1-1-1,-1 0 1,1 1 0,-1-1 0,1 1 0,0-1-1,-1 0 1,1 1 0,-1-1 0,1 1-1,0 0 1,1-1 0,-2 1 0,0 0 0,1 0-1,-1 0 1,0 1 0,0-1 0,1 0-1,-1 0 1,0 1 0,0-1 0,1 0-1,-1 1 1,0-1 0,0 0 0,0 1-1,1-1 1,-1 0 0,0 1 0,0-1-1,0 0 1,0 1 0,0-1 0,0 0-1,0 1 1,0-1 0,0 1 0,0 37 46,0-32-37,-3 63 84,-2 74-596,5-141 479,0 0 0,0 0 1,0 0-1,0 0 0,0 0 0,1 0 1,-1 0-1,1 0 0,1 3 1,-2-9-128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5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269 52 16059,'1'-3'231,"-1"1"0,0-1 0,0 0 0,0 1 0,0-1 0,0 0-1,0 0 1,-1 1 0,1-1 0,-1 1 0,1-1 0,-1 0 0,-2-2-1,3 4-148,-1 0 0,0 0 0,0 0-1,1 1 1,-1-1 0,0 0 0,0 0-1,0 1 1,0-1 0,0 1 0,0-1-1,0 1 1,0-1 0,0 1 0,0-1-1,0 1 1,0 0 0,0 0 0,-1 0-1,1 0 1,0-1 0,0 2 0,0-1-1,0 0 1,0 0 0,-1 0 0,1 0-1,0 1 1,0-1 0,0 0 0,0 1-1,0-1 1,0 1 0,-1 0 0,-5 3 172,0 0 0,1 0 1,-1 0-1,1 1 0,0 0 1,1 0-1,-1 1 0,1-1 1,-4 8-1,-41 61 701,32-42-835,2 2 0,1 0 1,1 1-1,2 1 0,2 0 0,1 0 1,2 1-1,1 0 0,2 0 0,1 43 1,3-76-120,3 35 4,-3-38-4,0 0-1,1 0 0,-1 0 0,0 0 0,0 0 0,0 0 0,1 0 0,-1 0 0,0 0 1,1 0-1,-1-1 0,1 1 0,-1 0 0,1 0 0,-1 0 0,1-1 0,-1 1 1,1 0-1,0 0 0,0-1 0,-1 1 0,1-1 0,0 1 0,0-1 0,0 1 0,-1-1 1,1 1-1,0-1 0,0 0 0,0 0 0,0 1 0,0-1 0,2 0 0,0-1 0,-1 0-1,1 0 1,0 0-1,0 0 1,0 0-1,-1-1 1,1 1-1,-1-1 1,1 0-1,3-3 1,25-26-27,-19 18 26,34-37 0,-31 33 5,0 0-1,1 1 1,0 1 0,27-19-1,-35 28 101,-17 7-31,-8 2 13,-1-5-10,11 2-50,0-1 0,0 1 0,0 0 0,-10 2 0,45 11-96,-14-7 59,1-1-1,0 0 0,0-1 1,1-1-1,-1 0 0,21 1 1,-35-4 10,0-1 0,1 1 0,-1 0 0,0 1 0,0-1 0,1 0 0,-1 0 0,0 0 0,0 1 0,0-1 0,1 1 0,-1-1 0,0 1 0,0-1 0,0 1 0,0 0 0,0 0 0,0-1 0,0 1 0,0 0 0,0 0 0,-1 0 0,1 0 0,0 0 0,0 0 0,-1 0 0,1 0 0,-1 0 0,2 2 0,-1 3-2,0-1 1,-1 0-1,1 0 0,-1 0 1,0 11-1,-1-2 1,-5 168-1533,6-171 675,1-14 336,2-22-18,-2 22 483,4-38-574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5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 20900,'-12'37'1308,"1"1"0,-6 49 0,15-71-1230,0 0-1,1 0 1,1 1-1,1-1 1,0 0-1,1 0 1,1 0-1,5 18 0,-8-32-57,1 0 0,-1 0 0,1 0 0,0 0 0,0 0 0,0 0 0,0 0 0,0 0 0,0 0-1,0-1 1,1 1 0,-1 0 0,0-1 0,1 1 0,0-1 0,-1 0 0,1 1 0,0-1 0,0 0-1,0 0 1,0 0 0,0 0 0,0 0 0,3 0 0,-3-1-6,1 0 1,-1 0-1,1 0 1,-1-1-1,0 1 0,1-1 1,-1 0-1,0 0 1,1 0-1,-1 0 1,0 0-1,0 0 0,0 0 1,0-1-1,0 1 1,0-1-1,0 0 1,-1 1-1,1-1 0,0 0 1,1-2-1,1-2 4,0 1-1,0-1 1,-1 0 0,1 0-1,-1 0 1,0 0-1,-1-1 1,0 1-1,0-1 1,0 0-1,1-11 1,-3 17-15,0 0 1,0 1-1,0-1 1,0 0-1,0 0 0,0 1 1,0-1-1,0 0 1,0 0-1,0 0 0,-1 1 1,1-1-1,0 0 0,-1 0 1,1 1-1,0-1 1,-1 0-1,1 1 0,-1-1 1,1 1-1,-1-1 1,1 0-1,-1 1 0,0-1 1,1 1-1,-2-1 1,1 1 0,0 0 0,0-1 1,0 1-1,0 0 0,-1 0 1,1 0-1,0 0 0,0 0 1,0 1-1,0-1 1,0 0-1,-1 0 0,1 1 1,0-1-1,-1 1 0,-4 2 17,1 0-1,0 0 0,0 0 0,0 1 1,-6 6-1,3-1 18,0 0 1,1 0 0,-9 14-1,14-18-25,-1-1-1,1 1 0,0-1 0,0 1 0,0 0 0,1 0 0,0 0 1,0 0-1,-1 9 0,2-13-11,0-1 0,0 0 0,0 1 0,0-1 0,0 0-1,0 0 1,0 1 0,0-1 0,0 0 0,0 0 0,0 1 0,0-1 0,0 0 0,0 0 0,0 1 0,1-1 0,-1 0 0,0 0 0,0 0 0,0 1 0,0-1 0,1 0 0,-1 0-1,0 0 1,0 1 0,0-1 0,1 0 0,-1 0 0,0 0 0,0 0 0,0 0 0,1 0 0,-1 1 0,0-1 0,0 0 0,1 0 0,-1 0 0,0 0 0,0 0 0,1 0 0,-1 0 0,0 0-1,1 0 1,-1 0 0,0 0 0,0 0 0,1 0 0,-1-1 0,0 1 0,0 0 0,1 0 0,-1 0 0,0 0 0,0 0 0,0 0 0,1-1 0,-1 1 0,0 0 0,0 0 0,0 0-1,1 0 1,-1-1 0,0 1 0,0 0 0,0 0 0,0-1 0,0 1 0,15-14-9,31-53-235,-37 52 79,1 0-1,0 1 1,1 0-1,0 1 1,16-15-1,-26 28 145,0-1 0,0 0-1,-1 0 1,1 1 0,0-1 0,0 1 0,0-1-1,0 0 1,0 1 0,0-1 0,0 1-1,0 0 1,0-1 0,0 1 0,0 0-1,0 0 1,0 0 0,0 0 0,0 0 0,0 0-1,1 0 1,-1 0 0,0 0 0,0 0-1,1 1 1,0 0 9,-1 0 1,0 0-1,0 0 0,0 0 0,0 0 1,0 0-1,0 1 0,-1-1 1,1 0-1,0 0 0,-1 1 0,1-1 1,-1 1-1,1-1 0,-1 0 1,1 3-1,1 8 63,0 1 1,-1 0-1,-1 18 1,0-24 5,-4 94 612,2-100-2037,-2-7 685,-2-9 257,1-6-10,1-3-157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6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1 203 20116,'4'3'2345,"-2"-3"-1345,1 0-456,1 0 1817,2 3-1009,4 0-736,4-2-248,1-1-632,2 0-296,3-1-960,-4-3 183,-1-4 921,-2 0-304,-2-2-248</inkml:trace>
  <inkml:trace contextRef="#ctx0" brushRef="#br0" timeOffset="1">261 2 20484,'0'-1'1953,"5"5"-1505,-4 11-216,0 3 1184,2 6-1480,-1-1-584,-2 3 560,1 0-128,1-7-104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6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2 112 19844,'-1'-2'116,"1"1"-1,0-1 1,0 1-1,-1-1 1,1 0-1,0 1 1,0-1-1,1 1 1,-1-1-1,0 1 1,0-1-1,1 1 1,-1-1-1,1 1 1,-1-1-1,1 1 1,0 0-1,0-2 1,2-1 57,0 0 0,0 1 0,0-1 1,0 1-1,0 0 0,5-3 0,5-4 214,0 1-1,22-10 1,-30 16-360,0 1 1,0 0 0,0 0 0,1 0 0,-1 1-1,1-1 1,-1 1 0,0 1 0,1-1 0,0 1-1,-1 0 1,7 0 0,-10 1-19,0-1-1,1 1 1,-1 0 0,0 0 0,0-1-1,0 1 1,0 0 0,0 1 0,-1-1-1,1 0 1,0 1 0,0-1-1,-1 1 1,1-1 0,-1 1 0,1 0-1,-1-1 1,0 1 0,0 0 0,0 0-1,0 0 1,0 0 0,0 0-1,0 0 1,-1 0 0,1 0 0,-1 1-1,1-1 1,-1 0 0,0 0 0,0 0-1,0 4 1,-1 8 137,-1-1 0,0 0-1,0 0 1,-2 0 0,1-1 0,-2 1-1,0-1 1,0 0 0,-1 0 0,0 0 0,-1-1-1,-12 16 1,18-26-120,0 0-1,0 0 1,0 0 0,0 0-1,0 0 1,0-1 0,0 1-1,-1 0 1,1 0 0,0-1-1,0 1 1,-1-1 0,1 1-1,0-1 1,-1 1-1,-1-1 1,3 0-21,0 0-1,0 0 1,0 0-1,-1 0 0,1 0 1,0 0-1,0 0 1,-1 0-1,1 0 1,0 0-1,0 0 1,0 0-1,-1 0 1,1-1-1,0 1 1,0 0-1,0 0 1,-1 0-1,1 0 1,0-1-1,0 1 0,0 0 1,0 0-1,0 0 1,-1 0-1,1-1 1,0 1-1,0 0 1,0 0-1,0-1 1,0 1-1,0 0 1,3-15-91,0 11 1,0 0 1,0 0 0,0 0-1,0 0 1,0 0 0,1 1-1,0-1 1,0 1 0,0 0-1,0 0 1,0 1 0,0-1 0,7-2-1,-10 5 45,1-1 0,-1 1 0,1-1 0,-1 1 0,1-1 0,0 1-1,-1 0 1,1 0 0,-1 0 0,1 0 0,0 0 0,-1 0 0,1 0 0,-1 1-1,1-1 1,-1 0 0,1 1 0,1 0 0,-1 0 21,-1 1-1,0-1 1,0 0 0,1 0-1,-1 1 1,0-1 0,0 1-1,0-1 1,-1 1 0,1-1-1,0 1 1,0-1 0,-1 1-1,1 0 1,-1-1 0,1 1-1,-1 0 1,0 0 0,0-1-1,0 4 1,0 5 115,0-1 1,-1 1-1,-1-1 0,1 1 1,-1-1-1,-1 0 0,0 0 1,-4 10-1,-2 2 396,-1-1 1,-16 24 0,21-36-290,0-1 1,-1 0-1,1 0 1,-1-1-1,-13 12 1,17-17-266,1 0 0,0 0-1,0 0 1,0 0 0,-1 0 0,1-1 0,0 1 0,-1-1 0,1 1-1,-1-1 1,1 1 0,-1-1 0,1 0 0,-1 1 0,1-1 0,-1 0 0,1 0-1,-1 0 1,1 0 0,-1-1 0,1 1 0,-1 0 0,1-1 0,-1 1-1,1-1 1,0 1 0,-1-1 0,1 0 0,0 1 0,-1-1 0,1 0 0,0 0-1,0 0 1,0 0 0,-1 0 0,1 0 0,0 0 0,1-1 0,-1 1-1,0 0 1,-1-3 0,1 2-61,0 0 0,0-1-1,0 0 1,0 1-1,0-1 1,1 1 0,-1-1-1,1 0 1,-1-4 0,2-14-691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7.1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96 16988,'9'-3'523,"-1"0"0,0-1 1,0 0-1,0-1 1,-1 0-1,1 0 0,-1 0 1,-1-1-1,1 0 1,-1 0-1,0-1 0,8-11 1,-13 17-483,-1 1-1,0-1 1,1 1 0,-1-1 0,0 1-1,1-1 1,-1 1 0,0-1 0,0 1-1,0-1 1,1 0 0,-1 1 0,0-1-1,0 1 1,0-1 0,0 1 0,0-1-1,0 0 1,0 1 0,0-1 0,0 1 0,-1-1-1,1 0 1,0 1 0,0-1 0,0 1-1,-1-2 1,0 2-3,0 0 1,1-1-1,-1 1 0,0 0 0,0 0 1,0 0-1,1-1 0,-1 1 0,0 0 1,0 0-1,0 0 0,1 0 0,-1 0 1,0 1-1,0-1 0,0 0 0,0 0 0,-34 15 627,29-11-602,-1 0 0,1 1 0,1 0 0,-1 0 0,1 1 0,0 0 0,0-1 0,1 2 1,-1-1-1,1 0 0,1 1 0,-5 10 0,3-5-1,1 0 0,0 0 0,1 1 0,0-1-1,1 1 1,0 19 0,1-29-60,1 0 0,1 0-1,-1-1 1,0 1 0,1 0-1,-1 0 1,1-1 0,0 1 0,0-1-1,0 1 1,1 2 0,-1-4-31,-1 0 0,1-1 0,-1 1 0,1 0 1,0-1-1,-1 1 0,1 0 0,0-1 0,0 1 1,-1-1-1,1 0 0,0 1 0,0-1 0,0 0 1,0 1-1,-1-1 0,1 0 0,0 0 1,0 0-1,0 1 0,0-1 0,0 0 0,0 0 1,0 0-1,-1-1 0,1 1 0,0 0 0,0 0 1,0 0-1,0-1 0,0 1 0,-1 0 0,1-1 1,0 1-1,1-2 0,6-3-180,0 0 0,-1-1 0,0 0 0,0 0 0,-1-1 0,0 0 0,10-13 0,-9 10 30,21-26-392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37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49 191 18796,'-7'13'548,"0"1"1,1-1-1,0 1 0,1 1 1,1-1-1,0 1 1,1 0-1,0-1 0,1 2 1,1 21-1,1-35-529,0 0 1,0-1 0,0 1-1,0 0 1,1 0-1,-1-1 1,1 1-1,-1 0 1,1-1-1,0 1 1,0-1-1,0 1 1,-1-1-1,1 1 1,2 1-1,-2-2-8,0-1-1,0 0 1,-1 1-1,1-1 1,0 0-1,0 1 1,0-1-1,0 0 1,-1 0-1,1 0 1,0 1-1,0-1 1,0 0-1,0 0 1,0-1-1,0 1 1,-1 0-1,1 0 1,0 0-1,0-1 1,0 1-1,0 0 1,-1-1-1,1 1 1,0 0-1,0-1 1,0 1-1,-1-1 1,1 1-1,0-1 1,0-1-1,7-5 32,-1 0 0,-1 0-1,1-1 1,-1 0 0,0 0 0,-1-1-1,0 1 1,5-14 0,27-78 168,-32 86-180,7-22 127,-1-1-1,11-73 1,-23 97 31,-2 16 24,-5 20 26,-2 25 12,3 0-1,1 1 1,2 0-1,6 92 0,-2-136-251,6 43-136,-6-45 61,1 0 0,-1 0-1,1 0 1,0 0 0,0 0-1,0-1 1,1 1 0,-1 0-1,1-1 1,-1 1 0,1-1-1,0 1 1,3 1-1,-4-3 58,-1-1-1,1 0 0,0 1 0,0-1 0,0 0 0,0 0 0,0 0 0,0 1 0,0-1 0,0 0 0,0 0 0,0-1 0,0 1 1,-1 0-1,1 0 0,0 0 0,0-1 0,0 1 0,0 0 0,0-1 0,0 1 0,-1-1 0,1 1 0,0-1 0,0 1 0,-1-1 1,1 1-1,1-2 0,14-14-359</inkml:trace>
  <inkml:trace contextRef="#ctx0" brushRef="#br0" timeOffset="1">359 415 19060,'3'2'2449,"0"-1"-1377,-1-1-480,-3-6 2689,0 0-2417,-4-1-2216,1 0 1352,1 3-417,-1-1-127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6.2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1 309 14971,'-1'-3'3501,"6"-8"-1641,13-21-750,-9 18-554,123-207 676,-129 218-1228,-1-1-1,0 1 0,1 0 1,0 0-1,0 0 0,4-3 1,-7 6-4,0-1 1,1 1 0,-1 0-1,0 0 1,1 0 0,-1 0 0,0-1-1,1 1 1,-1 0 0,1 0-1,-1 0 1,0 0 0,1 0-1,-1 0 1,1 0 0,-1 0-1,0 0 1,1 0 0,-1 0-1,0 0 1,1 0 0,-1 0-1,0 0 1,1 1 0,-1-1-1,1 0 1,0 1 3,-1 0 0,1 0 0,0-1 0,-1 1 0,1 0 0,-1 0 0,1 0 0,-1 0 0,0 0 0,1 0 0,-1 0 0,0 0 0,0 0 0,1 2 0,2 33 207,-2 0 1,-2 0 0,0 0-1,-10 45 1,5-31 114,2-15-110,-3 42-284,15-97-1072,0 0 797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6.7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18940,'4'3'1920,"-2"6"-1231,-1-3-313,9-6 1152,8-2-552,8-3-432,4-4-152,3 2-216,3-3-96,-1 1-232,-3 0-200,-6 6-576,-7 2-304,-8 2 960,1 8-216,-5 3-264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7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56 14499,'4'-6'787,"-2"4"-518,0-1-1,-1 0 0,1 1 1,0-1-1,-1 0 0,0 0 1,0 0-1,0 0 0,0-1 1,0 1-1,-1 0 0,1-5 1,-1 7-214,0 1 0,0 0 0,0 0 0,0 0 0,0-1 0,0 1 0,0 0 0,0 0 0,0 0 0,0 0 0,0-1 0,0 1 0,0 0 0,0 0 0,0 0 0,0-1 0,0 1 0,0 0 0,0 0 0,0 0 0,0 0 0,-1-1 0,1 1 0,0 0 0,0 0 0,0 0 0,0 0 0,0 0 0,0 0 0,-1-1 0,1 1 0,0 0 0,0 0 0,0 0 0,0 0 0,-1 0 0,1 0 1,0 0-1,0 0 0,0 0 0,-1 0 0,1 0 0,0 0 0,0 0 0,0 0 0,0 0 0,-1 0 0,1 0 0,0 0 0,0 0 0,-1 0 0,-10 9 1263,-8 16-331,10-9-851,1 0 0,1 0 0,0 0 0,1 1 0,1 0 0,0 0 0,2 1 0,0-1 0,0 1 0,1 28 0,2-43-112,0 0 0,0 0 0,1 0 0,-1 0 0,0 0 0,1 0 1,0 0-1,0 0 0,0-1 0,0 1 0,0 0 0,1-1 0,-1 1 0,3 4 0,-3-7-13,0 1 0,-1-1 1,1 0-1,-1 1 1,1-1-1,-1 1 0,1-1 1,0 0-1,-1 1 1,1-1-1,0 0 0,-1 0 1,1 0-1,0 0 1,0 1-1,-1-1 0,1 0 1,0 0-1,-1 0 1,1-1-1,0 1 0,-1 0 1,2 0-1,0-1 7,0 0 0,0 0 0,0 0 0,0 0 0,0-1-1,-1 1 1,1-1 0,0 1 0,-1-1 0,0 1 0,3-4 0,7-11 33,-2-1 1,1-1 0,-2 1 0,0-2-1,-1 1 1,-1-1 0,-1 0 0,-1 0-1,4-30 1,-8 47-56,0 0 1,0 0-1,0 0 1,0 0-1,0 0 1,0 0-1,-1 0 1,1 0-1,0 1 0,-1-1 1,-1-3-1,2 5 0,0 0-1,0 0 1,0 0-1,0 0 0,0-1 1,0 1-1,-1 0 1,1 0-1,0 0 1,0 0-1,0 0 0,0 0 1,0-1-1,-1 1 1,1 0-1,0 0 1,0 0-1,0 0 0,0 0 1,-1 0-1,1 0 1,0 0-1,0 0 1,0 0-1,-1 0 0,1 0 1,0 0-1,0 0 1,0 0-1,-1 0 1,1 0-1,0 0 0,0 0 1,0 0-1,-1 0 1,-7 11-300,4-1-156,0 0 0,1 0-1,1 1 1,0-1 0,0 1-1,1-1 1,0 1 0,1 0-1,0-1 1,2 15 0,2-18-365</inkml:trace>
  <inkml:trace contextRef="#ctx0" brushRef="#br0" timeOffset="1">206 169 16147,'7'26'2065,"-3"4"-1265,-2 9-264,-1 6 944,1 3-391,-2 0-137,1-3-352,1-8-152,-1-8-248,0-6-112,1-20-368,2 3-352,-2-22 232,-1-7 272,-4-5-144,-1-1-96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21.3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15563,'-2'7'596,"-2"3"21,2 0 0,-1 0 1,1 0-1,1 1 1,-1 16-1,3-26-542,-1 0 1,0 0-1,1 0 0,-1 0 0,1 0 1,0 0-1,-1 0 0,1 0 1,0 0-1,-1 0 0,1 0 1,0-1-1,0 1 0,0 0 1,0 0-1,0-1 0,0 1 1,0-1-1,0 1 0,0-1 0,0 1 1,0-1-1,0 0 0,0 1 1,0-1-1,0 0 0,1 0 1,-1 0-1,0 0 0,1 0 1,45-1 686,-30 0-553,21 2-18,-1 2 1,71 14-1,69 31-1462,-120-32 442,-32-10 469,-6-6-127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7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73 19028,'3'0'909,"1"-1"-1,-1 1 1,0-1 0,0 0-1,1 0 1,-1 0-1,4-2 1,40-25-435,-30 18-74,-8 3-373,-7 5-24,0 0 1,1 0 0,-1 0 0,0 1-1,1-1 1,-1 1 0,1-1-1,0 1 1,-1 0 0,1 0 0,0 0-1,0 1 1,2-2 0,-4 3-3,0 0-1,0 0 1,-1-1 0,1 1-1,-1 0 1,1 0 0,0 0 0,-1 0-1,0-1 1,1 1 0,-1 0 0,0 0-1,1 0 1,-1 0 0,0 0 0,0 0-1,0 0 1,0 2 0,0 24-22,0-17 13,-8 347 80,8-347-148,0-7-31,0 1-1,0-1 1,0 0-1,0 1 1,0-1-1,-1 0 0,0 0 1,1 0-1,-1 0 1,-3 6-1,4-9 10,-1 0-1,1 0 1,-1 0-1,1 0 1,0 0-1,-1 0 1,1 0-1,-1-1 1,1 1-1,-1 0 1,1 0-1,0 0 1,-1 0 0,1-1-1,-1 1 1,1 0-1,0 0 1,-1-1-1,1 1 1,0 0-1,-1-1 1,1 1-1,0 0 1,0-1-1,-1 1 1,1 0-1,0-1 1,0 1-1,-1-1 1,-8-14-579,9 15 661,-48-90-7532,32 60 5823,1 1 3724,14 29-1892,1-1 0,0 1 0,0 0 0,0-1-1,-1 1 1,1 0 0,0-1 0,0 1 0,0 0 0,0-1-1,0 1 1,0-1 0,0 1 0,0 0 0,0-1-1,0 1 1,0-1 0,0 1 0,0 0 0,0-1 0,0 1-1,0-1 1,1 1 0,-1 0 0,0-1 0,0 1 0,0 0-1,0-1 1,1 1 0,-1 0 0,0-1 0,1 1 0,-1 0-1,0-1 1,0 1 0,1 0 0,-1 0 0,0 0 0,1-1-1,-1 1 1,1 0 0,-1 0 0,0 0 0,1 0 0,-1 0-1,0 0 1,1-1 0,-1 1 0,1 0 0,0 0-1,29-1 3596,-13 0-3258,-12 0-520,-1 0 0,1 0 0,-1 0 0,0-1 0,0 0 0,1 0 0,-1 0 0,0-1 0,-1 1 0,1-1 0,0 0 0,-1 0 0,0 0 0,1 0 0,-1-1 0,5-7 0,9-15-372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8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48 139 17996,'2'38'2726,"2"22"586,-4-59-3303,1 0 0,-1 0 0,1 0 0,-1 0 0,1 0 0,-1 0 0,1-1-1,-1 1 1,1 0 0,-1 0 0,1-1 0,0 1 0,0 0 0,-1-1-1,1 1 1,0-1 0,0 1 0,0-1 0,0 1 0,-1-1 0,1 0-1,0 1 1,0-1 0,0 0 0,0 0 0,1 1 0,34 1-436,-6 0 190,-27 0 268,1-1 0,0 1 0,0 0 0,-1 0 0,1 0-1,-1 0 1,1 1 0,-1-1 0,0 1 0,0 0 0,0 0-1,-1 0 1,1 0 0,-1 0 0,1 1 0,-1-1 0,0 1-1,0 0 1,-1-1 0,1 1 0,-1 0 0,0 0-1,0 0 1,0 0 0,0 0 0,-1 0 0,0 0 0,0 1-1,0-1 1,-1 7 0,0-5 46,1-1-1,-1 0 0,0 0 1,-1 0-1,1 1 0,-1-1 1,0-1-1,0 1 0,-1 0 1,1 0-1,-1-1 1,0 0-1,0 1 0,-1-1 1,1 0-1,-1-1 0,0 1 1,0-1-1,0 1 1,-1-1-1,1 0 0,-1-1 1,-8 5-1,10-6-138,1-1-1,-1 1 1,0 0-1,1-1 1,-1 0-1,0 1 1,1-1-1,-1 0 1,0 0-1,1-1 1,-1 1-1,1-1 1,-1 1 0,0-1-1,1 0 1,-1 0-1,-3-2 1,2 1-153,1-1 1,-1 1 0,1-1 0,0 0 0,-1 0-1,2 0 1,-1-1 0,0 1 0,1-1-1,-3-3 1,-1-6-361,0 0-1,0-1 1,1 1-1,1-1 1,-4-22-1,2-9-677</inkml:trace>
  <inkml:trace contextRef="#ctx0" brushRef="#br0" timeOffset="1">32 80 16972,'16'-16'1856,"2"3"-1000,3 2-336,5-1 889,0 3-201,0 1-696,0 2-472,-4 3-864,-2 2-392,-8 1 895,-5 0-279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8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 14427,'15'9'1534,"-1"1"0,0 0 1,-1 1-1,0 0 0,15 18 0,-21-21-1347,-1 0 0,-1 0 0,1 1 0,-2 0 0,1 0 0,-1 1 0,0-1 0,-1 1 0,0 0 0,1 13 0,-1 0-128,-1-1 0,-1 1 0,-1 0 0,-1-1 1,-1 1-1,-2-1 0,-6 26 0,3-22-406,-1 1 1,-1-2 0,-1 1 0,-1-2 0,-24 38 0,30-54 240,0 0 0,-1-1 0,0 0-1,-1 0 1,0-1 0,0 1 0,-12 8 0,-13-1-445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9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0 13987,'-13'16'1392,"0"3"-1024,-6 7-80,-1 6 609,2 6-225,-1 2 56,2 6 120,3 5-48,3 4-80,3 3-39,5 0-57,9 0-64,5-5-448,9-5-336,5-9 216,5-9-56,11-17-104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29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 20476,'-1'1'228,"0"0"-1,1 1 1,-1-1 0,0 0-1,1 1 1,-1-1-1,1 1 1,0-1-1,0 0 1,-1 1-1,1-1 1,0 1 0,0-1-1,0 1 1,0-1-1,1 1 1,-1-1-1,1 3 1,9 30 1111,-8-30-1120,1 6 7,16 39 114,-17-46-399,0 1-1,-1-1 0,1 0 0,1 0 0,-1 0 1,0 0-1,1 0 0,-1 0 0,1-1 1,0 0-1,3 3 0,-5-4-21,1-1 0,-1 1 0,1-1 0,-1 1 0,0-1-1,1 0 1,-1 0 0,1 1 0,-1-1 0,1 0 0,-1-1 0,1 1 0,-1 0 0,1 0 0,-1 0 0,1-1 0,-1 1 0,0-1 0,1 1-1,-1-1 1,0 0 0,1 0 0,-1 1 0,0-1 0,0 0 0,0 0 0,0 0 0,2-2 0,4-4-554,-1 0 0,0 0 0,7-12 1,-4 6-177,-9 12 747,1 0 0,-1 0-1,1 0 1,0 0 0,0 0 0,-1 0 0,1 0 0,0 1 0,0-1 0,0 0 0,0 0-1,0 1 1,0-1 0,0 1 0,0-1 0,0 1 0,2-1 0,-2 1 57,-1 0-1,1 0 1,-1 1 0,1-1 0,-1 0 0,1 0-1,-1 1 1,0-1 0,1 0 0,-1 1-1,1-1 1,-1 0 0,0 1 0,1-1 0,-1 1-1,0-1 1,0 1 0,1-1 0,-1 0 0,0 1-1,0-1 1,0 1 0,1-1 0,-1 1-1,0-1 1,0 2 0,1 5 203,0 1-1,0-1 0,-2 16 1,-4 61 2312,-25 131 0,41-239-4386,-8 8 1438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0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19732,'-1'8'2145,"2"1"-1481,4-5-280,3 2 1840,4-1-1648,4-4-159,1 0-249,3-2-144,-1-5-392,0 0-265,-4 1-567,-2 2-248,-6 3 1008,-4 3-320,-5 5-193</inkml:trace>
  <inkml:trace contextRef="#ctx0" brushRef="#br0" timeOffset="1">14 183 18028,'-3'6'2184,"0"1"-1416,6-4-231,6-2 1399,8 1-808,5-2-176,4-5-407,3 1-217,0-5-400,0 1-344,-3-1 1216,-2 2-808,-12-2-24,-8-1-56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0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19644,'5'-5'1945,"-2"5"-1233,-3 3-296,0 12 968,0 2-368,1 11-279,1 1-201,2 5-328,-4 1-56,4-3-88,-1-2-128,0-5-424,0-5-281,-2-8-551,1-11 648,1 2 296,2-15-256,6-8-224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1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19932,'-1'8'3910,"-3"27"-2951,4-34-960,0 0 1,0 0-1,0 0 0,0 0 0,0 0 0,0 0 0,0-1 0,0 1 0,0 0 1,0 0-1,1 0 0,-1 0 0,0 0 0,1 0 0,-1 0 0,1-1 0,-1 1 1,1 0-1,-1 0 0,1 0 0,0-1 0,-1 1 0,1 0 0,0-1 0,-1 1 1,1-1-1,0 1 0,0-1 0,0 1 0,0-1 0,0 1 0,12 0 8,-1-1-1,0 0 0,0 0 1,0-2-1,20-3 0,14-1 4,-34 5-6,0 0-1,0 1 0,0 1 0,1 0 1,-1 1-1,22 6 0,-31-8 4,0 1 0,0 0 0,0 1-1,0-1 1,0 0 0,-1 1 0,1 0 0,0 0-1,-1 0 1,1 0 0,-1 0 0,0 0-1,1 0 1,-1 1 0,0-1 0,-1 1 0,1 0-1,0-1 1,-1 1 0,0 0 0,1 0 0,-1 0-1,0 0 1,0 0 0,-1 0 0,1 1-1,-1-1 1,1 0 0,-1 0 0,0 0 0,-1 4-1,0 2 70,-1 0 0,0 0 0,-1 0 0,0 0 0,0-1 0,0 1 0,-1-1 0,-1 0 0,0 0 0,0 0 0,0-1-1,-9 10 1,10-13-49,0 1 0,-1 0-1,0-1 1,1 0-1,-1 0 1,-1-1 0,1 1-1,0-1 1,-1 0-1,0 0 1,0-1 0,0 0-1,0 0 1,0 0-1,0-1 1,0 0-1,0 0 1,-11 0 0,14-1-26,0-1 0,0 0 0,-1 1 0,1-1 1,0 0-1,0-1 0,0 1 0,0 0 0,0-1 0,0 0 1,0 0-1,1 0 0,-1 0 0,1 0 0,-1 0 1,1-1-1,0 1 0,-3-4 0,0-2 11,0-1 0,1 1 0,-1-1-1,2 1 1,-4-12 0,-7-23-125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1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 19972,'3'0'2289,"-2"2"-1537,0-2-376,2 0 1392,6 0-815,1-2-273,5-1-464,-1 2-160,5 1-288,1-2-280,2 2-793,-1 2 1129,1 4-248,-3 1-128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2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50 22165,'-1'3'1752,"5"-6"-1288,3-3-200,9 0 616,4 1-199,8-1-377,2 0-232,6 0-552,2 3-393,-5 0 705,-4-1-144,-7 0-64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25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42 15363,'-4'6'1633,"-1"1"-1201,7 1-176,-2-1 1904,10 3-1880,7 3 0,13-8 96,6-2 65,14-6-17,3-5-8,3-8-24,0 0-64,-5-2-248,-2 0-288,-12 5-128,-8 5 288,-20 9-128,-12 8-40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2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0 317 15819,'14'-12'6525,"66"-65"-4356,93-121-1503,-151 171-630,-17 25-36,-3 8-3,-3 10-2,-14 40-8,4-13-43,1-1 0,-5 58 1,15-99 8,-1 0 1,1 1 0,0-1-1,0 0 1,0 0 0,0 0-1,0 1 1,1-1 0,-1 0-1,0 0 1,1 0 0,-1 0-1,0 0 1,1 1 0,0 0-1,-1-2 16,1 0-1,-1 0 0,0 1 0,1-1 0,-1 0 1,0 0-1,1 0 0,-1 0 0,1 0 0,-1 0 0,0 0 1,1 0-1,-1 0 0,0 0 0,1 0 0,-1 0 1,1 0-1,-1 0 0,0 0 0,1 0 0,-1 0 0,0 0 1,1-1-1,-1 1 0,0 0 0,1 0 0,-1 0 1,0-1-1,1 1 0,5-5-309,-1 0 0,0 0 0,8-10 0,-5 6 375,14-16-622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3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3 18716,'-11'33'1825,"3"-14"-1096,1 1-1,2 0 0,0 0 0,-3 31 1,7-49-677,1 0 0,0 0 0,0 0 0,0 0 0,0 0 1,1 0-1,-1 0 0,1 1 0,-1-1 0,1 0 0,0 0 1,-1 0-1,1-1 0,0 1 0,1 0 0,-1 0 1,1 2-1,0-3-36,-1 0 0,1 0 0,-1-1-1,1 1 1,-1 0 0,1 0 0,-1-1 0,1 1 0,0-1 0,-1 1 0,1-1 0,0 0 0,-1 0 0,1 0 0,0 1 0,-1-2 0,1 1-1,0 0 1,-1 0 0,1 0 0,0-1 0,1 0 0,9-3-5,0 0 0,0-1-1,-1 0 1,1-1 0,-1 0 0,17-13-1,-10 5 10,-1-1 0,29-31 0,-42 42-9,-1 0 0,0-1 0,0 1 0,0 0 0,0-1 0,-1 0 0,0 1 0,2-7 0,-3 10-6,-1 0-1,0 0 1,0-1 0,1 1 0,-1 0-1,0 0 1,0 0 0,0-1-1,-1 1 1,1 0 0,0 0-1,0 0 1,-1-1 0,1 1 0,0 0-1,-1 0 1,0 0 0,1 0-1,-1 0 1,1 0 0,-1 0-1,0 0 1,0 0 0,1 0 0,-1 0-1,0 1 1,0-1 0,0 0-1,0 0 1,0 1 0,0-1 0,0 1-1,0-1 1,-1 1 0,1-1-1,0 1 1,0 0 0,0-1-1,0 1 1,-2 0 0,-5-1-55,-1 0 1,1 0-1,0 1 0,0 0 1,0 0-1,0 1 0,-1 0 1,1 0-1,0 1 0,0 0 1,1 1-1,-1 0 0,0 0 1,1 0-1,0 1 0,-9 5 1,15-8-43,1 0 0,-1 0 1,0-1-1,0 1 0,0 0 1,0 0-1,1 0 0,-1 0 1,1 0-1,-1 0 0,0 0 0,1 0 1,0 0-1,-1 1 0,1-1 31,0-1-1,0 1 0,0-1 0,0 1 0,0-1 1,0 1-1,0-1 0,0 1 0,0-1 1,0 1-1,1-1 0,-1 1 0,0-1 0,0 1 1,1-1-1,-1 1 0,0-1 0,0 0 0,1 1 1,-1-1-1,0 0 0,2 1 0,0 0-79,0 1-1,0-1 1,0 0-1,0 0 0,0-1 1,1 1-1,-1 0 0,0-1 1,1 0-1,-1 1 1,5-1-1,18 0-773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3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51 16067,'-3'3'698,"0"0"-1,0 0 0,0 0 0,0 1 1,1-1-1,-1 1 0,1-1 0,-3 8 1,-20 43 339,21-42-929,1-1 1,0 1 0,0 0 0,1 0-1,1 0 1,0 0 0,1 13 0,0-21-83,0-1 1,1 0-1,-1 1 1,1-1-1,0 0 0,0 1 1,0-1-1,1 0 1,-1 0-1,1 0 1,-1 0-1,1 0 0,2 2 1,-2-3-6,0 0 1,0-1-1,0 1 1,0-1-1,0 0 0,0 0 1,1 0-1,-1 0 1,0 0-1,1 0 0,-1-1 1,0 1-1,1-1 1,-1 1-1,1-1 0,-1 0 1,1 0-1,-1 0 1,0 0-1,4-1 0,2-1 11,0 0-1,0 0 1,0-1-1,-1 0 1,0 0-1,1-1 1,-1 0-1,0 0 1,-1-1-1,1 0 1,-1 0-1,0 0 1,11-13-1,-8 6 15,1 1-1,-1-2 1,-1 1 0,0-1-1,-1-1 1,9-21 0,-14 29-22,0 0 1,-1 1 0,1-1 0,-1 0 0,0 0 0,-1 0 0,0 0 0,0 0-1,0 1 1,0-1 0,-1 0 0,0 0 0,0 0 0,-4-9 0,4 12-12,0 0 0,-1 1 0,1 0 0,-1-1 0,0 1 0,0 0 0,0 0 0,0 0 0,0 0 0,0 0 0,0 0 0,-1 0 0,1 1 0,-1-1 0,1 1 0,-1 0 0,0 0 0,1 0 0,-1 0 0,0 0 0,0 1 0,1-1 0,-1 1 0,0 0 0,0-1 0,0 2 0,0-1 0,0 0 0,1 0 0,-1 1 0,-5 1 0,0 0-173,0 0 0,1 1-1,-1 0 1,0 0 0,1 1 0,0 0 0,0 0-1,0 1 1,0 0 0,1 0 0,0 0 0,0 1-1,0 0 1,0 0 0,1 1 0,0-1-1,1 1 1,0 0 0,0 1 0,0-1 0,1 1-1,-3 9 1,5-16 101,1 0 0,0 1 0,-1-1 0,1 0 0,0 1 0,0-1 0,0 1 0,0-1-1,0 0 1,1 1 0,-1-1 0,0 0 0,1 1 0,-1-1 0,1 0 0,-1 1 0,1-1 0,-1 0 0,1 0 0,0 0-1,0 0 1,1 3 0,15 5-832</inkml:trace>
  <inkml:trace contextRef="#ctx0" brushRef="#br0" timeOffset="1">537 100 16636,'1'-1'183,"1"1"0,-1 0 0,0-1 1,0 1-1,0 0 0,0 0 1,1-1-1,-1 1 0,0 0 1,0 0-1,1 0 0,-1 0 1,0 1-1,0-1 0,0 0 0,1 1 1,-1-1-1,0 0 0,2 2 1,-2-1-20,-1 0 0,0 0 0,1 1 1,-1-1-1,1 0 0,-1 0 0,0 1 0,0-1 1,0 0-1,0 1 0,0-1 0,0 0 1,0 1-1,0-1 0,-1 0 0,1 0 1,0 1-1,-1-1 0,1 0 0,-2 2 0,-6 22 995,-15 49 419,22-66-1504,-1 0 0,1-1 0,1 1 0,-1 0 0,1 0 0,0 0 0,3 11 0,-3-17-80,0-1 0,0 0-1,1 0 1,-1 1 0,0-1-1,1 0 1,0 0 0,-1 1 0,1-1-1,-1 0 1,1 0 0,0 0-1,0 0 1,0 0 0,0 0 0,0 0-1,0 0 1,0 0 0,0-1-1,0 1 1,0 0 0,0 0 0,1-1-1,-1 1 1,0-1 0,0 1-1,1-1 1,-1 0 0,0 0 0,1 1-1,-1-1 1,0 0 0,1 0-1,-1 0 1,0 0 0,1-1 0,-1 1-1,0 0 1,3-1 0,1-1-163,0 1 1,0-1 0,0 0 0,-1 0-1,1-1 1,-1 0 0,1 1 0,7-8-1,-2 0-16,0-1 0,-1 0 0,0-1 0,-1 0 0,0-1 0,8-18 0,6-18-372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09:34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2 22461,'-32'-1'1984,"9"1"-1480,5 0-248,11 3 777,7 3-569,3-2-1392,9-1 928,-8-6-321,-1-3-159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1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 17220,'-2'1'3119,"1"6"-1578,3 9 11,3-4-1175,-1 0 1,2 0 0,0-1 0,0 0-1,1 0 1,0 0 0,10 10 0,-15-18-401,0-1 1,0 0 0,0 0-1,0 0 1,0 0 0,1 0-1,-1-1 1,1 1 0,-1-1-1,1 1 1,0-1 0,-1 0-1,1 0 1,0 0 0,0 0-1,0-1 1,-1 1-1,1-1 1,0 1 0,0-1-1,0 0 1,0-1 0,0 1-1,0 0 1,0-1 0,0 1-1,0-1 1,-1 0 0,1 0-1,0 0 1,0 0 0,-1-1-1,1 1 1,-1-1 0,1 0-1,2-2 1,8-8-953,-1-1 1,0 0-1,-1 0 1,17-27-1,-15 21-343,-13 18 1218,1 0-1,0 0 0,-1 0 1,1 0-1,0 0 1,0 0-1,-1 0 1,1 1-1,0-1 1,0 0-1,0 1 0,0-1 1,0 0-1,2 0 1,-3 1 76,1 0 0,-1 0 0,0 0 0,1 0 0,-1 0 0,0 1 0,0-1 0,1 0 0,-1 0 0,0 0 0,1 0 0,-1 1 0,0-1 0,0 0 0,1 0 0,-1 0 0,0 1 1,0-1-1,1 0 0,-1 1 0,0-1 0,0 0 0,0 0 0,0 1 0,1-1 0,-1 0 0,0 1 0,0-1 0,0 0 0,0 1 0,0-1 0,3 40 628,-3-39-556,-4 57 1981,-2 1-1,-20 84 0,13-78-970,7-30-600,4-21-787,4-19-1551,-2-30 932,-1 18 304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2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 17724,'5'10'2304,"2"-1"-1384,2 0-311,2-2 1975,5-1-1576,4-1-239,8-5-289,4 0-152,2-8-384,1-4-224,-2-1-537,-2 2-223,-7 2-416,-2 3-152,-15 6 951,-7 6-319,-14 4-64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2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67 18428,'3'3'2104,"6"1"-1295,8-5-225,8-4 1256,8-2-784,2-1-224,4-3-439,1 3-217,-1 0-793,-3 3 1482,-4-3-921,-7 1-72,-9 1-24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3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163 18 17924,'0'-1'116,"0"0"0,-1 0 1,1 0-1,-1 0 0,0 0 1,1 0-1,-1 0 0,0 0 1,0 0-1,0 0 0,1 1 1,-1-1-1,0 0 0,0 1 1,0-1-1,0 0 0,0 1 1,0-1-1,0 1 0,-1 0 1,1-1-1,0 1 0,0 0 1,0 0-1,-2-1 0,0 2 49,0-1-1,1 1 0,-1-1 0,1 1 0,0 0 0,-1 0 0,1 0 0,0 0 0,-1 1 0,1-1 0,-3 3 0,-2 2 99,0 0 0,0 0-1,1 1 1,0 0 0,-10 14-1,7-2-174,0 0 0,1 0 0,1 0-1,1 1 1,1 0 0,0 1 0,2-1 0,0 1-1,1-1 1,1 1 0,3 33 0,-1-48-63,-1 0 0,1-1 0,0 1 0,0-1 0,1 1 1,0-1-1,0 1 0,0-1 0,5 9 0,-6-12-13,1 0 0,0 0 0,-1-1 0,1 1 0,0 0 0,0 0 0,-1-1-1,1 1 1,1-1 0,-1 0 0,0 0 0,0 0 0,0 0 0,1 0 0,-1 0 0,0 0 0,1-1 0,-1 1 0,1-1 0,-1 0 0,0 0-1,1 1 1,-1-2 0,5 1 0,1-2 3,0 0 0,0 0-1,-1-1 1,1 0 0,-1 0 0,1-1-1,-1 0 1,0 0 0,0 0-1,-1-1 1,10-9 0,2-2 80,-2-1 1,26-33-1,-37 44-48,-1-1 1,0 1-1,0-1 1,0 0-1,3-10 1,-7 16-36,1 0 0,-1-1-1,1 1 1,-1 0 0,0 0 0,1-1 0,-1 1 0,0 0 0,0 0-1,0-1 1,0 1 0,0 0 0,0 0 0,0-1 0,0 1 0,-1 0-1,1 0 1,-1-1 0,1 1 0,-1 0 0,1 0 0,-1 0-1,1 0 1,-1 0 0,0-1 0,0 1 0,1 1 0,-1-1 0,0 0-1,0 0 1,0 0 0,0 0 0,0 1 0,0-1 0,0 0 0,-1 1-1,1-1 1,0 1 0,0-1 0,-2 1 0,-3-1 28,0 0 1,0 0-1,0 1 1,0 0-1,0 0 1,0 1-1,-1-1 1,1 2-1,0-1 1,1 0-1,-1 1 0,0 0 1,-7 4-1,7-3-110,0 0-1,0 0 1,0 0 0,0 1-1,1 0 1,0 0-1,0 1 1,0-1-1,0 1 1,1 0 0,-8 11-1,11-15-17,0 0-1,0 1 1,1-1 0,-1 0-1,0 0 1,1 1-1,-1-1 1,1 0 0,0 1-1,-1-1 1,1 1-1,0-1 1,0 1 0,0-1-1,0 0 1,0 1-1,0-1 1,0 1 0,0-1-1,1 1 1,-1-1-1,1 0 1,-1 1 0,1-1-1,-1 0 1,1 1-1,0-1 1,-1 0 0,1 0-1,0 0 1,0 0-1,2 2 1,-1-2-23,0 0 1,0 0-1,0 0 1,0 0-1,0 0 0,1 0 1,-1-1-1,0 1 1,0-1-1,1 1 0,-1-1 1,1 0-1,-1 0 1,0 0-1,1 0 0,-1-1 1,0 1-1,1-1 1,3-1-1,23-10-895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3.5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35 106 14075,'-3'3'628,"0"0"-1,1 1 1,-1-1 0,1 1-1,0-1 1,0 1-1,0 0 1,0 0 0,1 0-1,-1 0 1,0 6 0,-1 1-228,1-1 1,0 1-1,1 1 1,1-1 0,0 11-1,0-14-365,1 1 0,0-1-1,1 0 1,0 1 0,0-1 0,1 0 0,4 11-1,-5-16 34,0 1 0,0-1 0,0 1 0,1-1 0,-1 0 0,1 0 0,0 0 0,0 0-1,0-1 1,0 1 0,0-1 0,0 1 0,1-1 0,-1 0 0,1-1 0,4 3 0,-4-3-43,0 0 0,1-1 0,-1 1 0,1-1 1,-1 1-1,1-1 0,-1-1 0,1 1 0,-1-1 1,0 1-1,1-1 0,-1-1 0,0 1 0,1 0 0,-1-1 1,0 0-1,0 0 0,0 0 0,0-1 0,-1 1 1,1-1-1,-1 0 0,1 0 0,-1 0 0,4-6 0,2-1-5,-1 0 0,-1-1 0,0 1 0,-1-2 0,1 1 0,-2-1-1,8-22 1,-11 26-3,0-1-1,0 0 0,-1 1 1,0-1-1,-1 0 1,0 0-1,0 0 0,-1 1 1,0-1-1,0 0 0,-1 1 1,-1-1-1,-5-16 1,6 21-41,-1-1 1,1 1 0,-1-1 0,1 1-1,-1 0 1,-1 0 0,1 0-1,0 0 1,-1 1 0,0 0-1,0-1 1,0 1 0,0 0 0,-1 1-1,1-1 1,-1 1 0,1 0-1,-1 0 1,0 0 0,0 1 0,0 0-1,1 0 1,-2 0 0,1 0-1,-7 1 1,8 0-108,-1 0 0,1 0 0,0 1 0,0 0 0,0 0 1,1 0-1,-8 2 0,10-2 108,-1 0 0,1-1 0,-1 1 0,1 0 0,0 0 0,-1 0-1,1 0 1,0 0 0,0 1 0,-1-1 0,1 0 0,0 0 0,0 1 0,1-1 0,-1 1 0,0-1 0,0 1 0,1-1 0,-1 1 0,0 2 0,0 20-393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4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4 17076,'-22'-1'8897,"34"1"-7433,96-3-899,81 3-3324,-163 3 2321,-8 1-186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15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89 14811,'14'-86'6039,"-16"84"-3839,-3 7-1490,-4 12-253,-6 20-214,2 0 0,1 2-1,-7 44 1,15-58-242,1-1 0,1 2 1,1-1-1,1 0 0,2 0 0,4 29 0,-5-48-19,1 0 0,-1-1 0,1 1 0,0-1 1,0 0-1,5 8 0,-6-13-9,-1 1 1,1 0 0,-1 0-1,1 0 1,0-1 0,-1 1 0,1 0-1,0-1 1,-1 1 0,1-1-1,0 1 1,0-1 0,0 1-1,0-1 1,0 1 0,0-1-1,-1 0 1,3 1 0,-2-1-25,0 0-1,0-1 1,1 1 0,-1 0 0,0-1 0,0 1-1,0-1 1,0 1 0,0-1 0,0 1 0,0-1-1,0 0 1,0 1 0,0-1 0,-1 0 0,1 0-1,0 0 1,0 0 0,-1 0 0,2-1 0,3-6-134,-1-1 0,0 1 0,0-1 0,-1 0 0,0 0 0,0-1 0,-1 1 0,2-19 0,-3 24 116,6-47-576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4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17932,'2'3'227,"-1"-1"0,1 1 0,0-1 0,-1 1 0,0 0-1,1-1 1,-1 1 0,0 0 0,-1 0 0,1 0 0,0 0 0,-1 0 0,1 5 0,-3 47 1084,1-24-745,1-16-359,1 1 1,0-1-1,1 1 0,6 23 0,-7-38-204,-1 0-1,0 0 1,0 0-1,1 0 1,-1 0-1,1 0 1,-1 0-1,1-1 1,-1 1-1,1 0 0,-1 0 1,1 0-1,0 0 1,-1-1-1,1 1 1,0 0-1,0-1 1,0 1-1,0 0 0,-1-1 1,1 1-1,0-1 1,0 1-1,0-1 1,0 0-1,0 1 1,0-1-1,2 0 1,-1 0-24,-1-1 0,1 1-1,0-1 1,0 1 0,0-1 0,0 0 0,0 0 0,-1 0 0,1 0 0,0 0 0,-1 0 0,1 0 0,2-3 0,4-5-191,0-1 0,0 0-1,9-15 1,26-57-865,-33 59 518,27-43 0,-30 61 700,-3 11 76,-3 14 192,-1-18-369,-4 74 1048,2-49-874,0 0 0,2 0-1,5 36 1,0-50-762,-2-30 213,-4-12 30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5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35 15795,'4'-8'1573,"-3"5"-1210,0 0-1,0 1 1,0-1 0,0 1-1,1 0 1,-1-1 0,1 1 0,0 0-1,2-3 1,-4 6-278,1-1 0,-1 0 1,0 0-1,1 0 0,-1 1 0,0-1 0,1 0 0,-1 1 0,0-1 0,1 0 0,-1 1 1,0-1-1,0 0 0,1 1 0,-1-1 0,0 1 0,0-1 0,0 0 0,0 1 1,1-1-1,-1 1 0,0-1 0,0 1 0,0-1 0,0 0 0,0 1 0,0-1 1,0 1-1,0-1 0,0 1 0,1 16 513,-1 17 101,-2 0 0,-9 54 0,-22 65-266,8-40-300,21-96-120,-12 84 17,15-92-20,1 0 1,0 0-1,0 0 0,1 0 0,0 0 0,1 0 0,0 0 1,6 16-1,-7-22-11,0 0 1,1-1 0,-1 1 0,1-1-1,0 1 1,0-1 0,0 1-1,0-1 1,0 0 0,0 0-1,1 0 1,-1 0 0,1 0-1,-1-1 1,1 1 0,0-1 0,0 0-1,0 1 1,-1-1 0,1-1-1,0 1 1,0 0 0,0-1-1,1 1 1,-1-1 0,0 0-1,0 0 1,0 0 0,0-1 0,4 0-1,10-2-191,-1-1 0,0-1 0,-1-1 0,24-10 0,-16 6-524,-16 7 771,-5 3-56,0-1 1,0 1-1,-1-1 1,1 1-1,0-1 0,-1 0 1,1 1-1,-1-1 1,1 0-1,-1 0 0,1 0 1,-1 0-1,0 0 1,1-1-1,-1 1 0,0 0 1,0 0-1,0-1 1,0 1-1,0-1 0,0 1 1,0-1-1,-1 1 1,2-4-1,-4-9-282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6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9 16684,'0'0'64,"1"0"1,-1 0 0,0-1-1,0 1 1,0 0 0,0 0 0,0 0-1,0 0 1,1-1 0,-1 1 0,0 0-1,0 0 1,0 0 0,0-1-1,0 1 1,0 0 0,0 0 0,0 0-1,0-1 1,0 1 0,0 0 0,0 0-1,0 0 1,0-1 0,0 1-1,0 0 1,0 0 0,0 0 0,0-1-1,0 1 1,-1 0 0,1 0 0,0 0-1,0-1 1,0 1 0,0 0-1,0 0 1,0 0 0,-1 0 0,1 0-1,0-1 1,0 1 0,0 0 0,0 0-1,-1 0 1,1 0 0,-7 10 1423,-8 20-307,5-3-941,2 0 0,1 1 0,1-1 0,1 1-1,2 0 1,1 0 0,1 1 0,1-1 0,1 0-1,2 1 1,1-1 0,1-1 0,2 1-1,14 40 1,-17-57-444,1-1-1,1 1 0,9 12 1,-13-20 135,-1-1 0,1 1-1,0-1 1,0 0 0,0 0 0,0 0 0,0 0 0,1 0 0,-1 0 0,1 0 0,-1-1 0,1 1-1,-1-1 1,1 0 0,0 0 0,0 0 0,0 0 0,-1-1 0,5 1 0,9-3-398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6.5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17580,'2'8'800,"-1"-1"1,-1 1-1,1 0 1,-2 13-1,2 25 1610,-1-43-2319,0-1 0,1 0 0,-1 1 0,1-1-1,0 0 1,0 0 0,0 1 0,0-1 0,0 0 0,0 0 0,0 0 0,1 0 0,-1 0 0,1-1 0,2 3 0,-3-3-110,0 0 0,1-1 0,-1 1 0,0 0 0,1-1-1,-1 1 1,1-1 0,-1 0 0,1 0 0,-1 1 0,1-1 0,-1 0 0,1 0 0,-1 0 0,1 0 0,-1-1 0,1 1 0,-1 0 0,1-1 0,-1 1 0,0-1 0,1 1 0,-1-1 0,1 0 0,-1 1 0,0-1-1,0 0 1,1 0 0,-1 0 0,0 0 0,1-2 0,5-3-326,-1 0-1,-1 0 1,1-1 0,4-7-1,8-15-1166,9-12-1185,-27 41 2663,1 0-1,-1-1 0,0 1 1,1 0-1,-1-1 0,0 1 1,1 0-1,-1-1 0,0 1 1,1 0-1,-1 0 0,0-1 0,1 1 1,-1 0-1,1 0 0,-1 0 1,1 0-1,-1-1 0,0 1 1,1 0-1,-1 0 0,1 0 1,-1 0-1,1 0 0,-1 0 1,1 0-1,-1 0 0,0 0 0,1 1 1,-1-1-1,1 0 0,-1 0 1,1 0-1,-1 1 0,13 14 103,0 23 1085,-9-19-505,-2-1-1,0 1 1,-1-1 0,-1 1-1,-1 0 1,-5 36 0,-1 6-2473,6-53 1457,-2-4-141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7.0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19132,'-1'10'1929,"1"9"-1265,-1 1-296,-2 3 1184,1 3-616,1-3-768,2 0-368,1-5-760,2-2-280,-4-10 928,0-5-264,3-8-233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7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5 203 15043,'4'0'1833,"-1"6"-761,-1 4-312,-1 7 1056,-1 3-239,0 8-345,0 1-184,0-2-320,-1 2-168,-1-6-415,1-1-266,-1-9-559,2-4-336,0-8 256,-3-1 448,0-4-232,2-5-224</inkml:trace>
  <inkml:trace contextRef="#ctx0" brushRef="#br0" timeOffset="1">22 9 19148,'0'-4'2385,"-1"-1"-1553,-4 5-376,1 0 1984,0 2-2016,1 1-656,0-1 288,2-2-208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8.0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 16051,'14'15'834,"-1"1"0,0 1-1,-1 1 1,-1-1-1,0 2 1,-2 0-1,12 31 1,-8-14-107,-2 0 1,-2 2-1,6 48 0,-13-71-728,0 0-1,-2 1 0,0-1 0,-1 1 0,0-1 0,-1 1 0,-1-1 0,0 0 0,-1 0 0,-10 22 0,10-27-80,-1-1 0,0 0 0,-1 0 0,0 0 0,-1 0 0,1-1 0,-2 0 0,1-1 0,-1 0 0,0 0 0,-1 0-1,1-1 1,-1 0 0,-1-1 0,1 0 0,-12 4 0,-13 2-286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8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19452,'4'3'1745,"8"-3"-1073,4 0-272,10 0 728,4-4-224,11 1-328,3-1-136,1 1-304,-3-1-152,-6 2-528,-5 1-216,-17 1-488,-7 4-1473,-21 0 2113,-8 5-448,-11 3-200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9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16420,'16'13'2064,"4"-3"-1216,6-5-248,6-4 1041,5-4-577,1-4-128,-2-3-672,-5-2-488,-5 1 328,-8 4-144,-16 7-200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29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79 14931,'-2'-2'2862,"-4"8"-1749,-3 11 996,2 6-1581,1 1 0,2 0 0,0 1 1,1-1-1,2 1 0,0-1 0,5 35 0,-1-48 25,0-23-281,1-22-54,4-182 271,-8 216-489,0 0 0,0 0 0,0 0 0,0 0-1,0 0 1,0 0 0,0 0 0,0 0 0,0 1-1,0-1 1,1 0 0,-1 0 0,0 0 0,0 0-1,0 0 1,0 0 0,0 0 0,0 0 0,0 0-1,0 0 1,0 0 0,0 1 0,0-1 0,0 0 0,0 0-1,1 0 1,-1 0 0,0 0 0,0 0 0,0 0-1,0 0 1,0 0 0,0 0 0,0 0 0,0 0-1,0 0 1,1 0 0,-1 0 0,0 0 0,0 0-1,0 0 1,0 0 0,0 0 0,0 0 0,0 0-1,0 0 1,1 0 0,-1 0 0,0 0 0,0 0-1,0 0 1,0 0 0,0 0 0,0-1 0,0 1-1,0 0 1,0 0 0,0 0 0,1 0 0,-1 0-1,0 0 1,0 0 0,0 0 0,0 0 0,0 0-1,0-1 1,0 1 0,11 29-9,-8-21-5,-1 0 1,1-1-1,1 1 0,-1-1 0,1 0 0,6 8 0,-9-14 11,0 0 0,0 0-1,0 0 1,0 0-1,0 0 1,0 0-1,1 0 1,-1-1 0,0 1-1,0 0 1,1-1-1,-1 1 1,0-1-1,1 0 1,-1 1 0,1-1-1,0 0 1,1 0-1,-1 0 0,0-1 1,0 1-1,0-1 1,0 1-1,0-1 0,0 0 1,0 0-1,0 0 1,0 0-1,0 0 0,0 0 1,0 0-1,2-3 1,5-5-16,0-1 1,-1 0-1,0 0 0,-1-1 1,0 0-1,0-1 1,8-20-1,11-18-104,-26 50 119,0-1 0,0 1-1,1 0 1,-1-1 0,0 1 0,0-1 0,1 1 0,-1-1 0,0 1 0,1-1 0,-1 1 0,0 0 0,1-1 0,-1 1 0,1 0 0,-1-1 0,0 1 0,1 0 0,-1 0 0,1-1 0,-1 1-1,1 0 1,-1 0 0,1 0 0,-1 0 0,2 0 0,5 10-67,-2 24-3,-5-33 73,8 88-111,13 133-1098,-23-219-64,-4-7 954,-3-6 116,-4-8-345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15.4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45 19532,'-11'-21'2049,"6"14"-1297,-1-1-344,5 8 992,-1-2-264,4-1-615,-1 3-337,3 0-825,-1-2-479,1 1 496,1 11 64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0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0 147 16235,'0'0'90,"0"0"0,1 0 0,-1 1 0,0-1-1,0 0 1,0 1 0,0-1 0,0 0 0,1 0-1,-1 1 1,0-1 0,0 0 0,0 0-1,1 0 1,-1 1 0,0-1 0,0 0 0,1 0-1,-1 0 1,0 0 0,0 0 0,1 1-1,-1-1 1,0 0 0,1 0 0,-1 0 0,0 0-1,0 0 1,1 0 0,-1 0 0,0 0 0,1 0-1,-1 0 1,0 0 0,1 0 0,-1 0-1,1-1 1,13-1 544,-13 1-496,42-12 2314,58-28 0,-24 8-1688,-52 24-574,1-3-186,1 2 1,1 2-1,-1 0 1,42-6-1,-65 14-156,1 0 1,0 0 0,0 1-1,-1-1 1,1 1-1,0 0 1,-1 0-1,7 2 1,-9-2 30,-1-1 0,0 1 0,0-1 0,0 1 1,1 0-1,-1-1 0,0 1 0,0 0 0,0-1 0,0 1 1,0 0-1,-1 0 0,1 0 0,0 0 0,0 0 0,0 0 0,-1 0 1,1 1-1,-1-1 0,1 0 0,-1 0 0,1 0 0,-1 1 1,0-1-1,1 0 0,-1 0 0,0 1 0,0-1 0,0 0 1,0 0-1,0 1 0,0-1 0,-1 2 0,-6 8-796,-9-2-117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0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98 18116,'6'17'1161,"-1"0"0,-1 1 0,0 0 0,-2 0 1,1 30-1,1-8-245,17 135-705,-21-175-353,0 1 1,0-1 0,0 1 0,0-1 0,0 1-1,0-1 1,0 1 0,0 0 0,0-1-1,0 1 1,0-1 0,0 1 0,0-1 0,-1 1-1,1-1 1,0 1 0,0-1 0,-1 1-1,1-1 1,0 1 0,-1-1 0,1 0 0,0 1-1,-1-1 1,1 0 0,0 1 0,-1-1 0,1 0-1,-1 1 1,1-1 0,-1 0 0,1 0-1,-1 1 1,1-1 0,-1 0 0,-2 1-259,1-1 0,-1 0 0,1 0 0,-1 0 0,1 0 0,-1-1 0,1 1 0,-5-1 0,-3-3-349,-1 1 0,-18-10 0,24 11 917,1 0-1,0-1 0,0 0 1,0 0-1,0 0 1,0-1-1,1 1 0,0-1 1,-1 0-1,1 0 1,1 0-1,-1 0 0,0-1 1,-1-4-1,1 2 156,1 0 0,0 0-1,0 0 1,1-1 0,0 1-1,0-1 1,1 1 0,0-13 0,2 5 53,0 1 0,1 0 0,0-1 1,1 1-1,1 1 0,0-1 0,1 1 1,1-1-1,8-12 0,-4 10-183,0 1 0,1 1-1,1 0 1,0 0 0,1 2-1,22-17 1,-29 24-175,-1 0 0,1 1 0,1 0-1,-1 0 1,1 0 0,-1 1 0,1 0 0,0 1 0,0 0 0,0 0-1,1 1 1,-1 0 0,0 0 0,1 1 0,-1 0 0,16 2 0,-22-2-15,-1 1 1,1-1 0,0 1-1,0-1 1,0 1 0,0 0-1,0 0 1,-1 0 0,1 0-1,0 0 1,-1 0-1,1 0 1,0 1 0,-1-1-1,0 1 1,1-1 0,-1 1-1,0-1 1,0 1 0,0 0-1,0 0 1,0-1 0,0 1-1,0 0 1,-1 0 0,1 0-1,-1 0 1,1 0 0,-1 0-1,0 0 1,0 0 0,0 0-1,0 0 1,0 0 0,0 0-1,-1 0 1,1 0 0,-1 2-1,-2 5 49,1 0 0,-1-1-1,0 0 1,-1 0 0,0 0-1,0 0 1,-8 9 0,4-6 50,-1 0 1,0-1 0,-1 0-1,0-1 1,-1 0 0,-15 10-1,20-15-151,0 0 0,-1-1 0,1 1 0,-1-1 0,0-1 0,0 1 0,0-1 0,0 0 0,-1-1 0,1 0 0,0 0 0,-1 0 0,-10-2 0,17 1 19,-1 0 0,1 0 0,-1 0 1,1-1-1,0 1 0,-1-1 0,1 1 1,0-1-1,-1 1 0,1-1 0,0 0 0,0 0 1,-1 0-1,1 0 0,0 0 0,0 0 1,0 0-1,0 0 0,0 0 0,0 0 0,1 0 1,-1-1-1,0 1 0,1 0 0,-1 0 1,0-1-1,1 1 0,0-1 0,-1 1 1,1-1-1,0 1 0,0 0 0,0-1 0,0 1 1,0-1-1,0 1 0,0-1 0,0 1 1,0-1-1,1 1 0,-1 0 0,2-3 0,5-14-398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1.2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 17364,'0'-2'279,"4"-26"2655,1 23-1528,1 18-137,-1 10-677,7 23-205,-12-43-378,1-1 0,0 1 0,0-1-1,0 1 1,0-1 0,1 0 0,-1 0 0,1 0-1,-1 1 1,1-1 0,0-1 0,-1 1 0,4 3 0,-4-5-8,0 0 0,0 0 0,0 0 0,0 1 0,0-1 0,0 0 0,0 0 0,0 0 0,0 0 1,0-1-1,0 1 0,0 0 0,0 0 0,0-1 0,0 1 0,-1 0 0,1-1 0,0 1 1,0-1-1,0 1 0,0-1 0,-1 1 0,1-1 0,0 0 0,0 1 0,-1-1 0,1 0 0,-1 1 1,1-1-1,0-1 0,18-27 8,-19 27-8,26-48 49,-26 50-48,0 0 0,0 0-1,0 0 1,0 0-1,0 0 1,0 1 0,0-1-1,0 0 1,0 0 0,0 0-1,0 0 1,0 0 0,0 1-1,0-1 1,0 0 0,0 0-1,0 0 1,0 0-1,0 0 1,0 0 0,0 1-1,1-1 1,-1 0 0,0 0-1,0 0 1,0 0 0,0 0-1,0 0 1,0 0 0,0 0-1,1 0 1,-1 0-1,0 0 1,0 1 0,0-1-1,0 0 1,0 0 0,1 0-1,-1 0 1,0 0 0,0 0-1,0 0 1,0 0 0,0 0-1,1 0 1,-1 0 0,0 0-1,0-1 1,0 1-1,0 0 1,0 0 0,0 0-1,1 0 1,-1 0 0,0 0-1,0 0 1,0 0 0,0 0-1,0 0 1,0 0 0,0-1-1,1 1 1,0 14 24,-2 11-285,2 1 1,0-1 0,2 0 0,10 42 0,-7-55-1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5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1 126 18988,'1'-7'371,"0"0"-1,1-1 1,0 1-1,0 0 1,1 0-1,0 0 1,0 1-1,1-1 1,0 1-1,0-1 1,7-7-1,-8 11-323,0 0 0,-1 0 0,1 0 0,0 0-1,1 1 1,-1 0 0,0-1 0,1 1 0,-1 0 0,1 1 0,0-1-1,-1 1 1,1-1 0,0 1 0,0 0 0,0 1 0,0-1 0,0 1-1,0-1 1,0 1 0,0 0 0,7 2 0,-8-2-41,-1 1 1,0-1 0,0 1-1,0 0 1,0 0-1,0 0 1,0 0-1,0 0 1,0 0 0,0 0-1,0 1 1,0-1-1,-1 1 1,1 0-1,-1-1 1,1 1 0,-1 0-1,2 2 1,-2-1-1,1 1 0,0 0 1,-1 0-1,0-1 1,0 1-1,0 0 0,-1 0 1,1 0-1,-1 6 1,0 4 11,-2-1 0,1 0 0,-2 0 0,1 0 0,-7 15 0,-49 113 272,38-98-122,2 1-1,-15 56 0,31-95-138,1 1-1,0 0 0,0-1 1,1 1-1,0 0 0,0 0 1,0 0-1,0-1 1,1 1-1,0 0 0,2 5 1,-2-8-16,0 0 1,0-1-1,1 1 1,-1-1-1,1 0 1,-1 1-1,1-1 1,0 0-1,0 0 1,0 0 0,0 0-1,0 0 1,1-1-1,-1 1 1,0-1-1,1 1 1,-1-1-1,1 0 1,-1 0 0,1 0-1,0 0 1,-1-1-1,1 1 1,4 0-1,2-1-82,1 1 0,-1-1-1,0-1 1,0 0 0,1 0-1,-1-1 1,0 0 0,0-1 0,0 0-1,-1 0 1,11-6 0,11-7-703,46-33 0,-53 33 280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6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19004,'4'17'2305,"1"3"-1441,-4 2-368,5 0 1504,2 1-1064,1-4-207,6-4-345,2-6-280,2-12-520,0-5-321,2-8-471,0-3-240,-1-1-609,-3-2-535,-5 0 1632,-2 3-449,-4 8 17</inkml:trace>
  <inkml:trace contextRef="#ctx0" brushRef="#br0" timeOffset="1">213 6 13027,'-6'161'7620,"4"-47"-5089,-1-41-1524,2-21-1135,-10 59 0,10-109-2322,0-7 1590,0-9 97,1-1-393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8.6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54 17492,'-6'7'2248,"-4"0"-1424,15-3-303,-1-5 1775,12-5-1304,7-1-184,6-3-336,4-2-135,9-1-129,6 3-72,0 3-280,1 3-264,-4 4-593,-5 3-295,-11-1 992,-7-2-224,-11-7-264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9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39 16363,'5'-5'457,"1"0"-1,-1 1 0,1 0 0,0 0 1,0 1-1,1 0 0,10-4 0,-16 6-396,1 0 0,0 1-1,-1 0 1,1-1-1,0 1 1,-1 0 0,1 0-1,0-1 1,0 2-1,-1-1 1,1 0 0,0 0-1,0 0 1,-1 1 0,1-1-1,0 1 1,-1-1-1,1 1 1,-1 0 0,1 0-1,0 0 1,-1 0-1,0 0 1,1 0 0,-1 0-1,0 0 1,1 0 0,-1 1-1,0-1 1,0 0-1,0 1 1,0-1 0,0 1-1,-1-1 1,2 3-1,1 4-11,0 1 0,-1-1-1,0 1 1,-1 0 0,0 0-1,0-1 1,-1 1 0,-1 15-1,-13 73 384,10-77-274,-11 54 349,5-32 179,-4 47 1,13-86-678,1 0-1,0-1 1,0 1-1,0 0 1,0 0-1,1 0 1,-1 0 0,1 0-1,-1 0 1,1 0-1,0-1 1,0 1-1,0 0 1,1-1-1,-1 1 1,1-1-1,-1 1 1,1-1-1,0 0 1,3 4-1,-4-6-54,1 1 0,-1 0 0,0 0-1,1 0 1,-1-1 0,0 1 0,1-1 0,-1 1-1,1-1 1,-1 0 0,1 0 0,0 1 0,-1-1-1,1 0 1,-1 0 0,3-1 0,-1 1 3,0-1 0,-1 0 0,1 0 0,0 0 0,0 0 0,0 0 0,-1-1 0,1 1 0,-1-1 0,5-3 0,18-20-332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39.5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61 19012,'-3'0'204,"-1"1"0,1-1 0,0 1 0,0 0 0,0 0 0,0 0 0,0 1 0,1-1 0,-1 1 0,0 0 0,1-1 0,-1 1-1,-2 3 1,-28 30 1081,27-27-1080,1 1 0,-1-1 1,2 1-1,-1 1 0,1-1 1,1 0-1,0 1 0,-3 12 1,6-17-167,-1 0 0,0 0 0,1-1 0,0 1 0,0 0 0,1 0 0,-1 0 0,3 7 0,-2-10-26,0 1 1,0-1-1,0 1 0,0-1 0,0 0 0,1 1 0,-1-1 0,1 0 0,-1 0 0,1 0 0,0 0 0,0-1 0,0 1 0,0 0 0,0-1 0,4 3 0,-2-3-9,0 1 0,0-1 0,0 0 0,0 0 0,0 0-1,0-1 1,0 0 0,0 1 0,1-1 0,-1-1 0,0 1-1,0-1 1,0 1 0,0-1 0,1 0 0,-1-1 0,-1 1-1,1-1 1,0 1 0,0-1 0,6-5 0,1 0-3,-1 0-1,1-1 1,-1 0 0,-1-1 0,17-19 0,-16 14 16,0 0 1,0 0 0,14-30-1,-22 39 0,0 0 0,0 0 0,0 0 0,0 0 0,-1 0 0,0 0 0,0-1 0,0 1 0,-1 0 0,0 0 0,0-1 0,0 1 0,0 0 0,-1-1 0,0 1 0,-3-9 0,3 11-5,0 1 0,0 0 0,0 0 0,-1 0 1,1 0-1,0 0 0,-1 0 0,0 0 0,1 0 0,-1 1 1,0-1-1,0 1 0,0-1 0,0 1 0,0 0 1,0-1-1,-1 1 0,1 0 0,0 1 0,-4-2 1,2 1-53,0 1 1,0 0-1,0 0 1,0 0 0,0 0-1,0 1 1,0-1-1,1 1 1,-1 0 0,0 0-1,-6 3 1,2 0-230,-1 0 1,1 1-1,0 0 1,1 0-1,-1 0 1,1 1-1,0 0 1,0 1-1,1 0 1,-7 9 0,0 4-311,4-4-185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0.1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 93 11682,'1'-4'347,"-1"0"0,1 0 0,-1-1 0,0 1-1,0 0 1,-1 0 0,1 0 0,-1-1-1,0 1 1,0 0 0,-3-7 0,3 9-115,1 0 0,-1 0 0,0 0 0,0 0 0,-1 0 0,1 0 0,0 0 0,-1 1 0,1-1 0,-1 0 0,1 1 0,-1-1 0,0 1 0,1 0 0,-1-1 0,0 1 0,0 0 0,0 0 0,0 0 0,0 1 0,0-1 1,0 0-1,0 1 0,-3-1 0,-1 1-25,0 0 1,0 0-1,1 0 1,-1 1 0,0 0-1,0 0 1,1 1-1,-1-1 1,1 1-1,0 1 1,-1-1 0,1 1-1,0-1 1,0 1-1,-5 5 1,5-3-104,0 0 0,-1 0 0,1 1 0,1 0 1,-1 0-1,1 0 0,0 0 0,1 1 0,0 0 0,-5 11 0,5-7-66,0 0-1,0 0 1,1 0-1,1 1 1,0-1-1,0 0 1,1 1-1,0-1 1,1 0-1,1 1 1,0-1-1,0 0 1,1 0-1,0 0 1,7 13-1,-9-20-26,1 0-1,1 0 1,-1-1-1,0 1 1,1 0-1,0-1 1,0 0-1,0 0 1,0 0-1,0 0 1,1 0-1,-1-1 1,1 1-1,-1-1 1,1 0-1,0 0 1,0 0-1,0-1 1,0 0-1,1 1 1,-1-1-1,0-1 1,0 1-1,1 0 1,-1-1-1,0 0 1,1 0-1,-1-1 1,0 1-1,1-1 1,6-2-1,-1 0-1,0 0-1,0-1 1,0-1-1,0 1 1,-1-2-1,1 1 1,-1-1 0,-1-1-1,1 0 1,-1 0-1,13-15 1,-13 12-4,-1 0 1,0-1-1,0 0 1,-1 0-1,0 0 1,-1-1-1,7-23 0,-11 31-36,0-1-1,-1 1 1,1-1-1,-1 1 0,0-1 1,0 1-1,0-1 1,-1 1-1,1-1 0,-1 1 1,-2-6-1,2 7-36,0 0 1,-1 1-1,1-1 0,-1 1 0,1-1 1,-1 1-1,0-1 0,0 1 0,0 0 1,-1 0-1,1 0 0,0 0 0,-1 0 1,0 1-1,1-1 0,-1 1 0,0 0 1,-3-2-1,3 2-28,0 0 1,0 0-1,-1 0 0,1 1 1,0-1-1,0 1 1,0 0-1,-1 0 1,1 0-1,0 0 0,0 0 1,0 1-1,-1-1 1,1 1-1,0 0 1,0 0-1,0 0 0,0 0 1,0 1-1,1-1 1,-1 1-1,0 0 1,-3 3-1,-8 7-492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0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26 276 16972,'1'0'2748,"-1"8"-2028,-8 50 4635,4-41-4824,2 0 0,-1 31-1,3-40-473,1 0-1,0 0 0,0 0 1,1 0-1,0-1 1,0 1-1,1 0 0,0-1 1,8 13-1,-10-18-70,0 0 0,0 0 0,0 0 0,1-1 0,-1 1 0,1 0-1,0-1 1,-1 1 0,1-1 0,0 0 0,0 0 0,0 1 0,0-1 0,0 0-1,0-1 1,0 1 0,0 0 0,0 0 0,0-1 0,0 0 0,1 1 0,-1-1 0,0 0-1,0 0 1,0 0 0,1 0 0,-1 0 0,0-1 0,0 1 0,0-1 0,1 1 0,-1-1-1,0 0 1,0 0 0,0 0 0,0 0 0,0 0 0,-1-1 0,1 1 0,2-2 0,0-1-154,1 0 1,-1 0 0,0 0 0,0-1 0,0 1 0,-1-1 0,1 0 0,-1-1-1,0 1 1,-1 0 0,1-1 0,-1 1 0,0-1 0,-1 0 0,1 0 0,-1 0-1,0 0 1,0-8 0,0-21-537</inkml:trace>
  <inkml:trace contextRef="#ctx0" brushRef="#br0" timeOffset="1">39 7 21949,'-8'-6'2120,"3"7"-1448,-2 4-304,1-2 1441,1 2-937,2 1-1040,0-1-752,1-5 480,2-3 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15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3 344 13707,'-2'12'1671,"1"1"1101,4-12-1375,3-7-129,4-10-600,0 0 0,-1 0 0,13-34 0,-12 28-427,41-112 461,-22 54-569,-16 53-88,-13 27-43,0 0-1,0 0 1,0-1 0,1 1-1,-1 0 1,0 0 0,0 0-1,0 0 1,0 0 0,0-1-1,0 1 1,1 0 0,-1 0-1,0 0 1,0 0 0,0 0-1,0 0 1,1 0 0,-1 0 0,0 0-1,0-1 1,0 1 0,1 0-1,-1 0 1,0 0 0,0 0-1,0 0 1,1 0 0,-1 0-1,0 0 1,0 0 0,0 1-1,1-1 1,-1 0 0,0 0-1,0 0 1,0 0 0,1 0-1,4 15 69,4 47-8,-2 1 0,-3 0 1,-5 72-1,2-134-81,-1-1 0,0 0 0,0 0 0,0 0 0,0 0 0,0 0 0,0 0-1,0 0 1,0 0 0,0 0 0,0 0 0,0 0 0,0 1 0,0-1 0,0 0 0,0 0 0,0 0 0,0 0 0,0 0 0,0 0 0,0 0 0,0 0 0,0 0-1,-1 0 1,1 0 0,0 1 0,0-1 0,0 0 0,0 0 0,0 0 0,0 0 0,0 0 0,0 0 0,0 0 0,0 0 0,0 0 0,0 0 0,0 0 0,0 0-1,-1 0 1,1 0 0,0 0 0,0 0 0,0 0 0,0 0 0,0 0 0,0 0 0,0 0 0,0 0 0,0 0 0,0 0 0,0 0 0,-1 0 0,1 0-1,0 0 1,0 0 0,0 0 0,0 0 0,0 0 0,0 0 0,0 0 0,0 0 0,0 0 0,0 0 0,0 0 0,0 0 0,-1 0 0,-2-6-520,-4-36-203,6 31 565,-3-30-424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1.5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55 16003,'0'-1'1921,"6"1"-985,4 1-368,6-1 2169,3 0-1577,14-3-600,6-1-96,4-5-152,2 2-144,-3-3-432,-1 0-256,-10 3-504,-3 2-208,-18 5-1201,-9 5 1825,-12 3-464,-11 5-249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2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0 106 16436,'4'9'1744,"11"-6"-920,5-6-248,16-7 1097,5-5-465,8-4-360,2 1-120,2 0-360,-2 1-296,-6 5-872,-11 6-1432,-11 6 1880,-4 5-321,-7 1-287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4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9 18132,'10'-8'2279,"-11"18"-830,-12 33-181,8-28-1027,-14 51 31,19-65-273,0-1 0,0 0 0,0 1-1,0-1 1,0 1 0,0-1 0,0 0 0,0 1 0,0-1 0,1 0-1,-1 1 1,0-1 0,0 1 0,0-1 0,1 0 0,-1 1 0,0-1-1,0 0 1,1 0 0,-1 1 0,0-1 0,1 0 0,-1 0 0,0 1-1,1-1 1,-1 0 0,0 0 0,1 0 0,-1 1 0,0-1 0,1 0-1,-1 0 1,1 0 0,-1 0 0,0 0 0,1 0 0,-1 0 0,1 0-1,-1 0 1,1 0 0,21 0-35,-18 0 26,3 0 2,0 1 0,0 0 0,0 0 0,0 1 1,0 0-1,-1 1 0,1-1 0,0 1 0,-1 0 0,0 1 1,0-1-1,0 1 0,0 1 0,-1-1 0,1 1 1,-1 0-1,0 0 0,-1 0 0,1 1 0,-1 0 0,0 0 1,-1 0-1,4 7 0,-4-7 38,0 0-1,0 0 1,-1 0 0,0 0 0,0 0-1,-1 1 1,1-1 0,-1 1 0,-1-1-1,1 1 1,-1-1 0,0 1 0,-1-1-1,0 1 1,0-1 0,0 0 0,-1 1-1,1-1 1,-2 0 0,1 0-1,-1 0 1,0 0 0,0-1 0,0 1-1,-6 6 1,5-8 20,0-1 1,0 1-1,0-1 0,-1 0 0,1-1 1,-1 1-1,0-1 0,1 0 0,-1 0 1,0 0-1,0-1 0,-1 1 0,1-1 0,0-1 1,0 1-1,0-1 0,-1 0 0,1 0 1,0 0-1,0-1 0,-7-1 0,0 0-194,0-1-1,1 0 0,-1 0 0,0-2 1,1 1-1,0-2 0,0 1 1,-11-9-1,-8-9-182,2-1-109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44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0 135 21421,'4'0'2128,"-2"0"-1592,1-4-272,1 1 1161,12-3-945,4 3-304,5-3-800,2 2-449,7 0-767,0 1 1432,2 1-328,-1-2-321</inkml:trace>
  <inkml:trace contextRef="#ctx0" brushRef="#br0" timeOffset="1">577 1 16684,'-1'4'254,"-1"0"1,0 1 0,1-1 0,-2 0-1,1 0 1,0 0 0,-1-1 0,0 1 0,0 0-1,0-1 1,0 0 0,-5 4 0,-11 14 731,8-6-687,0 1-1,1 0 1,1 0 0,0 1 0,1 0 0,1 1 0,1 0-1,0 0 1,1 0 0,1 0 0,1 1 0,1 0 0,0 30-1,2-45-268,0 1 0,1 0-1,0 0 1,0 0 0,0 0-1,1 0 1,-1-1 0,1 1-1,0 0 1,0-1 0,5 7 0,-5-9-20,0 0 1,-1 0 0,1 0-1,0 0 1,0-1 0,0 1 0,0-1-1,1 1 1,-1-1 0,0 0-1,1 0 1,-1 0 0,1 0 0,-1-1-1,1 1 1,-1 0 0,1-1 0,-1 0-1,1 0 1,-1 1 0,1-2-1,0 1 1,3-1 0,2 0 4,0-2 0,0 1-1,-1-1 1,1 0 0,-1 0 0,1-1 0,-1 0 0,0 0 0,-1-1 0,1 0 0,-1 0-1,0-1 1,6-7 0,3-3 27,-1-1 0,-1-1 0,18-32 0,-25 39-25,0-1 0,0 0 0,-1 0 0,-1-1 0,0 1 0,-1-1 0,0 0 0,-1 0 0,2-23 0,-4 31-17,-1 0 0,1 0 0,-1 0 0,0 0 0,0 0 0,0 0 0,0 0 1,-1 0-1,0 1 0,0-1 0,0 1 0,-1-1 0,0 1 0,0 0 0,0 0 0,0 0 0,0 0 0,-1 0 0,0 1 0,1 0 0,-1-1 1,-1 1-1,1 1 0,0-1 0,-1 1 0,1 0 0,-10-3 0,7 2-112,0 1 1,-1 0-1,1 1 0,-1 0 1,1 0-1,-1 1 0,0 0 1,1 0-1,-1 1 0,1-1 1,-1 2-1,-7 1 0,-1 2-324,1 1-1,0 0 1,0 1-1,-20 12 1,14-8-244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1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 13507,'-3'7'1515,"-2"7"-1098,0 256 2524,5-105-1997,2 63-89,1-169-956,23 109 1,14 12-2524,-36-165 2162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3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1698 16075,'13'1'409,"0"0"0,0-1 0,0 0-1,0-1 1,-1-1 0,19-4-1,-6 2 3,106-21 556,225-75 0,-285 79-954,0 4 0,132-16 1,152 11 17,-149 12-34,23-9 39,265-57 0,472-62-14,-411 67 19,-204 21-19,-101 28-8,24-2 48,60-39-102,-287 52 40,70-7 0,-98 17-6,0 0 0,1 2 0,-1 0 0,0 1 1,0 0-1,29 9 0,-8 2-5,-23-7 14,0-1-1,0 0 0,0-1 1,1-1-1,-1 0 1,23-1-1,-36-2 0,0-1 0,-1 1 0,1-1 0,0 0 0,-1-1 0,1 1 0,-1-1 0,1 1 0,-1-1 0,6-4 0,32-28 74,-19 15-31,-5 5-43,1 0-1,0 2 1,0 0 0,2 1 0,-1 1-1,1 1 1,1 1 0,-1 1 0,1 0-1,1 2 1,-1 0 0,40-3 0,124 7-120,-174-1 102,-1 1 1,1-2-1,-1 1 0,1-1 0,-1-1 0,0 0 0,0 0 0,0-1 0,17-12 1,-25 15 11,0 0 0,0 0 1,0 0-1,-1 0 1,1 0-1,0-1 1,-1 1-1,0-1 0,1 1 1,-1-1-1,1-5 1,8-34-110,-6 22 33,16-71-581,-4 0 0,-4-1 0,1-156 0,-13 233 657,-1 0-1,-1-1 1,-7-23-1,8 33 112,-1 0 0,0 0 0,-1 0 0,1 0 0,-1 1 0,0-1-1,-1 1 1,1 0 0,-1 0 0,0 0 0,-6-6 0,8 10-44,0 1 1,0-1 0,1 1-1,-1 0 1,0-1 0,0 1-1,0 0 1,0 0 0,1 0-1,-1 0 1,-3 1 0,-3-1-39,-42-4 28,14 1-36,-40 1 0,-332 55-300,156-14-41,-797 38-615,514-92 904,6-46 167,222 14-148,-4 27 4,-554 72 63,633-25 358,-392 97 0,510-94-353,-2-6 1,-128 11-1,216-33-37,-230 28 291,231-25-210,0 2 0,0 1 1,0 1-1,1 1 1,1 1-1,0 1 1,-29 19-1,41-22-391,14-13 109,22-18-4,-15 14 112,12-11-84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5.0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17420,'1'-1'144,"-1"1"1,0-1-1,1 1 0,-1-1 1,1 1-1,-1-1 1,0 1-1,1 0 0,-1-1 1,1 1-1,-1-1 1,1 1-1,-1 0 0,1-1 1,0 1-1,-1 0 1,1 0-1,-1-1 0,1 1 1,0 0-1,-1 0 1,1 0-1,-1 0 0,1 0 1,0 0-1,3 15 2102,-3-4-2125,21 188 1702,7 51-2239,-25-235-666,-3-11-70,-2-9 441,-5-6 57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5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24 15347,'0'-1'132,"0"0"-1,1 0 1,-1 0 0,0 0-1,0 1 1,0-1 0,0 0-1,0 0 1,-1 0-1,1 0 1,0 0 0,0 0-1,-1 1 1,1-1-1,0 0 1,-1 0 0,1 0-1,-1 1 1,1-1-1,-1 0 1,1 1 0,-1-1-1,1 0 1,-1 1 0,0-1-1,1 1 1,-1-1-1,0 1 1,0-1 0,-1 1 39,1 0 0,-1 0 0,1 0 0,-1 0 0,1 0 0,-1 0 0,1 1 1,-1-1-1,1 1 0,-1-1 0,1 1 0,0 0 0,-1-1 0,1 1 1,-2 1-1,-6 5 401,0 0 1,0 0-1,-10 13 1,0 0-292,1 1-1,1 0 1,1 2 0,1 0 0,-20 42-1,34-64-279,1-1 0,0 0-1,0 0 1,0 1 0,0-1 0,0 0-1,-1 1 1,1-1 0,0 0 0,0 0-1,0 1 1,0-1 0,0 0-1,0 1 1,0-1 0,0 0 0,0 1-1,0-1 1,0 0 0,0 1 0,0-1-1,1 0 1,-1 1 0,0-1-1,0 0 1,0 0 0,0 1 0,1-1-1,-1 0 1,0 0 0,0 1 0,0-1-1,1 0 1,-1 0 0,0 1 0,0-1-1,1 0 1,-1 0 0,0 0-1,0 0 1,1 1 0,-1-1 0,0 0-1,1 0 1,-1 0 0,0 0 0,1 0-1,-1 0 1,0 0 0,1 0-1,-1 0 1,0 0 0,1 0 0,-1 0-1,0 0 1,1 0 0,-1 0 0,0 0-1,0-1 1,1 1 0,-1 0 0,1 0-1,27-9-27,-19 6-1,7-2-36,0 1 1,1 1-1,-1 1 0,1 0 0,-1 1 1,26 2-1,-37-1 60,-1 1-1,0-1 1,0 1 0,0 0-1,0 1 1,1-1-1,-2 1 1,1 0 0,0 0-1,0 0 1,0 0 0,-1 0-1,0 1 1,1 0-1,-1 0 1,0 0 0,0 0-1,0 0 1,-1 1 0,1-1-1,-1 1 1,0-1-1,0 1 1,0 0 0,0 0-1,-1 0 1,0 0 0,0 0-1,0 1 1,1 7-1,-1-1 104,-1 0-1,0 0 0,-1 1 0,0-1 0,0 0 0,-1 0 0,-1 0 0,0 0 0,-9 20 1,8-21 38,0-1 1,-1 1-1,-1-1 1,0 0-1,0 0 1,0-1-1,-1 0 1,0 0-1,-1 0 1,-13 10-1,19-16-130,0-1 0,-1 1-1,1-1 1,0 0 0,0 0-1,0 0 1,-1 0 0,1 0-1,-1-1 1,1 1 0,0-1-1,-1 1 1,1-1 0,-1 0-1,1 0 1,-1 0 0,1 0-1,-1-1 1,1 1 0,-1 0-1,-2-2 1,3 1-112,-1-1 1,1 1-1,0-1 0,-1 0 1,1 1-1,0-1 0,0 0 1,0 0-1,0-1 0,1 1 1,-1 0-1,1-1 0,-1 1 1,1-1-1,0 1 1,0-1-1,0 0 0,-1-4 1,-1-4-93,1 1 0,0-1 0,1 0 0,-1-18 0,6-13-483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6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 17868,'19'9'2376,"-3"-5"-1447,-2-2-353,1-2 1520,4-3-1024,-3-3-135,2-1-545,0-2-368,1-1-873,-2 3-415,-3-3 984,2 1-240,-4-1-144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6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 16932,'0'0'46,"0"0"0,0 0 0,0 0 0,0 0 0,0 0 0,0 0 0,0 0 0,0 0 0,0 0 0,0 0 0,0 0 0,0 0 0,1 1 0,-1-1 0,0 0 0,0 0 0,0 0 0,0 0 0,0 0 0,0 0 0,0 0 0,0 0 0,0 0 0,0 0 0,0 0 0,1 0 0,-1 0 1,0 0-1,0 0 0,0 0 0,0 0 0,0 0 0,0 0 0,0 0 0,0 0 0,0 0 0,0 0 0,1 0 0,-1 0 0,0 0 0,0 0 0,0 0 0,0 0 0,0 0 0,0 0 0,0 0 0,0-1 0,0 1 0,0 0 0,0 0 0,0 0 0,0 0 0,0 0 0,0 0 0,1 0 0,-1 0 0,0 0 0,0 0 0,0 0 1,0 0-1,0-1 0,0 1 0,0 0 0,0 0 0,0 0 0,1 12 1503,-4 27-519,3-29-595,-8 396 2309,8-393-2676,0-8-30,0 0-1,0 0 1,0 0-1,0 0 1,1 0-1,0 0 1,0 0-1,0 0 0,3 6 1,-4-10-33,0-1-1,0 0 1,0 0 0,1 0 0,-1 0-1,0 0 1,0 0 0,0 1-1,0-1 1,1 0 0,-1 0 0,0 0-1,0 0 1,0 0 0,0 0-1,1 0 1,-1 0 0,0 0 0,0 0-1,0 0 1,1 0 0,-1 0-1,0 0 1,0 0 0,0 0 0,1 0-1,-1 0 1,0 0 0,0 0-1,0 0 1,1 0 0,-1 0 0,0-1-1,0 1 1,0 0 0,0 0-1,0 0 1,1 0 0,-1 0 0,0 0-1,0-1 1,0 1 0,0 0-1,0 0 1,1 0 0,5-10 95,70-159 491,-47 97-542,-16 41-137,-1 7-530,-2-1 1,-1 0 0,6-29 0,-15 53 594,0 1 1,0 0-1,1-1 1,-1 1 0,0 0-1,0 0 1,0-1-1,0 1 1,0 0 0,-1-1-1,1 1 1,0 0-1,0 0 1,0-1 0,0 1-1,0 0 1,0-1-1,0 1 1,0 0-1,-1 0 1,1-1 0,0 1-1,0 0 1,0 0-1,-1 0 1,1-1 0,0 1-1,0 0 1,-1 0-1,1 0 1,0-1 0,0 1-1,-1 0 1,1 0-1,0 0 1,-1 0 0,1 0-1,0 0 1,-1 0-1,-8 2-606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16.3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5 169 17364,'-2'-4'685,"-1"-1"1191,5 6-560,16 14-95,-14-13-1176,0 0 1,0 0-1,1 0 0,-1-1 0,1 1 0,-1-1 1,1 0-1,0 0 0,-1-1 0,1 1 1,0-1-1,-1 0 0,1-1 0,0 1 1,0-1-1,-1 0 0,1 0 0,7-3 0,-7 2 13,0-1 0,-1 1 0,1-1 0,-1-1-1,0 1 1,1-1 0,-1 0 0,-1 1 0,1-2-1,-1 1 1,1 0 0,-1-1 0,0 1-1,-1-1 1,1 0 0,1-6 0,-1 3 77,0 0 0,-1 0 0,0 0 0,0-1 0,0-8 1,-2 15-96,1 0 1,-1 0-1,0 0 1,0 0 0,0 0-1,0-1 1,0 1 0,-1 0-1,1 0 1,-1 1 0,1-1-1,-1 0 1,0 0-1,1 0 1,-1 0 0,0 0-1,0 1 1,0-1 0,-1 0-1,1 1 1,0-1-1,-1 1 1,1-1 0,-1 1-1,1 0 1,-1 0 0,-2-2-1,3 3-19,0-1 1,-1 1-1,1 0 0,0-1 0,0 1 0,-1 0 1,1 0-1,0 0 0,-1 0 0,1 0 0,0 0 1,0 0-1,-1 1 0,1-1 0,0 0 0,0 1 0,-1-1 1,1 1-1,-2 0 0,0 1 7,0 1-1,0-1 1,0 0-1,1 1 1,-1-1-1,-4 7 1,0 2 10,0 0-1,-11 24 1,6-9-14,2 1 1,1 0 0,-8 39 0,13-47-19,2-1 0,0 1 0,1 0 0,0-1 0,2 1 0,3 23 0,-4-37-28,1-1 1,0 0-1,0 1 0,1-1 1,-1 1-1,1-1 0,0 0 0,0 0 1,0 0-1,1 0 0,-1-1 1,1 1-1,0 0 0,0-1 1,0 0-1,1 0 0,6 5 0,-6-6-85,0 0 0,0 0 0,0-1 0,0 0 0,0 1 0,1-2 0,-1 1-1,0 0 1,1-1 0,-1 0 0,0 0 0,1 0 0,-1 0 0,1-1 0,-1 0 0,0 0 0,0 0-1,6-2 1,17-7-281,1-3-124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7.2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17916,'8'24'1768,"-2"1"-1088,0 3-264,3 2 705,-4-3-201,8 1-336,0-5-248,2-10-392,-1-1-248,2-15-448,-1-7-248,1-11 712,-2-5-201,-2-7-135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1:58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2 161 14891,'0'19'1477,"-1"-9"-847,1 0 1,0 0-1,0-1 1,1 1-1,0 0 1,1-1-1,0 1 1,1-1 0,0 0-1,4 10 1,-7-19-601,0 1 0,1 0 0,-1 0 0,1 0 0,-1 0 0,1-1 0,0 1 0,-1 0 0,1 0 0,0-1 0,-1 1 0,1 0 0,0-1 0,0 1 1,0-1-1,0 1 0,-1-1 0,1 0 0,0 1 0,0-1 0,0 0 0,0 1 0,0-1 0,0 0 0,0 0 0,1 0 0,0 0-11,0-1-1,-1 0 1,1 1-1,-1-1 1,1 0-1,-1 0 1,1 0-1,-1 0 0,1 0 1,-1 0-1,0 0 1,0 0-1,2-3 1,3-4-1,0 0 0,-1-1 0,8-17 1,4-22 56,2-6 39,-17 53-42,0 6-40,-1 8 12,0 32 114,0-4 115,1-1 0,12 64 1,-14-103-260,0 1 1,0-1 0,0 1 0,1-1-1,-1 0 1,0 0 0,1 1 0,0-1 0,-1 0-1,1 0 1,0 1 0,-1-1 0,1 0 0,0 0-1,0 0 1,2 2 0,-3-3-8,1 0 1,-1 0-1,1 0 0,-1 0 0,1 0 1,0 0-1,-1 0 0,1 0 0,-1-1 1,1 1-1,-1 0 0,1 0 0,-1 0 1,0-1-1,1 1 0,-1 0 0,1 0 1,-1-1-1,1 1 0,-1 0 0,0-1 1,1 1-1,-1-1 0,0 1 0,1 0 1,-1-1-1,0 1 0,1-1 0,2-5 32,1 0 0,-1-1 0,-1 1 0,5-12 0,4-26 81,-5 21-59,15-43 0,-21 66-61,0 0 0,0 0 0,0 0 0,0 0-1,0 0 1,0 0 0,0 0 0,1 0 0,-1 1 0,0-1-1,0 0 1,0 0 0,0 0 0,0 0 0,0 0 0,0 0-1,0 0 1,0 0 0,0 0 0,0 0 0,0 0 0,1 0-1,-1 1 1,0-1 0,0 0 0,0 0 0,0 0-1,0 0 1,0 0 0,0 0 0,0 0 0,1 0 0,-1 0-1,0 0 1,0 0 0,0 0 0,0 0 0,0 0 0,0 0-1,0 0 1,0 0 0,1 0 0,-1 0 0,0 0 0,0-1-1,0 1 1,0 0 0,0 0 0,0 0 0,0 0-1,0 0 1,0 0 0,1 0 0,-1 0 0,0 0 0,0 0-1,0 0 1,0-1 0,0 1 0,0 0 0,0 0 0,0 0-1,0 0 1,0 0 0,0 0 0,0 0 0,4 15-23,-4-12 27,1 1 1,-1 0-1,0-1 0,0 1 1,0 0-1,0-1 0,-2 6 0,-7-33 135,9 20-106,0 0 0,0 0 1,-1 0-1,0 0 0,-2-8 0,-3-8 48,10 15-59,1 0-1,0 1 1,0-1 0,8-4-1,-9 5-12,6-3-9,-1 1-1,2-1 0,-1 2 0,0-1 0,1 1 0,0 1 0,0 0 0,1 1 0,-1 0 0,14-1 0,-21 3-1,0 0 0,0 1 0,0 0-1,0 0 1,0 0 0,1 0 0,-1 1 0,0-1 0,0 1-1,0 0 1,0 0 0,0 1 0,0-1 0,-1 1 0,1 0-1,0 0 1,-1 0 0,1 0 0,-1 1 0,0 0-1,0-1 1,0 1 0,0 0 0,0 0 0,-1 1 0,1-1-1,-1 1 1,0-1 0,0 1 0,0 0 0,1 5-1,2 9 17,-2 1 0,0-1 0,-1 1 0,-1 0 0,-2 38 0,0-14 80,0-43-91,1 0 0,0 1 0,0-1 1,0 1-1,0-1 0,0 0 0,0 1 1,0-1-1,0 1 0,0-1 0,0 0 0,0 1 1,0-1-1,1 1 0,-1-1 0,0 0 0,0 1 1,0-1-1,0 0 0,1 1 0,-1-1 1,0 0-1,0 1 0,1-1 0,-1 0 0,0 1 1,1-1-1,6-6 45,6-16 22,-4-1-74,0-1-1,-2 1 1,0-1 0,-2 0 0,-1-1 0,2-45 0,-4 75-4,0 1 1,-1-1-1,2 0 1,-1 0-1,1 0 1,-1 0 0,1 0-1,1 0 1,-1-1-1,1 1 1,-1-1 0,1 0-1,1-1 1,-1 1-1,0 0 1,1-1 0,5 3-1,-8-5 10,0-1-1,0 1 0,1 0 1,-1-1-1,0 0 0,0 0 1,1 1-1,-1-1 0,0 0 1,0-1-1,0 1 0,1 0 1,-1-1-1,0 1 0,0-1 1,0 0-1,0 0 0,3-1 1,-2 0 1,1 0 1,-1-1-1,0 0 1,0 0-1,0 1 1,0-2-1,0 1 1,0 0-1,2-5 1,1-4 16,1 0 0,-2-1 0,1 1 0,5-26 1,-7 21-30,-2 1 0,0-1 1,0-29-1,-2 46 8,0 0-1,0 0 1,0 0 0,0 0-1,0 0 1,0-1 0,0 1-1,0 0 1,0 0 0,0 0 0,0 0-1,0 0 1,0 0 0,0-1-1,0 1 1,0 0 0,-1 0-1,1 0 1,0 0 0,0 0-1,0 0 1,0 0 0,0 0 0,0-1-1,0 1 1,0 0 0,0 0-1,0 0 1,0 0 0,-1 0-1,1 0 1,0 0 0,0 0 0,0 0-1,0 0 1,0 0 0,0 0-1,0 0 1,-1 0 0,1 0-1,0 0 1,0 0 0,0 0-1,0 0 1,0 0 0,0 0 0,-1 0-1,1 0 1,0 0 0,0 0-1,0 0 1,0 0 0,0 0-1,0 0 1,-1 0 0,1 0 0,0 0-1,0 0 1,0 0 0,0 0-1,0 0 1,0 0 0,0 1-1,0-1 1,0 0 0,0 0-1,-1 0 1,-5 8-21,0 8 14,0 1-1,2 0 1,0 0-1,1 0 0,-2 32 1,5-41 11,-1 1 0,2-1 0,-1 1 1,1-1-1,0 1 0,1-1 0,0 1 0,0-1 1,1 0-1,0 0 0,0 0 0,1 0 0,8 11 1,-11-17-65,1 0 0,0 0 0,0 0 1,0-1-1,0 1 0,0 0 0,0-1 1,0 0-1,0 0 0,0 0 0,1 0 1,-1 0-1,0 0 0,1 0 0,-1-1 1,1 1-1,-1-1 0,1 1 0,-1-1 1,1 0-1,-1 0 0,1-1 0,-1 1 1,1 0-1,-1-1 0,1 1 0,-1-1 1,1 0-1,-1 0 0,0 0 0,1 0 1,-1 0-1,0-1 0,0 1 0,0-1 1,0 1-1,0-1 0,0 0 0,1-2 1,13-17-382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4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0 135 17388,'11'-16'829,"0"0"0,1 1 1,17-16-1,-23 24-557,1 1 0,1 0 1,-1 1-1,1-1 0,0 1 0,0 1 0,0 0 0,15-5 0,-21 8-241,0 0-1,0 0 1,1 1 0,-1-1-1,0 1 1,0 0-1,1-1 1,-1 1 0,0 0-1,0 0 1,1 0-1,-1 1 1,0-1 0,0 1-1,1-1 1,-1 1-1,0 0 1,0-1 0,0 1-1,0 0 1,0 1-1,0-1 1,0 0 0,0 0-1,0 1 1,-1-1-1,1 1 1,-1 0-1,1 0 1,-1-1 0,1 1-1,-1 0 1,0 0-1,0 0 1,0 0 0,0 0-1,0 0 1,0 1-1,0 2 1,1 3-13,0 1 0,-1 0 0,0 0 1,0 0-1,-1 0 0,0 0 0,0 0 0,-4 17 0,-2-1 28,-1 0 0,-1-1 0,-15 30 0,-40 66 280,33-66-42,27-49-238,1 0 0,0 0 0,0 0 1,-3 10-1,5-15-38,0 1 0,-1 0 0,1 0 0,0 0 0,0 0 0,0 0 0,0 0 0,0-1 0,0 1 0,0 0 0,0 0 0,0 0 0,0 0 0,1 0 0,-1 0 0,0-1 0,1 1 0,-1 0 0,1 0 0,-1 0 0,0-1 0,1 1 0,0 0 1,-1 0-1,1-1 0,-1 1 0,1-1 0,0 1 0,0 0 0,-1-1 0,1 0 0,0 1 0,0-1 0,-1 1 0,1-1 0,2 1 0,4 0 13,0 0 1,0 0-1,0-1 1,0 0-1,0 0 0,0-1 1,0 0-1,12-3 1,54-18-619,-73 22 595,3-1-51,24-8-265,1-2-1,50-27 0,-50 19-12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4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 17548,'-5'27'4981,"3"-16"-4410,0 0 0,2 1 0,0 15 0,1-17-452,0 0 0,1 0 0,0-1 0,0 1 0,1-1 0,1 0 0,6 15 0,-8-21-114,-1-1 0,1 1 1,0 0-1,0-1 1,0 1-1,0-1 0,0 0 1,1 1-1,-1-1 0,0 0 1,1 0-1,0-1 0,0 1 1,-1-1-1,1 1 1,0-1-1,0 0 0,0 0 1,0 0-1,0 0 0,1-1 1,-1 1-1,0-1 0,0 0 1,0 0-1,0 0 1,4 0-1,0-2-92,0 1 0,-1-1 0,1 0 1,-1-1-1,0 0 0,1 0 0,-1 0 0,-1 0 1,1-1-1,0 0 0,8-9 0,4-5-1666,30-39-1,2-3-5336,-49 59 6934,-1 0-1,1 1 0,0-1 0,-1 0 0,1 1 1,0-1-1,0 1 0,-1-1 0,1 1 1,0-1-1,0 1 0,0-1 0,0 1 0,0 0 1,-1-1-1,1 1 0,1 0 0,-1 0 226,-1 0 0,0 0 0,1 1 0,-1-1 0,0 0 0,1 0 0,-1 0 0,0 1 0,1-1 0,-1 0 0,0 1 0,0-1 0,1 0 0,-1 0 0,0 1 0,0-1 0,0 0 0,1 1 0,-1-1 0,0 1 0,0-1 0,0 0 0,0 1-1,0-1 1,0 0 0,0 2 0,-1 32 4300,-14 74 746,-12 148-2515,25-228-2634,1-16-352,0 0 1,1-1-1,0 1 0,1 0 0,3 14 1,-4-26 375,0 0 0,0 0 0,0 0 0,0 0 0,0 0 0,0 0 0,0 0 1,0 0-1,0 0 0,0 0 0,0 0 0,0 0 0,0 0 0,0 0 0,0 0 1,0 0-1,0 0 0,0 0 0,0 0 0,1 0 0,-1 0 0,0 0 0,0 0 0,0 0 1,0 0-1,0 0 0,0 0 0,0 0 0,0 0 0,0 0 0,0 0 0,0 0 1,0 0-1,0 0 0,0 0 0,0 0 0,0 0 0,0 0 0,0 0 0,0 0 0,0 0 1,0 1-1,0-1 0,3-13-570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5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20332,'7'3'1633,"5"1"-1185,1 1-176,7-3 632,3 0-296,8-2-240,5-2-48,0-3-256,0 0-104,-4 2-352,-3 2-288,-9 2-496,-7 5 920,-13 4-208,-6 5-176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5.7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1 101 16139,'0'7'1873,"11"-6"-897,5-2-296,8-6 1233,3-2-489,8-4-448,2-3-104,8-3-536,0 2-424,-4 4-328,-7 3 392,-14 7-224,-5 3-88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6.2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5 19100,'0'0'37,"0"0"1,0 0-1,0 0 0,0-1 0,0 1 1,0 0-1,0 0 0,0 0 0,0 0 0,0-1 1,0 1-1,0 0 0,0 0 0,0 0 1,0 0-1,0-1 0,0 1 0,0 0 1,0 0-1,0 0 0,0 0 0,-1 0 1,1-1-1,0 1 0,0 0 0,0 0 1,0 0-1,0 0 0,0 0 0,-1 0 0,1 0 1,0 0-1,0-1 0,0 1 0,0 0 1,0 0-1,-1 0 0,1 0 0,0 0 1,0 0-1,0 0 0,0 0 0,-1 0 1,1 0-1,0 0 0,0 0 0,0 0 1,0 0-1,-1 0 0,1 0 0,0 1 1,0-1-1,0 0 0,0 0 0,-1 0 0,1 0 1,0 0-1,0 0 0,0 0 0,0 0 1,0 0-1,0 1 0,-1-1 0,1 0 1,-10 11 462,1 7-42,0 0 0,1 1 0,2 0-1,-1 0 1,2 0 0,1 1 0,-3 32 0,6-49-443,1-1-1,0 0 0,0 1 1,0-1-1,0 0 0,0 1 1,1-1-1,-1 0 0,1 1 1,-1-1-1,1 0 0,0 0 1,2 4-1,-2-5-12,0 0 0,-1-1-1,1 1 1,0 0 0,0-1 0,0 1 0,0-1-1,0 1 1,0-1 0,1 0 0,-1 1 0,0-1-1,0 0 1,0 0 0,0 1 0,0-1 0,0 0-1,1 0 1,-1 0 0,0-1 0,0 1 0,0 0-1,0 0 1,0-1 0,0 1 0,1 0 0,-1-1-1,0 1 1,1-2 0,45-20-49,-35 15 19,0 1-1,1 0 1,0 1-1,0 0 1,16-3 0,-26 7 20,1 1 1,-1-1-1,1 1 0,-1 0 1,1 0-1,-1 1 1,0-1-1,1 1 0,-1-1 1,1 1-1,-1 0 1,0 1-1,1-1 0,-1 0 1,0 1-1,0 0 1,0 0-1,0 0 0,-1 0 1,1 0-1,0 0 1,-1 1-1,0-1 0,1 1 1,2 4-1,-1 0 30,0 0 1,0 1-1,-1-1 1,1 1-1,-2 0 0,1 0 1,-1 0-1,0 0 1,-1 1-1,0-1 0,-1 0 1,1 1-1,-1-1 0,-1 0 1,0 1-1,0-1 1,0 0-1,-1 0 0,-1 1 1,1-2-1,-1 1 1,-1 0-1,1 0 0,-1-1 1,-8 11-1,7-11-7,0 0 0,0 0 0,-1-1 0,0 0 0,0 0 0,0-1 1,-1 1-1,0-1 0,0-1 0,0 1 0,-11 4 0,12-7-132,0 0 1,0 0 0,-1 0-1,1-1 1,-1 0 0,1 0-1,-1-1 1,1 1 0,-1-2-1,1 1 1,-1-1 0,1 0-1,-1 0 1,1 0 0,-11-5-1,7 2-32,0-1-1,0 0 0,1-1 1,0 0-1,-9-8 1,-12-10-470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6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0 198 20908,'12'0'2097,"-3"-1"-1585,-7-2-240,6 0 1384,5-5-1327,1 0-273,12-2-697,3-2-351,6-2-1400,4-2 1952,4-5-417,-1 1-271</inkml:trace>
  <inkml:trace contextRef="#ctx0" brushRef="#br0" timeOffset="1">585 79 12467,'0'2'192,"1"0"0,-1 0 1,0-1-1,0 1 1,0 0-1,0 0 0,0 0 1,0-1-1,0 1 1,-1 0-1,1 0 0,0-1 1,-1 1-1,0 0 1,-1 2-1,-17 29 1849,4-7-384,9-11-1229,0 0 1,1 1 0,1-1-1,0 1 1,2 0-1,-1 0 1,1 23-1,2-30-315,1-1 0,0 1 0,0-1 0,1 0 0,-1 1 0,2-1 0,3 8 0,-5-11-57,2-1 0,-1 0 0,1 0 0,-1 0-1,1 0 1,0 0 0,0 0 0,1-1 0,-1 1 0,1-1-1,0 0 1,8 5 0,-9-6-24,1 0 0,0 0 0,0-1 0,0 1 0,0-1 0,0 0 0,0 0 0,1-1 0,-1 1 0,0-1 0,0 0 0,1 0 0,6-1 0,-5 0 5,1-1 0,0 0 0,0 0-1,-1 0 1,1-1 0,-1 0 0,10-7 0,-2 0 37,0-1-1,-1 0 1,0-1-1,0-1 1,18-24-1,-17 17 50,0-1-1,-1 0 0,-2-1 0,13-30 0,-20 42-75,0 0 1,-1-1 0,0 1 0,-1-1-1,0 0 1,0 1 0,-1-1 0,-1 0-1,0 0 1,0 0 0,-1 0 0,-3-13-1,3 21-34,1 0 0,-1 0 0,0 1 0,0-1 0,-1 0 0,1 1 0,0-1 0,-1 1 0,0 0 0,1-1 0,-1 1 0,0 0 0,0 0 0,0 0 0,-1 0 0,1 1 0,0-1 0,-1 1 0,-3-3 0,3 3-36,-1 0-1,1 1 1,0-1-1,0 1 0,0 0 1,0-1-1,-1 1 1,1 1-1,0-1 1,0 0-1,0 1 1,-1 0-1,1-1 1,0 1-1,0 1 0,0-1 1,-3 2-1,-4 3-291,-1 1 0,1 0 1,1 0-1,-1 1 0,-14 17 0,-16 13-308,14-17 52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7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19436,'13'-8'1841,"-8"8"-1233,-2 5-240,-2 17 960,1 5-344,-1 15-464,0 3-184,7 8-176,-3 2-40,1-6-192,0-5-184,3-11-424,1-8-224,-6-18-392,-1-6-441,-7-15 1161,-6-5-376,-11-8-120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7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1 318 17036,'0'3'1856,"7"-2"-920,-1-1-296,13-2 1273,5-4-449,8-6-480,1-1-176,6-3-503,1-5-257,-1 2-969,-2-2 993,-5 6-256,-4 2-176,-5 4-120</inkml:trace>
  <inkml:trace contextRef="#ctx0" brushRef="#br0" timeOffset="1">581 14 20076,'3'-2'206,"0"1"0,0-1 0,0 1 0,1-1 0,-1 1-1,0 0 1,1 0 0,-1 0 0,1 1 0,-1-1 0,1 1-1,-1 0 1,1 0 0,-1 0 0,1 0 0,-1 1 0,1 0 0,-1-1-1,4 2 1,-4 0-174,-1-1 1,0 0-1,1 1 0,-1-1 1,0 1-1,0 0 0,0-1 0,0 1 1,0 0-1,0 1 0,0-1 0,-1 0 1,1 0-1,-1 1 0,0-1 0,1 1 1,-1-1-1,0 1 0,-1-1 0,1 1 1,0 0-1,-1-1 0,1 1 1,-1 0-1,0 2 0,0 11 52,-1-1 0,-1-1 0,0 1 0,-1 0 1,-10 28-1,8-30 5,1 1 0,1 0 0,0-1 0,0 1 0,2 0 0,0 0 0,0 15 1,1-27-112,0 0 1,1 0-1,-1 0 1,0 0-1,1 0 1,-1 0-1,1 0 1,-1 0-1,1-1 1,0 1-1,0 0 1,0 0-1,0-1 1,0 1-1,0 0 1,0-1-1,1 1 1,-1-1-1,0 0 1,1 1-1,-1-1 1,1 0-1,0 0 1,-1 0-1,1 0 1,0 0-1,3 1 1,-2-2-176,0 1 0,0-1 0,0 0 1,0-1-1,0 1 0,-1 0 0,1-1 0,0 1 1,0-1-1,0 0 0,0 0 0,-1 0 0,1-1 1,0 1-1,-1-1 0,1 1 0,-1-1 0,4-3 1,13-13-773,30-36 0,-13 7-278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16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34 20012,'-7'13'1793,"10"-5"-1185,3 1-240,12-6 704,7-3-200,3-6-272,5-1-135,5-5-185,2 1-120,-3-1-344,-4 1-257,-6 5-615,-4 5-256,-11 2 992,-8 3-272,-11 4-248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8.3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0 18308,'-6'5'367,"0"1"0,1-1-1,0 1 1,0 0 0,0 0 0,1 0 0,-5 9-1,-21 49 1017,24-50-1143,1 0 0,0 0 0,1 0 0,1 1-1,0 0 1,1 0 0,0-1 0,1 1 0,1 0 0,2 23 0,-1-35-215,0 0 0,-1 0 0,1 0 0,0 0 0,0 0-1,1 0 1,-1 0 0,1 0 0,2 4 0,-3-6-18,-1-1-1,1 1 1,0 0-1,0 0 1,0 0 0,0-1-1,0 1 1,0 0-1,0-1 1,0 1 0,0-1-1,0 1 1,1-1-1,-1 0 1,0 0 0,0 1-1,0-1 1,0 0-1,1 0 1,-1 0 0,0 0-1,0 0 1,0 0-1,1-1 1,-1 1-1,0 0 1,0 0 0,0-1-1,2 0 1,3-3-3,1 1 1,-1-1-1,0-1 0,0 1 1,-1-1-1,1 0 1,-1 0-1,0-1 1,0 1-1,-1-1 0,0 0 1,4-7-1,6-12 39,19-45 0,-29 60-20,20-52 176,-23 57-160,1 0 0,-1 0 0,0-1 0,0 1 0,-1 0 1,1-1-1,-1 1 0,0 0 0,-2-10 0,2 15-30,0-1 0,0 0 0,-1 1 0,1-1 0,0 0 0,0 1 0,-1-1 0,1 0 0,0 1 1,-1-1-1,1 1 0,0-1 0,-1 1 0,1-1 0,-1 1 0,1-1 0,-1 1 0,0-1 0,1 1 0,-1-1 0,1 1 0,-1 0 0,0-1 0,1 1 0,-1 0 0,-1-1 0,1 1-2,-1 0 0,1 1 0,0-1 0,-1 0 0,1 0 0,-1 0 0,1 1 0,0-1 0,-1 1 0,1-1 0,0 1 0,-2 1 0,-3 1-108,1 1 0,0 0 0,0 0-1,-8 9 1,7-7-325,1 0 0,1 1 0,-1 0 0,1 0-1,0 0 1,1 0 0,-1 1 0,-2 11 0,5-17-350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08.8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88 340 13907,'1'1'143,"-1"1"0,0-1-1,1 0 1,-1 1 0,0-1 0,0 0 0,0 1 0,0-1-1,0 0 1,0 1 0,-1-1 0,1 0 0,0 1 0,-1-1-1,1 0 1,-1 0 0,0 2 0,-15 28 907,7-14 49,-3 12 862,-14 49 0,23-70-1722,1 0 0,1 0-1,-1 0 1,2 0 0,-1 0-1,1 1 1,0-1 0,1 0-1,-1 0 1,2 1 0,2 11-1,-3-18-199,0 0 0,0 0 0,-1 0-1,1-1 1,0 1 0,0 0 0,1-1-1,-1 1 1,0 0 0,0-1 0,1 0-1,-1 1 1,1-1 0,-1 0 0,1 0-1,0 1 1,-1-1 0,1 0 0,0-1-1,0 1 1,0 0 0,0-1 0,0 1-1,0-1 1,0 1 0,0-1 0,0 0 0,0 0-1,0 0 1,0 0 0,0 0 0,0 0-1,0-1 1,0 1 0,-1 0 0,1-1-1,0 0 1,3-1 0,5-2 37,-1 0 0,0-1 0,-1-1 0,1 1 0,-1-1 0,11-10 0,-2 0 50,0-1 1,-2 0 0,24-35 0,-32 42-97,-1-1 0,0 0 0,0 0 0,-1 0 1,-1-1-1,0 0 0,0 0 0,2-21 0,-5 30-25,-1 0 0,0-1 0,1 1-1,-2 0 1,1 0 0,0 0 0,-1-1-1,1 1 1,-1 0 0,0 0 0,0 0 0,0 0-1,0 0 1,-1 0 0,1 0 0,-1 1-1,0-1 1,0 0 0,0 1 0,0-1-1,0 1 1,0 0 0,-1 0 0,1 0-1,-1 0 1,1 0 0,-1 0 0,0 1 0,0-1-1,0 1 1,0 0 0,0 0 0,0 0-1,0 0 1,0 0 0,0 1 0,-1 0-1,1-1 1,0 1 0,0 0 0,-5 1-1,-2 0-184,-1 1 1,1 0-1,-1 0 0,1 1 0,0 1 0,0 0 0,0 0 0,0 1 0,1 0 0,0 1 0,0 0 0,0 0 0,1 1 0,0 0 0,0 0 1,1 1-1,0 0 0,0 0 0,1 1 0,0 0 0,0 0 0,1 0 0,-6 16 0,6-3-604</inkml:trace>
  <inkml:trace contextRef="#ctx0" brushRef="#br0" timeOffset="1">582 302 17572,'3'-8'3243,"-5"15"-1134,-17 47 319,14-36-2318,1-1-1,0 1 1,1-1-1,1 1 1,1 0-1,1 0 1,3 33-1,-3-50-105,0 1 0,0 0 0,1 0 0,-1-1 0,1 1-1,-1-1 1,1 1 0,0 0 0,-1-1 0,1 1 0,0-1-1,0 0 1,0 1 0,0-1 0,0 0 0,0 1 0,1-1 0,-1 0-1,0 0 1,1 0 0,-1 0 0,2 1 0,-1-2-29,0 1 0,0-1 0,0 0 0,0 0 1,0 0-1,0 0 0,0 0 0,0 0 0,-1-1 0,1 1 1,0-1-1,0 1 0,0-1 0,0 0 0,-1 1 0,4-3 1,1 0-68,0-2 0,0 1 0,0 0 0,-1-1 0,1 0 1,-1-1-1,0 1 0,8-13 0,-9 11 39,0-1 1,0 0-1,3-12 0,5-34-191</inkml:trace>
  <inkml:trace contextRef="#ctx0" brushRef="#br0" timeOffset="2">559 0 22389,'-12'10'2072,"2"-1"-1592,1-5-536,2 1 896,4-8-543,0-6-193,3-4-272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2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16988,'3'9'520,"0"0"1,0 0 0,1 0 0,1 0-1,-1-1 1,2 1 0,-1-1-1,1 0 1,0-1 0,0 1 0,1-1-1,0-1 1,13 10 0,-5-5-360,1 0 0,-1-1-1,2-1 1,0-1 0,0 0 0,21 5 0,-30-10 71,0 0-448,-1-1 0,0 0-1,1-1 1,10 2 0,-16-3 132,-1 0 0,1 0 0,-1 0 1,1 0-1,-1 0 0,1-1 0,-1 1 1,1 0-1,-1-1 0,1 1 0,-1-1 0,0 0 1,1 1-1,-1-1 0,0 0 0,1 0 0,-1 0 1,0 0-1,0 0 0,0 0 0,0 0 0,0 0 1,0 0-1,0 0 0,0-1 0,0 1 1,0-3-1,5-11-536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2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16708,'2'17'2392,"-1"8"-1368,-2 5-448,-2 8 2505,1 6-2081,1 6-240,1 5-319,0-2-145,0-2-168,0-2-64,0-9-232,0-3-200,0-10-617,-3-5-343,0-18 1032,2-5-232,4-18-184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3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58 19692,'0'-4'1969,"3"5"-1425,4-1-168,5 0 1128,8-1-824,9-5-112,11-1-224,5-2-151,6 2-346,1-3-263,-7 1-592,-3 3-312,-12 6 944,-11 3-280,-19 14-224</inkml:trace>
  <inkml:trace contextRef="#ctx0" brushRef="#br0" timeOffset="1">49 253 19340,'12'5'1809,"7"-5"-1105,5-2-256,11-4 784,5-2-264,4-3-272,3 0-143,1-1-529,-6 4-473,-4 3-1999,-8 7 2192,-7 5-376,-5 3-200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5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5 198 14955,'-2'-6'270,"1"1"-1,0-1 1,1 0 0,-1 0-1,1 1 1,0-1 0,1 0-1,-1 0 1,1 1-1,0-1 1,1 0 0,-1 1-1,1-1 1,0 1 0,1 0-1,-1 0 1,1-1 0,4-5-1,-2 4-38,0-1 1,0 1-1,1 0 0,0 0 0,1 1 0,-1 0 1,1 0-1,0 1 0,0-1 0,1 1 1,9-4-1,-15 8-202,0 0-1,0 0 1,-1 0 0,1 1-1,0-1 1,0 1 0,0-1-1,0 1 1,0 0-1,-1 0 1,1 0 0,0 0-1,0 0 1,0 0 0,0 0-1,0 0 1,0 1 0,0-1-1,-1 1 1,1 0 0,0-1-1,0 1 1,0 0 0,-1 0-1,1 0 1,-1 0 0,1 0-1,-1 1 1,1-1 0,-1 0-1,0 1 1,1-1 0,-1 1-1,0-1 1,0 1 0,0 0-1,1 1 1,1 5 23,0-1 0,-1 0 0,0 1 0,0 0 0,-1 0 0,0-1 0,1 15 1,-3 8 150,0 1 1,-2-1-1,-2 0 1,-10 39 0,-43 115 1298,54-169-1339,8-9 48,-3-7-202,1 1 1,0 0-1,-1 0 0,1-1 1,0 1-1,-1-1 1,1 1-1,-1-1 1,1 0-1,-1 1 0,1-1 1,1-2-1,111-51-2151,-74 37 755,49-29 0,-57 23 477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5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1 14795,'-7'25'5240,"-2"4"-3718,7-18-1367,-1 1-1,2-1 1,0 1 0,0 0 0,1 0 0,2 15 0,-2-26-152,0-1 0,0 1 1,0 0-1,1 0 0,-1-1 1,0 1-1,0 0 0,1-1 1,-1 1-1,0 0 0,1-1 1,-1 1-1,1-1 0,-1 1 1,1-1-1,-1 1 0,1-1 0,-1 1 1,1-1-1,0 1 0,-1-1 1,1 0-1,-1 1 0,1-1 1,0 0-1,0 1 0,-1-1 1,1 0-1,0 0 0,-1 0 1,1 0-1,0 0 0,0 0 0,-1 0 1,1 0-1,0 0 0,-1 0 1,1 0-1,0 0 0,0 0 1,1-1-1,4-1 2,-1-1 0,1 0 0,0 0 1,6-4-1,6-4-14,-15 10 6,0 0 1,0 0 0,0 0-1,1 0 1,-1 1-1,0-1 1,0 1 0,0 0-1,0 0 1,0 0-1,1 0 1,-1 0 0,0 1-1,0 0 1,0-1-1,0 1 1,0 0 0,0 1-1,0-1 1,0 0-1,0 1 1,4 3 0,-3-2 4,-1 1-1,1 0 1,-1 0 0,0 0 0,1 0 0,-2 1 0,1-1-1,-1 1 1,1 0 0,-1 0 0,0 0 0,-1 0 0,2 6 0,0 3 91,-1 0 0,-1 0 1,0-1-1,-1 1 1,-1 0-1,0 0 1,0 0-1,-2 0 1,-3 14-1,3-17 36,-1 1-1,0-1 1,-1 1-1,0-1 1,-1 0-1,0-1 1,0 0-1,-1 0 1,-1 0 0,-13 13-1,18-20-149,-1 0 0,1 0 0,-1 0 0,0 0 0,1-1 0,-1 0 0,0 0 0,-1 0 0,1 0 0,0-1 0,0 0 0,-1 0 0,1 0 0,-1 0-1,1-1 1,-1 1 0,-8-1 0,8-1-73,0 0-1,0-1 0,1 1 1,-1-1-1,0 0 0,0 0 1,1 0-1,-1 0 0,1-1 0,0 0 1,0 0-1,0 0 0,0-1 1,0 1-1,-5-8 0,-20-31-346,2-6-167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6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0 134 16492,'19'-3'2088,"-3"3"-1120,1-2-416,7 1 2041,-1-2-1401,7-3-696,3-1-288,5-6-712,2-1-440,-2-4 752,-5 1-176,-4 5-136</inkml:trace>
  <inkml:trace contextRef="#ctx0" brushRef="#br0" timeOffset="1">803 1 18620,'0'11'1800,"2"11"-1079,-2 5-233,1 14 808,0 5-264,4 9-248,-1 0-176,2-1-232,-2-5-119,1-10-273,-1-6-184,-1-18-433,0-11-335,-6-11-920,-6-9 1504,-8-10-352,-3-2-241</inkml:trace>
  <inkml:trace contextRef="#ctx0" brushRef="#br0" timeOffset="2">596 229 18188,'0'0'2176,"3"-1"-1335,10-1-289,2 2 1224,11-3-664,1-1-232,6-3-519,2-2-361,1-2-1017,-1-4 969,-6 2-232,0-1-104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8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 25189,'-10'0'1721,"1"1"-1489,1 2-192,5 0 136,1-2-576,2-3 392,3 0-152,3 2-192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9.0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19 16820,'-10'-17'1494,"10"16"-1466,0 1 1,0 0 0,0 0-1,0 0 1,0 0 0,0 0 0,-1 0-1,1 0 1,0 0 0,0 0 0,0 0-1,0 0 1,0 0 0,0 0-1,-1 0 1,1 0 0,0 0 0,0 0-1,0 0 1,0 0 0,0 0 0,-1 0-1,1 0 1,0 0 0,0 0 0,0 0-1,0 0 1,0 0 0,-1 0-1,1 0 1,0 0 0,0 1 0,0-1-1,0 0 1,0 0 0,0 0 0,0 0-1,0 0 1,-1 0 0,1 0 0,0 1-1,0-1 1,0 0 0,0 0-1,0 0 1,0 0 0,0 0 0,0 1-1,0-1 1,0 0 0,0 0 0,0 0-1,0 0 1,0 1 0,-1 5 351,0 0-1,1 0 1,0 0 0,1 10 0,15 131 526,43 174 1,-33-192-769,21 160-2023,-43-269 1523,-2-15-107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17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89 18756,'-2'17'1960,"12"-5"-1103,5-6-281,8-6 960,7-3-240,6-9-415,4-3-185,4-4-472,2 0-272,0 5-953,-3 1 913,-4-3-168,-4 3-128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1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1161 16716,'91'-49'1550,"-19"10"-1416,89-36 1,558-142-693,-617 190 657,25-4 109,213-22 0,134 29 345,-236 12-321,371-68 1,-177 17 21,100-18-159,-164 6-55,204-38-20,-18 19 151,-211 29-38,-98 17-137,-237 47 2,73-11-34,-72 11 36,0 0-1,0 1 0,0 1 0,0 0 1,-1 0-1,18 4 0,-24-4 74,0-1 1,-1 1-1,1 0 0,0 0 0,0-1 0,-1 1 0,1 1 0,-1-1 0,1 0 0,1 2 2660,4 22-2776,75 223 28,-38-123 205,43 196 0,-54-108 221,-14-77-235,-18-130-175,0 3-13,1 0-1,0-1 1,0 1-1,6 14 1,-8-23-7,0 0-10,0-1 16,0 1 1,-1-1-1,1 1 0,0 0 0,-1-1 0,1 1 0,0-1 0,-1 1 0,1-1 0,0 1 1,-1 0-1,1-1 0,-1 1 0,1 0 0,-1 0 0,1-1 0,-1 1 0,1 0 1,-1 0-1,1-1 0,-1 1 0,1 0 0,-1 0 0,1 0 0,-1 0 0,1 0 0,-1 0 1,-20-2-403,16 2 332,-33-3-191,-94-1-691,116 5 856,0 0 1,0 2-1,1 0 0,-1 0 0,1 1 1,-22 10-1,-75 46-101,14-6 164,-3-9 32,-1-6-1,-3-3 1,-171 33 0,189-51 14,-715 169 32,319-64-33,-10-50 24,56-47 231,-26 3 182,-388 12-203,683-36-152,-51 4 153,-183 3 886,394-12-1094,1 0-1,-1 0 1,1 1 0,0 0 0,-1 0-1,-13 5 1,18-5-90,0 1 0,0 0 1,0-1-1,0 1 0,1 0 1,-1 1-1,1-1 0,-1 0 0,1 1 1,0-1-1,0 1 0,0 0 1,0-1-1,1 1 0,-1 0 0,1 0 1,0 0-1,-2 4 0,3-6 28,-6 10-1378,6-11 1380,-1 0-1,1 0 1,-1 0-1,1 0 1,0 0 0,-1 0-1,1 0 1,-1 0 0,1-1-1,-1 1 1,1 0 0,0 0-1,-1 0 1,1-1-1,0 1 1,-1 0 0,1 0-1,0-1 1,-1 1 0,1 0-1,0-1 1,-1 1 0,1 0-1,0-1 1,0 1-1,-1-1 1,1 1 0,0 0-1,0-1 1,0 1 0,0-1-1,-10-15-445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2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 15699,'17'-48'4860,"-14"48"-3164,-2 7-1082,0 8-153,-8 51 680,1-24-818,1 1 1,3 1-1,2-1 1,5 52-1,-4-87-298,1-2 0,-1 1-1,1 0 1,1 0-1,-1 0 1,1-1 0,0 1-1,0-1 1,7 9 0,-9-13-16,1 0 0,0 0 0,0-1 1,0 1-1,0 0 0,0-1 0,0 1 1,0-1-1,1 1 0,-1-1 0,0 0 1,1 0-1,-1 0 0,1-1 0,-1 1 1,1 0-1,0-1 0,-1 0 0,1 0 1,0 0-1,-1 0 0,1 0 0,-1 0 1,1 0-1,0-1 0,-1 1 1,1-1-1,3-2 0,3 0-179,0-1 1,-1-1-1,0 0 0,1 0 1,-1-1-1,-1 1 1,1-2-1,-1 1 0,-1-1 1,1 0-1,-1-1 0,0 1 1,0-1-1,7-16 0,-2 2-323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3.4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34 16700,'0'1'84,"0"-1"1,0 0-1,0 0 1,1 0-1,-1 1 1,0-1-1,0 0 1,0 0-1,0 1 1,0-1-1,0 0 1,0 0-1,0 1 1,0-1-1,0 0 1,0 0 0,0 1-1,0-1 1,0 0-1,0 0 1,0 0-1,0 1 1,0-1-1,0 0 1,0 0-1,0 1 1,-1-1-1,1 0 1,0 0-1,0 0 1,0 1-1,0-1 1,0 0 0,-1 0-1,1 0 1,0 0-1,0 1 1,0-1-1,-1 0 1,-10 11 1206,7-7 90,1-1-1268,1 0-1,-1 1 1,1-1 0,0 0 0,1 1 0,-1 0-1,1-1 1,-1 1 0,1 0 0,0-1 0,0 1-1,1 0 1,-1 0 0,1 0 0,0 0 0,0 0-1,0 0 1,1 0 0,1 7 0,0-1-123,1 1 1,0-1 0,1 0 0,0 0-1,1 0 1,6 9 0,-11-18 13,0 0 0,0-1 0,1 1 0,-1-1-1,0 1 1,1-1 0,-1 1 0,0 0 0,1-1 0,-1 1 0,1-1 0,-1 0 0,1 1 0,-1-1-1,1 1 1,-1-1 0,1 0 0,-1 1 0,1-1 0,-1 0 0,1 0 0,0 1 0,-1-1 0,1 0-1,0 0 1,0 0 2,-1-1 0,1 1 0,-1-1 0,1 1 0,-1-1 0,1 1 0,-1-1 0,0 1 0,1-1 0,-1 1 0,0-1 0,1 0 0,-1 1-1,0-1 1,0 1 0,0-1 0,0 0 0,1-1 0,1-36 129,-2 37-135,-1-56 132,-10-64-1,17 159-90,2 1-1,27 72 0,-34-107-31,0-1 0,1 0 0,-1 0 0,1 0-1,0-1 1,0 1 0,0 0 0,0-1-1,0 1 1,1-1 0,-1 0 0,5 4 0,-6-6-5,1 1 1,-1-1 0,0 1 0,1-1-1,-1 0 1,1 1 0,-1-1-1,0 0 1,1 0 0,-1 0 0,1 0-1,-1 0 1,0-1 0,1 1 0,-1 0-1,0-1 1,1 1 0,-1-1-1,0 1 1,1-1 0,-1 1 0,0-1-1,0 0 1,0 0 0,0 0-1,0 1 1,0-1 0,0 0 0,0-1-1,0 1 1,2-2 0,8-13 29,0-1-1,-1-1 1,-1 1 0,-1-1-1,0-1 1,8-32 0,-4 17-15,-12 34-19,0 0 0,0 0 0,0 0 0,0 0 0,0 1 0,1-1 0,-1 0 0,0 0 0,0 0 0,0 0 0,0 0 0,0 1 0,0-1 0,0 0 0,0 0 0,1 0 1,-1 0-1,0 0 0,0 0 0,0 0 0,0 0 0,0 1 0,1-1 0,-1 0 0,0 0 0,0 0 0,0 0 0,0 0 0,1 0 0,-1 0 0,0 0 0,0 0 0,0 0 0,1 0 1,-1 0-1,0 0 0,0 0 0,0 0 0,0 0 0,1 0 0,-1-1 0,0 1 0,0 0 0,0 0 0,0 0 0,0 0 0,1 0 0,-1 0 0,0 0 0,0 0 0,0-1 0,0 1 0,0 0 1,0 0-1,1 0 0,2 17 1,45 314-272,-50-344-2566,3-19 1832,4 14 233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3.9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 20780,'0'0'1841,"6"4"-1289,3-3-240,2 4 1040,7-4-600,0-2-463,6-2-297,-3-6-953,-1 0 905,-8-2-160,-5 1-96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4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16580,'0'-3'392,"3"-9"634,-1 8-382,-1 6 234,18 148 2602,41 202-1481,-58-342-1915,-1-2 40,1 0-1,0-1 0,6 15 0,-8-22-116,0 0 0,0 1 0,0-1 0,0 0 0,0 0 0,0 0 0,0 0 0,0 1-1,0-1 1,1 0 0,-1 0 0,0 0 0,0 0 0,0 0 0,0 1 0,0-1 0,1 0 0,-1 0 0,0 0 0,0 0 0,0 0 0,0 0-1,1 0 1,-1 0 0,0 0 0,0 0 0,0 0 0,1 0 0,-1 0 0,0 0 0,0 0 0,0 0 0,1 0 0,-1 0 0,0 0-1,0 0 1,0 0 0,0 0 0,1 0 0,-1 0 0,0 0 0,0 0 0,0 0 0,0-1 0,1 1 0,-1 0 0,0 0 0,0 0-1,0 0 1,0 0 0,0 0 0,1-1 0,-1 1 0,0 0 0,0 0 0,0 0 0,0-1 0,6-12 219,11-42 300,12-73 1,-12 48-263,-1 17-146,18-106-1475,-35 157 518,1 12 822,0-1 1,-1 1-1,1 0 1,0 0-1,0 0 1,0 0-1,-1 0 1,1 0-1,0 0 1,0 0-1,-1-1 1,1 1-1,0 0 1,0 0 0,0 0-1,-1 0 1,1 0-1,0 0 1,0 0-1,-1 1 1,1-1-1,0 0 1,0 0-1,-1 0 1,1 0-1,0 0 1,0 0 0,0 0-1,-1 0 1,1 0-1,0 1 1,0-1-1,0 0 1,0 0-1,-1 0 1,1 0-1,0 1 1,0-1-1,0 0 1,-7 8-547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4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18388,'4'26'1808,"6"-6"-1064,-1-1-287,1 4 975,0 1-496,3-1-296,0-2-128,0-5-376,1-1-200,1-8-464,-1-6-216,-1-9-496,0-8-305,-4-10 1025,-5-6-320,-2-3-96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5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0 251 16091,'2'0'349,"-1"1"0,1-1 0,-1 1 0,1-1 0,-1 1 0,0-1 0,1 1 0,-1 0 0,0 0 0,0 0 0,0 0 0,1 0 0,-1 0 0,0 0 0,0 0 0,1 2 0,-1-2-198,0 0-1,-1 0 1,1 0-1,0 0 1,0 0-1,0 0 1,1 0-1,-1 0 1,0 0-1,0-1 1,0 1-1,1 0 1,-1-1-1,0 1 1,1-1-1,1 1 1,-2-2-120,0 1 1,0-1 0,0 1 0,0-1-1,0 0 1,0 0 0,0 0-1,0 0 1,0 0 0,-1 1 0,1-1-1,0-1 1,0 1 0,-1 0 0,1 0-1,0-1 1,9-20-37,-9 18 28,0 0 0,1 0-1,-2 0 1,1 0 0,0-1-1,-1 1 1,0 0 0,0-1-1,0 1 1,0 0 0,-1 0-1,-1-6 1,1 6-20,-3-8 5,4 13-6,-1-1-1,1 0 1,-1 0 0,1 0 0,0 0-1,-1 0 1,1 0 0,-1 0 0,1 1-1,0-1 1,-1 0 0,1 0 0,0 0-1,-1 1 1,1-1 0,0 0 0,-1 1-1,1-1 1,0 0 0,-1 1 0,1-1-1,0 0 1,0 1 0,0-1-1,-1 1 1,1-1 0,0 0 0,0 1-1,-9 10 36,7-10-22,1 0 0,0 1 0,0-1 0,-1 0 1,1 1-1,0-1 0,0 1 0,1-1 1,-1 1-1,0-1 0,0 1 0,1-1 0,-1 1 1,1 0-1,0-1 0,-1 4 0,1 10 63,1-1 0,0 1 0,1-1-1,1 0 1,0 0 0,1 1 0,0-2 0,1 1-1,1-1 1,0 1 0,13 19 0,-18-31-73,0 0 0,1 0-1,-1-1 1,0 1 0,0 0 0,1-1 0,-1 0 0,1 1 0,-1-1 0,1 0 0,0 0 0,-1 1 0,1-1-1,0-1 1,0 1 0,0 0 0,0 0 0,0-1 0,0 1 0,0-1 0,2 1 0,-2-1-4,0-1 1,0 1-1,0-1 1,0 0-1,0 0 0,0 1 1,0-1-1,-1 0 1,1 0-1,0-1 1,-1 1-1,1 0 1,0-1-1,-1 1 1,0-1-1,1 1 1,-1-1-1,0 1 0,0-1 1,2-3-1,6-11 33,-1-1 0,-1 0-1,11-34 1,7-57 11,-20 86-53,3-30 18,-5 24-3,-1 22-4,-2 10-3,1 79 15,-2-42 11,9 75 0,0-87-18,-8-28-8,1-1 0,-1 1 0,0-1 0,0 1 0,1-1 1,-1 1-1,0-1 0,1 0 0,-1 1 0,1-1 0,-1 1 0,0-1 0,1 0 1,-1 0-1,1 1 0,-1-1 0,1 0 0,-1 0 0,1 1 0,-1-1 1,1 0-1,-1 0 0,1 0 0,-1 0 0,1 0 0,-1 0 0,1 0 1,0 0-1,-1 0 0,1 0 0,-1 0 0,1 0 0,-1 0 0,1 0 1,-1-1-1,1 1 0,-1 0 0,1 0 0,-1-1 0,1 1 0,-1 0 0,0-1 1,1 1-1,-1 0 0,1-1 0,-1 1 0,0-1 0,1 1 0,-1 0 1,0-1-1,1 0 0,6-8-6,0 0 0,0-1 1,-1 1-1,0-1 1,-1-1-1,6-14 0,-6 13 2,0 0-1,1 1 0,1 0 1,11-17-1,-16 26 5,-1 1 0,0 0 0,0 0 0,0 0-1,1 0 1,-1 0 0,0 0 0,1 0 0,-1 0 0,1 0 0,-1 1 0,1-1 0,0 1-1,-1-1 1,1 1 0,0 0 0,-1-1 0,1 1 0,0 0 0,-1 0 0,1 0-1,0 0 1,-1 1 0,1-1 0,0 0 0,-1 1 0,1-1 0,-1 1 0,1-1-1,-1 1 1,1 0 0,-1 0 0,1 0 0,2 1 0,5 5-7,0 1 1,-1-1-1,0 1 1,9 11 0,-2-3 25,5 1-38,-13-18 102,-7-12 26,-21-83 446,-9-46 496,30 141-1044,0 1-1,0 0 1,0 0 0,0 0 0,0-1 0,0 1 0,0 0-1,0 0 1,0-1 0,0 1 0,0 0 0,0 0 0,0-1-1,0 1 1,0 0 0,1 0 0,-1 0 0,0-1 0,0 1-1,0 0 1,0 0 0,1 0 0,-1 0 0,0-1 0,0 1-1,0 0 1,0 0 0,1 0 0,-1 0 0,0 0-1,0 0 1,1 0 0,-1-1 0,0 1 0,0 0 0,1 0-1,-1 0 1,0 0 0,0 0 0,0 0 0,1 0 0,-1 0-1,0 0 1,0 0 0,1 0 0,-1 1 0,0-1 0,0 0-1,1 0 1,-1 0 0,0 0 0,0 0 0,1 0-1,18 8-23,-10-4-42,0-2-209,0 0-1,0-1 1,1 0 0,17 0 0,-25-1 169,1 0-1,-1 0 1,1 0 0,-1 0 0,1-1-1,-1 1 1,1-1 0,-1 0 0,0 1-1,1-1 1,-1 0 0,0 0 0,0-1 0,0 1-1,1 0 1,-1-1 0,0 1 0,-1-1-1,1 0 1,0 0 0,0 0 0,1-3-1,1-5-608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6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1 155 16748,'0'0'114,"0"0"0,0-1 0,0 1 0,0-1 0,0 1 0,1 0 0,-1-1 0,0 1 0,0 0 0,0-1 0,0 1 0,1 0 0,-1 0 0,0-1 1,0 1-1,1 0 0,-1-1 0,0 1 0,1 0 0,-1 0 0,0 0 0,1-1 0,-1 1 0,0 0 0,1 0 0,-1 0 0,0 0 0,1 0 0,-1 0 0,0 0 1,1 0-1,0 0 0,8 10 1946,9 32-789,-13-28-967,19 43 124,68 145 1232,-89-198-1586,-1 0 0,1 1-1,-1-1 1,1 0 0,6 6 0,-8-10-62,-1 0 1,1 1-1,-1-1 1,1 1-1,-1-1 1,1 0-1,-1 1 0,1-1 1,0 0-1,-1 0 1,1 1-1,-1-1 0,1 0 1,0 0-1,-1 0 1,1 0-1,0 0 1,-1 0-1,1 0 0,1 0 1,-2 0-9,1-1 0,0 1 0,0-1 0,0 0 0,0 1 0,-1-1 0,1 1 0,0-1 1,-1 0-1,1 0 0,0 1 0,-1-1 0,1 0 0,-1 0 0,1 0 0,-1 0 0,1 0 0,-1-1 0,3-6-114,0-1 0,0-1 0,-1 1 0,-1 0 0,0 0 0,0-1 0,-1 1 0,-1-14 0,-1-6-995,-9-39 0,8 55 671,-9-38-1232,11 48 1418,0-1-1,0 1 0,0 0 1,-1-1-1,0 1 0,1 0 1,-1 0-1,0 0 1,-1 0-1,-4-4 0,7 6 228,0 1 0,-1 0-1,1 0 1,0 0-1,0 0 1,0 0 0,0 0-1,-1 0 1,1 0 0,0 0-1,0 0 1,0 0-1,0 0 1,-1 0 0,1 0-1,0 0 1,0 0-1,0 0 1,-1 0 0,1 0-1,0 0 1,0 0-1,0 0 1,0 0 0,-1 1-1,1-1 1,0 0 0,0 0-1,0 0 1,0 0-1,0 0 1,0 0 0,-1 1-1,1-1 1,0 0-1,0 0 1,0 0 0,0 0-1,0 0 1,0 1-1,0-1 1,0 0 0,0 0-1,0 0 1,0 1 0,0-1-1,0 0 1,0 0-1,0 0 1,0 0 0,0 1-1,0-1 1,0 0-1,0 0 1,0 0 0,0 1-1,0-1 1,0 0-1,0 0 1,0 0 0,0 0-1,0 0 1,0 1 0,1-1-1,-1 0 1,2 13 35,-1-7 142,1-1 1,0 0-1,0 0 0,0 0 1,0 0-1,1-1 1,0 1-1,6 7 0,-8-10-79,1-1 1,-1 0-1,0 0 0,1 0 0,-1 0 0,1 0 0,-1 0 0,1-1 0,0 1 0,-1 0 0,1-1 0,0 1 0,-1-1 0,1 0 1,0 1-1,0-1 0,-1 0 0,1 0 0,0 0 0,0 0 0,-1-1 0,1 1 0,0 0 0,-1-1 0,1 1 0,0-1 1,-1 0-1,1 1 0,0-1 0,-1 0 0,2-1 0,8-6 182,0 1-1,0-2 1,-1 0 0,-1 0 0,1-1-1,-1 0 1,-1 0 0,0-1-1,-1 0 1,0-1 0,0 1 0,-1-1-1,-1-1 1,0 1 0,0-1-1,4-23 1,3-21 337,-9 45-293,-9 38-110,1 1-128,1-1 0,0 1 0,1 40 0,3-57-48,1 0 0,-1-1 1,2 1-1,-1-1 0,1 1 1,1-1-1,-1 0 0,2 0 0,-1 0 1,1 0-1,0-1 0,1 1 1,7 8-1,-11-15-65,1 0 0,-1 0 0,1-1 0,0 1 0,-1-1 0,1 1 0,0-1 0,0 0 0,0 0 0,0 1 0,1-1 0,-1-1 0,0 1 0,0 0 0,0-1 0,3 1 0,-3-1 26,0 0 1,-1 0-1,1 0 1,-1 0-1,1-1 1,-1 1-1,1-1 1,-1 1-1,1-1 1,-1 1-1,0-1 1,1 0-1,-1 0 1,0 0-1,0 0 1,1 0-1,-1 0 1,0 0-1,0 0 1,0 0-1,0-1 1,0 1-1,0 0 1,0-3-1,11-22-268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07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15435,'33'-42'3204,"-33"42"-3175,0 0 0,0 0 0,0 0 0,0 0 0,0 1 0,0-1 1,0 0-1,0 0 0,0 0 0,0 0 0,0 0 0,0 0 0,0 0 1,0 0-1,0 0 0,0 0 0,0 0 0,1 0 0,-1 0 0,0 0 1,0 0-1,0 1 0,0-1 0,0 0 0,0 0 0,0 0 0,0 0 1,0 0-1,0 0 0,0 0 0,0 0 0,0 0 0,0 0 0,0 0 1,0 0-1,0 0 0,0 0 0,1 0 0,-1 0 0,0 0 0,0 0 1,0 0-1,0 0 0,0 0 0,0 0 0,0 0 0,0 0 0,0 0 0,0 0 1,0 0-1,0 0 0,0 0 0,0 0 0,0 0 0,1 0 0,-1 0 1,0 0-1,0 0 0,0 0 0,0 0 0,0 0 0,0 0 0,0-1 1,0 1-1,0 0 0,0 0 0,0 0 0,0 0 0,0 8 344,0-5-88,-6 137 2364,0-34-1957,5-60-453,-6 256 517,4-271-1248,8-37-2194,-3 2 2283,3-3-286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07.9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9 20116,'6'-6'1745,"-1"5"-1401,-5-1 728,1 4-848,0 0-328,1 3-752,-2-1 128,0-1 536,-3 0-200,2 1-121</inkml:trace>
  <inkml:trace contextRef="#ctx0" brushRef="#br0" timeOffset="1">30 323 18364,'-6'27'2304,"-1"-5"-1447,-1-8-345,4-2 1200,1-6-632,3-5-184,-1-1-455,4-6-233,2-1-384,0-2-120,1 2-225,-2-2-167,0 2-304,-2 6-200,-1-1 744,1-6-200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1.4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 14851,'15'-3'676,"-1"0"-1,1 2 1,-1 0-1,1 0 0,27 4 1,-38-3-590,-1 0 0,0 1 0,0-1-1,0 1 1,1 0 0,-1 0 0,0 0 0,0 0 0,0 1 0,-1-1 0,1 1 0,0 0 0,0 0 0,-1 0-1,1 0 1,-1 0 0,0 1 0,0-1 0,0 1 0,0-1 0,0 1 0,0 0 0,-1 0 0,1 0 0,-1 0-1,0 0 1,0 0 0,0 0 0,0 0 0,0 0 0,-1 0 0,0 1 0,1 2 0,-2 2 17,1-1 1,-1 1 0,0-1 0,-1 1-1,0-1 1,0 0 0,-1 1 0,1-1 0,-2-1-1,1 1 1,-5 6 0,-7 10 537,-30 35 1,36-47-408,8-11-231,1 0 1,0 0 0,0 0-1,0 0 1,0 0 0,0 0-1,0 0 1,0 0 0,-1 0-1,1 0 1,0 0 0,0 0-1,0 0 1,0 0 0,0 0-1,0 0 1,0 0 0,0 0-1,0 1 1,-1-1 0,1 0-1,0 0 1,0 0 0,0 0-1,0 0 1,0 0 0,0 0-1,0 0 1,0 1 0,0-1-1,0 0 1,0 0 0,0 0-1,0 0 1,0 0 0,0 0-1,0 0 1,0 1 0,0-1-1,0 0 1,0 0 0,0 0-1,0 0 1,0 0 0,0 0-1,0 0 1,0 1 0,0-1-1,0 0 1,0 0 0,1 0-1,-1 0 1,0 0 0,0 0-1,0 0 1,0 0 0,0 0-1,0 0 1,0 1 0,0-1-1,0 0 1,1 0 0,-1 0-1,0 0 1,0 0 0,11-3-5,16-10-327,-14 6 33,-5 3-38,0 0-1,-1 0 1,0-1 0,0 0 0,0 0-1,-1 0 1,1-1 0,10-13 0,-12 10-317</inkml:trace>
  <inkml:trace contextRef="#ctx0" brushRef="#br0" timeOffset="1">32 189 16772,'-9'3'1424,"11"-3"-976,6 0-176,14-2 608,3-2-184,8-6-472,3-3-304,2-7-568,-1-5 48,-6-8 432,-1-4-168,-8-10-176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22.7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1 176 16436,'2'-9'308,"1"0"0,0 0 0,1 0 0,0 0 0,1 1 0,-1-1 0,2 1 0,-1 0 0,1 1 0,0-1 0,1 1 0,13-12 0,-12 13-195,0 0 0,0 0-1,0 0 1,1 1 0,0 1-1,0-1 1,0 1-1,0 1 1,1 0 0,-1 0-1,1 1 1,12-2 0,-18 4-84,0 0 1,0 0 0,0 1-1,0-1 1,0 1-1,0 0 1,0 0 0,0 0-1,0 0 1,7 4-1,-9-4-14,0 0-1,0 1 0,-1-1 1,1 0-1,0 1 1,-1-1-1,1 1 0,-1-1 1,0 1-1,1 0 0,-1 0 1,0-1-1,0 1 1,0 0-1,0 0 0,0 0 1,-1 0-1,1 0 0,0 0 1,-1 1-1,0-1 0,1 3 1,-2 3 39,1-1-1,-2 1 1,1-1 0,-1 0 0,0 0-1,0 0 1,-1 0 0,-6 12 0,-34 53 435,39-66-449,-48 65 444,36-52-302,1 1 0,1 1 0,1 0 0,0 1 1,-12 31-1,24-51-166,0 0 1,0 1 0,1-1 0,-1 0-1,1 0 1,-1 1 0,1-1 0,0 0-1,-1 1 1,1-1 0,0 0-1,1 1 1,-1-1 0,0 0 0,1 0-1,-1 1 1,1-1 0,0 0 0,0 0-1,0 0 1,2 4 0,-1-4-12,0 0 1,0-1 0,1 1 0,-1 0-1,0-1 1,1 0 0,-1 0-1,1 0 1,0 0 0,-1 0 0,1 0-1,0-1 1,0 1 0,-1-1-1,1 0 1,0 0 0,5 0-1,5-1-280,0 0-1,0-1 0,0 0 0,0-1 0,0-1 0,18-7 0,4-5-601,33-19-1,-29 12 148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08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92 199 7778,'5'-17'2883,"13"-29"0,-13 38-2107,-1-1 0,-1-1-1,1 1 1,-1 0 0,-1-1 0,0 0 0,0 0-1,-1 1 1,0-13 0,-1 20-697,0 1 0,0 0 0,0 0 0,0 0 0,0-1 0,-1 1 0,1 0 1,0 0-1,-1 0 0,1 0 0,-1-1 0,0 1 0,1 0 0,-1 0 0,0 0 0,1 0 0,-1 0 0,0 1 0,0-1 0,0 0 1,0 0-1,0 0 0,0 1 0,0-1 0,0 0 0,0 1 0,0-1 0,-1 1 0,1 0 0,0-1 0,0 1 0,0 0 1,-1 0-1,1-1 0,0 1 0,0 0 0,0 0 0,-1 0 0,1 1 0,0-1 0,0 0 0,-1 0 0,1 1 0,-2 0 0,-2 1 34,0-1 0,0 1 0,0 0 0,0 0 0,1 1 0,-1 0 0,1-1 0,-1 1 0,-5 6 0,5-3-64,0 1 0,0 0 1,1 0-1,-1 0 0,2 1 1,-1-1-1,1 1 0,0 0 1,1 0-1,0 0 0,-1 8 0,1-5-25,1-1 0,0 1-1,0-1 1,1 0-1,1 1 1,0-1 0,0 1-1,5 13 1,-6-22-22,1 0 0,-1 0 0,1 0 0,0 0 0,0 0 0,0 0 0,0 0 0,0-1 1,0 1-1,0 0 0,1-1 0,-1 1 0,0-1 0,1 1 0,-1-1 0,1 0 0,3 2 0,-3-2 2,-1-1 0,1 0 0,0 1 0,-1-1 0,1 0 0,0 0 0,-1 0 0,1 0 0,0-1 0,-1 1 0,1 0 0,0-1-1,-1 1 1,1-1 0,-1 1 0,1-1 0,-1 0 0,1 0 0,-1 0 0,1 1 0,-1-2 0,2-1 0,6-4 12,-1-1-1,-1 0 1,0 0 0,0-1 0,0 0 0,-1 0-1,-1 0 1,6-13 0,1-4 42,-2 0 0,8-28 0,-18 51-61,1 0 1,0 1 0,-1-1-1,0 0 1,1 0 0,-1 0-1,0 0 1,-1-4-1,1 7-2,0 0-1,0 0 1,0 0-1,0-1 0,0 1 1,0 0-1,0 0 1,0 0-1,0 0 1,0 0-1,-1-1 0,1 1 1,0 0-1,0 0 1,0 0-1,0 0 1,0 0-1,0 0 0,0 0 1,0 0-1,0-1 1,0 1-1,-1 0 0,1 0 1,0 0-1,0 0 1,0 0-1,0 0 1,0 0-1,0 0 0,-1 0 1,1 0-1,0 0 1,0 0-1,0 0 0,0 0 1,0 0-1,-1 0 1,1 0-1,0 0 1,0 0-1,0 0 0,0 0 1,0 0-1,0 0 1,-1 0-1,1 0 1,0 0-1,0 0 0,-10 14-447,3 4-234,0-1 0,1 1 0,1 1 0,1-1-1,0 1 1,-1 30 0,4-22-263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09.4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 20380,'0'24'1721,"-3"12"-1225,-1 5-200,1 7 632,2 2-256,-1 2-248,2-5-256,2-11-632,1-7-312,2-15-376,1-9 880,-3-10-256,0-6-208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09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37 113 13115,'-2'0'217,"0"0"0,0 0 0,1 0 0,-1-1-1,0 1 1,0-1 0,1 1 0,-1-1 0,0 0 0,1 1 0,-1-1 0,1 0 0,-1 0 0,1 0 0,-1 0 0,1-1 0,0 1 0,-2-2 0,2 1-14,0 1 1,1 0-1,-1-1 1,1 1-1,-1-1 1,1 1-1,0 0 1,0-1-1,0 1 1,0-1 0,0 1-1,0-1 1,0 1-1,0-1 1,0 1-1,0-1 1,1 1-1,0-2 1,1-1 50,0-1 1,0 1-1,0-1 1,1 1-1,-1 0 1,1 0-1,0 0 1,1 1-1,-1-1 0,1 1 1,-1 0-1,7-5 1,-7 6-220,-1 1 0,1-1 0,-1 1 0,1 0 0,0-1 0,0 1 0,0 0 0,0 1 0,-1-1-1,1 0 1,0 1 0,0 0 0,0 0 0,0 0 0,0 0 0,0 0 0,0 0 0,0 1 0,0-1 0,3 2 0,-3-1-26,-1 1-1,1-1 1,-1 1 0,0 0 0,1 0-1,-1 0 1,0 0 0,0 0-1,-1 0 1,1 0 0,0 1-1,-1-1 1,1 1 0,-1-1 0,0 1-1,0 0 1,0-1 0,0 1-1,0 0 1,0 0 0,0 4-1,0 6 10,-1-1-1,0 1 0,-1-1 1,0 0-1,-1 1 0,0-1 1,-1 0-1,0 0 0,-1 0 1,0-1-1,-1 1 1,-9 15-1,-6 8 429,-1-1 0,-39 46-1,60-76 20,8-3-324,10-4-98,-18 3-30,52-10 29,-25 5-935,0-1 0,33-11 0,-54 14 746,-1 1 0,0-1 0,0 0 0,0 0 0,0-1 0,7-7 0,7-7-528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0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86 18140,'-6'7'2186,"0"2"-1837,0 0 0,1 0 1,0 0-1,1 0 0,0 1 0,0 0 1,1 0-1,0 0 0,1 0 1,-1 11-1,3-21-338,0 1-1,-1-1 1,1 1 0,1-1 0,-1 1 0,0 0-1,0-1 1,0 1 0,0-1 0,0 1 0,0-1 0,1 1-1,-1-1 1,0 1 0,0-1 0,1 1 0,-1-1-1,0 1 1,1-1 0,-1 0 0,0 1 0,1-1-1,-1 0 1,1 1 0,-1-1 0,1 0 0,-1 1-1,1-1 1,-1 0 0,1 0 0,-1 1 0,1-1 0,-1 0-1,1 0 1,-1 0 0,1 0 0,-1 0 0,1 0-1,-1 0 1,1 0 0,-1 0 0,1 0 0,0 0-1,-1 0 1,1 0 0,-1 0 0,1-1 0,33-10 160,-25 7-114,-8 4-50,18-7 43,1 1-1,-1 1 1,29-3 0,-42 8-45,-1 0 0,0 0 0,1 0 0,-1 0 0,0 1-1,1 0 1,-1 0 0,6 2 0,-9-2 0,0 0 0,1 0 0,-1 1 0,0-1 0,0 1 0,0-1-1,0 1 1,0-1 0,0 1 0,0 0 0,0 0 0,-1 0 0,1 0 0,-1 0 0,1 1 0,-1-1-1,1 4 1,-1-3 33,0 0-1,0 1 0,-1-1 1,0 1-1,0-1 0,0 1 0,0-1 1,0 1-1,0-1 0,-1 0 1,0 1-1,0-1 0,0 0 1,0 1-1,0-1 0,-1 0 0,1 0 1,-1 0-1,0 0 0,0 0 1,-5 4-1,-1 4 161,-1-2 0,0 1-1,-1-2 1,-15 12 0,14-12-134,0-1 0,-1 0 0,0-1 0,0 0 0,-1-1 0,0 0 0,-14 3 0,23-7-170,-1 0 0,0 0 0,0-1 0,0 0 0,0 0 0,0 0 0,0 0 0,0-1 1,-9-2-1,11 2 10,0 0 1,0-1 0,0 1 0,0-1 0,0 0 0,1 0 0,-1 0-1,0 0 1,1 0 0,-1 0 0,1-1 0,0 1 0,0-1 0,0 0-1,-3-5 1,-6-15-541</inkml:trace>
  <inkml:trace contextRef="#ctx0" brushRef="#br0" timeOffset="1">31 80 19476,'2'-16'2497,"1"7"-1593,7 1-376,6-1 1720,12 0-1135,4 0-273,5 4-768,1 0-432,2 0-896,-2 0 1112,-3 5-265,-11 2-87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8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266 26 16131,'1'-1'204,"-1"0"0,1 1 0,-1-1 0,0 0 0,1 1 0,-1-1 0,0 0 0,1 0 0,-1 1-1,0-1 1,0 0 0,0 0 0,0 0 0,0 1 0,0-1 0,0 0 0,0 0 0,0 0 0,0 1-1,0-1 1,0 0 0,-1 0 0,1 0 0,0 1 0,-1-2 0,0 1-38,0 1 0,1-1 0,-1 1 0,0-1-1,0 1 1,0 0 0,0-1 0,0 1 0,0 0 0,0-1 0,0 1 0,0 0 0,0 0 0,0 0 0,0 0 0,0 0-1,-1 0 1,-6 2 217,0-1 1,1 1-1,-1 0 0,-7 3 0,-11 5-46,1 2 0,-27 15 1,40-20-307,1 1 1,0 0 0,0 1-1,0 0 1,1 1 0,-11 14 0,20-23-32,-1 0 1,1 1 0,0-1 0,0 1 0,0-1 0,0 1 0,0-1 0,0 1 0,1-1 0,-1 1 0,0 0 0,1-1 0,-1 1-1,1 0 1,0 0 0,-1-1 0,1 1 0,0 0 0,0 0 0,0 0 0,1-1 0,-1 1 0,0 0 0,1 0 0,-1-1 0,1 1-1,-1 0 1,1-1 0,0 1 0,0 0 0,-1-1 0,1 1 0,0-1 0,1 0 0,-1 1 0,0-1 0,0 0 0,1 1 0,-1-1-1,0 0 1,1 0 0,-1 0 0,1 0 0,0-1 0,-1 1 0,1 0 0,0-1 0,-1 1 0,1-1 0,0 1 0,2-1 0,8 3-22,0-1 0,-1-1 0,1 0 0,0-1 0,0 0 0,0-1 0,0 0 0,14-4 0,96-30-1564,-64 16 905,-28 10 242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29.3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64 16644,'-1'-2'195,"1"-1"0,1 0 1,-1 1-1,0-1 0,1 0 1,-1 1-1,1-1 1,0 1-1,0-1 0,0 1 1,0-1-1,0 1 1,1 0-1,-1 0 0,0-1 1,1 1-1,0 0 1,0 0-1,0 1 0,0-1 1,0 0-1,2-1 0,-1 1-69,0 1 0,0 0-1,0-1 1,0 1-1,0 1 1,1-1-1,-1 0 1,0 1-1,0 0 1,1-1-1,-1 1 1,0 1-1,0-1 1,1 0-1,-1 1 1,0 0-1,0-1 1,4 2-1,-3 0-57,1 0-1,0 0 0,-1 0 0,0 1 0,1 0 0,-1 0 1,0 0-1,0 0 0,-1 0 0,1 1 0,-1-1 0,4 6 1,-2-2-12,0 0 1,-1 1-1,0 0 1,-1-1-1,0 1 0,4 14 1,-2-1-5,-2 1 0,0 0 0,-1 0 0,-3 38 0,-1-20-219,-3 0 0,-1 0 0,-3 0 0,0-1 0,-3 0 1,-1-1-1,-2 0 0,-31 57 0,25-63-161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6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17532,'3'15'3490,"15"63"-1715,12 38-191,5 29-2013,-35-144 407,1 0-52,-1 1 1,1-1-1,-1 1 1,0 0-1,0-1 1,0 1-1,0 0 1,0-1-1,0 1 1,0 0-1,0-1 1,-1 1-1,1-1 1,0 1-1,-1 0 1,0-1-1,1 1 1,-1-1-1,0 1 1,0-1-1,-1 2 1,-6 7-451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7.2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125 570 18628,'0'0'1504,"4"-4"-944,4-5-151,6-6 647,3-3-224,4-1-200,3 0-120,4-1-96,-1 1-128,-4 5-416,1 2-240,-9 8-528,0 2-264,-11 2-729,-11-4 497,-5-8 280</inkml:trace>
  <inkml:trace contextRef="#ctx0" brushRef="#br0" timeOffset="1">14 120 17300,'-9'0'1880,"5"0"-1320,9-1-112,8-2 1201,9-3-809,6-3-136,3-4-312,3-1-136,2-4-400,1 1-328,-8 1-72,-1 0 400,-11 10-184,-2 5-128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7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69 13515,'4'-5'737,"-1"-1"1,1 0-1,-1 0 0,-1 0 1,1 0-1,-1 0 0,0-1 1,0 1-1,0-8 0,-2 14-700,0 0-1,0 0 0,0 0 1,0 0-1,0 0 0,-1 0 1,1 0-1,0 0 0,0 0 1,0 0-1,0 0 0,0 0 1,0 0-1,-1 0 0,1 0 1,0 0-1,0 0 0,0 0 1,0 0-1,0 0 0,0 0 1,0 0-1,-1 0 0,1 0 0,0 0 1,0 0-1,0 0 0,0 0 1,0 0-1,0 0 0,0 1 1,-1-1-1,1 0 0,0 0 1,0 0-1,0 0 0,0 0 1,0 0-1,0 0 0,0 0 1,0 1-1,0-1 0,0 0 1,0 0-1,0 0 0,0 0 1,0 0-1,0 0 0,0 0 1,0 1-1,-11 16 158,2 1 0,0 1 1,1 0-1,1 0 0,1 0 1,1 1-1,0 0 0,2 0 1,-2 26-1,5-44-193,0-1-1,0 1 1,0-1 0,0 0-1,0 1 1,0-1 0,1 0 0,-1 1-1,1-1 1,-1 0 0,1 1-1,-1-1 1,1 0 0,0 0 0,0 1-1,0-1 1,0 0 0,-1 0-1,1 0 1,1 0 0,-1 0-1,0 0 1,0-1 0,0 1 0,0 0-1,1 0 1,-1-1 0,0 1-1,0-1 1,1 1 0,-1-1 0,1 0-1,-1 1 1,0-1 0,1 0-1,1 0 1,7 0-4,0 0 0,0 0 0,1-2 0,12-2 0,6 0 1,-22 4 4,1-1-1,-1 2 0,0-1 1,0 1-1,0 0 1,0 0-1,0 1 0,11 4 1,-15-5 2,0 1 0,0-1 0,0 1 0,0 0 0,-1 0 0,1 0 0,-1 0 0,1 1 0,-1-1 0,0 1 0,0-1 0,0 1 0,0 0 0,-1 0 0,1 0 0,-1 0 0,1 0 1,-1 0-1,0 0 0,1 6 0,-1-3 74,0 0 0,-1 1 0,0-1 1,0 0-1,0 1 0,-1-1 0,0 0 0,0 1 1,0-1-1,-1 0 0,0 0 0,0 0 1,-1 0-1,1 0 0,-1-1 0,0 1 0,-1-1 1,-6 8-1,5-6 39,-1-1 0,-1 0 0,1 0 0,-1 0 1,0-1-1,0 0 0,-1 0 0,1-1 0,-1 0 0,0 0 0,0-1 0,0 0 1,-10 2-1,16-4-173,1-1 1,-1 1-1,0-1 1,1 0-1,-1 1 0,0-1 1,1 0-1,-1 0 1,0 0-1,1-1 1,-1 1-1,0 0 1,1-1-1,-1 1 1,0-1-1,1 1 1,-1-1-1,1 0 1,-1 1-1,1-1 1,-1 0-1,1 0 0,-1 0 1,-1-2-1,2 1-12,0 0 0,0-1-1,0 1 1,0 0-1,0 0 1,1 0-1,-1-1 1,1 1-1,-1 0 1,1-1 0,0 1-1,0 0 1,0-1-1,0 1 1,0 0-1,1-1 1,-1 1 0,2-2-1,7-23-482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8.2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64 19932,'9'0'1849,"-2"2"-1401,7-2-160,4 0 824,11-5-632,3-3-136,5-2-344,1-2-216,-2 0-512,-4 2-288,-9 3-384,-4 6-537,-13 5 1257,-5 8-416,-11 5-73</inkml:trace>
  <inkml:trace contextRef="#ctx0" brushRef="#br0" timeOffset="1">85 207 17628,'-4'8'1744,"4"-4"-1080,6 0-224,8-4 849,7-1-201,3-6-368,7-2-176,0-3-208,3 1-112,-4-2-400,-2 1-360,-7 4 1256,-6 3-752,-2 7-32,-3 2-16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23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10 15307,'9'-5'1705,"-5"0"-1161,-3 7-208,-1 4 664,-2 9-280,-4 8-96,-4 9-200,-2 6-136,-2 11-119,-2 3-57,-1 1-160,1-3-121,0-7-375,2-7 248,0-18 136,4-12-40,4-22-160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9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16708,'5'-5'850,"-3"3"-628,0-1 0,0 1 0,0 0 0,0 1 0,0-1 1,1 0-1,-1 1 0,1-1 0,4-1 0,-7 3-125,1 0 0,0 1 1,-1-1-1,1 0 0,-1 1 1,1-1-1,0 1 0,-1-1 1,1 0-1,-1 1 0,1 0 0,-1-1 1,1 1-1,-1-1 0,0 1 1,1 0-1,-1-1 0,0 1 0,1 0 1,-1-1-1,0 1 0,0 0 1,0-1-1,1 1 0,-1 0 0,0 1 1,6 24 437,-6-22-360,4 18 135,-2 0 1,0 0 0,-3 39-1,-14 65 304,0 12 65,15-133-654,0 1 1,0-1-1,0 1 1,1-1-1,-1 1 1,2-1-1,-1 1 0,2 5 1,-2-9-22,0-1 0,0 0 1,-1 1-1,1-1 0,0 0 0,0 0 0,0 0 1,1 1-1,-1-1 0,0 0 0,0-1 0,1 1 1,-1 0-1,0 0 0,1 0 0,-1-1 0,1 1 1,-1-1-1,0 1 0,1-1 0,0 0 0,-1 1 1,1-1-1,-1 0 0,1 0 0,-1 0 0,1 0 1,-1 0-1,1-1 0,-1 1 0,1 0 0,0-1 1,2-1-1,9-2-73,1-1 1,-1 0-1,0-2 1,0 1 0,15-12-1,1-2-845,26-25 0,-34 26 551,-3 0-125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49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79 19644,'4'105'4675,"20"156"-4021,-24-255-588,0-5-40,0 0 1,0 0-1,0 0 1,0 0 0,0 1-1,0-1 1,0 0-1,1 0 1,-1 0 0,0 0-1,1 0 1,-1 0-1,1 0 1,-1 0 0,1 2-1,2-28 540,-5-36-214,-2-1 1,-22-105-1,25 165-352,0-5-3,0 0 1,-1 0-1,0 1 0,0-1 0,-1 1 0,1-1 0,-5-6 0,6 13 3,1-1 0,0 1 0,0 0-1,0-1 1,0 1 0,-1-1-1,1 1 1,0 0 0,0-1-1,-1 1 1,1 0 0,0 0 0,-1-1-1,1 1 1,0 0 0,-1 0-1,1-1 1,0 1 0,-1 0 0,1 0-1,0 0 1,-1 0 0,1-1-1,-1 1 1,1 0 0,0 0-1,-1 0 1,1 0 0,-1 0 0,1 0-1,-1 0 1,1 0 0,0 0-1,-1 0 1,1 1 0,-1-1-1,1 0 1,-1 1-2,0 0 0,0 0 1,0 0-1,1 0 0,-1 0 0,1 0 0,-1 1 0,0-1 0,1 0 0,0 0 1,-1 3-1,-4 38-22,5-35 23,1 50-17,-1-54 17,1 1 0,-1-1 0,1 0 0,0 1 0,0-1 0,0 0 0,0 1 0,0-1 0,1 0 0,-1 0 0,1 0 0,0 0 0,4 4 0,-5-6 0,-1-1 1,1 1 0,0-1-1,0 0 1,0 1 0,0-1-1,0 1 1,-1-1-1,1 0 1,0 0 0,0 0-1,0 1 1,0-1 0,0 0-1,0 0 1,0 0 0,0 0-1,0-1 1,0 1-1,0 0 1,0 0 0,0-1-1,0 1 1,0 0 0,-1-1-1,1 1 1,0-1 0,0 1-1,0-1 1,-1 1 0,1-1-1,0 0 1,0 0-1,25-28 7,-10 2 9,0 0 0,20-53 0,-6 15-27,-17 43 39,-13 21-27,0 1 1,0 0-1,0 0 1,1-1-1,-1 1 0,0 0 1,0 0-1,0-1 0,0 1 1,1 0-1,-1 0 0,0 0 1,0-1-1,1 1 0,-1 0 1,0 0-1,0 0 1,1 0-1,-1 0 0,0 0 1,1 0-1,-1-1 0,0 1 1,0 0-1,1 0 0,-1 0 1,0 0-1,1 0 0,-1 0 1,0 0-1,0 1 0,1-1 1,-1 0-1,1 0 1,5 10-12,-1 16-14,-5-25 27,43 351-476,-43-350-112,-1-3 218,-3-8 85,-4-18 81,-2-12-190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0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52 17180,'6'-44'2057,"-6"43"-2031,-1 1-1,1 0 0,0 0 0,0-1 1,0 1-1,0 0 0,1-1 0,-1 1 1,0 0-1,0 0 0,0-1 0,0 1 0,0 0 1,0 0-1,0-1 0,0 1 0,1 0 1,-1 0-1,0-1 0,0 1 0,0 0 1,0 0-1,1 0 0,-1 0 0,0-1 1,0 1-1,0 0 0,1 0 0,-1 0 0,0 0 1,0 0-1,1 0 0,-1-1 0,0 1 1,0 0-1,1 0 0,-1 0 0,0 0 1,1 0-1,-1 0 0,1 0 0,9 10 834,6 18-6,11 52 125,-22-59-729,2-1 0,0 1 0,15 26-1,-22-46-238,1-1-1,-1 1 0,0 0 0,0-1 0,0 1 0,1-1 0,-1 1 1,0-1-1,0 1 0,1-1 0,-1 1 0,1-1 0,-1 1 0,0-1 0,1 1 1,-1-1-1,1 0 0,-1 1 0,1-1 0,-1 0 0,1 1 0,-1-1 1,1 0-1,0 0 0,-1 0 0,1 1 0,-1-1 0,1 0 0,0 0 0,-1 0 1,1 0-1,-1 0 0,1 0 0,0 0 0,-1 0 0,1 0 0,-1 0 0,1-1 1,0 1-1,-1 0 0,1 0 0,-1 0 0,1-1 0,-1 1 0,1 0 1,-1-1-1,1 1 0,-1 0 0,1-1 0,-1 1 0,1-1 0,-1 1 0,0-1 1,1 1-1,-1-1 0,0 1 0,1-1 0,2-5 39,0 1 1,0-1-1,0 0 0,1-8 0,6-13 38,-2-1-1,-2-1 0,6-48 1,-11 112-146,0 31-738,-1-59 729,-1 1 0,1-1-1,-1 0 1,-1 0 0,0 0 0,-4 11 0,-8 4-175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0.9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69 18812,'3'7'494,"0"1"-1,-1-1 1,0 1-1,2 14 1,-3-16-316,0 1 1,0-1-1,1 1 1,0-1-1,0 0 1,0 0-1,5 8 1,-6-13-172,-1 0 0,1 0 1,-1 0-1,1 0 0,0 0 1,-1 0-1,1-1 0,0 1 1,0 0-1,-1 0 0,1-1 1,0 1-1,0-1 0,0 1 1,0-1-1,0 1 0,0-1 1,0 1-1,0-1 0,0 0 1,0 0-1,0 1 0,0-1 1,2 0-1,-2-1 5,1 1 0,-1-1 0,1 1 1,-1-1-1,0 1 0,1-1 0,-1 0 0,0 0 0,1 0 0,-1 0 1,0 0-1,0 0 0,0 0 0,2-2 0,1-4 21,1 1 0,-1 0-1,-1-1 1,1 0-1,3-13 1,16-78 18,-18 70-22,-5 28-27,0 0 1,0 0-1,0 0 1,0 0-1,0 0 1,0 0-1,0 0 1,0 0-1,0 0 1,0 0-1,0 0 1,0 0-1,1 0 1,-1 0-1,0 0 1,0 0-1,0 0 1,0 0-1,0 0 1,0 0-1,0 1 1,0-1-1,0 0 1,0 0-1,0 0 1,0 0-1,0 0 1,0 0-1,0 0 1,0 0-1,0 0 1,1 0-1,-1 0 1,0 0-1,0 0 1,0 0-1,0 0 1,0 0-1,0 0 1,0 0-1,0 0 1,0 0-1,0 0 1,0-1-1,0 1 1,0 0-1,0 0 1,0 0-1,0 0 1,4 13 28,5 30-81,-3-15 77,-5-24 89,4 19 385,11 27 0,-9-36-320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5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 24 14875,'0'-1'114,"1"0"-1,-1 0 1,0 0-1,0 0 1,0 0-1,0 0 1,0 0-1,0 0 1,0 0-1,0 0 1,0 0-1,0 0 1,0 0-1,-1 0 1,1 1-1,0-1 0,-1 0 1,1 0-1,-1-1 1,0 1-44,1 1 0,-1 0 0,1-1 0,-1 1 0,0 0 1,1 0-1,-1-1 0,1 1 0,-1 0 0,0 0 0,1 0 0,-1 0 0,0-1 0,1 1 1,-1 0-1,0 0 0,1 0 0,-1 1 0,0-1 0,1 0 0,-2 0 0,-2 1 228,0 1-1,0-1 0,0 1 1,0 0-1,1 0 0,-1 1 1,-6 4-1,-4 6 52,0 1 0,1 0 0,1 1 0,0 0 0,1 1 0,1 0 0,0 1 0,2 0 0,-11 26 0,12-23-212,0 0 0,2 1 0,0 0 0,2-1 0,0 1 0,1 0 0,1 1 0,3 30 1,-1-42-99,0-1 1,1 1-1,0-1 1,1 0 0,0 0-1,0 0 1,1 0 0,0 0-1,0-1 1,1 1 0,1-1-1,7 9 1,-9-13-30,0 0 0,0 0-1,1 0 1,-1-1 0,1 0 0,-1 0 0,1 0 0,0 0-1,1-1 1,-1 0 0,0 0 0,0 0 0,1-1 0,-1 0-1,1 0 1,0 0 0,-1-1 0,1 0 0,-1 0 0,1 0-1,0 0 1,6-2 0,-3-1-2,-1 1 0,1-1-1,0 0 1,-1-1 0,0 0 0,0 0 0,0-1-1,-1 0 1,1 0 0,-1-1 0,8-7 0,-12 10-3,0 0 1,0 0 0,-1 0-1,1 0 1,-1 0 0,0-1-1,1 1 1,-2-1 0,1 1-1,0-1 1,-1 0 0,1 0-1,-1 1 1,0-1 0,0 0-1,-1 0 1,1 0 0,-1 0-1,0 0 1,0 0-1,0 0 1,-1 0 0,1 0-1,-1 0 1,0 0 0,0 0-1,-2-4 1,1 4-11,-1 1 0,0-1 0,1 1-1,-1-1 1,0 1 0,-1 0 0,1 1 0,-1-1 0,1 0-1,-1 1 1,0 0 0,0 0 0,0 0 0,0 0 0,0 1 0,0-1-1,0 1 1,-1 0 0,-6 0 0,5-1-336,-1 2 1,1-1-1,0 1 0,-1 0 1,1 0-1,0 1 1,-1 0-1,1 0 0,0 0 1,0 1-1,0 0 1,0 0-1,-6 3 0,11-4 268,1-1 0,-1 0 1,1 1-1,-1-1 0,1 0 0,-1 1 0,1-1 0,-1 1 0,1-1 0,-1 1 0,1-1 0,0 1 0,-1-1 0,1 1 0,0-1 0,-1 1 0,1-1 0,0 1 1,0-1-1,0 1 0,0 0 0,-1-1 0,1 1 0,0 0 0,0 0 0,9 1-1162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6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0 13339,'-1'9'2580,"0"-3"-2226,-15 48 2695,-10 79 1,23-116-2815,2-1-1,0 0 1,1 0 0,0 1 0,2-1 0,0 0 0,0 0-1,2 0 1,9 28 0,-12-42-202,0 1 0,0 0-1,0-1 1,1 1 0,-1-1 0,1 0 0,0 1-1,-1-1 1,1 0 0,0 0 0,0 0 0,1 0 0,-1 0-1,0-1 1,0 1 0,1-1 0,-1 1 0,1-1-1,0 0 1,-1 0 0,4 1 0,-2-2-10,0 0-1,-1 1 1,1-2 0,0 1 0,-1 0 0,1-1-1,-1 1 1,1-1 0,0 0 0,-1 0 0,0-1 0,1 1-1,-1-1 1,0 1 0,1-1 0,2-3 0,4-3 2,0 0 0,-1-1 0,0-1 0,0 1 0,-1-1 1,0-1-1,-1 1 0,0-1 0,-1-1 0,9-21 0,-9 19 2,-1-1 0,0 0 1,-1 0-1,-1 0 0,0 0 0,-1-1 0,-1 1 0,-1-27 0,-1 36-12,0-1 0,0 0 0,0 1 0,-1 0 0,0-1 0,-1 1 0,0 0 0,0 0 0,0 0 0,0 1 0,-1-1 0,0 1 0,0 0 0,-6-6 0,8 9-19,-1-1-1,0 1 1,0 0-1,0 0 1,0 0-1,0 0 1,0 1-1,-1-1 1,1 1-1,0 0 1,-1 0 0,1 0-1,-1 0 1,0 0-1,1 1 1,-1 0-1,1 0 1,-1 0-1,0 0 1,1 0-1,-1 1 1,1 0-1,-1-1 1,1 1-1,-1 1 1,1-1-1,-5 2 1,3 0-172,1 0 0,-1 1-1,1-1 1,0 1 0,-1 0 0,2 0 0,-1 0 0,-5 7 0,8-10 92,0 1 1,0-1-1,0 1 0,0-1 0,0 1 0,0 0 1,0-1-1,0 1 0,1 0 0,-1 0 1,1 0-1,-1 0 0,1-1 0,0 1 1,-1 0-1,1 0 0,0 0 0,0 0 0,0 0 1,1 0-1,-1 0 0,0-1 0,1 1 1,0 0-1,-1 0 0,1 0 0,2 3 0,4-2-702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7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8 139 20020,'-7'16'1705,"7"-10"-1145,5-5-160,10-2 688,4-8-248,7-3-264,4-5-112,3-3-159,1-3-153,-3 2-360,0 3-329,-7 3-711,-2 4 304,-12 3 592,-8 7-256,5-5-200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7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18300,'1'0'55,"-1"0"0,1 0 0,-1 0 1,0 0-1,1 0 0,-1 0 0,0 0 0,1 0 0,-1 0 0,1 0 1,-1 0-1,0 0 0,1 0 0,-1 0 0,0 0 0,1 1 0,-1-1 1,0 0-1,1 0 0,-1 0 0,0 1 0,1-1 0,-1 0 0,0 0 1,1 1-1,-1-1 0,0 0 0,0 0 0,1 1 0,-1-1 0,0 0 1,0 1-1,0-1 0,0 0 0,1 1 0,-1-1 0,0 1 0,0-1 1,0 0-1,0 1 0,0-1 0,0 0 0,0 1 0,0-1 1,0 1-1,0 0 0,-2 26 925,0-15-135,1 13 238,4 48-1,-2-64-1019,0 0 1,1-1-1,0 1 0,0 0 0,1-1 0,0 0 0,1 1 1,8 14-1,-11-21-57,1 0 1,0 0-1,-1 0 1,1 0-1,0 0 1,0 0 0,0 0-1,0 0 1,0-1-1,0 1 1,1-1-1,-1 0 1,0 1-1,1-1 1,-1 0-1,4 0 1,-4 0-57,0-1 1,0 0 0,0 0-1,1 0 1,-1 0-1,0-1 1,0 1-1,0-1 1,0 1-1,0-1 1,0 0 0,0 1-1,0-1 1,0 0-1,4-3 1,-1 1-269,-1-1 0,1 0 0,-1-1 0,0 1 0,0-1 0,-1 0 1,1 0-1,-1 0 0,0 0 0,-1 0 0,1-1 0,-1 1 0,2-7 0,1-19-1921,-3 18 1668,2 36 2172,1 19 216,2-1 1,19 65 0,-26-105-1852,1 0-1,-1 0 1,0 1 0,1-1 0,-1 0 0,1 0-1,0 0 1,-1 0 0,1 0 0,0 0-1,-1 0 1,3 1 0,-3-2 20,0 0 0,1 1 0,-1-1 0,0 0 0,1 0 0,-1 0 0,1 0 0,-1 0 0,0 0 0,1 0 0,-1 0 0,0 0 0,1 0 0,-1 0 0,0 0 0,1 0 0,-1 0 0,0 0 0,1 0 0,-1 0 0,0-1 0,1 1 0,-1 0 0,0 0 0,1 0 0,-1 0 0,1-1 0,2-2-75,-1 0-1,1 0 1,0 0 0,-1-1-1,4-6 1,0 0 6,10-15-292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8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19100,'-5'13'385,"1"-1"1,1 1-1,0 0 0,1-1 0,1 1 1,0 0-1,0 1 0,2 16 0,-1-13 53,1 11-36,3 29 0,-3-47-332,1-1-1,-1 0 0,2 0 1,-1 0-1,2-1 0,-1 1 1,6 8-1,-9-15-57,1-1 0,0 1 0,-1-1 0,1 1 0,0-1 0,0 0 0,0 1 0,1-1 0,-1 0 0,0 0 0,0 0 0,1 0 0,-1 0 0,0 0 0,1 0 0,-1 0 0,1-1 0,-1 1 1,1 0-1,0-1 0,-1 1 0,1-1 0,-1 0 0,1 0 0,0 1 0,-1-1 0,1 0 0,0 0 0,0-1 0,-1 1 0,1 0 0,-1 0 0,1-1 0,0 1 0,-1-1 0,1 0 0,-1 1 0,3-2 0,0-1 0,1-1 0,0 1 0,-1-1 0,0 0 0,0 0 0,0 0 0,0-1 0,-1 1 0,5-9 0,-1 1-1,-1 0 0,-1-1 0,0 0-1,-1 0 1,0 0 0,-1 0 0,-1 0-1,0-1 1,-1 1 0,0-1 0,-1 0 0,0 1-1,-5-26 1,4 35-3,0 0-1,0 1 1,0-1-1,-1 0 1,0 0 0,0 1-1,0-1 1,0 1-1,-5-6 1,6 8-6,1 0 0,-1 0 0,0 0 0,0 0 0,0 1 0,0-1 1,-1 0-1,1 0 0,0 1 0,0-1 0,0 1 0,0-1 0,-1 1 0,1 0 0,0-1 1,-1 1-1,1 0 0,0 0 0,-1 0 0,1 0 0,0 0 0,0 0 0,-1 0 0,1 0 1,0 1-1,-1-1 0,1 0 0,0 1 0,0-1 0,-1 1 0,1-1 0,-2 2 0,-1 2-28,0-1 0,0 1 0,0 0 0,0 0-1,1 1 1,-1-1 0,1 1 0,0 0-1,0-1 1,1 1 0,0 1 0,-2 4 0,0 0-426,1-1 1,1 1 0,-1-1-1,2 1 1,-2 19 0,3-29 435,0 0 0,-1 0 0,1 0-1,0 1 1,0-1 0,0 0 0,0 0 0,0 0 0,0 1 0,0-1 0,0 0 0,0 0 0,0 1 0,0-1 0,0 0-1,0 0 1,0 0 0,0 1 0,0-1 0,0 0 0,0 0 0,0 0 0,0 1 0,0-1 0,1 0 0,-1 0 0,0 0-1,0 0 1,0 1 0,0-1 0,0 0 0,0 0 0,1 0 0,-1 0 0,0 1 0,0-1 0,0 0 0,1 0 0,-1 0-1,0 0 1,0 0 0,0 0 0,1 0 0,-1 0 0,0 0 0,0 0 0,0 0 0,1 0 0,-1 0 0,0 0 0,0 0 0,0 0-1,1 0 1,-1 0 0,0 0 0,0 0 0,0 0 0,1 0 0,-1 0 0,0 0 0,0 0 0,0 0 0,1-1 0,-1 1-1,0 0 1,0 0 0,0 0 0,11-10-751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8.7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3 264 15859,'1'0'100,"0"1"0,-1-1 0,1 1 0,0-1 0,-1 1 0,1-1 0,0 1 0,-1-1-1,1 1 1,-1 0 0,1-1 0,-1 1 0,1 0 0,-1-1 0,0 1 0,1 0 0,-1 0-1,0 0 1,1-1 0,-1 1 0,0 0 0,0 0 0,0 0 0,0-1 0,0 1 0,0 0 0,0 0-1,0 0 1,0 1 0,-6 33 1486,3-14-631,2-6-588,-2 11 96,2 0 1,3 30-1,-2-49-404,1-1 0,0 0 0,0 0 0,1 0 0,-1 0-1,1 0 1,0-1 0,1 1 0,0 0 0,-1-1 0,2 0-1,-1 0 1,1 0 0,0 0 0,4 4 0,-7-7-28,1 0 0,0-1-1,0 0 1,0 1 0,0-1 0,0 0 0,0 0 0,0 0 0,0 0 0,1 0 0,-1-1-1,0 1 1,0 0 0,1-1 0,-1 0 0,0 0 0,1 0 0,-1 0 0,4 0 0,-2-1 11,-1 0 1,0 0 0,1-1 0,-1 1-1,0-1 1,0 0 0,0 0 0,0 0-1,0 0 1,-1 0 0,6-5 0,-1-2 49,0 0 1,-1 0-1,1-1 1,-2 1-1,1-1 1,-1-1-1,4-12 1,-6 11 21,0 1 0,0-1 0,-2 0 0,1 1 0,-1-1 0,-2-23 0,1 31-81,0 0 0,-1 0 0,1 0 0,-1 0 0,0 0 0,0 0 0,0 0 0,-1 0 0,1 0 0,-1 1 0,0-1 0,0 0 0,0 1 0,-1 0 1,1-1-1,-1 1 0,0 0 0,0 0 0,0 1 0,0-1 0,0 0 0,0 1 0,-5-3 0,5 4-33,0 1 0,0-1 0,-1 0 0,1 1 0,0 0 0,0 0 0,0 0 0,0 0 0,0 0 1,0 0-1,0 1 0,0 0 0,0-1 0,0 1 0,0 0 0,0 0 0,0 1 0,0-1 0,1 1 0,-1-1 0,0 1 0,1 0 0,-1 0 0,1 0 1,0 0-1,-3 4 0,3-4-187,0 1 0,-1 0 1,1-1-1,0 1 1,0 0-1,1 0 0,-1 0 1,1 1-1,-1-1 1,1 0-1,0 0 0,0 1 1,0-1-1,1 1 0,-1-1 1,1 1-1,0-1 1,0 1-1,0-1 0,1 1 1,-1-1-1,1 1 1,1 3-1,-2-6 113,0 0-1,1 0 1,0 0 0,-1 0-1,1 1 1,0-1 0,0 0-1,-1 0 1,1-1 0,0 1-1,0 0 1,0 0 0,0 0-1,0-1 1,0 1 0,0 0-1,1-1 1,-1 1 0,0-1 0,0 1-1,3 0 1,16 2-928</inkml:trace>
  <inkml:trace contextRef="#ctx0" brushRef="#br0" timeOffset="1">409 248 17452,'6'16'2416,"-4"3"-1384,-2 7-383,-3 4 1519,1 3-968,1 2-159,-1-2-337,2-4-272,0-8-528,3-7-240,2-14-512,-1-9-321,-2-11 897,-4-9-232,1-19-256</inkml:trace>
  <inkml:trace contextRef="#ctx0" brushRef="#br0" timeOffset="2">359 9 21629,'0'-1'3008,"-2"1"-2656,1 0 1305,1-2-1137,-1 0-480,2-1-232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23.5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40 13139,'-1'-3'730,"1"0"-1,-1 1 1,1-1 0,0 0 0,-1 0 0,1 1-1,0-1 1,1 0 0,-1 0 0,0 1 0,1-1-1,1-3 1,-5 16-138,0 0 0,1 1-1,1 0 1,0-1 0,0 14 0,2 71-826,-1-94 236,0 7-2,0-1 0,1 1-1,0-1 1,0 1 0,1-1 0,4 12 0,-6-19 0,0 1-1,0-1 0,0 0 1,1 1-1,-1-1 1,0 0-1,0 1 0,1-1 1,-1 0-1,0 1 1,0-1-1,1 0 0,-1 0 1,0 0-1,1 1 1,-1-1-1,0 0 0,0 0 1,1 0-1,-1 0 1,1 1-1,-1-1 0,0 0 1,1 0-1,-1 0 1,0 0-1,1 0 0,-1 0 1,0 0-1,1 0 1,-1 0-1,1 0 0,-1 0 1,0 0-1,1 0 1,-1-1-1,0 1 0,1 0 1,-1 0-1,0 0 1,1 0-1,-1-1 0,0 1 1,1 0-1,-1 0 1,0-1-1,0 1 0,1 0 1,-1 0-1,0-1 1,0 1-1,0 0 0,1-1 1,-1 1-1,0 0 1,0-1-1,0 1 0,0-1 1,13-22-23,-7 8 49,0-1 0,-1 0 0,-1 0 0,0 0 0,-1 0 1,-1-1-1,0-19 0,-2 36-25,0-1-1,0 0 1,0 0 0,0 0 0,0 0 0,-1 1-1,1-1 1,0 0 0,0 0 0,-1 0-1,1 1 1,0-1 0,-1 0 0,1 0-1,-1 1 1,1-1 0,-1 0 0,0 1 0,1-1-1,-1 1 1,1-1 0,-1 1 0,0-1-1,0 1 1,1-1 0,-1 1 0,0 0 0,0-1-1,1 1 1,-1 0 0,0 0 0,0-1-1,0 1 1,1 0 0,-1 0 0,0 0-1,0 0 1,0 0 0,-1 1 0,-1-1-36,1 0 1,0 1-1,-1-1 0,1 1 1,0 0-1,0 0 1,0 0-1,-1 0 0,1 0 1,0 1-1,0-1 1,1 1-1,-1-1 0,-2 3 1,0 2-192,0 0 0,0 0 1,0 1-1,1 0 0,0 0 0,0 0 0,0 0 1,1 0-1,0 1 0,1-1 0,0 0 1,0 1-1,0 8 0,1 17-375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9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1 161 15907,'17'16'1905,"8"-9"-985,-1-10-368,11-10 2257,4-4-1785,9-6-536,1-3-64,0-3-320,-3 1-208,-7 5-536,-5 6-208,-14 12-304,-9 8 799,-12 9-279,-6 4-208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59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1 123 19260,'5'3'1744,"11"-3"-1095,5-6-249,6-4 728,3 2-264,2-7-592,-1-1-544,-2-4 424,-2-5-136,-10-1-192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0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0 237 17564,'8'-12'864,"0"1"-1,0 0 1,1 1 0,18-17 0,-23 24-712,-1 0 0,1 0 0,0 0 1,0 1-1,0 0 0,0-1 0,0 2 0,0-1 0,0 0 0,1 1 0,-1 0 0,1 0 1,-1 0-1,1 1 0,-1-1 0,1 1 0,8 1 0,-11-1-123,0 0 0,0 1 0,0-1 0,0 1 0,-1-1 0,1 1 0,0 0 0,0 0 0,-1-1 0,1 1 0,-1 1 0,1-1 0,-1 0 0,1 0 0,-1 0 0,0 1 0,1-1 0,-1 1 0,0-1 0,1 4 0,0-2-9,-1 0-1,0 0 1,0 1 0,-1-1-1,1 0 1,-1 1 0,1-1-1,-1 0 1,0 1 0,-1 5-1,-2 6 10,0 0 0,-1 0 1,-12 27-1,16-41-24,-24 53 158,15-36-34,0 0 1,2 0 0,0 0 0,2 1 0,-8 36 0,13-52-128,0-1 1,0 1 0,0 0 0,0-1-1,0 1 1,0 0 0,1-1-1,-1 1 1,1-1 0,0 1 0,0-1-1,0 1 1,0-1 0,0 0 0,3 5-1,-3-6-4,1 0-1,-1 1 1,1-1-1,0 0 0,-1 0 1,1 0-1,0 0 0,-1 0 1,1 0-1,0 0 1,0-1-1,0 1 0,0-1 1,0 1-1,0-1 1,3 0-1,2 0-8,1 0 0,-1-1 0,1 0 1,-1-1-1,0 1 0,1-1 0,-1-1 0,0 0 0,11-5 0,7-8 111,0 0 0,28-25-1,-41 32-104,26-22-99</inkml:trace>
  <inkml:trace contextRef="#ctx0" brushRef="#br0" timeOffset="1">524 4 15611,'0'0'55,"0"0"0,0-1-1,0 1 1,0 0 0,0 0 0,0 0-1,0 0 1,0 0 0,0-1-1,0 1 1,0 0 0,-1 0 0,1 0-1,0 0 1,0 0 0,0-1 0,0 1-1,0 0 1,0 0 0,0 0-1,0 0 1,-1 0 0,1 0 0,0 0-1,0 0 1,0 0 0,0-1-1,0 1 1,0 0 0,-1 0 0,1 0-1,0 0 1,0 0 0,0 0-1,0 0 1,0 0 0,-1 0 0,1 0-1,0 0 1,0 0 0,0 0-1,0 0 1,-1 0 0,1 0 0,0 0-1,0 1 1,0-1 0,0 0-1,0 0 1,0 0 0,-1 0 0,1 0-1,0 0 1,0 0 0,0 0-1,0 0 1,0 1 0,0-1 0,-1 0-1,-7 14 2049,-5 21 308,1 26-1156,11-56-1230,1 0 0,-1-1 0,1 1 0,1 0 0,-1 0 0,1-1 0,-1 1 0,1 0 0,1-1 1,2 9-1,-3-12-25,-1 0 1,1 0-1,0 0 0,-1-1 1,1 1-1,0 0 1,0 0-1,0-1 1,0 1-1,0 0 1,0-1-1,0 1 1,0-1-1,0 1 0,0-1 1,0 0-1,0 1 1,1-1-1,-1 0 1,0 0-1,0 0 1,0 0-1,0 0 1,0 0-1,3 0 0,31-8-20,-21 4 21,-7 2-5,0 1 0,0 0 1,0 0-1,0 0 1,0 1-1,1 0 0,-1 1 1,10 1-1,-14-1 3,-1-1 0,0 1 0,0 0 0,1 0 0,-1 0-1,0 0 1,0 0 0,0 1 0,0-1 0,0 1 0,0-1 0,-1 1-1,1 0 1,-1 0 0,1 0 0,-1 0 0,1 0 0,-1 0 0,0 0 0,0 0-1,0 0 1,0 0 0,0 1 0,-1-1 0,1 0 0,-1 1 0,1-1-1,-1 5 1,0 1 18,-1 0 0,0 0 0,0 0 0,-1 1 0,0-1-1,0-1 1,-1 1 0,0 0 0,0-1 0,-1 1 0,0-1-1,0 0 1,-1 0 0,0-1 0,0 1 0,-1-1 0,-10 9-1,12-11-56,0-1 0,0 0 0,0 0 0,0 0 0,-1-1 0,0 1 0,1-1 0,-1 0 0,0 0 0,0-1 0,0 1 0,-9 0 0,10-2-50,0 0 0,1 0 0,-1-1 0,0 1 1,1-1-1,-1 0 0,0 0 0,1 0 0,-1 0 0,1-1 0,0 1 0,-1-1 0,1 0 0,0 0 0,0 0 0,0-1 0,1 1 0,-1-1 0,-4-4 0,-16-26-344,4-10-152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0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1 113 15595,'14'-16'2305,"2"6"-1289,5 1-392,0 2 2081,7 1-1561,2 0-248,0 1-512,-1-1-416,-5-1-960,-4-2 936,-13-7-216,-6 0-104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1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12 17820,'-3'-9'1800,"3"7"-808,0 16 193,2 5-241,2 10-312,3 7-168,3 6-288,0 4-72,3-4-104,-1-4-104,0-6-392,-1-5-240,-4-7-424,-2-5-657,-5-10 1329,-5-2-352,0-1-200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2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0 140 17780,'0'-7'1512,"7"1"-944,5-1-184,7 0 633,-1-3-201,9-3-248,3 0-88,-1-5-360,-3 0-304,-2 5-704,-2 1 800,-9 2-200,-3 4-88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3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0 604 15219,'2'0'172,"0"0"0,-1-1 0,1 1 0,0 0 0,-1-1 0,1 1 0,-1-1 0,1 0 0,-1 0 0,1 1 0,-1-1 0,0 0 0,1 0 0,-1 0 0,0 0 0,0-1 0,0 1 0,0 0 0,0 0 0,0-1 0,0 1 0,0 0 0,0-1 0,0-1 0,3-6 118,0 0 0,-1 0 0,2-10 1,-1 5 37,57-215 1584,-45 156-1602,8-85 0,-23 148-267,0 4 2,0 1 0,-1-1-1,0 1 1,0-1-1,0 1 1,-2-10 0,2 15-42,0 0 0,0 0 0,0 0 0,0 0 0,0 0 0,-1-1 1,1 1-1,0 0 0,0 0 0,0 0 0,0 0 0,0 0 0,-1 0 0,1 0 1,0 0-1,0-1 0,0 1 0,0 0 0,-1 0 0,1 0 0,0 0 0,0 0 1,0 0-1,0 0 0,-1 0 0,1 0 0,0 0 0,0 0 0,0 0 0,-1 0 0,1 0 1,0 1-1,0-1 0,0 0 0,0 0 0,-1 0 0,1 0 0,0 0 0,0 0 1,0 0-1,0 0 0,0 0 0,0 1 0,-1-1 0,1 0 0,0 0 0,0 0 0,0 0 1,0 1-1,0-1 0,0 0 0,0 0 0,0 0 0,0 0 0,0 1 0,0-1 1,0 0-1,-1 0 0,1 0 0,-6 15 114,1 4-28,2 0 0,0 0 0,-1 33 0,6 60-33,-2-99-108,0-1-1,1 1 1,1-1-1,0 1 1,0-1-1,2 0 1,-1 0 0,1 0-1,6 11 1,-9-22 29,-1-1 1,0 1 0,0-1-1,1 1 1,-1-1 0,0 0-1,1 1 1,-1-1 0,0 1-1,1-1 1,-1 0 0,0 1-1,1-1 1,-1 0 0,1 0-1,-1 1 1,1-1 0,-1 0-1,1 0 1,-1 0 0,0 1-1,1-1 1,-1 0 0,1 0-1,0 0 1,-1 0 0,1 0-1,-1 0 1,1 0 0,-1 0-1,1 0 1,-1 0 0,1 0-1,-1-1 1,1 1 0,-1 0-1,0 0 1,1 0 0,-1-1-1,1 1 1,-1 0 0,1-1-1,-1 1 1,0 0 0,1-1-1,-1 1 1,0 0 0,1-1-1,-1 1 1,0-1 0,1 1-1,-1-1 1,19-32-296,-14 23 181,13-23-267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3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34 18860,'-7'16'316,"2"1"-1,-1-1 1,2 1-1,0 0 1,1 1-1,1-1 1,1 0-1,0 1 0,1-1 1,1 0-1,1 1 1,0-1-1,7 25 1,-8-39-292,0 0-1,1 0 1,-1 0 0,0 0 0,1 0-1,0 0 1,0-1 0,0 1-1,0-1 1,0 1 0,0-1 0,0 0-1,1 1 1,4 2 0,-5-4-19,-1-1 1,1 1-1,0-1 1,-1 1-1,1-1 1,0 1-1,0-1 1,-1 0-1,1 0 1,0 0-1,0 0 1,0 0-1,-1 0 1,1 0-1,0-1 1,0 1-1,-1-1 1,1 1-1,0-1 1,-1 0-1,1 1 0,-1-1 1,1 0-1,-1 0 1,1 0-1,-1 0 1,3-3-1,2-2 9,0-1-1,-1 0 0,1 0 1,-1 0-1,-1-1 0,1 1 1,-2-1-1,1 0 0,-1-1 1,3-8-1,-1-2 74,0 0 0,-2 1 0,3-34 0,-6 41-7,0-1 0,0 1-1,-2 0 1,-1-12 0,2 19-43,0 0 1,0 0-1,0 0 0,-1 0 1,1 0-1,-1 1 0,0-1 1,0 0-1,0 1 0,-1-1 1,1 1-1,-1 0 0,0 0 1,-3-3-1,5 5-21,0 0 0,-1 1-1,1-1 1,0 0 0,0 1 0,0-1-1,-1 0 1,1 1 0,0 0 0,-1-1-1,1 1 1,0 0 0,-1 0 0,1-1-1,0 1 1,-1 0 0,1 1 0,0-1-1,-1 0 1,1 0 0,0 0 0,-1 1-1,-1 0 1,0 1-1,0-1 0,1 1 0,-1 0 0,1 0 0,0 0 0,-1 0 0,1 0 0,0 0 0,1 1 0,-4 3 0,0 3-151,0 0 1,0 1-1,1-1 0,1 1 0,-5 15 0,7-19-10,-1-1-206,1 0 0,0 1 0,0-1 0,0 1 0,0-1 0,1 1 0,0-1 0,2 11 0,-2-16 313,1 1 1,-1-1-1,1 0 0,-1 1 0,1-1 1,-1 0-1,1 0 0,-1 0 1,1 0-1,-1 1 0,1-1 0,-1 0 1,1 0-1,-1 0 0,1 0 1,-1 0-1,1 0 0,-1 0 0,1 0 1,-1-1-1,1 1 0,-1 0 1,1 0-1,-1 0 0,1 0 1,-1-1-1,1 1 0,-1 0 0,1-1 1,-1 1-1,0 0 0,1-1 1,-1 1-1,1 0 0,-1-1 0,0 1 1,1-1-1,13-13-892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4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81 14939,'0'0'75,"1"0"0,0 0-1,-1-1 1,1 1 0,0 0 0,-1 0-1,1 0 1,0 0 0,-1 0 0,1 0-1,0 0 1,-1 0 0,1 0-1,0 0 1,-1 1 0,1-1 0,0 0-1,-1 0 1,1 1 0,0-1 0,-1 0-1,1 1 1,-1-1 0,1 0 0,-1 1-1,1-1 1,-1 1 0,1-1-1,-1 1 1,1-1 0,-1 1 0,1 0-1,-1-1 1,0 1 0,1-1 0,-1 1-1,0 0 1,0-1 0,0 1-1,1 0 1,-1-1 0,0 2 0,0 4 221,1-1 1,-1 1-1,0-1 0,-2 10 1,1-2 328,1-8-461,-1 80 1774,1-75-1768,1-1 0,0 1-1,1 0 1,0 0 0,1-1 0,5 13-1,-8-20-150,1 0 0,-1-1 0,1 1 0,0-1 0,-1 1 0,1 0 0,0-1 0,0 0 0,0 1 0,0-1 0,1 0 0,-1 1 0,0-1 0,1 0 0,-1 0 0,0 0 0,1 0 0,-1 0 0,1 0 0,0-1 0,-1 1 0,1 0 0,-1-1 0,1 1 0,0-1 0,0 0 0,-1 0 0,1 1 0,0-1 0,0 0 0,-1 0 0,1-1 0,0 1 0,-1 0 0,1-1 0,0 1 0,0-1 0,-1 1 0,1-1 0,1-1 0,3-1 5,0-1 0,-1 1 1,0-1-1,1-1 0,-2 1 1,1-1-1,0 0 0,-1 0 1,6-9-1,-3 2 47,1 0 1,-2-1-1,0 1 0,0-2 1,-1 1-1,-1 0 0,0-1 0,2-19 1,-6 29-20,1-1 1,-1 1-1,0-1 1,-1 0-1,1 1 1,-1-1-1,0 1 1,0-1-1,0 1 1,0 0-1,-1-1 1,-3-6-1,3 8-6,-1 0 0,1 0 0,-1 0-1,0 0 1,1 1 0,-1-1 0,0 1 0,-1 0-1,1 0 1,0 0 0,0 0 0,-1 1-1,1-1 1,-1 1 0,0 0 0,1 0 0,-7-1-1,2 1 6,0 0 0,-1 0 0,1 1-1,-1 1 1,1-1 0,-1 1-1,1 1 1,0-1 0,-14 6 0,18-6-158,0 0 1,0 1-1,1-1 1,-1 1 0,0 0-1,1 0 1,-1 0-1,1 1 1,0-1 0,0 1-1,0 0 1,0 0-1,0 0 1,1 0-1,-1 0 1,1 0 0,0 1-1,0-1 1,0 1-1,1 0 1,-3 7 0,3-8 34,1-1 0,0 1 0,0 0 0,0-1 0,0 1 0,1 0 1,-1-1-1,1 1 0,-1 0 0,1-1 0,0 1 0,0-1 0,0 0 0,0 1 1,1-1-1,-1 0 0,0 1 0,3 1 0,12 10-612</inkml:trace>
  <inkml:trace contextRef="#ctx0" brushRef="#br0" timeOffset="1">433 0 16516,'1'9'1656,"2"2"-872,-1 5-248,-2 8 1153,1 2-569,2 4-440,1 3-80,1-1-144,1-4-80,1-8-304,1-4-136,0-13-464,-3-6-272,0-12-384,-5-6 896,-3-13-224,-1-6-193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04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 20092,'-2'6'2145,"0"4"-1521,-3 0-304,2 3 1128,3-3-1312,-3-1 1201,8-9-1161,-1-2 8,-1-11-120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23.9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5 15659,'-2'39'2158,"0"-26"-1375,1-1 1,0 1-1,1-1 0,4 25 0,-4-35-700,1 1-1,-1-1 1,1 1 0,0-1 0,0 0 0,0 1 0,0-1-1,0 0 1,1 0 0,-1 0 0,1 0 0,-1 0-1,1 0 1,0 0 0,0 0 0,0 0 0,0-1-1,0 1 1,0-1 0,0 0 0,0 0 0,1 0 0,-1 0-1,0 0 1,1 0 0,-1 0 0,1-1 0,-1 1-1,4-1 1,-3 1-24,0-1 1,1 0-1,-1 0 0,0 0 1,0-1-1,1 1 0,-1-1 1,0 0-1,0 0 0,0 0 0,0 0 1,0 0-1,0-1 0,0 1 1,0-1-1,-1 0 0,1 0 1,3-3-1,-2 1 2,-1 1 0,0-1 1,0 0-1,0 0 0,-1 0 1,1-1-1,-1 1 1,0-1-1,0 1 0,0-1 1,1-7-1,-2 7-33,0 1-1,-1 0 1,1 0 0,-1 0-1,0 0 1,0-1 0,-1 1-1,1 0 1,-1 0 0,0 0 0,0 0-1,0 0 1,-3-6 0,2 7-24,1 1 0,-1-1-1,0 1 1,0-1 0,0 1 0,0 0 0,0 0 0,0 0 0,-1 0 0,1 0 0,0 1 0,-1-1-1,0 1 1,1-1 0,-1 1 0,0 0 0,0 0 0,0 0 0,0 0 0,-4 0 0,0 1-227,1 0 0,-1 0 0,1 0 1,-1 1-1,1 0 0,-1 0 0,1 1 0,-1 0 1,1 0-1,-10 5 0,-13 4-362,10-5-36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6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17 138 16291,'0'-7'273,"0"0"-1,1 0 0,-1 0 1,1 0-1,1 0 1,-1 0-1,1 0 0,1 1 1,-1-1-1,1 1 0,0-1 1,1 1-1,-1 0 0,1 0 1,0 0-1,1 1 0,-1-1 1,11-7-1,-15 12-247,1 0 1,-1 1-1,1-1 0,0 1 0,-1-1 1,1 1-1,0-1 0,-1 1 1,1-1-1,0 1 0,0 0 1,-1-1-1,1 1 0,0 0 1,0 0-1,0-1 0,0 1 0,-1 0 1,1 0-1,0 0 0,1 0 1,-1 1-3,-1-1 0,1 0 0,-1 1 1,1-1-1,-1 1 0,1-1 0,-1 1 1,0-1-1,1 1 0,-1-1 0,0 1 1,1-1-1,-1 1 0,0-1 0,0 1 1,1-1-1,-1 1 0,0 0 0,0-1 1,0 1-1,0 1 0,1 3 110,-1 1 0,0 0 0,-1 0-1,-1 10 1,-7 18 575,-1-1 0,-27 59-1,-1 4 580,38-96-1282,0 1-1,0-1 0,0 0 1,0 0-1,-1 0 1,1 0-1,0 1 0,0-1 1,0 0-1,0 0 0,0 0 1,0 1-1,0-1 0,0 0 1,0 0-1,0 1 1,0-1-1,0 0 0,0 0 1,0 0-1,0 1 0,0-1 1,0 0-1,0 0 0,0 0 1,0 1-1,0-1 1,0 0-1,1 0 0,-1 0 1,0 1-1,0-1 0,0 0 1,0 0-1,0 0 0,1 0 1,-1 1-1,0-1 1,0 0-1,0 0 0,0 0 1,1 0-1,-1 0 0,0 0 1,0 0-1,1 0 0,-1 1 1,0-1-1,0 0 1,0 0-1,1 0 0,-1 0 1,0 0-1,12-4 33,-10 4-28,8-4-35,1 1 0,0 0 0,0 1 0,0 0 0,0 1 0,0 0 0,0 1 0,0 0 0,15 2 0,-23-2 18,1 1 0,-1 0 0,1 0 0,-1 0 0,1 0 0,-1 0 0,0 0 0,1 1 0,-1 0-1,0 0 1,0 0 0,0 0 0,-1 0 0,1 0 0,0 1 0,-1-1 0,0 1 0,1 0 0,-1 0 0,0 0 0,0 0 0,-1 0 0,1 0 0,-1 0 0,1 1 0,-1-1 0,0 0 0,0 1-1,-1-1 1,1 1 0,-1-1 0,0 7 0,0-4 45,0 1 0,-1 0 0,0-1-1,0 1 1,-1-1 0,0 0 0,0 0 0,-1 1-1,1-1 1,-1 0 0,0-1 0,-1 1 0,0-1-1,0 1 1,0-1 0,0 0 0,-1-1 0,-6 6-1,6-5 43,-1-1 0,0 0-1,0 0 1,0 0 0,0-1-1,0 0 1,-1 0 0,1 0-1,-1-1 1,0 0 0,0-1-1,0 1 1,0-1 0,0-1-1,0 1 1,-12-2 0,19 1-136,0 0 1,0 0-1,0 0 1,-1 0 0,1 0-1,0 0 1,0 0-1,0 0 1,-1 0-1,1 0 1,0 0-1,0 0 1,0 0 0,0 0-1,-1 0 1,1 0-1,0 0 1,0 0-1,0 0 1,0-1 0,-1 1-1,1 0 1,0 0-1,0 0 1,0 0-1,0 0 1,0-1-1,0 1 1,-1 0 0,1 0-1,0 0 1,0 0-1,0-1 1,0 1-1,0 0 1,0 0 0,0-1-1,5-6-2078,14-8-789,-16 13 2705,10-8-1083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7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51 12611,'13'-51'6373,"-11"66"-2656,-1-1-3080,-4 41 1039,2-39-1462,0 0-1,0 1 1,2-1 0,3 30 0,-4-46-214,1 1 0,-1 0 1,0 0-1,0-1 0,1 1 1,-1 0-1,0 0 0,1-1 1,-1 1-1,0 0 0,1-1 0,-1 1 1,1 0-1,-1-1 0,1 1 1,0-1-1,-1 1 0,1-1 0,-1 1 1,1-1-1,0 0 0,-1 1 1,1-1-1,0 0 0,0 1 1,-1-1-1,1 0 0,0 0 0,0 0 1,0 1-1,-1-1 0,1 0 1,0 0-1,0 0 0,0 0 0,-1-1 1,1 1-1,0 0 0,0 0 1,-1 0-1,1-1 0,0 1 0,1-1 1,5-2-41,1-1 1,-1 0-1,12-8 0,3-1-54,-20 12 84,-1 0-1,1 0 1,0 0 0,0 1 0,0-1 0,0 1-1,0-1 1,0 1 0,0 0 0,0 0 0,0 0-1,0 0 1,0 0 0,0 0 0,0 0 0,0 1 0,0-1-1,0 1 1,0-1 0,3 3 0,-3-2 6,0 1 0,0 0 1,0 0-1,0 0 0,0 0 1,-1 0-1,1 0 0,-1 0 1,1 0-1,-1 1 0,0-1 1,0 1-1,0-1 0,0 3 1,2 5 59,-1 1 0,0-1 0,-1 1 0,0 0 0,-1-1 0,-2 22 0,-1-14 173,0 0 1,-1 0-1,-13 34 1,15-47-167,0 1 1,-1-1-1,1 1 1,-1-1 0,0 0-1,-1 0 1,1-1-1,-1 1 1,0-1-1,0 1 1,-1-1 0,1 0-1,-1-1 1,0 1-1,0-1 1,-6 3 0,10-5-112,-1-1 1,0 1 0,0-1 0,0 1 0,0-1-1,0 0 1,0 0 0,0 0 0,1 0 0,-1 0-1,0 0 1,0-1 0,0 1 0,0 0 0,0-1-1,1 0 1,-1 1 0,0-1 0,0 0 0,1 0-1,-1 0 1,0 0 0,1 0 0,0-1 0,-1 1-1,1 0 1,-1-1 0,-1-2 0,-3-4-145,1 0-1,0 0 1,1 0 0,-6-14-1,10 20 202,-15-30-503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7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0 203 21109,'9'-18'1928,"0"8"-1304,1 0-312,4-1 1016,4-1-439,5-2-497,4-5-296,6 0-680,-1-4-449,-6 1 825,-1-1-128,-6 1-144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8.3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18 20164,'6'16'1489,"2"-6"-1233,2 0-112,8-4 456,4-5-424,1-4-472,1-3-216,-1-4-465,-1-1-151,-7-1 760,-4 1-280,-11 3-176</inkml:trace>
  <inkml:trace contextRef="#ctx0" brushRef="#br0" timeOffset="1">1 285 19884,'14'2'1913,"8"-11"-1185,5-7-272,10-6 800,2-1-280,1-4-319,2 1-289,-7 1-800,-3 5-537,-18 3 809,-10 4-192,-11 7-104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8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34 14971,'5'-22'2023,"-2"11"688,-5 26 378,-3 45-1674,5-55-1391,0 1 0,0 0 0,1-1 0,-1 1 0,1-1-1,0 1 1,1-1 0,3 9 0,-4-13-25,0 0 1,0 0-1,0 1 1,0-1-1,0 0 1,0 0 0,0-1-1,0 1 1,0 0-1,1 0 1,-1 0-1,0-1 1,1 1-1,-1-1 1,0 1-1,1-1 1,-1 1-1,3-1 1,31 2-19,-21-2 11,-3 1 4,-1 1-1,-1 0 1,1 1-1,0 0 1,-1 0 0,1 1-1,-1 0 1,0 1 0,0 0-1,0 0 1,-1 1 0,15 12-1,-19-14 22,0 0 0,0 0 0,0 0 0,0 1 0,0-1 0,-1 1 0,0 0 0,0 0 0,-1 0 0,1 0 0,-1 0 0,0 1-1,0-1 1,-1 1 0,1-1 0,-1 1 0,-1 0 0,1 0 0,-1-1 0,0 1 0,0 0 0,-1 0 0,1-1 0,-3 7 0,2-8 21,0-1 1,0 0 0,0 0-1,-1 0 1,0 0 0,1 0-1,-1 0 1,0 0 0,-1 0-1,1-1 1,0 1 0,-1-1-1,1 1 1,-1-1 0,0 0-1,-5 3 1,3-3 22,0 0 0,0 0 0,0 0 1,0-1-1,-1 0 0,1 0 0,0 0 1,-1 0-1,-10-1 0,5-1-179,1 0 0,-1-1 0,1 0 0,-1-1 0,1 0 0,0 0 0,0-1 0,0 0 0,0-1 1,-12-8-1,14 7-108,0-1 1,0 0-1,0-1 1,1 1-1,0-1 1,0-1-1,1 1 1,0-1-1,-5-11 0,-1-12-592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9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0 171 17532,'13'-7'1880,"0"1"-1336,3-1-248,1-2 1081,8-1-921,4-4-432,3-4-752,1 1 111,3-5 409,0-1-192,3-1-176</inkml:trace>
  <inkml:trace contextRef="#ctx0" brushRef="#br0" timeOffset="1">505 1 17044,'-4'19'1163,"-6"28"1168,-5 69 0,15-101-2241,-1-1-1,2 0 1,0 1 0,0-1-1,2 0 1,0 0-1,0 0 1,1 0 0,8 17-1,-11-28-72,0-1 0,1 1 0,-1 0 0,1-1 0,0 1 0,0-1 0,0 1 0,0-1 0,0 0 0,0 0 0,1 0 0,-1 0 0,1 0 0,-1-1 0,1 1 0,0-1 0,-1 1 0,1-1 0,0 0 0,4 1 0,-4-2 6,0 0 1,0 0 0,-1 0-1,1 0 1,0 0-1,0-1 1,-1 1-1,1-1 1,0 0 0,-1 0-1,1 0 1,-1 0-1,1 0 1,-1-1-1,1 1 1,-1-1 0,0 1-1,0-1 1,0 0-1,0 0 1,0 0-1,3-4 1,2-4 58,-1 0 1,0-1-1,0 0 0,-1 0 0,-1 0 1,0-1-1,0 1 0,-1-1 1,-1 0-1,0 0 0,0 0 0,-1 0 1,-1 0-1,0 0 0,-1-1 1,0 1-1,-1 0 0,0 0 1,-1 1-1,0-1 0,-1 0 0,0 1 1,-7-13-1,10 21-65,0 1-1,-1 0 1,0 0-1,1-1 1,-1 1-1,0 0 1,0 0-1,0 0 1,0 1-1,0-1 1,0 0-1,0 1 1,-1-1-1,1 1 1,-1 0 0,1 0-1,-1 0 1,1 0-1,-1 0 1,0 1-1,-3-1 1,4 1-31,-1 0 1,1 0-1,-1 1 1,1-1-1,0 1 0,-1 0 1,1 0-1,0 0 1,-1 0-1,1 0 1,0 0-1,0 0 1,0 1-1,0-1 1,0 1-1,0-1 1,1 1-1,-1 0 0,0 0 1,1 0-1,-1 0 1,1 0-1,-1 2 1,-2 3-299,0 0 1,1-1-1,0 1 1,1 0-1,-1 1 1,1-1-1,1 0 1,-1 1 0,2-1-1,-2 14 1,5-9-346,4-6-181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29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97 16075,'0'-1'69,"0"1"-1,1 0 0,-1 0 0,0 0 0,0-1 0,0 1 0,1 0 0,-1 0 1,0 0-1,0 0 0,1-1 0,-1 1 0,0 0 0,1 0 0,-1 0 0,0 0 0,0 0 1,1 0-1,-1 0 0,0 0 0,1 0 0,-1 0 0,0 0 0,0 0 0,1 0 1,-1 0-1,0 0 0,1 0 0,-1 0 0,0 0 0,0 0 0,1 1 0,0 10 1399,-12 27 116,5-17-767,1 3-311,1 1-1,0 32 1,3-46-422,1 1 1,1 0-1,0-1 0,1 1 0,0-1 0,8 23 0,-10-32-67,1-1 0,-1 1 0,1 0 0,0 0 0,-1 0 0,1 0 0,0-1 0,1 1 0,-1 0 0,0-1 0,0 1 0,1-1 0,-1 0 0,0 1 0,1-1 0,0 0 0,-1 0 0,1 0 0,0 0 0,-1 0 0,1 0 0,0 0 0,0-1 0,0 1 0,0-1 0,0 1 0,0-1 0,-1 0 0,1 0 0,0 1 0,0-1 0,0-1 0,0 1 0,0 0 0,0 0 0,3-2 0,0 0 16,0 0-1,0 0 1,-1-1 0,1 0 0,0 0-1,-1 0 1,0 0 0,0-1-1,0 0 1,0 0 0,0 0 0,3-5-1,2-4 54,-1-1-1,0 0 1,-1 0-1,0-1 1,-1 0-1,-1 0 1,-1-1-1,6-31 1,-8 38-28,-1-1-1,-1 1 1,1-1 0,-2 1 0,1-1 0,-1 1-1,-1-1 1,1 1 0,-2 0 0,1-1-1,-1 1 1,-1 0 0,0 1 0,0-1 0,0 1-1,-9-11 1,12 16-40,-1 1-1,0-1 1,0 1 0,0 0-1,0 0 1,0 0-1,-1 0 1,1 0 0,-1 1-1,1-1 1,-1 1-1,0-1 1,1 1 0,-1 0-1,0 0 1,0 0-1,0 1 1,0-1 0,0 1-1,0-1 1,0 1-1,0 0 1,0 0 0,0 0-1,0 1 1,0-1-1,0 1 1,0 0 0,1-1-1,-1 1 1,0 0 0,0 1-1,1-1 1,-1 1-1,-4 2 1,0 1-163,1 0 1,0 0-1,0 1 1,1-1-1,0 1 0,0 0 1,0 1-1,0-1 1,1 1-1,0 0 0,1 0 1,-4 11-1,5-14-114,-8 34-951,9-36 1150,1 0 1,0 0-1,-1 0 0,1 0 1,0 0-1,0 0 0,0 1 1,1-1-1,-1 0 0,0 0 1,1 0-1,-1 0 0,1 0 1,0 0-1,1 2 0,14 6-756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30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60 225 18524,'10'0'1952,"0"7"-1047,-2 9-321,0 10 976,2 4-280,0 8-416,3 2-151,-1-1-273,1-1-136,-1-6-240,-2-8-144,-3-14-248,-1-7-112,-6-14-785,-7-11 1569,-11-15-560,-4-4-136,-2-8-64</inkml:trace>
  <inkml:trace contextRef="#ctx0" brushRef="#br0" timeOffset="1">7 15 19780,'0'-10'3273,"-5"5"1536,4 8-4721,1 2-88,0-4-88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45.6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 16852,'3'-16'3366,"-4"29"-647,-1 17-1383,2-18-1175,1-1-1,0 1 1,0-1-1,1 0 1,1 0-1,0 0 0,0 0 1,8 16-1,-10-24-132,1 1 0,0-1 0,0 0-1,0 0 1,1 1 0,-1-1 0,1-1 0,0 1-1,-1 0 1,1-1 0,0 1 0,1-1 0,-1 0-1,0 0 1,1 0 0,-1-1 0,1 1-1,-1-1 1,1 1 0,0-1 0,0-1 0,0 1-1,-1 0 1,1-1 0,0 0 0,0 0-1,0 0 1,4-1 0,-2 0-59,1 0 1,-1-1-1,-1 1 0,1-1 1,0 0-1,0-1 0,-1 0 1,1 0-1,-1 0 1,0 0-1,5-5 0,-7 6-57,-1 0 0,0 0 0,0 0 0,0 0 0,-1-1 0,1 1 0,0 0 0,-1-1 0,1 1 0,-1-1 0,0 0 0,0 1 0,0-1 1,0 0-1,0 0 0,-1 1 0,0-1 0,1 0 0,-1 0 0,0 0 0,0 0 0,0 0 0,-1 0 0,1 1 0,-2-6 0,-10-20-399,-5-2-193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46.4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20236,'-5'2'2241,"0"0"-1553,2 1-368,1-2 1584,2 2-1319,1 0-305,2-2-744,1 1-537,2-2 801,1-3-184,0-1-120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24.5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18116,'-1'4'556,"0"0"0,0 0 0,1 0 0,-1 1 0,1-1 1,0 0-1,0 5 0,0 31-250,1 0 1,3-1-1,1 1 1,2 0-1,16 51 1,-20-76-1432,-7-9-1154,3-6 2116,-1 0 0,0 0-1,1-1 1,-1 1 0,1-1 0,-1 1-1,1-1 1,-1 0 0,1 1 0,0-1-1,-1 0 1,1 0 0,-3-2 0,-13-10-988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44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1 186 17516,'5'1'310,"0"-1"1,0 0 0,0 1-1,1-2 1,-1 1 0,0-1 0,0 1-1,0-1 1,0-1 0,0 1-1,0-1 1,8-3 0,6-5 557,32-21 0,-18 10-266,26-15 157,-29 16-523,1 2-1,40-17 1,-70 34-271,0 1 1,0 0-1,0-1 1,-1 1-1,1 0 0,0-1 1,0 1-1,0 0 1,0 0-1,0 0 1,1 0-1,-1 0 1,0 0-1,0 0 0,0 0 1,0 0-1,0 0 1,0 1-1,0-1 1,0 0-1,-1 1 1,1-1-1,0 0 1,1 2-1,-1-1-77,-1-1 1,0 1-1,1 0 1,-1 0-1,0 0 1,0-1-1,1 1 1,-1 0-1,0 0 1,0 0-1,0 0 0,0 0 1,0-1-1,0 1 1,-1 0-1,1 0 1,0 0-1,0 0 1,-1-1-1,1 1 0,0 0 1,-1 0-1,1 0 1,-1-1-1,1 1 1,-1 0-1,1-1 1,-1 1-1,0 1 1,-1-1-52,0 1 0,1 0 0,-1 0 1,0-1-1,0 1 0,0-1 1,0 0-1,-4 2 0,-8 5-749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45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5 208 14547,'-3'19'1800,"2"-3"-1023,7-16-25,9-3 1144,10-11-575,4-8-113,9-7-184,-1-3-96,5-1-232,-3 0-88,-6 5-415,-4 4-210,-8 9-351,-7 5-240,-8 10-504,-6 2 864,-2-2-168,1 0-232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0.2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60 327 15587,'-60'4'7102,"71"-19"-4546,18-15-2051,-1-2 0,40-58 0,-37 46-346,-13 19-119,-8 11-17,-1 1-1,2 0 1,0 0 0,0 1-1,15-12 1,-25 24-23,-1-1-1,1 1 1,0-1 0,-1 1-1,1-1 1,0 1-1,0 0 1,-1-1 0,1 1-1,0 0 1,0-1-1,0 1 1,0 0 0,0 0-1,-1 0 1,1 0-1,0 0 1,2 0 0,-3 0-1,1 0 1,-1 1-1,1-1 1,-1 0-1,1 1 1,-1-1-1,1 1 1,-1-1-1,0 0 1,1 1-1,-1-1 1,0 1-1,1-1 1,-1 1-1,0-1 1,1 1-1,-1 0 1,0-1-1,0 1 1,1 0-1,0 5 5,-1-1-1,1 1 0,-1-1 1,0 10-1,0-9 11,-15 196 380,0 27 355,14-211-671,1-9-44,0-1 1,0 1-1,0 0 1,1-1-1,1 1 1,3 11-1,-2-17-220,0-9-455,-2-13-1483,-3 15 1456,-1-1 0,0 0 0,0 1 0,0 0 0,-1 0 0,0 0 1,0 0-1,0 0 0,0 1 0,-8-5 0,-7-5-936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0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15 548 18964,'-7'0'2201,"1"-2"-1297,5 1-360,7-5 1176,5-3-279,8-5-505,4-2-264,5-4-432,2-1-152,2-2-560,-2 3-464,-5-3 808,-5 3-152,-5 2-169</inkml:trace>
  <inkml:trace contextRef="#ctx0" brushRef="#br0" timeOffset="1">593 1 14131,'11'4'1872,"-4"8"-1031,-7 11-273,0 7 1616,-4 9-1208,1 5-87,-6 5-113,1 3-104,-1-4-208,0-2-88,4-8-136,0-5-168,1-11-528,1-6-304,0-24 352,3-11 48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1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284 89 13443,'-2'-1'349,"-1"0"0,0 0 0,1 0 0,-1 0 0,0 0 0,0 1 0,0-1 0,0 1 0,1 0 0,-1-1-1,0 2 1,0-1 0,0 0 0,0 0 0,0 1 0,0 0 0,1-1 0,-1 1 0,0 0 0,0 0 0,1 1 0,-1-1 0,1 1 0,-1-1 0,1 1 0,0 0 0,0 0 0,-1-1 0,1 2 0,1-1 0,-1 0 0,0 0 0,0 1 0,1-1 0,-2 4 0,1-73 303,2 64-641,0 0 1,-1 0 0,1 1-1,-1-1 1,1 0-1,-1 0 1,0 1 0,0-1-1,0 1 1,-1-1-1,1 1 1,-1-1 0,1 1-1,-1 0 1,-3-4 0,4 6-8,0-1 1,0 0 0,-1 0 0,1 0-1,-1 1 1,1-1 0,-1 0 0,1 1-1,-1 0 1,1-1 0,-1 1 0,1 0 0,-1 0-1,0 0 1,1 0 0,-1 0 0,1 0-1,-1 0 1,0 0 0,1 1 0,-1-1-1,1 1 1,-1-1 0,1 1 0,-1 0-1,1-1 1,0 1 0,-2 1 0,-5 3 10,0 1 0,1 0-1,0 1 1,0-1 0,1 1 0,-1 0 0,2 1 0,-1 0 0,1 0 0,-7 14 0,2-3 13,2 1 0,0 0 1,-8 35-1,16-53-27,-2 3-56,1 1-1,-1 0 0,1 0 1,0 0-1,1 0 0,0 0 1,-1 0-1,2 0 0,-1 0 1,1 0-1,2 7 0,-3-13 19,0 1-1,0-1 1,0 1 0,1-1-1,-1 1 1,0-1-1,1 0 1,-1 1-1,0-1 1,0 0-1,1 1 1,-1-1-1,1 0 1,-1 0-1,0 1 1,1-1 0,-1 0-1,1 0 1,-1 0-1,1 1 1,-1-1-1,0 0 1,1 0-1,-1 0 1,1 0-1,-1 0 1,1 0-1,-1 0 1,1 0 0,-1 0-1,1 0 1,-1 0-1,1 0 1,-1 0-1,1-1 1,-1 1-1,0 0 1,1 0-1,-1 0 1,1-1-1,-1 1 1,0 0 0,1 0-1,-1-1 1,1 0-1,14-14-529,-15 15 568,15-19-488,-1-4-180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1.7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50 17996,'2'23'2343,"-1"46"1,-2-48-1285,2-1 0,4 36 0,-5-54-1008,0 0-1,0 0 1,1 0-1,-1-1 1,1 1-1,0 0 1,-1 0 0,1-1-1,0 1 1,0 0-1,2 2 1,-2-4-36,-1 1 0,0-1-1,0 0 1,1 0 0,-1 0 0,1 0 0,-1 1 0,0-1 0,1 0 0,-1 0 0,0 0-1,1 0 1,-1 0 0,1 0 0,-1 0 0,0 0 0,1 0 0,-1 0 0,1 0 0,-1 0 0,0 0-1,1 0 1,-1 0 0,0 0 0,1 0 0,-1-1 0,0 1 0,1 0 0,-1 0 0,0 0-1,1-1 1,0 1 0,1-3 23,0 0 0,1 1-1,-1-1 1,0 0 0,-1 0-1,1 0 1,0-1 0,-1 1-1,0 0 1,2-5 0,2-9 67,-1 0 0,-1-1 1,0 0-1,0-20 0,-3 31-82,0 0 0,0 0-1,0 0 1,-1 1 0,0-1-1,-1 0 1,1 1 0,-1-1-1,-1 1 1,1 0 0,-1 0-1,0 0 1,0 0 0,-5-6-1,7 10-41,0 1 1,-1 0-1,1 0 0,0 0 0,-1 0 0,1 0 0,-1 0 0,1 0 0,-1 1 0,1-1 0,-1 0 0,1 1 0,-1-1 0,0 1 1,1 0-1,-1-1 0,0 1 0,1 0 0,-1 0 0,0 0 0,1 0 0,-1 1 0,0-1 0,1 0 0,-1 1 0,0-1 0,1 1 1,-1-1-1,1 1 0,-1 0 0,1 0 0,-1 0 0,-1 1 0,-1 1-83,1-1-1,-1 1 1,1 0-1,0 0 1,-1 0-1,2 1 1,-1-1-1,0 1 1,1-1 0,-1 1-1,1 0 1,-2 5-1,-1 24-237,5-2-75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21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45 412 13291,'2'1'92,"-1"0"0,1-1-1,0 1 1,-1 0 0,1-1 0,-1 1 0,1-1 0,0 1 0,-1-1 0,1 0-1,0 0 1,0 0 0,-1 0 0,1 0 0,2 0 0,1 0 101,13-1-111,0 0 0,0-1-1,0-1 1,-1 0 0,1-1 0,-1-2 0,32-13 0,-23 9-55,0 2 1,38-9-1,-44 14 23,-3 1 35,0-1 0,1 0 0,-1-1 0,-1-1 0,1-1 0,-1-1 0,27-14 0,-25 10-45,16-11-14,0 1-1,1 2 1,1 2-1,45-16 1,-51 25-38,-2-2-1,1-1 1,-1-2 0,-1 0-1,0-2 1,-1-1 0,-1-1-1,34-29 1,-48 33 9,-11 13 4,0 0 0,0-1 1,0 1-1,0 0 0,0 0 1,0 0-1,0 0 0,0 0 0,0-1 1,0 1-1,0 0 0,0 0 0,0 0 1,0 0-1,0 0 0,0 0 0,0-1 1,0 1-1,0 0 0,0 0 1,0 0-1,0 0 0,0 0 0,0 0 1,-1-1-1,1 1 0,0 0 0,0 0 1,0 0-1,0 0 0,0 0 1,0 0-1,0 0 0,-1 0 0,1 0 1,0 0-1,0-1 0,0 1 0,0 0 1,0 0-1,0 0 0,-1 0 0,1 0 1,0 0-1,0 0 0,0 0 1,0 0-1,-31 5 85,19-2-130,-24 5-33,0 3-1,-62 26 0,-64 42-75,111-52 147,7-8 0,-75 24 0,-24 10-5,64-13-56,47-23-3,0-1 1,-2-1-1,-57 17 1,85-30 86,0-1 0,0 0-1,0 0 1,0 0 0,0-1-1,0 0 1,0 0 0,0-1 0,0 1-1,-8-3 1,65 2 323,-26-1-501,1-1 0,-1 0 0,0-2 1,0-1-1,-1-2 0,0 0 0,0-1 0,23-13 0,20-15-540,82-60 0,-70 43 660,-66 46 76,1-1 0,1 2-1,0 0 1,0 1 0,0 1 0,1 0 0,-1 1-1,19-3 1,-7 4 54,0 1 0,1 2 0,52 5 0,-44-2-42,-14-2-11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23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85 129 8090,'-8'16'404,"-25"36"724,30-48-919,0 0 1,0-1 0,0 1-1,0-1 1,-1 0 0,1 0-1,-1 0 1,0 0 0,0-1-1,-5 3 1,8-4 390,54 16 1957,-46-16-2489,-1-1 0,1 1 1,-1-1-1,1 0 1,-1-1-1,0 1 1,1-1-1,-1-1 0,12-3 1,-3-1 61,0-1 1,21-14-1,-27 16-105,3-3-8,0 1 0,1 0 1,0 1-1,0 1 0,1 0 0,-1 1 0,1 0 1,0 1-1,0 0 0,1 1 0,-1 1 1,0 0-1,20 2 0,16 4-12,-26-1 13,-1-2 0,1 0 0,0-2 0,0 0 0,0-2 0,45-9 0,-37 2-19,137-31-82,-125 31-99,49-15 0,-92 24 184,-1 0 1,0-1-1,1 1 0,-1 0 1,0 0-1,0 0 0,1 0 1,-1-1-1,0 1 1,0 0-1,1 0 0,-1 0 1,0-1-1,0 1 1,0 0-1,1 0 0,-1-1 1,0 1-1,0 0 1,0-1-1,0 1 0,0 0 1,1-1-1,-1 1 0,0 0 1,0 0-1,0-1 1,0 1-1,0 0 0,0-1 1,0 1-1,0 0 1,0-1-1,0 1 0,0 0 1,-1-1-1,1 1 1,0 0-1,0-1 0,0 1 1,0 0-1,0 0 0,-1-1 1,1 1-1,0 0 1,0 0-1,0-1 0,-1 1 1,1 0-1,0 0 1,-1-1-1,-12-10 394,6 9-338,0 1 0,0-1 0,0 2-1,-1-1 1,1 1 0,0 0 0,0 0 0,-1 1 0,-11 2 0,-19 2-186,-60-8-155,64 1 270,-1 1 1,-54 6-1,79-3 7,-1 0 0,0 0-1,1 1 1,-1 1 0,1 0 0,0 0 0,0 1-1,1 0 1,-1 0 0,1 1 0,0 1-1,-11 9 1,19-15-11,1 0 1,-1 0-1,0-1 0,0 1 0,0 0 1,1 0-1,-1 0 0,1 0 0,-1 0 1,0 0-1,1 0 0,-1 0 0,1 0 0,0 0 1,-1 0-1,1 0 0,0 2 0,0-3 6,0 0 0,1 1 0,-1-1 0,1 1 0,-1-1 0,0 0-1,1 1 1,-1-1 0,1 0 0,-1 0 0,1 1 0,-1-1 0,1 0 0,-1 0 0,1 0-1,-1 0 1,1 1 0,-1-1 0,1 0 0,-1 0 0,1 0 0,-1 0 0,1 0-1,-1 0 1,1-1 0,-1 1 0,1 0 0,-1 0 0,1 0 0,-1 0 0,1-1-1,-1 1 1,1 0 0,-1 0 0,1-1 0,0 0 0,102-37-592,-53 17 419,1 3-1,84-18 1,-81 28-170,0 2 0,55 2 0,-37 4 130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58.8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14843,'0'0'1194,"12"4"1897,5 14-2035,25 30 1,-32-35-1021,1 0 1,0 0 0,1-2-1,0 1 1,27 18 0,-38-29-94,0 0 0,0-1 0,0 1 0,0 0 0,0-1 0,0 1 0,0-1 0,0 0 0,0 1 0,0-1 0,0 0 0,0 1 0,0-1 0,0 0 0,1 0 0,-1 0 0,0 0 0,0 0 0,0 0 0,0-1 0,0 1 0,0 0 1,1 0-1,-1-1 0,0 1 0,0-1 0,0 1 0,0-1 0,0 1 0,0-1 0,1-1 0,0 0-47,-1-1 0,1 1 1,-1-1-1,1 0 0,-1 1 1,0-1-1,0 0 0,0 0 0,0 0 1,-1 0-1,1-3 0,2-18-525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59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0 14491,'0'1'152,"1"1"1,-1-1-1,0 0 0,1 0 1,-1 0-1,0 1 0,0-1 0,0 0 1,0 1-1,0-1 0,0 0 1,0 0-1,-1 1 0,1-1 0,0 0 1,-1 2-1,0 1 358,-2 31 236,2 1-1,1-1 0,9 57 0,0 24 95,-10 31-1349,0-146 492,1-1 1,0 0-1,0 0 0,0 0 1,0 0-1,0 0 1,-1 1-1,1-1 0,0 0 1,0 0-1,0 0 0,0 0 1,-1 0-1,1 0 1,0 0-1,0 0 0,0 0 1,-1 1-1,1-1 1,0 0-1,0 0 0,0 0 1,-1 0-1,1 0 1,0 0-1,0 0 0,-1 0 1,1-1-1,0 1 1,0 0-1,0 0 0,-1 0 1,1 0-1,0 0 0,0 0 1,0 0-1,0 0 1,-1 0-1,1-1 0,0 1 1,0 0-1,0 0 1,0 0-1,0 0 0,-1-1 1,1 1-1,0 0 1,0 0-1,0 0 0,0-1 1,0 1-1,0 0 1,0 0-1,0-1 0,-11-16-329,-3-6-76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25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45 18516,'1'-1'2000,"7"1"-1351,7-3-137,4 0 1072,8-3-656,5 0-224,4-1-248,1 0-144,-1 0-624,-2 3-448,-10 4 632,1 2-168,-9 4-152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59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142 1 14099,'1'6'391,"0"0"1,0 0-1,-1 0 1,0 0-1,0 1 1,-1-1-1,1 0 0,-2 0 1,1 0-1,-3 7 1,-2 18 630,-13 206 2030,15-212-2917,3-25-141,1-1 1,-1 1-1,1-1 0,-1 1 0,1 0 1,0-1-1,-1 1 0,1-1 0,0 1 0,-1-1 1,1 0-1,0 1 0,0-1 0,-1 1 1,1-1-1,0 1 0,0-1 0,0 0 1,0 1-1,0-2 0,-9-50-362,1-146-769,8 227 1337,2 0-1,1 0 0,1-1 0,2 0 0,12 38 0,-3-43-25,-9-16-84,-53-51 276,34 30-340,3 4 2,0 0-1,0 0 1,-1 1 0,0 0 0,-16-8 0,85 22 123,-36-4-513,-1-2 0,0 0 0,0-2 1,0 0-1,0-1 0,0-1 0,-1-1 0,36-15 0,-37 13-254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0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15003,'22'9'1625,"-1"1"-1169,0-3-200,0-1 864,2-5-760,2-1-272,-6-3-512,0-3-1144,-11-1 1304,-6 7-217,-10 3-207</inkml:trace>
  <inkml:trace contextRef="#ctx0" brushRef="#br0" timeOffset="1">18 215 15643,'15'10'1609,"4"-8"-921,2-2-248,8-9 1008,2-3-448,8-2-431,-2-2-145,-1 0-616,-5 2-360,-8 3 511,-3 4-135,-8 6-200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1.9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23 11682,'3'-20'4519,"-5"17"-1444,-5 11-1447,0 4-1336,0 1 0,1 0 0,0 1 0,1 0-1,1 0 1,-5 26 0,4-10 86,2 1 0,1 35 0,3-41-193,2-1 0,9 39 1,-9-49-152,3 20 11,-3-18-22,0 1 0,1 0 0,1-1 1,10 24-1,-15-40-20,0 1-1,0-1 1,0 1 0,1-1-1,-1 1 1,0 0 0,1-1-1,-1 1 1,0-1 0,1 0 0,-1 1-1,1-1 1,-1 1 0,1-1-1,-1 0 1,1 1 0,-1-1-1,1 0 1,-1 1 0,1-1-1,-1 0 1,1 0 0,-1 1-1,1-1 1,0 0 0,-1 0 0,1 0-1,-1 0 1,1 0 0,0 0-1,-1 0 1,1 0 0,0 0-1,-1 0 1,1 0 0,-1-1-1,1 1 1,-1 0 0,1 0-1,0-1 1,-1 1 0,1 0 0,-1 0-1,1-1 1,-1 1 0,1-1-1,-1 1 1,1-1 0,22-29 107,-18 23-77,36-46 136,21-31 48,-62 84-215,0 0 0,0 0 0,0 0 1,0-1-1,0 1 0,0 0 0,0 0 0,0 0 0,0-1 0,0 1 0,0 0 0,0 0 0,0 0 0,0 0 0,0-1 0,0 1 0,0 0 0,0 0 0,0 0 0,0 0 0,0-1 0,0 1 0,0 0 0,0 0 0,0 0 0,0 0 0,0-1 0,0 1 0,-1 0 0,1 0 0,0 0 0,0 0 0,0 0 0,0-1 0,0 1 0,-1 0 0,1 0 0,0 0 0,0 0 0,0 0 0,0 0 0,-1 0 0,1 0 0,0 0 0,0 0 0,0 0 0,0 0 0,-1 0 0,1 0 0,0 0 0,0 0 0,0 0 0,-1 0 0,-18 0 133,-20 7 619,38-7-679,-35-23-441,35 22 368,0 0 1,1 1-1,-1-1 0,0 0 0,0 0 1,1 1-1,-1-1 0,0 0 0,0 1 0,0-1 1,0 1-1,0-1 0,0 1 0,0 0 0,0-1 1,0 1-1,0 0 0,0 0 0,0 0 0,0 0 1,0 0-1,0 0 0,0 0 0,0 0 0,0 0 1,0 0-1,-2 1 0,1 1 0,1 0 0,-1 0-1,1 0 1,0 0 0,-1 1 0,1-1-1,0 0 1,1 0 0,-1 1 0,0 2 0,-2 3 3,-19 52-153,36-101-3454,-10 28 2910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2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1 14251,'-14'23'870,"1"0"0,1 1-1,2 1 1,0 0 0,2 0 0,-9 44-1,14-56-736,1 1 0,0 0 0,2 0-1,-1 0 1,2 0 0,0 0-1,0-1 1,2 1 0,-1 0 0,2-1-1,0 0 1,0 1 0,1-1-1,10 17 1,-12-25-106,1 0 0,-1 0 0,1-1 1,0 1-1,0-1 0,1 0 0,-1 0 0,1 0 0,0-1 0,0 0 0,0 0 1,6 3-1,-8-5-19,0 1 0,1-1 0,-1 0 1,1-1-1,-1 1 0,1 0 0,-1-1 0,1 0 1,-1 0-1,1 0 0,-1 0 0,1-1 1,-1 1-1,1-1 0,-1 0 0,1 0 0,-1 0 1,0 0-1,1-1 0,-1 1 0,4-4 1,1-1 15,1-1 1,-2 0 0,1-1-1,-1 1 1,0-2 0,-1 1 0,0-1-1,0 0 1,-1 0 0,0 0-1,5-14 1,-4 6 101,0-1 0,-1 0 1,-1 1-1,0-2 0,1-31 0,-5 44-31,0-1 0,0 1 0,-1-1 0,1 1 0,-2 0 0,1-1 0,-1 1 0,0 0 0,0 0 0,-6-11 0,7 15-68,0 0-1,-1 0 0,1 0 1,-1 0-1,1 0 0,-1 1 0,0-1 1,0 1-1,0-1 0,0 1 1,0-1-1,0 1 0,0 0 1,0 0-1,0 0 0,-1 0 1,1 1-1,0-1 0,-1 1 0,1-1 1,-1 1-1,1 0 0,0 0 1,-1 0-1,1 0 0,-1 0 1,1 0-1,0 1 0,-1-1 1,1 1-1,-5 1 0,3 0-225,0 0 1,0 1-1,0-1 0,0 1 1,1 0-1,-1 0 0,1 0 1,-1 0-1,1 0 0,0 1 1,1-1-1,-4 5 0,5-7 163,1 0-496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2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 18804,'1'4'1672,"2"1"-1128,3-4-207,5 3 751,4-4-224,8 0-320,2-2-168,4-4-184,1 0-72,0-1-216,-4-2-176,-4 2-400,-3 1-248,-8 0-232,-3 3 800,-10-2-265,-6-6-167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3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16892,'1'1'271,"0"1"1,-1 0 0,1 0 0,0-1 0,-1 1-1,0 0 1,1 0 0,-1 0 0,0 0 0,0-1-1,0 1 1,0 0 0,0 2 0,0-2 136,-1 37 1239,4 76-63,-2-103-1558,1-1 0,0 1-1,1-1 1,0 0-1,1 0 1,0 0 0,10 18-1,-13-28-78,0 1 0,1-1-1,-1 1 1,0-1 0,0 0 0,0 1-1,1-1 1,-1 0 0,1 0 0,-1 0-1,1 0 1,0 0 0,-1 0 0,1 0-1,0-1 1,-1 1 0,1 0-1,0-1 1,0 0 0,0 1 0,2-1-1,-2 0-31,-1 0-1,0 0 0,0 0 0,0-1 0,0 1 0,0 0 0,0-1 1,1 1-1,-1-1 0,0 1 0,0-1 0,0 1 0,0-1 0,-1 0 1,1 1-1,0-1 0,0 0 0,0 0 0,0 0 0,-1 0 0,1 0 1,0 0-1,-1 0 0,1 0 0,-1 0 0,1 0 0,-1 0 0,0 0 0,1 0 1,-1 0-1,0 0 0,0 0 0,0 0 0,0-2 0,1-15-698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4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1 122 14875,'0'22'2113,"0"4"-1225,0 9-352,0 4 2121,1 4-1737,2-2-216,3-1-472,3-2-352,-1-9-640,3-8-233,-1-13 745,0-7-208,-3-12-168</inkml:trace>
  <inkml:trace contextRef="#ctx0" brushRef="#br0" timeOffset="1">159 1 16275,'-2'0'89,"1"1"-1,-1-1 0,1 1 0,0 0 0,-1-1 0,1 1 0,0 0 0,0 0 0,0 0 0,-1 0 0,1 0 0,0 0 1,0 0-1,1 1 0,-1-1 0,0 0 0,0 0 0,0 1 0,1-1 0,-1 0 0,0 3 0,-11 32 527,8-20-399,1 0 0,1 0 0,0 0 0,2 0 0,1 31 0,0-38-143,0 1 0,1 0 0,0-1 0,0 0 0,1 1 0,0-1 0,1 0-1,0 0 1,0-1 0,1 1 0,6 8 0,-10-16-42,0 1 0,0-1 0,0 0-1,0 1 1,0-1 0,1 0 0,-1 0 0,1 0-1,-1 0 1,0 0 0,1 0 0,0 0 0,-1-1-1,1 1 1,-1 0 0,1-1 0,0 0 0,0 1-1,-1-1 1,1 0 0,3 0 0,-3 0 5,1-1 0,-1 1 0,0-1 0,0 0 0,0 0 0,1 0 0,-1 0 0,-1-1 0,1 1 0,0-1 0,0 1 0,0-1 0,-1 1 0,3-3 0,3-5 90,-1-1 0,0 1 0,0-1 0,-1 0 0,7-17 0,-8 14-41,0 0 1,0 0 0,-2-1-1,1 1 1,-2 0-1,1-15 1,-2 23-62,0-1-1,0 1 1,0 0-1,-1-1 1,0 1 0,0 0-1,-1 0 1,1 0 0,-1 0-1,0 0 1,-1 0 0,1 0-1,-1 1 1,0-1 0,0 1-1,0-1 1,-1 1-1,-4-4 1,7 7-25,-1-1 1,0 1-1,0-1 0,1 1 0,-1 0 0,0 0 1,0 0-1,0 0 0,0 0 0,0 0 0,0 1 1,0-1-1,-1 1 0,1 0 0,0-1 0,0 1 1,0 0-1,-1 0 0,1 0 0,0 0 0,0 1 1,0-1-1,0 1 0,-1-1 0,1 1 0,0 0 1,0 0-1,0 0 0,0 0 0,0 0 0,1 0 1,-1 0-1,0 1 0,0-1 0,1 1 1,-1-1-1,1 1 0,-1-1 0,1 1 0,-1 2 1,-3 3-318,0 0 1,0 1 0,1-1-1,1 1 1,-1 0 0,1 0-1,0 1 1,-2 14 0,5 0-2593,4-29 2027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4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 15059,'5'8'890,"-1"-1"0,0 1 1,-1 0-1,5 14 0,-1 4-170,3 36 0,0-6 24,-5-27-515,-5-22-179,1 1 1,0-1 0,1 0 0,-1 0 0,1 0 0,1 0 0,0 0 0,0-1 0,6 12-1,-8-18-41,-1 1-1,1-1 0,-1 1 0,1-1 0,-1 1 0,1-1 0,-1 0 0,1 1 0,-1-1 1,1 0-1,-1 0 0,1 1 0,0-1 0,-1 0 0,1 0 0,0 0 0,-1 0 0,1 0 1,-1 0-1,1 0 0,0 0 0,-1 0 0,1 0 0,0 0 0,-1 0 0,1 0 1,0 0-1,-1-1 0,1 1 0,-1 0 0,1 0 0,-1-1 0,1 1 0,0 0 0,0-1 1,14-15 133,-6-2-19,0 1-1,-1-1 0,0-1 1,-2 0-1,0 0 0,-2 0 1,5-32-1,-8 44-78,0 0 0,0 0 0,-1 0 0,0 0 1,-1 0-1,1 0 0,-1 0 0,0 1 0,-1-1 0,-2-7 0,2 11-31,1 0 1,-1 1-1,1-1 0,-1 0 1,0 1-1,0 0 0,0-1 0,-1 1 1,1 0-1,0 0 0,-1 0 1,0 0-1,1 1 0,-1-1 1,0 1-1,0 0 0,1 0 0,-1-1 1,0 2-1,0-1 0,0 0 1,-1 1-1,1-1 0,-3 1 1,-1 0-138,0 0 0,0 0-1,0 0 1,0 1 0,-11 3 0,16-4-14,-1 1 0,0 0 0,1 0 0,-1 0 0,0 0 0,1 0 0,0 0 0,-1 1 0,1-1 0,0 1 0,-1 0 0,1 0 0,0 0-1,0 0 1,1 0 0,-4 4 0,3 1-469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5.6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65 16924,'-1'15'1898,"0"16"384,1-30-2170,0 0 0,0 1 1,0-1-1,0 0 0,0 0 0,1 0 1,-1 1-1,0-1 0,1 0 0,-1 0 1,1 0-1,0 0 0,-1 0 0,1 0 1,0 0-1,-1 0 0,1 0 0,0 0 1,2 1-1,-3-2-92,1 0 0,-1 0 0,1 0 0,-1 0 0,1 0 0,-1 0 0,1 0 0,-1 0 0,1 0 0,-1 0 0,1-1 0,-1 1 1,0 0-1,1 0 0,-1-1 0,1 1 0,-1 0 0,1 0 0,-1-1 0,0 1 0,1 0 0,-1-1 0,0 1 0,1 0 0,-1-1 0,0 1 0,1-1 0,-1 1 0,0-1 0,0 1 0,0-1 0,1 1 0,-1-1 0,0 1 0,0-1 0,0 1 0,0-1 1,0 0-1,6-24 37,-6 24-25,1-5-15,1-1-3,0 0 0,-1 0-1,0 1 1,0-1-1,-1 0 1,0 0-1,0 0 1,-1 0-1,0 0 1,-2-8 0,3 14-16,0 1 1,0 0-1,0 0 1,0 0 0,0-1-1,0 1 1,0 0 0,-1 0-1,1 0 1,0-1-1,0 1 1,0 0 0,0 0-1,0 0 1,0-1 0,-1 1-1,1 0 1,0 0-1,0 0 1,0 0 0,-1 0-1,1 0 1,0-1 0,0 1-1,0 0 1,-1 0-1,1 0 1,0 0 0,0 0-1,0 0 1,-1 0-1,1 0 1,0 0 0,0 0-1,-1 0 1,1 0 0,0 0-1,0 0 1,0 0-1,-1 0 1,1 0 0,0 0-1,0 0 1,-1 1 0,-6 10-350,-2 19-1032,10-3 654,4-19 248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6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 18124,'36'-20'6302,"72"-37"-6473,-107 56 168,1 0 1,-1 1-1,1-1 1,-1 0 0,1 1-1,-1 0 1,1-1 0,-1 1-1,1 0 1,-1 0-1,1 0 1,1 0 0,-2 0 1,-1 0 0,1 1 0,0-1 0,-1 0 0,1 0-1,-1 1 1,1-1 0,-1 0 0,1 1 0,-1-1 0,1 0 0,-1 1 0,1-1 0,-1 1 0,0-1 0,1 1 0,-1-1 0,0 1 0,1-1 0,-1 1 0,1 0 0,0 3-4,-1 0 0,1 1 1,0-1-1,-1 0 0,0 0 0,0 0 0,-1 5 1,1-2-3,-7 75-62,3-47-36,2 0 0,1 0 0,1 0 0,8 50 0,-7-76-1700,-6-13-740,-6-5 2090,-3-1-546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27.1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228 118 11787,'9'-19'1543,"1"2"680,-2-1 0,9-26 0,-17 44-2122,0-1 1,0 0-1,0 1 0,0-1 1,0 0-1,0 1 0,0-1 1,0 1-1,0-1 0,0 0 1,0 1-1,0-1 1,0 0-1,0 1 0,-1-1 1,1 0-1,0 1 0,0-1 1,-1 1-1,1-1 0,0 1 1,-1-1-1,1 1 0,-1-1 1,1 1-1,-1-1 0,1 1 1,-1-1-1,1 1 1,-1 0-1,1-1 0,-1 1 1,0 0-1,1 0 0,-1-1 1,1 1-1,-1 0 0,0 0 1,1 0-1,-1 0 0,0 0 1,1 0-1,-1 0 0,0 0 1,1 0-1,-1 0 1,-1 0-1,-42 5 867,30-3-616,-46 2-76,22-2-232,-38 7 0,75-9-50,0 0-1,0 0 0,0 1 0,0-1 1,0 0-1,1 0 0,-1 0 0,0 1 1,0-1-1,0 1 0,1-1 1,-1 1-1,0-1 0,0 1 0,1-1 1,-1 1-1,0-1 0,1 1 0,-1 0 1,1-1-1,-1 1 0,1 0 1,-1 0-1,1-1 0,-1 1 0,1 0 1,0 0-1,-1 0 0,1 0 0,0-1 1,0 1-1,0 0 0,0 0 0,0 0 1,0 0-1,0 1 0,1 3-115,0 0-1,0 0 1,1 0-1,-1 0 1,5 7 0,2 9-91,-3 1 112,-1 0 1,0 1-1,-2-1 1,-1 34-1,-12 93 153,1-39-73,9-85 27,-1 63 2,2-78-5,0-1-1,2 0 0,-1 0 0,1 0 0,0 0 1,1 0-1,4 9 0,-6-15-2,0 0 1,1-1-1,-1 0 1,1 1-1,0-1 1,0 0-1,0 0 0,0 0 1,0 0-1,0 0 1,1-1-1,-1 1 1,0-1-1,1 1 0,-1-1 1,1 0-1,0 0 1,-1 0-1,1 0 1,0 0-1,0-1 0,0 1 1,-1-1-1,1 0 1,3 0-1,7-1-66,0 0 0,0-1 0,0 0 0,16-6-1,2 1-559,-20 5 592,0-1 0,-1 0 0,19-8 0,-17 5-135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6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65 18188,'0'0'1504,"5"0"-1080,1-2-192,11-1 633,5-3-209,11-2-312,2-1-288,5-1-512,1 0-337,-2 0 665,-6 4-128,-6 6-120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7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0 419 12923,'53'-25'7320,"106"-42"-5197,157-28-1684,-88 29-1077,61-45-371,-252 96 1013,-24 7-459,-12 1-246,-20-4-380,10 7 1132,-13-6-471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7.9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0 326 16444,'0'1'194,"0"-1"0,1 1 0,-1 0 0,0 0 0,1 0 1,-1-1-1,1 1 0,-1 0 0,1-1 0,-1 1 0,1 0 1,-1-1-1,1 1 0,0 0 0,-1-1 0,1 1 1,1 0-1,-1-2-109,0 0-1,0 1 1,0-1 0,0 0 0,-1 0 0,1 0 0,0 1 0,0-1-1,0 0 1,-1 0 0,1 0 0,-1 0 0,1 0 0,-1-1 0,1 0 0,21-39 148,96-163 1002,-116 200-1224,1 0 0,0 0 0,0 1 0,0-1 1,0 1-1,5-4 0,-8 7-8,1-1-1,-1 1 1,1 0 0,-1 0-1,1-1 1,-1 1-1,1 0 1,-1 0 0,0 0-1,1 0 1,0-1 0,-1 1-1,1 0 1,-1 0 0,1 0-1,-1 0 1,1 0 0,-1 0-1,1 0 1,-1 0 0,1 1-1,-1-1 1,1 0 0,0 1-1,0 0 1,0-1 0,-1 1 0,1 0 0,0 0-1,-1 0 1,1 0 0,-1-1 0,1 1 0,-1 0-1,0 0 1,1 0 0,-1 0 0,0 0 0,0 0-1,0 0 1,1 1 0,1 22 104,1 34 1,-4-41-143,2 0 0,0-1 0,1 1 0,0-1 0,7 21 0,-3-27-780,2-12 264,5-19-1,-8 13 446,12-17-380</inkml:trace>
  <inkml:trace contextRef="#ctx0" brushRef="#br0" timeOffset="1">441 0 16820,'-2'11'790,"0"0"0,1 0 0,0 0 0,2 20 0,-1-19-670,2-1 0,-1 1 0,2 0 0,0-1 0,0 0 0,1 0 0,8 19 0,-11-29-115,-1 0 1,1 1-1,0-1 1,0 0-1,-1 0 1,1 0-1,0 1 1,0-1-1,0 0 1,0 0-1,0 0 1,0-1-1,0 1 1,1 0-1,-1 0 1,0-1-1,0 1 1,3 0-1,-4-1 1,1 0-1,0 0 1,0 0-1,0 0 1,-1 0 0,1-1-1,0 1 1,0 0-1,-1 0 1,1-1-1,0 1 1,-1-1-1,1 1 1,0 0-1,-1-1 1,1 1-1,0-1 1,-1 0-1,1 1 1,-1-1-1,1 1 1,-1-1-1,1-1 1,2-3 26,0 0 1,-1-1 0,1 0-1,-1 0 1,0 1 0,1-11-1,-2 9 18,7-50 485,-8 54-467,1 0 1,-1-1 0,0 1 0,-1 0 0,1 0 0,-1-1 0,1 1 0,-1 0 0,0 0 0,0 0-1,0 0 1,-1 0 0,1 0 0,-3-3 0,3 5-42,1 0 1,-1 1-1,0-1 1,1 1-1,-1-1 0,0 1 1,0-1-1,0 1 1,1-1-1,-1 1 0,0 0 1,0-1-1,0 1 1,0 0-1,0 0 0,0 0 1,0 0-1,1 0 1,-1 0-1,0 0 0,0 0 1,0 0-1,0 0 1,0 0-1,0 0 0,0 1 1,0-1-1,1 0 1,-1 1-1,0-1 0,0 1 1,0-1-1,1 1 1,-2 0-1,-26 25 345,23-20-393,0-2-282,2 0 0,-1 1 1,0 0-1,1-1 0,0 1 0,0 0 1,0 0-1,-2 7 0,5-11 236,0-1 0,0 0 0,0 0 0,0 0 0,0 0 0,0 0 0,0 0-1,0 1 1,0-1 0,0 0 0,1 0 0,-1 0 0,0 0 0,0 0 0,0 0 0,0 0 0,0 0 0,0 1 0,0-1-1,0 0 1,1 0 0,-1 0 0,0 0 0,0 0 0,0 0 0,0 0 0,0 0 0,0 0 0,1 0 0,-1 0 0,0 0-1,0 0 1,0 0 0,0 0 0,0 0 0,0 0 0,1 0 0,-1 0 0,0 0 0,0 0 0,0 0 0,0 0 0,0 0 0,0 0-1,0 0 1,1 0 0,-1-1 0,0 1 0,0 0 0,0 0 0,0 0 0,0 0 0,0 0 0,0 0 0,0 0 0,0 0-1,1 0 1,-1-1 0,0 1 0,0 0 0,0 0 0,0 0 0,0 0 0,0 0 0,0-1 0,9-5-796,4-7-274,3-2-247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8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0 14579,'-1'8'720,"0"1"0,0-1 0,-1 0 1,-5 16-1,5-18-448,0 1 0,0 0-1,0 0 1,1 0 0,0 0 0,1 0 0,0 11 0,0-14-230,0 1 1,1-1-1,0 0 0,0 0 0,0 1 1,1-1-1,-1 0 0,1 0 0,0-1 1,0 1-1,0 0 0,1-1 0,-1 1 1,1-1-1,0 1 0,0-1 0,0 0 1,0-1-1,0 1 0,1 0 1,-1-1-1,1 0 0,0 0 0,0 0 1,0 0-1,0-1 0,0 1 0,0-1 1,0 0-1,0 0 0,1 0 0,-1-1 1,0 0-1,1 0 0,-1 0 0,0 0 1,1-1-1,-1 1 0,0-1 1,0 0-1,8-3 0,-3 0-4,-1 1-1,1-2 1,-1 1-1,0-1 1,0-1-1,0 1 1,10-11-1,-14 13 17,0-1-1,0-1 0,0 1 1,-1 0-1,1-1 0,-1 0 1,0 0-1,-1 0 0,1 0 1,-1 0-1,0 0 0,0-1 1,1-9-1,-2 14-20,-1-1 0,0 1 0,0-1 0,0 1 1,0-1-1,-1 1 0,1-1 0,0 1 0,0-1 0,-1 1 0,1 0 0,-1-1 0,0 1 0,1-1 1,-1 1-1,0 0 0,0 0 0,0-1 0,0 1 0,-1-2 0,-1 1 19,1 1 0,0-1 0,-1 1 1,1 0-1,-1-1 0,1 1 0,-1 0 0,1 1 0,-1-1 0,-4 0 0,-4-1-120,1 2 0,-1-1-1,1 1 1,-19 3 0,22-2-192,0 0-1,0 1 1,1-1 0,-13 6-1,11-3-160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09.0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47 18188,'-1'6'1768,"4"1"-1280,3-4-176,4 1 1001,9-4-761,1-1-96,9-5-224,3-1-232,-2-4-368,2 0-264,-6-1-432,-3 4-449,-14 0 1081,-7 6-352,-12 2-200</inkml:trace>
  <inkml:trace contextRef="#ctx0" brushRef="#br0" timeOffset="1">49 222 18428,'4'8'1952,"5"0"-1320,5-8-239,5 0 1007,7-9-656,3-3-232,3-3-704,0-4-504,-1-9 672,-5-1-184,-7-1-160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5.9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0 161 16868,'11'-13'606,"10"-14"758,33-32-1,-46 52-1175,0 0 0,0 0 1,1 1-1,0 0 0,0 1 0,0 0 0,1 0 0,16-5 0,-24 9-156,0 1-1,-1-1 1,1 0-1,0 1 1,0 0-1,0-1 1,0 1-1,0 0 1,0 0-1,0 0 1,0 0-1,0 1 1,0-1-1,0 0 1,-1 1-1,1-1 1,0 1-1,0 0 1,0-1-1,-1 1 1,1 0-1,0 0 1,2 2-1,-3-1 10,0 0 0,1 0 0,-1 0 0,0 0-1,0 0 1,0 0 0,-1 0 0,1 1 0,0-1-1,-1 0 1,1 0 0,-1 0 0,0 1 0,0-1-1,0 0 1,0 1 0,0-1 0,-1 0 0,0 4-1,-3 10 243,0 0 0,-2 0 0,0 0-1,0-1 1,-1 0 0,-19 27-1,26-42-281,0 1 1,0-1-1,0 1 0,0-1 0,0 1 0,0-1 0,0 0 0,0 1 0,0-1 0,0 1 0,0-1 0,0 1 0,0-1 0,0 1 0,0-1 0,0 0 0,0 1 0,1-1 0,-1 1 0,0-1 0,0 0 0,1 1 0,-1-1 0,0 0 0,0 1 0,1-1 0,-1 0 1,0 1-1,1-1 0,-1 0 0,0 0 0,1 1 0,-1-1 0,1 0 0,21 12-53,-8-3 18,-6-3 35,-1 1 1,0 0-1,-1 1 0,0 0 0,0 0 0,0 0 1,-1 1-1,-1-1 0,1 1 0,-1 1 1,-1-1-1,0 0 0,0 1 0,2 15 1,-4-16 76,0-1 0,0 1 0,0 0 0,-1 0 0,-1 0 0,0-1 0,0 1 0,0 0 0,-1-1 0,-1 1 0,1-1 0,-1 1 0,-1-1 1,1 0-1,-1 0 0,-9 11 0,11-16-38,0 0 0,0-1 0,0 0 0,-1 1 0,1-1 0,-1 0 0,1 0 1,-1 0-1,0-1 0,0 1 0,0-1 0,0 0 0,0 1 0,0-1 0,0 0 0,0-1 0,-5 1 1,7 0-78,0-2 1,0 1 0,0 0 0,-1 0 0,1 0 0,0 0 0,0-1-1,0 1 1,0-1 0,0 1 0,0-1 0,0 1 0,0-1 0,0 1 0,0-1-1,0 0 1,0 0 0,0 0 0,-1 0 0,1-1-109,0 0 0,0 0 1,0 0-1,0 0 0,0 0 0,0 0 1,1 0-1,-1-1 0,1 1 1,0 0-1,-1 0 0,1 0 0,0-4 1,0-3-140,1 0-1,0 1 1,4-16 0,3-5-521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6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1 139 16484,'2'-8'298,"0"1"1,1-1 0,0 1 0,0 0 0,1 0 0,0 0 0,0 0 0,1 1 0,0-1-1,0 1 1,0 0 0,1 1 0,0-1 0,0 1 0,0 0 0,1 1 0,-1-1 0,1 1-1,0 1 1,1-1 0,-1 1 0,0 0 0,1 1 0,9-2 0,-15 3-277,0 1 1,0-1-1,0 1 1,0 0-1,0 0 1,-1-1-1,1 1 1,0 1-1,0-1 1,0 0-1,0 0 1,0 1-1,0-1 1,0 1-1,0 0 1,-1-1-1,1 1 1,0 0-1,-1 0 1,1 0-1,3 3 1,-4-3 7,0 1 1,0 0-1,1 0 0,-1 1 1,0-1-1,-1 0 1,1 0-1,0 0 1,-1 1-1,1-1 0,-1 0 1,0 1-1,0-1 1,0 0-1,0 4 1,-2 8 122,0 1 1,-1-1 0,-1 0 0,-8 20 0,-1 1 124,-21 65 404,30-87-613,1 1 0,1-1 0,0 0 0,1 1-1,0 21 1,1-31-67,1-1-1,-1 1 0,0-1 0,1 1 0,0-1 1,0 0-1,0 1 0,0-1 0,1 0 1,-1 0-1,1 0 0,-1 0 0,1 0 0,0 0 1,1 0-1,-1 0 0,0-1 0,1 1 0,-1-1 1,1 0-1,0 0 0,0 0 0,0 0 0,0 0 1,0-1-1,0 1 0,0-1 0,0 0 0,1 0 1,-1 0-1,5 0 0,-1 0-171,1 0-1,0-1 1,0 0-1,-1-1 1,1 0 0,0 0-1,-1 0 1,1-1-1,0 0 1,-1-1 0,0 0-1,0 0 1,7-4-1,3-4-358,0-1 1,-1-1-1,16-16 0,-26 23 344,22-20-723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6.9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0 110 15643,'5'2'1921,"1"-2"-953,1 0-328,3-3 1321,0-3-585,3-4-504,4 1-168,-1-5-392,2 1-240,-2-3-648,-3 1-296,-3 4-24,-3 1 592,-7 8-216,0-1-233</inkml:trace>
  <inkml:trace contextRef="#ctx0" brushRef="#br0" timeOffset="1">3 274 17516,'0'7'2032,"6"-3"-1224,7-8-256,3-5 1185,10-4-721,6-1-224,-2-4-264,5-2-216,-3 3-848,-3-1-552,-12 10 904,-2 5-248,-12 0-144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8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1 162 15379,'8'-12'730,"53"-68"3631,-54 72-4050,2 0-1,-1 0 0,1 0 0,1 1 1,-1 0-1,17-8 0,-23 14-254,-1-1-1,1 1 1,-1 0 0,1 0-1,0 1 1,-1-1-1,1 0 1,0 1 0,0 0-1,-1-1 1,1 1-1,0 0 1,4 1 0,-6 0-27,1-1 0,-1 1 0,0-1 1,0 1-1,0-1 0,0 1 0,0 0 1,0 0-1,0 0 0,0 0 1,0-1-1,-1 1 0,1 0 0,0 0 1,0 0-1,-1 1 0,1-1 0,-1 0 1,1 0-1,-1 0 0,1 0 1,-1 1-1,0-1 0,0 0 0,1 0 1,-1 0-1,0 1 0,0-1 0,0 0 1,0 0-1,-1 1 0,1 1 1,-3 20 362,-2 0-1,0 0 1,-13 37 0,-8 31 322,23-76-619,1-1 0,0 1-1,2 0 1,-1 0-1,4 28 1,-3-39-124,1-1 0,0 1-1,-1-1 1,1 1 0,0 0 0,1-1-1,-1 1 1,1-1 0,-1 0 0,1 0 0,0 1-1,0-1 1,0 0 0,1-1 0,-1 1-1,1 0 1,0-1 0,0 1 0,-1-1-1,2 0 1,-1 0 0,0 0 0,0 0-1,0-1 1,1 1 0,-1-1 0,1 0 0,4 1-1,-5-2-99,-1 1 1,1-1-1,-1 0 0,0 0 0,1 0 0,-1-1 0,1 1 1,-1-1-1,1 1 0,-1-1 0,0 0 0,1 0 0,-1 0 1,0 0-1,0 0 0,0 0 0,0-1 0,0 1 0,2-3 1,2-1-57,-1-1 1,0 1 0,0-2 0,-1 1-1,4-7 1,13-24-701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9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42 16588,'0'-1'37,"-1"-31"2343,-1 23-785,-1 25 445,1-4-1890,1-1 1,0 1 0,1 0-1,0 0 1,1 0 0,0 0-1,1-1 1,6 22 0,-8-33-160,0 1 1,1 0-1,-1-1 0,0 1 1,1 0-1,-1-1 1,1 1-1,-1-1 0,1 1 1,-1 0-1,1-1 1,0 0-1,-1 1 0,1-1 1,0 1-1,-1-1 1,1 0-1,0 1 0,-1-1 1,1 0-1,0 0 1,0 1-1,-1-1 0,1 0 1,0 0-1,0 0 1,-1 0-1,1 0 0,0 0 1,0 0-1,-1 0 1,2-1-1,29-11-378,-6 3 208,-23 9 184,0-1-1,0 1 0,0 0 0,0 1 1,0-1-1,0 0 0,0 1 0,0-1 1,0 1-1,0-1 0,0 1 0,0 0 1,0 0-1,-1 0 0,1 0 0,0 0 1,-1 0-1,1 0 0,1 2 1,0 0 17,0 1 1,-1-1-1,0 1 1,1-1-1,-1 1 1,-1 0-1,1-1 1,2 9-1,0 3 88,-1 1 0,-1 0 0,2 28 0,-4-29 54,0 0 0,0 0 0,-1 0 0,-1 0-1,-1 0 1,0 0 0,-1-1 0,0 0-1,-10 21 1,14-33-170,-1-1 0,1 0-1,-1 0 1,0 1 0,0-1 0,1 0-1,-1 0 1,0 0 0,0 0 0,0 0 0,0 0-1,0 0 1,-1 0 0,1-1 0,0 1-1,0 0 1,-1-1 0,1 1 0,-2 0-1,2-1-73,0 0-1,0 0 0,0 0 0,-1 0 1,1 0-1,0-1 0,0 1 1,0 0-1,0-1 0,0 1 0,0-1 1,0 1-1,0-1 0,0 1 0,0-1 1,0 0-1,0 0 0,-1-1 1,-2-3-210,0 0 0,0 0-1,0 0 1,0-1 0,1 0 0,-4-11 0,-7-23-370,1-4-251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27.6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19220,'0'1'126,"0"1"-1,-1-1 0,1 0 1,0 1-1,0-1 1,0 1-1,0-1 0,0 0 1,0 1-1,0-1 1,1 1-1,-1-1 0,0 0 1,1 1-1,-1-1 1,1 0-1,0 1 0,-1-1 1,1 0-1,0 0 1,0 0-1,-1 1 1,1-1-1,0 0 0,2 1 1,35 30 1189,-24-21-966,-10-7-306,1 0 1,-1 0-1,0 1 1,0 0-1,0 0 0,-1 0 1,0 0-1,0 0 0,0 1 1,-1 0-1,3 6 0,-3-2-18,1-1-1,-1 1 0,-1 0 0,0 0 1,0 0-1,-2 12 0,-2 11-3,-2-1 0,-1 0-1,-13 36 1,17-59 0,-9 21-7,8-22-20,0 0 0,1 0 0,-1 0 1,2 0-1,-1 1 0,0 15 0,2-24 5,0 1-1,0-1 1,0 0-1,0 1 1,0-1-1,0 0 1,0 1 0,0-1-1,0 0 1,0 1-1,0-1 1,0 0-1,1 1 1,-1-1 0,0 0-1,0 0 1,0 1-1,1-1 1,-1 0-1,0 0 1,0 1 0,0-1-1,1 0 1,-1 0-1,0 0 1,1 1-1,-1-1 1,0 0 0,0 0-1,1 0 1,-1 0-1,0 0 1,1 0 0,-1 0-1,1 0 1,14-4-216,16-17-597,-28 18 638,86-76-2439,-70 60 1940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29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1 125 19532,'6'-1'1681,"1"-2"-1129,2 1-184,5 0 704,5-1-288,5-3-528,2-1-256,1-8-784,0 2-312,-4-9 864,-4-2-280,-7-2-177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0.5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16059,'0'0'91,"0"0"0,0 0 0,0-1 0,0 1 0,0 0 0,1 0 0,-1 0-1,0 0 1,0 0 0,0-1 0,0 1 0,0 0 0,0 0 0,0 0-1,1 0 1,-1 0 0,0 0 0,0 0 0,0-1 0,0 1 0,0 0 0,1 0-1,-1 0 1,0 0 0,0 0 0,0 0 0,0 0 0,1 0 0,-1 0 0,0 0-1,0 0 1,0 0 0,1 0 0,-1 0 0,0 0 0,0 0 0,0 0 0,0 0-1,0 0 1,1 1 0,-1-1 0,0 0 0,0 0 0,0 0 0,0 0-1,0 0 1,1 0 0,-1 0 0,0 0 0,0 1 0,0-1 0,0 0 0,0 0-1,0 0 1,7 16 2009,2 33-1731,-7-36 14,0 3-363,1 5-127,1-1-1,0 1 1,2-1-1,0 0 1,1 0-1,16 30 1,-21-45-1635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1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3 114 14027,'-3'-2'1984,"3"3"-943,3-1-393,5-1 2296,3-4-1663,6-1-489,5-2-176,0-5-296,-2 0-160,3-2-584,-3 1-368,-5-1 648,-2 2-144,-4 3-128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1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1 400 17412,'0'0'94,"1"-1"0,0 0 1,-1 0-1,1 1 0,0-1 0,-1 0 1,1 0-1,-1 1 0,1-1 1,-1 0-1,0 0 0,1 0 0,-1 0 1,0 0-1,0 0 0,1 0 0,-1 0 1,0 0-1,0 0 0,0-1 1,1-3 140,39-175 1844,-33 136-1631,-1-1-1,0-48 1,-7 80 286,-1 28-242,0 29-63,6 54-289,-2-85-147,0 0-1,1 1 0,0-1 1,1-1-1,7 19 1,-10-30-26,-1 0 0,0 0 0,1 0 1,-1 0-1,0 0 0,1 0 1,0-1-1,-1 1 0,1 0 0,-1 0 1,1 0-1,0-1 0,0 1 1,-1 0-1,1-1 0,0 1 0,0 0 1,0-1-1,0 1 0,0-1 0,-1 0 1,3 1-1,-3-1-10,1 0 0,0-1 0,0 1 0,-1 0 1,1-1-1,0 1 0,-1 0 0,1-1 0,0 1 0,-1-1 0,1 1 1,-1-1-1,1 1 0,-1-1 0,1 0 0,-1 1 0,1-1 0,-1 0 0,0 1 1,1-1-1,-1-1 0,4-5-132,-2-1 1,1 0-1,-1 1 1,1-10-1,2-15-306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2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 17052,'-10'53'2786,"6"-39"-2267,1 1 1,1 0-1,0 24 0,2-18-125,1-1 0,5 26 0,-5-41-355,0 0 0,0 0 0,1 0 0,-1-1-1,1 1 1,0 0 0,0-1 0,1 0 0,-1 1-1,1-1 1,0 0 0,0 0 0,0-1 0,1 1 0,4 3-1,-7-6-31,0 0-1,0 0 0,0-1 0,0 1 0,0-1 0,0 1 0,0-1 0,1 1 1,-1-1-1,0 0 0,0 1 0,0-1 0,1 0 0,-1 0 0,0 0 0,0 0 0,1 0 1,-1 0-1,0-1 0,0 1 0,0 0 0,1 0 0,0-2 0,0 1 6,0 0-1,0 0 0,0-1 0,0 0 0,0 1 1,-1-1-1,1 0 0,-1 0 0,1 1 0,-1-1 0,2-4 1,1-2 42,0-1 1,0-1 0,-1 1-1,4-19 1,-3 3 182,2-39 0,-5 55-146,-1 1 1,0-1-1,-1 0 1,0 1-1,-1-1 1,0 1 0,0-1-1,-4-9 1,5 17-69,1-1 0,0 1 1,-1 0-1,1 0 0,-1 0 1,0 0-1,1 0 1,-1 0-1,0 0 0,0 0 1,0 0-1,0 0 0,0 0 1,1 0-1,-1 1 0,-1-1 1,1 0-1,0 1 0,0-1 1,0 1-1,0-1 0,0 1 1,-1-1-1,0 1 0,0 0-7,0 0 0,1 1-1,-1-1 1,1 1-1,-1-1 1,1 1-1,-1-1 1,1 1 0,-1 0-1,1 0 1,0 0-1,-1 0 1,1 0 0,0 0-1,0 0 1,-2 2-1,-3 4-238,0 1-1,1 0 1,-1 0 0,2 1-1,-5 9 1,-7 26-2184,13-42 1756,0-3-101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2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86 12187,'3'-10'1158,"-1"1"0,-1 0 0,1-1 0,-1 1 1,-1-1-1,0-9 0,0 12-15,0 7-1099,0 0 1,-1 0 0,1 1-1,0-1 1,0 0 0,0 0-1,0 0 1,0 0 0,0 0-1,-1 1 1,1-1 0,0 0 0,0 0-1,0 0 1,0 0 0,-1 0-1,1 0 1,0 0 0,0 0-1,0 0 1,-1 0 0,1 0-1,0 0 1,0 0 0,0 0-1,-1 0 1,1 0 0,0 0-1,0 0 1,0 0 0,-1 0 0,1 0-1,0 0 1,0 0 0,0 0-1,0 0 1,-1 0 0,1 0-1,0-1 1,0 1 0,0 0-1,0 0 1,0 0 0,-1 0-1,1 0 1,0-1 0,0 1 0,0 0-1,0 0 1,0 0 0,0 0-1,0-1 1,0 1 0,0 0-1,-1 0 1,1 0 0,0 0-1,0-1 1,0 1 0,0 0-1,0 0 1,0-1 0,-10 15 592,4-2-597,0 0-1,1 0 0,0 1 0,1 0 1,0 0-1,1 0 0,1 1 0,0-1 1,1 1-1,0-1 0,1 1 1,0-1-1,1 1 0,1-1 0,0 0 1,1 1-1,8 23 0,-10-35-36,0 1 0,0-1 0,1 0 0,-1 0 0,0 1 0,1-1 0,-1 0 0,1 0 0,0 0 0,-1 0 0,1-1 0,0 1 0,0 0 0,0-1-1,1 0 1,-1 1 0,0-1 0,0 0 0,4 1 0,-4-2 3,0 1-1,-1-1 0,1 0 1,0 0-1,0 0 0,0-1 0,0 1 1,0 0-1,0-1 0,0 1 1,-1-1-1,1 0 0,0 1 1,0-1-1,-1 0 0,1 0 1,-1 0-1,1 0 0,0 0 1,-1-1-1,0 1 0,1 0 1,-1-1-1,0 1 0,0-1 1,1-1-1,5-7 22,-1 0-1,-1 0 1,0 0 0,0 0 0,-1-1-1,-1 0 1,1 0 0,-2 0 0,0 0-1,0-1 1,-1 1 0,0 0 0,-1-1-1,0 1 1,-4-22 0,4 30-21,-1 0-1,0 0 1,0 1 0,0-1-1,0 0 1,0 1 0,-1-1-1,1 1 1,-1-1 0,0 1 0,1 0-1,-1-1 1,0 1 0,0 0-1,-1 0 1,1 1 0,-4-3-1,5 3-56,-1 0-1,0 1 1,1 0-1,-1-1 1,0 1-1,1 0 1,-1 0-1,0-1 1,0 1-1,1 1 1,-1-1-1,0 0 1,0 0-1,1 1 1,-1-1-1,0 1 1,1-1-1,-1 1 1,0 0-1,1 0 1,-1-1-1,1 1 1,0 0-1,-1 0 1,1 1-1,0-1 1,-1 0-1,1 0 0,-2 3 1,1-1-9,-1 0-1,1 0 1,0 0 0,1 0-1,-1 0 1,0 0 0,1 0 0,0 0-1,0 0 1,0 1 0,0-1-1,0 1 1,0 5 0,2 5-395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3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 20676,'1'-4'2577,"-1"5"-1497,5 0-400,1-1-376,1-1-240,3-2-648,-3-1-320,2-5-592,-3-1 1152,-6 4-256,0 3-241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4.1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1 135 16067,'0'-3'419,"0"-1"-1,0 1 0,1 0 1,0-1-1,0 1 0,0 0 1,0 0-1,0-1 0,0 1 1,1 0-1,2-4 0,0 2-161,0 0-1,1 0 1,-1 0-1,1 0 1,7-5 0,2 0-172,0 1 1,1 1 0,27-12 0,-39 18-83,0 1-1,0 0 1,1-1-1,-1 1 1,0 1-1,0-1 1,0 0-1,1 1 1,-1 0-1,0-1 1,1 1-1,-1 1 1,0-1-1,4 1 1,-5 0-2,0 0 1,-1 0 0,1 0-1,0 1 1,-1-1-1,1 0 1,-1 1 0,1-1-1,-1 1 1,0 0-1,0-1 1,0 1 0,0 0-1,0 0 1,0 0-1,0-1 1,0 1 0,-1 0-1,1 0 1,-1 0-1,1 0 1,-1 1 0,0 2-1,4 41 151,-1 54 0,-4-67-424,2 1-1,1-1 1,2 1 0,8 35 0,-12-63-946,-6-9 569,-6-3-37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4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1 107 16267,'1'-11'1913,"7"0"-1281,9 1-264,3 0 1056,10 1-607,1-1-209,2 2-680,5-1-392,-4 0 416,-3 1-96,-4-4-80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5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0 682 16452,'3'-1'193,"0"1"1,1-1 0,-1 0 0,0 0 0,0 0 0,-1-1 0,1 1 0,0-1 0,0 1 0,-1-1 0,1 0 0,-1 0 0,4-3 0,3-3 189,144-111 2811,92-69-1506,-244 187-1685,212-146 258,10 20-684,-197 115 320,-15 7 10,0 0 0,-1 0 1,0-1-1,11-8 0,-21 14 29,1 0-1,-1-1 0,1 1 1,-1-1-1,0 1 1,1-1-1,-1 1 0,0-1 1,1 1-1,-1-1 0,0 1 1,1-1-1,-1 1 0,0-1 1,0 1-1,0-1 0,0 0 1,0 1-1,0-1 0,1 1 1,-1-1-1,-1 0 0,1 1 1,0-1-1,0 1 1,0-1-1,0 0 0,0 1 1,0-1-1,-1 1 0,1-1 1,0 1-1,0-1 0,-1 1 1,1-1-1,0 1 0,-1-1 1,1 1-1,-1-1 0,1 1 1,-1-1-1,0 1-442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28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206 1 15739,'0'17'1681,"-7"13"-977,-2 5-224,-5 11 792,-5 5-272,1 6-247,-1 1-177,2-4-288,1-4-88,2-9-128,-1-6-152,4-15-408,2-4-320,-1-14 672,-3-5-145,-1-10-71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7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1 388 15771,'0'0'53,"0"0"0,-1 0 0,1 1 0,0-1 0,0 0 0,0 0 0,0 0 0,0 1 0,0-1 0,0 0 0,0 0 0,0 0 0,0 1 0,0-1 0,0 0 0,0 0 0,0 0 0,0 0 0,1 1 0,-1-1 0,0 0-1,0 0 1,0 0 0,0 0 0,0 1 0,0-1 0,0 0 0,1 0 0,-1 0 0,0 0 0,0 0 0,0 1 0,0-1 0,0 0 0,1 0 0,-1 0 0,0 0 0,0 0 0,0 0 0,0 0 0,1 0 0,-1 0 0,0 0 0,0 0 0,0 0 0,1 0-1,-1 0 1,0 0 0,0 0 0,0 0 0,1 0 0,-1 0 0,0 0 0,0 0 0,0 0 0,1 0 0,9-14 1354,9-27-395,-18 38-867,26-69 657,-3-2 0,17-95 0,-34 148-515,-7 21-283,-1 0 0,1 0 0,0 0 0,0 0 0,0 1 0,0-1 0,0 0 0,0 0 0,0 0-1,0 0 1,0 0 0,0 0 0,0 0 0,0 0 0,0 1 0,0-1 0,0 0 0,0 0-1,0 0 1,0 0 0,0 0 0,0 0 0,0 0 0,0 0 0,1 0 0,-1 1 0,0-1 0,0 0-1,0 0 1,0 0 0,0 0 0,0 0 0,0 0 0,0 0 0,0 0 0,0 0 0,0 0 0,0 0-1,1 0 1,-1 0 0,0 0 0,0 0 0,0 0 0,0 0 0,0 0 0,0 1 0,0-1 0,0 0-1,1 0 1,-1 0 0,0 0 0,0-1 0,0 1 0,0 0 0,0 0 0,0 0 0,0 0 0,0 0-1,0 0 1,1 0 0,-1 0 0,0 0 0,0 0 0,0 0 0,0 0 0,0 0 0,0 0-1,3 38 389,-2-19-295,1 7-6,0-3-91,0 0 1,2 0-1,0-1 1,2 1-1,11 29 1,-17-51-31,0-1 0,0 0 1,0 1-1,0-1 0,0 0 1,1 1-1,-1-1 0,0 1 1,0-1-1,0 0 0,1 1 1,-1-1-1,0 0 0,0 0 1,1 1-1,-1-1 0,0 0 1,1 0-1,-1 1 0,0-1 1,1 0-1,-1 0 0,0 0 1,1 1-1,-1-1 0,0 0 1,1 0-1,-1 0 0,1 0 1,5-9-976,-1-22 12,-5 29 1072,5-30-583,3-3-162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7.7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31 15587,'-1'27'1635,"1"-5"-41,3 38 0,-3-55-1433,1 0-1,0 0 1,0 0-1,1 0 1,-1 0-1,1 0 1,0 0-1,1 0 1,-1-1-1,1 1 1,0-1-1,6 7 1,-8-10-140,0 0 1,0 0-1,0 0 1,0 0-1,0 0 0,0 0 1,0 0-1,0-1 1,0 1-1,1 0 0,-1-1 1,0 1-1,1-1 1,-1 0-1,0 1 1,1-1-1,-1 0 0,1 0 1,-1 0-1,0 0 1,1 0-1,-1 0 1,2 0-1,-1-1 1,1 0 0,-1 0 0,0 0 0,-1 0-1,1-1 1,0 1 0,0 0 0,0-1 0,-1 1 0,1-1 0,-1 0 0,1 1 0,0-3-1,4-4 53,-2 0-1,1 0 1,-1-1-1,-1 1 1,5-17-1,-6 15 46,0 1-1,0-1 1,-2 1-1,1-1 0,-1 0 1,-1-10-1,1 18-72,0 0 1,0-1-1,-1 1 0,1-1 0,-1 1 0,1 0 0,-1-1 1,0 1-1,0 0 0,0 0 0,0-1 0,0 1 0,0 0 1,-1 0-1,1 0 0,-1 1 0,1-1 0,-1 0 0,0 0 1,0 1-1,0-1 0,0 1 0,0 0 0,0-1 0,0 1 1,0 0-1,0 0 0,-1 0 0,-2 0 0,3 1-28,-1 0 0,1 0 0,0 1 0,0-1 0,-1 0 0,1 1 0,0 0 1,0-1-1,0 1 0,-1 0 0,1 0 0,0 1 0,0-1 0,1 0 0,-1 1 0,0-1 0,0 1 0,1-1 0,-1 1 0,0 0 0,1 0 0,0-1 0,-1 1 0,1 0 0,0 1 0,0-1 0,0 0 0,0 2 0,-1 0-191,0 1-1,1-1 0,-1 0 1,1 0-1,0 0 0,1 1 1,-1-1-1,1 1 0,-1-1 1,1 0-1,1 1 0,-1-1 1,1 1-1,0 3 0,0-6 97,-1-1 0,1 0 0,0 1 0,-1-1 0,1 0-1,0 0 1,0 1 0,0-1 0,0 0 0,0 0 0,0 0-1,0 0 1,0 0 0,0 0 0,0-1 0,0 1 0,1 0-1,-1 0 1,0-1 0,1 1 0,-1-1 0,0 1 0,1-1-1,-1 0 1,1 0 0,-1 1 0,1-1 0,2 0 0,14-3-788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38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43 14179,'0'0'66,"1"0"1,-1-1-1,0 1 0,1 0 0,-1 0 1,0 0-1,0-1 0,0 1 1,1 0-1,-1-1 0,0 1 0,0 0 1,0 0-1,1-1 0,-1 1 1,0 0-1,0-1 0,0 1 0,0 0 1,0-1-1,0 1 0,0 0 0,0-1 1,0 1-1,0 0 0,0-1 1,0 1-1,0 0 0,0-1 0,0 1 1,0 0-1,0-1 0,-1 1 1,1 0-1,0-1 0,0 1 0,0 0 1,0-1-1,-1 1 0,1 0 1,0 0-1,0-1 0,-1 1 0,1 0 1,0 0-1,0 0 0,-1-1 1,0 1 12,1 0 1,-1 0 0,1 1 0,-1-1 0,0 0-1,1 0 1,-1 0 0,1 1 0,-1-1 0,1 0 0,-1 1-1,1-1 1,-1 0 0,1 1 0,0-1 0,-1 1-1,1-1 1,-1 1 0,1-1 0,0 1 0,-1-1 0,1 1-1,0-1 1,0 1 0,0-1 0,-1 1 0,1-1-1,0 1 1,0 0 0,0 0 0,-2 8 79,1 0 0,0 0 0,1 1 0,0-1-1,0 0 1,1 1 0,0-1 0,1 0 0,0 0 0,0 0 0,1 0 0,0 0 0,1-1 0,0 1-1,0-1 1,0 0 0,1 0 0,1-1 0,9 12 0,-13-17-134,0 0 0,0 0 1,0-1-1,0 1 0,0-1 1,0 1-1,0-1 0,0 0 0,0 0 1,1 0-1,-1 0 0,1 0 1,-1 0-1,0-1 0,1 1 0,-1-1 1,1 0-1,-1 1 0,1-1 1,-1-1-1,1 1 0,-1 0 0,1 0 1,-1-1-1,1 0 0,-1 1 0,1-1 1,-1 0-1,0 0 0,1 0 1,-1-1-1,0 1 0,0 0 0,0-1 1,0 1-1,0-1 0,0 0 1,-1 0-1,3-3 0,2-2 33,0 0 0,-1-1 0,0 0 0,-1 1 0,0-2 0,0 1 0,-1 0 0,0-1 1,0 0-1,1-8 0,-3 10-3,0 1 1,-1 0 0,1 0-1,-1 0 1,0-1 0,-1 1-1,0 0 1,0 0 0,0-1-1,-1 1 1,1 0 0,-5-8-1,4 11-29,1 1 0,-1-1 0,0 1-1,0-1 1,0 1 0,0 0-1,0 0 1,0 0 0,-1 0 0,1 0-1,-1 0 1,1 1 0,-1-1 0,0 1-1,0 0 1,1-1 0,-1 1 0,0 1-1,0-1 1,0 0 0,0 1-1,0 0 1,0-1 0,0 1 0,-1 0-1,1 1 1,-3 0 0,0-1-59,0 2 1,0-1-1,1 1 1,-1 0 0,1 0-1,-1 0 1,1 1-1,0 0 1,0 0-1,-6 5 1,-5 5-773,-22 22 0,35-32 735,-14 12-334,5-12-113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6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0 542 16940,'1'7'592,"0"1"0,0 0 1,1 0-1,0-1 0,5 12 1,-7-19-542,0 0 0,0 1-1,0-1 1,0 0 0,0 0 0,0 1 0,1-1 0,-1 0 0,0 0 0,0 0 0,0 1 0,0-1-1,1 0 1,-1 0 0,0 0 0,0 0 0,1 1 0,-1-1 0,0 0 0,0 0 0,1 0 0,-1 0 0,0 0-1,0 0 1,1 0 0,-1 0 0,0 0 0,0 0 0,1 0 0,-1 0 0,0 0 0,0 0 0,1 0 0,-1 0-1,10-7 788,8-20-21,4-15-315,-2-1 0,21-73 0,16-96-187,-56 207-303,3-12-6,7-26 20,5-47 1,-33 325-55,16-195-144,1-1 1,3 1-1,0-1 1,13 50-1,-15-83-28,1-1 0,0 1 0,0-1 0,4 7 0,-5-11 170,-1 0 0,0-1 1,1 1-1,-1 0 0,1-1 1,-1 1-1,0 0 0,1-1 1,-1 1-1,1-1 0,0 1 1,-1-1-1,1 1 0,-1-1 0,1 1 1,0-1-1,-1 0 0,1 1 1,0-1-1,-1 0 0,1 0 1,0 0-1,0 1 0,-1-1 1,1 0-1,0 0 0,0 0 1,-1 0-1,1 0 0,0 0 0,0 0 1,-1-1-1,1 1 0,0 0 1,0 0-1,-1 0 0,1-1 1,0 1-1,-1 0 0,1-1 1,0 1-1,-1-1 0,1 1 1,-1-1-1,2 0 0,15-25-479,2-7-163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7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96 17740,'-1'26'652,"-2"1"1,-1-1-1,-7 28 0,5-32-344,1-1-1,2 1 1,0 0-1,1 0 1,2 24-1,0-40-229,1 0-1,0 0 1,0-1 0,1 1-1,-1-1 1,4 7 0,-5-10-61,1-1 0,0 1 0,0-1-1,0 1 1,0-1 0,0 0 0,0 1 0,0-1 0,0 0 0,1 0 0,-1 0 0,0 0 0,1 0 0,-1 0 0,1 0 0,-1 0 0,1-1 0,-1 1 0,1 0 0,0-1 0,-1 1 0,1-1-1,0 0 1,-1 0 0,3 1 0,2-2 0,-1 0 0,0 0-1,0 0 1,0-1-1,0 1 1,0-1 0,-1 0-1,1-1 1,0 1 0,-1-1-1,0 0 1,1 0 0,-1 0-1,0-1 1,5-5 0,2-3 1,0-1 0,-1 0 0,15-25 0,-13 16 86,-1 0 0,0 0 0,13-45 1,-21 57-26,-1-1 0,1 0 0,-2 0 0,0 1 0,0-1 0,-1 0 0,0 0 0,-1 0 0,0 0 0,-1 0 1,-3-12-1,4 19-36,0 0 1,-1 1-1,1-1 1,-1 0-1,0 1 0,0 0 1,-1-1-1,1 1 1,-1 0-1,1 0 1,-1 0-1,0 0 1,0 1-1,0-1 1,-5-2-1,5 4-22,0-1 0,0 1 0,0 0 1,0 0-1,0 1 0,0-1 0,0 0 0,0 1 0,0 0 0,0 0 0,0 0 0,-1 0 0,1 0 1,0 1-1,0-1 0,0 1 0,0 0 0,0 0 0,-5 2 0,1 1-110,0 0 1,0 0-1,0 1 0,1 0 0,0 0 0,0 1 1,0-1-1,1 1 0,0 1 0,0-1 0,0 1 1,-5 10-1,7-11-86,0-1 0,0 1 0,1 0 0,0 0 0,0 0 0,0 0-1,1 0 1,0 1 0,0-1 0,0 0 0,1 1 0,0-1 0,1 0 0,-1 1 0,1-1 0,2 8 0,-2-11 98,0-1 1,0 1-1,0-1 1,0 1-1,0-1 0,1 0 1,-1 1-1,3 2 1,18 8-725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2:18.0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89 124 16331,'-22'37'2642,"12"-21"-2231,1 0-1,1 1 0,1 0 0,0 1 0,1-1 0,1 1 0,0 0 0,1 0 1,2 1-1,0-1 0,0 1 0,2 24 0,1-40-364,-1 0-1,0 0 1,1 1-1,0-1 1,-1 0-1,1 0 1,0 0-1,1 0 1,-1 0-1,1 0 1,-1 0 0,1 0-1,0-1 1,0 1-1,0-1 1,0 1-1,3 2 1,-3-4-28,1 0 1,-1 0 0,0 1 0,1-2 0,-1 1-1,1 0 1,0 0 0,-1-1 0,1 1-1,-1-1 1,1 0 0,0 0 0,-1 0-1,1 0 1,0 0 0,-1-1 0,1 1-1,-1-1 1,1 0 0,-1 0 0,5-1-1,4-4 17,0 0-1,0 0 1,0-1-1,-1 0 1,0 0-1,-1-1 1,0-1-1,0 0 1,0 0-1,10-16 1,-1 0 38,-1-2 1,-1 0-1,12-31 1,-22 44-44,-1 1 0,0-2 0,-1 1 0,-1 0 0,0-1 0,-1 1 0,1-18 0,-3 27-21,0-1 0,-1 0 0,0 1 0,1-1 1,-2 1-1,1-1 0,-1 1 0,0 0 0,-4-9 0,4 11-10,0 0-1,0 0 1,0 0-1,-1 0 1,1 1 0,-1-1-1,1 1 1,-1-1-1,0 1 1,0 0-1,0 0 1,0 1-1,-1-1 1,1 1 0,0-1-1,-6 0 1,4 1-40,0 0 0,-1 0-1,1 1 1,-1 0 0,1 0 0,0 1 0,-1-1 0,1 1 0,0 0 0,-1 1 0,1-1 0,0 1 0,0 0-1,0 0 1,0 1 0,1-1 0,-1 1 0,0 0 0,1 0 0,-5 5 0,0 0-242,0 0 1,0 1 0,1 1-1,0-1 1,1 1-1,0 0 1,-11 22 0,14-22-21,-1 1 1,1 0 0,1 1 0,0-1-1,1 1 1,0-1 0,1 1-1,-1 21 1,6-3-537</inkml:trace>
  <inkml:trace contextRef="#ctx0" brushRef="#br0" timeOffset="1">575 94 16307,'4'12'2368,"-1"0"-1,2 23 0,-2 27 735,-14 64-2195,7-92-474,2-25-1225,1-13-757,2-19 228,1-9 537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55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1 346 9458,'2'1'290,"0"-1"0,-1 1 0,1-1 0,0 1 0,0 0 0,0-1 0,0 1 0,-1 0 0,1 0 0,2 2 0,-2-1-189,0-1 1,1 0-1,-1 1 0,0-1 1,1 0-1,-1 0 0,0-1 1,4 2-1,11-1 85,0 0-1,-1-1 1,1-1-1,0-1 1,-1 0-1,23-7 1,91-35 735,-32 8-708,-80 31-187,-1 2 0,1 0 1,-1 1-1,34 1 0,19-3 53,-63 3-56,0 0-1,0-1 1,0-1-1,-1 1 1,1-1-1,-1 0 1,0 0-1,1-1 1,-2 0-1,11-8 1,6-7 79,25-29 0,-25 24-29,0 1 8,39-37 33,-54 54-104,0 0 0,1 1 0,-1-1 0,1 2 0,0-1 0,15-5 0,-22 9-9,-1 1 1,1 0-1,0-1 1,-1 1-1,1 0 1,0 0-1,-1 0 1,1 0-1,0 0 1,-1 0-1,1-1 1,0 1-1,-1 1 1,1-1-1,0 0 1,-1 0-1,1 0 1,0 0-1,-1 0 1,1 1-1,0-1 1,-1 0-1,1 0 0,0 2 1,0-2 0,-1 1 0,0-1 0,1 1 0,-1 0 1,0-1-1,0 1 0,1 0 0,-1 0 0,0-1 0,0 1 0,0 0 0,0-1 1,0 1-1,0 0 0,0-1 0,-1 1 0,1 0 0,0 0 0,0 0 0,-1 2 9,0-1-1,0 1 1,0 0-1,-1-1 1,1 1-1,-1-1 1,1 1-1,-1-1 1,0 0-1,0 0 1,-2 3-1,-8 1 26,-1 0-1,1-1 0,-1 0 1,0-1-1,-1 0 0,1-1 1,-25 2-1,-29 8 9,53-9-44,1 1 0,0 0 0,1 1 0,0 0 0,-19 14-1,-50 45-28,39-29 27,32-29 4,1 0 1,-1-1-1,-1 1 0,1-2 1,-1 0-1,0 0 0,0-1 1,-1 0-1,-18 3 0,-3-2 13,0-2-1,-36 0 1,41-3-19,11 1 1,0 0 0,-21 5 1,33-5-38,0 0 1,0 0 0,0 1 0,0 0 0,0 0 0,0 0 0,0 1 0,0 0 0,1 0 0,-8 6 0,12-9 35,0 0-1,0 0 0,0 0 0,0 0 0,-1 0 1,1 1-1,0-1 0,0 0 0,0 0 0,0 0 1,0 0-1,0 0 0,0 0 0,0 0 0,0 0 1,0 0-1,0 0 0,0 0 0,0 0 0,0 1 1,0-1-1,0 0 0,0 0 0,0 0 0,0 0 1,0 0-1,0 0 0,0 0 0,1 0 0,-1 0 1,0 0-1,0 0 0,0 0 0,0 0 1,0 0-1,0 0 0,0 0 0,0 1 0,0-1 1,0 0-1,0 0 0,0 0 0,0 0 0,0 0 1,0 0-1,0 0 0,0 0 0,1 0 0,-1 0 1,0 0-1,0 0 0,0 0 0,0 0 0,0 0 1,0 0-1,0 0 0,0 0 0,0 0 0,0 0 1,0 0-1,0 0 0,1 0 0,-1 0 0,0 0 1,0 0-1,0 0 0,0 0 0,0-1 0,11 1-104,13-4 84,-22 4 9,349-52-732,-315 46 533,-1-1 1,1-2-1,-2-1 1,34-15-1,-45 18 256,0 2-1,0 0 1,1 1-1,0 1 0,-1 2 1,47 1-1,-34 1-38,-35-4-50,-7-2 22,-7-3-2,6 4-27,-1 1 0,0 0-1,0 0 1,0 1 0,0 0 0,-1 1-1,1-1 1,0 1 0,-1 1 0,1 0-1,-1 0 1,1 1 0,-15 3 0,-2 6-88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5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27 18164,'10'-14'1620,"-2"2"-256,-6 12-540,-1 5 194,-4 23 542,-12 52-1,0-9-1090,11-43-375,0 0 0,2 0 1,3 55-1,-1-81-102,0 1 0,0-1 0,1 1 1,-1-1-1,1 1 0,0 0 0,-1-1 0,1 0 0,0 1 0,0-1 0,1 0 0,-1 1 1,0-1-1,1 0 0,-1 0 0,1 0 0,0 0 0,0 0 0,-1-1 0,1 1 0,0 0 1,1-1-1,-1 0 0,0 1 0,0-1 0,1 0 0,-1 0 0,0 0 0,1 0 0,-1-1 1,1 1-1,-1-1 0,1 0 0,3 1 0,0-2-141,0 1-1,0-1 0,0 0 1,0 0-1,0-1 1,0 0-1,-1 0 1,1-1-1,0 1 0,-1-1 1,0 0-1,0 0 1,7-6-1,11-13-242,0-2-116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5.9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37 205 18804,'-12'38'2337,"3"-1"-1489,1-2-392,2 1 1872,5-1-1488,1-3-271,7-6-793,0-8-433,6-12-671,2-6-1176,0-10 1935,3-3-423,-2-10-376</inkml:trace>
  <inkml:trace contextRef="#ctx0" brushRef="#br0" timeOffset="1">335 41 15795,'-1'3'223,"0"-1"-1,1 1 1,-1-1-1,0 0 1,0 0-1,-1 0 0,1 1 1,-3 1-1,-6 14 278,6-4-5,-1 0 0,2 1 0,0-1-1,1 1 1,0 0 0,1 23 0,1-29-323,0 0-1,1 0 1,0 0 0,1 0-1,-1 0 1,2 0 0,-1 0-1,2-1 1,-1 1 0,1-1-1,9 14 1,-12-19-137,1-1 0,-1 0-1,1 0 1,0 0 0,0 0 0,0-1 0,0 1-1,0 0 1,0-1 0,0 0 0,1 1 0,-1-1-1,0 0 1,1 0 0,-1 0 0,1 0 0,-1-1-1,1 1 1,-1-1 0,1 0 0,0 1 0,-1-1-1,1 0 1,-1 0 0,1-1 0,0 1-1,-1-1 1,1 1 0,-1-1 0,1 0 0,-1 0-1,1 0 1,-1 0 0,0 0 0,1 0 0,-1-1-1,0 1 1,2-3 0,5-3 33,0 0-1,-1-1 1,0 0-1,-1 0 1,0-1 0,0 0-1,9-17 1,-8 12 0,-1-1 0,-1 1 1,0-2-1,-1 1 0,4-23 1,-7 30-52,-1 1-1,0 0 1,-1-1 0,1 1 0,-1-1 0,-1 1 0,1 0 0,-1-1-1,-1 1 1,0 0 0,0 0 0,0 0 0,0 0 0,-5-7 0,6 12-16,0 0 0,0 0 1,-1 0-1,1 0 1,-1 0-1,1 1 0,-1-1 1,0 1-1,0-1 1,0 1-1,1 0 0,-1-1 1,-1 1-1,1 0 0,0 0 1,0 1-1,0-1 1,0 0-1,-1 1 0,1-1 1,0 1-1,0 0 1,-1 0-1,1 0 0,0 0 1,-1 0-1,1 0 0,0 1 1,0-1-1,-1 1 1,1-1-1,0 1 0,0 0 1,0 0-1,-4 2 1,-1 1-94,-1 0 1,1 1 0,1 0 0,-1 0 0,1 0-1,-1 1 1,2 0 0,-9 10 0,6-4-255,1 1-1,0 0 1,1 1 0,1-1-1,0 1 1,0 0 0,2 0-1,-3 16 1,3-10-423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6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64 19340,'-7'0'250,"1"1"-1,0 0 1,0 0-1,0 1 1,0 0-1,1 0 1,-1 0-1,0 1 1,1-1 0,-1 1-1,1 1 1,0-1-1,0 1 1,1 0-1,-1 0 1,1 0-1,-1 1 1,1 0-1,1 0 1,-6 9-1,5-9-189,0 1-1,1 0 0,0 0 0,0 0 0,1 0 0,0 1 0,0-1 0,0 1 0,1-1 0,0 1 0,0 0 0,1 0 0,0-1 0,0 1 1,1 0-1,-1-1 0,1 1 0,4 11 0,-4-16-49,-1 0 0,1 1 0,0-1 0,0 0-1,1 0 1,-1-1 0,0 1 0,1 0 0,-1 0 0,1-1 0,-1 1 0,1-1 0,0 1 0,0-1 0,0 0 0,0 1 0,0-1 0,0 0 0,0 0-1,0-1 1,0 1 0,0 0 0,0-1 0,1 1 0,-1-1 0,0 0 0,0 1 0,1-1 0,-1 0 0,0-1 0,0 1 0,1 0 0,2-2 0,2 1 34,0-1 0,0-1 1,-1 1-1,1-1 0,-1-1 1,1 1-1,-1-1 1,0 0-1,8-8 0,-1 0 50,-1 0-1,-1-1 0,0 0 1,-1-1-1,13-22 0,-20 31-61,0 0 0,0-1 0,-1 1 0,1-1 0,-1 0 0,-1 0 0,1 0-1,-1 0 1,0 0 0,0 0 0,0 0 0,-1 0 0,0-1 0,-1 1-1,1 0 1,-1 0 0,0 0 0,-3-8 0,3 11-20,0 0-1,0 1 1,-1-1 0,1 1-1,-1 0 1,1-1 0,-1 1-1,0 0 1,0 0 0,0 0-1,0 0 1,0 0-1,-1 0 1,1 1 0,0-1-1,-1 1 1,1 0 0,-1-1-1,-4 0 1,3 1 3,0 1 0,0-1-1,-1 1 1,1 0 0,0 0-1,0 0 1,0 1 0,-1-1 0,1 1-1,0 0 1,0 0 0,-4 2 0,0 1-118,-1-1 0,2 1 1,-1 1-1,0 0 0,1 0 1,0 0-1,0 1 1,0 0-1,1 0 0,0 1 1,-10 13-1,13-15 31,0 0 0,1 0 0,0 0 0,0 0 0,0 0 0,1 1 0,0-1 0,0 0 1,0 1-1,0-1 0,1 1 0,0-1 0,0 1 0,1-1 0,0 1 0,-1-1 0,2 0 0,-1 1 0,1-1 0,3 9 0,8 5-495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28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10 17860,'-4'2'142,"0"1"-1,1 0 1,-1-1 0,0 1 0,1 0 0,0 1-1,0-1 1,0 0 0,0 1 0,0 0 0,1 0-1,0 0 1,0 0 0,0 0 0,0 0 0,0 0-1,1 1 1,0-1 0,0 0 0,0 1 0,0-1-1,1 1 1,0-1 0,0 1 0,0 0 0,0-1-1,1 1 1,1 4 0,-2-5-121,1-1-1,0 0 1,0 1 0,0-1 0,1 0-1,-1 0 1,1 0 0,-1 0-1,1 0 1,0 0 0,0 0 0,0-1-1,1 1 1,-1-1 0,1 1-1,-1-1 1,1 0 0,0 0-1,0 0 1,0 0 0,0-1 0,0 1-1,0-1 1,0 1 0,1-1-1,-1-1 1,0 1 0,1 0 0,-1-1-1,1 1 1,-1-1 0,1 0-1,-1 0 1,0-1 0,1 1-1,6-2 1,-4 0-6,0 0-1,0 0 0,0-1 1,-1 0-1,1 0 1,-1-1-1,1 1 0,-1-1 1,0 0-1,-1-1 1,1 1-1,6-9 0,-6 7 38,0 0 0,-1 0-1,0-1 1,0 1-1,-1-1 1,1 0 0,-2 0-1,1 0 1,-1-1-1,2-8 1,-3 14-30,-1 0 0,0 0 0,0 0-1,0 0 1,0 0 0,0 0 0,0 0 0,-1 0 0,1 0-1,-1 0 1,1 0 0,-1 0 0,0 1 0,1-1 0,-1 0-1,0 0 1,0 1 0,-1-1 0,1 0 0,0 1 0,0-1-1,-1 1 1,1 0 0,-1-1 0,1 1 0,-1 0 0,0 0 0,1 0-1,-1 0 1,0 0 0,-3-1 0,2 1 0,0 0 0,-1 1-1,1-1 1,-1 1 0,1-1 0,-1 1 0,0 0-1,1 0 1,-1 1 0,1-1 0,-1 1 0,1-1-1,0 1 1,-1 0 0,1 1 0,-7 2 0,6-2-116,0 1 0,0 0 1,0 0-1,0 0 0,0 1 0,1-1 1,-1 1-1,1 0 0,0 0 1,0 0-1,1 0 0,-1 0 1,-1 6-1,1-3-99,0 1-1,1 0 1,0-1-1,1 1 1,0 0-1,0 0 1,0 12-1,2 2-352</inkml:trace>
  <inkml:trace contextRef="#ctx0" brushRef="#br0" timeOffset="1">591 340 14427,'0'21'1113,"-1"1"-1,-2 0 1,0-1 0,-6 22-1,4-20 28,0 1-1,-1 44 0,6-64-1052,0-1 1,0 0-1,1 0 1,-1 0-1,1 1 0,0-1 1,0 0-1,0 0 1,0 0-1,3 4 1,-4-6-68,1 0 0,-1-1 0,1 1 0,-1 0 0,1-1 0,0 1 0,-1-1 0,1 1 0,0-1 0,0 1 0,-1-1 0,1 0 0,0 1 0,0-1 1,0 0-1,0 1 0,-1-1 0,1 0 0,0 0 0,0 0 0,0 0 0,0 0 0,0 0 0,0 0 0,-1 0 0,1 0 0,0 0 0,0-1 0,0 1 0,0 0 0,0 0 0,-1-1 0,1 1 1,0-1-1,0 1 0,-1-1 0,1 1 0,0-1 0,-1 1 0,1-1 0,0 0 0,-1 1 0,1-2 0,5-4 39,-1 0 0,0 0 0,0-1 0,-1 0 0,0 1 1,0-2-1,-1 1 0,0 0 0,0-1 0,-1 1 0,1-1 0,-2 0 0,1 0 0,-1 0 0,0 0 0,-1 0 0,0-10 0,-1 13-56,1 1 0,-1-1-1,1 1 1,-1 0-1,0-1 1,-1 1 0,1 0-1,-1 0 1,0 0-1,0 0 1,0 0 0,-1 0-1,1 0 1,-4-3-1,3 5-48,0-1 0,0 1-1,0 0 1,0 0-1,0 0 1,0 1-1,0-1 1,-1 1-1,1 0 1,-1 0-1,1 0 1,-1 0 0,1 0-1,-1 1 1,1 0-1,-1 0 1,0 0-1,1 0 1,-7 1-1,7 0-35,0-1-1,0 0 0,0 1 0,0 0 0,0 0 0,0 0 0,1 0 0,-1 0 0,0 1 1,1-1-1,-1 1 0,1 0 0,-1-1 0,1 1 0,0 0 0,-1 1 0,1-1 1,0 0-1,-2 5 0,-2 9-448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0:17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112 296 16155,'2'5'670,"0"1"-1,-1 0 0,0-1 1,0 1-1,0 0 1,-1-1-1,0 1 0,-1 7 1,-9 50 2155,3-25-1846,5-18-582,-6 49 521,8-62-855,0 1-1,0-1 1,0 0 0,1 0 0,0 0-1,1 0 1,2 9 0,-4-16-68,0 1 0,0 0 0,1 0 0,-1 0 0,0-1 0,0 1 1,1 0-1,-1 0 0,0-1 0,1 1 0,-1 0 0,1-1 0,-1 1 0,1 0 1,-1-1-1,1 1 0,-1 0 0,1-1 0,0 1 0,-1-1 0,1 0 0,0 1 1,0-1-1,-1 1 0,1-1 0,0 0 0,0 0 0,-1 1 0,1-1 0,0 0 1,0 0-1,0 0 0,-1 0 0,1 0 0,0 0 0,0 0 0,0 0 1,0 0-1,-1 0 0,1-1 0,0 1 0,0 0 0,-1 0 0,1-1 0,0 1 1,1-1-1,1-2-149,-1 1 0,1-1 0,0 1 0,-1-1 0,0 0 0,0 1 0,1-1 1,-2 0-1,1-1 0,2-3 0,1-9-378,0-1 1,-1 0-1,-1 0 0,0 0 1,0-30-1,0-9-400</inkml:trace>
  <inkml:trace contextRef="#ctx0" brushRef="#br0" timeOffset="1">59 15 18900,'-19'-10'2625,"3"6"-1433,5 4-536,3 1 2785,4 1-1953,5-1-1088,4-1-528,3 2 128,3 2-112,-1 3-88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57.2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12 251 8962,'-11'50'3251,"11"-49"-3198,0-1 0,0 0 0,1 1 0,-1-1 0,0 0 0,0 1 0,1-1 0,-1 0 0,0 0 0,1 1 0,-1-1 0,0 0 0,1 0 0,-1 0 0,0 1 0,1-1 0,-1 0 0,1 0-1,-1 0 1,0 0 0,1 0 0,-1 0 0,1 0 0,-1 0 0,1 0 0,-1 0 0,0 0 0,1 0 0,-1 0 0,1 0 0,-1 0 0,0 0 0,1 0 0,0-1 0,21-2 298,-18 2-153,55-7 471,43-7-434,134-36 0,95-41-131,-299 80-99,0-1-1,-1-2 1,0-1 0,49-35-1,-69 44-6,10-6 176,-17 8 207,-9 3 332,-230 12 385,189-4-1126,1 2 1,1 2 0,-49 17 0,-221 86-866,299-107 316,26-7-351,8-2 771,6 0 67,20 0-549,0-3 1,-1-2-1,0-1 0,49-19 1,-56 11 198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6:57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235 1 11522,'-13'0'873,"-9"4"-681,-4 5-104,-7 8 8,-3 2 56,-13 0-152,-6-2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5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0 15083,'-17'47'5523,"13"-14"-4822,1 0 0,3 39 0,-1-3-80,-19 553 1673,16-447-2264,1 429 20,-2-107 316,-2-163-73,-19 929-70,25-1229-883,-2 0 0,-10 49 1,13-83 551,-1-1 1,0 1 0,1-1 0,-1 1 0,1-1 0,-1 1 0,1-1 0,0 1 0,-1-1-1,1 1 1,-1-1 0,1 0 0,0 1 0,0-1 0,-1 1 0,1-1 0,0 0 0,0 0-1,-2-13-562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7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1 177 12107,'6'3'4968,"4"1"-3498,10 5-758,-10-7-552,0 0 0,0-1 0,0 0 0,0 0 0,0-1 0,0-1-1,15-2 1,72-19-120,-31 5 95,-36 12-2,42-4 0,-61 8-57,0 1 0,0 1 0,0 0 0,-1 0 0,1 1 1,0 0-1,14 6 0,-3-2 22,0 0 1,0-2-1,1-1 0,0 0 1,37-2-1,26 3 81,-12 1-92,1-3-1,-1-3 1,78-13-1,-51 8-14,0 4 0,119 13 0,35 0 19,-16-19-80,101 2 4,-272 10-15,76 5 7,233-16 1,-189-14 7,195-16-62,-323 33 42,440-37-83,-476 38 86,340-39-166,3 23 19,14 27 153,-116 2-5,-1 1-45,46-33 54,-70 2 19,-194 19-24,1 1 1,-1 3 0,57 11 0,-76-9 3,11 4 113,1-2 1,0-2 0,0-1 0,74-3-1,-113-1-110,1 0 0,0 0 0,0 0 0,-1 0 0,1 0 0,0 0 0,0 1-1,-1-1 1,1 0 0,0 0 0,0 1 0,-1-1 0,1 0 0,0 1 0,-1-1 0,1 1-1,0 0 1,-1 2-371,-7-4-881,-26-13-1400,17 2 1803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7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 15443,'-14'14'616,"-1"-10"-600,-2 2-8,6-1 248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8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16 19716,'1'-1'120,"-1"1"1,0-1-1,0 1 0,0-1 0,0 1 0,0-1 0,0 1 1,0-1-1,0 1 0,0-1 0,0 1 0,0-1 1,0 1-1,0-1 0,0 1 0,0-1 0,0 1 0,0-1 1,-1 1-1,1 0 0,0-1 0,0 1 0,-1-1 0,0-2 1032,10 3-671,21 4-179,33 0-1,-42-4-280,0 1-1,0 1 1,-1 1-1,33 8 1,-52-11-21,11 4 14,0-1-1,-1 2 1,1 0 0,-1 0-1,0 1 1,0 0-1,13 10 1,-24-15-3,0-1 0,0 0 1,0 1-1,1-1 0,-1 1 0,0-1 0,0 0 1,0 1-1,0-1 0,0 1 0,0-1 0,0 1 1,0-1-1,0 0 0,0 1 0,0-1 0,0 1 1,-1-1-1,1 0 0,0 1 0,0-1 0,0 1 1,0-1-1,-1 0 0,1 1 0,0-1 0,0 0 1,-1 1-1,1-1 0,0 0 0,-1 1 0,0-1 1,-14 14 154,10-10-69,-47 49 673,-60 75 0,51-54-436,55-68-621,7-8-2418,0 1 2474,0 0-1,0 0 0,0 0 1,0 1-1,0-1 1,0 0-1,0 1 1,1-1-1,-1 1 0,0-1 1,0 1-1,2-1 1,7 0-694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8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4 581 17916,'-3'11'1337,"3"-12"-250,8-22 0,79-179 1173,-11 25-2059,-12 5-116,-56 156-74,-8 16-11,0 0 0,0 0 0,1 0 1,-1 0-1,0 0 0,0 0 0,0 0 1,0 0-1,0 0 0,0 0 1,1 0-1,-1 0 0,0-1 0,0 1 1,0 0-1,0 0 0,0 0 0,1 0 1,-1 1-1,0-1 0,0 0 1,0 0-1,0 0 0,0 0 0,0 0 1,1 0-1,-1 0 0,0 0 0,0 0 1,0 0-1,0 0 0,0 0 1,0 0-1,1 0 0,-1 1 0,0-1 1,0 0-1,0 0 0,0 0 0,0 0 1,0 0-1,0 0 0,0 0 1,0 1-1,0-1 0,0 0 0,0 0 1,0 0-1,0 1 0,6 28 31,-5-17-19,2 5-38,1 0 0,0 0 0,1-1 0,1 1 0,0-1 0,1 0 1,1-1-1,1 0 0,0 0 0,1 0 0,15 16 0,-4-5-209,-18-16 98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3:59.5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16 19684,'0'-1'82,"1"0"-1,-1 1 0,0-1 1,0 0-1,0 1 1,0-1-1,0 0 1,0 1-1,0-1 0,-1 0 1,1 1-1,0-1 1,0 0-1,0 1 0,-1-1 1,1 1-1,0-1 1,-1 0-1,1 1 1,0-1-1,-1 1 0,0-1 1,1 1-39,-1 0 1,1 0-1,-1 0 0,1 0 1,-1 0-1,1 0 1,-1 1-1,1-1 0,-1 0 1,1 0-1,-1 1 1,1-1-1,0 0 0,-1 1 1,1-1-1,0 0 1,-1 1-1,1-1 0,0 0 1,-1 1-1,1 0 1,-18 31 1024,12-14-988,0 1 0,2-1-1,0 1 1,1 0 0,1 0 0,1 0 0,1 1 0,0-1 0,2 0 0,0 0 0,1 0 0,7 23 0,-9-38-100,0-1 0,1 1 0,-1-1 0,1 0 0,0 1 0,0-1 0,0 0 1,0 0-1,1 0 0,-1-1 0,6 5 0,-8-7-16,1 1 0,0-1-1,-1 1 1,1-1 0,0 0-1,0 1 1,-1-1 0,1 0-1,0 0 1,0 0 0,0 1 0,-1-1-1,1 0 1,0 0 0,0 0-1,0 0 1,-1 0 0,1-1-1,0 1 1,0 0 0,1-1 0,0 0-52,-1 0 1,1 0 0,-1 0 0,0 0 0,1 0 0,-1-1 0,0 1 0,0 0 0,0-1 0,0 1 0,0-1 0,0 1 0,0-1 0,0-2-1,3-7-143,0-1 0,-1 0 0,2-18 0,0-10-396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00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 18452,'-9'-1'1896,"2"15"-1159,-1 2-329,1 6 1504,3 4-1032,2-3-960,2-3-528,8-11 584,2-13-136,3-24-176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1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4 17348,'0'0'64,"-1"-1"0,1 1 0,0 0 0,-1 0 0,1-1 0,-1 1 0,1 0 0,-1 0 0,1-1 0,-1 1 0,1 0 0,0 0 0,-1 0 0,1 0 0,-1 0 0,1 0 0,-1 0 0,1 0 0,-1 0 0,1 0 0,-1 0 0,1 0 0,-1 0 0,1 0 0,-1 0 0,1 1-1,-1-1 1,1 0 0,-1 0 0,1 0 0,0 1 0,-1-1 0,-11 18 1003,-1 26 345,8-11-1156,1 0 0,2 0 0,1 0 0,4 43 0,24 134-263,-19-163 58,27 233 752,-33-279-152,1-8-428,1-12-31,8-53 115,2 0 1,3 1 0,30-77 0,-44 142-320,-1 0 1,1-1-1,1 1 0,-1 0 1,9-9-1,-12 14 11,0 1-1,0 0 0,0 0 1,0 0-1,1 0 0,-1-1 1,0 1-1,0 0 0,0 0 1,1 0-1,-1 0 0,0 0 1,0 0-1,0 0 1,1-1-1,-1 1 0,0 0 1,0 0-1,1 0 0,-1 0 1,0 0-1,0 0 0,1 0 1,-1 0-1,0 0 0,0 0 1,1 1-1,-1-1 0,0 0 1,0 0-1,0 0 0,1 0 1,-1 0-1,0 0 0,0 0 1,0 1-1,1-1 0,-1 0 1,0 0-1,0 0 1,0 0-1,0 1 0,1-1 1,-1 0-1,0 0 0,0 0 1,0 1-1,0-1 0,0 0 1,0 0-1,0 1 0,0-1 1,0 0-1,0 0 0,0 0 1,0 1-1,0-1 0,0 0 1,0 0-1,0 1 0,0-1 1,0 0-1,0 0 1,0 1-1,0-1 0,0 0 1,0 18-27,-2-9 22,1 0 1,-2 0-1,1-1 1,-1 1-1,0 0 1,-1-1 0,0 0-1,-1 0 1,1 0-1,-1 0 1,-1-1-1,-7 9 1,13-16 3,0 0-1,-1 1 1,1-1 0,0 0 0,0 1-1,-1-1 1,1 0 0,0 0-1,0 1 1,-1-1 0,1 0 0,0 0-1,-1 0 1,1 0 0,0 1-1,-1-1 1,1 0 0,0 0 0,-1 0-1,1 0 1,-1 0 0,1 0 0,0 0-1,-1 0 1,1 0 0,0 0-1,-1 0 1,1 0 0,0 0 0,-1 0-1,1 0 1,0-1 0,-1 1-1,1 0 1,-1 0 0,-2-14-100,8-21-92,-3 23 151,13-43-104,-13 50 145,-1 0-1,1 0 0,1 0 1,-1 0-1,1 1 1,0-1-1,0 1 1,3-5-1,-2 7 16,0 1 0,-1-1 0,1 0 0,0 1 0,0 0 0,0 0 0,0 0 0,0 1 0,0-1 0,0 1 0,0 0 0,0 0 0,7 1 0,15-1-187,-12-2-152,0-1 0,-1 0 1,1-1-1,-1-1 0,16-6 0,-6-3-62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29.1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43 19340,'2'4'1696,"8"-1"-1039,3-3-241,7 0 744,6 0-272,7-5-384,4 1-80,2 0-360,1 1-248,-9-1 1105,-5 1-921,-16-7 40,-10-6-24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00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19348,'8'11'5154,"10"15"-3997,-7-14-999,1-1 0,1 0 0,0 0-1,1-1 1,26 15 0,-30-20-342,0 0 1,1-1-1,-1 0 0,1-1 0,-1 0 0,1 0 0,0-1 1,1-1-1,17 1 0,-25-3-72,0 1-1,0-1 1,0 0 0,0-1-1,0 1 1,0-1 0,0 0-1,0 1 1,-1-2 0,1 1-1,-1 0 1,1-1 0,-1 1-1,0-1 1,0 0 0,0 0 0,-1-1-1,1 1 1,2-5 0,8-14-910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01.1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 25013,'-4'13'24,"-3"13"-64,1-2-512,4-6-224,-2-4-248,3-2 1112,-7 8-432,-5 4-184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03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150 72 11723,'-3'-23'8620,"3"34"-8517,-1-3 100,0-1 0,0 0-1,-1 0 1,0 0 0,-4 9 0,-5 24 284,-21 109-111,17-88-268,-12 108 0,52-330 193,0 13-759,-20 111 279,3-17-305,2-73 0,-10 127 489,0 0-1,0 0 1,0 0 0,0 1 0,-1-1 0,1 0-1,0 0 1,0 0 0,0 0 0,0 0 0,-1 0-1,1 1 1,0-1 0,0 0 0,0 0-1,-1 0 1,1 0 0,0 0 0,0 0 0,0 0-1,-1 0 1,1 0 0,0 0 0,0 0-1,0 0 1,-1 0 0,1 0 0,0 0 0,0 0-1,0 0 1,-1 0 0,1 0 0,0 0 0,0-1-1,0 1 1,-1 0 0,1 0 0,0 0-1,0 0 1,0 0 0,0-1 0,-1 1 0,1 0-1,0 0 1,0 0 0,0 0 0,0-1 0,0 1-1,0 0 1,0 0 0,0 0 0,-1-1-1,1 1 1,0 0 0,0 0 0,0 0 0,0-1-1,0 1 1,-13 18 103,12-15-91,-5 7-1,0 1 1,1 0 0,0 1-1,0-1 1,-2 13 0,-12 63-320,13-58-20,-24 123-1753,21-117 1565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55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6 14555,'0'1'151,"-1"-1"1,1 0-1,-1 0 0,1 0 1,0 0-1,-1 1 0,1-1 1,0 0-1,-1 0 0,1 1 1,0-1-1,0 0 0,-1 1 0,1-1 1,0 0-1,0 1 0,-1-1 1,1 0-1,0 1 0,0-1 1,0 0-1,0 1 0,-1-1 1,1 1-1,0-1 0,0 0 0,0 1 1,0-1-1,0 1 0,0 0 1,13-5 4280,3-1-4120,-7 4-202,0 1 0,0-1 0,0 1-1,0 1 1,0 0 0,0 0-1,0 1 1,0 0 0,15 6-1,31 6 107,-41-12-194,1-1 0,0-1 0,0 0 0,-1-1 0,1-1 0,0 0 0,24-7 1379,-41 9-1633,0 0 0,0 0-1,0 0 1,0 0-1,0-1 1,0 1-1,0 0 1,0-1-1,0 1 1,0-1-1,1 0 1,-1 0-1,0 0 1,0 0 0,1 0-1,-1 0 1,-2-2-1,-5-8-628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02.4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20 9034,'-5'-19'6460,"13"31"-1415,-4-7-4914,1 0 0,-1-1 0,1 1 1,0-1-1,0 0 0,1-1 0,11 7 0,46 17-55,-32-15 71,-22-8-128,27 11 209,0 1 1,0 1-1,-2 3 0,53 38 1,-44-15 180,-33-32-296,0 0-1,0-1 1,19 14 0,32 22 216,-40-28-229,1-2-1,46 27 1,56 13 7,42 23-69,-143-66-27,0 1 0,-1 1-1,-1 0 1,37 38 0,-57-52-11,29 31 43,50 40 0,-36-37-19,-24-17 1,2-1 0,0 0-1,1-2 1,0-1 0,31 13-1,264 131 53,-173-80-48,56 34 0,-151-80-12,85 72-1,-87-60-26,-2 2-1,51 66 0,-85-98 16,0-1 0,0 0 0,1-1 0,1-1-1,0 0 1,0 0 0,1-2 0,1 0 0,17 8-1,225 128-18,-209-115-20,-36-21 18,-1 0 0,0 1 0,0 1 0,15 17 0,24 22 11,-36-36-36,0 1 0,-1 1 0,-1 0 0,12 20 0,-8-13-1,23 26 0,-19-27 18,0-1 0,2-1 0,1-1 0,0-1 0,41 22 0,64 36-32,-107-61 28,-1 1-1,-1 1 1,30 31-1,-32-30-264,37 28 0,-40-35 151,-1 1 1,0 0 0,0 1-1,17 23 1,-16-19-81,0-1 0,33 29 1,-32-31 251,-13-11-47,0-1 1,-1 0 0,1 0-1,0 0 1,1 0 0,-1-1-1,0 1 1,0-1 0,1 1-1,-1-1 1,1 0 0,-1-1-1,1 1 1,0-1 0,-1 1-1,1-1 1,-1 0 0,1 0-1,6-2 1,8 3 129,-18-1-151,1 0 1,0 0-1,-1 0 0,1 0 1,-1 0-1,1 0 1,0 0-1,-1 0 0,1 1 1,0-1-1,-1 0 1,1 0-1,-1 1 0,1-1 1,-1 0-1,1 1 1,-1-1-1,1 0 1,-1 1-1,1-1 0,-1 1 1,1-1-1,-1 1 1,-17 6-1241,0-2 855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03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50 17276,'1'-9'676,"-1"3"-215,0-1 0,0 1 0,-1-1 0,-1-7 1,3 52 2518,19 286-4877,-19-317 1551,4-6-125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04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69 11987,'23'-32'2189,"2"-3"3950,-24 34-4729,-2 4-256,-12 21-28,12-23-1068,-10 16 238,2-1 0,0 1 0,0 1 0,2 0 0,-7 25 0,14-42-295,0 0 0,-1-1 1,1 1-1,0 0 0,0 0 0,1 0 1,-1 0-1,0 0 0,0 0 0,0 0 1,1 0-1,-1 0 0,0 0 1,1 0-1,-1 0 0,1-1 0,-1 1 1,1 0-1,-1 0 0,1 0 0,0-1 1,-1 1-1,1 0 0,0-1 0,-1 1 1,1-1-1,0 1 0,0-1 1,0 1-1,0-1 0,0 1 0,-1-1 1,1 0-1,0 0 0,0 1 0,0-1 1,0 0-1,0 0 0,0 0 0,1 0 1,7 1-16,0-1 0,0 0 1,13-2-1,-11 0 5,-1 2-3,10-2-17,0 1 0,0 0 0,0 2-1,0 0 1,22 5 0,-39-5 25,1 0-1,0 0 0,0 0 1,-1 0-1,1 1 0,0 0 1,-1-1-1,0 1 0,1 1 1,-1-1-1,0 0 0,0 1 1,0-1-1,0 1 0,-1 0 1,1 0-1,-1 0 1,0 1-1,0-1 0,0 0 1,0 1-1,0-1 0,-1 1 1,1 0-1,-1-1 0,0 1 1,0 0-1,-1 0 0,1 0 1,-1 0-1,0 0 0,0 6 1,0-4 65,-1-1 0,1 0-1,-1 0 1,0 0 0,0 0 0,-1 0 0,0 0 0,1 0-1,-1 0 1,-1 0 0,1-1 0,-1 1 0,0-1 0,0 0 0,0 0-1,-1 0 1,1 0 0,-1 0 0,0-1 0,0 0 0,0 0 0,-1 0-1,1 0 1,-1 0 0,1-1 0,-10 3 0,-31 4 448,36-8-702,0 1 0,-1 0-1,1 0 1,0 1 0,0 0 0,0 1 0,-8 4 0,2 3-160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30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79 238 9418,'15'-68'5444,"-13"54"581,-17 185-4985,9-93-889,3-30-11,3-39 56,4-34 42,20-205 14,-23 224-259,0 3 3,0 1 0,-1 0 0,1-1 0,-1 1 0,0-1 1,0 1-1,0-1 0,0 1 0,-1-4 0,1 6 4,-1 0 0,1 0-1,0 0 1,-1 0 0,1 0-1,0 1 1,-1-1 0,1 0 0,0 0-1,0 1 1,-1-1 0,1 0-1,0 1 1,0-1 0,-1 0 0,1 0-1,0 1 1,0-1 0,0 0-1,-1 1 1,1-1 0,0 1 0,0-1-1,0 0 1,0 1 0,0-1-1,0 0 1,0 1 0,0-1 0,0 1-1,-5 17-8,0 0 16,-46 216 56,77-324 224,-9 4-205,11-149 0,-27 225-88,0 9 5,-1-1 0,0 0 0,0 0 0,1 0 0,-1 0 0,-1 0 0,1 0 0,0 0 0,0 0 0,-1 0 0,1 1 0,-1-1 0,1 0 0,-2-2 0,2 4 0,-1 0 1,1 0 0,0 0 0,0 0-1,0 0 1,-1-1 0,1 1 0,0 0-1,0 0 1,0 0 0,0 0 0,-1 0-1,1 0 1,0 0 0,0 1 0,0-1-1,-1 0 1,1 0 0,0 0 0,0 0-1,0 0 1,0 0 0,-1 0 0,1 0-1,0 0 1,0 0 0,0 1 0,0-1-1,-1 0 1,1 0 0,0 0 0,0 0-1,0 1 1,0-1 0,0 0 0,0 0-1,0 0 1,0 0 0,0 1-1,-1-1 1,1 0 0,0 0 0,0 0-1,0 1 1,-4 8 6,-3 15-5,1 0 0,1 1-1,1-1 1,2 1 0,0 28 0,1-42-2,-1 3-256,0 0-1,-1 0 1,-1 0-1,-9 23 0,0 2-109,0-3 114,-3 2-108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31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195 69 10282,'1'-4'462,"0"0"0,0 0 0,0 0 1,-1 0-1,0 0 0,0 0 0,0 0 0,-1 0 0,1 0 0,-1 0 0,-1-5 0,2 8-279,-1 1-1,1-1 0,0 0 1,-1 0-1,1 0 0,-1 0 1,0 0-1,1 1 0,-1-1 1,0 0-1,1 0 0,-1 1 1,0-1-1,0 0 1,0 1-1,1-1 0,-1 1 1,0-1-1,-2 0 0,2 1-73,-1 0-1,0 0 0,1 0 0,-1 0 1,0 0-1,1 0 0,-1 0 1,1 1-1,-1-1 0,0 1 0,1-1 1,-1 1-1,1-1 0,-1 1 1,1 0-1,-2 1 0,-6 4 79,0 0 1,1 1-1,-1 0 0,2 0 0,-1 1 1,1 0-1,-7 9 0,2-1 43,1 2 1,-17 32-1,23-37-188,0 0 1,0 0-1,1 1 1,1 0-1,1-1 1,-1 1-1,2 0 1,0 0-1,1 0 1,0 0-1,1 0 1,1 0-1,0 0 1,5 17-1,-7-30-39,1 1 0,-1-1 0,1 1 0,-1-1 0,1 0 1,-1 1-1,1-1 0,0 0 0,-1 1 0,1-1 0,0 0 0,0 0 0,0 0 0,0 0 0,0 0 0,0 0 0,0 0 0,1 0 0,-1 0 0,0-1 0,0 1 1,1 0-1,1 0 0,-1-1 3,-1 0 1,1 0-1,0-1 1,-1 1 0,1 0-1,-1-1 1,1 1-1,-1-1 1,1 0 0,-1 1-1,1-1 1,-1 0-1,0 0 1,1 0 0,-1 0-1,0 0 1,2-2-1,4-5 39,0-1 0,-1 1 0,1-1 0,-2 0 0,6-11 0,13-38 269,-23 55-279,0-1 0,0 0 0,0 1 0,0-1 0,-1 0 0,1 0 0,-1 1 0,0-1 0,0 0 0,0 0 1,-1 1-1,1-1 0,-1 0 0,-2-5 0,3 9-29,0 0 0,0-1 0,0 1 0,0 0 0,-1-1 0,1 1 0,0 0 0,0 0 0,0-1 0,-1 1 0,1 0 0,0-1 0,-1 1 0,1 0 0,0 0 0,-1 0 0,1-1 0,0 1 0,-1 0 0,1 0 0,0 0 0,-1 0 0,1 0 0,0 0 0,-1 0 0,1 0 0,0 0 0,-1 0 0,1 0 0,-1 0 0,1 0 0,-1 0 0,-12 8 116,-7 18-198,16-21-161,0 1 1,0-1-1,1 1 1,0 0-1,1 0 0,-1 1 1,1-1-1,0 1 1,1-1-1,-1 1 1,1-1-1,0 10 1,3-10-395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4:32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62 14747,'0'0'75,"0"1"-1,0-1 1,0 1-1,-1-1 1,1 0-1,0 1 1,0-1 0,-1 1-1,1-1 1,0 0-1,0 1 1,-1-1-1,1 0 1,-1 1-1,1-1 1,0 0-1,-1 0 1,1 1 0,-1-1-1,1 0 1,0 0-1,-1 0 1,-9 8 519,3 6-262,1 1 0,0 0-1,1 0 1,1 0 0,0 0 0,1 1 0,1 0 0,0 0 0,2-1 0,1 30 0,-1-43-303,0 0 0,0-1 0,0 1-1,0 0 1,1 0 0,-1 0 0,1 0 0,-1-1-1,1 1 1,0 0 0,-1-1 0,1 1 0,0 0 0,0-1-1,0 1 1,1-1 0,-1 0 0,0 1 0,0-1-1,1 0 1,-1 0 0,1 1 0,-1-1 0,1 0 0,0-1-1,2 2 1,-2-1 3,1-1 0,-1 0 0,1 0 0,-1 0-1,1 0 1,-1 0 0,1 0 0,-1-1 0,0 1 0,1-1 0,-1 0-1,0 0 1,1 0 0,-1 0 0,0 0 0,0 0 0,0 0 0,0-1-1,0 1 1,3-3 0,4-7 79,1 0 0,-1 0-1,-1 0 1,0-1 0,0-1 0,-1 1-1,-1-1 1,0-1 0,-1 1 0,0-1 0,-1 0-1,-1 0 1,0 0 0,-1 0 0,1-27-1,-3 35-71,-1 0-1,0 1 1,0-1-1,0 1 1,0 0-1,-1-1 0,-2-4 1,4 9-45,-1 0 1,1 0 0,-1 0 0,1 0-1,-1 0 1,0 0 0,1 0-1,-1 0 1,0 0 0,0 0-1,0 0 1,1 0 0,-1 1-1,0-1 1,0 0 0,0 1-1,0-1 1,0 1 0,-1-1-1,1 1 1,0-1 0,0 1 0,0 0-1,0 0 1,0-1 0,-1 1-1,1 0 1,0 0 0,0 0-1,0 0 1,0 0 0,-1 1-1,1-1 1,0 0 0,0 1-1,0-1 1,-2 1 0,-2 2-327,-1 1 0,1-1 0,0 1 1,0 0-1,1 1 0,-1-1 0,1 1 0,0 0 1,-3 5-1,-6 6-156,5-9-334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30.0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1 485 17116,'0'14'3105,"7"-29"-1401,1-3-1275,242-433 1375,-238 436-1820,-12 15 15,0 0 1,1 0-1,-1 0 1,0 0-1,0 0 1,0 1-1,1-1 1,-1 0-1,0 0 1,0 0-1,0 0 1,0 0-1,1 0 1,-1 0-1,0 0 1,0 0-1,0 1 1,0-1 0,1 0-1,-1 0 1,0 0-1,0 0 1,0 0-1,0 1 1,0-1-1,0 0 1,0 0-1,0 0 1,0 1-1,0-1 1,1 0-1,-1 0 1,0 0-1,0 1 1,0-1-1,0 0 1,0 0-1,0 0 1,0 0-1,-1 1 1,1-1-1,0 0 1,0 0-1,-4 37-15,-11 55-291,5 1 0,1 119 1,9-211 174,0 8-293,0-9 416,0 0-1,0 0 0,0 0 0,0 0 0,0 1 1,0-1-1,0 0 0,0 0 0,0 0 1,0 0-1,0 0 0,0 0 0,0 0 1,0 0-1,0 0 0,0 1 0,0-1 0,0 0 1,0 0-1,0 0 0,0 0 0,0 0 1,0 0-1,0 0 0,0 0 0,0 0 1,0 0-1,0 0 0,-1 0 0,1 1 0,0-1 1,0 0-1,0 0 0,0 0 0,0 0 1,0 0-1,0 0 0,0 0 0,0 0 1,0 0-1,-1 0 0,1 0 0,0 0 0,0 0 1,0 0-1,0 0 0,0 0 0,0 0 1,0 0-1,0 0 0,0 0 0,-1 0 1,1 0-1,0 0 0,0 0 0,0 0 0,0 0 1,0 0-1,0 0 0,0-1 0,-7-5-288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11.0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30 107 5889,'0'-1'249,"-1"0"-1,1 1 0,0-1 0,-1 1 1,1-1-1,0 0 0,0 1 0,0-1 1,0 0-1,0 1 0,0-1 0,0 0 1,0 0-1,0 1 0,0-1 0,0 0 1,0 1-1,0-1 0,0 0 1,1 1-1,-1-1 0,0 1 0,0-1 1,1 0-1,6-20 1992,0 11-1017,2-9 2414,-17 14-333,5 2-2749,6 4-126,-2-1-363,0 26-123,-2 19 68,0-25 1,0 1 0,2 0 0,0-1 0,8 39 0,-6-49-142,-6-14-153,-1-18-127,12-24 444,-5 29-16,0 0-1,1-24 1,-20 60-252,12-10 232,1 0 0,1 0 0,0 0-1,0 0 1,0 0 0,1 0 0,1 0-1,0 1 1,1 14 0,-1 14-59,0-36 49,-1 20 10,0-17 9,-1-14-34,3-11 12,0-1 1,1 1-1,1 0 1,7-26 0,0 2-54,-6 23 35,-1 8-50,-1 1 1,1-22 0,-3 33-22,-1 1-285,0 0 372,0 1-1,0-1 1,0 1 0,0-1 0,0 1 0,0 0 0,0-1 0,0 1 0,0 0 0,0 0 0,0 0 0,0-1 0,0 1 0,1 0 0,-1 0 0,0 0 0,1 0 0,-1 1 0,1-1 0,-1 0 0,1 0-1,0 0 1,-1 0 0,1 2 0,-10 40 74,7-29-92,-18 92 22,21-160-16,4 29 31,2-15-26,2-65 0,-9 116-157,-1 0-1,-1 0 0,0-1 1,0 1-1,-8 16 1,-2-5 59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12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35 130 14427,'-2'-9'724,"2"1"0,-1-1 0,1 0 0,1 0 0,-1 1 0,3-10 0,-2 14-609,0 0 0,0 0 0,1 0 0,-1 0 0,1 0 0,0 1 0,0-1 0,0 1 0,0-1-1,0 1 1,1 0 0,0 0 0,0 0 0,5-5 0,-7 8-107,-1-1 0,1 1 0,-1 0 0,1 0 0,-1 0 0,1-1 0,-1 1 0,1 0 0,-1 0 0,1 0 0,-1 0 0,1 0 0,-1 0-1,1 0 1,-1 0 0,1 0 0,-1 0 0,1 1 0,-1-1 0,1 0 0,-1 0 0,1 0 0,-1 1 0,0-1 0,1 0 0,-1 0 0,1 1 0,-1-1 0,0 0 0,1 1 0,-1-1 0,0 1-1,1-1 1,-1 0 0,0 1 0,1-1 0,-1 1 0,0-1 0,0 1 0,0-1 0,0 1 0,1 0 0,6 21 53,-5-10-17,-1 0 1,-1-1-1,0 1 1,0 0-1,-1-1 1,0 1-1,-1 0 1,-1-1-1,-7 20 1,-4 5 191,-30 55 0,20-46 147,47-62 361,-18 13-652,7-7 193,0 1-1,26-16 1,-35 24-278,-1 1 1,1-1 0,-1 1-1,1 0 1,-1 0 0,1 0-1,0 0 1,0 0 0,-1 0-1,1 1 1,0-1 0,0 1 0,0 0-1,0 0 1,-1 0 0,1 0-1,0 1 1,0-1 0,0 1-1,-1 0 1,1 0 0,0 0-1,4 2 1,-7-3-365,3 5-2697,-1-4 2425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12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6 15955,'1'-1'103,"-1"1"0,1 0 0,-1-1 0,1 1 0,-1-1 0,1 1 0,-1 0 0,1-1 0,-1 1 0,1 0 0,-1-1 0,1 1 0,0 0 0,-1 0 0,1 0 0,-1 0-1,1-1 1,0 1 0,-1 0 0,1 0 0,0 0 0,-1 0 0,1 0 0,-1 1 0,1-1 0,0 0 0,-1 0 0,1 0 0,0 1 0,-1-1 0,1 1 0,11 19 705,-11-18-826,6 16 177,-7-16-103,1 1 0,-1-1 0,1 0 0,0 0 0,0 1 0,0-1 0,0 0 0,0 0 0,1 0 0,-1 0 0,1 0 0,-1 0 0,1-1 0,-1 1 0,1 0 0,0-1 0,0 1 0,0-1 0,0 0 0,0 0 0,0 0 0,5 2 0,-1 0-42,1-1-1,-1 1 0,1 1 0,-1 0 1,0-1-1,0 2 0,-1-1 1,0 1-1,1 0 0,-1 0 1,-1 0-1,1 1 0,-1-1 0,0 1 1,6 12-1,-8-14 34,-1 0 0,1-1 0,-1 1 0,0 0 0,0 1 0,0-1 0,-1 0 0,1 0 0,-1 0 0,0 0 0,0 0 0,-1 1 0,1-1 0,-1 0 0,0 0 0,0 0 0,0 0 0,-1 0 0,1 0 0,-1-1 0,0 1 0,0 0 0,0-1 1,0 1-1,-1-1 0,0 0 0,1 0 0,-5 4 0,0-1 38,-1-1 1,1 0 0,-1 0-1,0 0 1,0-1 0,0 0-1,-1-1 1,0 0 0,1 0-1,-1-1 1,0 0 0,0 0-1,0-1 1,0 0 0,-16-1 0,23-1-181,0 0 1,0 1 0,0-1 0,0 0 0,0-1 0,0 1 0,0 0 0,0-1 0,1 1 0,-1-1 0,0 1 0,1-1 0,-1 0-1,1 0 1,-2-2 0,1 1-63,-8-11-354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5:13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 19052,'6'-3'1624,"1"-2"-1215,2-1-201,10 3 728,1-3-248,6 3-472,3-1-232,4 2-528,-3 4-216,-1 1 608,3 4-120,-4-7-105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28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3712 10970,'-3'6'3914,"6"-7"-1016,-1 0-2806,13-29 1646,-10 24-1728,-1 0-1,0 0 0,0 0 1,0 0-1,-1-1 0,0 1 1,3-10-1,-1 5 8,0 0 1,10-17-1,-10 19-13,0 0-1,-1 0 1,5-18 0,0 0 14,20-55-31,-11 26 20,15-38 14,5 24 4,-9 18-17,-10 16 1,28-35 0,5-11 3,-31 51-10,39-49 1,-34 48 0,26-43-1,10-54-9,-6 11 5,-35 81 14,-2 0 0,-1-2-1,-2 0 1,-2-1 0,-2 0 0,12-66 0,-14 44-1,2 0-1,4 0 1,2 2 0,38-89 0,-37 101 4,-2 0 1,11-57-1,-18 61-10,3 0 1,1 1 0,23-47-1,54-63 158,-57 100-20,43-88-1,-16 9-106,-14 33 35,49-150 0,-78 198-59,2 1 1,42-76-1,78-142-160,-138 259-445,-7 7 153,-14 10-94,2-2 310,0-2-120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29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0 13971,'0'3'1272,"0"6"-752,-1 2-208,0 5 561,-2 4-169,0 5-216,1 2-160,1 4-408,1-2-240,-2 0-1457,0 0 1569,2-5-248,0-1-192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29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0 12355,'-16'95'2085,"-2"18"53,17-98-2386,0 1 0,1-1 0,1 1 0,0-1 0,6 21 0,-5-25-408,-1 0-1,1-1 1,-1 14 0,-7 61 1651,0-24 639,4-29-1026,0-19-434,1 0 1,0 1-1,1-1 1,1 1 0,0-1-1,5 21 1,-5-30-534,0 0 0,0 0 1,0 0-1,-1-1 1,0 1-1,0 7 0,-4 22 1377,-1 8 1882,12-76-2775,-4 5-225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1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88 13587,'0'-3'394,"-1"0"0,1 0 0,-1 0 0,1 0 1,0 0-1,0 0 0,1-1 0,-1 1 0,0 0 0,1 0 0,0 0 1,0 0-1,0 0 0,3-5 0,-2 5-237,0 1 1,0-1-1,1 1 0,-1-1 1,1 1-1,-1 0 0,1 0 1,0 0-1,0 0 1,0 1-1,0-1 0,0 1 1,6-2-1,-5 2-109,1-1 0,0 1 0,0 0 0,0 0 1,-1 1-1,1-1 0,0 1 0,0 0 0,0 0 0,0 1 0,0 0 0,0 0 0,6 2 0,-9-3-41,0 1-1,-1 0 0,1 0 0,0 0 0,-1 0 0,1 0 0,0 0 0,-1 1 0,1-1 0,-1 0 0,0 1 0,0-1 0,1 1 0,-1 0 0,0-1 0,0 1 0,0 0 0,-1 0 0,1-1 0,0 1 0,-1 0 0,1 0 0,-1 0 0,1 0 0,-1 0 0,0 0 0,0 0 1,0 0-1,0 0 0,0 0 0,-1 0 0,1-1 0,0 1 0,-1 0 0,-1 3 0,1 0 50,-1-1 0,0 1 0,-1-1 0,1 1 0,-1-1 0,1 0 1,-1 0-1,0 0 0,-1-1 0,1 1 0,-1-1 0,1 0 0,-8 5 0,11-8-52,0 0-1,0 0 1,-1 0-1,1 0 1,0 0-1,0 0 1,0 0-1,-1 1 1,1-1-1,0 0 1,0 0-1,0 0 1,-1 0-1,1 0 0,0 1 1,0-1-1,0 0 1,0 0-1,0 0 1,0 0-1,-1 1 1,1-1-1,0 0 1,0 0-1,0 1 1,0-1-1,0 0 1,0 0-1,0 0 1,0 1-1,0-1 1,0 0-1,0 0 1,0 1-1,0-1 0,0 0 1,0 0-1,0 0 1,0 1-1,0-1 1,0 0-1,1 0 1,-1 0-1,0 1 1,0-1-1,0 0 1,0 0-1,0 0 1,0 0-1,1 1 1,-1-1-1,0 0 1,0 0-1,0 0 1,0 0-1,1 0 0,-1 0 1,0 1-1,0-1 1,1 0-1,14 6-35,-13-6 28,12 5-36,-5-3-1,0 1 1,0 0-1,0 0 0,-1 1 1,11 7-1,-16-10 38,-1 1 0,1 1 0,-1-1 0,0 0 1,0 0-1,0 1 0,0-1 0,0 1 0,-1-1 0,1 1 0,-1 0 0,0 0 0,0 0 0,0 0 0,0 0 0,0 0 0,0 0 0,-1 0 0,0 0 0,1 4 0,-1-2 61,0-1 1,0 0 0,0 1 0,-1-1 0,1 0 0,-1 1-1,0-1 1,0 0 0,-1 0 0,1 1 0,-1-1-1,0-1 1,0 1 0,-4 5 0,4-6 38,0-1 0,-1 1 1,0-1-1,0 0 0,1 0 0,-1 0 1,-1 0-1,1 0 0,0-1 0,0 1 1,-1-1-1,1 0 0,-1 0 0,1 0 1,-1 0-1,1-1 0,-1 1 0,-4-1 1,-1 0-12,6 1-117,-1-1 0,0 1 0,1-1 0,-1 0 0,0 0-1,1-1 1,-1 1 0,0-1 0,1 0 0,-1 0 0,1 0-1,-1 0 1,-5-4 0,8 5-33,1 0 0,0 0 1,0-1-1,-1 1 0,1 0 0,0-1 0,0 1 0,0 0 1,0 0-1,-1-1 0,1 1 0,0 0 0,0-1 0,0 1 1,0-1-1,0 1 0,0 0 0,0-1 0,0 1 0,0 0 1,0-1-1,0 1 0,0 0 0,0-1 0,0 1 0,0 0 1,1-1-1,-1 1 0,0 0 0,0-1 0,0 1 0,0 0 0,1 0 1,-1-1-1,0 1 0,0 0 0,1 0 0,-1-1 0,0 1 1,0 0-1,1 0 0,-1 0 0,1-1 0,2-2-266,0-1-442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1.6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35 15803,'3'-12'1634,"-3"10"-1413,0 1 1,0-1-1,1 0 1,-1 0 0,0 0-1,1 1 1,0-1 0,-1 0-1,1 1 1,0-1 0,1-1-1,-2 3-153,1 0 0,-1 0-1,0 0 1,1 0 0,-1 1-1,0-1 1,1 0 0,-1 0 0,0 0-1,0 0 1,1 1 0,-1-1-1,0 0 1,0 0 0,1 1-1,-1-1 1,0 0 0,0 0-1,0 1 1,1-1 0,-1 0 0,0 1-1,0-1 1,0 0 0,0 1-1,0-1 1,0 0 0,0 1-1,0-1 1,0 0 0,0 1-1,0-1 1,0 0 0,0 1 0,0-1-1,0 1 1,3 19 278,-3-18-197,2 13-50,-1 0 0,-1 1 1,0-1-1,-1 0 1,-1 0-1,0 1 0,-1-1 1,-1-1-1,0 1 1,-1 0-1,-1-1 0,-11 21 1,4-12 5,-11 19 83,23-39-174,0 0 0,0 0 0,0 0 0,0 0 0,0 0 0,0 0-1,1 0 1,0 0 0,0 0 0,0 1 0,0 4 0,0-7-13,1 0 1,-1-1-1,0 1 0,0 0 1,1-1-1,-1 1 1,1 0-1,-1-1 0,0 1 1,1-1-1,-1 1 0,1-1 1,0 1-1,-1-1 0,1 1 1,-1-1-1,1 1 1,0-1-1,-1 0 0,1 1 1,0-1-1,-1 0 0,1 0 1,0 1-1,-1-1 0,1 0 1,0 0-1,0 0 1,-1 0-1,1 0 0,0 0 1,0 0-1,-1 0 0,1 0 1,1-1-1,28-7 11,-27 7-17,32-14-236,-22 10-297,-1 0 0,1 0-1,21-4 1,-21 10 142,-3 7-137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3.2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 11867,'34'-6'1051,"77"-9"1876,-95 14-2822,0 0-1,0 2 1,0 0-1,31 6 0,-6 2-325,0-3-1,1-1 0,-1-2 1,1-1-1,0-3 0,-1-1 0,80-15 1,-89 10 230,-3 0 27,0 2 0,37-2 0,-57 7-8,0 0 0,0 1 0,0-1 0,0 2 0,0-1 0,0 1-1,-1 1 1,1-1 0,-1 2 0,1-1 0,12 8 0,-15-8 114,-1 0 0,0 0 0,1-1 0,0 0 0,-1 0 1,1 0-1,0-1 0,0 0 0,0 0 0,10 0 0,3-2 457,-1 0-1,21-5 1,-29 4-585,1 0 0,-1 0-1,1 1 1,-1 1 0,1 0 0,0 0 0,-1 1 0,1 0 0,-1 1-1,15 4 1,-11 2-203,-10 3-95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41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1327 14347,'2'1'172,"0"1"0,0-1 0,0 0 0,0 1 1,0-1-1,1 0 0,-1-1 0,0 1 0,1 0 0,-1-1 0,0 1 0,4-1 0,34 2-260,-26-2 288,33 2-80,1-3 0,-1-1 0,1-3 0,-1-2 1,-1-1-1,57-19 0,176-78 609,-65 22-414,521-191-1462,-582 215 1152,3 7-1,3 6 0,1 8 0,254-28 1,448 8-306,-288 23-332,-279 23 820,137-13 4,-420 23-190,431-61 35,-345 44-75,-1-5 0,139-53 0,-157 47 101,1 4 0,1 3 1,97-15-1,254-18-60,-215 31-177,-89-1 166,-16 1 268,-95 23-60,1 0 0,-1 1 0,1 0 0,24 4 0,-41-3-176,0 0-3,1 0-1,0 0 1,-1 0 0,1 0-1,-1 1 1,1-1 0,-1 0 0,1 1-1,-1 0 1,1-1 0,-1 1 0,1 0-1,-1-1 1,0 1 0,1 0-1,-1 0 1,0 0 0,2 2 0,1 7 181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2.5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17228,'13'3'1128,"9"0"-992,5 2-80,15 3 88,9-3-368,8 0-848,2-1 960,1-5-184,0-2-96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3.7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9 105 14379,'-2'-5'453,"1"0"0,-1-1 0,1 1 0,0-1 0,1 0 0,-1 1 0,1-8 0,0 12-365,1-1-1,-1 0 1,1 0 0,-1 0-1,1 0 1,0 0-1,0 1 1,0-1 0,0 0-1,0 1 1,0-1 0,0 1-1,0-1 1,1 1-1,-1-1 1,0 1 0,1 0-1,0 0 1,-1 0 0,1 0-1,0 0 1,-1 0-1,1 0 1,2 0 0,7-3-24,0 1 0,0 0 0,0 0 1,1 1-1,-1 1 0,1 0 0,0 1 1,-1 0-1,16 2 0,-11 0-85,-1 1 0,0 0 0,1 1 0,-1 1 0,0 0 0,18 9-1,-29-12 14,0 1-1,0-1 0,0 1 0,-1-1 0,1 1 0,-1 0 0,1 1 1,-1-1-1,0 0 0,0 1 0,-1 0 0,1-1 0,-1 1 0,1 0 1,2 8-1,-3-6 8,-1 1 0,0-1 0,0 0-1,0 1 1,-1-1 0,0 1 0,0-1 0,-1 1 0,1-1 0,-4 11 0,-14 61 91,-12 58-751,28-127 492,-4 16-1224,-1-20 603,-5-12 232,-3-10-149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4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1 397 16091,'7'0'1177,"6"0"-961,5 0-96,9 0 224,1-5-328,8-1-392,1-4-1593,0-6 1753,3-1-288,-2-5-208</inkml:trace>
  <inkml:trace contextRef="#ctx0" brushRef="#br0" timeOffset="1">554 2 13859,'5'-2'1224,"-8"12"-792,-4 9-144,-3 11 601,-1 5-225,-1 7-256,-1 2-128,1 0-72,1 0-24,2-5-184,0-6-184,4-8-376,0-4-769,2-10 1121,3-10-200,-1 6-152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34.8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55 13331,'-5'1'232,"1"-1"0,-1 1 1,0 0-1,1 0 0,-1 0 0,1 0 1,-1 1-1,1 0 0,0 0 0,0 0 1,0 1-1,0-1 0,0 1 0,0 0 0,0 0 1,1 0-1,0 1 0,0-1 0,0 1 1,-4 5-1,3-3-76,0 1 0,0 0 0,1 0 1,0 0-1,0 0 0,0 0 0,1 1 0,0-1 0,1 1 0,0 0 0,-1 12 1,2-20-154,0 0 1,0 0 0,0 1-1,0-1 1,0 0 0,0 0 0,-1 0-1,1 0 1,0 0 0,0 0-1,0 1 1,0-1 0,0 0-1,0 0 1,0 0 0,0 0-1,0 0 1,0 0 0,0 1 0,0-1-1,0 0 1,0 0 0,0 0-1,0 0 1,0 0 0,1 0-1,-1 1 1,0-1 0,0 0 0,0 0-1,0 0 1,0 0 0,0 0-1,0 0 1,0 0 0,0 1-1,0-1 1,1 0 0,-1 0 0,0 0-1,0 0 1,0 0 0,0 0-1,0 0 1,0 0 0,1 0-1,-1 0 1,0 0 0,0 0-1,0 0 1,0 0 0,0 0 0,0 0-1,1 0 1,-1 0 0,0 0-1,0 0 1,0 0 0,0 0-1,8-9 133,4-15-20,-7 11-74,-1 0 0,-1 0 0,0 0-1,0 0 1,-2 0 0,1 0 0,-2-1 0,0 1 0,0-1-1,-4-18 1,4 32-49,0-1 1,0 1-1,0-1 0,0 1 0,0-1 1,0 1-1,0-1 0,0 1 0,0-1 1,0 1-1,-1 0 0,1-1 0,0 1 1,0-1-1,-1 1 0,1-1 0,0 1 1,0 0-1,-1-1 0,1 1 0,0 0 1,-1-1-1,1 1 0,0 0 0,-1-1 1,1 1-1,-1 0 0,1 0 0,-1 0 0,1-1 1,-1 1-1,1 0 0,0 0 0,-1 0 1,1 0-1,-1 0 0,1 0 0,-1 0 1,1 0-1,-1 0 0,0 0 0,0 0-36,0 1-1,1 0 1,-1-1 0,0 1-1,0 0 1,1 0-1,-1 0 1,0 0-1,1-1 1,-1 1-1,1 0 1,-1 0-1,1 0 1,-1 0-1,1 0 1,0 0 0,0 0-1,-1 2 1,0 5-307,0 0 1,0 0-1,1 0 0,0 1 1,0-1-1,1 0 1,0 0-1,0 0 1,4 13-1,6 2-489</inkml:trace>
  <inkml:trace contextRef="#ctx0" brushRef="#br0" timeOffset="0.98">562 278 12555,'-14'30'1360,"2"-8"532,-13 39 0,23-55-1669,0 1 0,0-1 1,1 0-1,0 1 0,0-1 0,1 1 1,-1 0-1,1-1 0,1 1 0,0-1 0,1 8 1,-2-12-200,1 0 0,-1-1 0,1 1 0,-1-1-1,1 1 1,-1 0 0,1-1 0,0 1 0,0-1 0,0 0 0,0 1 0,0-1 0,0 0 0,0 0 0,1 1 0,-1-1 0,0 0 0,1 0 0,-1 0 0,1-1 0,-1 1 0,1 0 0,-1 0 0,1-1 0,-1 1 0,1-1 0,0 0 0,-1 1-1,1-1 1,0 0 0,-1 0 0,1 0 0,0 0 0,0 0 0,-1 0 0,1-1 0,0 1 0,-1 0 0,1-1 0,-1 1 0,3-2 0,1 0 4,0 0 0,0-1 0,0 1 0,0-1 0,0-1 0,0 1 0,-1 0-1,1-1 1,-1 0 0,0 0 0,4-6 0,-3 2 8,0-1-1,0 0 1,-1 0-1,0 0 1,-1-1-1,0 1 1,-1-1-1,3-13 1,-4 18-32,-1 0 0,1 0 0,-1 0 0,0 0 0,0 1 0,0-1 0,-1 0 0,0 0 0,0 0 0,0 0 0,0 1 0,-1-1 0,0 0 0,0 1 0,0-1 0,0 1 0,-1 0 0,-5-7 0,7 10-39,-1-1-1,1 1 0,0 0 0,-1 0 0,1 0 0,-1 1 1,1-1-1,-1 0 0,1 1 0,-1-1 0,1 0 0,-1 1 0,0 0 1,1-1-1,-1 1 0,0 0 0,1 0 0,-1 0 0,0 0 1,1 0-1,-1 1 0,0-1 0,1 0 0,-1 1 0,0-1 1,1 1-1,-1-1 0,1 1 0,-1 0 0,1 0 0,-1 0 0,1 0 1,0 0-1,-1 0 0,1 0 0,0 0 0,0 0 0,0 1 1,-2 1-1,-4 10-258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1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63 14803,'0'-3'570,"1"1"0,-1-1-1,1 1 1,-1-1 0,1 1-1,0-1 1,0 1 0,0-1 0,1 1-1,-1 0 1,0 0 0,1-1 0,1-1-1,0 2-475,-1 0 0,1 1 0,0-1 0,-1 1 1,1 0-1,0-1 0,5 0 0,1-1-52,-3 1-31,-1 0 0,2 0 0,-1 1 0,0-1 0,9 1 0,-13 1-8,-1 0 1,0 0-1,0 0 1,0 0-1,0 0 0,0 1 1,0-1-1,1 0 0,-1 1 1,0-1-1,0 1 1,0-1-1,0 1 0,0-1 1,0 1-1,-1 0 1,1 0-1,0-1 0,0 1 1,0 0-1,-1 0 0,1 0 1,0 0-1,-1 0 1,1 0-1,-1 0 0,1 0 1,-1 0-1,1 0 0,-1 0 1,0 0-1,0 0 1,1 0-1,-1 0 0,0 1 1,0 1-1,0 7 73,-1 1-1,0-1 1,0 1-1,-1-1 1,0 1-1,-1-1 1,0 0-1,-1 0 1,0 0-1,0 0 1,-1-1-1,0 0 1,-1 0-1,0 0 1,-8 8-1,14-17-67,0 0 0,0 0 0,0-1-1,-1 1 1,1 0 0,0 0 0,0 0 0,0 0-1,0 0 1,0 0 0,-1 0 0,1-1-1,0 1 1,0 0 0,0 0 0,0 0 0,0 0-1,0-1 1,0 1 0,-1 0 0,1 0-1,0 0 1,0 0 0,0-1 0,0 1 0,0 0-1,0 0 1,0 0 0,0-1 0,0 1-1,0 0 1,0 0 0,0 0 0,0-1 0,0 1-1,0 0 1,0 0 0,0 0 0,1-1 0,-1 1-1,0 0 1,0 0 0,0 0 0,0 0-1,0-1 1,0 1 0,1 0 0,2-4-31,0 0 0,1 1-1,-1-1 1,1 1 0,0 0 0,0 0 0,0 0 0,0 0 0,1 1 0,-1 0-1,1 0 1,-1 0 0,1 0 0,0 1 0,0 0 0,0 0 0,6-1 0,-11 2 17,0 0 0,1 0-1,-1 0 1,0 0 0,1 0 0,-1 0 0,0 0 0,1 1 0,-1-1 0,0 0 0,0 0 0,1 0 0,-1 0 0,0 0 0,1 0-1,-1 1 1,0-1 0,0 0 0,1 0 0,-1 0 0,0 0 0,0 1 0,0-1 0,1 0 0,-1 0 0,0 1 0,0-1 0,0 0 0,0 1-1,0-1 1,1 0 0,-1 0 0,0 1 0,-2 13 27,-12 12 271,14-25-270,-9 13 186,1-1 1,-2-1 0,0 0-1,0 0 1,-1-1 0,-1 0-1,1-1 1,-2 0 0,0-1-1,-23 13 1,22-19-701,14-3 445,-1 0 0,1 0 0,0 0 0,0 0 0,-1-1 0,1 1 0,0 0 0,0 0 0,0 0 0,0-1 0,-1 1 0,1 0 1,0 0-1,0 0 0,0-1 0,0 1 0,0 0 0,0 0 0,0-1 0,0 1 0,0 0 0,0-1 0,0 1 0,0 0 0,0 0 0,0-1 0,0 1 0,0 0 0,0-1 0,10-23-1576,-2 11 918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2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17 558 14443,'-5'4'342,"-6"7"4599,16-18-4005,239-284 2284,-195 237-3209,3 2 0,2 2 0,67-48 0,-91 80-17,-18 16-29,-11 2 31,-1 0 0,0 1 0,0-1 0,0 0 0,0 1 1,0-1-1,0 1 0,0-1 0,0 0 0,0 1 1,0-1-1,0 1 0,0-1 0,0 0 0,0 1 0,0-1 1,0 0-1,0 1 0,0-1 0,0 1 0,-1-1 1,1 0-1,0 1 0,0-1 0,0 0 0,-1 1 0,1-1 1,0 0-1,-1 0 0,1 1 0,-1-1 0,-2 4-218,0 0 0,-1 0 0,1 0 0,-1 0 0,0-1 0,0 0 0,0 0 0,0 0 0,-1 0 0,1-1 0,-1 0 0,0 0 0,1 0 0,-11 2 0,-1-3-406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3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23 117 12635,'-1'0'146,"-1"-1"1,1 1-1,0 0 1,0-1 0,0 1-1,-1-1 1,1 0-1,0 1 1,0-1 0,0 0-1,0 0 1,0 0-1,0 0 1,1 0-1,-1 0 1,0 0 0,0 0-1,1 0 1,-1 0-1,0 0 1,1 0 0,-1-3-1,0 2 52,1 0 0,0 0-1,0-1 1,0 1 0,1 0 0,-1 0-1,0 0 1,1 0 0,-1 0 0,1 0-1,0 0 1,1-4 0,1 0 137,1 0 0,0 0-1,0 1 1,0-1 0,1 1 0,-1 0-1,10-7 1,-13 10-288,1 1 0,0-1-1,0 1 1,0 0 0,-1 0-1,1 0 1,0 0 0,0 1-1,1-1 1,-1 0 0,0 1-1,0-1 1,0 1 0,0 0-1,0 0 1,1 0 0,-1 0-1,0 0 1,0 0 0,0 1-1,4 0 1,-5 0-36,1 0 1,-1 0-1,1 0 0,-1 0 1,1 0-1,-1 0 0,0 0 1,0 1-1,0-1 0,0 0 1,0 1-1,0-1 0,0 1 1,0-1-1,0 1 0,-1 0 1,1-1-1,0 1 0,-1 0 1,0-1-1,1 1 1,-1 0-1,0-1 0,0 1 1,0 0-1,0 0 0,0 1 0,-2 8 92,1-1-1,-2 1 1,1-1-1,-1 0 1,-1 0-1,-6 13 0,5-12 74,0 0 0,1 0 0,1 0 0,-3 17 0,5-28-186,1 0 0,0 1 0,0-1 0,0 0 0,0 1 0,0-1 0,0 0 0,0 1 0,0-1 0,0 1 0,0-1 0,0 0 0,0 1 0,0-1 0,0 1 1,0-1-1,0 0 0,0 1 0,0-1 0,0 0 0,0 1 0,1-1 0,-1 0 0,0 1 0,0-1 0,1 0 0,-1 1 0,0-1 0,0 0 0,1 0 0,-1 1 0,0-1 0,1 0 0,-1 0 0,0 1 0,1-1 0,-1 0 0,1 0 1,15-7-819,13-18-58,-9 0 494,2-3-121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3.4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24 16524,'-10'13'925,"-1"-1"-122,2 1 0,-1 0 0,-7 15 0,15-24-672,0 1 0,0 0-1,1-1 1,-1 1 0,1 0 0,0 0-1,0 0 1,0 0 0,1 0 0,0 1-1,0-1 1,0 0 0,2 9-1,-1-12-95,-1 0-1,1 0 0,-1 0 0,1 0 0,0 0 0,0 0 1,0 0-1,0 0 0,0 0 0,0-1 0,0 1 0,1 0 1,-1-1-1,1 1 0,-1-1 0,1 1 0,-1-1 0,1 0 1,4 2-1,-3-1-8,0-1 0,0 0 0,1 0 0,-1 0 0,1-1 1,-1 0-1,1 1 0,-1-1 0,1 0 0,-1 0 0,5-1 1,1-1-2,0 0 0,0-1 0,0 0 0,0 0 0,-1 0 0,1-1 0,-1-1 0,11-7 0,-10 5 22,-1 0-1,1-1 1,-1 1-1,-1-2 1,0 1-1,7-12 1,-12 17-16,0 0 0,0 0 0,0-1 0,0 1 0,0-1 0,-1 0 0,0 1 0,0-1 0,0 0 0,0 0 0,-1 0 0,1 0 0,-1 1 0,0-1 1,0 0-1,0 0 0,-1 0 0,0 0 0,1 0 0,-3-5 0,2 6-15,0 1 0,0 0 0,-1 0 0,1 0 0,-1-1 0,1 2 0,-1-1 1,1 0-1,-1 0 0,0 0 0,0 1 0,0-1 0,0 1 0,0 0 0,0-1 0,-1 1 0,1 0 0,0 0 0,-1 0 0,1 1 1,0-1-1,-1 1 0,1-1 0,-1 1 0,1 0 0,-1 0 0,1 0 0,-1 0 0,1 0 0,-1 0 0,1 1 0,-1-1 1,1 1-1,0 0 0,-4 1 0,-2 1 54,-1 1 0,1 0 0,0 0 1,0 0-1,0 1 0,1 1 0,-1-1 1,-7 9-1,-3 3-54,3-3 7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8.1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3 228 16964,'-2'-8'1400,"3"1"-944,2 1-176,7-1 600,4-3-160,8-7-263,6-4-113,3-3-136,4 1-136,0-2-376,-3-1-185,-5 4-399,-5 2-368,-18 10 888,-7 9-232,-13 12-224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7:58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1 128 15475,'7'0'1281,"3"-6"-793,0-6-160,8-2 440,1-3-184,2-1-328,1 1-200,-2 1-496,2 2-488,-6 3 720,-3 8-208,-10 6-176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27.8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13043,'-2'2'908,"-2"5"3822,14 4-4047,-4-6-636,0-1-1,1 0 1,0 0 0,0-1 0,0 0-1,0 0 1,1 0 0,14 2-1,5 0 96,31 2-1,-8-4-22,52-5 0,46 1 96,-117 3-175,0-2-1,41-4 0,-29 1-13,62 6 0,33-2-72,-99-2 71,0 2 1,0 2-1,70 14 0,-91-14-23,14 0 7,1-1 0,0-1 0,-1-2 0,53-8 0,-51 4 16,0 2 0,1 1 0,65 6 0,-72 2-9,0 1-1,41 15 0,-49-14 2,1 0-1,0-2 1,0-1 0,0 0-1,39 2 1,-47-8-18,1 0-1,-1-1 1,13-4 0,-17 4 4,0 0 0,0 1 1,0-1-1,-1 1 0,1 1 0,0 0 0,0 0 1,15 3-1,-1 1 6,1-2 1,-1 0-1,44-3 1,-19 0-47,-34 0 35,0-1 1,0 0-1,0-1 0,0 0 0,-1-1 0,1-1 0,14-7 1,6-2-1,-21 11-173,-12 3 157,-1 0 0,1 0 0,0 0 0,-1 0 0,1 0 0,-1 0 0,1 0 0,-1-1 0,1 1 0,-1 0 0,1 0 0,-1 0 0,1 0 0,-1-1 0,0 1 0,1 0 0,-1-1 0,1 1 0,-1 0 0,0 0-1,1-1 1,-1 1 0,1-1 0,-1 1 0,0 0 0,0-1 0,1 1 0,-1-1 0,0 1 0,0-1 0,1 1 0,-1-1 0,0 1 0,0-1 0,0 1 0,0-1 0,0 1 0,0-1 0,0 1 0,0-1 0,0 1 0,0-1 0,0 1 0,0-1 0,0 1 0,0-1 0,-1 0 0,0-7-257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0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38 12331,'-21'-37'3876,"21"93"271,2-4-3673,-1-6-555,2 0 1,15 76-1,-15-121-770,1-7 607,3-8 46,-2-11-227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0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0 18164,'-1'1'96,"0"-1"0,0 0 1,0 1-1,0 0 0,0-1 1,0 1-1,0 0 0,0-1 0,0 1 1,0 0-1,0 0 0,1 0 1,-1 0-1,0 0 0,1 0 0,-1 0 1,0 0-1,1 0 0,-1 0 1,1 0-1,0 0 0,-1 1 1,1-1-1,0 2 0,-7 31 882,7-31-934,-1 1-1,1-1 1,0 0 0,1 0 0,-1 0 0,1 1 0,-1-1 0,1 0 0,1 4 0,-1-6-53,-1-1-1,1 1 1,-1 0-1,1 0 1,-1-1 0,1 1-1,-1 0 1,1-1-1,-1 1 1,1-1-1,0 1 1,-1-1 0,1 1-1,0-1 1,0 0-1,-1 1 1,1-1 0,0 0-1,0 1 1,0-1-1,0 0 1,-1 0-1,1 0 1,0 0 0,0 0-1,0 0 1,0 0-1,-1 0 1,1 0 0,0 0-1,0 0 1,0 0-1,0-1 1,-1 1-1,1 0 1,0-1 0,0 1-1,-1-1 1,1 1-1,1-1 1,10-6-143,-8 4 87,1 0-1,0 1 1,0 0 0,9-4 0,-13 6 64,0 0 0,0 0 0,1-1-1,-1 1 1,0 0 0,0 0 0,0 0 0,0 0 0,1 1 0,-1-1 0,0 0-1,0 0 1,0 1 0,0-1 0,0 1 0,0-1 0,0 1 0,0-1 0,0 1-1,0-1 1,0 1 0,0 0 0,0 0 0,0-1 0,0 1 0,-1 0 0,2 2-1,2 3 41,-1 0-1,0 1 0,0 0 0,-1 0 0,1-1 0,-2 2 1,1-1-1,-1 0 0,0 0 0,0 11 0,-1-5 126,0 0 1,-1-1-1,0 1 0,-1 0 1,-4 14-1,4-23-72,1 0 1,-1-1-1,1 1 0,-1 0 0,0-1 0,0 0 0,0 1 1,-1-1-1,1 0 0,-4 3 0,5-5-122,0-1-1,0 1 0,0 0 1,0-1-1,0 1 0,0-1 1,0 1-1,0-1 0,0 1 1,0-1-1,0 0 0,0 1 1,0-1-1,0 0 0,-1 0 1,1 0-1,0 0 0,0 0 1,0 0-1,0 0 0,0 0 1,0-1-1,-1 1 1,1 0-1,0-1 0,0 1 1,0-1-1,0 1 0,0-1 1,0 1-1,0-1 0,0 0 1,0 0-1,1 1 0,-1-1 1,0 0-1,0 0 0,1 0 1,-1 0-1,0-1 0,-3-4-300,0 0-1,1 0 0,0 0 0,0-1 0,0 0 0,1 1 0,-2-10 0,-1-9-536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1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0 151 17380,'3'-10'1584,"-1"1"-1088,1-1-248,-1 2 760,3-2-359,3-1-649,5 0-337,6 5-567,3-4 744,0 3-200,2-1-112</inkml:trace>
  <inkml:trace contextRef="#ctx0" brushRef="#br0" timeOffset="1">436 1 17932,'-12'35'1472,"-8"-2"-1024,0 2-136,-1-2 464,7-3-175,-1-2-169,4-5-112,7-6-280,1-2-160,4-7-376,-1 0-177,4-3-271,1-2-176,-2-3 712,0-6-296,-3-5-56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1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178 13 16371,'-50'32'2087,"33"-23"-1367,1 1-1,-20 17 0,31-23-531,1 0-1,-1 1 0,1 0 1,0-1-1,0 2 1,1-1-1,0 0 0,0 1 1,0-1-1,0 1 0,-1 7 1,3-12-162,1 0-1,-1 0 1,1 0-1,0 0 1,0 0 0,0 1-1,-1-1 1,1 0 0,0 0-1,0 0 1,1 0 0,-1 0-1,0 0 1,1 2 0,-1-3-21,0 1 0,0-1 1,1 0-1,-1 0 0,0 1 1,0-1-1,1 0 1,-1 0-1,0 1 0,0-1 1,1 0-1,-1 0 0,0 0 1,1 1-1,-1-1 1,0 0-1,1 0 0,-1 0 1,1 0-1,-1 0 0,0 0 1,1 0-1,-1 0 1,0 0-1,1 0 0,-1 0 1,0 0-1,1 0 0,1-1-3,0 0-1,0 1 0,0-1 0,0 0 0,0 0 0,0-1 0,0 1 0,0 0 0,0 0 1,-1-1-1,1 1 0,-1-1 0,2-2 0,4-5-8,-1-1-1,0 0 0,0 0 1,7-20-1,-11 24 18,-1 1 0,1 0-1,-1-1 1,1 1-1,-2-1 1,1 1-1,0-1 1,-1 1-1,0-1 1,-1 1 0,1-1-1,-2-6 1,2 12-7,0-1 0,-1 0 0,1 1 0,0-1 0,0 0 1,-1 0-1,1 1 0,0-1 0,-1 1 0,1-1 0,-1 0 0,1 1 0,0-1 1,-1 1-1,0-1 0,1 1 0,-1-1 0,1 1 0,-1-1 0,1 1 1,-1 0-1,0-1 0,1 1 0,-1 0 0,0 0 0,0-1 0,-1 1 1,1 0 0,0 0 0,-1 0 1,1 1-1,-1-1 0,1 1 1,0-1-1,-1 1 0,1-1 1,0 1-1,0 0 0,-1-1 1,1 1-1,-1 1 0,-3 3 12,0-1-1,1 1 1,-1 0-1,1 0 1,-4 6-1,3-2-174,1-1 0,0 1-1,1 0 1,-1 0 0,-3 19 0,7-25 44,-1-1 1,1 1 0,0 0 0,0-1-1,0 1 1,0 0 0,1-1 0,-1 1-1,1-1 1,-1 1 0,3 4-1,-2-6 48,-1 1-1,1-1 0,0 0 0,0 0 0,0 0 0,0 1 0,1-1 0,-1 0 0,0 0 0,0-1 0,1 1 0,-1 0 1,0 0-1,1-1 0,-1 1 0,1 0 0,-1-1 0,1 0 0,-1 1 0,1-1 0,2 0 0,15 1-664</inkml:trace>
  <inkml:trace contextRef="#ctx0" brushRef="#br0" timeOffset="1">367 242 14243,'-4'27'2083,"-14"42"0,16-64-1711,1 1 0,-1-1 0,1 1 0,0-1 0,0 10-1,1-15-354,0 0-1,0 0 0,0 0 0,0 0 0,0 1 0,0-1 0,0 0 1,0 0-1,0 0 0,0 0 0,0 1 0,0-1 0,0 0 0,0 0 1,0 0-1,0 0 0,0 0 0,0 1 0,0-1 0,0 0 1,0 0-1,0 0 0,0 0 0,1 0 0,-1 1 0,0-1 0,0 0 1,0 0-1,0 0 0,0 0 0,0 0 0,0 0 0,1 0 0,-1 0 1,0 0-1,0 1 0,0-1 0,0 0 0,0 0 0,1 0 0,-1 0 1,0 0-1,0 0 0,0 0 0,8-5 255,4-9-120,1-2-17,19-26 212,-30 38-281,1 0 1,-1 0 0,0 0 0,-1 0-1,1 0 1,-1 0 0,1 0 0,-1-1-1,0-4 1,-1 8-59,0 1 0,0 0 0,1-1 0,-1 1 0,0 0 0,0-1 0,0 1 0,0 0 0,0-1 0,0 1 0,0 0 0,0-1 0,-1 1 0,1 0-1,0-1 1,0 1 0,0 0 0,0-1 0,0 1 0,0 0 0,-1-1 0,1 1 0,0 0 0,0 0 0,0-1 0,-1 1 0,1 0 0,0 0 0,0 0 0,-1-1 0,1 1 0,0 0 0,-1 0 0,1 0 0,0 0-1,-1-1 1,-12 6-200,-12 18-378,9 4 227,13-20 10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3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130 102 13955,'3'-11'815,"-1"2"-204,0 0 0,1 1-1,1-1 1,-1 0 0,1 1 0,0 0-1,1 0 1,10-14 0,-14 22-590,-1 0 0,0 0 0,0 0 0,0-1 0,0 1 0,0 0 0,0 0 0,0 0 0,0 0 0,0 0 0,0 0 0,0 0 0,0 0 0,0 0 0,1 0 0,-1 0-1,0 0 1,0 0 0,0 0 0,0 0 0,0 0 0,0 0 0,0 0 0,0 0 0,0 0 0,0 0 0,1 0 0,-1 0 0,0 0 0,0 0 0,0 0 0,0 0 0,0 0 0,0 1 0,0-1 0,0 0 0,0 0 0,0 0 0,0 0 0,0 0 0,0 0 0,0 0 0,0 0 0,0 0 0,1 0 0,-1 0 0,0 0 0,0 0 0,0 0 0,0 1-1,0-1 1,0 0 0,0 0 0,0 0 0,0 0 0,0 0 0,0 0 0,0 0 0,0 0 0,0 0 0,0 0 0,0 1 0,-1 9 570,-2 13-48,-24 55 133,-48 97 0,7-19-565,64-138-114,4-17 3,0-1-1,0 0 1,0 0-1,0 1 1,0-1 0,0 0-1,0 1 1,0-1-1,1 0 1,-1 1-1,0-1 1,0 0-1,0 0 1,0 1-1,1-1 1,-1 0-1,0 0 1,0 1-1,1-1 1,-1 0 0,0 0-1,0 0 1,1 0-1,-1 1 1,0-1-1,0 0 1,1 0-1,0 0 1,1 0-2,0 0 0,1 0 1,-1-1-1,0 1 1,1-1-1,-1 1 0,0-1 1,1 0-1,-1 0 0,0 0 1,3-1-1,44-25-59,40-17 132,-76 38-265,-1 2 1,1-1-1,0 2 1,0 0 0,17-2-1,-27 5-107,1 0 0,0 0 0,0 1 0,-1-1 0,1 1 1,0 0-1,-1 0 0,1 0 0,0 1 0,-1-1 0,6 4 0,-8-5-594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18:04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169 112 17988,'-2'0'157,"0"0"1,0 1 0,0-1-1,1 1 1,-1 0-1,0 0 1,0 0 0,1 0-1,-1 0 1,0 0-1,1 0 1,-1 0-1,1 1 1,-1-1 0,1 0-1,0 1 1,0-1-1,-2 4 1,-20 34 532,20-32-447,-28 60 226,4 1 0,-25 93 0,51-159-442,27-70 1190,4-14-1024,-26 68-204,3-10-100,-1 1-1,4-34 0,-10 58 105,1 1 0,-1-1 0,0 1 0,1-1 0,0 1-1,-1-1 1,1 1 0,0-1 0,0 0 0,0 0 0,0 1 0,0-1-1,0 0 1,0 0 0,0 0 0,0 0 0,1 0 0,-1 0 0,0 0-1,3 1 1,-1-2 0,-1 1 0,1 0 0,-1-1 0,1 0-1,0 1 1,-1-1 0,1 0 0,-1 0 0,1-1 0,0 1-1,3-1 1,1-1-6,1-1 0,-1 1 0,0-2 0,0 1 0,0 0 0,0-1 0,8-6 0,0-3-58,-1-1 0,0 0 0,0 0 0,17-27 0,36-69-617,-70 145 355,-87 295 989,89-326-698,0-1-1,0 1 1,0-1-1,1 1 1,-1-1-1,1 1 1,0-1-1,0 1 1,0 0-1,2 5 1,-1-8-6,-1 1 0,1-1 0,0 1 0,0-1 0,1 1 0,-1-1 0,0 0 0,0 0 0,1 1 0,-1-1 0,0 0 0,1 0 0,-1 0 0,1-1 0,-1 1 0,1 0 0,0 0 0,-1-1 0,1 1 0,0-1 0,0 0 0,-1 1 0,3-1 0,14 3-281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5:24.07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18 15539,'1'-3'1905,"4"-1"-1897,0 3-304,5-5-745,-8 3 1538,5 3-697,-5 1-257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5:26.07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4 14699,'6'4'728,"0"1"-1,0-1 1,1 0 0,-1-1 0,1 1-1,13 3 1,55 17-1114,-57-19 794,5 3-225,1-2 0,-1 0-1,2-2 1,-1-1 0,0-1 0,0 0 0,1-2 0,-1-1-1,1-1 1,24-6 0,59-12 87,0 5 0,168-3 0,-225 15-247,63-13 0,-59 8 45,-38 6-10,0 1-1,0 0 0,1 1 1,26 5-1,65 17 127,19 4-149,-41-23 21,-83-4-182,-5-1-391,-10 1 123,-5 2 229,-7 0-68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5:34.12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1 634 13043,'8'-4'920,"169"-56"1405,-115 42-1631,95-42 1,-9-5-363,-123 56-242,1 2 0,0 0-1,53-6 1,156 4 285,5-1-257,180-49 109,-21 1-63,-258 45-128,278-41 25,-214 8-50,307-58 32,-278 87-9,-91 11-19,-89-4 1012,-32 11-1515,34 6 1,-31-3-134,28 1-1,-6-6-213,69-11 1,-63 3 525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6:03.59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 12 13603,'0'0'70,"0"1"0,0-1-1,0 0 1,-1 0 0,1 0 0,0 1 0,0-1 0,0 0 0,0 0-1,0 0 1,0 1 0,0-1 0,0 0 0,0 0 0,0 1 0,0-1-1,0 0 1,0 0 0,0 1 0,0-1 0,0 0 0,0 0-1,0 1 1,0-1 0,0 0 0,0 0 0,0 0 0,0 1 0,0-1-1,0 0 1,1 0 0,-1 0 0,0 1 0,0-1 0,0 0 0,0 0-1,1 0 1,-1 0 0,0 1 0,0-1 0,0 0 0,1 0-1,-1 0 1,0 0 0,0 0 0,1 0 0,17 3 1420,22-5-492,-40 2-995,100-7 946,-1 4-1,164 16 0,-212-8-829,1-2-1,88-8 1,-124 1-1033,-16 3 802,0 1 0,0-1 0,0 0 0,0 1 0,1-1 0,-1 1 0,0-1 0,-1 1 0,1-1 0,0 0 0,0 1 0,0-1 0,0 1 0,0-1 0,0 1 0,-1-1 0,1 1 0,0-1 0,-1 1 0,1-1 0,0 1 0,-1-1 0,1 1 0,-1-1 0,-4-8-572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0:11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0 13995,'0'1'87,"1"-1"0,-1 0 0,0 0 0,0 0-1,0 0 1,0 0 0,0 0 0,0 0 0,0 1 0,0-1 0,-1 0 0,1 0 0,0 0 0,0 0-1,0 0 1,0 0 0,0 0 0,0 0 0,0 1 0,0-1 0,0 0 0,0 0 0,0 0-1,0 0 1,0 0 0,0 0 0,0 0 0,-1 0 0,1 0 0,0 0 0,0 0 0,0 0 0,0 1-1,0-1 1,0 0 0,0 0 0,0 0 0,-1 0 0,1 0 0,0 0 0,0 0 0,0 0 0,0 0-1,0 0 1,0 0 0,0 0 0,-1 0 0,1 0 0,0 0 0,0 0 0,0-1 0,0 1-1,0 0 1,0 0 0,0 0 0,0 0 0,-1 0 0,2 1-12,-1-1 0,1 1 0,0 0 1,-1-1-1,1 1 0,-1 0 0,1-1 0,0 1 0,0-1 1,-1 1-1,1-1 0,0 0 0,0 1 0,0-1 0,1 1 1,18 3 217,0-1 1,0 0 0,0-1-1,1-1 1,-1-2 0,1 1-1,-1-2 1,0-1 0,32-8-1,-47 9-248,-1 1 0,1 0-1,-1 0 1,1 1 0,0-1-1,-1 1 1,1 0 0,-1 0-1,1 1 1,0 0 0,-1-1-1,1 1 1,5 3 0,-9-1 63,-8 1-106,-8 2-165,15-6 154,-10 3-409,-1 1-1,1 0 1,0 1-1,0 0 1,1 0-1,-12 9 0,7-2-185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6:07.22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139 50 14907,'-1'-3'523,"1"1"-1,-1 0 0,1-1 1,-1 1-1,0 0 0,0 0 1,0 0-1,0 0 0,0 0 1,0 0-1,0 0 0,-1 0 1,1 0-1,-1 1 1,1-1-1,-1 0 0,0 1 1,-2-2-1,3 2-374,-1 0 1,0-1-1,0 1 1,0 0-1,0 0 1,0 1-1,0-1 1,0 0-1,0 1 0,0-1 1,0 1-1,-2-1 1,2 1-131,1 0-1,0 0 1,0 0 0,-1 0 0,1 1 0,0-1 0,0 0-1,-1 1 1,1-1 0,0 0 0,0 1 0,0-1-1,0 1 1,0 0 0,0-1 0,0 1 0,0 0 0,0 0-1,0 0 1,0-1 0,0 1 0,0 0 0,1 0 0,-1 0-1,0 0 1,1 1 0,-1-1 0,1 0 0,-1 1-1,1-1 22,-17 18 16,10-4-52,1 0 0,0 1 0,1 0 0,0 0 0,2 0 1,0 0-1,0 1 0,2-1 0,0 1 0,1 0 0,0-1 0,2 1 0,0 0 0,0-1 1,2 0-1,0 1 0,8 19 0,-11-33-8,1 0 0,-1 0 0,1 0 0,0 0 0,0-1 0,0 1 0,0 0 0,0-1 0,0 1 0,1-1 0,-1 0 0,1 0 0,0 0 1,-1 0-1,1 0 0,0 0 0,0-1 0,0 1 0,0-1 0,5 1 0,-5-1 0,1-1-1,-1 0 1,1 0 0,-1 0-1,0-1 1,1 1-1,-1-1 1,0 0 0,0 0-1,0 0 1,1 0 0,-1 0-1,0-1 1,0 1 0,-1-1-1,1 0 1,0 0 0,0 0-1,-1 0 1,4-5 0,-2 3 19,0 0 1,-1-1-1,0 0 0,0 1 1,0-1-1,0 0 1,-1 0-1,0-1 0,0 1 1,0 0-1,-1-1 1,0 1-1,1-9 0,-2 12 9,0 0-1,1 0 1,-1 0-1,-1 0 0,1-1 1,0 1-1,0 0 1,-1 0-1,1 0 0,-1 0 1,0 0-1,1 0 1,-1 0-1,0 0 1,0 0-1,0 0 0,-1 1 1,1-1-1,0 0 1,-1 1-1,1-1 0,-1 1 1,1-1-1,-1 1 1,0 0-1,0-1 1,0 1-1,1 0 0,-1 0 1,0 1-1,0-1 1,0 0-1,0 1 0,-1-1 1,1 1-1,-4-1 1,4 0-82,-1 1 1,0 0-1,0-1 0,1 1 1,-1 0-1,0 1 1,0-1-1,1 0 1,-1 1-1,0-1 0,1 1 1,-1 0-1,0 0 1,1 0-1,-1 0 1,1 0-1,0 1 0,-1-1 1,1 1-1,0 0 1,0-1-1,0 1 1,-3 3-1,18-13-4586,-1-3 3788,2-1-132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6:07.70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16 210 13819,'0'-1'261,"0"0"-1,0 1 1,0-1 0,0 0 0,0 0-1,0 0 1,0 0 0,0 0 0,0 1-1,-1-1 1,1 0 0,0 0 0,0 0-1,-1 1 1,1-1 0,-1 0 0,1 0-1,0 1 1,-1-1 0,0 0 0,1 1-1,-1-1 1,0 0 0,0 1-161,1 0 0,-1 1 0,1-1 0,-1 0 0,1 1 0,-1-1 0,1 0 0,0 1 0,-1-1 0,1 1 0,-1-1 0,1 1 0,0-1 1,-1 1-1,1-1 0,0 1 0,0-1 0,-1 1 0,1 0 0,0-1 0,0 1 0,0-1 0,0 1 0,0-1 0,0 1 0,0 0 0,0-1 0,0 1 0,0-1 0,0 1 0,0 0 0,0-1 0,1 1 0,0 13 25,0 0 0,2 0 0,-1 0 0,2 0 0,0-1 0,0 0 0,1 0 0,1 0 0,0 0 0,1-1 0,0 0 0,1 0 0,0-1 0,11 11 0,-17-20-96,0 0-1,0 1 1,1-1-1,-1 0 1,1 0-1,-1 0 1,1 0 0,0-1-1,0 1 1,0-1-1,0 0 1,0 0-1,0 0 1,0 0-1,0 0 1,0 0-1,0-1 1,0 0-1,1 0 1,-1 0-1,0 0 1,0 0-1,4-1 1,-2 0 3,-1-1 0,0 0 0,1 0 0,-1 0 1,0-1-1,0 1 0,-1-1 0,1 0 0,0 0 0,-1 0 1,0 0-1,0-1 0,0 1 0,0-1 0,4-7 0,2-6 78,0 1 0,-1-2-1,-1 1 1,-1-1 0,0-1-1,-2 1 1,5-30 0,-7 37-65,-1 0 0,-1 0 0,0 0 0,0 0 0,-1 0 0,0 0 0,-1 0 0,0 0 0,-1 0 0,0 1 0,-1-1 0,0 1 0,0 0 0,-8-13 0,10 20-36,-1 0 0,1 0 0,0 0 0,-1 0 0,1 1 0,-1-1 0,0 1 0,0 0 0,0-1 0,0 1 0,0 1 0,0-1 0,-1 0 0,1 1 0,0 0 0,-1-1 0,1 2 0,-1-1 0,0 0 0,1 1 0,-5-1 0,3 1-27,0 1 1,0 0-1,0 0 1,0 0-1,0 1 1,0-1-1,1 1 1,-1 0-1,1 1 1,-1-1 0,1 1-1,0-1 1,0 2-1,0-1 1,-4 4-1,-1 4-245,-1 1 0,2 0 1,0 1-1,0-1 0,1 2 0,1-1 0,-5 15 0,7-20 219,-8 20-459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6:13.15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66 71 4449,'1'-3'845,"0"0"1,0 0-1,0 0 1,-1 0-1,1 0 1,-1 0-1,0 0 1,0 0-1,0 0 0,0 0 1,0 0-1,-1 0 1,1 0-1,-1 0 1,0 0-1,0 0 1,0 0-1,0 0 1,-1 0-1,-2-4 0,3 6-800,1 1 0,-1-1 0,1 1 0,-1 0 0,1 0 0,-1-1 0,1 1 0,-1 0 0,0 0 0,1-1 0,-1 1 0,1 0 0,-1 0 0,0 0 0,1 0 0,-1 0 0,1 0 0,-1 0 0,0 0 0,1 0 0,-1 0 0,1 1-1,-1-1 1,0 0 0,1 0 0,-1 0 0,1 1 0,-1-1 0,1 0 0,-1 1 0,1-1 0,-1 0 0,1 1 0,-1-1 0,1 1 0,0-1 0,-1 1 0,1-1 0,0 1 0,-1-1 0,1 1 0,0-1 0,-1 1 0,1-1 0,0 1 0,0 0 0,-13 30 289,12-29-265,-5 16-33,2 0 0,0 1 0,1-1-1,1 1 1,0-1 0,2 1 0,0 0 0,4 23 0,1-5-74,3 0 1,0 0 0,16 37-1,-21-65-165,-1 0 0,2-1 0,-1 1 0,1-1-1,0 0 1,1 0 0,0-1 0,0 1 0,1-1-1,6 7 1,-11-13 137,0-1-1,0 1 1,0 0 0,0 0-1,0 0 1,0-1 0,0 1-1,1-1 1,-1 1-1,0-1 1,0 1 0,0-1-1,1 0 1,-1 1 0,0-1-1,0 0 1,1 0-1,1 0 1,-2 0 2,1-1-1,-1 1 1,1-1 0,-1 0 0,1 0-1,-1 1 1,1-1 0,-1 0-1,0 0 1,1 0 0,-1-1 0,0 1-1,0 0 1,0 0 0,2-3-1,13-23-819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6:13.65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2 12163,'0'0'70,"0"0"1,0 0-1,0 0 1,0 0 0,0 0-1,0 0 1,1 0 0,-1 0-1,0 0 1,0-1-1,0 1 1,0 0 0,0 0-1,0 0 1,0 0-1,0 0 1,0 0 0,0 0-1,0 0 1,0 0 0,0 0-1,0 0 1,0 0-1,0 0 1,0 0 0,1-1-1,-1 1 1,0 0-1,0 0 1,0 0 0,0 0-1,0 0 1,0 0 0,0 0-1,0 0 1,0 0-1,0 0 1,1 0 0,-1 0-1,0 0 1,0 0-1,0 0 1,0 0 0,0 0-1,0 0 1,0 0 0,0 0-1,0 1 1,0-1-1,0 0 1,1 0 0,-1 0-1,0 0 1,0 0-1,0 0 1,0 0 0,0 0-1,0 0 1,0 0 0,0 0-1,0 0 1,0 0-1,0 0 1,0 1 0,0-1-1,0 0 1,0 0-1,0 0 1,0 0 0,6 12 2210,5 26-1406,-7-24-106,23 82 1228,9 26-3016,-35-116-200,-8-8 589,-2-6-38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6:14.17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8 422 16363,'-8'-5'1777,"8"2"-1113,2 1-208,7-1 1208,2-1-471,5-3-425,1-3-184,5-6-320,3-2-152,-5 0-584,0-1-488,-5-4 792,-5 1-160,-2 3-168</inkml:trace>
  <inkml:trace contextRef="#ctx0" brushRef="#br0" timeOffset="1">256 6 16764,'0'0'46,"0"-1"1,0 1 0,1 0 0,-1 0 0,0 0 0,0-1 0,0 1 0,0 0 0,0 0-1,0 0 1,0-1 0,0 1 0,0 0 0,0 0 0,0 0 0,1-1 0,-1 1-1,0 0 1,0 0 0,0 0 0,0 0 0,1 0 0,-1-1 0,0 1 0,0 0-1,0 0 1,0 0 0,1 0 0,-1 0 0,0 0 0,0 0 0,0 0 0,1 0 0,-1 0-1,0 0 1,0 0 0,1 0 0,-1 0 0,0 0 0,0 0 0,0 0 0,1 0-1,-1 0 1,0 0 0,0 0 0,0 0 0,1 0 0,-1 0 0,4 14 1368,-2 28 223,-2-39-1441,1 108 1380,-3 118-1520,1-252-4389,-2-46 2211,6-79-2293,2 51 8454,-5 97-4008,-1 0 0,1-1 0,0 1 0,0 0 0,0 0 0,0 0-1,0 0 1,0 0 0,0 0 0,0 0 0,0 0 0,0-1 0,0 1 0,0 0 0,0 0-1,0 0 1,0 0 0,0 0 0,0 0 0,0-1 0,0 1 0,0 0 0,0 0-1,0 0 1,0 0 0,0 0 0,0 0 0,0-1 0,0 1 0,0 0 0,0 0-1,0 0 1,0 0 0,0 0 0,0 0 0,1 0 0,-1 0 0,0-1 0,0 1 0,0 0-1,0 0 1,0 0 0,0 0 0,0 0 0,1 0 0,-1 0 0,0 0 0,0 0-1,0 0 1,0 0 0,0 0 0,0 0 0,0 0 0,1 0 0,-1 0 0,0 0-1,0 0 1,0 0 0,0 0 0,6 10 1342,6 23 156,-11-28-1316,9 22 210,2 0 0,0-1 1,18 27-1,26 29-2939,-55-81 2236,8 14-1002,-9-15 1240,1 0 0,-1 1-1,0-1 1,0 1-1,0-1 1,0 1 0,1-1-1,-1 1 1,0-1-1,0 0 1,0 1 0,0-1-1,0 1 1,0-1-1,0 1 1,0-1 0,-1 1-1,1-1 1,0 0-1,0 1 1,0-1 0,0 1-1,0-1 1,-1 1-1,1-1 1,0 0 0,-1 1-1,1-1 1,0 0 0,0 1-1,-1-1 1,1 0-1,-1 1 1,-10 2-951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6:14.71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1 109 16107,'3'3'1689,"4"0"-1089,6-3-128,4-1 696,9-7-368,3 3-111,5-6-113,-1 0-144,0-2-560,-1 0-392,-9 0-905,-5 0 1217,-11 0-264,-4 0-184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6:15.21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53 326 19156,'1'1'86,"0"-1"0,-1 1 0,1 0-1,0-1 1,-1 1 0,1 0 0,-1-1 0,1 1 0,-1 0-1,1 0 1,-1 0 0,0-1 0,1 1 0,-1 0 0,0 0-1,0 0 1,0 0 0,1 0 0,-1-1 0,0 1 0,0 0-1,0 0 1,0 0 0,0 0 0,-1 1 0,1 3 213,6 29 128,1 0 0,2-1 0,1 0-1,25 55 1,-33-83-415,8 15 15,-10-19-20,0-1 0,0 1 0,0-1 1,1 1-1,-1-1 0,0 1 0,1-1 0,-1 1 0,0-1 0,1 0 1,-1 1-1,0-1 0,1 0 0,-1 1 0,1-1 0,-1 0 1,1 1-1,-1-1 0,1 0 0,-1 0 0,1 0 0,-1 1 0,1-1 1,-1 0-1,1 0 0,-1 0 0,1 0 0,-1 0 0,1 0 0,0-1 5,-1 1-1,1-1 0,-1 0 0,1 0 1,-1 0-1,1 0 0,-1 0 0,0 0 1,1 0-1,-1 0 0,0 0 0,0 1 1,0-1-1,0 0 0,0 0 0,0 0 1,0 0-1,0 0 0,0 0 0,-1-2 1,1 0 29,-1-10 21,-1 1 1,0 0-1,-1 1 0,0-1 1,-1 0-1,-7-13 0,-34-65 178,37 76-219,-23-39 15,29 49-34,-1 1 1,1-1 0,-1 1 0,1 0-1,-1 0 1,0 0 0,0 1 0,-1-1-1,1 1 1,-8-4 0,11 5-3,0 1 0,0 0 1,0 0-1,0 0 0,0 0 0,-1 0 1,1 0-1,0 0 0,0 0 1,0 0-1,0 0 0,-1 0 0,1 0 1,0 0-1,0 0 0,0 0 1,0 0-1,-1 0 0,1 0 0,0 0 1,0 0-1,0 0 0,-1 0 0,1 0 1,0 0-1,0 0 0,0 0 1,0 0-1,0 0 0,-1 0 0,1 1 1,0-1-1,0 0 0,0 0 1,0 0-1,0 0 0,0 0 0,-1 1 1,1-1-1,0 0 0,0 0 1,0 0-1,0 0 0,0 1 0,1 10 5,7 9-4,-3-11-6,0-1-1,1 1 0,0-1 0,0-1 0,12 13 1,-17-19 5,1 0 1,-1 1-1,0-1 1,1 0-1,-1 0 1,1 0-1,-1 0 1,1 0-1,-1 0 1,1-1-1,0 1 1,0 0-1,-1-1 1,1 1-1,0-1 1,0 0-1,0 0 1,-1 0-1,1 1 0,0-2 1,0 1-1,0 0 1,-1 0-1,1-1 1,0 1-1,0 0 1,-1-1-1,1 0 1,0 0-1,-1 1 1,1-1-1,0 0 1,-1 0-1,1 0 1,-1 0-1,0-1 1,3-1-1,1-3 12,0-1-1,0 0 1,0 0-1,-1 0 1,0-1-1,-1 0 1,0 1-1,0-1 1,3-14-1,1-8 66,2-38 0,-6 44-30,-3 24-46,0 0-1,0 0 1,0 0-1,0-1 1,0 1-1,0 0 0,0 0 1,0 0-1,0 0 1,0 0-1,0 0 1,0 0-1,0 0 0,0 0 1,0 0-1,0-1 1,0 1-1,0 0 1,0 0-1,0 0 1,0 0-1,0 0 0,0 0 1,0 0-1,0 0 1,0 0-1,0-1 1,0 1-1,0 0 0,0 0 1,0 0-1,0 0 1,0 0-1,0 0 1,0 0-1,0 0 0,0 0 1,0 0-1,0 0 1,1 0-1,-1 0 1,0 0-1,0 0 1,0 0-1,0 0 0,0 0 1,0-1-1,0 1 1,0 0-1,0 0 1,1 0-1,-1 0 0,0 0 1,0 0-1,0 0 1,0 1-1,0-1 1,0 0-1,0 0 0,0 0 1,0 0-1,0 0 1,1 0-1,-1 0 1,0 0-1,0 0 1,3 5 25,5 28 52,6 41 0,0 5-12,-8-55-83,-3-7-199,1-1 0,0 1 0,2-1 1,9 21-1,-7-28-731,-1-11-134,2-19-115,-3 5 369</inkml:trace>
  <inkml:trace contextRef="#ctx0" brushRef="#br0" timeOffset="1">290 2 18916,'0'-1'1848,"5"5"-1327,2 14-161,5 6 984,4 7-640,2 3-256,7 5-176,1 0 0,-3 5-80,0 1-72,-5 1-72,-4 0-16,-8 2-240,-6 1-200,-12 0-520,-8 0 792,0-12-136,0-6-104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6:17.93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176 87 12235,'0'-2'87,"1"-5"630,0 0 1,-1 0-1,0 0 0,0 0 1,-1 0-1,-1-7 1,1 12-536,1 1 1,-1-1 0,1 1 0,-1-1 0,0 1-1,0-1 1,0 1 0,0 0 0,0-1 0,0 1-1,0 0 1,0 0 0,0 0 0,-1 0 0,1 0-1,0 0 1,-1 0 0,1 0 0,-1 0-1,1 1 1,-1-1 0,1 1 0,-1-1 0,0 1-1,1-1 1,-1 1 0,1 0 0,-1 0 0,0 0-1,-3 0 1,1 1-89,-1-1 0,0 1 0,0 0-1,0 1 1,1-1 0,-1 1 0,1 0 0,-1 0-1,1 1 1,0-1 0,0 1 0,0 0-1,0 0 1,0 0 0,1 0 0,-1 1 0,1 0-1,0-1 1,-4 8 0,1-3-76,0 2 0,1-1 0,0 1 0,0-1 0,1 1 1,0 0-1,-4 21 0,7-21-15,0 0 0,0 1-1,1-1 1,0 0 0,1 0 0,0 1 0,1-1 0,0 0 0,0 0 0,1 0 0,0-1 0,1 1 0,9 17 0,-10-23-2,0 1 1,0-1 0,0 0 0,0 0-1,1 0 1,0 0 0,0-1-1,0 1 1,0-1 0,0 0 0,1 0-1,-1-1 1,1 1 0,0-1-1,0 0 1,0 0 0,0-1 0,0 0-1,0 0 1,0 0 0,0 0-1,1-1 1,-1 1 0,0-1 0,0-1-1,1 1 1,-1-1 0,8-2-1,-8 2 6,0-1 0,0 0 0,0 0 0,0 0-1,0 0 1,6-5 0,-10 6 12,1 1 0,-1-1 1,0 0-1,0 1 0,0-1 1,0 0-1,0 0 0,-1 0 1,1 0-1,0 0 0,0 0 0,0 0 1,-1 0-1,1 0 0,-1 0 1,1 0-1,-1 0 0,1-1 0,-1 1 1,0 0-1,1 0 0,-1-1 1,0 1-1,0 0 0,0 0 0,0-1 1,0 1-1,0 0 0,0 0 1,-1-1-1,1 1 0,-1-2 1,-1 1 16,1 0 1,0 1-1,-1-1 1,0 1 0,1 0-1,-1-1 1,0 1-1,0 0 1,1 0 0,-1 0-1,0 0 1,0 0-1,0 1 1,0-1 0,0 1-1,-1-1 1,1 1-1,-3 0 1,1-1-11,-1 0 1,1 1-1,-1 0 1,0 0-1,1 1 1,-1-1-1,-6 2 0,9-1-126,1-1-1,-1 1 1,1 0-1,-1 0 1,1 0-1,0-1 1,0 1-1,-1 0 1,1 1-1,0-1 1,0 0-1,0 0 1,0 0-1,0 1 1,0-1-1,0 0 1,0 1-1,1-1 1,-2 4-1,2-5 35,0 1 0,0-1 0,0 0-1,0 1 1,0-1 0,0 1 0,0-1-1,0 1 1,0-1 0,0 1 0,0-1-1,0 1 1,0-1 0,0 1 0,1-1-1,-1 1 1,0-1 0,0 1 0,1-1-1,-1 0 1,0 1 0,0-1 0,1 1-1,0-1 1,0 1 13,0 0 1,0-1-1,0 0 0,0 1 0,0-1 1,0 0-1,0 1 0,1-1 0,-1 0 1,0 0-1,0 0 0,0 0 0,0 0 1,1 0-1,0 0 0,20-4-656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6:18.44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42 73 15763,'-2'1'182,"1"-1"0,-1 1 0,0-1 0,1 1 0,-1 0 0,1-1 0,-1 1 0,1 0 0,-1 0 0,1 1 0,0-1 0,-1 0 0,1 0 0,0 0 0,0 1 0,0-1 0,0 1 0,0-1 0,0 1 0,0-1 0,0 1 0,1 0 0,-1-1 0,0 3 0,-1 2 191,0 1 0,0-1-1,0 1 1,1 0-1,-1 7 1,2-9-327,1 0-1,-1 0 1,1 1 0,0-1-1,0 0 1,0 0 0,1 0 0,0-1-1,0 1 1,0 0 0,0 0-1,1-1 1,0 0 0,0 1 0,0-1-1,5 5 1,-6-7-12,0 0 1,0 0-1,1 0 1,-1-1-1,1 1 1,-1 0-1,1-1 1,-1 0-1,1 0 1,0 0-1,-1 0 1,1 0-1,0 0 1,0-1-1,0 1 0,0-1 1,0 0-1,-1 0 1,1 0-1,0 0 1,0-1-1,0 1 1,0-1-1,0 0 1,-1 1-1,1-1 1,0 0-1,-1-1 1,1 1-1,3-3 1,-1 0 57,1 0 1,-1 0-1,-1-1 1,1 0 0,-1 0-1,1 0 1,-1-1-1,-1 0 1,1 1 0,-1-1-1,0 0 1,-1-1-1,1 1 1,-1 0 0,0-1-1,-1 1 1,1-1-1,-2 0 1,1 0 0,-1-12-1,1 14-70,-1 1 0,-1-1 0,1 0 0,-1 1 0,1-1-1,-2 1 1,1-1 0,0 1 0,-1 0 0,1-1 0,-1 1 0,-1 0 0,1 0 0,0 0 0,-1 0-1,0 1 1,0-1 0,0 1 0,0-1 0,-1 1 0,1 0 0,-1 1 0,0-1 0,0 0-1,0 1 1,0 0 0,0 0 0,0 0 0,-1 1 0,-8-3 0,10 4-109,-1-1 0,0 1 0,1-1 0,-1 1 1,0 1-1,0-1 0,1 0 0,-1 1 0,0 0 0,1 0 0,-1 0 1,1 0-1,-7 3 0,8-3-3,1 1-1,-1-1 1,0 0 0,0 1-1,0-1 1,1 1 0,-1 0-1,1 0 1,-1-1 0,1 1-1,0 0 1,0 0 0,0 0 0,0 1-1,0-1 1,0 0 0,0 0-1,1 0 1,-1 1 0,1-1-1,0 0 1,0 1 0,0 2-1,1 22-546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6:36.81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 1080 13475,'-1'0'71,"1"1"1,0 0-1,-1-1 1,1 1-1,0 0 1,0-1-1,0 1 1,-1 0 0,1-1-1,0 1 1,0 0-1,0-1 1,0 1-1,0 0 1,0-1-1,0 1 1,0 0-1,1-1 1,-1 1-1,0 0 1,0-1-1,1 1 1,-1 0-1,0-1 1,0 1-1,1-1 1,0 2-1,0-1 34,0 0-1,1-1 0,-1 1 0,0 0 1,1-1-1,-1 1 0,0-1 0,1 0 1,-1 1-1,0-1 0,1 0 0,2 0 1,6 0 305,0 0 0,0-1 1,11-2-1,-21 3-397,59-13 748,-1-2 0,91-37 0,110-65-200,-164 72-477,598-308 34,-638 324-93,240-114 588,-212 110-56,144-38 0,-80 38-34,-66 17-302,-1-4 0,100-38 0,-163 51-212,-1-1 1,-1 0 0,1-1 0,-1-1 0,-1-1 0,0 0-1,18-17 1,-26 18-678,-17 13-522,-18 13-385,28-16 1586,-12 9-582,2-1-141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0:12.5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85 15787,'2'-4'1841,"-2"4"-1784,0-1 0,0 0 0,0 1 1,1-1-1,-1 1 0,0-1 0,0 0 1,1 1-1,-1-1 0,1 1 0,-1-1 0,0 1 1,1-1-1,-1 1 0,1-1 0,-1 1 0,1 0 1,0-1-1,0 1 0,7-2 64,0 1 0,1 0 0,-1 0-1,0 1 1,0 0 0,1 0 0,-1 1 0,14 3 0,1-1-38,9 2-15,-21-3-54,0 0 0,1-1-1,-1 0 1,0 0-1,1-1 1,-1-1-1,1 0 1,11-3 0,-22 4-4,-1 0 1,1 0 0,0 0-1,0-1 1,-1 1-1,1 0 1,0 0 0,-1-1-1,1 1 1,-1-1 0,1 1-1,0 0 1,-1-1 0,1 1-1,-1-1 1,1 1 0,-1-1-1,1 0 1,-1 1-1,0-1 1,1 1 0,-1-1-1,0 0 1,1 0 0,-1 0 14,0 0 0,0 1 0,-1-1 0,1 0 0,0 0 0,0 1 0,-1-1 0,1 0 0,0 1 0,-1-1 0,1 1 0,0-1 0,-1 0 0,1 1 0,-1-1 0,1 1 0,-1-1 0,-1 0 0,-2-2 70,0 1 0,0-1 0,0 1 0,0 0 1,0 0-1,-6-1 0,0 0-62,-1 1 0,1 0 1,-1 1-1,1 0 0,-1 1 1,0 0-1,1 1 0,-1 0 1,0 0-1,1 1 0,0 1 1,-1 0-1,1 0 0,0 1 1,1 0-1,-13 7 0,21-10-35,0-1 0,0 1 1,1-1-1,-1 1 0,0 0 0,0-1 0,0 1 0,0 0 0,0 0 0,1 0 0,-1 0 0,0-1 0,1 1 0,-1 0 0,1 0 0,-1 0 0,1 0 0,-1 0 0,1 1 0,0-1 1,0 0-1,-1 0 0,1 0 0,0 2 0,1-1-1,-1-1 1,1 0-1,-1 0 1,1 1-1,0-1 1,0 0-1,-1 0 1,1 0-1,0 0 1,0 0-1,0 0 1,0 0-1,1 0 1,-1 0-1,0 0 1,2 1-1,4 1-9,0 1 0,1-1 0,-1-1 0,1 1 0,12 2-1,-9-4 7,-1 0 0,1-1 0,-1 0 0,1 0 1,0-1-1,-1-1 0,20-4 0,-25 4 8,0 1 1,-1-1 0,1 0 0,0 0 0,-1 0-1,0 0 1,0-1 0,0 0 0,0 0-1,0 0 1,0 0 0,-1 0 0,1-1 0,-1 0-1,0 1 1,0-1 0,-1-1 0,1 1 0,2-7-1,-4 9-5,-1 0-1,1 0 0,-1 0 0,0 0 1,1 0-1,-1 0 0,0 0 0,0-1 1,-1 1-1,1 0 0,0 0 0,-1 0 1,1 0-1,-1 0 0,0 0 0,0 0 1,0 0-1,-1-2 0,2 3-18,-1 0 0,0 0 0,1 1 1,-1-1-1,0 0 0,0 0 0,0 0 0,0 1 0,1-1 1,-1 0-1,0 1 0,0-1 0,0 1 0,-1-1 0,1 1 0,0-1 1,0 1-1,0 0 0,0-1 0,0 1 0,0 0 0,-1 0 0,1 0 1,0 0-1,0 0 0,0 0 0,0 0 0,0 1 0,-1-1 0,1 0 1,0 1-1,0-1 0,0 0 0,-2 2 0,2-1-62,0 0-1,0 0 1,0 0 0,0 0-1,0 1 1,0-1 0,0 0-1,0 1 1,0-1-1,-1 3 1,2-3 63,0-1-1,-1 1 1,1-1 0,0 1-1,0-1 1,-1 1 0,1-1-1,0 1 1,0 0 0,0-1-1,0 1 1,0-1 0,0 1-1,0-1 1,0 1 0,0 0-1,0-1 1,0 1 0,0-1-1,0 1 1,0-1 0,1 1-1,-1-1 1,0 1 0,0-1-1,1 1 1,-1-1 0,0 1-1,1-1 1,-1 1-1,0-1 1,2 1 0,5-1-298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13.92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10 200 14883,'-1'-2'453,"-1"0"0,1-1-1,0 1 1,0-1-1,0 0 1,0 1 0,1-1-1,-1 0 1,1 1 0,0-1-1,-1 0 1,2-5 0,-1 2-88,1 0 1,0 1 0,0-1-1,1 0 1,3-9 0,0 5-242,0 0 0,0 1-1,1 0 1,0 0 0,0 0 0,9-8 0,-11 12-102,1 1-1,0 0 1,0 0-1,0 0 1,1 1-1,-1 0 1,1 0-1,0 0 1,0 1-1,0 0 1,7-2-1,-11 3-19,0 1 0,1-1 0,-1 1 0,0 0 0,1 0 0,-1 0 0,0 0 0,1 0 0,-1 1 0,0-1 0,1 1 0,-1-1 0,0 1 0,0 0 0,1 0 0,-1 0 0,0 0 0,0 0 0,0 0 0,0 1 0,-1-1 0,1 1 0,0-1 0,0 1 0,-1 0 0,1 0 0,-1-1 0,0 1 0,1 0 0,-1 0 0,0 1 0,1 3 0,0 0 33,0 1-1,-1 0 1,0-1-1,0 1 1,-1 0-1,1-1 0,-1 1 1,-1 0-1,0 0 1,0-1-1,0 1 1,0-1-1,-5 12 1,1-6 178,0 1-1,0-1 1,-2 0 0,1 0-1,-17 20 1,23-32-200,0 1 0,0-1 0,0 0 0,0 1 0,0-1 0,0 0 0,-1 0 0,1 1-1,0-1 1,0 0 0,0 0 0,0 1 0,0-1 0,-1 0 0,1 0 0,0 0 0,0 1 0,0-1 0,-1 0 0,1 0 0,0 0-1,0 0 1,-1 0 0,1 1 0,0-1 0,0 0 0,-1 0 0,1 0 0,0 0 0,0 0 0,-1 0 0,1 0 0,0 0-1,-1 0 1,1 0 0,0 0 0,0 0 0,-1 0 0,9-10 147,0 6-187,-1 0-1,1 1 0,1 0 0,-1 1 0,0-1 0,1 1 1,-1 1-1,1 0 0,-1 0 0,1 1 0,-1 0 0,1 0 1,0 1-1,15 3 0,-22-3 17,1-1 0,-1 1 0,1-1 0,-1 1 0,1 0 1,-1 0-1,0 0 0,1 1 0,-1-1 0,0 0 0,0 1 0,0 0 0,0-1 1,0 1-1,0 0 0,0 0 0,-1 0 0,1 0 0,-1 0 0,1 0 0,-1 1 0,0-1 1,0 0-1,0 1 0,1 3 0,-2-3 17,0 1 1,0 0-1,0-1 1,0 1-1,-1 0 1,1-1-1,-1 1 1,0 0-1,0-1 1,0 1-1,-1-1 0,1 0 1,-1 1-1,0-1 1,0 0-1,0 0 1,-3 3-1,-11 12 209,-1-1 1,0-1-1,-1 0 0,-1-1 1,0-1-1,-1-1 0,0-1 0,-1 0 1,0-2-1,-1-1 0,-28 9 0,40-18-648,13-7-577,19-16-2309,-12 12 755,18-27-80,-13 11 1235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14.37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107 15 17124,'-1'-1'102,"0"0"1,0 0 0,1 0 0,-1 0-1,0 0 1,0 0 0,0 0-1,0 1 1,0-1 0,0 0 0,0 1-1,0-1 1,0 0 0,0 1 0,0-1-1,-1 1 1,1 0 0,0-1-1,0 1 1,0 0 0,-1 0 0,1 0-1,0 0 1,0 0 0,-1 0-1,1 0 1,0 0 0,0 0 0,0 1-1,-1-1 1,1 0 0,0 1 0,0-1-1,0 1 1,0-1 0,0 1-1,0 0 1,0 0 0,0-1 0,0 1-1,0 0 1,-1 1 0,-3 2 143,1 1-1,0-1 1,0 1 0,1 0 0,-1 0 0,1 0 0,-4 9 0,2-1-113,0 1-1,1 0 1,1-1 0,0 1 0,0 1 0,2-1 0,-1 0-1,2 0 1,0 1 0,1-1 0,0 0 0,1 1 0,1-1 0,0 0-1,1 0 1,1-1 0,10 23 0,-13-32-116,0 0 1,1 0-1,0-1 0,-1 1 1,1 0-1,1-1 0,-1 0 1,8 6-1,-9-8-10,0 0 1,0 1-1,0-1 0,0 0 1,0 0-1,1-1 0,-1 1 1,0 0-1,1-1 0,-1 0 1,1 1-1,-1-1 0,1 0 1,-1 0-1,0 0 0,1-1 1,-1 1-1,1 0 0,2-2 1,2-1 5,-1 0 0,0 0 1,1-1-1,-2 0 1,1 0-1,0 0 0,-1-1 1,0 0-1,0 0 0,0 0 1,0-1-1,-1 1 1,0-1-1,0 0 0,-1 0 1,4-9-1,1-4 20,0 0-1,-2 0 1,0-1 0,5-30-1,-9 34-2,0 0 1,-1 0-1,-1-20 0,0 33-24,0-1 0,0 1 0,0 0-1,-1 0 1,1 0 0,-1 0 0,0 0 0,0-1 0,0 1 0,0 1-1,0-1 1,-1 0 0,0 0 0,1 0 0,-1 1 0,0-1 0,0 1 0,0 0-1,-1-1 1,1 1 0,0 0 0,-1 0 0,-3-2 0,5 4-1,-1-1-1,0 1 1,0-1 0,0 1 0,0 0-1,0-1 1,0 1 0,1 0 0,-1 0-1,0 1 1,0-1 0,0 0 0,0 1-1,0-1 1,0 1 0,1-1 0,-4 3 0,0-1-68,1 1 0,0-1 1,-1 1-1,1 1 0,1-1 1,-7 7-1,2 0 29,-1 0-1,2 1 0,0 1 1,-8 15-1,13-23 32,0 0 1,1 0-1,-1 0 0,1 0 0,0 1 0,-1 8 0,4-9-139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16.75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280 18 14155,'-3'-2'241,"-1"0"0,1 0 0,-1 0 0,1 0 0,-1 1 0,0-1 0,0 1 0,0 0 0,0 1 0,0-1 0,0 0 0,1 1 0,-2 0 0,1 0 0,0 0 0,1 1 0,-1-1 0,0 1 0,0 0 1,0 0-1,0 0 0,0 1 0,1-1 0,-1 1 0,-6 4 0,-2 1 162,0 1 0,1 0 0,0 0-1,0 2 1,1-1 0,-11 14 0,11-11-284,1 1-1,0 1 1,0-1-1,2 2 0,0-1 1,0 1-1,2 0 1,0 0-1,0 1 1,1-1-1,-1 21 0,2-16-83,2 0 0,1 0 0,0 1 0,1-1 0,1 0 0,1 0 0,1 0-1,10 29 1,-11-41-30,0 0 0,1-1 0,0 1 0,0-1 0,0 1 0,1-1 0,1-1 0,-1 1 0,1-1 0,0 0 1,0 0-1,1 0 0,9 5 0,-12-8-2,0-1 1,-1 0 0,1-1 0,0 1 0,0-1 0,0 1 0,0-1 0,0 0-1,1-1 1,-1 1 0,0-1 0,0 0 0,1 0 0,-1 0 0,0 0 0,0-1-1,0 0 1,1 1 0,-1-2 0,0 1 0,0 0 0,0-1 0,-1 0 0,1 0 0,0 0-1,-1 0 1,1-1 0,4-4 0,-2 3 31,-1-1 0,-1 0 0,1-1 0,-1 1-1,0-1 1,0 0 0,0 0 0,-1 0 0,0-1 0,0 1 0,-1-1 0,1 1 0,-1-1-1,-1 0 1,2-9 0,-3 13 2,0-1-1,0 1 1,0-1 0,0 1-1,0-1 1,-1 1-1,0-1 1,0 1 0,0 0-1,0-1 1,0 1 0,0 0-1,-1 0 1,0 0-1,0 0 1,0 0 0,0 0-1,0 0 1,0 1-1,-1-1 1,1 1 0,-1-1-1,0 1 1,1 0-1,-1 0 1,0 0 0,0 1-1,-1-1 1,1 1 0,0-1-1,-6 0 1,2 0 23,0 0 0,-1 1-1,1 0 1,0 1 0,0-1 0,-1 1 0,1 1 0,0-1 0,-1 1 0,1 1 0,-8 2 0,10-3-55,0 1 1,-1 0 0,1 0-1,0 1 1,0-1 0,1 1-1,-1 0 1,0 1 0,1-1 0,0 1-1,0 0 1,0 0 0,0 0-1,-6 9 1,9-12-40,1 0 0,-1 1 0,0-1 0,1 0 0,-1 1 0,1-1 1,-1 0-1,1 1 0,-1-1 0,1 1 0,0-1 0,0 0 0,0 1 0,0-1 0,0 1 0,0 1 1,1-2-11,-1 0 0,0 0 1,1 0-1,-1-1 1,1 1-1,-1 0 1,1 0-1,-1-1 1,1 1-1,-1 0 1,1-1-1,0 1 1,0 0-1,-1-1 1,1 1-1,0-1 1,0 0-1,-1 1 0,3 0 1,0 0-16,-1-1 1,1 1-1,0-1 1,0 1-1,0-1 0,0 0 1,0 0-1,0 0 1,0-1-1,0 1 0,0-1 1,0 1-1,-1-1 1,1 0-1,3-2 0,30-17-405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17.27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141 4 20676,'3'-4'1785,"-6"21"-1225,-4 11-224,-1 15 776,0 5-328,0 10-312,0 3-111,0-1-177,1 0-72,1-13-88,-1-5-64,0-14-232,-3-6-177,-2-15-695,-1-7 592,2-18 288,-1-6-184,3-7-144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17.77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172 83 20140,'-3'1'130,"0"0"0,0 1 0,0 0 0,0-1 0,1 1 0,-1 0 0,1 1 0,-1-1-1,1 0 1,0 1 0,0-1 0,0 1 0,0 0 0,0-1 0,1 1 0,-1 0 0,1 0 0,0 0-1,-2 6 1,2-6-110,0-1 0,1 1-1,-1 0 1,1-1-1,-1 1 1,1 0-1,0 0 1,0-1-1,0 1 1,0 0 0,1-1-1,-1 1 1,1 0-1,-1-1 1,1 1-1,0-1 1,0 1 0,0-1-1,0 1 1,1-1-1,-1 0 1,1 1-1,-1-1 1,5 4 0,-6-6-21,0 0 0,0 1 0,1-1 0,-1 0 1,0 0-1,1 0 0,-1 1 0,1-1 0,-1 0 1,0 0-1,1 0 0,-1 0 0,0 0 0,1 1 1,-1-1-1,1 0 0,-1 0 0,0 0 0,1 0 1,-1 0-1,1 0 0,-1-1 0,0 1 0,1 0 1,-1 0-1,1 0 0,-1 0 0,0 0 0,1 0 1,-1-1-1,0 1 0,1 0 0,8-14 125,-1-20 149,-7 32-260,7-68 559,-8 65-484,0-1 0,0 1 0,0 0 0,-1-1 0,0 1 0,0 0 0,0 0 0,-1 0 0,0 0 0,0 0 0,-3-5 0,5 9-48,-1 0 1,0-1 0,1 1 0,-1 0 0,0 0-1,0 0 1,0 1 0,0-1 0,0 0-1,0 0 1,0 0 0,-1 1 0,1-1-1,0 0 1,0 1 0,-1-1 0,1 1 0,0 0-1,0-1 1,-1 1 0,-1 0 0,1 0 23,-1 0 1,1 0 0,-1 1-1,1-1 1,-1 1 0,1 0-1,0 0 1,-1 0 0,1 0 0,-4 2-1,-3 3 116,0 1 1,0 0-1,-15 15 0,24-22-178,-6 7 19,0 1 0,0-1-1,1 1 1,0 0 0,0 0 0,1 1 0,0-1-1,0 1 1,1 0 0,0 0 0,1 0 0,0 0 0,0 1-1,1-1 1,0 0 0,1 1 0,0-1 0,1 1 0,0-1-1,0 0 1,1 1 0,0-1 0,0 0 0,1 0 0,5 11-1,-6-17-22,-1 0-1,1 0 1,-1 0 0,1-1-1,0 1 1,0-1-1,0 1 1,0-1 0,0 0-1,1 1 1,-1-1-1,1-1 1,0 1-1,-1 0 1,4 1 0,-5-3 1,0 1 0,0-1 0,1 0 0,-1 0 0,0 1 0,0-1 0,0 0 0,0 0 1,1-1-1,-1 1 0,0 0 0,0 0 0,0 0 0,0-1 0,0 1 0,1-1 0,0 0 0,0 0 2,0 0-1,0-1 1,0 1-1,0-1 1,-1 0-1,1 0 1,-1 1-1,1-1 1,-1 0-1,1 0 1,0-3-1,5-8 0,-2-1 0,1 0 0,-2 0 0,0 0 0,-1 0 0,3-23 0,-4 14-18,0 1 1,-2-1-1,-4-35 0,3 53 6,1 0 0,-2-1 0,1 1-1,0 0 1,-4-7 0,5 11 2,0 1-1,-1-1 1,1 0 0,0 1 0,-1-1 0,1 1-1,0-1 1,-1 0 0,1 1 0,-1-1 0,1 1-1,-1-1 1,1 1 0,-1-1 0,0 1 0,1 0-1,-1-1 1,1 1 0,-1 0 0,0-1 0,1 1-1,-1 0 1,0 0 0,1 0 0,-1 0 0,0-1-1,0 1 1,1 0 0,-1 0 0,0 0 0,1 1-1,-1-1 1,0 0 0,1 0 0,-1 0-1,0 0 1,0 1 0,1-1 0,-1 0 0,1 0-1,-1 1 1,0-1 0,1 1 0,-1-1 0,1 1-1,-1-1 1,1 0 0,-1 2 0,-5 3-264,1 1 0,0 0 1,1 0-1,0 0 0,0 1 1,0-1-1,0 1 0,-2 8 0,1-3-197,1 0 0,0 0 0,1 0-1,-2 15 1,5-1-330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18.30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72 49 11426,'2'2'333,"-1"-1"0,0 1-1,0-1 1,0 1 0,0 0-1,-1-1 1,1 1 0,0 0-1,-1 0 1,1 0 0,-1 0-1,0 0 1,1-1 0,-1 1-1,0 0 1,0 3 0,-6 35 3389,2-12-2523,3-7-376,1 1-1,5 33 1,-4-46-697,1 0 1,0 0-1,0 0 1,1 0-1,0-1 1,1 0-1,0 1 1,8 12-1,-11-20-111,0 1 0,0-1-1,0 0 1,0 1-1,0-1 1,0 0-1,1 0 1,-1 0-1,0 0 1,1 0 0,-1 0-1,0 0 1,1 0-1,-1 0 1,1-1-1,0 1 1,-1-1-1,1 1 1,-1-1 0,1 1-1,2-1 1,-2 0-4,0-1 0,-1 1 0,1-1 0,0 1 1,-1-1-1,1 0 0,0 0 0,-1 1 0,1-1 0,-1 0 1,1-1-1,-1 1 0,0 0 0,1 0 0,-1 0 1,2-3-1,2-3 14,0-1 0,0 1 0,-1-1 0,0 0 0,-1-1 0,5-11 0,-3 3 38,-1-1 0,-1 0 0,0 0 0,-1 0 0,-1-21 0,-1 31-22,0-1-1,-1 1 1,0-1 0,-1 0 0,1 1 0,-2 0 0,1-1 0,-1 1 0,-1 0 0,1 0 0,-1 1 0,-8-13-1,10 18-24,0 0-1,1 0 0,-1 0 1,0 0-1,0 0 0,0 0 1,0 1-1,0-1 0,-1 1 1,1-1-1,0 1 0,-1 0 1,1 0-1,-1 0 0,1 0 1,-1 1-1,0-1 0,1 0 1,-4 1-1,3 0-30,-1 0-1,1 1 1,-1 0-1,1-1 1,0 1-1,-1 0 1,1 1 0,0-1-1,0 1 1,0-1-1,0 1 1,-5 4-1,-2 2-172,0 1 0,2 1-1,-1-1 1,1 1 0,0 0 0,-9 18-1,5-4-88,3-4-129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23.54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131 94 11090,'2'-17'2923,"0"0"-1,-2-20 1,0 33-1895,0 3-853,0 0 0,0 0 0,-1 0 0,1 1-1,0-1 1,-1 0 0,1 0 0,-1 0 0,1 1 0,-1-1 0,1 0 0,-1 1 0,0-1 0,1 0 0,-1 1 0,0-1 0,0 1 0,1-1-1,-1 1 1,0-1 0,0 1 0,0 0 0,1-1 0,-1 1 0,0 0 0,0 0 0,0-1 0,0 1 0,-1 0 0,-1 0-32,0-1 0,0 1 0,1 0 0,-1 0 0,0 0 0,0 0 1,0 1-1,-3 0 0,2 1-99,0 0 0,0 1-1,0 0 1,0 0 0,0 0 0,1 0 0,-1 0 0,1 1-1,0-1 1,0 1 0,0 0 0,1 0 0,-1 0-1,1 1 1,0-1 0,-3 8 0,0 4-7,0 0 1,0 1-1,-2 22 1,4-16 1,1 0 1,1 0 0,1 0-1,4 35 1,-3-47-26,1-1 1,0 0-1,1 0 1,0 0-1,1 0 1,0 0-1,0-1 1,1 1-1,0-1 1,1 0-1,0-1 1,9 11-1,-14-18-12,1 1 0,-1 0 0,1 0 0,0-1 0,0 1-1,0-1 1,0 0 0,0 1 0,0-1 0,0 0 0,1 0-1,-1 0 1,0-1 0,0 1 0,1-1 0,-1 1 0,1-1-1,-1 0 1,0 1 0,4-2 0,-3 1-2,0-1 1,0 0-1,0 0 1,0 0-1,0-1 1,-1 1-1,1-1 0,0 1 1,-1-1-1,1 0 1,-1 0-1,0 0 1,0 0-1,2-3 0,2-3 5,0 0 0,0-1 0,-1 1 0,-1-1-1,1 0 1,-2 0 0,1-1 0,3-16-1,-5 18 8,-1 0-1,-1 0 0,0 0 0,0-1 1,-1-10-1,0 17-3,1 0 1,-1 0 0,1 0-1,-1 0 1,1 0-1,-1 0 1,0 1-1,0-1 1,0 0 0,0 1-1,0-1 1,-2-2-1,2 3-1,0 1 0,0-1-1,0 1 1,0-1 0,0 1 0,0-1-1,0 1 1,0-1 0,0 1-1,0 0 1,-1 0 0,1 0 0,0 0-1,0-1 1,0 1 0,0 1-1,0-1 1,0 0 0,0 0 0,-1 0-1,1 1 1,0-1 0,0 0 0,-1 1-1,-1 1 14,-1 0 1,1 0-1,0 1 0,0-1 0,-1 1 1,2-1-1,-1 1 0,0 0 0,1 0 0,-1 0 1,1 1-1,0-1 0,0 0 0,0 1 0,-2 5 1,1-1-335,0-1 0,1 1 0,0-1 0,0 1 0,1 0 0,-1 14 0,1-22 307,1 0-1,0 0 0,0 0 0,0 0 0,0 0 0,0 0 0,0 0 0,0 1 0,0-1 0,0 0 0,0 0 0,0 0 0,0 0 0,0 0 0,0 0 0,0 0 0,0 0 0,0 0 0,0 1 0,0-1 0,0 0 0,0 0 0,0 0 0,0 0 0,0 0 0,0 0 0,0 0 0,0 0 0,0 0 0,0 1 0,0-1 0,0 0 1,0 0-1,0 0 0,0 0 0,0 0 0,0 0 0,0 0 0,0 0 0,0 0 0,1 0 0,-1 0 0,0 0 0,0 0 0,0 1 0,0-1 0,0 0 0,0 0 0,0 0 0,0 0 0,0 0 0,0 0 0,1 0 0,-1 0 0,0 0 0,0 0 0,0 0 0,0 0 0,0 0 0,0 0 0,0 0 0,0 0 0,1 0 0,-1 0 1,0 0-1,0 0 0,0-1 0,5-5-208,-3 3 93,10-16-463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38.56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154 71 13587,'0'-3'289,"-1"1"1,1-1-1,-1 0 1,0 0-1,0 1 1,0-1-1,0 0 0,0 1 1,-1-1-1,1 1 1,-1 0-1,1-1 1,-1 1-1,0 0 0,0 0 1,0 0-1,0 0 1,0 0-1,-1 1 1,-3-3-1,4 2-18,-1 0 0,0 0 0,0 0 0,0 0 0,0 1 0,0-1 0,-1 1 0,1 0 0,0 0 0,-1 0 0,1 0 0,0 1 0,-1-1 0,1 1 0,-1 0 0,1 0 0,-5 1 0,6 0-201,-1 0 0,0 1 0,1 0-1,-1-1 1,1 1 0,-1 0 0,1 0 0,0 0 0,0 1 0,0-1 0,0 0 0,0 1 0,1 0 0,-1-1 0,1 1 0,-1 0 0,1 0 0,-1 4 0,-2 5-17,1 0 0,0 1-1,-1 13 1,1-1-33,2 1-1,0-1 1,2 1 0,4 26 0,-4-42-23,1 1 1,0-1 0,1 1-1,0-1 1,0 0-1,1 0 1,1 0 0,-1-1-1,2 0 1,-1 0 0,1 0-1,10 11 1,-13-17 1,1-1 0,-1 1 1,0-1-1,1 0 0,0 0 0,-1 0 1,1-1-1,0 1 0,0-1 0,0 0 1,0 0-1,0 0 0,0-1 0,0 1 0,0-1 1,0 0-1,1 0 0,-1 0 0,0-1 1,0 1-1,0-1 0,0 0 0,0-1 1,0 1-1,0 0 0,-1-1 0,7-3 1,-4 2 13,-1 0 0,0 0 0,1-1 0,-2 0 0,1 0 0,0 0 0,-1 0 1,1-1-1,-1 1 0,0-1 0,-1 0 0,1 0 0,-1-1 0,0 1 0,0-1 1,-1 1-1,0-1 0,2-6 0,-4 10 3,1 1-1,-1-1 1,0 1 0,0-1 0,0 0 0,0 1-1,0-1 1,0 1 0,0-1 0,0 0-1,0 1 1,-1-1 0,1 1 0,-1-1-1,1 1 1,-1-1 0,0 1 0,0 0-1,1-1 1,-1 1 0,0 0 0,0-1-1,0 1 1,-3-2 0,2 1 14,-1 1 1,1 0-1,-1 0 0,0 0 0,0 0 1,1 0-1,-1 0 0,0 1 0,0-1 1,0 1-1,0 0 0,-5 0 0,-2 1 43,0 0-1,-1 0 1,1 1-1,0 1 1,1 0-1,-20 8 1,1 8-79,16-6-431,12-13 396,0 0-1,-1 1 1,1-1 0,0 0-1,0 1 1,0-1-1,0 0 1,0 1-1,0-1 1,-1 0 0,1 1-1,0-1 1,0 0-1,0 1 1,0-1-1,0 1 1,0-1 0,0 0-1,1 1 1,-1-1-1,0 0 1,0 1-1,0-1 1,0 0 0,0 1-1,0-1 1,1 0-1,-1 1 1,0-1-1,0 0 1,1 0 0,-1 1-1,1-1 19,0 0 0,-1 0-1,1 0 1,-1-1 0,1 1-1,0 0 1,-1 0 0,1 0-1,-1-1 1,1 1 0,-1 0 0,1-1-1,0 1 1,-1-1 0,0 1-1,1-1 1,-1 1 0,1-1-1,-1 1 1,0-1 0,1 1 0,-1-1-1,0 1 1,1-1 0,-1 1-1,0-1 1,0 0 0,0 1-1,1-2 1,0 0-67,10-19-404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57.57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3024 10402,'26'-18'1743,"133"-102"2918,-133 97-4551,0-1 1,-2-1 0,37-49 0,31-71 100,-58 86-4,61-76 0,54-27 255,-97 111-425,-3-2 0,54-76 0,29-66 15,-95 144 63,76-81 1,-37 47-53,60-52-59,3-3 11,166-225-8,-57 108 11,-78 85 13,13-34-46,-92 84 37,-79 107 74,0 0 0,1 1 0,0 0 0,1 1 0,1 0 0,0 1 0,0 1 0,2 1 0,28-15 0,-45 25-108,0 0 0,0 0 1,-1 0-1,1 0 0,0 0 1,0 0-1,0 0 0,0 0 1,0 0-1,0 0 0,0 0 0,0-1 1,0 1-1,0 0 0,0 0 1,0 0-1,0 0 0,0 0 0,0 0 1,0 0-1,0 0 0,0 0 1,0 0-1,1 0 0,-1 0 1,0 0-1,0 0 0,0 0 0,0 0 1,0-1-1,0 1 0,0 0 1,0 0-1,0 0 0,0 0 0,0 0 1,0 0-1,0 0 0,0 0 1,0 0-1,0 0 0,0 0 1,0 0-1,1 0 0,-10 1-347,-2-1 210,-3-1-63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58.59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170 0 12803,'-3'7'5164,"-7"18"-2724,-3 10-1721,-46 77 279,-10 24-812,66-128-161,0 1 1,0 0-1,1 0 0,-2 14 1,4-21-13,0 0 0,0 0 0,0 0 0,0 0 0,0 0 0,1 0 0,-1 0 0,0-1 0,1 1 0,0 0 0,-1 0 0,2 2 0,-1-3 1,0 0 0,-1 0 0,1-1 0,0 1 0,0 0 0,-1-1 0,1 1 0,0-1 0,0 1 0,0-1-1,0 1 1,0-1 0,0 0 0,0 1 0,0-1 0,0 0 0,0 0 0,0 0 0,0 0 0,0 1 0,0-2 0,0 1-1,0 0 1,2 0 0,11-4 136,1 0 0,-1-1 0,0 0 0,0-1 0,19-12 0,-3 3 78,-6 3-96,-13 6-133,1 0 0,0 1 1,0 0-1,1 1 0,23-6 0,-26 11-649,-8 3-515,-3-4 1102,1 1 0,-1-1-1,1 1 1,-1-1 0,0 1 0,1-1 0,-1 1 0,0-1 0,1 0 0,-1 1 0,0-1-1,1 0 1,-1 1 0,0-1 0,0 0 0,1 0 0,-1 0 0,0 0 0,0 0 0,-1 0 0,-9-1-570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0:15.9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153 136 12123,'-3'-6'572,"0"0"0,-1 0 0,0 0 0,1 1 0,-2 0 0,1 0 0,0 0 0,-7-5 0,9 8-345,0 1 0,0-1 0,0 1 0,-1-1-1,1 1 1,-1 0 0,1 0 0,-1 0 0,1 0 0,-4-1 0,4 2-143,1 0 0,0 0 0,-1 0 0,1 0 0,0 0 1,-1 1-1,1-1 0,0 0 0,-1 1 0,1-1 0,0 0 0,0 1 1,-1 0-1,1-1 0,0 1 0,0 0 0,0-1 0,0 1 1,0 0-1,0 0 0,-1 1 0,0 1-29,1-1 1,-1 0-1,1 1 1,0-1-1,0 1 1,0 0-1,0-1 0,1 1 1,-1 0-1,1-1 1,-1 1-1,1 0 1,0 0-1,0-1 0,0 1 1,1 0-1,-1 0 1,1-1-1,-1 1 1,1 0-1,0-1 1,0 1-1,0-1 0,0 1 1,1-1-1,2 5 1,-3-5-57,1 1 1,-1 0-1,1-1 0,0 1 1,0-1-1,0 0 1,0 0-1,0 0 1,0 0-1,1 0 1,-1 0-1,1 0 1,-1-1-1,1 1 0,0-1 1,-1 0-1,1 0 1,0 0-1,0 0 1,0 0-1,0-1 1,0 1-1,0-1 0,4 0 1,-6 0 0,0 0 0,0 0 0,0 0 0,0-1 0,0 1 0,0-1 0,-1 1 0,1 0 0,0-1 0,0 1 0,0-1 0,0 0 0,-1 1 0,1-1 0,0 0 0,-1 1 0,1-1 0,-1 0 0,1 0 0,0 0 0,-1 1 0,1-3 0,0 1 1,-1-1 1,1 1-1,-1 0 1,1-1-1,-1 1 0,0 0 1,0-1-1,0 1 1,-1-4-1,0 0 13,0 0 0,-1 0 0,0 0-1,0 0 1,0 0 0,-5-7 0,6 10-1,-1 1 0,1 0 0,-1 0 0,1 0 0,-1 0 0,0 0 0,0 1 0,0-1 0,0 0 0,0 1 0,-1 0 0,1-1 0,0 1 0,-1 0 0,1 0 0,-1 0 0,1 0 0,-6 0 0,7 1-7,0 0 1,0 0 0,0 0-1,0 0 1,0 0 0,1 0 0,-1 0-1,0 1 1,0-1 0,0 0-1,0 1 1,0-1 0,0 1-1,0-1 1,0 1 0,1-1 0,-1 1-1,0 0 1,-1 1 0,1-1-2,0 1 0,0-1 1,1 1-1,-1 0 0,0-1 1,1 1-1,-1 0 1,1 0-1,-1-1 0,1 1 1,0 0-1,0 0 0,0-1 1,0 4-1,0-1-6,1 0-1,-1 0 0,1 0 1,0 0-1,0-1 1,0 1-1,0 0 1,1-1-1,0 1 1,-1-1-1,1 1 1,0-1-1,1 0 1,-1 0-1,1 0 1,-1 0-1,1 0 0,0 0 1,6 3-1,-9-5 3,1-1-1,-1 0 0,0 0 0,1 0 0,-1 1 1,1-1-1,-1 0 0,0 0 0,1 0 0,-1 0 0,1 0 1,-1 0-1,1 0 0,-1 0 0,1 0 0,-1 0 1,0 0-1,1 0 0,-1 0 0,1 0 0,-1 0 0,1-1 1,-1 1-1,0 0 0,1 0 0,-1 0 0,1-1 1,-1 1-1,0 0 0,1 0 0,-1-1 0,0 1 1,0 0-1,1-1 0,-1 1 0,0 0 0,1-1 0,-1 1 1,0-1-1,0 1 0,0 0 0,0-1 0,1 1 1,-1-1-1,0 1 0,0-1 0,0 1 0,0-1 0,1-26 59,-1 24-48,-2-15 71,-1-1 1,-1 2-1,-1-1 0,0 0 0,-16-33 1,21 51-82,0 0 1,0 0 0,0 0 0,0 0 0,0 0 0,0 0 0,0 0 0,-1 0 0,1 0-1,0 0 1,0 0 0,0-1 0,0 1 0,0 0 0,0 0 0,0 0 0,-1 0 0,1 0 0,0 0-1,0 0 1,0 0 0,0 0 0,0 0 0,0 0 0,0 0 0,-1 0 0,1 0 0,0 0-1,0 0 1,0 0 0,0 0 0,0 1 0,0-1 0,0 0 0,-1 0 0,1 0 0,0 0-1,0 0 1,0 0 0,0 0 0,0 0 0,0 0 0,0 0 0,0 0 0,0 1 0,0-1 0,0 0-1,-1 0 1,1 0 0,0 0 0,0 0 0,0 0 0,0 0 0,0 1 0,0-1 0,0 0-1,0 0 1,0 0 0,0 0 0,0 0 0,0 0 0,0 0 0,0 1 0,0-1 0,0 0 0,0 0-1,0 0 1,1 0 0,0 9 10,0 0-1,1 0 0,0 0 1,1 0-1,0-1 1,0 0-1,1 1 1,7 10-1,-3-4-6,-3-3-5,-4-9 0,0 1 0,1 0 0,0-1 0,-1 1 0,2-1 0,-1 0 0,0 0 0,1 1 0,4 4 0,-7-8 0,1 0 0,-1 0 0,0 0 1,1 0-1,-1 1 0,0-1 0,0 0 0,1 0 0,-1 0 0,0 0 0,1 0 0,-1 0 0,0 0 0,1 0 1,-1 0-1,0 0 0,1 0 0,-1 0 0,0 0 0,1 0 0,-1 0 0,0 0 0,1 0 0,-1 0 0,0-1 1,1 1-1,-1 0 0,0 0 0,0 0 0,1 0 0,-1-1 0,0 1 0,0 0 0,1 0 0,-1-1 0,0 1 0,0 0 1,0-1-1,1 1 0,-1 0 0,0 0 0,0-1 0,0 1 0,0 0 0,0-1 0,0 1 0,0 0 0,1-1 1,1-16 9,-1 6 11,-2-1-1,1 0 1,-1 1 0,-1-1 0,0 1-1,0-1 1,-1 1 0,-7-15 0,10 25-18,0 0 1,0 1 0,0-1 0,-1 0-1,1 1 1,0-1 0,0 0 0,-1 1-1,1-1 1,0 1 0,-1-1 0,1 1-1,-1-1 1,1 1 0,-1-1 0,1 1-1,-1-1 1,1 1 0,-1-1 0,1 1-1,-1 0 1,0-1 0,1 1 0,-1 0-1,1 0 1,-1-1 0,0 1 0,0 1 0,0-1 0,1 1 1,-1 0-1,1 0 0,-1-1 1,1 1-1,-1 0 0,1 0 1,0 0-1,-1-1 0,1 1 1,0 0-1,0 0 0,0 0 1,0 0-1,-1 1 0,0 41 80,5-9-39,2 0 0,12 44 0,-32-117-32,6 14 1,-2 1-1,0 0 1,-2 1 0,-21-33-1,23 48 1,6 15-5,5 19-9,27 95-99,-30-107-378,-7-11-522,-17-14-350,22 9 1460,-18-10-617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59.23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131 111 15859,'-29'60'5161,"-4"21"-3758,-27 92-1303,54-151-53,6-22-35,-1 1 1,1 0 0,0-1-1,0 1 1,-1 0 0,1 0-1,0-1 1,0 1 0,0 0 0,0 0-1,0-1 1,0 1 0,0 0-1,0-1 1,0 1 0,0 0-1,1 0 1,-1-1 0,0 1-1,0 0 1,1-1 0,-1 1 0,1 0-1,1-2 27,0-1 0,0 1 0,0-1 0,-1 0-1,1 0 1,0 0 0,-1 0 0,0 0 0,1-1-1,-1 1 1,0 0 0,0 0 0,1-5 0,1 1 37,11-26 21,-2 0-1,0-1 1,-3 0-1,0-1 0,-3 0 1,6-67-1,-12 100-98,0 1 0,0 0 0,0-1 0,0 1 0,0 0 1,1-1-1,-1 1 0,0 0 0,0-1 0,0 1 0,0-1 0,0 1 0,0 0 0,0-1 0,0 1 0,-1 0 0,1-1 0,0 1 0,0 0 0,0-1 1,0 1-1,0 0 0,-1-1 0,1 1 0,0 0 0,0-1 0,0 1 0,-1 0 0,1 0 0,0-1 0,0 1 0,-1 0 0,1-1 0,-5 13-32,5-2 23,-1 0 1,2 0-1,-1 0 0,1 0 0,1 0 1,0 0-1,1 0 0,5 15 1,-7-23 13,-1 1-1,1-1 1,0 0 0,1 0 0,-1 0 0,0 0 0,0 0 0,1 0 0,0 0 0,-1 0 0,1 0 0,0-1 0,0 1 0,0 0 0,0-1 0,0 0 0,0 0 0,0 1 0,0-1 0,0 0 0,1-1 0,-1 1 0,0 0 0,1-1 0,-1 1 0,1-1 0,-1 0 0,0 0 0,1 0 0,-1 0 0,1 0 0,-1 0 0,1-1 0,-1 1 0,0-1 0,1 0 0,-1 1 0,0-1 0,1 0 0,2-2-1,6-3 15,0-1 0,0-1 0,-1 1 0,1-1 0,-2-1 0,1 0 0,10-14 0,5-8 36,22-36 0,-39 53-47,-2 7-7,-1 0 1,-1-1 0,1 1 0,-1-1 0,-1 0-1,1 0 1,2-13 0,-36 67-4,14-14 65,2 1-1,-12 41 1,21-58-29,1 0 0,1-1 0,0 2 0,1-1 0,1 0 0,0 0 1,3 20-1,-2-32-58,1 0 1,0 0 0,0 0-1,0 0 1,1 0 0,0-1-1,-1 1 1,1-1 0,1 1-1,2 3 1,-5-6 4,1 0-1,0 0 1,0 0-1,0 0 1,0 0-1,0 0 1,0 0-1,0-1 1,0 1-1,0 0 1,0-1 0,1 1-1,-1-1 1,0 1-1,0-1 1,1 1-1,-1-1 1,0 0-1,0 0 1,1 0-1,-1 0 1,0 1-1,1-2 1,-1 1 0,0 0-1,1 0 1,-1 0-1,0-1 1,1 1-1,-1-1 1,0 1-1,0-1 1,2 0-1,5-6-211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59.78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64 28 17348,'11'-10'1792,"-5"0"-976,-6 2-312,-1 8 753,-2 9-225,-6 13-280,2 10-112,-5 11-304,2 5-288,2 4 992,-1 3-968,-1-15 89,-2-11 39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6:33.95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6 155 17684,'-1'-4'219,"0"1"-1,0 0 1,0-1 0,1 1 0,-1-1 0,1 1 0,0 0-1,0-1 1,0 1 0,0-1 0,1 1 0,0-1 0,-1 1-1,1-1 1,0 1 0,0 0 0,1 0 0,-1-1-1,1 1 1,0 0 0,-1 0 0,2 0 0,1-2 0,2-3-77,0 1 1,1-1 0,0 1-1,0 1 1,0 0 0,1 0-1,9-6 1,-14 10-116,1 0 1,-1 1-1,1-1 0,-1 1 0,1 0 1,0 0-1,-1 0 0,1 1 0,6-1 1,-9 1-18,1 0 0,-1 0 0,1 0 0,-1 0 0,1 0 0,-1 1 0,1-1 0,-1 1 0,1-1 0,-1 1 0,1-1 0,-1 1 0,0 0 0,0 0 0,1 0 1,-1 0-1,0 0 0,0 0 0,0 0 0,0 0 0,0 0 0,0 0 0,0 0 0,0 1 0,0-1 0,0 3 0,2 3 38,-2 0-1,1 0 1,-1 1-1,0-1 0,0 0 1,-1 1-1,0-1 1,0 1-1,-1-1 1,0 0-1,-2 9 1,-3 10 214,-18 45 0,14-44-2,-2 0 1,0-1-1,-31 47 0,40-71-76,4-6-131,4-7-27,3 1-37,0 1 0,0 0-1,1 0 1,0 0 0,0 1-1,1 1 1,0-1 0,1 2 0,0-1-1,20-7 1,-25 11-20,-1 1 1,2 1-1,-1-1 0,0 1 0,0 0 1,0 0-1,1 1 0,-1-1 1,0 1-1,8 2 0,-10-1 7,1 0 0,-1 0 0,0 0 0,0 1 0,0-1-1,-1 1 1,1 0 0,0 0 0,-1 1 0,1-1 0,-1 1 0,0 0-1,0 0 1,0 0 0,0 0 0,3 5 0,-3-3 27,0 0-1,0-1 1,0 1 0,-1 0 0,0 1 0,0-1-1,0 0 1,-1 0 0,0 1 0,0-1-1,0 1 1,0-1 0,-1 1 0,0 0 0,0-1-1,-1 1 1,0-1 0,0 1 0,0-1-1,-3 9 1,1-6 66,-1 0 0,0 0 0,0 0 0,-1-1 0,0 1-1,0-1 1,0 0 0,-1 0 0,0-1 0,-1 0 0,0 0 0,-8 6-1,0-3-38,0-1 0,-1 0 0,0-1 0,-1 0 0,1-2 0,-1 0 1,0 0-1,-1-2 0,1 0 0,-1-1 0,1-1 0,-1-1 0,-24-2 0,42 2-87,0 0 0,0 0 0,0 0 0,0 0 0,0 0 1,0 0-1,0 0 0,0 0 0,1-1-795,-1 1 795,0 0 0,0 0 0,0 0 0,0 0 1,0 0-1,0 0 0,0 0 0,0 0 0,0 0 0,0 0 1,0 0-1,0-1 0,0 1 0,0 0 0,0 0 0,0 0 1,0 0-1,0 0 0,0 0 0,0 0 0,0 0 1,-1 0-342,11-5-674,7-4 303,0-5-174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6:34.43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29 191 15547,'0'-9'1221,"0"7"-986,0-1-1,0 0 1,0 1-1,-1-1 1,1 1-1,-1-1 0,1 1 1,-1-1-1,0 1 1,0-1-1,0 1 1,0 0-1,-2-3 1,3 5-196,0 0 1,-1 0-1,1-1 1,0 1-1,0 0 1,0 0-1,-1 0 1,1 0-1,0 0 1,0 0-1,-1-1 1,1 1-1,0 0 0,0 0 1,-1 0-1,1 0 1,0 0-1,-1 0 1,1 0-1,0 0 1,0 0-1,-1 0 1,1 0-1,0 0 1,0 0-1,-1 1 1,1-1-1,0 0 1,0 0-1,-1 0 0,1 0 1,0 0-1,0 0 1,0 1-1,-1-1 1,1 0-1,0 0 1,0 0-1,0 1 1,-1-1-1,1 0 1,0 0-1,0 0 1,0 1-1,0-1 0,0 0 1,0 0-1,0 1 1,-1-1-1,1 0 1,0 1-1,0-1 1,0 1-1,-4 18 823,2 6-588,1 0 1,1 0 0,1 0 0,1 0 0,2-1 0,0 1 0,2-1-1,0 0 1,2 0 0,11 22 0,-15-36-176,1 0 0,0 0 0,1-1-1,0 0 1,12 13 0,-17-20-78,1 0 0,0 0 1,-1 0-1,1-1 0,0 1 0,0-1 0,0 1 0,1-1 0,-1 0 0,0 1 1,0-1-1,1 0 0,-1-1 0,1 1 0,-1 0 0,0-1 0,1 1 0,-1-1 1,1 0-1,0 0 0,-1 0 0,1 0 0,-1 0 0,1 0 0,-1-1 0,1 0 0,-1 1 1,0-1-1,5-2 0,-3 0 6,1 0-1,0 0 1,-1-1 0,0 1 0,1-1-1,-1 0 1,-1-1 0,1 1 0,-1-1-1,0 1 1,0-1 0,3-6 0,1-5 52,0-1 0,8-28 0,-8 17 15,-1 0 0,-1-1-1,-2 0 1,1-34 0,-4 47-57,0 1 0,-2-1 0,0 1 0,0-1 1,-1 1-1,-1 0 0,-1 0 0,0 0 0,-10-19 0,12 29-31,1 1 0,-1-1-1,0 1 1,-1-1 0,1 1-1,-1 0 1,0 0 0,0 1-1,0-1 1,0 1-1,-1 0 1,1 0 0,-8-3-1,9 4-19,0 1 0,0 1 0,0-1 0,-1 0 0,1 1 0,0 0 0,0-1 0,-1 1 0,1 1 1,0-1-1,0 0 0,-1 1 0,1 0 0,0-1 0,0 1 0,0 1 0,0-1 0,0 0 0,0 1 0,0-1 0,0 1 0,-4 4 0,-1 0-121,0 1 1,1 0-1,0 1 1,0 0 0,1 0-1,0 0 1,1 1-1,-1 0 1,2 0-1,-1 0 1,1 1 0,1 0-1,0-1 1,-4 19-1,5 5-319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03.82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6 122 15619,'-6'2'1455,"11"3"-669,13 5 110,3-6-621,0-1 0,1 0 0,-1-2 0,0 0 0,35-4 0,106-22 209,49-32-108,-19 4-133,-85 41 114,-136 15-214,-1 3-1,0 0 1,-30 12 0,-86 36 189,132-49-303,-37 16 73,-133 48 422,153-60-377,0-1 1,-1-1 0,0-2 0,-33 2-1,58-7-107,0 0 0,-1-1 0,1 0 0,0 0 0,-11-4 0,16 5-33,1-1 0,-1 1 0,1-1 0,0 0 0,0 1 0,-1-1 0,1 0 0,0 0 0,0 0 0,0 0 0,-1 0 0,1 0 0,0 0 0,-1-2 0,2 2-6,0 0 0,-1 1 1,1-1-1,0 0 0,0 0 0,0 0 1,0 0-1,0 0 0,0 0 1,0 0-1,0 0 0,0 0 0,1 0 1,-1 1-1,0-1 0,0 0 0,1 0 1,-1 0-1,1 0 0,-1 0 1,1 1-1,-1-1 0,1 0 0,-1 0 1,2 0-1,0-2-4,1 1 0,0-1 0,-1 1 0,1 0 0,0 0 0,0 0 0,0 0 0,0 0 0,0 1 0,1 0 0,2-2 0,43-8-30,-39 9 29,166-21-69,-113 17-546,-1-3 1,103-28-1,-160 36 317,0-1-1,0 0 0,0 0 1,0 0-1,-1 0 1,1-1-1,0 0 0,-1 0 1,4-3-1,-14 12-301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12.78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1052 92 10434,'-19'1'358,"-6"2"-49,1-2 0,-32-2 0,48 0-287,0 0 0,0-1 0,0 0 0,1 0-1,-1 0 1,1-1 0,0 0 0,-1-1 0,2 1 0,-1-1-1,-8-6 1,4 0 100,-1 1-1,0 1 1,-22-11-1,29 16-62,-2 1 1,1 0-1,0 1 1,0-1-1,0 1 1,-1 0-1,1 1 1,-1 0-1,1 0 1,-13 1-1,-14 5 232,0 1 0,-36 14 0,34-10 42,-60 11-1,17-15 166,49-5 56,-40 7 0,59-7-334,-1 1 1,1 0 0,0 1 0,0 0-1,0 0 1,0 1 0,-12 9 0,-13 15 568,27-22-558,0 0-1,-1 0 1,1-1 0,-1 0 0,0-1-1,-19 9 1,27-14-213,0 1-1,1-1 1,-1 0 0,0 0-1,0 1 1,0-1 0,0 0 0,0 0-1,0 0 1,0 0 0,0 0-1,0 0 1,0 0 0,0-1-1,0 1 1,0 0 0,0 0-1,0-1 1,0 1 0,0-1-1,1 1 1,-1-1 0,0 1 0,0-1-1,-1 0 1,1-1-9,0 1-1,0-1 1,1 0 0,-1 1 0,0-1-1,1 1 1,-1-1 0,1 0 0,-1 1-1,1-1 1,0 0 0,0 0 0,0-2-1,0-1-112,0-1-1,0 1 0,1-1 1,0 1-1,0 0 0,1 0 0,-1-1 1,5-8-1,-2 9 20,0-1 1,1 1-1,-1 0 1,8-6-1,6-4-187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13.40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314 13 14659,'0'0'102,"-1"-1"0,1 0-1,-1 0 1,0 0 0,1 0-1,-1 0 1,0 1 0,0-1-1,0 0 1,1 1 0,-1-1-1,0 0 1,0 1 0,0-1 0,0 1-1,0 0 1,0-1 0,0 1-1,0 0 1,0-1 0,0 1-1,0 0 1,0 0 0,-1 0-1,1 0 1,0 0 0,0 0-1,-2 1 1,-31 5 1218,20 0-1049,1 1 0,-1 0-1,1 1 1,1 1 0,0 0-1,0 0 1,0 2 0,-12 13 0,9-7-69,1 1 1,0 0-1,1 1 0,-19 37 1,25-40-109,0 1 1,1-1 0,-8 35 0,13-45-83,0 0 0,0 0 0,0 0 0,1 0 0,0 0 1,0 0-1,1 0 0,0 0 0,0 0 0,0 0 0,0 0 1,1 0-1,0-1 0,0 1 0,4 6 0,-4-9-6,0-1 0,0 1 0,1-1 0,-1 0 1,0 0-1,1 0 0,-1 0 0,1 0 0,0 0 0,-1-1 0,1 1 0,0-1 0,0 0 0,0 0 0,0 0 0,4 1 0,-1-1-2,-1-1 0,0 1 0,1-1 0,-1 0 0,1 0 0,-1-1 0,1 0 1,-1 0-1,8-2 0,-8 1 3,0 0 0,0 0 1,0 0-1,0-1 1,0 1-1,0-1 1,-1-1-1,1 1 1,4-6-1,-7 7 6,1 0 0,-1-1-1,0 1 1,-1-1 0,1 0 0,0 0 0,-1 1-1,1-1 1,-1 0 0,0 0 0,0-1 0,0 1 0,-1 0-1,1 0 1,0-6 0,-1 6 0,0 1 0,-1 0-1,1 0 1,0 0 0,-1 0 0,1 0 0,-1 0 0,0 0-1,0 0 1,0 1 0,0-1 0,0 0 0,0 0-1,0 1 1,0-1 0,-1 0 0,-2-2 0,0 1 12,0 0 0,0 1 0,0-1 0,0 1 1,0 0-1,-1 0 0,-7-2 0,3 1 19,-1 1-1,1 1 1,0-1 0,-1 2-1,1-1 1,-1 1 0,-14 2 0,20-1-72,0 0 0,0 0 1,1 1-1,-1-1 0,0 1 1,1 0-1,0 0 0,-1 0 1,1 1-1,-3 2 0,5-4-11,0-1 0,1 1 0,-1-1 0,1 1 0,-1-1 0,1 1 0,0 0 0,-1-1 0,1 1 0,-1 0 0,1-1 0,0 1 0,0 0 0,-1 0-1,1-1 1,0 1 0,0 0 0,0 0 0,0-1 0,0 1 0,0 0 0,0 1 0,1-1-29,-1 0 1,1 0-1,0 0 1,0 0-1,-1 0 1,1-1-1,0 1 0,0 0 1,0 0-1,0-1 1,0 1-1,0 0 1,0-1-1,0 1 0,0-1 1,0 1-1,1-1 1,-1 0-1,2 1 1,3 0-76,1 1 1,-1-2 0,1 1-1,-1-1 1,1 0 0,12-1-1,21-7-545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14.03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313 38 13355,'0'6'1856,"0"21"-912,-6 5-367,-2 10 2135,-2 3-1696,1 4-375,0 0-97,2-4-248,0-8-120,1-9-232,2-6-160,1-11-304,3-8-249,-4 1 609,-1-11-168,5-4-96</inkml:trace>
  <inkml:trace contextRef="#ctx0" brushRef="#br0" timeOffset="1">186 15 12755,'-8'11'746,"1"2"0,1-1 0,0 1 0,0 0 0,1 0-1,-5 27 1,-4 6 1456,18-55-636,22-60-972,-26 68-593,3-8 22,0 0 0,-1-1 0,-1 0 0,0 1 0,0-1 0,-1-10-1,0 20-16,0-1 0,0 0 0,0 0-1,0 0 1,0 0 0,-1 1-1,1-1 1,0 0 0,-1 0-1,1 0 1,0 1 0,-1-1 0,1 0-1,-1 0 1,1 1 0,-1-1-1,1 0 1,-1 1 0,1-1-1,-1 1 1,0-1 0,1 1 0,-1-1-1,0 1 1,0-1 0,1 1-1,-1 0 1,0-1 0,0 1-1,0 0 1,1 0 0,-1-1-1,0 1 1,0 0 0,0 0 0,0 0-1,1 0 1,-1 0 0,0 0-1,0 1 1,0-1 0,0 0-1,1 0 1,-1 0 0,-1 1 0,-2 1 19,0-1 1,0 1 0,0 0 0,0 0-1,0 0 1,1 1 0,-6 4 0,-3 4 51,1 1 0,0 0 0,1 1 1,-17 27-1,22-33-132,1 1 0,1-1 0,-1 1 0,1 0 0,1 0 0,-1 0 0,1 0 0,1 1 0,0-1 0,0 1 0,0 10 0,1-16-1,0 0 1,1 0-1,-1 0 0,1 0 0,-1 0 0,1 0 1,0 0-1,0 0 0,0 0 0,1 0 0,-1-1 1,1 1-1,0 0 0,-1-1 0,1 0 1,0 1-1,0-1 0,1 0 0,-1 0 0,0 0 1,1 0-1,-1 0 0,4 1 0,22 5-327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14.59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11 34 14395,'-4'39'1622,"1"-26"-1189,1 1 0,1-1 1,1 1-1,0 0 0,0-1 0,4 18 0,-4-30-387,0 0-1,0 0 0,0 0 0,0 0 0,1 0 0,-1-1 0,0 1 1,1 0-1,-1 0 0,1 0 0,-1 0 0,1 0 0,0-1 0,-1 1 1,1 0-1,0 0 0,-1-1 0,1 1 0,0 0 0,0-1 0,-1 1 1,1-1-1,0 1 0,0-1 0,0 0 0,2 1 0,-2-1-5,0 0 0,0 0 0,0 0 0,0-1 0,0 1 0,0 0 0,0-1 0,0 1 0,0-1 0,0 0 0,0 1 0,0-1 0,0 1 0,0-1 0,-1 0 0,1 0 0,0 0-1,0 1 1,-1-1 0,1 0 0,-1 0 0,1 0 0,0-2 0,6-11 161,-1-1 0,-1 1 0,0-1 0,-2-1 0,1 1 0,-2 0 0,0-1 0,0 0 0,-2-19 0,0 34-194,0 1 0,0-1 0,0 0 1,1 1-1,-1-1 0,0 1 0,0-1 0,0 0 1,0 1-1,-1-1 0,1 1 0,0-1 0,0 0 0,0 1 1,0-1-1,-1 1 0,1-1 0,0 1 0,-1-1 1,1 0-1,0 1 0,-1-1 0,1 1 0,0 0 0,-1-1 1,1 1-1,-1-1 0,1 1 0,-1 0 0,1-1 0,-1 1 1,-1 0-19,1 0 0,0 1-1,0-1 1,0 1 0,0-1 0,1 1 0,-1-1 0,0 1 0,0 0 0,0 0 0,0-1 0,1 1 0,-1 0 0,0 0 0,0 1 0,-24 37-398,16-19 320,3-1-66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05.87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108 11 10722,'0'0'87,"0"0"-1,0 0 1,0 0-1,1 0 0,-1-1 1,0 1-1,0 0 1,0 0-1,0 0 1,0 0-1,0 0 1,0 0-1,0 0 0,0 0 1,1 0-1,-1 0 1,0-1-1,0 1 1,0 0-1,0 0 1,0 0-1,0 0 0,1 0 1,-1 0-1,0 0 1,0 0-1,0 0 1,0 0-1,0 0 0,0 0 1,1 0-1,-1 0 1,0 0-1,0 0 1,0 1-1,0-1 1,0 0-1,0 0 0,1 0 1,-1 0-1,0 0 1,0 0-1,0 0 1,0 0-1,0 0 1,0 0-1,0 0 0,0 1 1,0-1-1,1 0 1,-1 0-1,0 0 1,0 0-1,0 0 0,0 1 1,-4 8 1628,-11 10-629,5-9-551,4-4-108,0-1 1,0 0 0,0 1 0,-14 6 0,20-12-417,0 0 0,0 0 0,0 0 0,0 0 0,0 0 0,0 1 0,0-1 0,0 0 0,0 0 0,0 0 0,-1 0 0,1 0 0,0 0 0,0 0 0,0 0 0,0 0 0,0 0 0,0 0 0,0 0 0,0 0 0,0 0 0,0 0 0,0 0 0,-1 0 0,1 0 0,0 0 0,0 0 0,0 0 0,0 0 0,0 0 0,0 0 0,0 0 0,0 0 0,0 0 0,0 0 0,0 0 0,0 0 0,-1-1 0,1 1 0,0 0 0,0 0 0,0 0 0,0 0 0,0 0 0,0 0 0,0 0 0,0 0 0,0 0 0,0 0 0,0 0 0,0 0 0,0 0 0,0-1 0,0 1 0,0 0 0,0 0 0,0 0 0,0 0 0,0 0 0,0 0 0,0 0 0,0 0 0,0 0 0,3-9 243,5-6-120,-5 10-93,4-7 17,0 1-1,17-18 0,-20 27-74,-4 8 9,-5 8 3,0-6 64,1-1 0,-2 0 0,1 0 0,-1-1 0,1 0 0,-2 0 0,-12 10 0,19-16-54,0 0 0,0 0 1,0 0-1,0 0 0,1 0 1,-1 0-1,0 0 0,0 0 1,0 0-1,0-1 0,0 1 0,0 0 1,0 0-1,0 0 0,0 0 1,0 0-1,0 0 0,0 0 1,0 0-1,0 0 0,0 0 1,0 0-1,0 0 0,0 0 0,0-1 1,0 1-1,0 0 0,-1 0 1,1 0-1,0 0 0,0 0 1,0 0-1,0 0 0,0 0 0,0 0 1,0 0-1,0 0 0,0 0 1,0 0-1,0 0 0,0 0 1,0 0-1,0 0 0,0 0 0,0 0 1,0 0-1,-1 0 0,1 0 1,0-1-1,0 1 0,0 0 1,0 0-1,0 0 0,0 0 1,0 0-1,0 1 0,0-1 0,6-12 55,8-11-46,-8 14 14,-5 7-29,0 0-1,0 0 0,1 0 0,-1 1 0,0-1 0,1 1 0,-1-1 0,4-2 0,-5 4 1,0 0 0,-1 0 0,1 1 0,0-1 0,0 0 0,0 0-1,0 0 1,0 0 0,0 0 0,0 0 0,0 0 0,0 0 0,0 0 0,0 0 0,0 0 0,1 0 0,-1 0 0,0 0 0,0 0 0,0 1 0,0-1 0,0 0-1,0 0 1,0 0 0,0 0 0,0 0 0,0 0 0,0 0 0,0 0 0,0 0 0,0 0 0,0 0 0,0 0 0,0 0 0,0 0 0,0 0 0,0 0-1,0 0 1,1 0 0,-1 0 0,0 0 0,0 0 0,0 0 0,0 0 0,0 0 0,0 0 0,0 0 0,0 0 0,0 0 0,0 0 0,0 0 0,0 0-1,0 0 1,0 0 0,1 0 0,-1 0 0,0 0 0,0 0 0,0 0 0,0 0 0,0 0 0,0 0 0,0 0 0,0 0 0,0 0 0,0 0 0,0 0-1,0 0 1,-2 8-12,-5 8 75,-18 21 298,17-25-155,0 0 1,1 0 0,-8 18 0,14-26-472,3-4-162,6-8-744,-7 8 1041,0-1-1,-1 0 1,1 0-1,0 0 0,0 0 1,-1 1-1,1-1 0,0 0 1,-1 0-1,1 0 1,-1-1-1,0 1 0,1 0 1,-1 0-1,0 0 1,0 0-1,1-2 0,-6 2-636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0:20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53 15939,'-10'-52'5428,"28"146"-4880,3-1 0,35 92-1,-54-181-516,0 3 13,0-1 0,0 1 0,1-1 0,0 0 0,0 0 0,1 0 0,7 10 0,-11-16-78,0 0 0,0 0 0,0 0 0,0-1-1,0 1 1,0 0 0,0 0 0,0 0 0,0 0 0,0 0 0,0 0 0,0 0 0,0-1-1,1 1 1,-1 0 0,0 0 0,0 0 0,0 0 0,0 0 0,0 0 0,0 0 0,0 0-1,0-1 1,0 1 0,0 0 0,1 0 0,-1 0 0,0 0 0,0 0 0,0 0 0,0 0-1,0 0 1,0 0 0,0 0 0,1 0 0,-1 0 0,0 0 0,0 0 0,0 0 0,0 0-1,0 0 1,0 0 0,1 0 0,-1 0 0,0 0 0,0 0 0,0 0 0,0 0 0,0 0-1,0 0 1,1 0 0,-5-11-1329,-17-16 188,7 9 346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07.87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 3427 11114,'-9'2'6845,"22"-10"-5760,15-20-963,42-52 0,-40 45-118,-10 9 26,-1 0 0,25-45 0,23-64 129,-14 25-96,28-29-40,-18 34-2,-36 56 30,10-18 377,51-69 0,81-88-267,-144 190-164,-2 0 0,28-54 0,25-78 48,-38 79-39,-18 47 0,2 1 0,1 0 0,2 2 1,2 1-1,42-45 0,-21 30-10,-3-2-1,-2-2 1,45-78 0,-23 10 1,45-74 0,-13 37 22,-37 60-1,88-114 0,-105 162-22,-19 25 19,-2 0 0,0-2 0,25-47 0,-42 68-1,0 1 0,0 0-1,1 0 1,12-12 0,9-11-40,-16 15 33,-1 0 0,9-18 0,-16 27 30,0-1-1,-1 1 1,0-1 0,0 1-1,0-1 1,-1 0-1,0 0 1,1-10 0,-15 35-740,11-9 557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08.57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119 43 14043,'20'-15'1868,"-18"12"-1563,1 1 0,0-1 0,0 1 0,0 0 0,0 0 1,0 0-1,0 0 0,1 0 0,-1 1 0,1-1 0,-1 1 0,1 0 0,-1 0 0,6 0 0,-8 1-259,-1 0-1,1 0 1,-1 0-1,1 0 1,-1 0-1,1 1 1,0-1-1,-1 0 1,1 0-1,-1 1 1,1-1-1,-1 0 1,1 1 0,-1-1-1,0 1 1,1-1-1,-1 1 1,1-1-1,-1 0 1,0 1-1,1 0 1,-1-1-1,0 1 1,0-1-1,1 1 1,-1-1 0,0 1-1,0-1 1,0 1-1,0 0 1,0-1-1,1 1 1,-1-1-1,0 1 1,-1 0-1,1-1 1,0 1-1,0-1 1,0 1-1,0 0 1,-1 0 0,-8 27 676,-66 119 695,48-100-1293,3 1 0,1 1 1,-18 61-1,40-109-123,1 1 0,-1 0 1,1 0-1,-1 0 0,1 0 0,0 0 1,0 0-1,-1 0 0,1 0 0,1 0 0,-1 0 1,0 0-1,0 0 0,1 0 0,0 0 1,-1 0-1,1 0 0,1 3 0,-1-4 2,1 0 0,-1 0 0,0 0 0,1 0 0,-1 0 0,1 0 0,-1-1 0,1 1 0,-1 0 0,1-1 0,-1 1 0,1-1 0,0 0 0,-1 0 0,1 1 0,-1-1 0,1 0 0,0 0 0,-1-1 0,1 1 0,0 0 0,-1 0 0,3-1 0,33-8 70,-1-1 0,70-30 0,-32 11-214,15-3-656,-85 28 622,4-10-73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09.17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78 25 17900,'6'-10'3109,"-8"17"-1112,-4 11-1382,-8 24-279,-6 19-111,-21 118 0,41-163-37,7-22 18,8-24 61,15-37 81,35-125 0,-63 187-340,-1 0 1,0-1-1,0 1 0,0-1 0,-1-9 1,0 15-9,0 0 0,0 0 0,0 0 1,0 0-1,0 0 0,0 0 0,0 0 1,0 0-1,0 1 0,0-1 1,0 0-1,0 0 0,0 0 0,0 0 1,0 0-1,0 0 0,0 0 0,0 0 1,0 0-1,0 0 0,0 0 1,0 1-1,0-1 0,-1 0 0,1 0 1,0 0-1,0 0 0,0 0 1,0 0-1,0 0 0,0 0 0,0 0 1,0 0-1,0 0 0,-1 0 0,1 0 1,0 0-1,0 0 0,0 0 1,0 0-1,0 0 0,0 0 0,0 0 1,0 0-1,0 0 0,-1 0 0,1 0 1,0 0-1,0 0 0,0 0 1,0 0-1,0 0 0,0-1 0,0 1 1,0 0-1,0 0 0,0 0 0,0 0 1,-1 0-1,1 0 0,0 0 1,0 0-1,0 0 0,0 0 0,0 0 1,0-1-1,0 1 0,-4 9 8,1 1-2,1-1 0,1 1-1,-1 0 1,2-1 0,-1 1 0,2 0-1,-1 0 1,3 11 0,-2-17-6,0 0 0,0 0 0,0-1 0,0 1 0,1 0 0,0-1 0,-1 1 0,1-1 0,1 0 0,2 4 0,-3-5 1,-1 0 0,1-1-1,0 1 1,0-1 0,0 1-1,0-1 1,0 0 0,1 0-1,-1 0 1,0 0 0,0 0-1,1-1 1,-1 1 0,1 0-1,-1-1 1,0 0 0,5 0-1,1 0 8,0-1 0,-1-1 0,1 1 0,-1-1 0,1 0 0,-1-1 0,0 0 0,0 0 0,0-1 0,0 0 0,0 0 0,-1 0 0,7-6 1,6-7 49,0-1 0,27-31 0,-41 43-37,-3 4-13,0 0 0,0-1 0,0 1 1,0-1-1,0 1 0,-1-1 0,1 0 0,-1 0 0,2-3 1,-5 2 14,-4 8-5,-8 12 1,5 0-22,1 1 1,1 0 0,1 0-1,0 0 1,1 1 0,-3 24-1,3-7-213,2 0-1,1 47 0,2-70-23,0 5 27,1 0 0,0-1 0,1 1-1,1-1 1,6 19 0,-1-11-174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10.00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22 3 12923,'3'-3'1896,"0"3"-816,-3 6-391,-3 10 1743,3 5-888,-3 10-423,0 5-233,-2 9-312,0 4-192,-2 7-656,6-3 400,3-13-152,4-7-72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11.72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331 1 14371,'-9'7'475,"1"1"0,-1-2 0,0 1 1,-1-1-1,0-1 0,0 1 0,0-2 0,0 1 0,-1-2 0,-17 5 0,2-3-1586,0-1 0,-1-1 0,-36-1 0,56-2 817,1 0 1,-1 0-1,0-1 1,-9-3 0,-5-2-294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12.28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612 1 11522,'-30'0'916,"0"1"-1,0 2 0,-53 11 1,51-7-734,-1-2 0,-61 2 0,45-10-325,35 2-391,1 0 1,0 0-1,-1 1 1,1 1 0,0 0-1,-1 1 1,1 1 0,-14 4-1,-33 17-1050,23-12 752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15.16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77 0 16988,'-6'19'1712,"-4"4"-1272,-6 13-184,3 3 808,0 7-536,3 4-223,6-1-554,-1-4-303,10-11-184,3-6-1432,2-12 1728,-2-2-304,0-4-273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15.63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14 0 12315,'-6'47'1093,"2"-13"-383,1 0 0,2 64 0,2-95-696,-1 0 1,1 1 0,0-1-1,-1 0 1,2 0-1,-1 0 1,0 0-1,3 5 1,-3-7 3,0 0 1,0 1 0,0-1 0,0 0 0,0 0 0,0 0 0,0 0-1,0 0 1,0 0 0,0 0 0,1 0 0,-1-1 0,0 1 0,1 0-1,-1-1 1,0 1 0,1-1 0,-1 0 0,1 1 0,-1-1 0,3 0-1,-3 2 74,-1 0-1,1 0 1,-1 0-1,0 0 0,1 0 1,-1 0-1,0 1 1,0-1-1,0 0 0,-1 0 1,1 0-1,-1 4 0,0-2 34,1 6-136,-2 2-26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16.90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20 130 13627,'-1'0'183,"0"0"0,0 0 1,0 0-1,0 0 0,0 0 1,0 0-1,0-1 0,0 1 0,0 0 1,0-1-1,0 1 0,0 0 0,0-1 1,-2-1-1,3 2-89,0 0 0,-1-1-1,1 1 1,0 0 0,0-1 0,0 1 0,-1 0 0,1-1-1,0 1 1,0-1 0,0 1 0,0-1 0,0 1 0,0 0-1,0-1 1,0 1 0,0-1 0,0 1 0,0-1 0,0 1-1,0 0 1,0-1 0,0 1 0,0-1 0,1-2 121,1 1 0,-1-1 1,0 1-1,1 0 0,0 0 0,-1 0 1,1 0-1,0 0 0,0 0 1,3-2-1,11-7 56,0 0 0,1 1 0,1 1 0,0 0 0,0 1 0,1 1 0,-1 1 0,2 1 0,-1 1 0,22-3-1,-36 6-249,-1 1-1,1 0 1,-1 0-1,1 0 1,-1 1-1,1-1 0,6 3 1,-10-3-18,1 1 1,-1 0-1,0-1 0,1 1 1,-1 0-1,0 0 1,1 0-1,-1 0 0,0 0 1,0 0-1,0 0 1,0 0-1,0 0 1,0 0-1,0 1 0,0-1 1,0 0-1,-1 1 1,1-1-1,0 1 0,-1-1 1,1 1-1,-1-1 1,0 1-1,1 1 1,-1 3 0,0 0 0,0 0 1,-1 0-1,0 0 0,0 0 1,0 0-1,-1 0 0,0 0 1,0-1-1,0 1 1,-1-1-1,-5 9 0,-3 4 14,-1 0 0,-19 19 0,17-19 66,-2-1-1,0-1 1,-2 0 0,1-1-1,-2-1 1,-21 13 0,39-26-67,0-1 0,-1 1 0,1 0-1,0-1 1,-1 1 0,1-1 0,0 1 0,-1-1 0,1 0 0,-1 1 0,1-1 0,-1 0 0,1 0 0,-1 0 0,1 0 0,0 0 0,-1 0 0,1-1 0,-3 0 0,4 1-11,0 0 0,-1 0 0,1 0 1,0-1-1,0 1 0,0 0 0,0 0 1,-1 0-1,1-1 0,0 1 0,0 0 1,0 0-1,0-1 0,0 1 0,0 0 1,0 0-1,0-1 0,0 1 1,0 0-1,0 0 0,0-1 0,0 1 1,0 0-1,0 0 0,0-1 0,0 1 1,0 0-1,0 0 0,0-1 0,0 1 1,0 0-1,0 0 0,1-1 0,12-12 156,-4 8-151,0 0 0,0 0 0,0 1 0,1 1 0,-1-1 0,1 2 0,0-1-1,0 1 1,0 1 0,0 0 0,1 0 0,10 1 0,-15 0-21,1 0 0,-1 1 0,1 0 0,-1 0 0,0 0 0,1 1 0,-1 0 0,0 0 0,0 1 0,0-1 0,0 1 0,-1 1 0,1-1 0,-1 1 0,0 0 0,0 0 0,0 0 0,0 1 0,-1 0 0,5 6 0,-7-8 10,-1-1 1,1 0-1,-1 1 0,0-1 1,0 0-1,0 1 0,0-1 0,-1 1 1,1 0-1,-1-1 0,1 1 1,-1-1-1,0 1 0,0 0 0,0-1 1,-1 1-1,1 0 0,0-1 1,-2 4-1,1-3 22,-1 1 0,0-1 1,0 1-1,0-1 0,0 1 0,-1-1 0,1 0 1,-1 0-1,0 0 0,0-1 0,-5 4 0,-4 2 70,0 0-1,0-2 1,-1 1-1,0-2 1,-1 0-1,-14 4 0,-12 4-1294,45-25 121,12-6 665,4-8-108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17.41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152 1 16804,'-5'4'218,"-1"0"1,1 1 0,0-1-1,0 1 1,0 1 0,1-1-1,-1 1 1,1-1 0,1 1-1,-6 11 1,5-10-25,-10 20 154,0 0 0,2 1 0,1 0 0,1 1 0,2 1 0,1-1 0,1 1 0,2 0 0,0 1 1,2 36-1,2-59-300,1 0 0,0 0 0,0 0 0,1 0 0,0 0 0,3 9 0,-4-15-37,0 0-1,0 0 1,0 0-1,0 0 1,0 0 0,0-1-1,1 1 1,-1 0-1,1-1 1,-1 1-1,1-1 1,-1 0 0,1 1-1,0-1 1,0 0-1,0 0 1,-1 0-1,1 0 1,0-1-1,0 1 1,0 0 0,0-1-1,1 1 1,-1-1-1,0 0 1,0 0-1,0 0 1,2 0-1,4-1 24,-1 0 1,1-1-1,-1 0 0,0 0 0,0 0 0,0-1 0,0-1 0,0 1 0,7-6 0,-1 0 103,-1 0 1,0 0 0,18-19-1,-28 25-78,1 1 1,-1-1-1,0 0 0,-1 0 0,1 0 0,0 0 1,-1 0-1,1 0 0,0-5 0,-2 8-42,1-1-1,-1 1 0,0-1 1,0 1-1,0-1 1,0 1-1,0-1 1,0 0-1,0 1 0,0-1 1,-1 1-1,1-1 1,0 1-1,0-1 0,0 1 1,0-1-1,-1 1 1,1-1-1,0 1 1,0 0-1,-1-1 0,1 1 1,-1-1-1,0 0 0,0 1 0,0-1 0,0 1 0,0-1-1,-1 1 1,1 0 0,0 0 0,0 0 0,0 0-1,0-1 1,0 1 0,0 1 0,-1-1 0,1 0 0,0 0-1,-1 1 1,-10 2-36,0 0 0,0 1 0,0 1 0,1 0 0,-1 0 0,2 1 0,-1 1-1,0 0 1,1 0 0,1 1 0,-1 0 0,1 1 0,1 0 0,-10 12 0,11-7-135,9-18-76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0:21.3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1 174 11330,'4'9'610,"1"1"-1,0-1 0,1 0 0,0-1 1,0 1-1,1-1 0,0-1 0,1 1 0,-1-1 1,18 11-1,-13-9-272,1-1 0,1 0 0,-1-2 0,1 1 0,1-2 0,27 8 0,-40-12-275,0-1 0,0 1 1,0-1-1,0 1 0,1-1 0,-1 0 0,0 0 0,0 0 1,0 0-1,0-1 0,0 1 0,0-1 0,0 1 0,0-1 1,0 1-1,0-1 0,0 0 0,0 0 0,3-2 0,-3 1 13,0 0-1,-1 0 1,1-1-1,-1 1 0,0 0 1,1 0-1,-1-1 1,0 1-1,0 0 1,-1-1-1,1 1 0,0-1 1,-1 0-1,0 1 1,1-1-1,-1-3 1,0-29 546,-9-65 0,5 67-1320,1 1 0,2-38 0,1 70 677,0 0 1,0-1 0,0 1-1,0-1 1,0 1 0,0 0-1,0-1 1,0 1-1,0-1 1,0 1 0,0 0-1,0-1 1,0 1 0,0-1-1,0 1 1,0 0 0,-1-1-1,1 1 1,0 0 0,0-1-1,0 1 1,0 0-1,-1-1 1,1 1 0,0 0-1,-1-1 1,1 1 0,0 0-1,0 0 1,-1-1 0,0 1-1,1 0-46,-7 1-509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6:46.06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32 196 15251,'-1'0'148,"0"0"0,0 0-1,-1 0 1,1 0-1,0-1 1,0 1 0,0 0-1,0-1 1,0 1 0,0 0-1,0-1 1,0 1 0,0-1-1,0 0 1,0 1-1,1-1 1,-1 0 0,0 0-1,0 1 1,0-1 0,1 0-1,-1 0 1,0-1-1,-1-1 98,1 0-1,0 1 0,0-1 0,0 0 0,1 0 0,-1 0 0,0 0 0,1-5 0,0-3 348,0 0 0,1 0 0,3-20-1,-2 24-422,0 1 1,0-1-1,1 1 0,-1 0 0,1-1 0,1 1 1,-1 1-1,1-1 0,5-6 0,-7 10-151,-1 0 0,0 1 1,1-1-1,-1 1 0,1 0 0,-1 0 0,1-1 1,0 1-1,-1 0 0,1 0 0,0 0 0,0 1 1,0-1-1,0 0 0,-1 1 0,1-1 0,0 1 1,0 0-1,0-1 0,0 1 0,0 0 0,0 0 0,0 0 1,0 1-1,0-1 0,0 0 0,0 1 0,0 0 1,0-1-1,0 1 0,0 0 0,0 0 0,-1 0 1,4 2-1,-2-1-10,-1-1 1,0 1-1,0 0 0,0 0 1,-1 0-1,1 0 1,0 0-1,-1 0 0,1 1 1,-1-1-1,0 0 1,0 1-1,0 0 0,0-1 1,0 1-1,0-1 1,-1 1-1,1 0 0,-1-1 1,0 1-1,0 0 1,0 0-1,0-1 0,0 1 1,0 0-1,-1-1 1,0 4-1,-3 7 44,-1 0-1,0-1 1,0 0 0,-11 16-1,1 1 35,15-29-84,-1 1 0,1 0 0,0 0 0,-1-1 1,1 1-1,0 0 0,0 0 0,0 0 1,0-1-1,0 1 0,-1 0 0,2 0 0,-1 0 1,0-1-1,0 1 0,0 0 0,0 0 1,0 0-1,1-1 0,-1 1 0,0 0 0,1-1 1,-1 1-1,1 1 0,17 12-26,-17-13 30,1 0 0,-1-1 0,1 1 0,-1 0-1,1 0 1,-1 0 0,1 0 0,-1 0 0,0 0 0,0 1 0,0-1 0,0 0 0,0 1 0,0-1 0,0 1 0,0-1 0,0 1 0,-1-1 0,1 1 0,0-1 0,-1 1 0,0 0 0,1-1 0,-1 1 0,0 0 0,0 2 0,-1 2 82,-1 0 0,0 0 0,0 0 0,0 0 0,-1 0 0,0-1 0,0 1 0,-6 7 0,-2 1 268,-22 22 0,27-33-711,6-7-379,4-10-919,21-28-1196,-14 22 1891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6:46.57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113 38 16636,'0'-1'111,"0"-1"1,0 1 0,-1 0 0,1 0 0,-1 0 0,1 0-1,-1 1 1,1-1 0,-1 0 0,1 0 0,-1 0 0,0 0 0,0 0-1,1 1 1,-1-1 0,0 0 0,0 1 0,0-1 0,-1 0-1,2 1-48,-1 0-1,0 0 1,1 0-1,-1 0 1,0 0-1,1 0 1,-1 0-1,0 0 1,1 0-1,-1 0 1,0 1-1,1-1 1,-1 0-1,0 0 1,1 1-1,-1-1 1,1 0-1,-1 1 1,0-1-1,1 1 1,-1 0-1,-2 2 158,0 1-1,0-1 1,0 1 0,1 0 0,-1 0-1,1 0 1,-3 6 0,1 2-74,1-1 1,0 1 0,0 0-1,1 0 1,1 0 0,0 0 0,1 0-1,0 0 1,0 0 0,2 0-1,-1 0 1,2 0 0,-1 0-1,2 0 1,-1-1 0,11 22 0,-12-31-123,-1 0 0,0 0 0,0 0 0,1 0 0,-1 0 1,1 0-1,0-1 0,-1 1 0,1 0 0,0-1 0,0 0 0,0 1 1,0-1-1,0 0 0,0 0 0,1 0 0,-1 0 0,0-1 1,0 1-1,1 0 0,3-1 0,-3 0 3,0 0 1,0 0-1,0-1 1,0 1-1,0-1 0,0 0 1,-1 0-1,1 0 0,0-1 1,-1 1-1,1 0 1,0-1-1,-1 0 0,0 0 1,1 0-1,-1 0 0,2-2 1,6-8 68,-1 0 1,0-1-1,-1 0 1,0 0-1,-1-1 0,-1 0 1,0 0-1,-1 0 1,0-1-1,-1 0 1,-1 0-1,3-30 0,-6 41-58,0-1 0,0 0 1,0 1-1,-1-1 0,1 1 0,-1-1 0,0 1 0,-1-1 0,1 1 0,-4-8 0,4 10-21,-1 0 0,1 1 0,0-1 0,0 0 0,-1 1 0,1-1 1,-1 1-1,0 0 0,1-1 0,-1 1 0,0 0 0,0 0 0,1 0 0,-1 0 0,0 0 0,0 1 0,0-1 1,0 1-1,0-1 0,0 1 0,-1-1 0,1 1 0,0 0 0,0 0 0,-3 1 0,-1-1 2,0 1-1,1 1 0,-1-1 0,1 1 1,0 0-1,-1 0 0,1 1 0,0-1 1,0 1-1,-7 6 0,-6 5-8,-22 24 0,27-25 52,0-1 0,-16 12 0,13-14-102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04.01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1 283 14779,'0'1'131,"0"-1"0,0 0-1,0 0 1,0 0 0,0 0-1,0 0 1,0 0 0,0 0-1,0 1 1,0-1 0,0 0-1,0 0 1,1 2 2482,-1-2-2482,0 0 0,0 0-1,0 0 1,1 0 0,-1 0 0,0 0-1,0 1 1,0-1 0,0 0-1,0 0 1,0 0 0,1 0-1,-1 0 1,0 0 0,0 0-1,0 0 1,0 0 0,0 0-1,0-1 1,1 1 0,-1 0-1,0 0 1,1 0 914,-1 0-914,17-6 1936,20-10-1908,14-9 98,0-3-1,-2-1 1,-1-3 0,48-42 0,-68 52-244,-19 16-4,-1-1 1,0 0-1,0 0 1,13-16-1,-19 18 54,-6 6-2,-8 6 26,-4 11 19,2 0 0,0 1 0,0 1 0,2 0 0,1 1 0,-16 38 1,27-56-105,0 1 0,1-1 1,-1 1-1,1-1 1,-1 0-1,1 1 0,0-1 1,0 0-1,1 0 1,-1 1-1,0-1 1,1 0-1,0 0 0,2 3 1,4 7-7,-3-1 11,0 0 1,0 1 0,-1-1-1,0 1 1,-2 0 0,1 0-1,0 20 1,-3-32-3,-1 0-1,0 0 1,1 0 0,-1 0-1,0 0 1,0 0 0,0-1-1,0 1 1,0 0 0,1-1-1,-1 1 1,-1 0 0,1-1-1,0 0 1,0 1 0,0-1-1,0 0 1,-2 1 0,-10 5-58,12-5-25,1 0 0,-1-1 0,0 1 0,1-1 0,-1 1 1,0-1-1,0 1 0,0-1 0,1 1 0,-1-1 0,0 0 0,0 1 0,0-1 0,0 0 0,0 0 1,1 1-1,-1-1 0,0 0 0,0 0 0,0 0 0,0 0 0,0 0 0,0-1 0,0 1 0,0 0 1,1 0-1,-1-1 0,0 1 0,0 0 0,0-1 0,0 1 0,1-1 0,-1 1 0,0-1 0,1 1 1,-1-1-1,0 1 0,1-1 0,-1 0 0,0 1 0,1-1 0,-1 0 0,1 0 0,-1 1 0,1-2 1,-4-9-597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05.26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188 30 15619,'0'-1'325,"1"1"0,-1-1 0,1 0 0,-1 0-1,0 0 1,1 0 0,-1-1 0,0 1 0,0 0 0,0 0-1,0 0 1,0 0 0,0 0 0,0 0 0,0 0 0,0 0-1,0 0 1,0 0 0,-1 0 0,1 0 0,0 0 0,-1 0-1,1 0 1,-1 0 0,1 0 0,-1 0 0,-1-1 0,-11 18 1219,-3 16-1331,2-1-1,1 2 1,1 0 0,-8 38-1,4-12-119,0 13 222,16-71-258,7-42 367,-6 37-424,1 0 0,-1 0-1,1 0 1,0 0-1,1 0 1,-1 0-1,1 0 1,-1 1 0,1-1-1,0 1 1,0 0-1,1 0 1,6-5-1,-3 3-3,1 1 0,0 0-1,0 0 1,0 0 0,18-4-1,-25 8 6,0 0 0,0-1 0,0 1 0,1 0-1,-1 0 1,0 0 0,0 0 0,1 0 0,-1 0 0,0 0-1,0 0 1,1 1 0,-1-1 0,0 0 0,0 1 0,0-1-1,0 1 1,0-1 0,1 1 0,-1-1 0,0 1-1,0 0 1,0 0 0,1 1 0,0 1 3,0-1 0,-1 1 1,1-1-1,-1 1 0,1 0 0,-1-1 0,0 1 0,0 0 1,-1 0-1,2 3 0,-1 4 8,0 0 1,0 0-1,-1 0 1,0 0-1,-3 15 1,1-9 35,-2 1 0,0-1 0,-1-1 1,0 1-1,-12 21 0,15-32-16,-1 0 1,0 0-1,0-1 1,-1 1-1,1-1 1,-1 0-1,0 0 1,0 0-1,-1 0 1,1-1-1,-1 0 1,0 0-1,1 0 1,-1 0-1,0-1 1,-1 0-1,1 0 1,0 0-1,-10 1 1,2-1 73,-1 1 0,1 0 1,-18 6-1,30-8-152,1-1 0,-1 0 0,1 0 0,-1 1 0,1-1 0,-1 0 0,0 0 0,1 0 0,-1 0 0,1 0 0,-1 0 1,0 0-1,1 0 0,-1 0 0,0 0 0,1 0 0,-1 0 0,1-1 0,-1 1 0,1 0 0,-1 0 0,0-1 0,1 1 0,-1 0 0,1-1 0,-1 1 0,1 0 0,-1-1 0,1 1 0,0-1 0,-1 1 0,1-1 0,0 1 0,-1-1 0,1 1 1,0-1-1,-1 1 0,1-1 0,0 1 0,0-1 0,0 0 0,-1 1 0,1-1 0,0 1 0,0-1 0,0 0 0,0 0 0,1-31-1948,4 5 1322,3-7-208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33.15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0 157 16219,'0'-1'215,"0"-1"0,0 1 0,0-1 0,0 1 0,0 0 0,0-1 0,1 1 0,-1-1 0,0 1 0,1 0 0,-1-1 0,1 1 0,-1 0 0,1 0 0,-1-1 0,1 1 0,2-2 0,15-24 1205,-17 25-1230,7-9 256,3-5 260,24-26-1,-32 39-640,0 0 0,0 0 0,0 1-1,0-1 1,0 1 0,1-1 0,-1 1-1,1 0 1,0 0 0,0 1 0,0-1 0,0 1-1,0 0 1,6-1 0,-9 1-47,0 1 0,0 1 0,0-1 0,0 0 0,-1 0 0,1 0 0,0 0 0,0 1 0,0-1 0,0 0 1,-1 1-1,1-1 0,0 1 0,0-1 0,-1 1 0,1-1 0,0 1 0,-1-1 0,1 1 0,0 0 0,-1-1 0,1 1 0,-1 0 0,1 0 0,0 2 21,1 0 0,-1 0 0,0 0 0,0 0 0,-1 0 0,1 0 0,0 4 0,0 5 124,-1 0 0,-2 20 0,0-22-23,0 1 0,0-1-1,-1 1 1,0-1 0,-1 0 0,0 0-1,-1-1 1,-10 17 0,18-24-148,-1 0 1,0 0 0,1 0 0,-1 0-1,1-1 1,0 1 0,5 1-1,0 2-27,7 4 3,0 1 0,20 17 0,-32-25 30,0 1 1,0 0 0,0 0-1,0 0 1,-1 0 0,1 1-1,-1-1 1,0 1-1,0-1 1,0 1 0,0 0-1,-1 0 1,1-1 0,-1 1-1,0 0 1,1 8-1,-3-8 25,0 0 0,0 0 0,0 0 0,0-1-1,0 1 1,-1 0 0,0 0 0,0-1 0,0 1-1,0-1 1,0 1 0,-1-1 0,-3 3 0,-38 38 391,26-29-233,-1 0 0,0-2 0,-26 14 0,63-54-4199,3-16 2646,-8 13 421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33.71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41 4 18644,'0'0'36,"0"0"0,0 0 0,0 0 1,0-1-1,0 1 0,0 0 0,0 0 0,0 0 0,0 0 1,0-1-1,0 1 0,0 0 0,0 0 0,0 0 0,-1 0 1,1 0-1,0-1 0,0 1 0,0 0 0,0 0 0,0 0 1,0 0-1,-1 0 0,1 0 0,0 0 0,0 0 0,0 0 1,0-1-1,-1 1 0,1 0 0,0 0 0,0 0 0,0 0 1,0 0-1,-1 0 0,1 0 0,0 0 0,0 0 0,0 0 1,0 0-1,-1 0 0,1 0 0,0 0 0,0 0 0,0 1 0,0-1 1,-1 0-1,1 0 0,0 0 0,0 0 0,0 0 0,0 0 1,-1 0-1,-8 13 690,-5 20 296,10-14-832,1-1 0,1 1 0,1 0-1,0 0 1,2 0 0,0 0 0,1-1 0,1 1 0,0 0 0,2-1 0,0 0 0,1 0 0,0 0-1,14 23 1,-17-36-162,-1-1-1,1 1 0,1-1 0,-1 1 1,1-1-1,0 0 0,0 0 0,0-1 0,0 1 1,1-1-1,-1 0 0,1 0 0,0 0 1,0-1-1,0 0 0,5 2 0,-6-3-3,-1 0 0,1-1 0,0 0 0,-1 1-1,1-1 1,0 0 0,-1-1 0,1 1 0,0-1 0,-1 0 0,1 0-1,-1 0 1,1 0 0,-1 0 0,1-1 0,-1 0 0,0 1-1,0-1 1,0-1 0,0 1 0,0 0 0,0-1 0,-1 1-1,4-5 1,-2 2 53,-1 0-1,1 0 1,-1 0 0,0 0-1,0-1 1,-1 1-1,1-1 1,1-8 0,-4 13-52,1 0 1,-1-1 0,0 1 0,1 0 0,-1 0-1,0 0 1,0 0 0,0-1 0,0 1-1,0 0 1,0 0 0,0 0 0,0 0-1,-1-1 1,1 1 0,0 0 0,-1 0 0,1 0-1,-1 0 1,1 0 0,-1 0 0,0 0-1,1 0 1,-1 0 0,0 0 0,0 0-1,0 0 1,1 1 0,-1-1 0,0 0-1,0 0 1,0 1 0,0-1 0,0 1 0,0-1-1,-1 1 1,1-1 0,0 1 0,0 0-1,0 0 1,0-1 0,0 1 0,-1 0-1,1 0 1,0 0 0,0 0 0,0 0 0,0 1-1,-2-1 1,-3 1-9,0 0 0,-1 1 0,1 0 0,0 0 0,1 0 0,-1 1 0,0 0 0,1 0 1,-1 0-1,1 1 0,0-1 0,0 1 0,0 1 0,1-1 0,-1 1 0,1-1 0,0 1 0,-5 9 0,9-14-80,-1 1 0,1 0 1,-1-1-1,1 1 0,0-1 0,-1 1 0,1 0 0,0-1 1,-1 1-1,1 0 0,0-1 0,0 1 0,0 0 0,0-1 1,-1 1-1,1 0 0,0-1 0,0 1 0,0 0 0,0 0 1,0-1-1,1 1 0,-1 0 0,0-1 0,0 1 0,0 0 1,1-1-1,-1 1 0,0 0 0,1-1 0,-1 1 0,1 0 1,0 0-4,1-1 1,-1 1 0,0-1 0,0 0-1,1 1 1,-1-1 0,0 0 0,0 0 0,1 0-1,-1 0 1,0 0 0,0 0 0,1-1 0,-1 1-1,0 0 1,0 0 0,3-2 0,17-7-621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43.79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15 187 15491,'-1'0'93,"1"0"1,-1 0-1,1 1 0,-1-2 0,1 1 0,-1 0 1,1 0-1,-1 0 0,1 0 0,-1 0 0,1 0 0,-1 0 1,1-1-1,-1 1 0,1 0 0,-1 0 0,1-1 1,-1 1-1,1 0 0,-1-1 0,1 1 0,0-1 0,-1 1 1,1 0-1,0-1 0,-1 1 0,1-1 0,0 1 1,0-1-1,-1 0 0,1 0 72,0-1 0,0 1-1,0-1 1,0 1 0,0-1 0,0 1 0,0-1-1,0 1 1,1 0 0,-1-1 0,1-1 0,2-4 334,0 1 1,0-1 0,8-10 0,-2 6-299,1-1 0,0 2 0,1-1 0,0 1-1,0 1 1,1 0 0,0 1 0,1 0 0,-1 1 0,2 0 0,25-9 0,-36 15-190,0 0-1,0 0 1,0 1 0,0-1-1,0 1 1,0-1 0,0 1-1,0 0 1,0 0 0,0 1 0,0-1-1,0 1 1,0-1 0,0 1-1,0 0 1,3 2 0,-4-2-4,-1 0 1,1 0 0,-1 0 0,0 1 0,1-1-1,-1 0 1,0 1 0,0-1 0,0 1-1,0-1 1,0 1 0,0 0 0,-1-1-1,1 1 1,0 0 0,-1 0 0,0-1 0,1 1-1,-1 0 1,0 0 0,0 0 0,0-1-1,0 1 1,0 0 0,0 0 0,0 0-1,-1-1 1,1 1 0,-1 2 0,-2 5 60,-1 1 1,1-1-1,-1 0 1,-1 0-1,0 0 1,0 0-1,-9 11 1,-51 54 667,51-59-547,-14 13 229,40-35-348,-1 0 1,2 0-1,-1 2 0,25-9 1,-29 11-88,0 0-1,0 1 1,1 0 0,-1 1 0,0 0 0,1 0-1,-1 0 1,1 1 0,8 1 0,-15 0 9,0-1 0,0 1 0,1-1 0,-1 1 0,0 0 1,0 0-1,0 0 0,0 0 0,0 0 0,0 0 0,-1 1 0,1-1 0,0 1 0,0-1 1,2 4-1,-3-3 8,1 1 1,-1-1-1,0 1 1,0 0-1,0-1 1,-1 1-1,1 0 1,-1-1-1,1 1 1,-1 0-1,0 0 1,0-1-1,0 1 1,0 0-1,-1 0 1,0 2-1,-1 3 69,0 0 0,0-1 0,-1 1 0,-1-1 0,1 0 0,-1 0 0,0 0 0,0-1 0,-1 1-1,-10 10 1,-7 5 430,-33 26 0,53-46-463,-40 31 320,31-25-1245,29-23-1623,-14 12 2373,-1 0 1,0-1-1,0 1 1,0-1-1,0 1 0,0-1 1,-1 0-1,0 0 1,3-6-1,10-25-785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7:44.27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111 2 20108,'-3'0'124,"1"-1"-1,0 1 1,-1 0-1,1 0 1,-1 0-1,1 0 1,0 0-1,-1 1 1,1-1-1,0 1 1,-1-1-1,1 1 1,0 0-1,0 0 1,0 0-1,-1 0 1,1 0 0,0 0-1,0 1 1,1-1-1,-1 1 1,0 0-1,0-1 1,1 1-1,-1 0 1,1 0-1,-1 0 1,1 0-1,0 0 1,-1 3-1,-1 0 14,0 1 1,0 0-1,0 0 0,1 0 0,0 0 1,0 1-1,1-1 0,0 0 0,0 1 1,0 8-1,1-11-116,0 1 1,1-1-1,-1 0 0,1 0 1,0 0-1,0 0 1,1 0-1,-1 0 1,1 0-1,0 0 0,0 0 1,0-1-1,0 1 1,1-1-1,0 1 0,-1-1 1,1 0-1,0 0 1,1 0-1,-1-1 1,0 1-1,1-1 0,-1 0 1,1 0-1,0 0 1,0 0-1,0-1 1,6 3-1,-5-4 9,-1 1 0,1 0 0,0-1 0,-1 0 0,1 0 0,0 0 0,0-1 0,-1 1 0,1-1 0,0 0 0,-1-1 0,1 1-1,-1-1 1,1 0 0,-1 0 0,0 0 0,0-1 0,0 1 0,0-1 0,0 0 0,-1 0 0,1-1 0,-1 1 0,0-1 0,4-5 0,-3 5 35,-1-1 0,0 0 0,0 0 0,-1-1 0,1 1 0,-1 0 0,0-1 0,-1 1 0,1-1 0,-1 0 0,0 0 0,0-11 0,-1 14-36,-1 0 1,1 1-1,-1-1 0,1 0 1,-1 0-1,0 0 1,0 0-1,0 0 0,-1 1 1,1-1-1,-1 1 0,1-1 1,-1 1-1,0-1 0,0 1 1,0 0-1,0 0 1,0 0-1,0 0 0,-1 0 1,1 0-1,-1 1 0,1-1 1,-1 1-1,0 0 0,-4-2 1,1 1-93,0 1 0,0 0 0,0 0 0,-1 0 0,1 1 1,0 0-1,0 0 0,0 0 0,0 1 0,0 0 0,0 0 0,0 0 1,-9 4-1,5-1-216,0 0 0,0 1 0,0 0 1,1 1-1,0 0 0,-15 12 0,8-2-321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22.92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5 649 14803,'-1'1'169,"1"1"1,-1-1-1,1 1 0,-1-1 1,1 1-1,-1-1 0,1 1 0,0-1 1,0 1-1,0 0 0,0-1 1,0 4-1,0-5-129,0 0 0,0 0-1,0 0 1,0 0 0,0 1 0,0-1 0,0 0 0,1 0 0,-1 0 0,0 0-1,0 0 1,0 0 0,0 1 0,0-1 0,0 0 0,0 0 0,0 0 0,0 0-1,1 0 1,-1 0 0,0 0 0,0 0 0,0 0 0,0 0 0,0 1 0,0-1 0,1 0-1,-1 0 1,0 0 0,0 0 0,0 0 0,0 0 0,0 0 0,1 0 0,-1 0-1,0 0 1,0 0 0,0 0 0,0 0 0,0 0 0,1-1 0,8-8 1199,1-8-413,0 0 0,-2 0 1,0-1-1,8-29 0,14-77 68,30-278-689,-57 380-210,-3 22 5,0 0 0,0 0 0,0 0 0,0 0 0,0 1 0,0-1 1,0 0-1,0 0 0,0 0 0,0 0 0,0 0 0,0 0 0,1 0 0,-1 0 1,0 0-1,0 1 0,0-1 0,0 0 0,0 0 0,0 0 0,0 0 0,1 0 0,-1 0 1,0 0-1,0 0 0,0 0 0,0 0 0,0 0 0,0 0 0,1 0 0,-1 0 1,0 0-1,0 0 0,0 0 0,0 0 0,0 0 0,0 0 0,1 0 0,-1 0 1,0 0-1,0-1 0,0 1 0,0 0 0,0 0 0,0 0 0,0 0 0,0 0 1,1 0-1,-1 0 0,0 0 0,0 0 0,0-1 0,0 1 0,0 0 0,15 78 68,-2-4 51,-5-45 35,1 0-1,1-1 1,2 0-1,25 45 1,-28-57-301,1-1 0,1-1 0,1 0 0,0-1 0,0 0 0,1-1-1,1 0 1,0-1 0,19 12 0,-53-24-1911,-1-4 1336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23.46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8 144 14803,'-7'17'1929,"7"-9"-1001,3-6-352,5-3 2064,7-2-1487,6-3-369,4-1-120,5-2-240,4-1-136,-3-3-352,3-1-344,-5-2-728,-2-4-881,-10-2 1601,-4-3-328,-7 1-288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0:23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13 14691,'-3'-13'1878,"6"17"43,5 24-247,-7 16-862,-2 0 1,-8 50-1,4-60-748,2-1 1,1 1 0,2 0 0,1 0-1,6 36 1,-6-67-62,-1 0-1,1 0 1,-1-1 0,1 1-1,0 0 1,1 0 0,-1 0-1,0-1 1,1 1 0,-1 0-1,1-1 1,0 0 0,0 1-1,0-1 1,4 4 0,-4-5 2,0 0 0,0 0 1,0-1-1,1 1 1,-1 0-1,0-1 0,0 0 1,0 1-1,1-1 1,-1 0-1,0 0 0,0 0 1,1 0-1,-1-1 1,0 1-1,0-1 0,1 1 1,-1-1-1,0 0 0,0 0 1,0 0-1,2-1 1,21-13-154,0 0 0,-1-2 0,-1-1 0,39-39 0,-37 33-55,22-22-155,-31 26 44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24.01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63 16428,'3'3'328,"0"0"1,0 0 0,0 0-1,0 1 1,0 0 0,-1-1-1,0 1 1,2 4 0,8 12 743,0-4-412,1-1 0,22 22 1,-31-33-614,1 1 0,0-1 1,0 0-1,0-1 1,1 1-1,-1-1 1,1 0-1,0 0 0,0-1 1,0 0-1,11 3 1,-14-5-59,-1 0 0,0 0 0,1 0 0,-1 0 0,0-1 1,1 1-1,-1-1 0,0 0 0,0 0 0,0 1 0,0-1 0,1-1 1,-1 1-1,-1 0 0,1 0 0,0-1 0,0 1 0,0-1 1,-1 1-1,1-1 0,-1 0 0,1 0 0,-1 0 0,0 0 1,0 0-1,1 0 0,-2 0 0,1 0 0,0 0 0,0-1 0,0-3 1,3-7-193,-1-1 0,-1 0 1,1-27-1,-2 36 147,0-90-1047,-1 95 1145,0 1-16,4 66 1023,2 0 0,27 111 0,-33-176-1042,14 55 383,-12-52-475,0-1 1,-1 1 0,2 0-1,-1 0 1,0-1 0,1 1-1,0-1 1,4 5 0,-7-9 53,0 0 0,0 0 0,1 0 1,-1 1-1,0-1 0,0 0 0,0 0 0,1 0 1,-1 0-1,0 0 0,0 0 0,1 0 1,-1 0-1,0 0 0,0 0 0,1 0 0,-1 0 1,0 0-1,0 0 0,1 0 0,-1 0 0,0 0 1,0 0-1,0 0 0,1 0 0,-1 0 1,0 0-1,0 0 0,1-1 0,-1 1 0,0 0 1,0 0-1,0 0 0,1 0 0,-1 0 0,0-1 1,0 1-1,0 0 0,0 0 0,0 0 1,1-1-1,-1 1 0,6-11-180,-6 10 84,6-13-366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24.60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0 114 20452,'4'3'1793,"2"0"-1185,2-1-280,7-5 856,4-3-360,7-7-400,3-2-271,2-2-410,0 0-263,-3-1-544,-5 2-208,-7 5-785,-13 9 1441,1-2-392,-14 10-184</inkml:trace>
  <inkml:trace contextRef="#ctx0" brushRef="#br0" timeOffset="1">32 252 17092,'6'7'1768,"7"-4"-1024,6-6-248,8-4 801,6-5-265,5-2-240,1-1-160,-1-5-680,-4 1-552,-5-8 584,-7 1-152,-18-2-136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25.87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 28 15059,'-2'-10'846,"-2"-7"1124,3 28 251,1 21-1440,3 0 0,0 0 0,2 0 1,1-1-1,16 46 0,-21-73-732,1 0 0,-1 0 0,1-1 0,0 1 0,0 0 0,0-1 0,0 0 0,1 1 0,0-1 0,-1 0 0,6 4 0,-7-6-41,1-1 0,-1 1 0,0 0-1,1-1 1,-1 1 0,1-1 0,-1 1-1,1-1 1,-1 0 0,1 0 0,0 0-1,-1 0 1,1 0 0,-1 0-1,1 0 1,-1 0 0,1 0 0,-1-1-1,1 1 1,-1-1 0,1 1 0,-1-1-1,1 0 1,-1 1 0,0-1 0,0 0-1,1 0 1,-1 0 0,0 0 0,0 0-1,0 0 1,2-2 0,4-5-254,-1 0-1,1 0 1,-1-1 0,-1 1 0,0-1 0,0 0 0,-1-1-1,0 1 1,3-12 0,-1 2-284,-2 1 0,0-1 0,-1 0 0,0-20 0,-3 4-453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26.38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0 17524,'0'25'2144,"3"4"-1392,2 5-288,6 0 1137,2 0-585,5 0-240,4-8-608,3-2-440,1-8-448,-2-3 632,-8-7-176,-6-2-112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27.65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2542 6869 14203,'21'-10'3937,"9"-10"-3528,0-2 0,-2-1 0,0-1 0,-2-1 0,33-40 0,-17 12-431,-3-2 0,33-61 0,-42 60 58,-2-2 0,-3 0 0,-2-2 0,-3 0 0,23-119 0,3-53 376,39-261-166,-24-464-161,-38 458-55,-11 201 17,-32-353 0,1 377 106,-44-400-68,54 619-78,-3 0 0,-1 1 0,-24-56 0,23 76 5,-1 0-1,-2 2 0,-1 0 0,-2 0 0,-38-45 1,-1 12 17,-107-93 1,-83-37-7,187 151-9,-3 3 1,-1 2-1,-2 4 0,-135-50 0,98 51-25,-1 5 1,-196-27-1,150 37-10,-229-36-14,185 10-3,-83-15 8,215 49 30,-1 4 1,-90 0-1,-54 17 366,207-10-337,-1 0 1,0 0 0,0 0 0,0-1-1,0 1 1,0-1 0,1 1 0,-1-1-1,0 0 1,1 0 0,-6-3 0,7 3-19,1 1 1,-1-1 0,0 0-1,1 0 1,-1 0-1,0 0 1,1 0 0,-1 0-1,1 0 1,0 0 0,-1 0-1,1 0 1,0 0 0,0-1-1,-1 1 1,1 0 0,0 0-1,0 0 1,0 0-1,0 0 1,1 0 0,-1-1-1,0 1 1,0 0 0,1 0-1,-1 0 1,1 0 0,-1 0-1,1 0 1,-1 0 0,2-1-1,2-6 28,1 0 1,0 1-1,0-1 0,1 1 0,-1 0 0,2 1 0,10-10 0,56-39 26,-71 54-64,68-45-343,2 4 1,1 3-1,3 3 0,125-42 1,-197 76 227,28-5-1183,-32 7 1268,1-1 1,-1 1 0,1 0 0,-1 0-1,1 0 1,-1 0 0,1 0-1,-1 0 1,1 0 0,-1 0-1,1 0 1,-1 0 0,1 0-1,-1 1 1,1-1 0,-1 0 0,1 0-1,-1 0 1,1 1 0,-1-1-1,1 0 1,-1 1 0,0-1-1,1 0 1,-1 1 0,0-1-1,1 0 1,-1 1 0,0-1 0,1 1-1,-1-1 1,0 1 0,0-1-1,1 1 1,-1-1 0,0 0-1,0 1 1,0-1 0,0 1-1,0 0 1,0-1 0,0 1 0,0-1-1,0 1 1,0-1 0,0 1-1,0-1 1,0 1 0,-4 13-583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28.22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65 18932,'17'-11'596,"0"1"0,1 0 0,19-6 0,-28 12-581,0 1-1,1 0 0,-1 1 1,1 0-1,-1 0 1,1 1-1,0 1 1,12 0-1,-19 0-12,0 0 1,0 1-1,0-1 1,0 1-1,-1 0 0,1 0 1,0 0-1,0 0 1,-1 1-1,1-1 1,-1 1-1,1 0 0,-1-1 1,0 1-1,1 0 1,2 4-1,-2-2 3,-1 0 0,1 0 1,-1 0-1,1 0 0,-1 1 0,-1-1 0,1 1 0,-1 0 1,2 5-1,-1 8-5,0 0 0,-1 1 0,-1-1 0,-2 20 0,-2-1-675,2-25 282,1 1 0,0 18-1,2-23 18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28.78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106 13 15275,'16'-13'3940,"-20"27"-1088,-4 9-2569,-70 279 301,67-256-1151,6-33-305,5-13 852,-1 0 0,1 0 1,0 0-1,0 0 0,0 0 1,0 0-1,0 0 0,-1 0 1,1 0-1,0 0 0,0 0 1,0 0-1,0 0 0,0 0 0,-1 0 1,1 0-1,0 0 0,0 0 1,0 0-1,0 0 0,0 0 1,-1 0-1,1 0 0,0 0 1,0-1-1,0 1 0,0 0 1,0 0-1,0 0 0,0 0 0,0 0 1,-1 0-1,1 0 0,0-1 1,0 1-1,0 0 0,0 0 1,0 0-1,0 0 0,0 0 1,0-1-1,-6-25-782,1-8 156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29.30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42 0 17876,'3'16'1432,"-3"13"-1088,1 5-152,8 6 496,3 2-176,6 0-303,3-2-185,8-6-337,-3-8-207,3-9-312,-3-4-552,-6-6 1000,-7 2-304,-10 1-113</inkml:trace>
  <inkml:trace contextRef="#ctx0" brushRef="#br0" timeOffset="1">6 518 15587,'-6'9'1225,"6"-3"-801,4-5-128,15-1 400,7-6-112,10-4-152,4-1-96,4-2-352,1 0-312,-3 3 320,-1 1-96,-7 3-88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30.04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9 16235,'9'0'1401,"-2"3"-889,2 4-176,5 2 592,0 1-232,5 2-200,2 1-64,-1 0-175,1-5-185,-3-3-457,-1-5-263,-2-9-584,-2-6 992,-6-14-216,0-7-232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30.56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544 0 16724,'-4'32'1584,"0"14"-984,-4 2-232,5 6 800,2-1-343,2-1-265,4-6-160,3-12-480,3-10-216,2-17-569,-2-8 745,-5-15-184,-2-8-88</inkml:trace>
  <inkml:trace contextRef="#ctx0" brushRef="#br0" timeOffset="1">0 838 12939,'0'2'153,"0"0"1,0 0 0,0 0-1,0 0 1,0 0 0,1 0-1,-1 0 1,1 0 0,-1 1-1,1-1 1,0-1 0,0 1-1,0 0 1,0 0-1,1 2 1,0-3-40,-1 0 0,1 0 0,0 0 0,-1 0 0,1-1 0,0 1-1,-1 0 1,1-1 0,0 0 0,0 1 0,0-1 0,-1 0 0,1 0 0,0 0 0,0 0 0,0 0 0,-1-1-1,1 1 1,0 0 0,2-2 0,11-1 252,0-2 1,0 0-1,-1 0 1,0-2-1,14-7 0,69-48 590,-82 53-813,314-251 507,-160 119-1928,-66 68-1334,-98 71 2074,-8 6-86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3.3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0 15875,'-1'1'71,"0"-1"-1,0 0 1,0 1-1,1-1 1,-1 1-1,0 0 1,0-1-1,1 1 1,-1 0-1,1-1 1,-1 1-1,0 0 1,1 0-1,-1 0 0,1-1 1,0 1-1,-1 0 1,1 0-1,0 0 1,-1 0-1,1 0 1,0 0-1,0 0 1,0 0-1,0 0 1,0 0-1,0 0 1,0-1-1,0 1 1,0 0-1,0 0 1,0 0-1,1 0 0,-1 0 1,0 0-1,1 0 1,-1 0-1,1-1 1,-1 1-1,1 0 1,-1 0-1,1 0 1,0-1-1,-1 1 1,1 0-1,0-1 1,-1 1-1,1-1 1,0 1-1,0-1 0,0 1 1,1 0-1,6 3 204,0 0 0,0 0 0,1-1-1,11 3 1,68 15 675,102 11 0,0 0-496,53 31-261,-194-46-167,0 3 0,83 46 0,85 78-1,56 32-25,-238-159 12,1-1 0,1-2-1,0-1 1,40 7 0,154 19 219,-92-18 38,-124-19-212,-9-2 1,-1 1 0,1 0-1,0 0 1,0 0 0,0 1 0,-1-1 0,1 2-1,-1-1 1,11 6 0,-16-8-51,0 0 1,1 0-1,-1 1 0,0-1 1,0 0-1,0 0 0,0 0 1,0 0-1,1 0 1,-1 0-1,0 0 0,0 0 1,0 1-1,0-1 0,0 0 1,0 0-1,1 0 0,-1 0 1,0 1-1,0-1 1,0 0-1,0 0 0,0 0 1,0 0-1,0 1 0,0-1 1,0 0-1,0 0 0,0 0 1,0 0-1,0 1 1,0-1-1,0 0 0,0 0 1,0 0-1,0 0 0,0 1 1,0-1-1,0 0 0,0 0 1,0 0-1,-1 1 0,-8-1-687,-10-5-1629,2-2 1070,12 5 374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2.4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 21069,'0'0'1952,"5"5"-1368,0-5-232,-1-5 752,-1-3-1048,1 4 216,-1-1-176,-12-2-288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0:23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6 17292,'-1'-6'1400,"-1"8"-1080,-1 3-160,3 11 432,0 5-128,3 5-168,0 4-104,1 5-216,2 1-48,-3-4-160,0-2-120,-2-4-384,2-4-320,-4-8 792,-5-2-216,0-11-96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32.13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132 1 14835,'0'8'5566,"-8"23"-3909,-13 42-1354,21-70-167,-9 27-22,-12 48 300,-45 105-1,66-183-424,-1 0 0,1 1-1,0-1 1,0 0 0,0 0 0,0 0-1,-1 0 1,1 0 0,0 0-1,0 0 1,0 0 0,-1 0-1,1 0 1,0 0 0,0 0 0,0 0-1,0 0 1,-1 0 0,1 0-1,0-1 1,0 1 0,0 0-1,0 0 1,-1 0 0,1 0-1,0 0 1,0 0 0,0 0 0,0 0-1,0-1 1,-1 1 0,1 0-1,0 0 1,0 0 0,0 0-1,0-1 1,0 1 0,0 0 0,0 0-1,0 0 1,0 0 0,0-1-1,-1 1 1,1 0 0,0 0-1,0 0 1,0-1 0,0 1 0,0 0-1,0 0 1,1 0 0,-1 0-1,0-1 1,0 1 0,0 0-1,0 0 1,0 0 0,0 0 0,0-1-1,0 1 1,0-19-551,1 1 0,0-1 0,5-23 0,0-1 125,1-10-247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32.70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 6 14603,'6'-6'1632,"0"15"-831,-3 7-249,1 10 968,2 6-360,1 5-367,3 1-161,3 2-240,0-5-96,2-6-424,1-6-224,-2-5-304,-1-3-201,-4-2-695,-2 0 1168,-7-2-288,0-3-280</inkml:trace>
  <inkml:trace contextRef="#ctx0" brushRef="#br0" timeOffset="1">4 395 17652,'-3'-1'1496,"7"-4"-1008,5 1-216,8-2 600,5-1-127,5-5-289,1 1-232,1-4-584,-2-1-344,-2-4 599,-6-3-95,-6-4-144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33.12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65 17004,'0'37'1449,"3"99"1142,-1-118-2465,1 0 0,0-1 0,1 1 0,1-1 0,10 24 1,-15-40-110,1 1 0,0 0 0,0 0 0,0-1 0,0 1 0,0 0 1,0-1-1,0 1 0,0-1 0,1 1 0,-1-1 0,3 2 0,-4-3-8,0 0 0,1 0 0,-1 0 0,1 1 0,-1-1 1,1 0-1,-1 0 0,0 0 0,1 0 0,-1 0 0,1 0 0,-1 0 0,1 0 0,-1 0 0,1 0 0,-1-1 0,0 1 0,1 0 0,-1 0 0,1 0 0,-1 0 0,1-1 0,-1 1 0,0 0 0,1 0 0,-1-1 0,0 1 0,1 0 1,-1-1-1,0 1 0,1-1 0,1-2 24,0 0 1,-1-1 0,1 1 0,-1-1-1,1 1 1,-1-1 0,0 1-1,-1-1 1,1 0 0,0-4 0,0-23 138,0 0 1,-3 0-1,0 0 1,-2 0 0,-1 1-1,-10-32 1,7 45-22,4 13-9,2 12 60,2-1-176,1 1 1,0 0-1,0-1 1,0 1-1,1-1 1,0 1 0,1-1-1,0 0 1,0 0-1,0 0 1,1 0-1,8 12 1,-11-19-26,0 1-1,-1 0 1,1 0 0,0-1-1,0 1 1,0 0 0,0-1-1,0 1 1,0-1 0,0 1-1,0-1 1,0 1 0,0-1-1,0 0 1,0 1 0,0-1-1,0 0 1,0 0 0,1 0-1,-1 0 1,0 0 0,0 0-1,2-1 1,-1 0 1,0 1-1,0-1 0,0 0 1,0-1-1,0 1 1,-1 0-1,1-1 1,0 1-1,-1 0 1,1-1-1,1-3 1,4-4 3,-1-1 1,0 0 0,7-17 0,-12 24-6,17-48 19,-14 39-12,0-1 0,1 1 0,9-18 0,-14 30-7,0 0 0,0 0 0,0 0 0,0 0 0,0 0 0,0 0-1,0 0 1,0-1 0,0 1 0,0 0 0,0 0 0,0 0 0,0 0 0,0 0 0,1 0 0,-1 0 0,0 0 0,0 0 0,0 0 0,0 0-1,0 0 1,0 0 0,0 0 0,0 0 0,0 0 0,1 0 0,-1 0 0,0 0 0,0 0 0,0 0 0,0 0 0,0 0 0,0 0 0,0 0-1,0 0 1,0 0 0,1 0 0,-1 0 0,0 0 0,0 0 0,0 0 0,0 0 0,0 0 0,0 0 0,0 0 0,0 0 0,0 0-1,0 0 1,0 0 0,0 0 0,1 1 0,-1-1 0,0 0 0,0 0 0,0 0 0,0 0 0,0 0 0,0 0 0,0 0 0,0 0 0,3 11-6,2 14-4,-5-24 10,7 50-288,3 0 1,28 86-1,-35-130 25,0 0 1,1 0-1,0 0 0,8 12 0,-11-19 226,-1 1 0,1 0 0,0 0 0,-1-1 0,1 1 0,-1 0-1,1-1 1,0 1 0,0-1 0,-1 1 0,1-1 0,0 0 0,0 1 0,0-1 0,0 0 0,0 1 0,-1-1-1,1 0 1,0 0 0,2 0 0,-2 0 13,-1-1 0,1 1 0,0-1 0,0 1 0,0-1 0,0 0 0,0 0 0,-1 1 0,1-1 0,0 0 0,-1 0 0,1 0 0,-1 0 0,1 0 0,-1 0 0,1 0 0,-1 0 0,1 0 0,-1 0 1,0 0-1,0 0 0,1-2 0,4-42-625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33.72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98 19780,'0'5'1569,"8"0"-1121,6-1-168,6-5 504,5-5-192,5-3-344,-1-2-392,3-7-832,-3-1 936,-10-4-224,-6-1-152</inkml:trace>
  <inkml:trace contextRef="#ctx0" brushRef="#br0" timeOffset="1">16 232 16027,'11'0'1833,"9"0"-1185,6-10-280,3-3 1072,7-4-800,3-2-263,-1-3-762,-4 0 481,-18 7-160,-3 3-144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34.74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14 0 16828,'1'2'202,"-1"0"1,0-1 0,0 1 0,0 0 0,0 0-1,0-1 1,0 1 0,0 0 0,-1-1 0,1 1-1,-1 0 1,1-1 0,-1 1 0,1 0-1,-2 1 1,-2 10 704,2 0-552,0 0-1,1 0 1,1 1 0,0-1-1,3 17 1,-3-25-313,1 0 0,0 0 1,0 0-1,0 0 0,1 0 0,0-1 1,0 1-1,0-1 0,0 1 1,1-1-1,-1 0 0,1 0 0,0 0 1,1 0-1,-1 0 0,0-1 0,6 5 1,-7-7-34,0 0 1,1 0-1,-1 1 0,0-1 1,1-1-1,-1 1 1,0 0-1,1-1 1,-1 1-1,1-1 0,-1 0 1,1 1-1,-1-1 1,1-1-1,-1 1 0,1 0 1,2-1-1,-1 0-27,0-1 0,0 1-1,0-1 1,0 0 0,-1 0-1,1 0 1,-1-1 0,1 1-1,4-6 1,-2 2-144,0-1 0,0 0-1,0 0 1,-1 0 0,0-1-1,-1 0 1,0 0 0,0 0 0,3-10-1,-5 10-106,0 0 0,-1 0 0,1-1 0,-2 1 0,1 0 0,-1-1 0,0 1 0,-3-15 0,3 23 272,0 0 0,0 0 0,0 1 0,0-1 0,0 0 1,0 0-1,0 0 0,0 0 0,0 0 0,0 0 1,0 0-1,0 0 0,-1 0 0,1 0 0,0 1 0,0-1 1,0 0-1,0 0 0,0 0 0,0 0 0,0 0 0,0 0 1,0 0-1,0 0 0,0 0 0,-1 0 0,1 0 0,0 0 1,0 0-1,0 0 0,0 0 0,0 0 0,0 0 1,0 0-1,0 0 0,-1 0 0,1 0 0,0 0 0,0 0 1,0 0-1,0 0 0,0 0 0,0 0 0,0 0 0,0 0 1,0 0-1,0 0 0,-1 0 0,1 0 0,0 0 1,0 0-1,0-1 0,0 1 0,0 0 0,0 0 0,0 0 1,0 0-1,0 0 0,0 0 0,0 0 0,0 0 0,0 0 1,0 0-1,0-1 0,0 1 0,-3 8 286,2 8-61,1-1-1,1 1 0,1 0 1,0-1-1,1 1 0,0-1 1,2 0-1,0 0 0,0 0 1,14 25-1,-18-39-227,0 1-1,-1-1 1,1 0 0,0 1 0,0-1 0,0 0 0,1 0-1,-1 0 1,0 0 0,0 0 0,1 0 0,-1 0-1,2 1 1,8 1-105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35.14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0 345 17428,'2'13'1624,"5"-9"-944,9-2-200,10-10 817,6-7-217,10-12-312,4-6-160,6-7-192,0-5-120,-4-1-424,-3 2-360,-9 7-592,-4 5 368,-16 12 392,-6 5-216,-9 14-193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35.62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0 531 14835,'1'1'109,"-1"-1"1,1 1-1,-1-1 0,1 1 1,-1-1-1,1 0 0,-1 1 0,1-1 1,-1 1-1,1-1 0,-1 0 0,1 0 1,0 1-1,-1-1 0,1 0 0,-1 0 1,1 0-1,0 1 0,-1-1 1,1 0-1,0 0 0,-1 0 0,1 0 1,0 0-1,-1 0 0,1-1 0,0 1 1,-1 0-1,1 0 0,-1 0 0,1-1 1,0 1-1,-1 0 0,1 0 1,-1-1-1,1 1 0,-1-1 0,1 1 1,-1-1-1,1 1 0,-1 0 0,1-1 1,-1 1-1,1-1 0,-1 0 0,0 1 1,1-1-1,2-5 351,0 0 0,0 0-1,-1 0 1,3-8 0,-1 2-111,24-69 370,-3-2 0,-3-1 1,10-94-1,-29 137-686,-3 29-6,-3 25 24,-2 23-390,1 1 0,1-1 0,3 0 0,1 1 0,6 38 0,-2-62-1205,-5-12 1486,0-1 1,0 0-1,0 0 0,0 0 1,1 0-1,-1 0 1,0 0-1,0 0 1,0 0-1,0 0 1,1 0-1,-1 0 1,0 0-1,0 0 1,0 0-1,1 0 0,-1 0 1,0 0-1,0 0 1,0 0-1,0 0 1,1 0-1,-1 0 1,0-1-1,0 1 1,0 0-1,0 0 1,0 0-1,1 0 0,-1 0 1,0 0-1,0 0 1,0-1-1,0 1 1,0 0-1,0 0 1,0 0-1,11-23-2124,-10 22 2226,8-22-1381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36.17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 58 13619,'1'5'418,"0"-1"0,0 1 0,-1-1 0,1 1 0,-1-1-1,0 1 1,-1 6 0,-2 23 1432,-2 72 25,5-92-1806,0 1 0,2-1 0,0 0 0,0 1 0,6 15 0,-7-28-46,-1 1 0,1 0 0,1-1 1,-1 1-1,0-1 0,1 1 1,-1-1-1,1 0 0,0 1 0,0-1 1,-1 0-1,2 0 0,-1 0 1,3 2-1,-3-3 3,-1-1 0,1 1-1,-1-1 1,1 1 0,0-1 0,-1 0 0,1 0 0,-1 1-1,1-1 1,-1 0 0,1 0 0,0-1 0,-1 1 0,1 0-1,-1-1 1,1 1 0,-1 0 0,1-1 0,-1 0 0,1 1-1,-1-1 1,1 0 0,-1 0 0,0 0 0,1 0 0,1-2-1,4-4 94,0 0 0,0 0 0,-1-1 0,0 0 0,0 0 0,-1-1 0,0 1 0,-1-1 0,5-12 0,-2 2 126,0-1 1,-1-1 0,3-27 0,-7 36-149,-1 0 1,0 0-1,-1 0 0,-1 1 1,-3-22-1,3 29-82,0-1-1,0 1 1,0 0-1,0-1 1,-1 1-1,0 0 1,0 0-1,0 0 1,0 0-1,-1 1 1,1-1-1,-1 1 1,0-1-1,0 1 1,0 0 0,-1 0-1,1 0 1,-5-2-1,6 4-67,0 0 0,0 0 0,-1 0 1,1 1-1,0-1 0,0 1 0,0-1 0,-1 1 0,1 0 0,0 0 0,0 0 0,-1 0 1,1 0-1,0 1 0,0-1 0,0 1 0,-1-1 0,1 1 0,0 0 0,0 0 1,0 0-1,-3 2 0,2-1-32,0 0 0,0 0 0,0 1 0,0-1-1,1 1 1,-1 0 0,1 0 0,0 0 0,-1 0 0,2 0 0,-1 1 0,0-1 0,-1 4 0,-4 17-403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36.73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101 305 16684,'1'-8'3048,"-5"22"-457,-30 79 647,21-50-2897,-5 1-174,12-30-156,0 0 0,1 1 0,0 0 0,1 0 0,-2 18 0,6-33-16,0 1 0,0-1 1,0 1-1,0 0 0,0-1 1,0 1-1,0 0 0,1-1 0,-1 1 1,0-1-1,0 1 0,1 0 1,-1-1-1,0 1 0,1-1 0,-1 1 1,1-1-1,-1 1 0,0-1 1,1 0-1,-1 1 0,1-1 0,-1 1 1,1-1-1,0 0 0,-1 1 1,1-1-1,-1 0 0,1 0 0,0 0 1,-1 1-1,1-1 0,-1 0 0,1 0 1,0 0-1,-1 0 0,1 0 1,0 0-1,-1 0 0,1 0 0,0 0 1,-1 0-1,1-1 0,-1 1 1,1 0-1,0-1 0,31-9-757,-14 1 137,31-20 0,-37 21 470,20-12-258</inkml:trace>
  <inkml:trace contextRef="#ctx0" brushRef="#br0" timeOffset="1">320 613 18372,'1'3'1335,"3"-8"-423,9-18 12,12-34-64,-4-8-582,-4-2 0,-2 0-1,-4-1 1,5-96 0,-15 142-257,0 1 0,-4-23-1,-1 32 18,3 12-37,1 0 1,0 0 0,-1 0 0,1 0-1,0 0 1,0 0 0,-1 0 0,1 0-1,0 0 1,0 0 0,-1 0-1,1 0 1,0 0 0,0 1 0,0-1-1,-1 0 1,1 0 0,0 0 0,0 0-1,0 1 1,-1-1 0,1 0-1,0 0 1,0 1 0,0-1 0,0 0-1,0 0 1,-1 0 0,1 1 0,0-1-1,0 0 1,0 0 0,0 1 0,0-1-1,0 0 1,0 1 0,0-1-1,0 0 1,0 0 0,0 1 0,0-1-1,0 0 1,0 1 0,-4 19 60,1 1 1,1 0-1,1 32 1,8 67 74,-5-96-394,1 1 1,2-2-1,0 1 1,2-1-1,0 0 1,16 33-1,-6-17-460,-12-27 224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43.18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 7 20684,'-1'-6'2457,"3"15"-1985,4 9 784,3 7-303,3 8-313,3 5-136,4 5-168,3 5-136,0-3-480,-2-3-312,-1-5-609,-1-5-303,-7-10 1064,-7-3-264,-10-16-264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0:24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0 229 16940,'4'-13'361,"0"1"1,0-1 0,1 1 0,1 0-1,0 1 1,1-1 0,0 1-1,0 0 1,1 1 0,1 0 0,0 0-1,12-10 1,-13 13-269,1-1 0,1 1 0,0 1 0,0 0 0,0 0 0,0 1 0,1 0 0,0 1 0,0 0 0,0 0 0,1 2 0,-1-1 0,22-1 0,-30 4-87,0 0 1,0 0 0,-1 0 0,1 0 0,0 0-1,0 1 1,-1-1 0,1 1 0,0-1 0,-1 1-1,1 0 1,0 0 0,-1 1 0,1-1 0,-1 0-1,0 1 1,1-1 0,-1 1 0,0 0-1,0 0 1,0 0 0,0 0 0,-1 0 0,1 0-1,0 0 1,-1 1 0,0-1 0,1 1 0,-1-1-1,0 1 1,0-1 0,0 1 0,-1 0 0,1-1-1,-1 1 1,1 4 0,-1 2 55,0 1 0,0 0 0,-1 0 0,0 0 0,-1 0 0,0-1 0,0 1 0,-1-1-1,-5 11 1,2-6 63,0-1-1,-2 1 0,-9 13 0,14-22-225,-1-1-1,1 1 0,-1-1 1,0 0-1,0 0 0,-1 0 1,1-1-1,-1 1 0,0-1 1,1 0-1,-10 3 1,14-6 66,0 1 0,-1-1 0,1 0 0,-1 0 0,1 0 0,-1 1 0,1-1 0,-1 0 0,1 0 0,-1 0 0,1 0 0,-1 0 0,0 0 0,1 0 0,-1 0 0,1 0 0,-1 0 0,1 0 0,-1-1 0,1 1 0,-1 0 0,1 0 1,-1 0-1,1-1 0,0 1 0,-1 0 0,1-1 0,-1 1 0,1 0 0,-1-1 0,1 1 0,0 0 0,-1-1 0,1 1 0,0-1 0,0 1 0,-1-1 0,1 1 0,0-1 0,0 1 0,0-1 0,-1 1 0,1-1 0,0 1 0,0-1 0,0 1 0,0-1 0,0 1 0,0-1 1,0 0-1,3-11-582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43.80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43 422 17756,'-5'-7'397,"0"1"0,1-1 0,0 0 1,0 0-1,0 0 0,1-1 0,0 0 0,0 1 1,1-1-1,0 0 0,1 0 0,-2-14 0,3 12-94,1-1 1,0 1-1,0 0 0,1 0 0,0 0 0,1 0 0,0 0 1,1 0-1,8-15 0,-4 9-197,2 0 0,0 1 1,0 0-1,2 1 0,0 0 0,15-13 1,-17 18-94,1-1 0,0 2 0,0 0 0,1 0 0,0 1 0,1 1 0,0 0 0,19-6 0,-29 11-14,0 0 0,0 0 0,0 0 0,0 1 0,0 0 0,1-1 0,-1 1 0,0 1 0,0-1 0,0 0 0,0 1 0,6 1 0,-7-1 9,0-1 0,-1 1 0,1 0 1,0 1-1,0-1 0,-1 0 0,1 0 0,-1 1 1,1-1-1,-1 1 0,1-1 0,-1 1 0,0 0 0,0-1 1,2 4-1,-2 0 34,1 0 0,0 0 1,-1 1-1,0-1 0,-1 1 1,1-1-1,-1 0 0,0 1 0,0-1 1,0 1-1,-1-1 0,0 1 1,-3 8-1,-5 16 208,-3-1 0,0 0 0,-2-1 0,-1-1 1,-1 0-1,-20 26 0,15-29-583,21-24 299,0 1 0,0-1 0,-1 0 0,1 0 0,0 0 1,0 1-1,-1-1 0,1 0 0,0 0 0,-1 0 0,1 0 0,0 1 0,-1-1 0,1 0 0,0 0 0,0 0 0,-1 0 0,1 0 0,0 0 0,-1 0 0,1 0 0,-1 0 0,1 0 0,0 0 0,0 0 0,-1 0 0,0-1 0,1 1-65,0-1-1,-1 0 1,1 1 0,-1-1-1,1 0 1,0 0-1,0 0 1,0 1 0,-1-1-1,1 0 1,0 0 0,0 0-1,0 0 1,0 1-1,0-1 1,0 0 0,1-1-1,0-6-219,0 0 0,1 0 0,4-16 0,5-3-552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44.31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1 106 19924,'7'16'655,"-1"0"-1,-1 0 1,0 1-1,-1 0 1,2 22-1,-3-21-164,0 0 0,1-1 0,1 1 1,9 22-1,-13-38-466,0-1 1,-1 1-1,1 0 1,0-1-1,0 1 0,0 0 1,0-1-1,1 0 1,-1 1-1,0-1 1,1 0-1,-1 1 1,3 0-1,-4-2-19,1 1 1,-1-1-1,1 0 0,0 0 0,-1 0 0,1 0 0,-1 0 0,1 0 0,-1 0 1,1 0-1,0 0 0,-1 0 0,1 0 0,-1 0 0,1 0 0,-1-1 0,1 1 1,-1 0-1,1 0 0,-1-1 0,1 1 0,-1 0 0,1-1 0,-1 1 1,1 0-1,-1-1 0,1 0 0,1-2-9,1-1 0,-1 1 0,0-1 1,-1 0-1,1 1 0,0-1 0,-1 0 0,0 0 0,0 0 1,0-4-1,2-7-19,-1 1 0,-1-1 0,0 0 0,-1 0 1,0 1-1,-1-1 0,-1 0 0,-6-24 0,8 38 23,-1 0 0,1 0 1,0 0-1,-1 0 0,1 0 0,-1 0 0,1 0 0,-1 0 0,1 0 0,-1 0 0,0 1 0,1-1 0,-1 0 0,0 0 0,0 1 1,1-1-1,-1 0 0,0 1 0,0-1 0,0 1 0,0-1 0,0 1 0,0-1 0,0 1 0,0 0 0,0-1 0,0 1 0,-2 0 1,2 0-29,-1 1 1,1-1 0,-1 0 0,1 1 0,-1 0 0,1-1 0,0 1 0,-1 0 0,1-1-1,0 1 1,0 0 0,0 0 0,-1 0 0,1 0 0,0 0 0,0 1 0,1-1-1,-1 0 1,-1 2 0,2-3-15,0 0-1,0 0 0,1 0 0,-1 0 1,0 0-1,0 0 0,1-1 1,-1 1-1,0 0 0,1 0 0,-1 0 1,0 0-1,0 0 0,1 0 1,-1 0-1,0 0 0,1 0 0,-1 1 1,0-1-1,0 0 0,1 0 1,-1 0-1,0 0 0,0 0 0,1 0 1,-1 0-1,0 1 0,0-1 1,0 0-1,1 0 0,-1 0 0,0 1 1,0-1-1,0 0 0,0 0 1,1 1-1,-1-1 0,0 0 0,0 0 1,0 1-1,0-1 0,0 0 1,0 0-1,0 1 0,0-1 0,0 0 1,0 0-1,0 1 0,0-1 1,0 0-1,0 1 0,0-1 1,0 0-1,0 0 0,0 1 0,0-1 1,0 0-1,0 0 0,0 1 1,0-1-1,-1 0 0,1 0 0,0 1 1,0-1-1,-1 0 0,25-9-2476,-14 0 1299,-1 1 0,1-1 1,14-20-1,20-33 413,-34 47 1452,-7 24 2166,-3 9-1449,0-14-1097,0 86 3080,1-80-3152,0 0 0,0-1-1,1 1 1,0 0 0,1-1 0,0 0 0,5 10 0,-8-19-172,0 1 1,1 0 0,-1-1-1,0 1 1,1 0 0,-1-1 0,0 1-1,1 0 1,-1-1 0,1 1-1,0-1 1,-1 1 0,1-1 0,-1 1-1,1-1 1,0 0 0,-1 1-1,1-1 1,1 1 0,-2-1-8,1 0 1,-1 0-1,1-1 1,-1 1 0,1 0-1,-1 0 1,0 0-1,1 0 1,-1-1-1,1 1 1,-1 0 0,1 0-1,-1-1 1,0 1-1,1 0 1,-1-1-1,0 1 1,1 0 0,-1-1-1,0 1 1,1 0-1,-1-1 1,2-2 39,-1 0 0,1-1 0,-1 1 1,0 0-1,1 0 0,-2-1 0,2-3 1,0-13 181,0-1 0,-2-37 1,0 49-162,-1 0-1,0-1 1,-1 1 0,0 0 0,0 0 0,-1 0 0,0 0 0,-7-13 0,10 21-74,0 1 1,-1-1 0,1 1 0,0 0 0,0-1 0,-1 1-1,1-1 1,0 1 0,0-1 0,-1 1 0,1 0 0,0-1-1,-1 1 1,1 0 0,-1-1 0,1 1 0,0 0 0,-1 0-1,1-1 1,-1 1 0,1 0 0,-1 0 0,1 0 0,-1 0-1,1-1 1,0 1 0,-1 0 0,1 0 0,-1 0 0,1 0-1,-1 0 1,0 0 0,0 1-11,0 0-1,0 0 1,0-1-1,1 1 1,-1 0 0,0 0-1,1 0 1,-1 0-1,1 0 1,-1 0 0,1 0-1,-1 0 1,0 2-1,-6 35-1067,11-10-1061,2-21 511,-6-7 1581,1-1-1,-1 1 0,1-1 1,-1 1-1,1-1 0,-1 1 1,1-1-1,-1 1 0,1-1 1,-1 0-1,0 1 0,0-1 1,1 0-1,-1 1 0,0-1 1,0 0-1,1 1 0,-1-2 1,6-27-867,0-15-151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44.78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21 18148,'0'-9'374,"0"-3"927,0 17 40,2 32 395,-2-29-1514,5 73 1048,4-1 0,18 82 0,-18-137-1072,-9-24-196,0-1 1,0 0 0,0 0-1,0 1 1,1-1 0,-1 0-1,0 0 1,0 0-1,0 1 1,0-1 0,0 0-1,1 0 1,-1 0-1,0 1 1,0-1 0,0 0-1,1 0 1,-1 0 0,0 0-1,0 0 1,1 1-1,-1-1 1,0 0 0,0 0-1,0 0 1,1 0 0,-1 0-1,0 0 1,1 0-1,-1 0 1,0 0 0,0 0-1,1 0 1,-1 0-1,0 0 1,0 0 0,1 0-1,-1 0 1,0 0 0,0-1-1,1 1 1,-1 0-1,0 0 1,0 0 0,0 0-1,1 0 1,-1-1 0,8-11 56,0-13-57,9-37 1,-12 40-59,0-1 0,19-41 0,-23 62 47,0-1-1,0 1 1,1 0-1,-1 0 0,1-1 1,0 1-1,0 0 0,3-3 1,-5 5 6,1 0 1,0-1-1,-1 1 1,1 0-1,0-1 1,-1 1-1,1 0 1,0 0-1,-1 0 1,1 0-1,0 0 1,-1-1 0,1 1-1,0 0 1,-1 1-1,1-1 1,0 0-1,-1 0 1,1 0-1,0 0 1,-1 0-1,1 1 1,0-1-1,-1 0 1,1 1-1,0-1 1,-1 0-1,1 1 1,-1-1-1,1 1 1,-1-1-1,1 1 1,-1-1 0,1 1-1,-1-1 1,0 1-1,1 0 1,-1-1-1,0 1 1,1-1-1,-1 2 1,4 6 29,0 1 1,0-1-1,-1 1 1,0 0-1,0 0 1,-1 0-1,1 16 1,-1-1 184,-1 46 0,-2-56-73,0-1 0,-1 1 0,-8 25 0,10-36-145,-1 0-1,0 0 1,0-1-1,0 1 1,0 0 0,-1 0-1,1-1 1,-1 1-1,1-1 1,-1 0 0,0 1-1,0-1 1,0 0-1,0 0 1,0 0 0,-1 0-1,1 0 1,0-1-1,-1 1 1,0-1 0,1 0-1,-1 0 1,0 1-1,-5 0 1,7-2-95,-1 0-1,1 0 1,-1-1 0,1 1-1,-1 0 1,1-1-1,-1 1 1,1-1 0,-1 1-1,1-1 1,-1 0 0,1 1-1,0-1 1,-1 0-1,1 0 1,0 0 0,0 0-1,0 0 1,0 0 0,0-1-1,0 1 1,0 0 0,0 0-1,0-1 1,1 1-1,-1-1 1,0 1 0,0-3-1,-2-4-238,1 0-1,0 1 1,1-1-1,-2-11 1,1-13-599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45.28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30 20324,'5'-12'1328,"0"14"-120,2 21 357,-6-17-1447,45 173 2259,-35-144-2258,1-1-1,2-1 0,20 34 1,-32-62-139,2 0 0,-1 0 0,1 0 0,-1-1 0,1 1 1,1-1-1,-1 0 0,9 6 0,-12-9-22,0 0 1,0-1-1,0 1 0,0-1 1,1 1-1,-1-1 0,0 1 1,1-1-1,-1 0 1,0 0-1,1 0 0,-1 0 1,0 0-1,1 0 0,-1 0 1,0 0-1,2 0 0,-1-1-54,0 0-1,-1 0 1,1 0-1,-1 0 1,0 0 0,1 0-1,-1 0 1,0 0-1,1 0 1,-1-1-1,0 1 1,0 0-1,0-1 1,0 1-1,0-1 1,1-2-1,1-4-318,0-1-1,-1 1 0,0-1 0,0 1 1,-1-1-1,0 1 0,0-1 0,-1 0 1,0 1-1,-1-1 0,0 0 0,0 1 1,-1-1-1,0 1 0,-1-1 1,0 1-1,0 0 0,-7-14 0,9 21 463,1 0 0,0 0 0,0 0 0,-1 1 0,1-1 0,-1 0 0,1 0 0,-1 0 0,1 0 0,-1 1 0,0-1 0,1 0 0,-1 1 0,0-1 0,1 0 0,-1 1 0,0-1 0,0 1 0,0-1 0,0 1 0,1-1 0,-1 1 0,0 0 0,0-1 0,0 1 0,0 0 0,0 0 0,0 0 0,0 0 0,0 0 0,0 0 0,0 0 0,0 0 0,0 0 0,-1 0 0,1 1 91,0 0 1,0 0-1,0 0 1,0 0-1,0 1 1,1-1-1,-1 0 1,0 0-1,0 0 1,1 1-1,-1-1 1,1 0-1,0 1 1,-1-1-1,1 0 1,0 1 0,-1-1-1,1 1 1,0-1-1,0 0 1,0 1-1,1-1 1,-1 1-1,1 1 1,0 3 147,0-1 1,0 0 0,1 1-1,0-1 1,0 0 0,1 0-1,-1 0 1,1 0-1,0 0 1,4 4 0,-6-8-263,0 1 0,0-1 0,0 0 0,0 0 0,0 0 0,0 0 0,1 0 0,-1 0 0,0-1 1,1 1-1,-1 0 0,0 0 0,1-1 0,-1 1 0,1-1 0,-1 0 0,1 1 0,-1-1 0,1 0 1,-1 0-1,1 0 0,-1 0 0,1 0 0,-1 0 0,1 0 0,-1 0 0,1-1 0,-1 1 0,1-1 0,-1 1 1,1-1-1,-1 0 0,0 1 0,1-1 0,-1 0 0,0 0 0,0 0 0,0 0 0,1 0 0,-1 0 1,1-2-1,5-5-6,-1 0 1,0 0-1,0-1 1,-1 1 0,0-1-1,-1-1 1,0 1-1,4-12 1,-1-3 28,-1-1-1,4-27 0,-7 39 83,0 20 5,1 24 106,-4-27-201,1-1-12,1 26 269,2 0-1,10 36 0,-14-64-281,0 0-1,0-1 1,0 1-1,0 0 1,0 0-1,1 0 1,-1-1-1,0 1 1,0 0-1,1 0 1,-1-1 0,1 1-1,-1 0 1,1-1-1,-1 1 1,1-1-1,-1 1 1,1 0-1,-1-1 1,1 1-1,0-1 1,-1 0-1,1 1 1,0-1-1,1 1 1,-1-1-5,0-1 0,-1 1 0,1-1 0,0 1 0,0-1 0,-1 1 0,1-1 0,0 1 0,-1-1 0,1 0 0,0 1 0,-1-1 0,1 0 0,-1 0 0,1 0 0,-1 1 0,0-1 0,1-1 0,17-52 86,-16 48-75,8-35 14,-7 26-50,1 0 0,0 1 0,1-1 0,10-20 0,-15 34 13,0 1 0,1-1 0,-1 0 0,0 0 0,1 1-1,-1-1 1,1 0 0,-1 1 0,1-1 0,-1 1 0,1-1-1,0 0 1,-1 1 0,1-1 0,0 1 0,-1 0 0,1-1-1,0 1 1,-1 0 0,1-1 0,0 1 0,0 0 0,1-1-1,-2 2 2,1-1 0,0 0 0,0 1 0,-1-1-1,1 0 1,0 1 0,-1-1 0,1 1 0,0-1 0,-1 1-1,1-1 1,-1 1 0,1 0 0,-1-1 0,1 1-1,-1 0 1,1-1 0,-1 1 0,1 1 0,2 6-4,0 1 0,0-1 0,2 13 0,-3-14 7,4 19 31,10 28 140,-16-54-165,0 1 1,0-1-1,0 1 1,1 0 0,-1-1-1,0 1 1,0-1-1,1 1 1,-1 0-1,1-1 1,-1 1 0,0-1-1,1 1 1,-1-1-1,1 0 1,-1 1-1,1-1 1,-1 1 0,1-1-1,0 1 1,0-1-3,-1 0 0,0-1 0,1 1 0,-1 0 0,1 0 0,-1 0 0,0 0 0,1-1 0,-1 1 1,0 0-1,1 0 0,-1-1 0,0 1 0,0 0 0,1-1 0,-1 1 0,0 0 0,0-1 0,1 1 0,-1 0 0,0-1 0,0 1 1,0-1-1,10-32 126,-9 28-122,10-45 103,-7 27-89,1 1 0,1-1-1,18-41 1,-23 62-24,-1 1 0,1 0 0,-1 0 0,1 0 0,-1 0 0,1 0 0,0 0 0,0 0 0,0 0 0,0 0 0,-1 0 0,1 0 0,0 0 0,0 0 0,1 1 0,-1-1 0,0 0 0,2 0 0,-3 1-1,1 0 0,0 0 0,-1 0 0,1 1 0,0-1 0,-1 0 0,1 0 0,0 0 0,-1 1 0,1-1 0,-1 0 0,1 1 0,-1-1 0,1 0 0,0 1 0,-1-1 0,1 1 0,-1-1 0,0 1 0,1-1 0,-1 1 0,1-1 0,0 2 0,2 4-13,-1 0 0,1 0 0,-1 0 1,0 0-1,2 7 0,-2-6-112,0 0 0,0 0 0,-1 0 1,0 1-1,0-1 0,-1 0 0,0 1 0,0-1 1,-1 0-1,-2 11 0,-3-10-117,-2-6-40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28:47.08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 1127 16764,'-2'-4'917,"1"5"-290,-1 12 9,2 21-50,5 13-292,3-1 0,1 1 1,23 65-1,2-22 379,63 122 0,64 76-353,-146-262-326,14 25 26,3-1-1,1-1 0,44 46 0,-63-79-10,1-1 0,0 0-1,1-2 1,1 0 0,0-1 0,1 0 0,0-1 0,1-2 0,0 1 0,0-2 0,1-1 0,21 5-1,58 10 62,106 25-32,-181-40-38,1-1 0,0-2-1,48 3 1,-63-7-7,1 0 0,-1-1 1,1 0-1,-1-1 0,0 0 1,0-1-1,1 0 1,-2-1-1,1 0 0,0 0 1,-1-1-1,9-6 0,5-6-33,37-37-1,6-5-46,-58 52 62,1 1 0,0 0 1,1 0-1,0 1 0,17-6 0,-19 8 13,0 1 1,0 1-1,1-1 0,-1 2 0,0-1 0,1 1 1,-1 0-1,1 1 0,-1 0 0,0 0 1,1 1-1,-1 0 0,10 4 0,10 5-18,0 2 0,34 21-1,-23-13 28,-14-7 25,5 1 10,37 26 0,-58-34-9,0 0 1,-1 0 0,1 1-1,-2 0 1,1 1 0,-1 0-1,12 18 1,10 30 209,23 64-1,8 16 90,-47-111-300,1-1 0,1-1 0,21 26 0,-35-48-28,1 0 0,0 0 0,-1 1 0,1-2 0,0 1-1,0 0 1,0 0 0,0-1 0,0 1 0,1-1 0,-1 1 0,0-1 0,1 0 0,-1 0 0,1 0 0,-1 0 0,1-1 0,-1 1-1,1-1 1,0 1 0,-1-1 0,1 0 0,0 0 0,-1 0 0,1-1 0,0 1 0,-1 0 0,1-1 0,0 0 0,-1 0 0,1 0 0,-1 0-1,0 0 1,1 0 0,1-2 0,88-48-138,-51 26-29,1 3 0,48-19-1,-13 15-219,-36 13 206,0-2 0,-1-2 1,38-22-1,21-26-260,94-81 0,-113 83 126,-68 53 294,0 0-1,0-2 1,-1 1-1,-1-1 1,13-18-1,-7 4 33,24-51 0,-24 44 26,2 0 0,2 1 0,1 2 0,34-41 0,-42 55-17,-1 0 0,-1-1 1,0-1-1,-2 0 0,0 0 0,-1-1 1,6-21-1,28-140 194,-32 126-133,-3 10 12,-2 0 0,-2 0 1,-2 0-1,-1 0 0,-3 0 0,-10-56 0,-1-12 213,-12-60 38,21 150-353,-1-1 1,-1 2 0,-1-1 0,-1 1-1,-20-33 1,2 14-108,-65-71-1,6 9-99,60 65 17,-2 1 0,-1 2 0,-2 1 0,-43-36 0,18 28 80,-31-26 31,76 57 85,1 0 1,0-1 0,0 0-1,1-1 1,-11-19-1,-11-33 3,22 43 38,-1 0 0,-19-29 0,25 44 0,0 1 0,0-1 0,-1 1 0,0 0 0,0 1-1,0-1 1,0 1 0,-1 0 0,0 0 0,0 1 0,0 0-1,-12-5 1,-1 2 135,-2 2 0,1 0 0,0 1 0,-1 0 0,-34 2 0,-106 13 537,150-11-665,-31 5 96,0 1 0,1 3 1,-78 28-1,49-9-70,-89 51 0,-54 28-62,169-90-46,0-2-1,-1-2 0,-51 9 1,-3-6-62,-166 39-188,237-48 270,0 2 1,1 1-1,1 1 0,0 1 0,0 2 0,1 0 0,-27 24 1,17-8-421,2 3-1,-55 73 1,16-19-373,43-56 437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1:31.2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 14971,'8'0'1344,"-2"1"-951,7 2-161,-6-3 880,0 2-768,2-4-208,-4-1-8,-11-4-48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54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488 62 12771,'-3'-3'151,"0"1"1,-1-1 0,1 0-1,-1 1 1,0 0 0,0 0-1,0 0 1,0 0-1,0 1 1,0-1 0,0 1-1,-1 0 1,-8 0 0,4-1 30,-1 2 0,1-1 0,-1 1 0,0 1 0,-14 2 0,9 1-39,1 1-1,0 0 0,0 1 1,0 0-1,1 1 1,0 1-1,-14 11 0,-6 6 124,-40 40-1,60-53-183,-53 56 317,60-61-349,1-1 0,0 1 0,1 0 0,0 0-1,0 0 1,0 1 0,1 0 0,-5 15-1,8-18-31,-1-1-1,1 1 1,0-1-1,0 1 1,1 0-1,-1-1 1,1 1-1,0-1 0,1 1 1,-1-1-1,1 1 1,-1-1-1,1 0 1,1 0-1,-1 0 1,4 5-1,5 6 4,1-1 0,23 22 0,-27-27-18,18 17 7,1-1 0,1-2 0,58 38 0,-70-52-4,0-1-1,1 0 0,0-1 1,0-1-1,0 0 1,1-1-1,0-1 1,0-1-1,33 1 1,-5-5 11,-1-2-1,0-2 1,0-2 0,-1-2 0,0-2 0,0-2 0,48-21-1,-79 28-16,1 0 0,-1-1 0,-1 0 0,1-1 0,-1 0 0,17-16-1,-23 18 10,0 0 0,-1-1-1,0 1 1,0-1 0,0 0-1,-1-1 1,0 1 0,0-1-1,-1 0 1,0 1 0,-1-1-1,1-1 1,0-7-1,-1 1 52,0 0-1,-2 0 1,1 0-1,-2 0 0,0-1 1,-1 1-1,0 0 0,-1 1 1,-1-1-1,-1 1 0,0-1 1,0 1-1,-1 0 0,-14-21 1,10 21 27,0 0 0,0 1 1,-1 0-1,-1 0 0,-1 2 0,1-1 0,-2 2 1,1 0-1,-1 0 0,-1 1 0,0 1 1,-29-12-1,19 12-28,0 0 0,0 2 0,-1 1 0,0 1 0,0 1 0,0 1 0,0 1 0,0 1 0,-1 2 0,-43 8 0,60-8-189,0 1 0,1 0-1,-1 0 1,-15 9 0,22-11 87,1 1 0,0-1 0,-1 1 0,1-1 0,0 1 0,0 0 1,0 0-1,0-1 0,0 1 0,0 1 0,1-1 0,-1 0 0,1 0 0,0 1 1,-1-1-1,1 1 0,0-1 0,0 1 0,1-1 0,-1 1 0,0 0 1,1 4-1,0 5-311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23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92 11298,'-1'-16'1091,"1"6"-395,0 1 0,0-1 0,1 1 0,0-1 0,3-13 0,1 19 1740,-1 10-1338,2 11-247,-6-17-761,29 119 2898,22 72-4268,-54-197 470,-3-13 269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25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0 13915,'-7'86'3105,"7"-17"-2107,-5 208 1431,16 125-1774,-4-304-639,-6-35-12,-10 88 0,3-94 46,3 1 1,5 61 0,6 500 3,-14-319 41,-21 832 56,24-1048-152,-4 125 12,-27 487 84,22-535 47,7 0 0,21 219 0,-2-106-53,-6-80-130,4 63-25,-12-256 44,1 7 38,0 0 1,-1 0-1,-2 13 1,2-20-31,0-1 0,0 1 0,0 0 0,0-1 1,0 1-1,-1-1 0,1 1 0,0 0 0,0-1 1,-1 1-1,1-1 0,0 1 0,-1-1 0,1 1 1,-1 0-1,1-1 0,-1 0 0,1 1 0,-1-1 1,1 1-1,-1-1 0,0 1 0,0-1-44,0 0-1,0 0 1,0 0-1,0-1 1,0 1-1,0 0 1,0 0-1,0-1 1,0 1-1,0-1 1,0 1-1,1-1 1,-1 1-1,0-1 0,0 1 1,0-1-1,1 0 1,-1 1-1,0-1 1,0-1-1,-2-1-241,1 0 0,0 0-1,-1 0 1,1 0 0,0 0-1,1-1 1,-1 1 0,-1-5-1,0-4-452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26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90 14611,'0'0'1348,"28"9"3204,-12-5-4151,0 0 0,1-2 0,-1 1 0,20-1 0,70-5 240,-48 1-410,319-29 93,-232 15-330,199 5 1,-51 15 13,348 11 8,-287 12-20,148 5 25,-74-1-52,5 0-2,-116-36 17,68 1 4,16 8-104,0-32-140,203-30 63,-465 44 206,22-2-18,-132 17-7,-1 1-1,51 11 1,20 2-30,-86-14 41,0-1 1,1 0-1,-1-1 0,0-1 1,21-4-1,-9-2 5,0-2-1,27-14 1,33-12 15,-76 33-17,1 0-1,0 0 0,1 1 1,-1 1-1,0 0 1,17 0-1,-20 1-4,0 1 0,0 1 0,-1-1 0,1 1-1,-1 0 1,1 0 0,6 4 0,-19-3-1323,-9 1 400,7-2 715,-4 4-275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0:24.7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704 4 12123,'-26'-3'356,"1"2"1,-1 1 0,1 1-1,-1 2 1,1 0 0,0 1-1,0 2 1,-29 10 0,28-7-264,0 1 0,0 2 0,1 1 0,1 0 1,0 2-1,1 1 0,-27 24 0,27-19-92,2 0 0,0 2 0,2 1 0,0 0 0,2 2 0,0 0 0,2 0 0,-19 46 0,27-51 15,0 0 0,1 0 1,0 1-1,2 0 0,1 0 0,1 0 1,1 0-1,0 0 0,2 1 0,0-1 1,2 0-1,8 33 0,-5-32 1,1 0-1,2-1 1,0-1-1,1 1 1,1-2-1,1 1 1,1-2 0,0 1-1,2-2 1,0 0-1,23 21 1,-26-29-17,0 0-1,0-1 1,1 0 0,1-1 0,0 0-1,0-1 1,0-1 0,1 0 0,0-1 0,0-1-1,0 0 1,0-1 0,1 0 0,-1-2 0,1 0-1,0 0 1,29-4 0,-28 1 49,0-2 1,-1 1-1,1-2 0,-1-1 1,0 0-1,0 0 0,-1-2 1,28-17-1,-24 11 86,0-1 0,-1 0-1,-1-2 1,0 0 0,26-36 0,-19 18 148,-2-1 0,-2-2 0,-1 0 0,-1-1 0,-3-1 0,20-77 0,-27 80-119,-1-1 0,-2 0 0,-2 1 0,-1-41 1,-3 53-124,-1 1 1,-1 0-1,-1 0 1,-1 1 0,-1-1-1,-1 1 1,-15-32-1,18 46-55,0 1-1,-1-1 0,0 1 0,0 1 0,-1-1 0,0 1 0,0 0 0,-1 0 1,-8-6-1,12 11-45,-1-1 0,1 1-1,-1 0 1,1 1 0,-1-1 0,0 0 0,0 1 0,1 0 0,-1 0 0,0 0 0,0 1 0,0-1-1,-1 1 1,1 0 0,0 0 0,0 0 0,0 1 0,0-1 0,0 1 0,0 0 0,0 0 0,-7 4-1,-2 1-265,1 2-1,0 0 0,0 0 0,1 1 0,0 0 0,0 1 0,1 1 0,-14 18 0,13-16 102,-30 33-586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27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48 16195,'-3'2'2150,"-3"-7"-422,6 4-1662,0 0-1,-1 1 0,1-1 0,0 0 0,-1 1 1,1-1-1,0 0 0,0 0 0,0 1 0,0-1 0,0 0 1,-1 0-1,1 1 0,1-1 0,-1 0 0,0 0 0,0 1 1,0-1-1,0 0 0,0 0 0,1 1 0,-1-1 0,0 0 1,1 1-1,-1-1 0,0 0 0,1 1 0,-1-1 1,2-1-1,1 0 20,-1 0 1,1 0 0,0 0 0,1 0 0,-1 1-1,0-1 1,0 1 0,1 0 0,-1-1-1,1 2 1,-1-1 0,1 0 0,3 0 0,48 0 433,-36 2-482,0 1 1,0 0-1,0 2 0,-1 0 0,1 1 0,-1 1 1,0 1-1,-1 1 0,22 12 0,-36-18-9,0 0 1,0 0-1,-1 0 0,1 1 0,-1-1 0,0 1 1,0 0-1,0 0 0,0 0 0,0 0 0,-1 0 1,1 0-1,-1 0 0,0 0 0,0 1 0,0-1 0,0 0 1,0 1-1,-1-1 0,0 1 0,1-1 0,-1 1 1,-1-1-1,1 0 0,0 1 0,-1-1 0,-1 5 1,-2 10 234,-2-1 1,0 1 0,-16 31-1,13-30-96,-85 161 1008,49-108-3266,41-71 1314,3-1 675,-4-6-462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28.2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9 500 16251,'-9'3'2075,"12"-7"68,7-8-1178,57-93 123,-5-2 0,53-126 1,-113 228-1073,15-25 95,-17 30-107,1-1 0,-1 1-1,0-1 1,1 1 0,-1-1 0,0 1-1,1 0 1,-1-1 0,1 1 0,-1 0-1,1 0 1,-1-1 0,0 1-1,1 0 1,-1 0 0,1-1 0,-1 1-1,1 0 1,-1 0 0,1 0 0,-1 0-1,1 0 1,0 0 0,-1 0 0,1 0-1,-1 0 1,1 0 0,-1 0 0,1 0-1,-1 0 1,1 1 0,-1-1 0,1 0-1,-1 0 1,1 0 0,-1 1-1,0-1 1,1 0 0,-1 1 0,1-1-1,-1 0 1,0 1 0,1-1 0,-1 0-1,0 1 1,1-1 0,-1 1 0,0-1-1,1 1 1,-1-1 0,0 1 0,0-1-1,0 1 1,15 27 138,16 47 0,-16-38-130,-1-5-220,-7-17 13,0 1 0,-1 0 0,-1-1 0,5 25 0,-8-15-29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1:55.0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0 12835,'1'44'3301,"-2"-36"-3031,-4 117 687,-4 174 224,11-60-800,-1 131 298,-26-1 385,-11 240-675,30-410-411,2 186 255,2-139-154,-10-47-116,0 20 66,16-64-56,0-64 124,-8 93 0,0-166-249,4-18 124,-1 0-1,1 0 0,0 1 0,0-1 0,0 0 1,0 0-1,-1 0 0,1 0 0,0-1 0,0 1 1,0 0-1,-1 0 0,1 0 0,0 0 1,0 0-1,0 0 0,0 0 0,0 0 0,-1 0 1,1 0-1,0 0 0,0 0 0,0-1 0,0 1 1,0 0-1,-1 0 0,1 0 0,0 0 0,0 0 1,0-1-1,0 1 0,0 0 0,0 0 1,0 0-1,0 0 0,0 0 0,0-1 0,0 1 1,0 0-1,0 0 0,0 0 0,0-1 0,0 1 1,0 0-1,-8-34-1391,5 2 954,2-5-159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1:56.2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 14443,'5'2'237,"1"-1"1,0 0-1,-1 0 0,1 0 1,0-1-1,0 1 0,0-1 0,0-1 1,0 1-1,7-2 0,14-1-18,3 5-36,1 1 0,36 8 0,-42-6-156,1-1 0,-1-1 1,1-1-1,27-2 0,62-10 153,-16 1 275,152 4 0,206 9 446,-320-10-478,169 15 0,-135-4-257,259-25 0,-286 13-47,-1 6 0,161 20 0,166 5 818,-102-9-428,49 7 228,-256-15-339,-16-7-212,-121-2-187,0-1-1,0-1 0,44-13 1,-58 11 47,-14 1-703,-23-3-1438,13 4 1168,8-2 368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1:56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 12363,'8'-6'1176,"0"0"1,0 1-1,1 1 1,-1-1-1,1 1 1,16-4-1,-11 4-745,1 1 1,-1 0-1,1 1 0,0 1 1,0 0-1,22 2 0,-35-1-417,1 0 1,0 1-1,0-1 1,0 0-1,0 1 0,0 0 1,-1-1-1,1 1 1,0 0-1,-1 0 0,1 1 1,-1-1-1,1 1 1,-1-1-1,1 1 0,-1 0 1,0 0-1,0-1 1,0 2-1,0-1 0,0 0 1,0 0-1,-1 1 1,1-1-1,-1 1 0,0-1 1,1 1-1,-1 0 1,-1-1-1,1 1 0,0 0 1,0 0-1,-1-1 1,0 1-1,1 0 0,-1 0 1,0 0-1,-1 4 1,-1 6 109,0 0 1,0 0 0,-2 0 0,1 0-1,-2-1 1,-11 25 0,-17 24 472,-81 111 0,112-170-600,-25 32 102,26-33-116,0 1 0,-1-1 0,1 0 0,0 0 0,0 0 0,-1 0 0,1 0 0,-1 0 0,1 0 0,-1 0 0,1 0 0,-1-1 0,1 1 0,-1-1 0,0 1 0,1-1 0,-1 0 0,0 1 0,1-1 1,-4 0-1,3-1-122,1 0 0,0 0 1,0 0-1,0 0 1,0 0-1,0-1 0,0 1 1,0 0-1,0 0 0,1-1 1,-1 1-1,0-1 1,1 1-1,-1 0 0,1-1 1,0 1-1,-1-1 1,1 1-1,0-1 0,0 1 1,0-1-1,0 1 1,0-4-1,3-38-1898,4 4 1106,3-2-268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1:57.6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11 496 13555,'-1'3'376,"-1"0"1,1 0-1,-1 0 0,1 0 1,0 0-1,0 1 0,1-1 1,-1 0-1,0 7 0,5-8 1006,5-8-731,7-9 96,7-16-81,-2 0 1,26-51 0,27-74 87,-58 121-572,51-127 18,-59 147-208,-8 15 8,0 0 0,0-1 0,0 1 0,0 0 0,0 0-1,0 0 1,0 0 0,0 0 0,0 0 0,0 0 0,0 0 0,0 0-1,0 0 1,0 0 0,0-1 0,0 1 0,0 0 0,0 0-1,0 0 1,0 0 0,0 0 0,0 0 0,0 0 0,1 0 0,-1 0-1,0 0 1,0 0 0,0 0 0,0 0 0,0 0 0,0 0-1,0 0 1,0 0 0,0 0 0,0 0 0,1 0 0,-1 0 0,0 0-1,0 0 1,0 0 0,0 0 0,0 0 0,0 0 0,0 0 0,0 0-1,0 0 1,0 0 0,1 0 0,-1 0 0,0 0 0,0 0-1,0 0 1,0 0 0,0 0 0,0 1 0,0-1 0,0 0 0,0 0-1,0 0 1,0 0 0,0 0 0,0 0 0,0 0 0,0 0-1,0 30-9,-3 5-13,-1 12-58,1 0 0,3 0 0,7 73 1,-5-112-4,-1-1 0,1 1 1,1 0-1,-1-1 1,6 12-1,-7-17 71,0 0 1,1 1-1,-1-1 0,1 0 0,-1 0 1,1 0-1,0-1 0,0 1 0,0 0 1,0-1-1,0 1 0,0-1 1,0 1-1,0-1 0,1 0 0,-1 0 1,0 0-1,1 0 0,-1-1 0,1 1 1,3 0-1,28-5-218,-32 3 221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05.9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1 153 17788,'0'5'168,"-1"-1"0,1 0 0,0 0-1,1 1 1,-1-1 0,1 0 0,-1 1 0,1-1 0,0 0 0,1 0 0,-1 0 0,1 0 0,0 0 0,0 0 0,0-1 0,3 5-1,0-1-34,0-1-1,0 1 0,0-1 0,0 0 0,1-1 0,0 1 0,12 8 0,-16-13-149,0 0-1,0 0 1,1 0-1,-1 0 0,0 0 1,0 0-1,1 0 1,-1-1-1,0 1 0,1-1 1,-1 0-1,1 0 1,-1 0-1,0 0 0,1 0 1,-1 0-1,1 0 1,-1-1-1,5-1 0,-4 0-70,0 1-1,1-1 0,-1-1 1,0 1-1,0 0 1,0-1-1,-1 1 0,1-1 1,0 0-1,-1 0 0,3-5 1,4-8-393,0 0 0,-2 0 1,0-1-1,5-21 0,-10 32 371,35-133-2228,-36 134 2321,0 3 922,1 6-541,-1 13 145,-14 116 2309,5-57-1624,1 124 0,10-182-1771,-3-18 564,0 0 1,0 0 0,0 0-1,0 0 1,1 0 0,-1 0 0,0 0-1,0 0 1,0 0 0,0 0-1,0 0 1,1 0 0,-1 0-1,0 0 1,0 0 0,0 0-1,0 0 1,0 0 0,0 0-1,1-1 1,-1 1 0,0 0 0,0 0-1,0 0 1,0 0 0,0 0-1,0 0 1,0 0 0,0 0-1,1-1 1,-1 1 0,0 0-1,0 0 1,0 0 0,0 0 0,0 0-1,0 0 1,0-1 0,0 1-1,0 0 1,0 0 0,0 0-1,0 0 1,0 0 0,0 0-1,0-1 1,0 1 0,0 0 0,0 0-1,0 0 1,0 0 0,7-37-586,-1-11 178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06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129 128 13907,'7'-4'1672,"-1"4"-960,-3 0-343,1 6 1767,1 1-1376,-1 8-368,2 5-104,-2 6-160,0 3-88,-1 1-216,-1 1-136,-5-7-360,-1-4 760,-7-14-200,-3-6-112,-2-14-112</inkml:trace>
  <inkml:trace contextRef="#ctx0" brushRef="#br0" timeOffset="1">0 88 15507,'16'-7'803,"1"1"-1,-1 1 0,1 0 1,24-3-1,6-2-113,-1-2-154,-14 3-220,0 1 0,1 1 0,56-3 0,-88 10-302,1 0 0,0 0 0,-1 0 0,1 0 0,0 0 0,-1 0-1,1 1 1,0-1 0,-1 0 0,1 1 0,-1-1 0,1 1 0,-1 0 0,1 0-1,-1-1 1,1 1 0,-1 0 0,1 0 0,-1 0 0,0 1 0,1 0 0,-1 0 8,0-1 1,-1 1-1,1-1 1,-1 1-1,1-1 1,-1 1-1,0 0 1,0-1-1,0 1 1,0 0-1,0-1 1,0 1-1,0 0 1,0-1-1,-1 1 1,1-1-1,-1 3 1,-4 8 121,0-1 1,0 0-1,-1-1 1,-11 16-1,14-21-96,-49 74 751,-4-3-1,-88 95 1,137-164-831,5-5-20,1 0 1,-1 0-1,0 0 1,0 0-1,0 0 1,0 0-1,-1 0 1,1-1-1,0 1 1,-1-1 0,1 0-1,-1 1 1,1-1-1,-1 0 1,0 0-1,1-1 1,-4 1-1,5-1 25,0 0-1,1 0 0,-1 0 1,1 0-1,-1-1 0,0 1 1,1 0-1,-1 0 0,1-1 0,-1 1 1,1 0-1,-1-1 0,0 1 1,1-1-1,0 1 0,-1-1 1,1 1-1,-1-1 0,1 1 1,0-1-1,-1 1 0,1-1 1,0 1-1,-1-1 0,1 0 1,0 1-1,0-2 0,-2-20-169,2 17 138,0-33-320,4-5-131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07.3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9 106 19708,'-2'10'209,"0"-1"0,0 0-1,1 1 1,0 0 0,1-1-1,0 1 1,0-1 0,1 1-1,1 0 1,-1-1 0,1 0-1,1 1 1,0-1 0,0 0-1,1 0 1,7 13 0,-10-20-196,0-1 0,0 1 1,0-1-1,0 1 1,1-1-1,-1 1 0,0-1 1,1 0-1,-1 0 1,0 0-1,1 1 0,0-1 1,-1 0-1,1-1 0,0 1 1,-1 0-1,1 0 1,0-1-1,0 1 0,-1-1 1,1 0-1,2 1 1,-1-1-44,-1-1 0,0 1 1,1-1-1,-1 0 0,0 1 1,1-1-1,-1 0 0,0 0 1,0-1-1,0 1 0,0 0 1,0-1-1,0 1 1,0-1-1,0 0 0,2-3 1,13-16-880,-2-1 1,0 0-1,-2-1 1,19-43-1,13-24-2493,-45 90 3379,18-26-1166,-5 16 706,-13 10 477,0 0 1,1 0 0,-1 0-1,0 0 1,1 0 0,-1 0-1,0 0 1,1 0-1,-1 0 1,0 0 0,1 0-1,-1 0 1,1 0 0,-1 0-1,0 0 1,1 0 0,-1 0-1,0 1 1,0-1 0,1 0-1,-1 0 1,0 0-1,1 1 1,-1-1 0,0 0-1,0 0 1,1 0 0,-1 1-1,0-1 1,0 0 0,1 1-1,-1-1 1,0 1-1,2 6 250,0 0-1,0 1 1,-1-1-1,0 1 0,0-1 1,-1 1-1,0 0 0,-1-1 1,-1 10-1,1-4 177,-12 124 3260,-2 64-1438,12-228-2536,0 1 52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10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4512 12411,'-17'7'3383,"15"-8"-1347,12-4-1502,-3 2-436,0-1 0,0 0 0,0 0 0,-1-1 0,1 0-1,-1 0 1,0 0 0,7-9 0,40-56 477,-18 23-233,21-27-26,-37 46-203,2 1 1,1 1 0,1 0-1,46-38 1,17-3 10,-22 16-17,95-59 1,-139 98-185,-1-1 0,-1-1 0,29-29 0,45-57-372,-30 30 400,-5 9 52,176-176 27,-162 173 33,-4-3 0,117-151-1,-144 168 91,1 1-1,3 3 0,2 1 0,2 2 1,72-49-1,241-216 441,-158 127-182,-7 2-197,-152 133-196,-2-1-1,43-64 1,-3-18-41,-45 68 55,2 3-1,2 1 0,51-53 1,-72 89-26,284-311 60,-242 257-97,4 3 1,121-103 0,-136 130 47,58-67 0,36-61 43,-57 66-45,-59 72 75,2 3 0,1 0 0,2 2 0,1 1 0,1 2 0,55-31 0,-78 51-165,-12 7-299,-2 1-101,-20 8-563,3-4 645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04.3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46 12267,'-1'1'93,"1"-1"0,-1 1 0,1 0 1,-1-1-1,1 1 0,-1 0 1,1 0-1,0-1 0,-1 1 1,1 0-1,0 0 0,0 0 0,-1-1 1,1 1-1,0 0 0,0 0 1,0 0-1,0 0 0,0 0 0,0-1 1,0 1-1,1 0 0,-1 0 1,0 0-1,0 0 0,1-1 0,-1 1 1,0 0-1,1 0 0,0 0 1,15 25 1928,-5-13-1768,0-1 0,1 0 0,1-1 0,0 0 0,0-1 0,1-1 0,0 0-1,0-1 1,1 0 0,0-1 0,1-1 0,0 0 0,0-1 0,0-1 0,29 4 0,-13-5-182,0 0 1,0-2-1,0-2 1,0 0-1,0-3 0,0 0 1,40-12-1,198-76 640,0-1-54,-234 83-595,2 2 0,-1 2 0,1 1 0,0 2 1,56 3-1,-64 3-45,-1 1 0,0 1 0,0 2 1,-1 0-1,0 2 0,0 1 1,-1 2-1,0 0 0,-1 2 0,0 1 1,-1 1-1,40 34 0,-52-38 107,0 1-1,-1 1 1,-1 0 0,13 20 0,1 2 518,-19-27-4504,-3-10 3090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13.0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1950 10850,'1'1'188,"-1"0"0,0 0-1,1 0 1,-1-1-1,0 1 1,1 0 0,-1 0-1,1-1 1,-1 1-1,1 0 1,0-1 0,-1 1-1,1 0 1,0-1-1,-1 1 1,1-1 0,0 1-1,0-1 1,-1 1-1,1-1 1,0 0 0,0 1-1,0-1 1,0 0-1,0 0 1,-1 0 0,1 1-1,0-1 1,0 0-1,0 0 1,1 0 0,1 0 43,0 0 0,0 0 0,1 0 0,-1 0 0,0 0 0,0-1 1,6-1-1,47-22 310,1 3 0,0 2 0,91-17 0,-125 32-515,0-2 1,0 0-1,-1-1 0,31-15 1,79-52 100,-90 51-101,1 2 0,67-23 0,-57 24 22,58-30 1,62-34 65,15-8 42,-74 35-32,211-76-1,-57 19-43,-16 7-76,3-7-144,-131 55 137,59-14 99,49-23-78,-6-12-104,138-76 100,-272 136 23,190-71 0,-94 45-15,-97 28-16,-16 7 8,-38 32 43,-37 7-81,0 0 1,0-1-1,0 1 0,0 0 0,0-1 1,0 1-1,0-1 0,0 1 1,0 0-1,0-1 0,0 1 1,0 0-1,-1-1 0,1 1 0,0 0 1,0-1-1,0 1 0,0 0 1,-1-1-1,1 1 0,0 0 0,0 0 1,-1-1-1,1 1 0,0 0 1,-1 0-1,1-1 0,-6-9-75,3-2-43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14.2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14 118 7946,'-3'-25'-130,"2"22"423,0 0 1,1 0-1,-1 0 1,1-1-1,0 1 1,0 0-1,0-1 0,0-3 1,-1 28 5245,0-3-4095,-2 17 228,1 0 0,3 45 1,0-76-1595,-1 0 0,1 0 0,0 0 0,0 0 0,0 0 1,0-1-1,1 1 0,3 6 0,-5-10-71,1 1 0,-1 0-1,1-1 1,-1 1 0,1-1 0,-1 1 0,1 0-1,-1-1 1,1 1 0,0-1 0,-1 0 0,1 1-1,0-1 1,-1 0 0,1 1 0,0-1 0,0 0-1,-1 0 1,1 1 0,1-1 0,-1 0-21,1-1 0,-1 1-1,0 0 1,0-1 0,0 1 0,1-1 0,-1 1 0,0-1 0,0 0 0,0 1 0,0-1 0,0 0-1,0 0 1,0 1 0,0-1 0,0 0 0,0-2 0,7-6-335,-1-1 1,-1 0-1,0-1 1,0 0-1,-1 1 0,4-14 1,19-73-2842,-23 77 2367,1-9-270,-5 22 833,0 1 0,0-1 1,1 1-1,0 0 1,0 0-1,5-11 1,-7 17 272,0 0 1,0 0 0,0 0-1,0 0 1,0 0 0,0 0 0,0 1-1,0-1 1,-1 0 0,1 0 0,0 0-1,0 0 1,0 0 0,0 0-1,0 0 1,0 0 0,0 0 0,0 0-1,0 0 1,0 1 0,0-1-1,0 0 1,0 0 0,0 0 0,0 0-1,1 0 1,-1 0 0,0 0 0,0 0-1,0 0 1,0 0 0,0 0-1,0 1 1,0-1 0,0 0 0,0 0-1,0 0 1,0 0 0,0 0-1,0 0 1,0 0 0,0 0 0,0 0-1,1 0 1,-1 0 0,0 0-1,0 0 1,0 0 0,0 0 0,0 0-1,0 0 1,0 0 0,0 0 0,0 0-1,0 0 1,0 0 0,1 0-1,-1 0 1,0 0 0,0 0 0,0 0-1,0 0 1,0 15 773,-1 22 692,-1-11-688,-7 106 2817,7-44-4288,3-81-1730,-1-6 1633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14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164 84 17356,'7'-4'1624,"-6"4"-1168,-1 6-192,-3 5 832,2 4-335,0 2-433,-1 2-248,2 1-448,0 0-201,-3-4 89,-1-3 320,-5-8-104,-4-5-200</inkml:trace>
  <inkml:trace contextRef="#ctx0" brushRef="#br0" timeOffset="1">0 88 16347,'4'-4'496,"0"-1"0,1 0-1,-1 1 1,1 0-1,0 0 1,0 0 0,0 0-1,12-5 1,-3 2 4,2 1 0,18-7-1,-18 9-306,1-1 0,31-3 0,-45 8-177,1-1-1,0 1 0,-1 0 1,1 0-1,0 0 1,0 0-1,-1 1 0,1-1 1,0 1-1,-1 0 1,1 0-1,-1 1 0,1-1 1,-1 1-1,0-1 1,1 1-1,-1 0 0,0 1 1,4 3-1,-5-4 2,-1 1-1,0-1 1,1 1-1,-1-1 1,0 1-1,-1-1 1,1 1-1,0 0 1,-1-1-1,0 1 1,1 0-1,-1 0 1,0-1-1,0 1 1,-1 0-1,1 0 1,0-1-1,-1 1 1,0 0-1,-1 3 1,-1 3 69,0-1 0,-1 1 0,0 0 1,-9 12-1,8-13-19,-1-1 1,-1 1-1,1-1 0,-1 0 1,0-1-1,-13 9 1,18-13-109,-1 0 0,1-1 0,0 1 0,-1-1 0,1 1 0,-1-1 0,0 0 0,0 0 0,1 0 0,-1 0 0,0-1 0,0 1 1,0-1-1,0 0 0,1 0 0,-1 0 0,0 0 0,0 0 0,0 0 0,0-1 0,0 0 0,0 1 0,1-1 0,-1 0 0,0 0 0,-2-2 0,-5-7-193,3-1-105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15.3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0 128 14315,'6'13'2113,"6"-7"-921,-2-3-424,1-6 1993,5-6-1425,0-7-384,-1-1-240,1-5-712,-1 0-368,-2 4-744,-1-1-545,-5 9 1241,-5 8-352,5-9-240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15.7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15331,'0'4'279,"3"60"3065,-2-59-3225,-1-1 0,1 0 0,0 1 0,0-1 0,1 0 0,-1 0 0,1 0 0,0 0 0,0 0 0,0-1 0,1 1-1,2 4 1,-4-8-108,1 1 0,-1 0 0,0 0 1,0 0-1,1-1 0,-1 1 0,0-1 0,1 1 0,-1-1 0,0 0 0,1 1 0,-1-1 0,1 0 0,-1 0 0,0 0 0,1 0 0,-1 0 0,1 0 0,-1 0 0,0-1 0,1 1 0,-1 0 0,1-1 0,-1 1 0,0-1 0,0 0 0,1 1 0,-1-1 0,0 0 0,0 0 0,0 0 0,0 0 1,0 0-1,2-1 0,4-5-43,-1 1 1,0-1-1,10-14 0,61-100-593,-88 183 1061,4-35-176,2-13-66,2-1 0,0 0 0,0 1 0,1 0 0,1 0 0,0 0 0,2 21 0,-1-35-176,0 1-1,0 0 0,0-1 0,0 1 0,0-1 0,1 1 0,-1-1 0,0 1 0,0 0 0,0-1 1,1 1-1,-1-1 0,0 1 0,0-1 0,1 1 0,-1-1 0,0 0 0,1 1 0,-1-1 1,1 1-1,-1-1 0,1 0 0,-1 1 0,1-1 0,-1 0 0,1 1 0,-1-1 0,1 0 0,-1 0 1,2 1-1,-1-2 1,0 1 0,0 0 1,0-1-1,0 1 1,1 0-1,-1-1 0,0 0 1,0 1-1,0-1 1,0 0-1,-1 1 0,1-1 1,0 0-1,1-1 1,24-32 116,-25 33-134,0 0 9,22-31-274,-22 31 253,-1 1-1,0 0 1,0 0 0,0 0 0,0-1-1,1 1 1,-1 0 0,0 0-1,0 0 1,0-1 0,1 1-1,-1 0 1,0 0 0,0 0 0,1 0-1,-1 0 1,0 0 0,0-1-1,1 1 1,-1 0 0,0 0-1,1 0 1,-1 0 0,0 0 0,0 0-1,1 0 1,-1 0 0,0 0-1,0 0 1,1 0 0,-1 1-1,0-1 1,1 0 0,-1 0 0,0 0-1,1 0 1,-1 2-29,1-1 0,-1 1 1,1-1-1,-1 1 0,0-1 0,0 1 0,0-1 1,0 1-1,0-1 0,0 1 0,0 0 1,-1 1-1,-22 152-2162,11-114 1863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17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44 23101,'-13'5'192,"30"-17"-160,-4 6-16,16-2 0,-5 5 40,-5 1 8,1-1-112,-4 3-376,-3 2-272,-5-2-456,-7 0 935,6-7-207,-5-2-176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18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15139,'1'5'1166,"-1"1"0,1-1 1,0 0-1,0 0 0,3 7 0,23 49-723,-19-46 196,-3-2-482,2 0-1,-1-1 0,2 0 0,0-1 0,0 1 0,1-2 1,16 17-1,-24-26-198,0 0-1,0 0 1,0-1 0,0 1-1,0 0 1,0-1-1,0 1 1,0 0 0,0-1-1,0 1 1,0-1 0,0 0-1,1 1 1,-1-1 0,0 0-1,0 0 1,1 1 0,-1-1-1,0 0 1,0 0 0,1-1-1,-1 1 1,0 0 0,0 0-1,0-1 1,1 1 0,-1 0-1,0-1 1,0 1 0,0-1-1,0 0 1,0 1-1,0-1 1,0 0 0,0 1-1,0-1 1,0 0 0,1-2-1,2-1-146,-1-1 0,0 1-1,0-1 1,0 0 0,-1 0 0,0-1-1,2-4 1,6-19-437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18.5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1 16139,'-1'10'1109,"0"-1"-1,-1 1 0,0-1 0,-6 17 1,-3 12-172,-12 82 472,-42 184 552,59-278-1936,-1 4-169,5-23-804,1-13-1031,1-7 1378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19.4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 13843,'1'0'329,"1"0"0,-1 0 0,1 0 0,-1 1 0,1-1 0,-1 1 0,1-1 0,-1 1 0,0-1 1,1 1-1,-1 0 0,0 0 0,1-1 0,-1 1 0,0 0 0,0 0 0,0 0 0,0 1 0,0-1 0,0 0 0,0 0 0,0 1 0,0 0 0,22 41 757,-14-26-454,1 2-311,16 26 178,-24-42-486,0 0 1,0-1 0,0 1 0,1-1-1,-1 1 1,1-1 0,-1 0 0,1 0-1,0 0 1,0 0 0,5 2 0,-6-4-53,0 0 0,-1 1 0,1-1 0,0 0 0,0 0-1,-1-1 1,1 1 0,0 0 0,0-1 0,0 1 0,-1-1 0,1 1 0,0-1 0,-1 0 0,1 0 0,-1 0 0,1 0 0,-1 0 0,1 0 0,-1 0 0,0 0 0,1 0 0,-1-1 0,0 1 0,0-1 0,2-2 0,3-5-638,1-1 0,8-18 0,-14 25 506,21-48-2224,-14 33 272,17-34 0,-25 52 2091,1-1 1,-1 1-1,0-1 1,0 1 0,1-1-1,-1 0 1,0 1-1,1 0 1,-1-1-1,1 1 1,-1-1 0,1 1-1,-1-1 1,1 1-1,-1 0 1,1-1-1,-1 1 1,1 0 0,-1 0-1,2-1 1,1 9 509,-5 21 1054,2-29-1513,-16 112 4324,4-39-3027,4 2 0,1 89 1,8-149-1662,1-13-442,4-22-611,-3 8 1479,5-14-586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19.9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 14835,'6'4'1761,"-3"8"-929,-3 2-344,-2 6 1912,2 5-1511,0 7-417,0 2-80,0 4-144,0-2-48,-1-3-168,-1-2-96,-2-10-248,-2-3-208,-1-12-393,0-5-647,-5-11 1200,-5-7-296,-2-12-184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04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1 535 14171,'1'0'210,"0"0"0,0-1 1,0 1-1,0-1 0,1 1 0,-1-1 0,0 1 0,0-1 1,0 0-1,0 1 0,0-1 0,0 0 0,-1 0 1,1 0-1,0 0 0,0 0 0,-1 1 0,1-2 0,0 1 1,-1 0-1,1 0 0,-1 0 0,1 0 0,0-2 1,4-6 541,18-23-431,1 2 0,1 0 1,1 2-1,2 1 1,1 1-1,1 2 0,1 0 1,37-20-1,-54 36-286,1 0-1,0 1 0,0 1 0,1 0 1,0 1-1,27-4 0,-34 7-5,1 1 0,0 1 0,0 0-1,-1 0 1,1 1 0,0 0 0,0 1 0,-1 0 0,1 0 0,-1 1-1,0 0 1,15 8 0,5 6 66,0 2 1,29 25-1,-38-28-23,1 0 0,0-1 0,1-2 0,0 0 0,34 14 0,-40-22-14,0-1 1,0-1 0,0 0 0,0-1 0,1-1 0,-1 0 0,0-1 0,1-1 0,-1 0 0,1-2 0,-1 0 0,0 0-1,29-12 1,8-7 151,-2-2 0,81-51 0,-73 40-105,-28 18-148,-1-1 0,-1-2 0,31-27 0,-57 45 35,-1 0 0,0 0 0,0-1 0,0 1 0,0 0 0,-1-1 0,1 0 0,0 1 0,-1-1 0,0 0 0,0 0 0,0 1 0,0-1 0,0 0 0,0-6 0,-1 5 17,0 0 0,0 1 0,-1-1 0,0 0 0,0 1 0,0-1 1,0 0-1,0 1 0,-1-1 0,1 1 0,-1 0 0,-3-5 0,-17-22-136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20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 16331,'10'-1'646,"0"0"-1,0-1 0,0 0 1,18-6-1,8-2 235,-27 7-724,96-16 1155,-93 18-1216,-1 0 0,1 1-1,-1 0 1,0 1 0,1 0 0,-1 0 0,14 5 0,-22-6-80,0 1 0,0 1 0,0-1 0,0 0 0,0 1 1,0-1-1,-1 1 0,1 0 0,0 0 0,-1 0 0,1 0 1,-1 0-1,0 1 0,0-1 0,0 1 0,0-1 1,0 1-1,1 4 0,-1-3 9,-1 0 0,0 0 0,0 0 0,0 0-1,-1 1 1,0-1 0,1 0 0,-1 0 0,-1 1 0,1-1 0,-1 0 0,-1 6 0,-1 2 56,-1 0 0,-1-1 0,0 1 0,0-1 0,-1 0 0,0-1 0,-1 1-1,-12 13 1,-4 1 226,-1-1 0,-36 28 0,47-42-336,0-1 0,-1 0 1,0 0-1,-1-2 0,0 0 1,-29 10-1,44-17 1,-1 0 0,0 1 0,1-1 0,-1 0 0,1 0 0,-1 0 0,0 0 0,0 0 0,1 0 0,-1 0 0,0 0 0,1 0 0,-1 0 0,0 0 0,1 0 0,-1 0 0,0 0 0,1-1 0,-1 1 0,1 0 0,-1 0 0,0-1 0,1 1 0,-1-1 0,1 1 0,-1 0 0,1-1 0,-1 1 0,1-1 0,-1 1 0,1-1 0,0 0 0,-1 1 0,1-1 0,0 1 0,-1-2 0,-1-23-228,2 22 191,1-29-353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24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3 14371,'-3'-2'5807,"-9"3"-3737,-12 6-1456,13-1-568,1 1-1,0 1 0,1 0 1,0 0-1,0 1 0,1 0 1,-8 10-1,5-4-24,1 0-1,0 1 1,-15 34 0,22-36-17,8-10-37,17-11-58,-4-1 84,-13 7 2,0 0 1,0 0-1,0 0 1,0 1-1,0 0 0,0 0 1,0 0-1,0 0 1,9 2-1,-12-1 4,0 0 0,-1-1 1,1 1-1,-1 0 0,1 0 0,-1 0 0,1 0 0,-1 0 1,1 0-1,-1 0 0,0 0 0,0 1 0,0-1 1,0 0-1,0 1 0,0-1 0,0 1 0,0-1 1,0 1-1,-1 0 0,1-1 0,0 1 0,-1 0 0,0-1 1,1 1-1,-1 0 0,0 0 0,0-1 0,0 1 1,0 0-1,0 2 0,-1 3 45,0 0 0,0 1 0,-1-1 0,0 0 0,0 0 0,-1 0 0,0 0 0,0-1-1,-5 8 1,6-10 51,0 0-1,-1 0 1,0 0 0,0 0-1,-1 0 1,1-1-1,-1 0 1,1 1-1,-1-1 1,0-1-1,0 1 1,0 0 0,-1-1-1,-6 3 1,3-2 130,11-2-379,11 7-136,-10-5 245,-1 0-1,0 0 1,0 1 0,0-1 0,0 1 0,-1-1-1,1 1 1,-1 0 0,0 0 0,0 0-1,0 0 1,-1 1 0,1-1 0,-1 0-1,1 6 1,-2-4 56,-1 0 1,1 1-1,-1-1 0,0 0 0,0 0 0,0 0 0,-1 0 0,0 0 1,-1 0-1,1 0 0,-1 0 0,-4 5 0,17-14-497,0 0 0,-1-1 0,18-9 0,-17 7 236,1-1 1,18-14 0,0-5-200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25.2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 1 16572,'-2'1'1544,"-5"8"-1136,-6 2-168,-3 8 744,2 6-296,-4 5-296,-2 0-192,3 1-135,-1-1-9,2-5-8,5-2-8,2-9-104,0-2-113,8-11-335,-6-1-224,7-10 584,3-7-168,2-9-56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25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151 0 14131,'10'3'1600,"-3"7"-992,0 9-199,-1 4 823,3 11-520,-1-2-104,2 2-128,2 1-96,-2-3-184,-3-5-72,1-4-72,2-1-40,-6-12-272,0-1-200,-2-5-616,-4-2 896,-3-2-128,-7 0-160</inkml:trace>
  <inkml:trace contextRef="#ctx0" brushRef="#br0" timeOffset="1">0 362 13419,'7'4'1296,"5"-1"-720,1-4-120,9-6 833,1-5-529,6-2-272,3-5-248,-1-1-536,3-2-656,-8-4 872,4-5-288,-4 0-201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26.2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1 13947,'-1'1'165,"-1"-1"0,0 1-1,1 0 1,-1 0 0,1 0 0,-1 0-1,1 0 1,0 1 0,-1-1 0,1 0 0,0 1-1,0-1 1,0 1 0,0-1 0,0 1-1,-1 2 1,-1 0 233,-7 12 359,1 0 0,0 1-1,-7 21 1,7-13-570,1 1 0,1 0 0,2 1 1,1 0-1,0-1 0,2 45 0,2-63-141,1 0 1,0 0-1,1 0 0,0 0 0,5 14 0,-6-19-38,0-1 0,0 1 0,1-1 0,-1 0 0,1 1 0,-1-1 0,1 0 0,0 0 0,3 3 0,-4-4-7,0 0 0,0-1-1,0 1 1,1-1 0,-1 1 0,0-1 0,0 1-1,0-1 1,1 1 0,-1-1 0,0 0 0,1 0 0,-1 0-1,0 0 1,0 0 0,1 0 0,-1 0 0,0 0 0,1 0-1,-1-1 1,2 0 0,-2 1 22,0-1-1,1 0 1,-1 1 0,0-1 0,0 0-1,0 0 1,1 0 0,-1 0-1,0 0 1,0 0 0,0 0 0,-1 0-1,1 0 1,0 0 0,0-1-1,-1 1 1,1 0 0,0 0 0,-1-1-1,1 1 1,-1-1 0,0 1-1,1 0 1,-1-1 0,0 1 0,0-1-1,0 1 1,0-1 0,0 1-1,0 0 1,-1-1 0,1 1 0,0-1-1,-1 1 1,1 0 0,-2-3-1,2 3 14,-1-1 0,1 1 1,-1-1-1,0 1 0,0-1 0,1 1 0,-1-1 0,0 1 0,0 0 0,-1-1 0,1 1 0,0 0 0,0 0 0,-1 0 0,1 0 0,0 0 0,-1 0 0,1 0 0,-1 1 0,1-1 0,-1 0 0,1 1 0,-1-1 0,0 1 0,1 0 1,-1-1-1,0 1 0,1 0 0,-1 0 0,0 0 0,1 0 0,-3 1 0,-9 8 56,11-6-60,9-6-20,9-8-74,-1 0 0,0-1 0,-1-1 0,19-21 0,16-16-144,-48 50 191,0-1 1,0 0-1,-1 0 1,1 0-1,0 0 1,0 1-1,0-1 1,0 0-1,1 1 1,-1-1-1,0 1 1,0-1-1,0 1 1,0-1-1,1 1 1,-1 0-1,0 0 1,0 0-1,0-1 1,1 1-1,-1 0 1,2 1-1,-2 0 2,0-1 0,0 1 0,0 0 0,0 0 0,0 0-1,-1 0 1,1 0 0,0 0 0,0 0 0,-1 0 0,1 1-1,-1-1 1,1 0 0,-1 0 0,0 0 0,1 1 0,-1-1 0,0 0-1,0 1 1,0-1 0,0 2 0,4 131-1182,-5-153 1014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28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2046 11514,'6'-3'395,"0"0"-1,0 0 1,0 0-1,-1-1 1,1 0-1,6-6 1,-6 4-78,1 1 1,0 0-1,12-7 1,20-4 244,77-21 0,13-4-328,34-36 270,-102 46-285,119-43-1,-126 58-58,0-3 0,-2-2-1,70-38 1,-70 27 82,59-31 464,-95 55-606,0 1 0,0 1 1,0 1-1,1 0 0,24-3 1,6 1 59,0-3 0,-1-2 0,48-18 0,131-65 277,-44 17-302,-143 64-85,292-129 340,-177 51 530,-103 59-613,98-47 0,48 3-172,-100 42-141,106-55-1,100-47-9,-267 123 30,8-7-5,-1-3 1,78-55 0,-40 23-39,-1 8 44,118-54 0,93-20 331,-146 59 965,-141 62-909,-6 3-1167,-11 3-458,5-5 910,0 3-138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29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13499,'1'1'305,"1"-1"0,-1 0-1,1 0 1,-1 1 0,1-1 0,-1 1 0,1 0 0,-1-1 0,0 1-1,1 0 1,-1 0 0,0 0 0,1 0 0,-1 0 0,0 0 0,0 0-1,0 0 1,0 0 0,0 1 0,0-1 0,-1 0 0,1 1 0,0 0-1,15 40 2102,-12-30-1882,3 10 75,-5-13-469,1-1-1,-1 1 1,2-1-1,-1 1 1,1-1-1,0 0 0,1 0 1,0-1-1,10 12 1,-14-18-169,0 0 0,0 0 1,0 0-1,0-1 0,0 1 0,1 0 1,-1-1-1,0 1 0,0-1 0,1 1 1,-1-1-1,0 0 0,0 1 0,1-1 1,-1 0-1,0 0 0,1 0 1,-1 0-1,1 0 0,-1 0 0,2-1 1,0 0-88,-1 0 1,1 0 0,0 0 0,-1-1 0,0 1 0,1-1 0,-1 1-1,0-1 1,4-4 0,1-2-229,1-1 0,-2 0-1,12-20 1,-2-4-343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29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 13875,'1'10'2080,"1"1"-1111,-4 5-289,-4 1 2064,2 8-1591,-3 3-161,1 3-240,3 1-128,-3-1-216,-1-3-104,1-3-336,6-3-280,0-9-576,2-3-232,-1-12 856,2-9-224,7-14-201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30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200 12 17140,'0'8'1440,"-3"4"-952,-1 1-184,1 4 552,0 4-208,2-1-183,1 2-97,0-5-344,0-1-184,0-6-369,0-9-223,-6 4 552,-1-11-144,-2-6-160</inkml:trace>
  <inkml:trace contextRef="#ctx0" brushRef="#br0" timeOffset="1">1 33 13691,'12'-4'815,"0"0"1,0 1-1,1 0 1,-1 0-1,23 0 1,-11 0-296,-23 3-501,101-9 1511,-89 8-1355,1 1 0,0 1 0,0 0 0,-1 1 0,18 5 0,-29-7-136,1 1-1,-1-1 0,0 1 1,0 0-1,0 0 1,0 0-1,-1 0 0,1 0 1,0 0-1,0 1 1,0-1-1,-1 0 0,1 1 1,-1 0-1,1-1 1,1 5-1,-2-5-12,-1 1 0,1-1 1,-1 1-1,0-1 0,0 1 0,0 0 0,0-1 1,0 1-1,0 0 0,0-1 0,0 1 0,-1-1 1,1 1-1,0-1 0,-1 1 0,0-1 0,1 1 1,-1-1-1,0 1 0,0-1 0,0 1 0,0-1 1,-1 2-1,-13 15 176,0 0 0,-1-1 0,-1 0 0,-1-2-1,0 0 1,-1-1 0,-1 0 0,0-2 0,-23 11 0,37-20-158,-1-1-1,0 1 1,0-1 0,0-1-1,0 1 1,-13 0 0,18-2-101,0 0 1,1 0-1,-1 0 0,0 0 1,1 0-1,-1 0 0,0 0 1,1-1-1,-1 1 1,0-1-1,1 0 0,-1 1 1,1-1-1,-1 0 1,1 0-1,-1 0 0,1 0 1,0 0-1,-1 0 1,1 0-1,0 0 0,0-1 1,0 1-1,0 0 1,0-1-1,0 1 0,0-1 1,0 1-1,1-1 0,-1 1 1,0-1-1,1 0 1,-1-2-1,0-1-59,1 1 0,-1 0-1,1 0 1,0-1 0,0 1 0,0 0 0,1 0 0,0-1-1,-1 1 1,2 0 0,-1 0 0,0 0 0,1 0-1,0 0 1,-1 0 0,5-5 0,14-15-674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30.7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18100,'11'14'1720,"-4"4"-984,-7-1-272,2 3 1209,1 5-785,-2 0-408,2-1-48,-1 1-520,-2-5-464,-5-6 496,-1 1-144,-8-5-88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05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 19668,'-6'16'1562,"4"-13"-1237,0 1 1,1-1 0,-1 1-1,1 0 1,0 0 0,0-1-1,0 7 1,1-9-267,0 1 0,1-1 0,-1 1 0,0 0 1,1-1-1,-1 1 0,1-1 0,0 1 0,0-1 0,-1 0 0,1 1 0,0-1 0,0 0 1,0 1-1,0-1 0,0 0 0,1 0 0,-1 0 0,0 0 0,0 0 0,1 0 1,1 1-1,2 0-45,0 1 0,0-1 0,1 0 0,-1 0 0,0-1 0,1 1 0,0-1 0,-1-1 0,7 1 0,55-1-357,-32-1 147,-30 0 156,-1 1 1,1 0-1,0 1 1,0-1-1,0 1 1,-1 0-1,1 0 1,0 0-1,8 4 1,-12-3 35,1-1 1,-1 0-1,1 1 1,-1-1-1,1 1 0,-1 0 1,0-1-1,0 1 1,0 0-1,0 0 1,0-1-1,0 1 1,0 0-1,-1 0 1,1 0-1,-1 0 1,1 0-1,-1 0 1,0 0-1,0 0 1,0 0-1,0 1 1,0-1-1,0 0 1,-1 3-1,-2 9 84,0 0-1,0 0 1,-2 0 0,1 0-1,-2-1 1,0 0 0,-1 0-1,-16 24 1,-7 6 401,-39 40-1,68-82-472,-89 93 715,163-173-4821,-45 49 3291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31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0 12827,'4'0'1472,"1"8"-840,-2 3-296,-3 5 1657,0 3-1329,-5 7-440,1 1-24,-5 11-48,-1 2-40,-1 4-40,-1 2-8,0-4-232,-1 1-200,2-3 328,1-7 0,3-6-112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31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 11899,'-10'49'1416,"0"0"-600,0 0-280,1-2 1176,1-5-743,3-8-297,1-6-208,4-9-584,3-5-344,0-8 416,1-2-168,-1 2-176</inkml:trace>
  <inkml:trace contextRef="#ctx0" brushRef="#br0" timeOffset="1">23 605 12939,'-1'27'619,"-1"17"1222,1-1-1,9 63 0,6 43 2043,-13-180-4532,6-51-1,0 36 248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32.3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0 13363,'2'8'1312,"-2"0"-640,0 4-224,0 7 873,-3 4-353,-1 9-112,-5 1-88,3 6-200,-3 4-56,1 5-191,-2 0-201,0-2-529,1-1-319,2 0 576,1-2-112,0-1-112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32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0 12115,'-12'71'1248,"2"-3"-784,1-1-216,1-4 840,2-3-776,3-10-352,1-3-152,2-8-544,2 0-288,-1-5 696,1-2-224,-2 0-40</inkml:trace>
  <inkml:trace contextRef="#ctx0" brushRef="#br0" timeOffset="1">29 1178 11298,'-3'51'4559,"6"83"-1,-3-122-4584,0 1 0,-1-1 0,0 0-1,-1 1 1,0-1 0,-1 0 0,-6 18 0,8-31-71,0 0 0,0 0 1,0 0-1,1 1 0,-1-1 1,0 0-1,1 0 1,-1 0-1,1 0 0,-1 0 1,1 0-1,0-1 0,-1 1 1,1-1-1,-2-16-423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33.7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16 558 12779,'-3'6'558,"2"-4"-382,-1 0 0,1 0 0,0 0 0,-1 0 0,1 1 0,0-1 0,1 1 0,-1-1 0,0 1 0,1-1 0,-1 1 0,1-1 0,0 1 0,0 3 0,0-6-125,0 0 0,0 0 0,0 0 0,0 0 0,0 0 0,1 0 0,-1 0 0,0 1 0,0-1 0,0 0 1,0 0-1,0 0 0,1 0 0,-1 0 0,0 0 0,0 0 0,0 0 0,0 0 0,0 0 0,1 0 0,-1 0 0,0 0 0,0 0 0,0 0 1,0 0-1,1 0 0,-1 0 0,0 0 0,0 0 0,0 0 0,0 0 0,0 0 0,1 0 0,-1 0 0,0-1 0,0 1 0,0 0 1,0 0-1,0 0 0,0 0 0,1 0 0,-1 0 0,0 0 0,0-1 0,0 1 0,8-8 790,16-26 350,0-2 1,31-67 0,-31 57-733,35-74 226,-26 52-473,70-111 1,-103 179-210,0-1 1,0 1-1,0 0 1,0-1-1,1 1 1,-1-1-1,0 1 1,0 0-1,0-1 1,1 1-1,-1 0 1,0-1-1,0 1 1,1 0-1,-1 0 1,0-1-1,0 1 1,1 0-1,-1 0 1,0-1-1,1 1 1,-1 0-1,1 0 1,-1 0-1,0 0 1,1-1-1,-1 1 1,0 0-1,1 0 1,-1 0-1,1 0 1,-1 0-1,0 0 1,1 0-1,-1 0 1,1 0-1,-1 0 1,0 0-1,1 1 1,-1-1-1,1 0 1,-1 0-1,0 0 1,1 0-1,-1 1 1,0-1-1,1 0 1,-1 0 0,0 1-1,1-1 1,-1 0-1,0 0 1,0 1-1,1-1 1,-1 0-1,0 1 1,0-1-1,0 0 1,1 1-1,-1-1 1,0 1-1,0-1 1,0 0-1,0 1 1,0-1-1,0 1 1,0-1-1,5 28 360,-4-27-338,3 157 1252,-2-33-841,0-108-574,2 1 0,0-1 1,0 0-1,2 0 0,13 28 1,-17-39-116,-2-5 191,1-1 26,-1 0 1,1 1 0,-1-1-1,0 1 1,1 0 0,-1-1 0,0 1-1,1-1 1,-1 1 0,0 0-1,0-1 1,0 1 0,1-1 0,-1 1-1,0 0 1,0-1 0,0 1 0,0 0-1,0-1 1,0 1 0,0 0-1,0-1 1,-1 1 0,1-1 0,0 1-1,0 0 1,0-1 0,-1 1 0,1-1-1,0 1 1,-1 0 0,1-1-1,0 1 1,-1-1 0,1 1 0,-1-1-1,1 0 1,-1 1 0,1-1-1,-1 1 1,1-1 0,-1 0 0,0 1-1,0-1 1,-11 6-513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34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66 13747,'5'3'2024,"5"-2"-1047,3-2-241,3-4 2008,4 1-1623,5-2-177,3 0-232,3 1-136,1 0-512,-2 1-376,0 1-760,2-1-273,-3-2 993,0-3-256,3-2-272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35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1 15827,'-2'-1'151,"0"1"0,-1 0 1,1 0-1,0 0 0,0 1 0,0-1 0,0 0 0,0 1 0,0 0 0,0-1 0,0 1 0,1 0 0,-1 0 0,0 0 0,0 0 0,0 0 0,1 0 0,-1 1 0,1-1 0,-1 0 0,1 1 0,-1-1 1,-1 4-1,-5 5 423,0 0 0,-8 15 1,16-25-566,-14 25 580,1 1 1,1 0-1,1 0 1,1 1 0,2 0-1,1 1 1,-6 47 0,13-65-475,-2-9 452,-1-4-503,2 4-31,1-1 0,-1 0-1,1 1 1,-1-1-1,1 0 1,-1 1-1,1-1 1,-1 1 0,1-1-1,0 1 1,-1-1-1,1 1 1,0-1-1,-1 1 1,1-1 0,0 1-1,0 0 1,0-1-1,-1 1 1,1-1 0,0 1-1,0 0 1,0-1-1,0 1 1,0-1-1,0 1 1,0 1 0,-2 20-69,1 3 4,-1 21-70,2-43 92,0 0-1,0 1 1,1-1-1,-1 0 1,1 0 0,0 1-1,0-1 1,0 0 0,3 5-1,-3-7 9,0 0-1,0 0 0,0 0 1,1-1-1,-1 1 1,0 0-1,0-1 0,1 1 1,-1-1-1,0 1 1,0-1-1,1 0 1,-1 0-1,1 1 0,-1-1 1,0 0-1,1 0 1,-1 0-1,0-1 0,1 1 1,-1 0-1,3-1 1,31-9 27,-34 9-23,7-2 7,0 0 0,1-1 0,-1 0 0,-1-1 0,11-7 0,-14 9 0,-1 0 0,0 0-1,0 0 1,0 0 0,0 0 0,0-1 0,-1 0 0,0 1-1,1-1 1,-1 0 0,-1 0 0,1 0 0,1-5 0,-3 8-5,0 1 1,0-1 0,-1 0-1,1 1 1,0-1 0,0 1 0,0 0-1,0-1 1,-1 1 0,1-1-1,0 1 1,-1-1 0,1 1 0,0 0-1,-1-1 1,1 1 0,0-1 0,-1 1-1,1 0 1,-1 0 0,1-1-1,-1 1 1,1 0 0,0 0 0,-1-1-1,1 1 1,-1 0 0,1 0-1,-1 0 1,1 0 0,-1 0 0,1 0-1,-2 0 1,-17-3-16,19 3 10,0 0 0,-44 0-52,24 8 57,19-8-3,1 1-1,-1-1 1,1 0 0,-1 1-1,1-1 1,-1 1-1,1-1 1,0 1 0,-1 0-1,1-1 1,0 1-1,-1-1 1,1 1 0,0 0-1,0-1 1,0 1-1,-1 0 1,1-1-1,0 1 1,0 0 0,0-1-1,0 1 1,0 0-1,0-1 1,0 1 0,1 0-1,-1 0 2,1 1 1,-1-1-1,0 0 0,1 0 0,-1 0 0,1 0 0,0-1 1,-1 1-1,1 0 0,0 0 0,-1 0 0,1 0 1,0-1-1,0 1 0,0 0 0,0-1 0,0 1 0,0-1 1,0 1-1,0-1 0,0 1 0,0-1 0,0 1 0,0-1 1,0 0-1,0 0 0,0 0 0,1 0 0,-1 0 1,0 0-1,0 0 0,0 0 0,0 0 0,0 0 0,2-1 1,1 0 1,0 0 1,0 0-1,0 0 1,0 0 0,-1-1-1,1 0 1,-1 0 0,7-4-1,2-5-52,0-2 1,-1 1-1,0-1 0,-1-1 0,12-20 1,-22 34 45,0 0 0,0 0 0,0 0 0,0 0 0,0 1 0,0-1 1,0 0-1,0 0 0,0 0 0,0 0 0,0 0 0,0 0 1,0 1-1,0-1 0,0 0 0,0 0 0,0 0 0,1 0 1,-1 0-1,0 0 0,0 0 0,0 0 0,0 0 0,0 1 0,0-1 1,0 0-1,1 0 0,-1 0 0,0 0 0,0 0 0,0 0 1,0 0-1,0 0 0,1 0 0,-1 0 0,0 0 0,0 0 1,0 0-1,0 0 0,0 0 0,1 0 0,-1 0 0,0 0 0,0 0 1,0 0-1,0 0 0,0 0 0,0-1 0,1 1 0,-1 0 1,0 0-1,0 0 0,0 0 0,0 0 0,0 0 0,0 0 1,0 0-1,0-1 0,1 1 0,-1 0 0,0 0 0,0 0 0,0 0 1,0 0-1,0 0 0,0-1 0,0 1 0,0 0 0,0 0 1,3 19-53,-5 26 80,-11 109-355,12-143-1553,5-19 1426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35.9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 19148,'0'0'362,"-1"0"-1,1 1 1,-1-1-1,1 1 1,-1-1-1,1 1 1,-1-1 0,1 1-1,0-1 1,-1 1-1,1-1 1,0 1-1,-1-1 1,1 1-1,0 0 1,0-1 0,-1 2-1,0 22 135,2 0 0,0 1 0,1-1 0,2 0 0,10 39-1,-10-44-386,13 32 0,-15-46-95,0-1 1,0 1-1,0-1 1,1 0-1,-1 1 1,1-1-1,0 0 1,0-1-1,1 1 1,-1 0-1,1-1 0,5 4 1,-8-6-45,1-1 0,-1 1 0,1 0 0,-1-1-1,1 0 1,-1 1 0,1-1 0,-1 0 0,1 0 0,-1 0 0,1 0 0,0 0 0,-1 0 0,1 0-1,-1 0 1,1-1 0,-1 1 0,1-1 0,-1 1 0,0-1 0,1 1 0,-1-1 0,1 0 0,-1 0 0,0 0-1,0 0 1,1 0 0,-1 0 0,0 0 0,0 0 0,0 0 0,0 0 0,0-1 0,-1 1 0,1 0 0,1-2-1,2-6-441,1 1-1,-1-1 0,-1 1 0,5-15 0,-1-3-157,3-28 1,-3 8-306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36.6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0 16636,'-4'16'4641,"0"21"-2005,2-11-1661,-17 127-88,-48 297 2061,61-423-2927,2-13 7,1-1-1,1 1 0,-2 20 0,5-34-29,-1 0 0,0 0 1,0 0-1,0 0 0,0 0 0,0 0 0,0 0 1,0 0-1,0 0 0,0 0 0,1 0 1,-1 0-1,0-1 0,0 1 0,0 0 0,0 0 1,0 0-1,0 0 0,0 1 0,1-1 1,-1 0-1,0 0 0,0 0 0,0 0 1,0 0-1,0 0 0,0 0 0,0 0 0,0 0 1,1 0-1,-1 0 0,0 0 0,0 0 1,0 0-1,0 0 0,0 0 0,0 1 0,0-1 1,0 0-1,0 0 0,0 0 0,0 0 1,0 0-1,0 0 0,0 0 0,0 0 0,0 0 1,1 1-1,-1-1 0,0 0 0,0 0 1,0 0-1,0 0 0,0 0 0,-1 0 1,6-9-432,53-257-2927,-16 82 3427,-32 134-71,32-184 65,-51 287 338,-20 65 0,2-13 26,-33 251 149,41-223-1544,17-131-902,0-6 1374,0-8 320,4-13-368,3-5-147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45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0 14435,'-6'54'1647,"2"0"0,5 70 0,1-39-792,-8 127 488,1 85-608,13-127-598,0 324 285,-20 122 185,10-334-477,10 101-84,-4-266-67,-12 438 27,-3-146 440,9-289 1096,2-120-1548,0 0 1,0 0-1,0 0 0,0 1 1,0-1-1,0 0 0,0 0 1,0 0-1,0 0 0,0 0 1,0 0-1,0 0 0,0 0 1,0 0-1,0 0 0,0 1 1,0-1-1,0 0 0,0 0 1,0 0-1,0 0 0,0 0 1,0 0-1,0 0 0,0 0 1,0 0-1,0 0 0,0 0 1,0 1-1,0-1 0,0 0 1,0 0-1,0 0 0,0 0 1,-1 0-1,1 0 0,0 0 1,0 0-1,0 0 0,0 0 1,0 0-1,0 0 0,0 0 1,0 0-1,0 0 0,0 0 1,0 0-1,-1 0 0,1 0 1,0 0-1,0 0 0,0 0 1,0 0-1,0 0 0,0 0 1,0 0-1,0 0 0,0 0 1,0 0-1,-1 0 0,1 0 1,-6-7-784,-5-8-510,5-2 900,3-6-134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05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103 100 16131,'-1'-3'392,"0"0"-1,0 0 0,0 0 0,-1 0 1,1 1-1,-1-1 0,0 0 0,-3-3 1,4 5-299,1 0 0,-1 1 1,0-1-1,1 1 0,-1-1 1,0 1-1,0-1 1,0 1-1,1-1 0,-1 1 1,0 0-1,0-1 1,0 1-1,0 0 0,0 0 1,0 0-1,0 0 0,1 0 1,-1 0-1,0 0 1,0 0-1,0 0 0,0 0 1,0 0-1,0 1 0,0-1 1,0 0-1,1 1 1,-1-1-1,0 0 0,0 1 1,0-1-1,1 1 1,-2 1-1,-2 1 68,0 1 0,1 0 0,0 0 0,0 0 0,0 0 0,0 0 0,1 1 0,-1-1 0,1 1 0,0 0 0,-1 6 0,-2 6 5,1 0 0,-2 19 0,3-12-109,1 0-1,1 0 1,3 33 0,-1-45-45,1 0 1,0-1-1,1 1 0,0-1 1,0 0-1,1 0 0,1 0 1,0-1-1,7 11 0,-11-19-5,0 0 0,1 1-1,-1-2 1,1 1-1,0 0 1,-1 0 0,1 0-1,0-1 1,0 1-1,0-1 1,0 1-1,1-1 1,-1 0 0,0 0-1,1 0 1,-1 0-1,0-1 1,1 1 0,-1 0-1,1-1 1,-1 0-1,1 1 1,3-1-1,-2-1 9,0 0-1,-1 0 0,1 0 0,-1 0 0,1-1 1,-1 1-1,1-1 0,-1 0 0,0 0 1,0 0-1,0 0 0,0 0 0,0-1 0,-1 0 1,5-4-1,2-5 43,-1 0 0,0-1 1,-1 0-1,0 0 0,-1 0 0,-1-1 0,0 0 1,3-16-1,-2 2 84,-1 0 0,-1 0 1,0-37-1,-4 54-99,0-1 1,-1 1-1,-1 0 1,0 0-1,0 0 0,-1 0 1,-1 0-1,-6-14 0,9 22-117,0 1 0,-1-1-1,1 0 1,-1 0 0,0 1 0,0-1-1,0 0 1,0 1 0,0 0-1,0 0 1,-1-1 0,1 2-1,-1-1 1,0 0 0,1 0 0,-1 1-1,0-1 1,0 1 0,0 0-1,0 0 1,0 0 0,0 0-1,0 1 1,0-1 0,-1 1-1,1 0 1,0 0 0,0 0 0,0 0-1,-1 0 1,1 1 0,0 0-1,-4 1 1,3-1-9,1 0-1,-1 1 1,1 0-1,0-1 1,-1 1-1,1 1 1,0-1 0,0 0-1,0 1 1,1-1-1,-1 1 1,-2 3-1,-9 17-632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47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5 258 12203,'0'0'76,"-1"0"0,1 0 0,0 0 0,0 0 0,0 0 0,0 0 1,-1 0-1,1 0 0,0 0 0,0 0 0,0 1 0,0-1 1,-1 0-1,1 0 0,0 0 0,0 0 0,0 0 0,0 0 0,0 0 1,-1 0-1,1 1 0,0-1 0,0 0 0,0 0 0,0 0 0,0 0 1,0 1-1,0-1 0,0 0 0,0 0 0,0 0 0,0 0 0,-1 1 1,1-1-1,0 0 0,0 0 0,0 0 0,0 0 0,0 1 1,0-1-1,0 0 0,0 0 0,1 0 0,-1 0 0,0 1 0,0-1 1,0 0-1,0 0 0,0 0 0,0 0 0,0 1 0,13 4 1675,22 0-705,-31-5-653,167 14 1841,-45-5-2222,-49-5 21,0-4 1,0-2-1,113-19 0,197-17 5,-4 0-10,-343 32-28,617-62 22,-423 62 17,403-21-18,-540 19 14,835-52 53,-576 42-32,-195 8-81,-132 11 19,0 0-1,0 2 1,45 10-1,-11 4 36,0-4 0,87 8 0,-128-20-5,-9-1-11,0 0 0,1 1 0,-1 1 1,0 0-1,0 1 0,-1 0 0,17 7 0,-26-9 284,-3-1-314,0 0-1,0 0 1,0 0-1,0 0 1,0 0 0,0 0-1,1 0 1,-1 0 0,0 0-1,0 0 1,0 0 0,0 0-1,0 0 1,0 0 0,0 0-1,0 0 1,1 0 0,-1 1-1,0-1 1,0 0 0,0 0-1,0 0 1,0 0 0,0 0-1,0 0 1,0 0 0,0 0-1,0 0 1,0 0 0,0 1-1,0-1 1,0 0 0,0 0-1,0 0 1,0 0 0,0 0-1,0 0 1,0 0-1,0 0 1,0 1 0,0-1-1,0 0 1,0 0 0,0 0-1,0 0 1,0 0 0,0 0-1,0 0 1,0 0 0,0 1-1,0-1 1,0 0 0,0 0-1,0 0 1,0 0 0,0 0-1,0 0 1,0 0 0,0 0-1,-1 0 1,1 0 0,0 0-1,0 0 1,0 0 0,0 1-1,0-1 1,0 0 0,0 0-1,0 0 1,-3 2-469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47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40 16804,'1'-1'313,"0"-1"1,0 1-1,0 0 1,0 0 0,0 0-1,0 0 1,0 0-1,1 0 1,-1 0 0,0 0-1,1 0 1,1 0-1,18-6 262,0 1 0,24-3 0,-39 8-535,0 0 1,0 0 0,0 1 0,-1 0-1,1 0 1,0 0 0,0 1-1,0 0 1,-1 0 0,1 1-1,0-1 1,-1 1 0,7 4-1,-9-4 8,0 1 1,0 0-1,0-1 0,0 1 0,0 1 0,-1-1 0,0 0 1,1 1-1,-1-1 0,-1 1 0,1 0 0,0-1 0,-1 1 0,0 0 1,0 0-1,0 0 0,0 0 0,-1 0 0,1 0 0,-1 0 1,0 1-1,-1 6 0,-1 5 169,0-1-1,-1 1 1,0-1 0,-10 24-1,3-11 45,-2-1-1,-1-1 0,-1 0 0,-1-1 1,-1-1-1,-37 43 0,52-66-322,0 0 0,0 0 0,0 0 0,0 0 0,0 0 0,0-1 0,0 1 0,0 0 1,0-1-1,0 1 0,-1 0 0,1-1 0,-2 1 0,3-1 27,-1 0 0,1 0 1,-1-1-1,1 1 0,-1 0 1,1 0-1,-1 0 0,1 0 1,-1-1-1,1 1 0,-1 0 1,1-1-1,0 1 0,-1 0 1,1-1-1,-1 1 1,1 0-1,0-1 0,-1 1 1,1-1-1,0 1 0,-1-1 1,1 1-1,0 0 0,0-1 1,0 1-1,-1-1 0,1 1 1,0-1-1,0 0 0,0 1 1,0-1-1,0 1 0,0-1 1,0 0-1,-2-14-392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48.6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0 607 14723,'2'1'249,"-1"-1"-1,0 1 0,1 0 1,-1-1-1,1 0 1,-1 1-1,1-1 0,-1 0 1,1 0-1,-1 0 0,1 0 1,0 0-1,-1 0 1,1 0-1,-1 0 0,1-1 1,-1 1-1,1 0 1,-1-1-1,0 0 0,1 1 1,-1-1-1,1 0 1,-1 0-1,0 1 0,2-2 1,2-3-10,0 0 0,0-1 0,-1 1 1,7-10-1,-2 2 76,39-59 183,-4-1 1,52-119-1,-78 155-451,13-39-6,-20 47-28,23-43-1,-34 72-12,0 0 1,0 0-1,0 0 0,0 0 0,0 0 0,0-1 0,0 1 1,0 0-1,0 0 0,0 0 0,0 0 0,0 0 0,0 0 1,0 0-1,0-1 0,0 1 0,0 0 0,0 0 0,1 0 1,-1 0-1,0 0 0,0 0 0,0 0 0,0 0 0,0 0 0,0 0 1,0 0-1,0-1 0,1 1 0,-1 0 0,0 0 0,0 0 1,0 0-1,0 0 0,0 0 0,0 0 0,1 0 0,-1 0 1,0 0-1,0 0 0,0 0 0,0 0 0,0 0 0,0 1 1,1-1-1,-1 0 0,0 0 0,0 0 0,0 0 0,0 0 1,0 0-1,0 0 0,0 0 0,0 0 0,0 0 0,1 0 1,-1 0-1,0 1 0,0-1 0,0 0 0,0 0 0,4 13 25,-1 25 37,-2-32-49,2 29-115,1-1 1,2 0 0,2 0 0,1-1 0,19 46 0,-26-73 16,-1-4 64,-1 0 0,1 0 0,0 0 0,0-1 0,0 1 1,0 0-1,0 0 0,0-1 0,1 1 0,-1 0 1,1-1-1,-1 1 0,1-1 0,2 2 0,4 0-212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49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 15467,'1'-17'2121,"0"0"2688,2 18-2882,3 9-1118,25 72 778,-21-52-1089,17 34-1,-23-56-443,1 1 0,0-1 0,0 0 0,1 0 0,0 0 1,1-1-1,0 0 0,8 7 0,-7-7-23,-5-4-109,0 0 1,0-1-1,1 1 0,-1-1 1,7 3-1,-9-4-1,-1-1 1,1 0-1,0 0 0,0 1 0,-1-1 0,1 0 0,0 0 1,0 0-1,0 0 0,-1 0 0,1 0 0,0 0 0,0 0 1,-1-1-1,1 1 0,0 0 0,0 0 0,-1-1 0,1 1 1,0 0-1,0-1 0,-1 1 0,1-1 0,0 1 0,-1-1 1,1 1-1,-1-1 0,1 1 0,-1-1 0,1 0 0,-1 1 1,1-1-1,-1 0 0,0 1 0,1-2 0,3-6-417,-1-1 1,0 1-1,0-1 0,0 1 0,1-17 0,-4 23 407,6-32-940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50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1 16027,'2'15'5801,"-4"31"-3939,-9 57-854,-5 0 0,-36 122-1,7-36-221,32-113-904,127-501-3441,-232 932 5811,109-475-2942,7-27-45,4-21 433,4-11-56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51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0 19516,'-1'0'69,"1"0"0,-1 0 0,1 0 0,0 0 0,-1 0 0,1 0 0,-1 0 0,1 0 0,-1 0 0,1 1 0,-1-1 0,1 0 0,-1 0 0,1 0 0,0 0 0,-1 1 1,1-1-1,-1 0 0,1 0 0,0 1 0,-1-1 0,1 0 0,0 1 0,-1-1 0,1 1 0,0-1 0,-1 0 0,1 1 0,0-1 0,0 1 0,0-1 0,-1 0 0,1 2 0,0-1 79,0 1 1,0-1 0,0 1-1,0 0 1,1-1 0,-1 1-1,0-1 1,1 1 0,-1-1-1,2 3 1,1 3 248,1-1 1,0 1 0,8 9-1,5 3-149,1-1 0,0-1 0,40 29 0,-56-45-343,0 1 0,0-1 0,0 0 0,0 1 0,1-1 0,-1 0 0,0-1 0,0 1 0,1 0 0,-1-1 0,1 1 1,-1-1-1,0 0 0,1 0 0,-1 0 0,1 0 0,-1 0 0,0 0 0,1-1 0,2 0 0,-2 0-32,0-1 1,0 0 0,-1 1 0,1-1 0,-1 0-1,0 0 1,1-1 0,-1 1 0,0 0-1,0-1 1,0 1 0,-1-1 0,1 0 0,-1 0-1,2-3 1,8-19-607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51.6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0 16307,'-1'11'1220,"-1"0"-1,1 0 0,-2-1 1,-5 17-1,-3 14 361,-28 170 966,-19 87-2473,58-297-41,-2 11-2111,6-22 74,-2 2 1331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52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19 13827,'13'-18'3537,"-20"30"19,-11 28-1972,-25 82-1,36-94-1323,1-1 1,1 1-1,1 0 1,0 32-1,4-58-243,0-1 0,0 1 0,0-1-1,0 1 1,0 0 0,0-1-1,0 1 1,1 0 0,-1-1-1,1 1 1,-1-1 0,1 1-1,-1-1 1,1 1 0,0-1 0,0 0-1,0 1 1,0-1 0,0 0-1,0 1 1,0-1 0,0 0-1,3 2 1,-2-3-50,0 1 1,0 0-1,0-1 0,0 0 0,1 1 1,-1-1-1,0 0 0,0 0 1,0 0-1,0 0 0,0-1 0,1 1 1,-1 0-1,0-1 0,3-1 1,5-2-48,0-1 1,0 0 0,0 0-1,-1-1 1,18-14 0,-19 13 65,-1-1 0,1 0 0,-1 0 1,0 0-1,9-18 0,7-22-169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2:53.2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43 21653,'-2'-10'1792,"-3"10"-1344,-3 0-216,7 0 648,2 1-280,5 1-592,1-2-528,1-10 448,-4 2-112,-5-9-96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05.0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6 13139,'-4'-6'6151,"10"10"-4505,10 5-1055,0 0-1,-1 1 0,0 1 0,16 15 0,50 56-633,-13-11 320,168 162 18,-142-138-231,208 190 17,-98-96-35,-41-11-9,-95-99-28,-15-24-12,64 51-1,30 30-3,33 77 29,-21-21-22,-118-153-72,1-2 0,1-1 0,55 33 1,-91-64 62,30 24-174,-1 1 1,-1 2-1,-2 1 0,-1 2 1,-2 1-1,-2 1 0,46 80 1,-64-102 145,1-1 1,16 18-1,-15-18-131,18 26-1,-29-40 135,-1 1 1,0-1 0,1 0-1,-1 1 1,0-1-1,1 0 1,-1 1 0,0-1-1,1 1 1,-1-1 0,0 0-1,0 1 1,0-1-1,1 1 1,-1-1 0,0 1-1,0-1 1,0 1-1,0-1 1,0 1 0,0-1-1,0 1 1,0-1 0,0 1-1,0-1 1,0 0-1,0 1 1,0-1 0,0 1-1,0-1 1,-1 1-1,1-1 1,0 1 0,0-1-1,-1 0 1,1 1-1,0-1 1,0 1 0,-1-1-1,1 0 1,0 1 0,-1-1-1,1 0 1,-1 1-1,1-1 1,0 0 0,-1 0-1,1 0 1,-1 1-1,1-1 1,-1 0 0,1 0-1,0 0 1,-1 0-1,1 0 1,-2 0 0,-3 1-301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08.1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13 16524,'-1'-10'1800,"1"7"-1280,0 15-256,0 9 1096,6 12-888,4 6-87,4 7-145,2 1-104,5 0-96,1 1-32,1-12 24,-2-5-16,-4-8-400,-4-6-233,-6-11-519,-21-9 544,-6-4 80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06.5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13907,'4'-1'1744,"2"1"-1064,-3 6-247,-1 5 1575,3 4-1232,-1 2-112,0 2-256,2 0-88,-1-1-95,-1 1-25,0-4-288,1-4-265,-5-5-399,1-13 384,-2-8 48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07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5 15939,'8'-5'2855,"-11"10"-98,-6 10-1234,5-7-961,-11 35 516,14-41-1087,0 0 1,1 0-1,-1 0 1,1 1-1,-1-1 1,1 0 0,0 0-1,0 1 1,0-1-1,0 0 1,1 0-1,-1 1 1,1-1-1,-1 0 1,2 3 0,-2-5-1,0 1 0,1-1 0,-1 0 0,1 1 1,-1-1-1,0 0 0,1 0 0,-1 1 0,1-1 1,-1 0-1,1 0 0,-1 0 0,1 0 0,-1 1 1,1-1-1,-1 0 0,1 0 0,-1 0 0,1 0 1,-1 0-1,1 0 0,-1-1 0,1 1 1,-1 0-1,0 0 0,2 0 0,15-7-120,-8 3 47,-3 3 72,0-1-1,1 1 0,-1 0 0,0 0 0,0 1 0,0 0 0,1 0 0,-1 0 0,0 1 0,0 0 1,0 0-1,9 3 0,-11-3 18,-1 1 1,0-1-1,0 1 1,0 0-1,0 0 1,0 0-1,0 1 1,0-1-1,-1 1 1,1-1-1,-1 1 1,0 0-1,0 0 1,0 0-1,0 0 1,0 0 0,-1 1-1,1-1 1,-1 0-1,0 1 1,0-1-1,0 1 1,0 4-1,0 0 45,-1-1-1,0 0 1,-1 1 0,0-1-1,0 0 1,0 1-1,-1-1 1,0 0 0,0 0-1,-1 0 1,0-1 0,0 1-1,0-1 1,-1 1-1,0-1 1,0 0 0,-1 0-1,0-1 1,0 1-1,0-1 1,-1 0 0,1-1-1,-1 1 1,0-1 0,-1 0-1,-7 3 1,13-6-81,0-1 0,0 0 0,0 1 0,0-1 0,0 0 0,0 1 0,-1-1 0,1 0 0,0 0 0,0 0 0,0 0 0,0 0 0,0 0 0,0 0 0,-1-1 0,1 1 0,0 0 0,0 0 0,0-1 0,0 1 0,0-1 0,-1 0 0,1 0 19,1 1-1,-1-1 1,1 0-1,-1 1 1,1-1-1,-1 0 1,1 0 0,0 1-1,-1-1 1,1 0-1,0 0 1,0 1-1,0-1 1,0 0-1,-1 0 1,1 0-1,0 0 1,0 1-1,0-1 1,1 0-1,-1 0 1,0 0-1,0 1 1,0-1 0,1 0-1,-1 0 1,0 1-1,1-1 1,-1 0-1,0 0 1,1 0-1,12-15-273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09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2684 14611,'2'1'184,"0"0"-1,0 0 1,0-1-1,0 1 1,0-1-1,0 0 1,0 0-1,0 1 1,0-1-1,1-1 1,-1 1-1,0 0 1,0 0-1,0-1 1,2 0-1,36-12 485,-30 10-231,10-5-53,-1-1 1,0 0-1,-1-1 1,0-1-1,20-16 1,78-74 900,-83 71-1068,472-369 711,-322 266-890,111-76 83,-168 123-47,313-194 153,-217 147-162,-175 101-64,-1-2 1,64-62-1,19-24 24,6 5 0,162-104 0,-163 131 13,168-82 0,-227 127 40,-2-3-1,97-81 0,-160 120-46,29-22 205,62-32 0,-39 26 429,-61 32-563,-7 3-294,-10 3-624,8-1 484,0-1 0,0 0 0,0 0 0,0-1 0,0 0 0,-14-1 0,-2-5-350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10.0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45 16844,'9'-35'5775,"-7"25"-2180,-6 26-2725,-21 90-787,4 1 0,-10 166 0,31-269-87,1 23 6,-1-26-2,1-1 0,-1 1 0,0-1 0,0 0 0,0 1 1,1-1-1,-1 1 0,0-1 0,1 0 0,-1 1 0,0-1 0,1 1 0,-1-1 0,0 0 0,1 0 0,-1 1 0,1-1 0,-1 0 0,0 0 0,1 1 0,-1-1 0,1 0 0,-1 0 0,1 0 0,-1 0 0,1 0 0,-1 0 0,1 0 0,-1 0 0,1 0 0,-1 0 0,1 0 0,-1 0 0,1 0 0,-1 0 0,0 0 0,1 0 0,-1-1 0,1 1 0,-1 0 0,1 0 0,-1 0 0,0-1 0,1 1 0,-1 0 0,1-1 0,-1 1 0,1-1 1,41-24-11,-21 11 34,1 1 1,0 2-1,41-16 1,-23 16-1280,55-7 1,-95 18 1225,1 0 0,-1 0 0,1-1 0,-1 1-1,1 0 1,0 0 0,-1 0 0,1 0 0,-1 0 0,1-1 0,-1 1 0,1 0 0,-1 0 0,1-1-1,-1 1 1,0 0 0,1-1 0,-1 1 0,1-1 0,-1 1 0,0 0 0,1-1 0,-1 1-1,0-1 1,1 1 0,-1-1 0,0 1 0,0-1 0,0 1 0,1-1 0,-1 1 0,0-1 0,0 0-1,-2-12-599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10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43 100 15403,'0'-8'2752,"-2"9"-771,-3 16 190,-5 30-1349,-16 172 162,37-365-320,-6 45-740,-5 101 76,0 0 0,0 0 0,0 0 0,0 0 0,1 0-1,-1 0 1,0 0 0,0 0 0,0 0 0,0 0 0,0 0 0,0 0-1,0 0 1,0 0 0,0 0 0,1 0 0,-1 0 0,0 0 0,0 0-1,0 0 1,0 0 0,0 0 0,0 0 0,0 0 0,0 0 0,0 0-1,0 0 1,1-1 0,-1 1 0,0 0 0,0 0 0,0 0 0,0 0-1,0 0 1,0 0 0,0 0 0,0 0 0,0 0 0,0 0 0,0 0-1,0-1 1,0 1 0,0 0 0,0 0 0,0 0 0,0 0 0,0 0-1,0 0 1,0 0 0,0 0 0,0-1 0,7 17-8,12 24 45,-18-39-29,-1 1 1,1-1-1,0 1 0,0-1 0,0 0 0,0 0 0,0 1 1,0-1-1,0 0 0,0 0 0,0 0 0,1 0 0,-1 0 0,0-1 1,1 1-1,-1 0 0,1-1 0,-1 1 0,1 0 0,-1-1 1,3 1-1,-1-2 9,0 0 0,0 1 0,0-1 0,-1 0 0,1-1 0,0 1 0,0-1 0,-1 1 0,1-1 0,0 0 0,-1 1 0,0-2 0,1 1 0,1-3 0,31-38 137,-30 36-126,26-38 103,22-28-31,-52 72-102,-1 0 0,1 1 0,-1-1 0,1 0 0,-1 1 0,1-1 0,-1 1 0,1-1 0,0 0 0,-1 1 0,1 0 0,0-1 0,-1 1 0,1-1 0,0 1 0,0 0 0,-1 0 1,1-1-1,0 1 0,0 0 0,-1 0 0,1 0 0,1 0 0,-1 0 1,-1 1-1,1-1 1,-1 1 0,1-1 0,-1 1 0,0-1 0,1 1 0,-1-1-1,1 1 1,-1 0 0,0-1 0,0 1 0,1 0 0,-1-1 0,0 1-1,0 0 1,0-1 0,0 1 0,1 0 0,-1 1 0,-2 48-5,1-41 8,-2 23-5,-9 219 397,12-251-381,0 0-1,-1 0 1,1 0-1,0 0 1,0 0 0,0 0-1,0 1 1,0-1 0,0 0-1,0 0 1,0 0 0,0 0-1,0 0 1,0 0-1,0 0 1,0 0 0,0 1-1,-1-1 1,1 0 0,0 0-1,0 0 1,0 0 0,0 0-1,0 0 1,0 0 0,0 0-1,-1 0 1,1 0-1,0 0 1,0 0 0,0 0-1,0 0 1,0 0 0,-1 0-1,1 0 1,0 0 0,0 0-1,0 0 1,0 0-1,0 0 1,0 0 0,-1 0-1,1 0 1,0 0 0,0 0-1,0 0 1,0 0 0,0 0-1,0 0 1,0-1 0,0 1-1,-1 0 1,1 0-1,0 0 1,0 0 0,0 0-1,0 0 1,0 0 0,0 0-1,0-1 1,0 1 0,0 0-1,0 0 1,0 0-1,0 0 1,-7-7-2,-1-3 79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13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13019,'-3'29'1200,"2"0"-976,1 3-112,0 1 568,0-2-488,1-1-96,1 3-184,1-4-168,-3-4 192,0-2-24,0-6-40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13.5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13707,'-1'46'1224,"-2"-7"-856,3-1-168,-1-8 448,-2 1-199,3-8-265,0-1-128,1-2-232,1 0-121,1 2-103,-2 1-104,-1 6-744,0 3 936,-1 8-80,-1 1-64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14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262 1 11602,'-7'292'4359,"7"1"-3971,0-121-2861,-5-65 3315,-32 171-1,27-214-523,-9 40-58,8-46-213,-7 82 0,10-49-250,3-51-113,1 53-1,5-41 958,-2 1 0,-16 102 0,11-112-649,-1 61 0,-2 23-3628,-3-64 2587,6-30 1003,-4 36-1,13 136 2835,0-14-3426,-15-83 754,3 74 1748,7-168-1741,0 0-1,-1-1 0,0 1 1,-6 13-1,4-12-319,1-1 0,-4 28 1,7-16 140,1 1 1,1 0-1,5 29 1,2 30 261,-7-26 266,-3-51-96,-4-12-643,-5-10-825,11 12 1049,-6-6-229,-3-3-103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15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64 161 12163,'2'-52'2540,"-2"48"-2250,0 1 0,-1-1 0,0 0 0,1 0 1,-1 0-1,-1 1 0,1-1 0,0 1 1,-1-1-1,0 1 0,-2-5 0,3 7-198,1 1 1,-1-1-1,1 0 0,0 1 0,-1-1 0,0 1 0,1-1 0,-1 1 0,1-1 1,-1 1-1,1-1 0,-1 1 0,0 0 0,1-1 0,-1 1 0,0 0 1,0-1-1,1 1 0,-1 0 0,0 0 0,1 0 0,-1 0 0,0 0 1,0 0-1,1 0 0,-1 0 0,-1 0 0,1 1 6,-1-1 0,1 1 0,0 0-1,0 0 1,0-1 0,0 1 0,0 0-1,0 0 1,0 0 0,0 0 0,0 1-1,1-1 1,-1 0 0,0 1 0,-2 4 111,0-1 0,1 1 0,0-1 0,1 1 0,-3 12 0,3-8-112,1 0 0,0 0 0,0 0 0,3 12 0,-2-20-92,-1 1-1,1-1 1,0 1-1,-1-1 1,1 1-1,1-1 1,-1 0-1,0 0 1,0 1 0,2 1-1,-2-4-1,0 1-1,0 0 1,0-1-1,-1 1 1,1 0-1,0-1 1,0 1 0,0-1-1,0 1 1,0-1-1,0 0 1,0 1-1,0-1 1,0 0 0,0 0-1,0 0 1,0 0-1,0 0 1,0 0-1,0 0 1,0 0-1,0 0 1,0 0 0,2-1-1,1 0 9,-1-1 0,0 0 0,0 0 0,1 0 0,-1 0 0,0 0 0,-1-1 0,1 1 0,0-1 0,-1 1 0,1-1 1,-1 0-1,3-6 0,23-43 158,-19 33-78,-4 9 23,0 0 0,0-1 0,-1 0 0,-1 1 0,0-1 1,3-19-1,-6 29-108,1 1 0,-1 0 1,0 0-1,0 0 0,0 0 0,0 0 1,0 0-1,0 0 0,0-1 0,0 1 1,0 0-1,0 0 0,0 0 1,0 0-1,1 0 0,-1-1 0,0 1 1,0 0-1,0 0 0,0 0 0,0 0 1,0 0-1,0-1 0,0 1 0,0 0 1,-1 0-1,1 0 0,0 0 1,0 0-1,0-1 0,0 1 0,0 0 1,0 0-1,0 0 0,0 0 0,0 0 1,0 0-1,0-1 0,0 1 1,-1 0-1,1 0 0,0 0 0,0 0 1,0 0-1,0 0 0,0 0 0,0 0 1,-1 0-1,1 0 0,0 0 0,0 0 1,0 0-1,0 0 0,0-1 1,-1 1-1,1 0 0,0 0 0,0 0 1,0 1-1,0-1 0,0 0 0,-1 0 1,1 0-1,0 0 0,0 0 1,-10 12 246,-7 21 12,9-15-207,1 1-1,0-1 1,2 1 0,0 1 0,1-1-1,-2 20 1,6-38-58,0 0 1,0-1-1,0 1 1,-1 0-1,1-1 1,0 1-1,0 0 1,0-1-1,0 1 0,0 0 1,0 0-1,0-1 1,1 1-1,-1 0 1,0-1-1,0 1 0,0 0 1,1-1-1,-1 1 1,0-1-1,1 1 1,-1 0-1,0-1 0,1 1 1,-1-1-1,2 2 1,-1-3 0,0 1 0,-1-1 1,1 1-1,0-1 0,0 0 1,0 1-1,-1-1 0,1 0 1,0 0-1,-1 1 0,1-1 1,0 0-1,-1 0 0,1-1 1,21-41 37,-2-10 35,14-56 1,-41 161 42,0 62-1,8-157-179,-1 36 55,-1-1-1,1 1 1,-1 0-1,0-1 1,-1 1 0,0 0-1,-3-10 1,-4 6 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22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12651,'2'8'1048,"-2"4"-728,0-2-104,1 3 392,1 2-128,-2 0-72,0 1-88,1 2-104,-1-1-39,0-1-177,0-2-161,0 0-631,-1-3 704,-2-1-128,1-1-80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08.6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0 250 19044,'6'-21'1856,"4"-2"-1407,6 3-161,4-1 672,10 0-400,3-1-56,7 1-208,0 1-96,-1-2-72,-2 4-80,-4 3-288,-7 1-232,-9 6-416,-4 5-208,-13 6 784,-9 5-193,-9 9-239</inkml:trace>
  <inkml:trace contextRef="#ctx0" brushRef="#br0" timeOffset="1">100 461 14963,'8'24'1465,"0"-15"-721,4-4-192,6-10 720,5-10-104,3-6-175,1-3-97,2-5-216,-3 0-192,-2 3-560,-4 2-400,-1 13-328,-9 8 640,-3 8-200,-6 13-129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23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 11050,'0'27'1281,"0"-4"-873,-1-4-232,-2-3 1256,1-4-1712,1-2-1256,-1-3 1376,1-1-232,-2 0-193</inkml:trace>
  <inkml:trace contextRef="#ctx0" brushRef="#br0" timeOffset="0.99">33 491 7554,'0'36'464,"0"-3"-464,0 1 0,-1-5 160</inkml:trace>
  <inkml:trace contextRef="#ctx0" brushRef="#br0" timeOffset="1.99">20 1126 9802,'-2'38'904,"-1"-7"-768,0-5-344,0-2 376,0-6-64,0 0-120,0-4-120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23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1 3729,'0'20'168,"-2"-1"-120,1 1-8</inkml:trace>
  <inkml:trace contextRef="#ctx0" brushRef="#br0" timeOffset="1">4 641 4593,'0'31'232,"-2"1"-176,1-4 16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24.2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 5153,'-5'10'3378,"3"-5"-39,4 6-4059,-2-9 479,0-1 0,1 1 0,-1 0 0,0-1 0,0 1 0,0 0 0,0-1-1,0 1 1,0 0 0,0-1 0,-1 1 0,1 0 0,-1-1 0,1 1 0,-1 0-1,0-1 1,1 1 0,-1-1 0,-2 3 0,2 0 370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24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 14707,'-2'4'400,"0"0"0,1-1 0,-1 1-1,1 0 1,0 0 0,1 1 0,-1-1 0,1 0 0,-1 7-1,0-10-666,-2-5-995,0-1-390,2 6 244,-1 67 3728,10-30-983,-9-26-641,4-20-657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27.3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8 10610,'-3'-3'1201,"2"1"-817,-2 1-160,1 1 1040,1 0-488,-4 0-424,3-2-88,-1 2-224,1 3-352,-2-1-688,1 1 768,-3-1-120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29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7 9794,'-2'-6'6480,"10"13"-1334,-2 1-6046,57 49 889,13 15-19,-50-47 71,2-1-1,35 24 1,-8-7-80,21 21 75,78 84 0,-97-93-57,3-1 1,66 43 0,-60-46 25,37 22 10,13 10 1,-94-63-5,0 0 0,-2 2 0,20 23 1,9 16-12,3-2-1,2-2 1,2-3 0,3-2 0,73 47-1,-72-53 20,96 91-1,-152-132-15,49 48 19,-2-3 182,64 48 1,-10-24-190,95 75 37,-168-117 18,-1 3 1,-2 0 0,43 64-1,9 12-1,-50-75-85,58 48 1,-49-46 36,168 125 57,-91-76-50,-89-60-135,0 1 1,-2 1-1,39 53 1,-38-46-11,1 0-1,45 39 1,8-1 58,65 54-46,-120-105 242,-41-20-702,-24-3 341,13 3 81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31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82 13099,'4'-1'577,"0"0"0,1 0 0,0 1 1,-1-1-1,1 1 0,5 0 0,51 10 1211,-43-7-1165,22 6 132,-11-3-469,-1-1 0,1-1 0,45 1 0,10-4-223,20-1-25,-72-4-14,48-12-1,13-1 34,-68 14-60,1 1-1,34 3 1,-47 0-14,0 1 0,1 0 0,-1 1 0,0 1 0,-1 0 0,15 7 0,-26-11 26,1 1 0,-1-1 1,0 1-1,1-1 0,-1 1 1,1-1-1,-1 0 1,0 0-1,1 0 0,-1 0 1,3 0-1,3 0 161,3 3-140,-8-2 52,-6-2-32,-6-1-60,-1 1-1,1 0 1,-1 0 0,-16 2 0,-5-1-106,-250-21-524,31 1 727,217 16 57,1 0 0,-1-3 1,-46-14-1,70 18-31,11 3-23,21 3-56,213-20-26,-163 8-113,0 4 0,97 4-1,-78 13-205,-53-6-769,59 2-1,-84-9 781,0-2-39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34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13115,'1'19'8857,"5"106"-7725,-6 193-1328,0-316 9,0-1 132,0 0 1,-1-1-1,1 1 0,0 0 1,0 0-1,0-1 0,0 1 0,0 0 1,1-1-1,-1 1 0,0 0 1,0 0-1,0-1 0,1 1 1,-1 0-1,0-1 0,1 2 1,3-1-326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35.5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16572,'-1'34'5620,"7"53"-4755,-3-37-481,0-2-315,3 153-1308,-8-193 579,-3-15 198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36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16 17188,'0'0'208,"0"-1"0,1 0 0,-1 0 0,0 1 0,0-1 0,0 0 0,0 0 0,0 0 0,0 1 0,0-1 0,0 0 1,0 0-1,-1 0 0,1 1 0,0-1 0,0 0 0,-1 0 0,1 1 0,-1-2 0,1 3-46,-1-1 0,1 1-1,-1-1 1,1 1 0,-1 0-1,1-1 1,-1 1 0,1 0-1,0-1 1,0 1 0,-1 0 0,1-1-1,0 1 1,0 0 0,0-1-1,0 1 1,-1 0 0,1 0 0,0-1-1,0 1 1,1 1 0,-6 182 2022,1-8-2212,4-176 30,0 1 1,0-1-1,0 0 0,0 0 1,0 0-1,0 0 0,0 1 0,0-1 1,0 0-1,0 0 0,0 0 1,0 0-1,0 1 0,0-1 0,0 0 1,0 0-1,0 0 0,0 0 1,0 1-1,0-1 0,0 0 1,0 0-1,0 0 0,0 0 0,0 1 1,0-1-1,0 0 0,1 0 1,-1 0-1,0 0 0,0 0 0,0 1 1,0-1-1,0 0 0,0 0 1,1 0-1,-1 0 0,0 0 0,0 0 1,0 0-1,1 0 0,6-6 55,11-17 35,-16 19-60,157-201 439,-156 202-525,0 1 0,0-1 0,0 0 0,0 1 0,0 0 0,8-4-1,-11 6 31,0 0-1,0-1 1,0 1-1,0 0 1,0 0-1,1 0 1,-1 0-1,0 0 1,0 0-1,0 0 1,0 0-1,1 0 1,-1 0-1,0 0 1,0 0-1,0 0 1,1 0-1,-1 0 1,0 0-1,0 0 1,0 0-1,0 0 1,1 0-1,-1 0 1,0 0-1,0 0 1,0 0-1,1 0 1,-1 0-1,0 0 1,0 0-1,0 0 1,0 1-1,0-1 1,1 0-1,-1 0 1,0 0-1,0 0 1,0 0-1,0 0 1,0 1-1,0-1 1,0 0-1,1 0 1,-9 18-2018,5-13 1614,-1 0 1,0 0-1,0-1 1,0 1-1,-1-1 1,-9 7-1,-1 1-551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09.0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95 16291,'9'23'1521,"-1"-5"-993,1-3-240,0-11 1008,5-4-728,5-13-184,-2-1-31,3-8-505,-1-1-289,-4-1-855,-2 0 1136,-1 5-224,-1 3-112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36.6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18348,'6'16'1872,"-3"0"-1080,3-1-295,2 3 839,3-1-192,2 2-336,-2 0-144,4 0-319,-1-1-169,5 7-449,-2-2-431,1 3 600,2 2-112,0-14-72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42.5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289 61 13723,'0'3'1536,"-1"-1"-760,-5-1-279,0 1 1135,1-2-672,-4 0-280,0-3-80,-2-3-280,-5-1-208,-2-2-408,1-1-208,-5-2-320,-1 2-112,0 3-752,-4 3-209,-2 4 1201,0 0-312,-9 7 24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43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567 13 15731,'-38'10'875,"-1"-3"0,0-1 0,-74 0 0,67-4-379,30 0-377,0 1 1,-1 0-1,-23 9 1,26-8-80,0 0 0,-1 0 0,1-2 0,-18 2 0,27-4-42,0 0 0,0 0 0,-1-1 1,1 0-1,0 0 0,0 0 0,0-1 1,0 0-1,1 0 0,-1 0 0,0 0 1,1-1-1,-1 1 0,1-1 1,0 0-1,-4-4 0,8 6 17,-20-19-275,19 20 232,0-1 0,1 0 0,-1 1 0,0-1-1,1 0 1,-1 0 0,1 0 0,-1 1 0,1-1 0,-1 0 0,1 0-1,0 0 1,-1 0 0,1 0 0,0 0 0,0 0 0,0 0 0,0 0 0,0 0-1,0 0 1,0 0 0,0 0 0,0-2 0,6-3-127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43.6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45 15707,'-4'0'1153,"-2"-3"-937,0 0-144,-4 0 248,1-4-312,-4 1-312,0 2-56,-7-3 224,-6-2-112,-7 6-105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44.1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1096 74 11034,'-33'0'1009,"1"0"-825,-2 0-152,0 0 624,1-1-1240,3-2-273,-1 1 713,1 1-160,-2 1-1640,-3 0 320,4 1 383</inkml:trace>
  <inkml:trace contextRef="#ctx0" brushRef="#br0" timeOffset="1">590 63 1240,'-129'-9'4438,"86"9"-2716,1-3 0,0-1 1,0-3-1,-52-14 1,89 19-1587,1 1 1,-1-1 0,0 1-1,0 0 1,0 0 0,0 0-1,0 1 1,0 0-1,-1 0 1,1 0 0,0 1-1,0-1 1,0 1 0,0 0-1,0 1 1,0-1 0,1 1-1,-1 0 1,0 0-1,1 1 1,-6 3 0,5-3-114,0 0 1,-1 0-1,1 0 0,-1-1 1,1 1-1,-1-1 1,-8 1-1,13-3-89,-1 0 0,1 1-1,0-1 1,0 0 0,0-1 0,-1 1 0,1 0 0,0 0 0,0 0-1,0-1 1,0 1 0,-1 0 0,1-1 0,0 1 0,0-1-1,0 0 1,-2-1 0,2 1-33,0 0 0,0-1-1,0 1 1,0-1 0,1 1 0,-1-1 0,0 1 0,0-1-1,1 0 1,-1 1 0,1-1 0,0 0 0,0 0-1,-1 1 1,1-1 0,0-2 0,0-14-528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45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22 481 15339,'0'0'131,"-1"1"0,0-1 0,0 0-1,0 0 1,0 0 0,1-1 0,-1 1 0,0 0-1,0 0 1,0 0 0,0-1 0,1 1 0,-1 0-1,0-1 1,0 1 0,1 0 0,-1-1 0,0 1-1,1-1 1,-1 1 0,0-1 0,1 0 0,-1 1-1,1-1 1,-1 0 0,1 1 0,-1-1 0,0-1-1,1 0 68,0 1 0,0-1-1,-1 0 1,1 0 0,0 0-1,1 1 1,-1-1 0,0 0-1,0 0 1,1 0 0,-1 1-1,2-4 1,2-4 367,0 0 1,1-1-1,8-11 1,104-140 918,35-55-1461,-151 214-29,0 1 0,0-1 0,0 0 0,0 1 0,0-1 0,1 1 0,-1 0 0,0-1 0,3-1 0,-3 3 4,0 0-1,-1 0 1,1 0 0,-1 1-1,1-1 1,-1 0-1,1 0 1,-1 0 0,1 1-1,-1-1 1,1 0-1,-1 1 1,1-1 0,-1 1-1,0-1 1,1 0-1,-1 1 1,1-1 0,-1 1-1,0-1 1,0 1-1,1-1 1,-1 1 0,0-1-1,0 1 1,0-1-1,1 1 1,-1 0 0,0-1-1,0 1 1,0-1-1,0 2 1,5 17 58,-2 0 0,1 0 0,-2 0-1,-1 1 1,0-1 0,-3 25 0,1 0 77,9 150-1524,-8-193 1360,-1 15-1088,1-16 1091,0 1 0,0-1 0,0 0 1,0 1-1,0-1 0,0 1 0,0-1 1,0 0-1,0 1 0,-1-1 0,1 0 1,0 1-1,0-1 0,-1 0 0,1 1 1,0-1-1,0 0 0,-1 0 0,1 1 1,0-1-1,-1 0 0,1 0 0,0 1 1,-1-1-1,1 0 0,0 0 0,-1 0 1,1 0-1,0 0 0,-1 1 0,1-1 1,-1 0-1,1 0 0,-1 0 0,-7-4-694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45.6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18 467 16179,'-12'8'1521,"6"-6"-905,6-5-216,10-10 736,8-3-96,5-7-95,4-5-153,8-3-232,0 0-56,2 2-248,-1 3-224,-7 5-656,-1 3-376,-6 4 776,-4 4-184,-6 1-160</inkml:trace>
  <inkml:trace contextRef="#ctx0" brushRef="#br0" timeOffset="1">463 4 15715,'6'-3'1649,"-2"6"-833,-1 6-320,-2 6 768,2 6-176,0 2-247,0 3-153,0 1-328,0-1-336,-3-5-624,0-5-296,-6-15 720,0-4-177,-1-14-175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46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0 22653,'-4'6'1680,"0"8"-1360,-2 5-144,4 2 328,1-1-808,1-1 304,1-11-160,5-9-128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46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89 19636,'2'-8'240,"1"0"-1,0 0 1,0 1-1,1-1 1,0 1-1,8-13 0,-11 19-213,1-1 0,-1 0 0,1 0 0,-1 1-1,1-1 1,0 1 0,0-1 0,0 1-1,0 0 1,0-1 0,0 1 0,0 0-1,0 1 1,0-1 0,0 0 0,1 1-1,-1-1 1,0 1 0,0-1 0,1 1-1,-1 0 1,0 0 0,1 0 0,-1 0-1,0 1 1,1-1 0,-1 1 0,4 1-1,-3-1-18,-1 0 0,1 1 0,0 0-1,0 0 1,-1-1 0,1 2 0,-1-1-1,0 0 1,0 0 0,0 1 0,0-1-1,0 1 1,0 0 0,0-1 0,-1 1-1,0 0 1,1 0 0,-1 0-1,0 0 1,-1 0 0,1 0 0,0 1-1,-1-1 1,0 0 0,0 6 0,1 8 41,-2 1 0,0-1 1,-6 24-1,7-38-37,-8 39 66,2-11 89,1 0 0,-2 41 0,7-64-169,0 1 1,1-1-1,-1 1 1,2-1-1,-1 1 1,1-1-1,1 0 0,-1 0 1,1 0-1,1 0 1,-1 0-1,1-1 1,7 10-1,-8-14-80,1 1-1,-1-1 0,1 0 1,0 0-1,8 5 1,5-3-60,-16-5 135,-1 0 1,1-1-1,-1 1 0,1 0 0,-1 0 1,1 0-1,-1 0 0,1-1 1,-1 1-1,1 0 0,-1 0 1,1-1-1,-1 1 0,0 0 1,1-1-1,-1 1 0,0-1 1,1 1-1,-1-1 0,0 1 1,1 0-1,-1-1 0,0 1 1,0-1-1,1 1 0,-1-1 1,0 1-1,0-2 0,1-14-258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47.3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19484,'2'-1'1536,"5"3"-1199,5 3-177,9-1 736,4-2-384,13-4-832,1-7-472,0-6 680,0-6-120,0-5-104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0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9 18420,'3'-9'2537,"-11"22"-1543,-13 25-308,9-15-504,2 1 0,0 0 0,2 0 0,0 1 0,2 0 0,1 0 0,0 0 0,0 52 0,5-74-168,0 0 1,0 1-1,1-1 1,-1 0 0,1 1-1,0-1 1,0 0-1,0 0 1,0 0 0,1 0-1,2 5 1,-3-7-13,0 0 1,0 0-1,0 0 1,0 0-1,0 0 1,1 0-1,-1-1 1,0 1-1,0 0 1,0-1-1,1 1 1,-1-1 0,0 1-1,1-1 1,-1 0-1,1 0 1,-1 1-1,0-1 1,1 0-1,-1 0 1,1 0-1,-1-1 1,0 1-1,1 0 1,-1 0-1,0-1 1,1 1-1,-1-1 1,2 0-1,3-2-87,0-1 0,0 1 0,-1-1 0,1 0 0,-1-1 0,0 1 0,0-1 0,-1 0 0,1 0 0,-1-1 0,0 1 0,-1-1 0,1 0 0,-1 0 0,-1 0 0,1 0 0,-1-1 0,2-6 0,1-25-236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09.5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0 319 18460,'0'-8'276,"1"0"0,0 0-1,0 1 1,1-1 0,0 0 0,0 1 0,0-1 0,1 1 0,7-12-1,-9 18-240,0-1-1,0 0 0,0 1 0,0-1 0,1 1 1,-1-1-1,1 1 0,-1-1 0,1 1 0,-1 0 1,1 0-1,0 0 0,0 0 0,-1 0 0,1 0 1,0 1-1,2-2 0,-1 2-21,-1 0 1,0 0-1,0 1 1,1-1-1,-1 0 0,0 1 1,0-1-1,0 1 1,1 0-1,-1 0 0,0 0 1,0 0-1,0 0 1,0 0-1,-1 0 1,1 1-1,0-1 0,3 4 1,2 3-3,0 0 1,0 1 0,0 0 0,-1 0 0,-1 0-1,0 1 1,8 18 0,1 3 187,-22-69 1167,7 34-1297,-38-103 1530,33 93-1375,0 0-1,-2 0 1,0 0-1,0 1 1,-12-14 0,14 20 33,9 7-265,9 1-9,-3-2-16,-1-2 1,0 1-1,1-1 1,-1 0-1,-1-1 1,1 0-1,0 0 1,12-9-1,17-9-958,-24 16 662,-9 4 241,0 0-1,0 1 1,-1-1-1,1-1 1,0 1-1,-1-1 1,6-4-1,-3-1-295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47.8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4 235 16235,'-2'13'641,"1"-1"1,1 1-1,0-1 0,1 1 0,0-1 0,1 1 0,0-1 0,6 17 0,-8-28-624,0-1 1,1 1-1,-1 0 0,0-1 1,0 1-1,1 0 1,-1-1-1,1 1 1,-1-1-1,0 1 0,1-1 1,-1 1-1,1-1 1,-1 1-1,1-1 1,-1 1-1,1-1 0,-1 0 1,1 1-1,0-1 1,-1 0-1,1 0 1,0 1-1,-1-1 0,1 0 1,0 0-1,-1 0 1,1 0-1,0 0 1,-1 0-1,1 0 0,0 0 1,-1 0-1,1 0 1,0 0-1,-1 0 1,1 0-1,0 0 0,-1-1 1,1 1-1,0 0 1,-1-1-1,1 1 1,-1 0-1,1-1 0,-1 1 1,1-1-1,-1 1 1,1 0-1,-1-1 1,1 0-1,-1 1 0,1-1 1,-1 1-1,1-2 1,4-4 6,-1-1 1,1 1 0,5-12-1,-9 16-17,19-41-9,-13 27 20,0 0-1,18-27 1,-24 41-11,0 1 0,0 0-1,0 0 1,0-1 0,0 1 0,0 0 0,0 0 0,0 0-1,1 0 1,-1 0 0,0 0 0,1 1 0,-1-1 0,0 0-1,1 1 1,2-2 0,-4 2 3,1 0 1,0 1-1,-1-1 1,1 0-1,0 0 1,0 0-1,-1 0 1,1 1-1,0-1 1,-1 0-1,1 1 1,0-1-1,-1 1 1,1-1-1,-1 0 1,1 1-1,0-1 1,-1 1-1,1 0 0,-1-1 1,0 1-1,1-1 1,0 2-1,2 5 81,0-1-1,-1 1 0,0 0 0,0 0 1,2 9-1,-4-15-79,26 158 1750,-26-159-1749,0 1 1,0-1 0,0 1 0,0-1 0,0 0 0,0 1 0,0-1 0,0 1 0,0-1 0,0 1 0,0-1 0,0 0 0,0 1 0,0-1 0,0 1 0,1-1-1,-1 0 1,0 1 0,0-1 0,0 0 0,1 1 0,-1-1 0,0 0 0,1 1 0,-1-1 0,0 0 0,0 0 0,1 1 0,-1-1 0,1 0 0,-1 0 0,7-11 81,1-26-511,-8 36 384,3-14-363,-1 8 1,0 0 0,-1 0 1,0 0-1,0-1 1,-1 1-1,0 0 1,-2-14-1,-3 11-295,-2 8-195</inkml:trace>
  <inkml:trace contextRef="#ctx0" brushRef="#br0" timeOffset="1">132 20 17708,'-3'-11'1944,"3"6"-1248,0 2-336,0 6 1449,2 4-1041,2 0-1312,2 2 776,0-2-368,1-4-120,3-3-72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48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127 0 17780,'0'5'266,"-1"-1"0,0 0 0,0 1 0,0-1 0,0 0 0,-1 0 0,0 0-1,0 0 1,0-1 0,0 1 0,-1 0 0,1-1 0,-6 6 0,-6 6 800,-24 20 1,32-30-703,-1 0-144,-18 18 433,17-15-523,8-8-133,0 0 0,0 0 0,0 0 0,0 0 0,0 0 1,0 0-1,0 0 0,0 0 0,0 0 0,0 0 0,0 0 0,1 0 0,-1 0 0,0 0 0,0 0 0,0 0 0,0 0 1,0 0-1,0 0 0,0 0 0,0 0 0,0 0 0,0 0 0,0 0 0,0 0 0,0 0 0,0 0 0,0 0 1,0 0-1,0 1 0,0-1 0,0 0 0,0 0 0,0 0 0,0 0 0,0 0 0,0 0 0,0 0 0,0 0 1,0 0-1,0 0 0,0 0 0,0 0 0,0 0 0,14-6-64,1 1 0,-1 0 0,1 1 0,0 1 0,0 0 0,19-1 0,-30 4 65,0 0 1,0 0 0,-1 0 0,1 0-1,0 1 1,-1 0 0,1 0 0,0 0-1,-1 0 1,1 0 0,-1 1 0,0 0-1,1 0 1,-1-1 0,0 2 0,0-1-1,0 0 1,0 1 0,-1-1 0,1 1-1,0 0 1,-1 0 0,0 0 0,0 0-1,0 0 1,0 1 0,-1-1 0,1 1-1,-1-1 1,0 1 0,1 3 0,0-1 69,-2-1 0,1 0 0,0 0 1,-1 1-1,0-1 0,0 0 0,-1 1 1,0-1-1,1 0 0,-2 1 1,1-1-1,-1 0 0,1 0 0,-4 6 1,3-7-43,0 0 1,0-1 0,0 0 0,-1 1 0,1-1 0,-1 0-1,1 0 1,-1 0 0,0 0 0,0-1 0,-1 1-1,1-1 1,0 0 0,-1 1 0,0-2 0,1 1 0,-1 0-1,-7 1 1,9-3-103,0 0-1,0 0 0,0 0 1,0 0-1,0 0 0,1 0 1,-1-1-1,0 1 1,0-1-1,0 0 0,1 1 1,-1-1-1,0 0 1,1 0-1,-4-2 0,-2-1-97,-7-5-229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49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2 251 17260,'0'1'153,"0"0"0,-1 0 1,1 0-1,0 0 0,0 0 1,0 1-1,0-1 0,0 0 1,0 0-1,0 0 0,0 0 1,0 0-1,0 1 0,1 0 1,-1-2-89,0 1 0,1-1 1,-1 1-1,0-1 1,1 0-1,-1 1 1,0-1-1,1 0 0,-1 1 1,0-1-1,1 0 1,-1 0-1,1 1 0,-1-1 1,0 0-1,1 0 1,-1 0-1,1 1 0,-1-1 1,1 0-1,-1 0 1,1 0-1,0 0 0,1 0 4,0 0-1,-1-1 0,1 1 0,0 0 0,0-1 0,0 0 0,-1 1 0,1-1 0,0 0 0,0 0 0,-1 0 0,1 0 0,-1 0 0,1 0 0,1-3 0,2-1-12,0-1 0,-1 0 0,0 0 0,0 0 0,-1 0 0,0 0 0,0-1 0,0 0 0,2-10 0,-2 5 36,-1 1 1,0-1-1,-1 0 0,0 1 0,-1-13 1,0 20 198,-1 5-79,0 13 33,1 20-20,0-26-210,1 0-1,0 0 0,1 0 1,0 0-1,0-1 0,1 1 1,-1-1-1,2 1 0,-1-1 1,1 0-1,6 9 0,-9-15-16,1 0 0,-1 0 0,0 0 0,1 0 0,-1 0 0,1 0 0,-1 0 0,1-1 0,-1 1 0,1 0 0,-1-1 0,1 0 0,0 1 0,-1-1 0,1 0 0,0 0 0,-1 0 0,1 0 0,0 0 0,-1 0 0,1 0 0,0 0 0,-1-1 0,1 1 0,-1-1-1,1 1 1,0-1 0,-1 0 0,1 0 0,-1 1 0,2-2 0,6-4-12,0 0 0,-1-1-1,14-12 1,-14 11-14,18-10-51,-25 17 81,-1 1-1,0 0 1,1 0-1,-1 0 1,0-1-1,1 1 1,-1 0-1,1 0 1,-1 0-1,0 0 1,1 0-1,-1 0 1,1 0-1,-1 0 1,0 0-1,1 0 1,-1 0-1,1 0 1,-1 0 0,0 0-1,1 0 1,-1 0-1,1 0 1,-1 1-1,1-1 1,-1 1 10,0-1 0,1 1 0,-1 0 0,0 0 0,0 0 0,0-1 0,0 1 0,0 0 0,0 0 0,0 0 0,0-1 1,0 1-1,0 0 0,0 0 0,-1-1 0,1 1 0,0 0 0,0 0 0,-1 0 0,1 0 16,-1 0 0,1-1 0,0 1 0,0 0 0,0-1 0,-1 1 0,1-1 0,0 1 0,-1 0 0,1-1 0,-1 1 0,1-1 0,0 1 0,-1-1 0,1 1 0,-1-1 0,1 0 0,-1 1 0,0-1 0,1 1 0,-1-1 0,1 0 0,-1 0 0,0 1 0,1-1 0,-1 0 0,0 0 0,0 0 0,-1 0 19,0 0 0,1 0 0,-1-1 1,1 1-1,0-1 0,-1 1 0,1-1 1,-1 0-1,1 1 0,0-1 0,0 0 1,-2-1-1,-2-3 111,0 1 1,0-1-1,1 0 1,-8-10-1,8 8-75,-1 0 0,1-1 0,1 1 0,-1-1 0,1 0 0,-2-12-1,4 18-125,1 0 0,0 0 0,-1 0 0,1 0 0,0 0 0,0 0 0,0 0 0,1 1 0,-1-1 0,0 0 0,1 0 0,-1 0 0,1 0 0,0 0 0,0 1 0,0-1 0,-1 0 0,2 0 0,-1 1 0,0-1 0,0 1 0,0-1 0,1 1 0,-1 0 0,1-1-1,-1 1 1,1 0 0,-1 0 0,1 0 0,0 0 0,-1 0 0,1 0 0,4 0 0,13-6-1304,-14 7 1157,-1-1 0,0-1 0,1 1-1,-1-1 1,0 0 0,0 1 0,0-2-1,0 1 1,-1 0 0,1-1 0,0 0-1,-1 0 1,3-3 0,6-15-724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49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 17444,'0'0'35,"0"0"0,0 0 0,-1 0 0,1-1 0,0 1 0,0 0 0,0 0 0,0 0 0,-1 0 1,1 0-1,0 0 0,0 0 0,0 0 0,0 0 0,-1 0 0,1 0 0,0 0 0,0 0 0,0 0 0,-1 0 0,1 0 0,0 0 1,0 0-1,0 0 0,-1 0 0,1 0 0,0 0 0,0 0 0,0 0 0,0 0 0,-1 0 0,1 0 0,0 0 0,0 0 0,0 1 1,0-1-1,-1 0 0,1 0 0,0 0 0,0 0 0,0 0 0,0 1 0,0-1 0,0 0 0,0 0 0,0 0 0,-1 1 1,1-1-1,0 0 0,0 0 0,0 0 0,0 0 0,0 1 0,0-1 0,0 0 0,0 0 0,0 0 0,0 1 0,0-1 0,0 0 1,0 0-1,1 1 0,-1 16 105,0-13 52,7 37 200,1 0 1,1 0 0,3-1 0,1 0-1,35 70 1,-45-103-367,15 26 72,-17-31-81,0 0-1,0 0 0,1-1 0,-1 1 0,1 0 1,-1-1-1,1 1 0,0-1 0,0 0 0,-1 0 0,1 0 1,0 1-1,4 0 0,-5-2-5,0 0-1,0 0 1,0 0 0,1 0-1,-1 0 1,0-1 0,0 1 0,0 0-1,0-1 1,0 1 0,0 0-1,0-1 1,0 1 0,0-1 0,0 0-1,0 1 1,0-1 0,0 0-1,0 0 1,0 1 0,-1-1 0,1 0-1,0 0 1,-1 0 0,2-1-1,18-33 175,-12 19-63,-7 15-114,-1 0 0,1-1 0,0 1 1,0 0-1,0 0 0,0-1 0,0 1 0,0 0 0,0 0 0,0 0 0,0 0 0,1 0 0,-1 1 0,0-1 0,0 0 0,1 1 0,-1-1 0,1 0 0,-1 1 0,1 0 0,1-1 1,-1 1 1,-1 0 1,0 1 0,1-1 0,-1 1 0,0-1 0,1 1 0,-1 0-1,0-1 1,0 1 0,0 0 0,1 0 0,-1 0 0,0 0 0,0 0-1,0 0 1,-1 0 0,1 0 0,1 2 0,4 7 57,0 0 0,-1 1 0,-1 0 0,5 14 0,-8-22-54,12 44 255,-7-24-848,-11-55-2456,-4-30 1475,7 30 549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50.2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99 18220,'6'20'3713,"-6"-18"-3511,0 0-1,1 0 0,-1 0 1,1 0-1,-1 0 1,1-1-1,0 1 1,-1 0-1,1 0 1,2 3-1,1 0-132,1 2-160,-1-1 0,1 0 0,0 0 0,1 0 0,10 9 0,-16-15 91,1 0 0,-1 0 0,0 1 0,1-1 1,-1 0-1,0 0 0,1 0 0,-1 0 0,0 0 1,1 0-1,-1 0 0,0 0 0,1 0 0,-1 0 0,1 0 1,-1 0-1,0 0 0,1 0 0,-1 0 0,0 0 0,1 0 1,-1 0-1,0 0 0,1 0 0,-1 0 0,0-1 1,1 1-1,-1 0 0,0 0 0,1 0 0,-1-1 0,0 1 1,0 0-1,1-1 0,-1 1 0,0 0 0,0 0 0,1-1 1,-1 1-1,0 0 0,0-1 0,0 1 0,0 0 1,0-1-1,0 1 0,1 0 0,-1-1 0,0 0 0,3-22 164,-2 17-114,2-16 274,-1 0 0,-1 1 0,0-1 0,-2 0 0,-4-26 0,5 48-317,0 0 0,0 0 1,0 0-1,0 0 0,0 0 1,0 0-1,0 0 0,0 0 1,0 0-1,0 0 0,0 0 1,0 1-1,0-1 0,0 0 1,0 0-1,0 0 0,0 0 1,-1 0-1,1 0 0,0 0 1,0 0-1,0 0 1,0 0-1,0 0 0,0 0 1,0 0-1,0 0 0,0 0 1,0 0-1,0 0 0,0 0 1,0 0-1,-1 0 0,1 0 1,0 0-1,0 0 0,0 0 1,0 0-1,0 0 0,0 0 1,0 0-1,0 0 0,0 0 1,0 0-1,0 0 1,0 0-1,-1 0 0,1 0 1,0 0-1,0 0 0,0 0 1,0 0-1,0 0 0,0-1 1,0 1-1,0 0 0,0 0 1,0 0-1,0 0 0,0 0 1,0 0-1,0 0 0,0 0 1,0 0-1,0 0 0,0 0 1,0-1-1,-3 8 108,3-1-114,0-1-151,-1 1 0,1 0 0,1 0 0,-1 0 0,1-1 0,0 1 0,0 0 0,1-1 0,0 1 0,2 5 0,-3-11 112,-1 1 1,0-1 0,0 0-1,0 0 1,0 0 0,0 0-1,0 0 1,0 0 0,1 0-1,-1 0 1,0 0 0,0 0-1,0 0 1,0 1 0,0-1-1,1 0 1,-1 0 0,0 0-1,0 0 1,0 0-1,0 0 1,1 0 0,-1 0-1,0 0 1,0-1 0,0 1-1,0 0 1,0 0 0,1 0-1,-1 0 1,0 0 0,0 0-1,0 0 1,0 0 0,0 0-1,0 0 1,1 0 0,-1-1-1,0 1 1,0 0 0,0 0-1,0 0 1,0 0 0,0 0-1,0 0 1,0-1 0,0 1-1,0 0 1,0 0 0,0 0-1,0 0 1,1 0 0,-1-1-1,0 1 1,0 0 0,0 0-1,0 0 1,0 0 0,-1 0-1,1-1 1,0 1 0,0 0-1,0 0 1,0 0-1,0 0 1,2-11-275,0-8-287,2-7-104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50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58 14251,'-18'9'2739,"18"-9"-2664,0 0-1,-1 0 0,1 0 1,0 0-1,-1 0 0,1 0 0,-1 0 1,1 0-1,0 0 0,-1 0 0,1 0 1,0 0-1,-1 0 0,1-1 0,0 1 1,-1 0-1,1 0 0,0 0 0,-1 0 1,1-1-1,0 1 0,-1 0 0,1 0 1,0-1-1,0 1 0,-1 0 1,1 0-1,0-1 0,0 1 0,0 0 1,0-1-1,-1 1 0,1 0 0,0-1 1,0 1-1,0 0 0,0-1 0,0 1 1,0-1-1,0 1 0,0 0 0,0-1 1,0 1-1,0 0 0,0-1 1,0 1-1,0-1 0,0-8 933,-1-1 0,0 1 0,-4-18 0,53 228-818,-8-26-160,-39-171-22,0-1 0,0 1 0,0-1 0,0 0 0,1 1 0,0-1 0,0 0 0,3 4 0,-5-6-6,0-1 0,1 0 0,-1 0 1,0 1-1,1-1 0,-1 0 0,0 0 0,0 0 0,1 0 0,-1 1 1,0-1-1,1 0 0,-1 0 0,0 0 0,1 0 0,-1 0 0,0 0 1,1 0-1,-1 0 0,0 0 0,1 0 0,-1 0 0,0 0 0,1 0 1,-1 0-1,0 0 0,1 0 0,-1-1 0,0 1 0,1 0 1,-1 0-1,1-1 0,1 0 0,-1-1 1,0 1-1,0 0 1,0 0-1,0-1 0,-1 1 1,1-1-1,0 1 1,-1-1-1,1-1 0,5-14 16,-1-1 0,4-27 0,-7 30-59,2-1 1,-1 0-1,12-27 0,-10 39-61,-1 11 44,2 11-8,-6-17 60,8 33-88,-2-5 59,17 50 1,-22-78 40,-1 0 0,0 0 1,1 0-1,-1 0 0,0 0 1,1 0-1,-1 0 0,1 0 1,-1 0-1,1-1 0,0 1 1,-1 0-1,1 0 1,0-1-1,0 1 0,-1 0 1,1-1-1,0 1 0,0-1 1,2 2-1,-3-3 1,1 1-1,0 0 1,-1 0-1,1 0 1,0 0 0,-1-1-1,1 1 1,0 0-1,-1 0 1,1-1-1,-1 1 1,1-1 0,-1 1-1,1-1 1,0 1-1,-1-1 1,0 1 0,1-1-1,-1 1 1,1-1-1,-1 1 1,1-2-1,3-5 39,0 0 0,-1-1 0,4-13-1,-5 18-38,7-27 50,14-36-6,-20 60-72,-1 0-1,1 1 1,0-1 0,1 1-1,-1 0 1,1 0 0,0 0 0,6-5-1,-9 9 15,0 1 0,-1-1 0,1 0 0,0 1 0,0-1 0,0 1 0,0 0 0,0-1 0,0 1 0,0 0 0,0-1 0,0 1 0,0 0 0,0 0-1,0 0 1,0 0 0,1 0 0,-1 0 0,0 0 0,0 0 0,0 1 0,0-1 0,0 0 0,0 1 0,0-1 0,0 0 0,0 1 0,0-1 0,-1 1 0,1 0 0,0-1 0,0 1 0,0 0-1,0-1 1,-1 1 0,1 0 0,0 1 0,4 3-25,-1 1 0,0 0 0,0 0-1,3 7 1,-7-12 32,28 62-119,-20-44 135,0 0 1,16 28-1,-23-45-9,0-1 0,1 1 0,-1-1-1,0 1 1,0-1 0,1 0 0,-1 0-1,1 1 1,-1-1 0,1 0-1,0 0 1,-1 0 0,1 0 0,0-1-1,0 1 1,-1 0 0,1-1 0,3 1-1,0-1 10,1 0 0,-1 0 0,1 0 0,-1-1 1,6-1-1,26 0 45,-35 2-57,0 0-1,0 1 1,0-1-1,0 1 1,0-1-1,0 1 1,0 0-1,0 0 0,0 0 1,0 0-1,0 0 1,-1 0-1,1 1 1,0-1-1,-1 1 1,2 1-1,0 1 4,0 0-1,0 0 1,-1 0-1,0 1 1,0-1-1,0 1 1,0-1-1,-1 1 1,0 0-1,0 0 1,0 0-1,0 0 1,-1-1-1,0 1 1,0 0-1,0 0 1,0 0-1,-1 0 1,0 0-1,0 0 1,-3 7-1,3-8 24,-1 0 0,1 0 0,-1-1-1,0 1 1,0-1 0,0 1 0,0-1 0,-1 0-1,1 0 1,-1 0 0,0 0 0,0 0 0,0 0-1,0-1 1,-1 0 0,1 1 0,0-1 0,-1 0-1,0-1 1,1 1 0,-1-1 0,0 0 0,0 1-1,0-2 1,0 1 0,-5 0 0,4-1 7,-1 0-1,1-1 1,-1 0 0,1 0 0,0 0 0,0 0 0,-1-1 0,1 0-1,0 0 1,0-1 0,1 1 0,-1-1 0,0 0 0,1 0 0,0-1 0,0 1-1,-4-5 1,6 6-34,0 0-1,0 0 0,1 0 1,-1 0-1,1-1 1,0 1-1,-1-1 0,1 1 1,0-1-1,1 1 1,-1-1-1,0 0 0,1 1 1,-1-1-1,1 0 1,0 1-1,0-1 0,0 0 1,0 1-1,0-1 1,1 0-1,-1 1 0,1-1 1,0 0-1,0 1 1,0-1-1,0 1 0,0-1 1,0 1-1,1 0 1,-1-1-1,1 1 0,-1 0 1,4-3-1,15-15-687,29-23 0,12-11-146,-34 23 417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52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98 277 18924,'-1'0'92,"-1"-1"-1,0 1 1,1-1 0,-1 1-1,0 0 1,1 0-1,-1-1 1,0 1 0,1 0-1,-1 1 1,0-1-1,1 0 1,-1 0 0,0 1-1,1-1 1,-1 1 0,1-1-1,-1 1 1,1 0-1,-1 0 1,1-1 0,-1 1-1,1 0 1,0 0-1,-1 0 1,1 1 0,0-1-1,0 0 1,0 0 0,0 1-1,-2 2 1,-2 3 115,0 1 0,1-1-1,0 1 1,-5 15 0,4-8-38,0 0 0,-4 27-1,8-35-130,0 0-1,1 0 0,0 0 0,0 0 0,0 1 0,1-1 0,0 0 0,3 8 0,-4-14-28,0 0-1,0 0 0,0 0 1,1 0-1,-1-1 0,0 1 0,1 0 1,-1 0-1,0-1 0,1 1 1,-1 0-1,1-1 0,0 1 0,-1 0 1,1-1-1,-1 1 0,1-1 1,0 1-1,-1-1 0,2 1 0,-1-1 0,-1 0 0,1 0 0,-1 0 0,1 0-1,-1 0 1,1 0 0,-1-1 0,1 1 0,-1 0-1,1 0 1,-1 0 0,1-1 0,-1 1 0,1 0-1,-1-1 1,1 1 0,-1 0 0,0-1 0,1 1-1,-1 0 1,1-1 0,-1 0 0,3-4 34,0 1 1,0-1-1,0 0 1,-1 1-1,2-7 1,5-20 73,0-1 1,-3 0 0,0 0-1,1-43 1,-8-132 628,1 195-677,0 9-32,0-1 0,0 1 0,0-1-1,-1 0 1,1 1 0,-1-1 0,0 0 0,0 1 0,0 0 0,-3-6 0,4 9-32,0 0 1,0 0 0,0 0 0,0 0-1,-1 0 1,1-1 0,0 1 0,0 0-1,0 0 1,0 0 0,-1 0 0,1 0-1,0 0 1,0 0 0,0 0 0,0 0 0,-1 0-1,1 0 1,0 0 0,0 0 0,0 0-1,-1 0 1,1 0 0,0 0 0,0 0-1,0 0 1,-1 0 0,1 0 0,0 0-1,0 0 1,0 0 0,0 0 0,-1 0-1,1 0 1,0 1 0,0-1 0,0 0-1,0 0 1,-1 0 0,1 0 0,0 0-1,0 1 1,0-1 0,0 0 0,0 0 0,0 0-1,0 0 1,0 1 0,0-1 0,-1 0-1,1 0 1,0 0 0,0 1 0,0-1-1,0 0 1,0 0 0,0 0 0,0 1-1,0-1 1,0 0 0,0 0 0,0 0-1,1 1 1,-5 16 124,0 39-1,2 0 0,2 1 0,11 68 0,-11-120-127,1 2 2,-1-1 0,1 1-1,1 0 1,-1-1 0,1 1-1,5 10 1,-7-17-4,0 1 0,0-1 0,1 1 0,-1-1 0,0 1 0,0-1 0,1 0-1,-1 1 1,0-1 0,1 1 0,-1-1 0,1 0 0,-1 1 0,1-1 0,-1 0 0,0 1 0,1-1 0,-1 0-1,1 0 1,-1 1 0,1-1 0,-1 0 0,1 0 0,0 0 0,-1 0 0,1 0 0,-1 0 0,2 0 0,-1 0 0,0 0 0,0-1 0,0 1 0,0-1 0,0 0 0,0 1 0,-1-1 0,1 1 0,0-1 0,0 0 0,0 0 0,0 0 0,0-1 0,20-33 0,-20 33 2,13-31-21,-11 24-4,1-1 0,0 1 0,1-1 1,0 2-1,10-14 0,-14 21 22,-1 1 1,0-1-1,1 1 0,-1-1 1,1 1-1,-1-1 0,1 1 1,-1 0-1,1-1 0,0 1 1,-1 0-1,1-1 1,-1 1-1,1 0 0,0 0 1,-1 0-1,1 0 0,0-1 1,-1 1-1,1 0 0,0 0 1,-1 0-1,1 0 0,0 0 1,-1 1-1,1-1 0,0 0 1,-1 0-1,1 0 0,-1 0 1,1 1-1,0-1 0,-1 0 1,1 1-1,-1-1 0,1 0 1,-1 1-1,1-1 0,-1 1 1,1-1-1,-1 1 0,1-1 1,-1 1-1,1-1 0,-1 1 1,0 0-1,0-1 0,1 1 1,16 36-67,-15-31 64,23 65-24,-14-36 45,17 34-1,-28-68-15,0 0 1,0 0-1,1 0 0,-1-1 0,0 1 1,1 0-1,-1 0 0,0 0 1,1-1-1,-1 1 0,1 0 0,-1-1 1,1 1-1,0 0 0,-1-1 0,1 1 1,0-1-1,-1 1 0,1-1 1,0 1-1,0-1 0,-1 0 0,1 1 1,0-1-1,0 0 0,1 1 0,-1-2 1,0 1-1,0-1 1,0 0-1,-1 0 1,1 1-1,0-1 0,0 0 1,-1 0-1,1 0 1,-1 1-1,1-1 1,-1 0-1,1 0 0,-1 0 1,1 0-1,-1 0 1,1-2-1,2-11 13,0 1 0,2-17 0,-5 28-9,11-191 95,-7 219-81,1-1 0,0-1 1,10 25-1,-15-48-18,0-1 0,1 1 0,-1-1 0,0 1 0,0-1 0,0 0 0,0 1 0,0-1 0,1 1 0,-1-1 1,0 1-1,0-1 0,1 1 0,-1-1 0,0 0 0,1 1 0,-1-1 0,0 0 0,1 1 0,-1-1 0,0 0 0,1 1 0,-1-1 0,1 0 0,-1 0 0,1 0 0,-1 1 0,1-1 0,-1 0 0,1 0 0,-1 0 0,1 0 0,-1 0 0,1 0 0,-1 0 0,0 0 0,1 0 1,-1 0-1,1 0 0,-1 0 0,1 0 0,-1 0 0,1-1 0,-1 1 0,1 0 0,-1 0 0,1-1 0,-1 1 0,0 0 0,1 0 0,-1-1 0,1 1 0,-1 0 0,0-1 0,1 1 0,-1-1 0,0 1 0,0 0 0,1-2 0,14-28 41,11-73 38,-3 8-257,-23 95 172,0 0 1,1 1-1,-1-1 1,0 0 0,0 0-1,0 0 1,0 0-1,0 0 1,0 0-1,0 0 1,0 1-1,0-1 1,0 0-1,0 0 1,0 0 0,1 0-1,-1 0 1,0 0-1,0 0 1,0 0-1,0 0 1,0 0-1,0 0 1,0 0 0,1 0-1,-1 1 1,0-1-1,0 0 1,0 0-1,0 0 1,0 0-1,0 0 1,1 0-1,-1 0 1,0 0 0,0 0-1,0-1 1,0 1-1,0 0 1,0 0-1,1 0 1,-1 0-1,0 0 1,0 0 0,0 0-1,0 0 1,0 0-1,0 0 1,0 0-1,1 0 1,-1 0-1,0-1 1,0 1-1,3 13-38,2 42-125,-3-31 162,1 1-1,11 47 1,-14-72 9,0 1 0,0-1 1,0 1-1,0-1 0,0 0 0,0 1 1,0-1-1,1 1 0,-1-1 0,0 0 0,0 1 1,0-1-1,0 0 0,1 1 0,-1-1 1,0 0-1,0 1 0,1-1 0,-1 0 0,0 0 1,0 1-1,1-1 0,-1 0 0,0 0 1,1 0-1,-1 1 0,0-1 0,1 0 0,-1 0 1,1 0-1,-1 0 0,1 0 0,8-10 75,4-26 7,-12 33-79,22-84 101,-13 47-65,21-56-1,-31 96-41,0-1-1,0 1 0,0 0 1,0 0-1,0 0 0,0-1 1,0 1-1,0 0 0,0 0 1,0 0-1,0-1 0,0 1 0,0 0 1,0 0-1,0 0 0,0-1 1,1 1-1,-1 0 0,0 0 1,0 0-1,0 0 0,0-1 1,0 1-1,0 0 0,1 0 1,-1 0-1,0 0 0,0 0 0,0-1 1,0 1-1,1 0 0,-1 0 1,0 0-1,0 0 0,0 0 1,1 0-1,-1 0 0,0 0 1,0 0-1,0 0 0,1 0 0,-1 0 1,0 0-1,0 0 0,0 0 1,1 0-1,-1 0 0,0 0 1,0 0-1,0 0 0,1 0 1,-1 0-1,0 0 0,0 0 1,0 1-1,1-1 0,-1 0 0,0 0 1,0 0-1,0 0 0,0 0 1,0 0-1,1 1 0,-1-1 1,7 22-28,1 31 6,-6-32 10,1 11 54,9 39 0,-12-70-38,1 0 1,-1 0-1,0-1 1,0 1-1,0 0 1,0 0-1,1-1 1,-1 1-1,0 0 1,1 0-1,-1-1 1,0 1-1,1 0 1,-1-1-1,1 1 0,-1-1 1,1 1-1,0-1 1,-1 1-1,2 0 1,-2-1-4,1 0 0,-1 0 0,1 0 0,-1-1 0,1 1 0,-1 0 0,0 0 0,1-1 0,-1 1 0,1 0 0,-1 0 0,0-1 0,1 1 0,-1 0 0,0-1 0,1 1 0,-1-1 0,0 1 0,0 0 0,1-1 0,-1 1 0,0-1 0,0 0-1,13-33-365,-13 32 267,26-84-2347,-22 77 1943,1 7-154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53.2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48 400 17172,'1'-4'503,"-1"-26"1484,0 28-1882,0 1-1,0 0 1,-1 0 0,1-1 0,0 1 0,-1 0 0,1 0 0,-1-1 0,1 1 0,-1 0 0,1 0 0,-1 0-1,0 0 1,1 0 0,-1 0 0,0 0 0,0 0 0,0 0 0,0 0 0,-2 0 0,3 0-56,-1 1 0,1 0 1,0 0-1,-1 0 0,1 0 1,-1 0-1,1 0 0,-1 0 1,1 0-1,-1 0 0,1 0 1,-1 0-1,1 1 0,-1-1 1,1 0-1,0 0 0,-1 0 1,1 0-1,-1 1 0,1-1 1,-1 0-1,1 1 0,0-1 1,-1 0-1,1 1 0,0-1 1,-1 0-1,1 1 0,0-1 1,0 0-1,-1 1 0,1-1 1,0 1-1,0-1 1,-1 1-1,-6 18 333,7-17-331,-4 15 13,0 1-1,2 0 1,0 0-1,1 0 1,1 0-1,2 24 1,4-24-86,-5-18 21,-1 1 0,0-1 0,0 0-1,1 1 1,-1-1 0,0 0 0,1 0 0,-1 1 0,1-1 0,-1 0 0,0 0-1,1 0 1,-1 1 0,1-1 0,-1 0 0,1 0 0,-1 0 0,1 0 0,-1 0 0,0 0-1,1 0 1,-1 0 0,2 0 0,-1-1 0,1 1-1,-1-1 1,1 0 0,-1 0 0,1 0-1,-1 0 1,1 0 0,-1 0-1,0 0 1,0-1 0,0 1-1,1 0 1,-1-1 0,0 1-1,-1-1 1,1 1 0,1-3 0,8-18-1,-1 1 1,-1-2-1,10-45 1,2-75 23,-19 137-22,6-97 42,-7 90-32,0-1 1,-1 1-1,-1 0 0,0 0 0,-6-20 1,-1 19 4,9 14-14,0 0-1,0-1 1,-1 1 0,1 0-1,0 0 1,-1 0 0,1 0-1,0 0 1,-1 0 0,1 0 0,0 0-1,-1-1 1,1 1 0,-1 0-1,1 0 1,0 1 0,-1-1-1,1 0 1,0 0 0,-1 0 0,1 0-1,0 0 1,-1 0 0,1 0-1,0 0 1,-1 1 0,-1 1 2,0-1 0,1 1 1,-1 0-1,1 0 0,-1 0 0,1 0 1,0 0-1,0 0 0,-1 0 0,2 0 1,-3 4-1,-8 32 25,2 1 1,1-1-1,2 2 1,2-1-1,1 50 1,2-80-21,3 42 42,-2-49-46,0 0 0,1 0-1,-1 0 1,0 0 0,1 0 0,-1 0 0,1 0 0,0 0-1,0 0 1,0 0 0,0 0 0,0-1 0,0 1 0,0 0-1,1-1 1,-1 1 0,0-1 0,1 1 0,-1-1-1,3 2 1,-3-3-2,0 0 0,0 0 0,0 1 0,0-1 0,0 0 0,0 0 0,0 0 0,0 0 0,0 0 0,0-1 0,0 1 0,0 0 0,-1 0 0,1-1 0,0 1 0,0 0 0,0-1-1,0 1 1,0-1 0,0 1 0,-1-1 0,2 0 0,17-18 9,-4 1-51,-2-1-1,0-1 0,-1 0 1,-1-1-1,12-33 0,-12 24-18,-2 0 0,0-1 0,6-50 0,-14 72 142,0 0 0,-1 0 0,0 0 0,0 0 0,-1 0-1,-3-17 1,3 32 140,1 0-1,0 0 1,0 0-1,2 8 1,18 50-86,2 0 1,3-1 0,66 115-1,-89-173-151,11 15-4,-12-20 15,-1 1 0,0 0 0,1-1 0,-1 1 0,1-1 0,-1 1-1,1-1 1,-1 1 0,1-1 0,-1 1 0,1-1 0,0 1 0,-1-1 0,1 0-1,-1 1 1,1-1 0,0 0 0,-1 0 0,1 1 0,0-1 0,0 0 0,0 0-1,0 0-3,-1-1-1,0 1 1,1-1-1,-1 1 1,0-1-1,0 1 1,0-1-1,1 1 1,-1-1-1,0 0 1,0 1-1,0-1 0,0 1 1,0-1-1,0 1 1,0-1-1,0 0 1,0 1-1,0-1 1,0 1-1,0-1 1,-1 1-1,1-1 1,0 0-1,0 1 1,0-1-1,-1 1 0,1-1 1,0 1-1,-1-1 1,-9-18-150,2 9 66,1 1 0,-1 0 0,-1 0 1,1 0-1,-2 1 0,-12-9 1,-65-36-359,85 52 442,0 0 6,1 0 0,-1 0 1,0 0-1,1 0 0,-1 0 1,1 0-1,0 0 0,-1 0 0,1-1 1,0 1-1,0 0 0,-2-4 1,3 4 1,0 1 0,0-1 0,0 0 0,0 0 0,0 0 0,0 0 0,0 0 0,0 1 0,0-1 0,0 0 0,1 0 0,-1 0 0,0 1 0,1-1 0,-1 0 0,1 0 0,-1 1 0,1-1 0,-1 0 0,1 1 0,-1-1 0,1 0 0,-1 1 0,1-1 0,0 1 0,-1-1 0,1 1 0,1-1 0,11-8 7,0 1 0,17-7 0,-17 9-280,-1 0 0,19-14 0,-30 19 193,0 1 1,0-1 0,0 0 0,0 0 0,0 0 0,-1 1 0,1-1-1,0 0 1,-1 0 0,1 0 0,0 0 0,-1 0 0,1 0 0,-1 0-1,1-2 1,-1 2 42,0 0 0,0 1 0,0-1-1,0 1 1,0-1 0,0 1 0,0-1 0,-1 1-1,1-1 1,0 0 0,0 1 0,-1-1 0,1 1-1,0 0 1,-1-1 0,1 1 0,0-1 0,-1 1-1,1-1 1,-1 1 0,1 0 0,-1-1-1,-3-2-83,-1 1-1,1 1 1,0-1-1,-1 0 0,1 1 1,-9-2-1,-30-3-598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53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1 151 18092,'27'-17'1760,"6"-6"-1304,9-2-176,3-1 817,4 2-137,-1 3-728,-3 11 64,-8 6 48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54.2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21645,'0'0'34,"0"0"1,0 0 0,0 0-1,0 0 1,0 1 0,0-1-1,0 0 1,0 0 0,0 0-1,0 0 1,1 0 0,-1 0-1,0 0 1,0 0 0,0 0-1,0 0 1,0 0 0,0 0-1,0 0 1,0 0 0,0 0-1,0 0 1,0 0 0,0 0-1,1 0 1,-1 0 0,0 0-1,0 0 1,0 0 0,0-1-1,0 1 1,0 0 0,0 0-1,0 0 1,0 0 0,0 0-1,0 0 1,0 0 0,0 0-1,0 0 1,0 0 0,0 0-1,1 0 1,-1 0 0,0 0-1,0 0 1,0-1 0,0 1-1,0 0 1,0 0 0,0 0-1,0 0 1,0 0 0,0 0-1,0 0 1,0 0 0,6 11 570,6 17-48,18 56 279,86 217-1000,-101-275-490,-3-3-2881,-13-22 3319,1 0-1,-1 0 1,0 0 0,0 0 0,-1 0 0,1-1 0,0 1-1,0 0 1,0-1 0,0 1 0,-1 0 0,1-1-1,-2 1 1,0 0-229,-11 7-529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0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41 153 14859,'0'0'65,"0"-1"-1,-1 1 0,1-1 1,-1 1-1,1 0 0,0 0 1,-1-1-1,1 1 0,-1 0 1,1 0-1,-1-1 1,1 1-1,-1 0 0,1 0 1,-1 0-1,1 0 0,-1 0 1,1 0-1,-1 0 1,1 0-1,-1 0 0,1 0 1,-1 0-1,1 0 0,-1 0 1,1 0-1,-1 1 0,1-1 1,-1 0-1,1 0 1,-1 0-1,1 1 0,-1-1 1,1 0-1,-1 1 0,-1 1 93,1 0-1,0 0 0,-1 0 0,1 0 1,0 0-1,0 0 0,0 0 0,-1 4 1,-1 5 402,1 1 0,-3 19 0,4-13-480,1 1-1,0-1 1,2 1 0,0-1-1,1 1 1,0-1-1,2 0 1,0 0-1,13 27 1,-17-43-77,0 1 0,0-1 1,0 0-1,1 0 0,-1 0 0,0 0 1,1 0-1,0-1 0,-1 1 0,1 0 0,0-1 1,0 1-1,0-1 0,0 0 0,0 1 1,3 0-1,-4-2 0,0 0 0,0 0 1,1 0-1,-1 0 0,0 0 0,0 0 0,0 0 1,1-1-1,-1 1 0,0 0 0,0-1 0,0 1 1,0-1-1,0 1 0,0-1 0,0 0 1,0 1-1,0-1 0,0 0 0,0 0 0,0 1 1,0-1-1,-1 0 0,1 0 0,0 0 0,-1 0 1,1 0-1,0 0 0,-1 0 0,1 0 1,-1-1-1,0 1 0,1-1 0,5-15 44,0 1 0,-2-1 0,1 0-1,2-29 1,0-73 271,-5 46-12,17 135 263,-7-17-515,-10-38-49,2 8 2,0 0 0,1 0 1,1-1-1,0 1 0,0-2 0,2 1 1,12 18-1,-19-31-4,1 1-1,-1-1 1,0 1-1,1-1 1,-1 0 0,1 0-1,0 0 1,-1 0 0,1 0-1,0 0 1,0 0 0,-1 0-1,1-1 1,0 1 0,0-1-1,0 1 1,0-1 0,0 0-1,0 0 1,2 0 0,-1 0 5,0-1 0,0 1 0,0-1 0,0 0 0,-1 0-1,1-1 1,0 1 0,-1 0 0,1-1 0,0 0 0,3-3 0,4-4 30,-1-1 0,0 0 0,0-1 0,10-17 0,-3 4 197,21-45 0,-32 57-112,0 0 0,-1-1-1,0 1 1,-1-1 0,0 0-1,1-14 1,-4 23-65,0-1 1,-1 1-1,1-1 0,-1 0 1,0 1-1,0-1 1,0 1-1,-1 0 0,0-1 1,0 1-1,0 0 1,0 0-1,0 0 0,-1 0 1,0 0-1,0 1 1,0-1-1,0 1 0,0 0 1,-1 0-1,1 0 1,-1 0-1,0 1 0,0-1 1,-6-2-1,2 1-80,-1 0-1,0 1 1,0 0 0,0 0-1,0 1 1,0 0 0,-1 0-1,1 1 1,0 1 0,-1 0-1,-13 1 1,22-1-39,0 0 0,0 0 0,0 0-1,0 0 1,1 1 0,-1-1 0,0 0 0,0 1 0,0-1 0,1 1-1,-1-1 1,0 0 0,0 1 0,1 0 0,-1-1 0,0 1 0,1-1-1,-1 1 1,1 0 0,-1 0 0,1-1 0,-1 1 0,1 0-1,-1 0 1,1-1 0,0 1 0,-1 0 0,1 0 0,0 0 0,0 0-1,0 0 1,0-1 0,0 1 0,0 0 0,0 0 0,0 0-1,0 0 1,0 0 0,0 0 0,0-1 0,1 1 0,-1 0 0,0 0-1,1 0 1,-1 0 0,0-1 0,1 2 0,6 12-646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54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287 861 17556,'-2'5'1656,"2"-1"-1056,6-2-192,8-4 849,5-5-153,15-13-168,5-5-168,7-11-192,6-2-96,-3-7-112,-1 2-167,-9 3-514,-4 2-319,-17 10-592,-6 7 1416,-16 9-488,-15 8-144,-11 5-144</inkml:trace>
  <inkml:trace contextRef="#ctx0" brushRef="#br0" timeOffset="1">5 400 18996,'-5'-12'1648,"8"-6"-1063,7-4-201,16-7 728,6-3-256,9-7-264,2-3-136,9-3-448,2-4-448,-4 6 440,-5 4-88,-13 10-136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55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9 101 20716,'-7'6'1521,"6"-4"-1241,4 3-136,8-5 664,7-1-400,6-3-256,5-5 0,1-4-128,1-4-176,-4-1-432,-1-1-232,-7 3-184,-6 3-753,-11 12 1257,-2-2-360,-6 13-240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56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0 491 17700,'2'11'1752,"2"-6"-1272,8-17-144,4-5 721,7-11-441,3-2-208,6 0-736,2-2-312,-2 1 600,-4 0-144,-8 6-201</inkml:trace>
  <inkml:trace contextRef="#ctx0" brushRef="#br0" timeOffset="1">233 2 18300,'12'-1'1288,"4"2"-1048,6 0-40,6 4 680,4-1-391,4 0-201,1 4 24,-4 3 16,-4 4 32,-13 8-40,-8 6-96,-12 13-144,-8 8 48,-11 10-216,-1 2-360,-8-1 408,-3 1-72,0-14-72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57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39 18484,'20'-38'3194,"-18"58"-300,-39 217-1600,19-146-1142,-2 6-340,18-96-907,1-7 521,-1-12-269,5-110-2007,0 75 1826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58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40 14587,'2'-5'429,"-1"1"70,0 0-1,0 0 1,0 1 0,1-1-1,0 0 1,2-4-1,-3 8-428,-1 0 0,0-1-1,0 1 1,1 0 0,-1 0 0,0-1-1,1 1 1,-1 0 0,0 0-1,1 0 1,-1-1 0,0 1-1,1 0 1,-1 0 0,0 0-1,1 0 1,-1 0 0,0 0-1,1 0 1,-1 0 0,0 0 0,1 0-1,-1 0 1,1 0 0,-1 0-1,0 0 1,1 0 0,-1 0-1,2 1 69,-1 0 0,0 0 0,0-1 0,0 1 0,0 0-1,0 0 1,0 1 0,0-1 0,0 0 0,0 0 0,0 0 0,0 2-1,63 110 2240,-27-44-2668,89 123 0,-124-190 103,15 23-1387,-16-24 1522,-1 0 0,1-1-1,-1 1 1,0 0 0,1 0-1,-1 0 1,0-1 0,0 1-1,1 0 1,-1 0 0,0 0-1,0 0 1,0 0 0,0-1-1,0 1 1,0 0 0,0 0-1,-1 0 1,1 0-1,0 0 1,0-1 0,-1 1-1,1 0 1,0 0 0,-1 0-1,1-1 1,-1 1 0,0 1-1,-13 6-714</inkml:trace>
  <inkml:trace contextRef="#ctx0" brushRef="#br0" timeOffset="1">0 610 17108,'5'3'1712,"6"-4"-816,8-5-256,9-6 937,4-4-281,8-7-352,5-4-48,-2-2-352,-1 1-311,-7 2-914,-6 2-367,-10 8 840,-16 14-240,4-2-168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3:58.5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1 145 19716,'1'3'257,"0"0"-1,0 0 0,0 0 0,0 0 1,0-1-1,1 1 0,0 0 1,-1-1-1,1 1 0,4 3 1,2 5 468,-1 1-259,28 39 561,-32-47-993,0 0 1,1 0-1,0 0 1,-1-1-1,1 1 1,1-1-1,-1 0 1,0 0-1,6 2 1,-9-5-56,0 1 1,1-1 0,-1 0 0,1 0-1,-1 1 1,1-1 0,-1 0 0,1-1-1,-1 1 1,1 0 0,-1 0 0,1 0-1,-1-1 1,1 1 0,-1-1 0,0 1-1,1-1 1,-1 0 0,0 0 0,1 1-1,-1-1 1,0 0 0,0 0 0,0 0 0,0 0-1,0 0 1,0-1 0,0 1 0,0 0-1,0 0 1,-1-1 0,2-1 0,3-6-230,-1 0 0,0 0 0,5-16 1,0-7-378,-2-2 0,-2 1-1,0-1 1,-1-50 0,-3 104 1219,1 0-1,6 20 1,-1 5 50,52 341 1549,-58-378-3291,-1-11 904,-2-4-4,-2-12-243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00.8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1 135 17036,'6'4'2663,"4"8"-1900,27 43 271,-8-9-570,3-1 0,56 61 0,-87-104-434,1 0 0,0 0 0,0-1 1,0 1-1,0 0 0,0-1 1,1 0-1,-1 1 0,0-1 1,1 0-1,-1 0 0,0 0 0,1-1 1,0 1-1,3 0 0,-4-1-1,-1 0 0,1-1 0,0 1 0,0-1 0,0 1-1,-1-1 1,1 0 0,0 1 0,-1-1 0,1 0 0,-1 0 0,1 0-1,-1 0 1,1-1 0,-1 1 0,0 0 0,1-1 0,-1 1-1,0-1 1,0 1 0,0-1 0,1-2 0,12-20 223,-2-2 0,0 1 1,8-29-1,20-85 444,-34 120-613,2-10-17,-2 9-188,-1 1 0,2-21 0,-7 40 88,0 0 1,0 0-1,0-1 0,0 1 0,0 0 0,0 0 1,0 0-1,0 0 0,0 0 0,0 0 0,-1-1 0,1 1 1,0 0-1,0 0 0,0 0 0,0 0 0,0 0 1,0 0-1,0 0 0,0 0 0,-1-1 0,1 1 1,0 0-1,0 0 0,0 0 0,0 0 0,0 0 1,-1 0-1,1 0 0,0 0 0,0 0 0,0 0 1,0 0-1,0 0 0,-1 0 0,1 0 0,0 0 1,0 0-1,0 0 0,0 0 0,0 0 0,-1 0 1,1 0-1,0 0 0,0 0 0,0 0 0,0 1 1,0-1-1,0 0 0,0 0 0,-1 0 0,1 0 1,0 0-1,0 0 0,0 0 0,0 0 0,0 1 1,0-1-1,0 0 0,0 0 0,0 0 0,0 0 1,0 0-1,-1 1 0,1-1 0,0 0 0,0 0 1,-7 8-343,1-1-213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01.3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17684,'16'20'1576,"-2"3"-1016,2 0-224,2 6 569,3-1-129,-2-2-368,0-2-400,-2-5-120,-4-6 160,-3-13-152,0-12-80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01.8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50 19028,'-13'-38'2060,"9"26"-1108,10 30 613,16 45-798,46 119-83,-52-145-764,1 0 1,39 59-1,-54-95-26,9 14-256,-11-14 280,1-1 1,-1 1-1,0-1 0,1 1 1,-1-1-1,1 0 1,-1 1-1,1-1 0,-1 1 1,1-1-1,-1 0 0,1 0 1,-1 1-1,1-1 1,-1 0-1,1 0 0,-1 0 1,1 1-1,0-1 1,-1 0-1,1 0 0,-1 0 1,2 0-1,-2-1-47,0 0-1,1 0 0,-1 0 1,0 0-1,0 0 1,0-1-1,0 1 0,0 0 1,0 0-1,0 0 1,0 0-1,0 0 0,0 0 1,0 0-1,-1 0 1,1 0-1,-1 0 0,1 0 1,0 0-1,-1 0 1,0-1-1,0 1-57,-7-16-809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02.2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1 446 16676,'24'-5'2497,"-19"5"-2338,-1-1-1,1 0 1,-1 0-1,0 0 0,1 0 1,-1-1-1,0 0 1,0 0-1,0 0 1,0 0-1,0-1 1,0 1-1,-1-1 1,1 0-1,-1 0 1,5-5-1,-4 2-127,0 0 0,0 0 1,-1 0-1,0-1 0,0 1 0,-1-1 0,4-13 0,5-50 268,-17 89 51,7 5-258,6 44 1,-5-57-84,0 0 0,1 0 1,0-1-1,1 1 0,0-1 0,7 13 0,-10-22-11,0 0 0,-1 1 1,1-1-1,0 0 0,0 1 0,0-1 0,0 0 0,0 0 0,0 0 0,0 0 0,0 0 0,0 0 0,1 0 0,-1 0 1,0-1-1,1 1 0,-1 0 0,1-1 0,2 2 0,-3-2 3,0-1 0,0 1 0,0 0 0,0 0 0,0-1 0,0 1 0,0-1 0,0 1 0,0-1 0,0 1 0,0-1 0,0 1 0,-1-1 0,1 0 0,0 0 0,0 1 0,-1-1 0,1 0 0,0 0 0,-1 0 0,1-1 0,3-5 7,0 0 0,-1 0 0,0 0 0,-1-1 0,0 1 0,2-9 0,6-78 36,-7 59 40,0 54-26,1 0-1,1 0 0,14 35 1,-19-52-50,1 0 1,0 0 0,0-1 0,0 1-1,0 0 1,0 0 0,1 0 0,-1-1-1,3 4 1,-4-5-1,1 0 0,-1 1 0,1-1 0,-1 0 0,1 0 0,-1 1 0,0-1 0,1 0 0,-1 0 0,1 0 0,-1 0 0,1 0 0,-1 0 0,1 0 0,-1 0 0,1 0 0,-1 0 0,1 0 0,-1 0 0,1 0 0,-1 0 0,1 0 0,-1 0 0,1 0 0,-1-1 0,1 1-1,2-2 26,-1-1-1,0 1 0,1-1 0,-1 1 1,0-1-1,0 0 0,-1 1 0,1-1 1,-1 0-1,3-6 0,6-18 217,11-53-1,-14 51-119,15-41 0,-22 70-128,0-1 0,0 1 1,0-1-1,0 1 0,0-1 0,0 1 1,0-1-1,0 1 0,1 0 0,-1-1 1,0 1-1,0-1 0,0 1 0,1 0 1,-1-1-1,0 1 0,1 0 0,-1-1 1,0 1-1,1 0 0,-1-1 0,1 1 1,-1 0-1,0 0 0,1 0 0,-1-1 1,1 1-1,-1 0 0,0 0 0,1 0 1,-1 0-1,1 0 0,0 0 0,0 0 2,0 1 0,0 0 0,0-1 0,-1 1-1,1 0 1,0 0 0,-1 0 0,1 0 0,0 0 0,-1 0-1,1 0 1,-1 0 0,1 1 0,12 44 72,-12-41-63,34 126-1111,-51-195-1586,9 34 1912</inkml:trace>
  <inkml:trace contextRef="#ctx0" brushRef="#br0" timeOffset="1">378 1 19724,'0'13'1849,"0"3"-1425,0 4-224,0-4 952,3 4-864,0-1-368,3-5-736,0-3-248,1-10 824,3-5-233,2-11-159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0.7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1 302 16355,'0'3'231,"0"0"0,1 0-1,-1 0 1,1 0-1,0 0 1,0 0-1,0 0 1,0 0-1,3 4 1,-3-4-53,3 7 165,64 145 1647,-52-121-1935,3-1 0,33 46 0,-50-77-41,-1 0 1,0 0-1,1 0 1,0-1-1,0 1 1,-1 0 0,1-1-1,0 1 1,0-1-1,4 2 1,-5-3-7,-1 0 0,1 1 0,-1-1 0,1 0 0,-1 0 0,0 0 0,1 0 0,-1 0 0,1 0 0,-1 0 0,1-1 0,-1 1 0,1 0 0,-1 0 0,0 0 0,1 0 0,-1 0 0,1-1 0,-1 1 0,1 0 0,-1 0 0,0-1 0,1 0 0,0 0 12,0 0 0,0-1-1,0 1 1,0 0 0,-1-1 0,1 1 0,-1-1 0,1 1 0,-1-1-1,1-2 1,2-21 209,-1 1-1,-1-1 0,-4-44 0,1 30-23,-10-149 779,-3-85 171,15 268-2264,-1 16 637,-1 23 57,-3-5-44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02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0 207 12867,'4'4'303,"0"1"0,0-1 1,-1 1-1,0 0 0,0 0 0,0 0 1,0 1-1,-1-1 0,0 1 1,0-1-1,1 8 0,3 11 1144,1 34 0,-1-12 49,-3-36-959,0-9-212,4-18-140,2-32-467,-8 48 283,3-35-261,-3 23 115,1-1 1,0 1 0,1 0-1,0 0 1,1 0 0,0 0-1,6-12 1,-9 25 139,-1-1 0,0 1 1,0 0-1,0-1 0,1 1 0,-1 0 0,0-1 0,0 1 1,1 0-1,-1 0 0,0-1 0,0 1 0,1 0 1,-1 0-1,0 0 0,1 0 0,-1-1 0,0 1 0,1 0 1,-1 0-1,0 0 0,1 0 0,-1 0 0,1 0 1,-1 0-1,0 0 0,1 0 0,-1 0 0,0 0 1,1 0-1,-1 0 0,0 0 0,1 0 0,-1 1 0,0-1 1,1 0-1,-1 0 0,0 0 0,1 0 0,-1 1 1,0-1-1,1 0 0,-1 0 0,0 1 0,0-1 0,1 0 1,-1 0-1,0 1 0,0-1 0,0 0 0,1 1 1,-1 0-1,11 19 142,-9-17-127,3 7 5,-4-6 63,1-1-1,-1 1 1,1-1 0,0 0-1,0 0 1,1 0 0,1 3-1,-3-6-60,-1 0 0,0 1-1,1-1 1,-1 0 0,1 0-1,-1 1 1,0-1 0,1 0 0,-1 0-1,1 0 1,-1 0 0,1 0-1,-1 1 1,0-1 0,1 0-1,-1 0 1,1 0 0,-1 0-1,1 0 1,-1-1 0,1 1 0,-1 0-1,0 0 1,1 0 0,1-1 10,-1 0 1,0 0 0,0 1-1,0-1 1,0 0 0,0 0-1,0-1 1,0 1 0,0 0-1,0 0 1,1-3 0,4-8 108,-1 0 0,0-1 1,5-17-1,-8 20-82,1 0 0,0 1 0,1-1 0,0 1 0,0 0 0,1 0 0,8-12 0,-12 21-53,-1-1 0,1 0-1,-1 1 1,0-1 0,1 1-1,-1-1 1,1 1 0,-1-1-1,1 1 1,0-1 0,-1 1 0,1-1-1,-1 1 1,1 0 0,0-1-1,-1 1 1,1 0 0,0 0-1,0-1 1,-1 1 0,1 0 0,0 0-1,-1 0 1,1 0 0,0 0-1,0 0 1,-1 0 0,1 0-1,0 0 1,0 1 0,-1-1 0,1 0-1,0 0 1,-1 0 0,1 1-1,0-1 1,-1 1 0,1-1-1,-1 0 1,1 1 0,0-1 0,-1 1-1,1-1 1,-1 1 0,1-1-1,-1 1 1,0 0 0,1-1-1,-1 1 1,0-1 0,1 1-1,-1 0 1,1 1 0,2 5-6,0 0 0,0 1 0,3 13 0,-5-16 0,10 45 20,-6-28 101,11 35 0,-16-56-105,0-1-1,0 1 1,0-1-1,0 0 1,0 1-1,1-1 1,-1 1-1,0-1 1,0 0-1,0 1 0,1-1 1,-1 0-1,0 1 1,0-1-1,1 0 1,-1 0-1,0 1 1,0-1-1,1 0 1,-1 0-1,0 1 1,1-1-1,-1 0 1,0 0-1,1 0 1,-1 0-1,1 1 1,-1-1-1,0 0 1,1 0-1,0 0 1,7-9 179,6-24-10,-13 29-146,5-12-12,-3 7 95,0 1 0,0-1 0,-1 1 0,0-1 0,1-10 0,-3 16-60,-1 0 0,1 0-1,0-1 1,-1 1 0,1 0-1,-1 0 1,0 0 0,0 1-1,0-1 1,0 0 0,-1 0 0,1 0-1,-1 1 1,0-1 0,0 1-1,0-1 1,0 1 0,0 0-1,-3-3 1,-55-42 782,106 37-1858,-38 7 929,0 0 0,0 0 0,0-1-1,7-5 1,13-10-218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03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52 585 14971,'-3'2'234,"0"-1"0,0 1 0,0 0 0,0 0-1,0 0 1,0 1 0,1-1 0,-1 1 0,1-1 0,0 1-1,-1 0 1,1 0 0,1 0 0,-1 0 0,0 0 0,1 1-1,0-1 1,-1 0 0,1 1 0,0-1 0,1 1 0,-1 5-1,-1 2-49,1 0-1,0 0 0,1 0 0,0 0 0,1-1 0,2 13 0,-2-19-127,0 1 0,0-1 0,1 0 0,-1 1 0,1-1-1,0 0 1,2 4 0,-3-7-43,0 0 0,0 0 0,-1 0 0,1 0 0,0 0 0,0 0 0,0 0 0,0-1 0,0 1 0,0 0 0,0 0 1,0-1-1,0 1 0,0-1 0,0 1 0,1-1 0,-1 0 0,0 1 0,0-1 0,0 0 0,1 0 0,-1 0 0,0 0 0,0 0 0,1 0 0,-1 0 0,0 0 0,0 0 0,0-1 0,2 1 0,4-3 18,-1 0-1,1-1 1,-1 0 0,0 0-1,0 0 1,0 0 0,-1-1-1,10-10 1,36-50 5,-45 58-46,48-66-232,-43 61 105,-4 12-17,-6 1 130,0 1 1,0-1-1,0 0 1,0 1-1,0-1 1,-1 1-1,1-1 1,-1 1-1,1-1 1,0 3-1,6 15-24,-7-19 55,0 1 0,0-1 0,1 0 0,-1 1 0,0-1 0,0 1 0,1-1 0,-1 0 0,1 1 0,-1-1 0,0 0 0,1 1 0,-1-1 0,1 0 0,-1 1 0,1-1 0,-1 0 0,1 0 0,-1 0 0,1 0 1,-1 1-1,1-1 0,-1 0 0,1 0 0,-1 0 0,1 0 0,0 0 0,1-1 11,-1 0 1,0 0 0,1 1-1,-1-1 1,0 0-1,0 0 1,0 0 0,0-1-1,0 1 1,0 0-1,0 0 1,0 0 0,0-1-1,-1 1 1,1 0 0,0-1-1,-1 1 1,1-3-1,11-32 184,-10 28-133,18-77 547,-4-2 1,-3 1-1,2-147 1,-14 222-477,-1 1 1,0-1-1,-1 0 1,-3-17 0,4 28-136,0 0 0,0-1 0,0 1 0,0 0 0,0 0 0,0 0 0,0 0 1,0-1-1,-1 1 0,1 0 0,0 0 0,0 0 0,0 0 0,0-1 0,0 1 0,0 0 1,-1 0-1,1 0 0,0 0 0,0 0 0,0 0 0,0-1 0,-1 1 0,1 0 1,0 0-1,0 0 0,0 0 0,-1 0 0,1 0 0,0 0 0,0 0 0,0 0 1,-1 0-1,1 0 0,0 0 0,0 0 0,0 0 0,-1 0 0,1 0 0,0 0 0,0 0 1,0 0-1,0 1 0,-1-1 0,1 0 0,0 0 0,0 0 0,0 0 0,0 0 1,-1 0-1,1 1 0,0-1 0,0 0 0,0 0 0,0 0 0,0 0 0,0 0 1,0 1-1,-1-1 0,1 0 0,0 0 0,0 1 0,-8 13 134,-4 27 23,1 1 0,-8 70 0,14-77-140,-4 24-10,2 1-1,2 83 1,5-137-11,0 0 0,1 0 0,0 0-1,0 0 1,0 0 0,1 0 0,3 8 0,-4-13-3,-1 0-1,1 0 0,0 0 1,-1 0-1,1 0 0,0 0 1,0 0-1,-1 0 1,1 0-1,0-1 0,0 1 1,0 0-1,0-1 1,0 1-1,0-1 0,0 1 1,2 0-1,-1-1-16,0 0 0,-1 0 1,1 0-1,0 0 0,0 0 0,-1 0 0,1-1 0,0 1 0,-1-1 1,1 1-1,0-1 0,-1 1 0,1-1 0,-1 0 0,3-1 0,80-49-3240,-73 44 2575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04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0 16748,'-8'12'712,"-11"17"1001,-17 33 1,31-53-1481,1 0 0,1 0 0,-1 1 1,1-1-1,1 1 0,0-1 1,0 1-1,0 15 0,2-25-223,0 1-1,0-1 0,0 1 1,-1-1-1,1 1 0,0-1 1,0 1-1,0-1 1,1 1-1,-1 0 0,0-1 1,0 1-1,0-1 0,0 1 1,0-1-1,1 1 1,-1-1-1,0 1 0,0-1 1,1 0-1,-1 1 0,0-1 1,1 1-1,-1-1 1,1 0-1,-1 1 0,0-1 1,1 0-1,-1 1 0,1-1 1,-1 0-1,1 1 1,-1-1-1,1 0 0,-1 0 1,1 0-1,-1 0 0,1 0 1,-1 1-1,1-1 1,-1 0-1,1 0 0,0 0 1,-1 0-1,1-1 0,-1 1 1,1 0-1,-1 0 1,1 0-1,-1 0 0,1 0 1,-1-1-1,1 1 0,-1 0 1,1 0-1,-1-1 1,0 1-1,1 0 0,0-1 1,32-23 53,-28 20-31,16-14-14,40-23 0,-56 37-18,1 1 0,0 0 0,0 0 0,0 1 0,0 0 0,0 0 1,0 0-1,1 1 0,-1 0 0,0 0 0,1 0 0,-1 1 0,9 1 0,-12-1 8,-1 0 0,0 1 0,1-1-1,-1 1 1,0-1 0,0 1 0,0 0 0,0 0 0,0 0-1,0 0 1,0 1 0,0-1 0,0 0 0,0 1 0,0-1-1,-1 1 1,1 0 0,-1-1 0,1 1 0,1 4-1,-2-4 24,0 1 0,0 0 0,-1 0-1,1-1 1,-1 1 0,1 0 0,-1 0-1,0 0 1,-1 0 0,1 0-1,0-1 1,-1 1 0,1 0 0,-2 4-1,-2 3 116,-1 1-1,1-1 1,-2 0 0,1-1-1,-1 1 1,-1-1-1,-10 12 1,9-13-45,-1 0 0,0-1 1,0 0-1,-1 0 0,0-1 0,0 0 1,-16 6-1,21-10-83,0 0 0,0-1-1,0 1 1,0-1 0,0 0 0,-1-1 0,1 1 0,-8-1-1,11 0 4,-1-1-1,0 1 0,1-1 1,-1 0-1,0 1 0,1-1 1,-1 0-1,1-1 0,-1 1 1,1 0-1,0-1 0,-1 1 1,1-1-1,0 0 0,0 1 1,-3-5-1,-7-12-105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05.0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0 213 18636,'2'1'135,"-1"0"0,0 0 0,-1-1 0,1 1 0,0 0 0,0 0 1,0 1-1,0-1 0,-1 0 0,1 0 0,-1 0 0,1 0 0,0 3 0,3 4 128,12 18 273,2-1-1,0-1 1,37 37 0,-52-58-511,-1-1 0,1 1 0,0-1 1,0 0-1,-1 0 0,2 0 0,-1 0 0,0-1 1,0 1-1,0-1 0,1 0 0,-1 0 0,7 1 0,-8-2-12,0 0 0,0 0 0,1 0 0,-1-1 0,0 1 0,0-1 0,0 1 0,0-1 0,0 0 0,0 0 0,0 0 0,0 0 0,-1 0-1,1 0 1,0-1 0,0 1 0,-1 0 0,1-1 0,-1 0 0,1 1 0,-1-1 0,0 0 0,2-3 0,6-12 74,0-1 1,-1-1 0,-1 1-1,-1-2 1,8-36-1,-8 30 42,1 0 0,13-32 0,-20 57-123,1 0 0,-1 0 0,0 0 1,1 0-1,0 0 0,-1 0 0,1 0 0,0 0 0,-1 0 1,1 0-1,0 0 0,0 0 0,0 0 0,0 1 0,0-1 0,1 0 1,-1 0-3,-1 1 0,1 0 1,-1 0-1,1 0 0,-1 0 0,1 0 1,-1 0-1,1 1 0,-1-1 1,1 0-1,-1 0 0,1 0 1,-1 0-1,1 1 0,-1-1 0,1 0 1,-1 0-1,1 1 0,-1-1 1,0 0-1,1 1 0,-1-1 1,1 0-1,-1 1 0,1 0 0,2 4 18,0 0-1,0 0 1,0 1-1,-1-1 1,3 7-1,13 42 81,-12-33-54,1-1 1,1 0-1,12 21 0,-20-41-45,0 0 1,0 1-1,0-1 1,0 0-1,0 0 0,0 1 1,1-1-1,-1 0 0,0 0 1,0 1-1,0-1 0,0 0 1,1 0-1,-1 0 0,0 1 1,0-1-1,1 0 1,-1 0-1,0 0 0,0 0 1,1 0-1,-1 1 0,0-1 1,0 0-1,1 0 0,-1 0 1,0 0-1,1 0 1,-1 0-1,0 0 0,0 0 1,1 0-1,-1 0 0,6-9 65,0-14-2,-6 23-63,8-58 115,-4 26-54,1 0 0,13-42 0,-18 73-64,1-1-1,-1 1 0,1-1 0,-1 1 0,1-1 0,0 1 1,-1-1-1,1 1 0,0-1 0,0 1 0,0 0 0,0-1 1,0 1-1,1 0 0,-1 0 0,0 0 0,0 0 0,3-1 1,-3 2-1,0 0 0,0 0 1,0 0-1,0 0 0,0 0 1,0 0-1,0 0 1,0 0-1,0 0 0,0 1 1,-1-1-1,1 0 0,0 1 1,0-1-1,0 0 0,0 1 1,0 0-1,-1-1 1,1 1-1,0-1 0,0 1 1,0 1-1,5 5-1,0 0 0,0 1 0,-1 0 0,8 14 0,-12-19 2,24 45-3,-12-20 17,20 30-1,-32-57-10,-1 0 0,0-1-1,1 1 1,0 0-1,-1 0 1,1-1-1,-1 1 1,1 0-1,0-1 1,-1 1-1,1-1 1,0 1-1,0-1 1,0 1-1,-1-1 1,1 1-1,0-1 1,0 0-1,1 1 1,-1-1 0,-1 0 0,1 0 0,0-1 0,-1 1 0,1 0 0,-1 0 0,1-1 0,-1 1 0,1 0 0,-1-1 0,1 1 0,-1 0 0,0-1 0,1 1 0,-1-1 1,1 1-1,-1-1 0,0 1 0,1-1 0,-1 1 0,0-1 0,1 0 0,1-6 22,0 1 1,0-1-1,2-14 1,-3 16-24,2-11 20,16-77 46,-17 85-82,1 0 0,-1 0 1,2 1-1,-1-1 0,1 1 0,0-1 1,1 1-1,8-11 0,-12 17 5,1 0-1,-1-1 1,0 1-1,0 0 1,1 0 0,-1 0-1,1 0 1,-1 0-1,1 0 1,-1 1-1,1-1 1,-1 1 0,1-1-1,0 1 1,-1-1-1,1 1 1,0 0-1,0 0 1,-1-1 0,1 2-1,0-1 1,2 0-1,-2 1-8,1 0 0,0 0 0,0 0 0,0 1 0,-1-1 0,1 1 0,-1-1 0,1 1 0,-1 0 0,0 0 0,4 4 0,1 3-138,0-1 0,-1 1 0,0 1 1,0-1-1,7 20 0,-10-24-5,-1-1 1,-1 1-1,1 0 0,0 0 1,-1 0-1,0 0 0,-1 0 1,1 0-1,-1 0 0,0 0 1,0 0-1,-1 7 0,1-11 141,0 0-1,-1-1 0,1 1 0,0-1 0,0 1 0,-1-1 0,1 1 0,0-1 0,-1 1 0,1-1 0,0 1 1,-1-1-1,1 0 0,-1 1 0,1-1 0,0 0 0,-1 1 0,1-1 0,-1 0 0,0 1 0,0-1 0,-19 2-589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05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22 23085,'-13'-10'1528,"8"6"-1712,-1-2-240,7 4 744,5 4-184,1 2-248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08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87 16580,'1'-6'466,"-1"0"1,0 0-1,-1 0 1,1 0-1,-1 0 1,0 0 0,0 0-1,-3-8 1,3 13-369,1 0 1,0-1-1,-1 1 0,1 0 1,-1 0-1,0-1 1,1 1-1,-1 0 1,0 0-1,0 0 1,1 0-1,-1 0 1,0 0-1,0 0 1,0 0-1,0 0 0,-1 0 1,1 1-1,0-1 1,0 0-1,0 1 1,-1-1-1,1 1 1,0-1-1,0 1 1,-1 0-1,1 0 0,0-1 1,-1 1-1,1 0 1,0 0-1,-1 0 1,1 0-1,-1 1 1,1-1-1,0 0 1,0 0-1,-1 1 0,1-1 1,0 1-1,-1-1 1,1 1-1,-1 0 1,-2 2-14,1-1 0,0 1 1,0-1-1,0 1 1,0 0-1,0 0 0,1 1 1,-1-1-1,1 0 0,0 1 1,0-1-1,0 1 0,-2 6 1,-2 8 45,-7 30 0,12-43-107,-7 32 54,2 0-1,2 0 0,0 41 1,4-53-52,1 0 1,1-1-1,1 1 1,2-1-1,12 41 0,-15-58-21,1-1-1,-1 0 0,1 0 0,1 0 0,-1 0 0,1-1 0,0 1 0,0-1 0,0 0 0,1 0 0,0-1 0,6 6 0,-8-8-5,1 0 1,-1 0-1,1-1 0,-1 1 0,1-1 0,0 1 1,0-1-1,0 0 0,0 0 0,0-1 0,0 1 0,0-1 1,0 0-1,0 0 0,0-1 0,0 1 0,0-1 0,-1 1 1,1-1-1,0-1 0,6-1 0,-2-1 5,1-1 0,-1 0 0,0 0-1,-1-1 1,1 0 0,-1 0 0,0 0 0,-1-1-1,1 0 1,-1-1 0,-1 1 0,1-1 0,-1 0 0,-1-1-1,0 1 1,0-1 0,0 0 0,-1 0 0,-1 0-1,1 0 1,1-14 0,-4 19 1,0 1-1,0 0 1,0-1-1,0 1 1,-1 0-1,1 0 1,-1-1-1,0 1 1,0 0-1,0 0 1,-1 0-1,1 0 1,-1 0-1,1 0 1,-1 0 0,0 0-1,0 1 1,-4-5-1,4 6 0,1-1-1,-1 1 1,0 0 0,0 0-1,0-1 1,0 1-1,0 1 1,0-1 0,0 0-1,0 0 1,0 1 0,0-1-1,0 1 1,0 0-1,-1-1 1,1 1 0,0 0-1,0 1 1,0-1 0,0 0-1,0 0 1,-1 1-1,1-1 1,0 1 0,0 0-1,0 0 1,0 0 0,0 0-1,-1 1 1,-2 1 0,1-1 0,0 1-1,0 0 1,0 1 0,0-1 0,0 1 0,1-1 0,-1 1 0,1 0-1,0 0 1,1 1 0,-1-1 0,1 1 0,-1-1 0,2 1-1,-1 0 1,-1 5 0,3-10-4,0 0 0,0 0-1,0 0 1,0 0 0,0 0-1,1-1 1,-1 1 0,0 0-1,0 0 1,0 0 0,0 0 0,1 0-1,-1 0 1,0 0 0,0 0-1,0-1 1,1 1 0,-1 0-1,0 0 1,0 0 0,0 0 0,0 0-1,1 0 1,-1 0 0,0 0-1,0 0 1,0 0 0,1 0-1,-1 0 1,0 1 0,0-1 0,0 0-1,1 0 1,-1 0 0,0 0-1,0 0 1,0 0 0,0 0-1,1 0 1,-1 1 0,0-1-1,0 0 1,0 0 0,0 0 0,0 0-1,0 1 1,1-1 0,-1 0-1,0 0 1,0 0 0,0 0-1,0 1 1,0-1 0,0 0 0,0 0-1,0 0 1,0 1 0,0-1-1,0 0 1,0 0 0,0 0-1,0 1 1,0-1 0,0 0 0,0 0-1,0 0 1,0 1 0,0-1-1,-1 0 1,14-13-7,-2-6-6,-1 0-1,10-27 1,-12 26 0,0 1 1,19-30 0,-27 48 10,0 1 0,0-1 1,1 0-1,-1 1 0,0-1 0,1 1 0,-1-1 1,1 0-1,-1 1 0,0-1 0,1 1 1,-1-1-1,1 1 0,0-1 0,-1 1 1,1 0-1,-1-1 0,1 1 0,0 0 1,-1-1-1,1 1 0,0 0 0,-1 0 0,1-1 1,0 1-1,-1 0 0,1 0 0,0 0 1,-1 0-1,1 0 0,0 0 0,-1 0 1,1 0-1,0 0 0,0 0 0,-1 1 1,1-1-1,0 0 0,-1 0 0,1 1 0,-1-1 1,1 0-1,0 1 0,-1-1 0,1 1 1,-1-1-1,1 1 0,-1-1 0,1 1 1,-1-1-1,1 1 0,-1-1 0,0 1 1,1 0-1,-1-1 0,0 1 0,1 1 0,3 6-10,0 1 0,0 0 0,3 15-1,-2-9 9,42 123-271,-39-122-44,-8-16 289,0 0-1,0 1 0,0-1 0,1 0 1,-1 0-1,0 0 0,0 0 0,0 1 1,1-1-1,-1 0 0,0 0 0,0 0 1,0 0-1,1 0 0,-1 0 0,0 0 1,0 0-1,1 0 0,-1 0 0,0 0 1,0 0-1,1 0 0,-1 0 0,0 0 1,0 0-1,1 0 0,-1 0 0,0 0 1,0 0-1,0 0 0,1 0 1,-1 0-1,0-1 0,2 0-111,-1 0 1,0-1-1,-1 1 0,1-1 1,0 0-1,0 1 0,-1-1 1,1 1-1,-1-1 1,1 0-1,-1 0 0,0 1 1,1-1-1,-1-3 0,7-120-3124,-4 72 2238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09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1 478 17796,'9'67'3164,"-6"-46"-2091,0 0 1,7 25-1,-10-45-1042,0 0 0,0-1 0,0 1 0,0-1 0,0 1 0,0-1 0,0 1 0,0-1 0,0 1 0,1-1 0,-1 1 0,0-1 0,0 1 0,1-1 0,-1 1 0,0-1 0,1 0 0,-1 1 0,0-1 0,1 1 0,-1-1 0,1 0 0,-1 1 1,0-1-1,1 0 0,-1 0 0,1 1 0,-1-1 0,2 0 0,5-14 340,1-35-291,-7 43-35,14-137 69,-15 141-113,0 1 0,0 0-1,0 0 1,0 0-1,0 0 1,0 0 0,1-1-1,-1 1 1,0 0-1,1 0 1,-1 0 0,1 0-1,-1 0 1,2-2-1,-1 3 1,-1 1-1,1-1 0,-1 0 0,0 0 1,1 1-1,-1-1 0,0 0 1,1 0-1,-1 1 0,0-1 1,1 1-1,-1-1 0,0 0 0,0 1 1,1-1-1,-1 0 0,0 1 1,0-1-1,0 1 0,1-1 0,-1 1 1,0-1-1,0 1 0,10 41 16,-9-38-13,1 4-1,26 107 44,-28-114-46,0-1 0,0 1 0,1 0 0,-1 0 1,0 0-1,0-1 0,1 1 0,-1 0 0,1 0 0,-1-1 0,0 1 0,1 0 0,-1-1 0,1 1 0,0-1 0,-1 1 0,1 0 0,0 0 1,-1-2-2,1 1 1,-1 0 0,1 0 0,-1 0 0,0-1 0,1 1 0,-1 0 0,0 0 0,0-1 0,1 1 0,-1 0 0,0-1 0,1 1 0,-1 0 0,0-1 0,0 1 0,0 0 0,1-1 0,-1 1 0,0 0 0,0-1 0,0 1 0,0-1 0,0 0 0,7-38-7,-6 35 5,26-356-5,-21 235 110,-3 55 147,14 256 243,-9-60-188,-4-87-188,-2-6 63,2-1 0,14 57 0,-18-88-174,0-1 0,0 1 0,1-1 0,-1 1 0,0-1 0,0 1 0,0-1 0,0 1 0,0-1 0,1 1 0,-1-1 0,0 1 0,0-1 0,1 1 0,-1-1 0,0 0 0,1 1 0,-1-1 0,0 1 0,1-1 0,-1 0 0,1 1 0,-1-1 0,0 0 0,1 0 0,-1 1 0,1-1 0,-1 0 0,2 0 0,-2 0 1,1-1 0,0 1 0,-1-1 0,1 1 0,-1-1 0,1 0 0,-1 1-1,1-1 1,-1 0 0,1 1 0,-1-1 0,1 0 0,-1 0 0,0 0 0,1-1-1,8-37 48,-5 15-51,-2-1 0,0 1-1,-1-1 1,-3-26 0,-1 47-81,1 12 63,0 15-6,3-9 1,0 0 0,4 17 0,-5-28 16,1 1-1,0-1 1,0 1-1,0-1 1,1 0-1,-1 1 1,1-1-1,0 0 1,0 0-1,0 0 1,0 0-1,0 0 0,5 4 1,-6-6 3,-1-1 0,1 0 0,0 1 0,-1-1 1,1 0-1,-1 1 0,1-1 0,0 0 0,-1 0 0,1 0 0,0 1 0,-1-1 0,1 0 1,0 0-1,0 0 0,-1 0 0,1 0 0,0 0 0,-1 0 0,1-1 0,0 1 1,-1 0-1,1 0 0,0 0 0,-1-1 0,2 0 0,-1 0-3,1 0 1,-1 0-1,1-1 0,-1 1 0,1-1 1,-1 1-1,0-1 0,0 1 1,2-3-1,15-40-47,-18 43 51,10-39-9,-1 0 0,5-63 0,-12 151 18,3-1 0,16 75 0,-21-119-10,1-1 1,0 1-1,-1-1 1,1 1-1,0-1 1,0 0-1,1 0 1,-1 0-1,0 1 1,1-1-1,3 3 1,-4-4 0,-1-1 0,1 1 0,0-1 0,0 0 0,0 1-1,0-1 1,0 0 0,-1 0 0,1 0 0,0 1 0,0-1 0,0 0 0,0 0 0,0 0 0,0-1 0,0 1 0,0 0 0,0 0 0,0 0 0,-1-1 0,1 1 0,0 0 0,0-1 0,0 1 0,0-1 0,-1 1 0,1-1 0,0 1 0,0-1 0,-1 1 0,1-1 0,0 0 0,0-1 0,12-11 2,-1-1 0,-1-1 0,0 0 0,12-23 0,2-2 71,-25 39-65,1 0 1,-1 0 0,0 0-1,0 0 1,0 0-1,0 0 1,0 0-1,0 0 1,0 0 0,0 0-1,0 0 1,0 0-1,-1 0 1,1 0-1,0 0 1,-1 0-1,1 0 1,-1 0 0,1 1-1,-1-1 1,-1-1-1,-17-24 36,11 15 0,1 1 1,3 6-41,1-1 0,0 0 0,0 1 0,1-1 0,-1 0 0,-2-8 1,5 12-7,0 0 0,0 0 0,0-1 1,0 1-1,0 0 0,0 0 1,0 0-1,0 0 0,1 0 0,-1 0 1,0 0-1,0-1 0,1 1 0,-1 0 1,1 0-1,-1 0 0,1 0 1,0 1-1,-1-1 0,1 0 0,0 0 1,0 0-1,-1 0 0,1 1 0,0-1 1,0 0-1,0 1 0,0-1 1,0 0-1,0 1 0,0 0 0,0-1 1,0 1-1,0 0 0,0-1 0,0 1 1,3 0-1,7-4-85,-4 3-118,0-1-1,-1 1 0,1-2 1,-1 1-1,0-1 0,0 0 1,0 0-1,0-1 0,9-6 1,-15 9 164,0 1 0,0 0 0,1-1 0,-1 1 0,0 0 0,0 0 0,0-1 0,0 1 0,0 0 0,0-1 0,0 1 0,0 0 0,0-1 0,0 1 0,0 0 0,0 0 0,0-1 0,0 1 0,0 0 0,0-1 0,0 1 0,0 0 0,0-1 0,-1 1 0,1 0 0,0 0 0,0-1 0,0 1 0,0 0 0,-1 0 0,1-1 0,0 1 0,0 0 0,-1 0 0,1 0 0,0-1 0,0 1 0,-1 0 0,1 0 0,0 0 0,0 0 0,-1 0-1,1 0 1,0 0 0,-1-1 0,1 1 0,0 0 0,-1 0 0,1 0 0,0 0 0,0 0 0,-1 0 0,1 0 0,0 1 0,-1-1 0,-15-2-421,1 1 0,-19 2-1,-14 4-407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10.2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76 13515,'-25'0'1784,"18"0"-936,5-3-311,11-3 1895,7-3-1464,4-4-488,8 2-432,3-2 64,4 0-40,7 5-88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11.2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0 769 12787,'3'1'280,"-1"-1"1,1 1 0,-1 0 0,0-1-1,1 1 1,-1 0 0,0 1 0,0-1-1,1 0 1,-1 1 0,0-1-1,0 1 1,0-1 0,-1 1 0,1 0-1,0 0 1,-1 0 0,1 0 0,-1 0-1,0 0 1,1 0 0,-1 1-1,1 3 1,4 8 959,0 1-1,5 24 1,-10-34-997,2 8 290,-3-9-382,1 0 1,0 0-1,0 0 1,0 0-1,1-1 1,-1 1-1,1 0 1,0-1-1,3 5 0,-5-7-140,1-1-1,-1 0 0,0 0 0,0 0 0,1 0 0,-1 0 0,0 1 1,1-1-1,-1 0 0,1 0 0,-1 0 0,0 0 0,1 0 0,-1 0 0,0 0 1,1 0-1,-1 0 0,0 0 0,1-1 0,-1 1 0,0 0 0,1 0 1,-1 0-1,0 0 0,1 0 0,-1-1 0,0 1 0,0 0 0,1 0 0,-1 0 1,0-1-1,1 1 0,-1 0 0,0 0 0,0-1 0,0 1 0,1 0 0,-1-1 1,0 1-1,0 0 0,0-1 0,0 1 0,0 0 0,0-1 0,0 1 1,1 0-1,-1-1 0,0 0 0,7-19 43,-7 20-49,12-63 69,-11 51-71,1 0-1,0 0 1,1 0-1,0 1 1,1-1-1,10-20 1,-14 31-1,0 1-1,0 0 1,0 0 0,0 0-1,0 0 1,0 0 0,0 0-1,0 0 1,0-1 0,0 1-1,1 0 1,-1 0 0,0 0-1,0 0 1,0 0 0,0 0 0,0 0-1,0 0 1,0 0 0,1 0-1,-1 0 1,0 0 0,0 0-1,0 0 1,0 0 0,0 0-1,0 0 1,1 0 0,-1 0-1,0 0 1,0 0 0,0 0-1,0 0 1,0 0 0,0 0 0,0 0-1,1 0 1,-1 0 0,0 0-1,0 0 1,0 0 0,0 0-1,0 0 1,0 0 0,0 0-1,1 0 1,-1 1 0,5 7 13,2 12-11,-6-19-2,12 56 12,-9-38 7,1-1 0,8 23 0,-7-34 25,-2-10-7,2-14 3,-6 16-40,18-98 84,-13 62-149,14-50-1,-11 68-8,-8 20 71,0-1-1,0 0 1,0 0 0,0 1 0,0-1 0,0 0-1,0 0 1,0 1 0,0-1 0,0 0 0,0 0-1,0 0 1,0 1 0,1-1 0,-1 0 0,0 0-1,0 1 1,0-1 0,0 0 0,1 0 0,-1 0-1,0 0 1,0 1 0,0-1 0,1 0 0,-1 0-1,0 0 1,0 0 0,0 0 0,1 0 0,-1 0-1,0 0 1,0 0 0,1 1 0,-1-1 0,0 0-1,0 0 1,1 0 0,-1 0 0,0 0 0,0-1-1,1 1 1,-1 0 0,0 0 0,0 0 0,1 0-1,-1 0 1,0 0 0,0 0 0,0 0 0,1 0-1,-1-1 1,0 1 0,0 0 0,0 0 0,1 0-1,-1 0 1,0-1 0,0 1 0,0 0 0,0 0-1,0 0 1,1-1 0,-1 1 0,0-1 0,5 22-44,-2-1 1,0 1 0,1 29 0,0 3-41,-1-42-205,1-13-420,3-20-494,19-172-4196,-28 241 8005,4 51 1,-2-97-2601,0-1 1,0 0-1,0 0 1,0 0-1,0 1 1,0-1-1,0 0 1,0 0-1,0 0 1,0 1-1,0-1 1,0 0-1,0 0 1,0 1-1,0-1 1,0 0-1,0 0 1,1 0-1,-1 0 1,0 1-1,0-1 1,0 0-1,0 0 1,0 0-1,1 0 1,-1 1-1,0-1 1,0 0-1,0 0 1,1 0-1,-1 0 1,0 0-1,0 0 1,0 0-1,1 0 1,-1 0-1,0 0 1,8-5 212,10-16 134,-16 17-321,1 0-69,0 1 1,0 0-1,0 0 0,0 0 0,1 0 1,-1 0-1,1 1 0,-1 0 0,1 0 1,0 0-1,0 0 0,0 0 0,5-1 1,-7 3 22,0 0 0,0-1 0,-1 1 1,1 0-1,0 1 0,0-1 0,0 0 1,0 0-1,0 1 0,-1-1 0,1 1 0,0 0 1,0-1-1,-1 1 0,1 0 0,0 0 1,-1 0-1,1 0 0,-1 0 0,1 1 1,-1-1-1,0 0 0,1 1 0,-1-1 0,0 1 1,0-1-1,0 1 0,0-1 0,0 1 1,0 0-1,-1 0 0,2 2 0,-11-45 1095,-11-48-843,6 50-816,-2 1-1,-1 0 1,-24-37-1,39 71 451,1 0-1,0 0 1,0 0-1,1 0 1,-1 0-1,1 0 0,0 0 1,0 0-1,0 0 1,1 0-1,-1 0 1,1 0-1,2-6 0,1-19 16,-4-10 84,0 25 105,0 27 214,11 175 1370,-7-158-1287,1 0-1,2-1 0,1 1 1,14 32-1,-21-58-300,1 0 1,0 1-1,0-1 0,1-1 0,-1 1 0,1 0 0,0 0 1,0-1-1,7 6 0,-9-8-55,0 0-1,1 0 1,-1-1-1,0 1 1,0-1-1,1 1 1,-1-1-1,1 0 1,-1 1-1,0-1 1,1 0 0,-1 0-1,1 0 1,-1 0-1,1 0 1,-1 0-1,0 0 1,1 0-1,-1-1 1,1 1-1,-1-1 1,0 1 0,1-1-1,-1 1 1,0-1-1,0 0 1,1 0-1,-1 1 1,0-1-1,0 0 1,0 0-1,0 0 1,0 0 0,1-3-1,5-4 2,0-1 1,-1 0-1,0-1 0,-1 1 1,0-1-1,-1 0 0,5-15 0,19-78 26,-27 97-38,15-69 6,-3 0 0,-3 0 0,-1-151 0,-13 204-1,4 21-8,0 1 0,0 0 0,0-1 0,0 1 0,0 0 0,0-1 0,-1 1 1,1 0-1,0-1 0,0 1 0,0 0 0,-1-1 0,1 1 0,0 0 0,0 0 0,-1-1 0,1 1 0,0 0 0,-1 0 0,1 0 1,0-1-1,-1 1 0,1 0 0,0 0 0,-1 0 0,0 0 3,0 1 0,-1 0 0,1 0 0,0 0 0,0 0 0,0 0 1,1 0-1,-1 0 0,0 0 0,0 0 0,1 1 0,-1-1 0,0 0 0,1 0 0,-1 1 0,1-1 0,0 0 1,-1 1-1,1-1 0,0 3 0,-4 16 59,1 0-1,0 0 1,2 0 0,0 1 0,2-1-1,0 0 1,1 0 0,1 0 0,1 0-1,1 0 1,1-1 0,0 0 0,2 0-1,0 0 1,1-1 0,0 0 0,24 31-1,-25-37-81,1 0 0,0-1 0,0 0 0,1 0 0,1-1-1,0-1 1,22 16 0,-67-50-725,9 5 401,-74-36-386,16 10 782,81 45-27,0 0 0,0-1 1,1 1-1,-1 0 0,1 0 0,-1-1 0,1 1 0,0-1 1,-2-2-1,2 3-7,1 1 0,0-1 0,0 1 1,0-1-1,-1 1 0,1-1 0,0 0 1,0 1-1,0-1 0,0 1 0,0-1 1,0 0-1,0 1 0,0-1 0,0 0 0,0 1 1,0-1-1,1 1 0,-1-1 0,0 0 1,1 0-1,0-1 28,1-1 1,1 1-1,-1 0 1,0 0-1,1 0 1,-1 0-1,1 0 1,-1 0-1,1 1 0,4-2 1,150-77-1032,-127 64 730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12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168 462 19244,'0'-2'98,"0"1"1,0-1-1,0 0 0,-1 1 1,1-1-1,-1 0 0,1 1 0,-1-1 1,0 1-1,0-1 0,1 1 1,-1-1-1,0 1 0,0 0 0,0 0 1,-1-1-1,1 1 0,0 0 1,0 0-1,-1 0 0,1 0 0,0 0 1,-1 0-1,1 1 0,-1-1 0,1 0 1,-1 1-1,0-1 0,1 1 1,-1-1-1,0 1 0,1 0 0,-1 0 1,0 0-1,1 0 0,-1 0 1,-2 1-1,-2-1 66,1 1 0,0 0 0,0 0 0,-1 0 0,1 1 0,0 0 1,1 0-1,-1 0 0,0 0 0,0 1 0,-5 4 0,5-2-108,0 0-1,0 0 1,0 1-1,1-1 1,0 1 0,0 0-1,0 1 1,1-1-1,0 1 1,0-1 0,1 1-1,0 0 1,-2 10-1,3-12-58,0 0 0,0 0-1,1 1 1,-1-1-1,1 0 1,1 0 0,-1 0-1,1 1 1,0-1 0,0 0-1,0 0 1,1 0-1,-1 0 1,1-1 0,0 1-1,1 0 1,-1-1 0,1 1-1,5 5 1,-7-9 0,0 0-1,0 1 1,1-1 0,-1 0-1,1 0 1,-1 0 0,1 0 0,-1 0-1,1 0 1,0 0 0,-1 0 0,1-1-1,0 1 1,-1-1 0,1 1-1,0-1 1,0 0 0,0 0 0,0 0-1,-1 0 1,1 0 0,0 0 0,0 0-1,0 0 1,-1-1 0,1 1 0,0-1-1,0 1 1,-1-1 0,1 0-1,0 0 1,-1 1 0,1-1 0,-1-1-1,1 1 1,-1 0 0,0 0 0,3-3-1,2-2-1,1-1-1,-1 0 0,-1-1 1,1 1-1,-1-1 1,5-11-1,2-9 22,0-1 0,-2 0-1,-2-1 1,0 0 0,4-41 0,-9 55 11,-3 16-26,0 0-1,0-1 1,0 1 0,0 0-1,0 0 1,0 0-1,0 0 1,0 0-1,0 0 1,0 0 0,1 0-1,-1 0 1,0 0-1,0-1 1,0 1-1,0 0 1,0 0 0,0 0-1,0 0 1,0 0-1,0 0 1,0 0 0,0 0-1,0 0 1,0 0-1,0 0 1,0 0-1,0 0 1,1 0 0,-1 0-1,0 0 1,0 0-1,0-1 1,0 1-1,0 0 1,0 0 0,0 0-1,0 0 1,0 0-1,1 0 1,-1 0-1,0 0 1,0 0 0,0 0-1,0 1 1,0-1-1,0 0 1,0 0-1,0 0 1,0 0 0,0 0-1,0 0 1,1 0-1,-1 0 1,0 0-1,0 0 1,0 0 0,0 0-1,0 0 1,8 23 52,-6-15-49,6 23 0,1 0 0,1-1 0,2-1 1,27 49-1,-37-74 0,0-1 0,1 0-1,-1 0 1,1 0 0,0 0 0,0-1 0,4 4 0,-6-5-1,-1-1 1,1 1-1,0-1 0,0 1 0,0-1 1,0 1-1,0-1 0,0 0 0,0 0 1,0 1-1,0-1 0,0 0 1,0 0-1,0 0 0,0 0 0,0 0 1,0 0-1,0 0 0,0-1 1,0 1-1,0 0 0,0-1 0,0 1 1,0 0-1,0-1 0,0 1 1,0-1-1,0 0 0,0 1 0,0-1 1,-1 1-1,1-1 0,1-1 1,2-3 8,-1 0 1,0 0 0,0 0-1,0 0 1,-1 0 0,0 0 0,0-1-1,0 1 1,2-10 0,5-55 113,-6-10 171,-16-158 1,40 304-168,-9-15-58,39 77 0,-54-123-59,-1-1 0,1 0-1,-1 0 1,1-1-1,4 5 1,-6-7-9,-1 0 1,1-1-1,0 1 1,-1-1-1,1 1 1,-1-1-1,1 1 1,0-1 0,-1 0-1,1 1 1,0-1-1,0 0 1,-1 1-1,1-1 1,0 0-1,0 0 1,-1 0-1,1 0 1,0 0-1,0 0 1,0 0-1,-1 0 1,1 0-1,0 0 1,0 0 0,-1 0-1,1 0 1,0-1-1,0 1 1,-1 0-1,1-1 1,0 1-1,-1 0 1,1-1-1,0 1 1,-1-1-1,1 1 1,0-1-1,-1 1 1,1-1 0,-1 0-1,1 1 1,0-2-1,2-3 7,0-1-1,0 1 1,0-1-1,-1 0 1,0 1 0,0-1-1,2-11 1,5-48 47,-7 46-37,9-150 104,-6 60-164,-5 109 38,0 0 0,0-1 1,0 1-1,0-1 0,0 1 1,0-1-1,0 1 0,0-1 1,0 1-1,0 0 1,0-1-1,0 1 0,1-1 1,-1 1-1,0 0 0,0-1 1,0 1-1,1-1 1,-1 1-1,0 0 0,1-1 1,-1 1-1,0 0 0,1-1 1,4 4-14,-1 8 6,0 0-1,0 0 1,-1 0-1,-1 1 0,2 12 1,2 10-1,46 212-1697,-48-235 1403,-1-14 42,0-20-95,-2 20 323,3-36-466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1.6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0 429 14675,'16'18'1051,"0"-1"0,1-1 0,27 19 0,-38-31-956,0 0 1,-1 0-1,1-1 1,1 0-1,-1 0 1,0-1 0,1 0-1,-1 0 1,1 0-1,-1-1 1,1 0-1,0 0 1,0-1-1,0 0 1,-1 0-1,11-2 1,-14 2-89,0-1 0,0 0 1,1 0-1,-1 0 0,0 0 0,0-1 1,0 1-1,0-1 0,0 0 0,-1 0 1,1 0-1,0 0 0,-1 0 0,0-1 0,1 1 1,-1-1-1,2-3 0,-1 1-4,0 0 0,-1 0 0,0 0-1,0-1 1,-1 1 0,0 0 0,0-1 0,0 1 0,0-10-1,-1-3 3,-1 1 0,-1-1 0,-1 1-1,0 0 1,-9-28 0,11 42-1,0-1-1,0 1 1,0 0-1,-1 0 1,1 0-1,-1 0 1,1 0 0,-1 0-1,-3-4 1,5 7-4,0 0 1,0 0 0,0 0-1,0 1 1,0-1 0,0 0-1,0 0 1,0 0 0,1 1-1,-1-1 1,0 0 0,0 0-1,0 0 1,0 0 0,-1 1-1,1-1 1,0 0 0,0 0-1,0 0 1,0 1 0,0-1-1,0 0 1,0 0 0,0 0 0,0 0-1,0 1 1,0-1 0,-1 0-1,1 0 1,0 0 0,0 0-1,0 0 1,0 0 0,0 1-1,-1-1 1,1 0 0,0 0-1,0 0 1,0 0 0,0 0-1,-1 0 1,1 0 0,0 0-1,0 0 1,0 0 0,0 0-1,-1 0 1,1 0 0,0 0-1,0 0 1,0 0 0,-1 0-1,1 0 1,0 0 0,0 0-1,0 0 1,0 0 0,-1 0-1,1 0 1,0 0 0,0 0-1,0-1 1,0 1 0,-1 0-1,1 0 1,0 0 0,2 18 50,2-5-6,0 0 0,1 0 0,0 0 1,1-1-1,0 0 0,1 0 0,1 0 0,0-1 1,12 13-1,-19-23-33,0 0 0,0 1 0,0-1 0,1 0 0,-1 0 0,0 0 0,1 0-1,-1 0 1,1-1 0,-1 1 0,1 0 0,-1-1 0,1 1 0,0-1 0,-1 1 0,1-1 0,0 0 0,-1 0 0,1 0 0,0 0 0,2 0 0,-3 0-1,1-1-1,-1 0 1,1 0 0,-1 1 0,0-1 0,1 0 0,-1 0-1,0 0 1,0 0 0,0-1 0,0 1 0,0 0 0,0 0-1,0-1 1,0 1 0,0 0 0,0-1 0,-1 1 0,1-1-1,-1 1 1,1-1 0,0-2 0,2-11 39,0-1-1,-1 0 1,0 1-1,-2-1 1,-1-24-1,-2 5 42,-11-47 0,22 117-11,1-1 0,28 65 0,-37-98-70,1 1 0,-1-1 0,1 0 1,0 0-1,-1 0 0,1 1 0,0-1 0,0 0 1,0 0-1,0 0 0,0 0 0,0 0 0,0-1 1,2 2-1,-3-2-2,1 0 0,-1 0 0,1 0 0,-1 1 0,1-1 0,-1 0-1,1 0 1,-1 0 0,0 0 0,1-1 0,-1 1 0,1 0 0,-1 0 0,1 0 0,-1 0 0,1 0 0,-1-1 0,1 1 0,-1 0 0,0 0 0,1-1 0,-1 1-1,1 0 1,-1 0 0,1-2 0,1 0 21,0-1-1,0 0 0,-1 0 1,1 1-1,-1-1 0,1-1 1,-1 1-1,0 0 0,0-3 1,8-38 178,-6 28-163,0-1-1,1 1 1,0 0-1,10-21 1,-13 36-45,-1 0 1,0 1-1,1-1 0,-1 0 1,0 0-1,1 1 0,-1-1 1,1 0-1,-1 1 0,1-1 1,0 1-1,-1-1 0,1 1 0,-1-1 1,1 1-1,0-1 0,-1 1 1,1-1-1,0 1 0,0 0 1,-1-1-1,1 1 0,0 0 1,0 0-1,0 0 0,-1 0 1,1-1-1,0 1 0,1 1 1,22 10-18,-23-10 18,1 0-1,-1 0 1,1 0 0,-1 0-1,1 0 1,-1 0-1,1 0 1,0 0 0,-1 0-1,1-1 1,0 1-1,0-1 1,0 0 0,-1 1-1,1-1 1,0 0 0,0 0-1,0 0 1,0 0-1,0 0 1,-1-1 0,1 1-1,0 0 1,0-1-1,2 0 1,0-2 4,-1 0 0,1 0 0,0 0 0,-1 0-1,0 0 1,0-1 0,0 1 0,0-1 0,0 0 0,-1 0 0,0 0-1,0 0 1,3-9 0,-2 2 3,0-1-1,-1 0 0,0-22 1,4-22 25,-6 55-32,0 1 0,0-1 0,0 0 0,0 1 0,0-1 0,1 0-1,-1 1 1,0-1 0,0 0 0,1 1 0,-1-1 0,0 0 0,0 1 0,1-1 0,-1 1 0,1-1 0,-1 1 0,1-1-1,-1 1 1,1-1 0,-1 1 0,1-1 0,-1 1 0,1 0 0,-1-1 0,1 1 0,0 0 0,-1-1 0,1 1-1,1 0 1,-1 0-1,0 0 1,0 1-1,1-1 0,-1 0 0,0 1 0,0-1 0,1 1 0,-1 0 0,0-1 0,0 1 0,0 0 0,0 0 0,0 0 0,1 1 0,4 4 0,-1 0-1,0 0 1,-1 1-1,5 7 1,4 14 22,-1 1 0,11 43-1,-6-17 53,-17-55-73,0 1 0,0-1 1,0 0-1,0 0 1,0 0-1,0 1 0,0-1 1,0 0-1,0 0 0,1 0 1,-1 0-1,0 1 0,0-1 1,0 0-1,0 0 0,0 0 1,1 0-1,-1 0 1,0 0-1,0 1 0,0-1 1,0 0-1,1 0 0,-1 0 1,0 0-1,0 0 0,0 0 1,1 0-1,-1 0 1,0 0-1,0 0 0,0 0 1,1 0-1,-1 0 0,0 0 1,0 0-1,0 0 0,1 0 1,9-7 24,11-15 23,-17 17-43,76-78-4261,-79 82 4072,-1 1 159,0-1 1,0 1 0,0 0-1,0 0 1,1 0 0,-1 0-1,0 0 1,0 0 0,0 0-1,0 0 1,0 0 0,1 0-1,-1 0 1,0 0 0,0-1-1,0 1 1,0 0 0,0 0-1,0 0 1,0 0 0,0 0-1,0-1 1,1 1 0,-1 0-1,0 0 1,0 0 0,0 0-1,0 0 1,0-1 0,0 1-1,0 0 1,0 0 0,0 0-1,0 0 1,0 0 0,0-1-1,0 1 1,0 0 0,0 0-1,0 0 1,-1 0 0,1-1-1,0 1 1,0 0 0,0 0-1,0 0 1,0 0 0,0 0-1,0 0 1,0-1 0,0 1-1,-1 0 1,1 0 0,0 0-1,0 0 1,0 0 0,0 0-1,-1 0 1,-5-2-1032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12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16740,'3'77'2990,"-3"-58"-2275,0 0 1,1 0-1,4 20 0,-5-39-703,0 1-1,0-1 0,1 1 0,-1-1 0,0 1 0,0-1 0,0 1 0,0-1 0,0 1 0,1-1 0,-1 1 0,0-1 0,0 1 0,1-1 0,-1 1 0,0-1 0,1 0 0,-1 1 0,1-1 1,-1 1-1,0-1 0,1 0 0,-1 1 0,1-1 0,-1 0 0,1 0 0,-1 0 0,1 1 0,-1-1 0,1 0 0,-1 0 0,1 0 0,-1 0 0,1 0 0,-1 0 0,1 0 0,0 0 0,-1 0 0,1 0 1,-1 0-1,1 0 0,-1 0 0,1 0 0,-1-1 0,1 1 0,-1 0 0,1 0 0,-1-1 0,1 1 0,-1 0 0,0 0 0,1-1 0,28-24-102,-19 16 69,-1 2-21,0 0 1,1 1-1,0 0 1,0 0-1,0 1 1,0 1 0,16-5-1,-22 8 36,0 0 0,-1 0-1,1 1 1,0 0 0,0-1-1,0 1 1,0 1 0,0-1 0,0 0-1,0 1 1,4 1 0,-6-1 19,1 0 0,-1 0 1,1 1-1,-1-1 1,0 1-1,0-1 0,0 1 1,0 0-1,0 0 0,0 0 1,0 0-1,0 0 1,-1 0-1,1 0 0,-1 0 1,1 1-1,1 4 1,-1-1 57,-1 0 0,1 0 0,-1 0 0,0 0 0,-1 0 0,0 0 0,0 0 0,0 0 0,0 0 0,-1 0 0,0 1 0,0-2 1,-4 10-1,1-1 105,-2 0 0,0 0 0,0 0 0,-13 17 0,13-21-208,-1 0 1,-1-1-1,0 0 1,0-1-1,-1 0 1,-13 10-1,17-14-31,1-1 0,-1 0-1,0 0 1,0-1 0,-1 1-1,1-1 1,0 0 0,-1 0 0,0-1-1,1 1 1,-1-1 0,0-1-1,1 1 1,-13-1 0,-7-9-327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13.6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13027,'3'2'1176,"-1"0"-696,-1 0-152,-1 2 768,2 3-375,-1 1-161,2 0-72,0 4-104,0 4-40,0 3-152,-2 1-160,2-3-400,-2 3-312,-1-4 552,-1-1-104,0 2-104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14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13131,'0'28'1216,"0"-4"-1008,-3 1-280,2-2 408,-1-1-472,2 1-128,-1-1-576,1 2-376,0-5 800,0 0-217,-2-3 49</inkml:trace>
  <inkml:trace contextRef="#ctx0" brushRef="#br0" timeOffset="1">10 485 11242,'2'36'1137,"-2"-4"-745,-2-2-184,2-5 584,-1-3-336,1-9-424,-2-5-360,2-6-1216,-1 1 1328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14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11426,'4'62'2403,"3"32"2033,-3-79-4178,0 0 0,1 0 0,1 0 0,7 16 0,-7-19-236,0 0-1,-1 1 1,-1 0-1,0 0 1,4 22-1,-10-27-218,-3-10-262,-8-13-309,11 13 789,-8-11-261,-1 1-93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15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24 493 15955,'-4'5'902,"3"-3"-584,-1 0 0,1 0 0,-1 0 0,0-1 1,1 1-1,-1 0 0,0-1 0,-4 3 0,6-6-139,0 1 0,0-1-1,0 0 1,0 0 0,0 1-1,0-1 1,1 0 0,-1 1 0,1-1-1,-1 0 1,1-1 0,146-341 1368,-137 322-1471,-3 6-20,1 0-1,0 0 0,1 0 0,1 1 0,0 1 0,17-18 0,-27 31-52,1 1-1,-1 0 1,0 0-1,0-1 0,1 1 1,-1 0-1,0 0 0,1 0 1,-1 0-1,0-1 0,0 1 1,1 0-1,-1 0 0,0 0 1,1 0-1,-1 0 1,1 0-1,-1 0 0,0 0 1,1 0-1,-1 0 0,0 0 1,1 0-1,-1 0 0,0 0 1,1 1-1,-1-1 0,0 0 1,0 0-1,1 0 1,-1 0-1,0 1 0,1-1 1,-1 0-1,0 0 0,0 0 1,1 1-1,-1-1 0,0 0 1,0 0-1,0 1 1,1-1-1,-1 0 0,0 1 1,0-1-1,0 0 0,0 1 1,0-1-1,0 0 0,1 1 1,-1-1-1,0 0 0,0 1 1,0-1-1,4 24 145,-3-21-98,9 127 855,5 26-389,4-56-2248,-23-102 1095,-1-4 363,-2-4-237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15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0 125 16828,'12'4'1648,"-1"-5"-840,-2-6-264,8-2 1161,1-1-593,5-6-440,4-3-72,-1 0-192,2 4-192,1 3-536,-3 0-352,-3 7-504,-1 3-153,-5 2 889,0 0-304,-4-1-192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17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10 15067,'-4'-9'4937,"4"17"-2157,4 16-1119,-2-19-1494,1 5-35,1 1 0,0-1 1,1 1-1,0-1 0,0 0 0,1-1 0,1 0 0,7 10 1,-13-18-131,0 0 0,0 0 0,0-1 0,0 1 0,1 0 0,-1 0 0,0-1 0,0 1 0,1 0 0,-1-1 0,0 0 0,1 1 1,-1-1-1,0 0 0,1 1 0,-1-1 0,1 0 0,-1 0 0,0 0 0,1 0 0,2-1 0,-2 0-109,1 0 0,-1 0 0,1 0 0,-1 0-1,1-1 1,-1 1 0,0-1 0,0 0 0,0 1-1,4-5 1,-1 0-306,1-2 0,0 1-1,-1-1 1,-1 1 0,8-16 0,-4-2-178,-1-1-195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17.6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 16732,'-1'0'111,"1"0"1,0 1 0,-1-1-1,1 0 1,-1 0 0,1 1 0,0-1-1,0 0 1,-1 1 0,1-1-1,0 0 1,-1 1 0,1-1 0,0 0-1,0 1 1,0-1 0,-1 1-1,1-1 1,0 0 0,0 1 0,0-1-1,0 1 1,0-1 0,0 1 0,0-1-1,0 0 1,0 1 0,0-1-1,0 2 1,-1 15 925,1-17-976,1 141 3552,17 69-2906,-16-191-1151,1-1-1,1 1 1,0-1-1,8 18 0,-13-35 79,-5-2-141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19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17860,'2'2'297,"-1"1"0,1 0 0,-1 0 1,0 0-1,0 0 0,0 0 0,-1 0 0,1 0 1,-1 0-1,1 0 0,-1 5 0,1 7 508,4 6-697,1 0-1,1-1 1,0 0-1,2-1 1,0 0-1,12 19 1,-19-34-2212,-4-9 1800,0-6-268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19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41 17452,'0'-3'386,"-1"1"0,1-1 0,-1 0 0,1 1 0,-1-1 0,0 1 0,0-1 0,0 1 1,0-1-1,0 1 0,-1 0 0,-1-3 0,3 5-309,-1 0 0,1-1 0,0 1 1,-1-1-1,1 1 0,-1-1 0,1 1 0,-1 0 0,1 0 1,-1-1-1,1 1 0,-1 0 0,1 0 0,-1-1 0,1 1 1,-1 0-1,1 0 0,-1 0 0,0 0 0,1 0 0,-1 0 1,0 0-1,0 0-40,0 1 0,0-1 0,0 0 0,1 1 1,-1 0-1,0-1 0,0 1 0,1-1 0,-1 1 1,0 0-1,1 0 0,-1-1 0,1 1 0,-1 0 0,1 0 1,-1 0-1,1-1 0,0 1 0,-1 1 0,-1 2-24,1-1-1,-1 1 1,1 0-1,0 0 1,0 0-1,0-1 1,1 1-1,-1 0 1,1 0-1,0 0 1,0 0-1,0 0 1,2 8-1,-1-11-34,1 0 1,0 0-1,0-1 1,-1 1-1,1 0 1,0-1-1,0 1 1,0-1-1,0 0 1,0 0-1,0 1 0,0-1 1,3-1-1,18 4-123,-20 0 141,1-1-1,0 1 0,-1-1 1,0 1-1,0 0 0,0 1 1,0-1-1,0 0 0,0 1 1,-1 0-1,0-1 0,0 1 1,0 0-1,0 0 0,0 0 1,-1 0-1,0 1 0,0-1 1,0 0-1,0 1 0,-1-1 1,1 7-1,-1-7 61,0 0-1,1 1 1,-2-1-1,1 0 1,0 1-1,-1-1 1,0 0 0,0 1-1,0-1 1,0 0-1,-1 0 1,0 0-1,0 0 1,0 0 0,0-1-1,0 1 1,-1-1-1,1 1 1,-1-1-1,0 0 1,0 0 0,-6 5-1,8-8-126,0 1-1,0-1 0,0 1 1,0-1-1,1 1 0,-1-1 1,0 1-1,0-1 1,0 0-1,0 1 0,0-1 1,0 0-1,0 0 0,0 0 1,0 0-1,0 0 1,-1 0-1,1 0 0,0 0 1,0 0-1,0 0 0,0-1 1,0 1-1,0 0 1,1-1-1,-1 1 0,0-1 1,0 1-1,0-1 0,0 1 1,0-1-1,0 0 1,1 1-1,-1-1 0,0 0 1,1 0-1,-1 0 0,0 1 1,1-1-1,-1 0 1,1 0-1,-1 0 0,1 0 1,-1-1-1,0-4-255,-1 0 0,1 1 0,0-1 0,0 0 0,0 0 0,1-7 0,1-14-789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2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3 175 15315,'-3'0'1433,"6"-3"-857,1-3-240,6-5 736,5-2-280,2-4-432,3-2-360,0-4-192,0-1 256,-7-5-184,-3-1-64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20.2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19796,'5'4'1601,"-2"9"-1137,1 5-184,0 6 576,2 7-256,3 5-232,-1 4-72,0 2-112,0 0-64,1-3-152,-2-1-72,0-8-256,-1-1-208,-1-11-512,-3-2-721,-2-8 1377,0-6-320,-1-7-160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20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14499,'0'0'112,"0"-1"-1,0 1 1,0 0-1,0 0 1,1 0-1,-1 0 1,0 0-1,0 0 1,0 0-1,0 0 1,0 0-1,1 0 1,-1-1-1,0 1 1,0 0-1,0 0 1,0 0 0,0 0-1,1 0 1,-1 0-1,0 0 1,0 0-1,0 0 1,0 0-1,1 1 1,-1-1-1,0 0 1,0 0-1,0 0 1,0 0-1,0 0 1,1 0-1,-1 0 1,0 0-1,0 0 1,0 0 0,0 0-1,0 1 1,0-1-1,0 0 1,1 0-1,-1 0 1,0 0-1,0 0 1,0 0-1,0 1 1,0-1-1,0 0 1,0 0-1,0 0 1,0 0-1,0 1 1,0-1-1,0 0 1,0 0 0,0 0-1,0 1 1,5 18 2230,2 26-1564,-6-42-567,5 77 706,-3-45-382,11 66 0,-14-99-526,1 0 0,-1 0 0,1 0 0,-1 0 1,1 0-1,0 0 0,0 0 0,0 0 0,0 0 0,0-1 1,0 1-1,0 0 0,0 0 0,1-1 0,-1 1 1,1-1-1,2 2 0,-3-2-15,1-1-1,0 0 1,-1 0 0,1 1-1,0-1 1,-1 0-1,1 0 1,0 0 0,-1-1-1,1 1 1,-1 0 0,1-1-1,0 1 1,-1-1 0,1 1-1,-1-1 1,1 0-1,-1 1 1,1-1 0,-1 0-1,2-2 1,5-2-334,-1 0 1,0 0-1,0-1 0,0 0 1,-1 0-1,0-1 1,0 1-1,-1-1 0,0-1 1,0 1-1,5-10 0,-3 1-442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21.1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66 16203,'1'2'370,"0"-1"0,0 1 0,0 0 0,-1 0 0,1 0-1,0 0 1,-1 1 0,1-1 0,-1 0 0,0 4 0,1 2 851,41 146 978,-81-354-2634,34 177 295,3 16-19,5 20 130,3 12 127,1 1 0,1-1 0,1 0-1,16 29 1,-24-52-83,-1 0 0,1 0 0,0-1 0,0 1-1,0-1 1,1 1 0,-1-1 0,0 1 0,1-1 0,-1 1-1,0-1 1,1 0 0,0 0 0,2 2 0,-3-3-6,-1 0 1,1 0 0,0 0 0,0 0-1,-1 0 1,1 0 0,0 0 0,-1 0-1,1 0 1,0 0 0,-1-1 0,1 1-1,0 0 1,-1 0 0,1-1 0,0 1-1,-1 0 1,1-1 0,-1 1 0,1-1 0,-1 1-1,1-1 1,-1 1 0,1-1 0,-1 1-1,1-1 1,3-4 31,-1-1-1,-1 1 1,1 0 0,-1-1-1,0 0 1,0 1 0,1-8-1,23-128 383,-20 124-415,-5 18-9,-1-1 1,0 0 0,1 0 0,-1 0-1,0 0 1,1 0 0,-1 1 0,0-1-1,0 0 1,1 0 0,-1 0-1,0 1 1,0-1 0,1 0 0,-1 0-1,0 1 1,0-1 0,0 0 0,0 1-1,1-1 1,-1 0 0,0 1 0,0-1-1,0 0 1,0 1 0,0-1-1,0 0 1,0 1 0,7 36-15,11 112-104,6 39 880,-21-174-669,-2-10 30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32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0 20084,'-5'6'1609,"2"12"-1241,-3 8-152,2 5 560,1 6-216,1 2-272,1 3-112,2-6-136,2-4-48,1-6-128,-1-6-152,2-9-400,-2 0-248,-1-9-913,0-2 1433,4-10-280,1-6-240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32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1 16956,'1'0'79,"-1"0"1,0 0 0,1-1-1,-1 1 1,1 0 0,-1 0-1,0 0 1,1 0 0,-1 0 0,0 0-1,1 0 1,-1 0 0,1 0-1,-1 0 1,0 1 0,1-1-1,-1 0 1,0 0 0,1 0-1,-1 0 1,0 0 0,1 1 0,-1-1-1,0 0 1,1 0 0,-1 1-1,0-1 1,1 0 0,-1 1-1,-3 11 1755,-22 24 156,9-16-1974,17-19-23,0 1-1,0-1 1,0 0-1,1-1 0,-1 1 1,0 0-1,0 0 1,0 0-1,1-1 0,-1 1 1,0 0-1,1-1 1,-1 1-1,2-1 0,-1 1-12,11 5 17,-1 0 1,1 1-1,-1 0 1,0 1-1,-1 0 1,14 14-1,-22-20 33,-1 1 0,0-1 1,0 1-1,0 0 0,0 0 0,0 0 0,0 0 0,-1 0 0,1 0 0,-1 0 1,0 1-1,0-1 0,0 0 0,0 1 0,-1-1 0,0 1 0,1-1 1,-1 1-1,0-1 0,-1 0 0,1 1 0,-1-1 0,1 1 0,-1-1 0,0 0 1,0 1-1,0-1 0,-1 0 0,1 0 0,-1 0 0,-2 4 0,-3 1 100,0 1 0,0-1 0,-1-1 0,0 1 0,-1-1 0,1-1 0,-1 0 0,0 0 0,-1 0 0,1-1 0,-1-1 0,-18 6 0,26-9-160,0 0 0,0-1 0,0 1 0,1-1 0,-1 0 0,0 1 0,0-1 0,0 0 0,0 0-1,0 0 1,0-1 0,0 1 0,0 0 0,1-1 0,-4 0 0,4 0-64,1 1-1,-1-1 1,0 0 0,0 1 0,1-1-1,-1 0 1,1 1 0,-1-1-1,0 0 1,1 0 0,0 0 0,-1 0-1,1 0 1,-1 1 0,1-1-1,0 0 1,0 0 0,-1 0-1,1 0 1,0 0 0,0 0 0,0 0-1,0 0 1,0 0 0,0 0-1,1 0 1,-1 0 0,0 0 0,0 0-1,1 0 1,-1 0 0,1-1-1,13-36-1336,-4 12 443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32.9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28 16227,'4'-16'2081,"-1"5"870,-3 24-834,-34 269 189,9-94-2054,23-156-927,2-21-454,4-20-551,3-14 987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33.3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 16756,'0'0'109,"1"1"0,0-1 0,-1 1 0,1-1 0,-1 1 0,1-1 0,-1 1 0,1 0 0,-1-1 0,1 1 0,-1 0 0,1-1 0,-1 1 1,0 0-1,1 0 0,-1 0 0,0-1 0,0 1 0,0 0 0,1 0 0,-1 0 0,0-1 0,0 1 0,0 0 0,0 0 0,-1 1 0,1 31 997,0-25-650,-1 19 12,0-1 0,-3 1 0,-8 36 0,-29 75 1969,36-123-2147,1 1 0,-4 25 0,8-35-279,-1 1 1,1-1 0,0 0-1,0 1 1,0-1-1,1 0 1,0 1-1,1-1 1,2 8-1,-4-13-11,1 0-1,-1 0 1,0 0-1,1 0 1,-1-1 0,1 1-1,-1 0 1,1 0-1,0-1 1,-1 1-1,1-1 1,0 1-1,-1 0 1,1-1-1,0 1 1,0-1-1,-1 0 1,1 1 0,0-1-1,0 1 1,0-1-1,0 0 1,0 0-1,-1 0 1,1 1-1,0-1 1,0 0-1,0 0 1,0 0-1,0 0 1,0-1 0,0 1-1,0 0 1,-1 0-1,1 0 1,0-1-1,0 1 1,0 0-1,0-1 1,-1 1-1,1-1 1,1 0-1,6-4 18,-1 0-1,0 0 1,11-11-1,-8 7 2,2-2-328,0 1-1,0 1 1,1-1-1,1 2 0,0 0 1,0 1-1,0 0 1,27-8-1,-27 10-188,-8-3-134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33.8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80 19668,'1'0'89,"-1"0"0,1 1 1,-1-1-1,1 0 0,-1 1 0,1-1 0,-1 1 0,0-1 0,1 0 1,-1 1-1,1-1 0,-1 1 0,0-1 0,0 1 0,1-1 0,-1 1 1,0-1-1,0 1 0,0 0 0,0-1 0,1 1 0,-1-1 0,0 1 1,0-1-1,0 1 0,0 0 0,0-1 0,-1 1 0,1-1 0,0 1 1,0-1-1,0 2 0,-4 22 258,-14 44 36,9-38 165,-6 37 0,15-67-541,0 0 1,0 0-1,0 0 1,0 0-1,0 0 0,0 0 1,0 0-1,-1 0 1,1 0-1,0 1 0,0-1 1,0 0-1,0 0 1,0 0-1,0 0 0,0 0 1,0 0-1,0 0 1,0 0-1,0 0 0,0 1 1,0-1-1,0 0 1,0 0-1,0 0 0,1 0 1,-1 0-1,0 0 1,0 0-1,0 0 0,0 0 1,0 0-1,0 0 1,0 1-1,0-1 0,0 0 1,0 0-1,0 0 1,0 0-1,0 0 0,0 0 1,0 0-1,1 0 1,-1 0-1,0 0 0,0 0 1,0 0-1,0 0 1,0 0-1,0 0 0,0 0 1,0 0-1,0 0 1,1 0-1,-1 0 0,0 0 1,0 0-1,6-5 155,5-8-54,4-15-65,-2-1 1,-1 0-1,-1-1 0,-2-1 1,-1 0-1,8-62 1,-18 126-4,2 0 0,2-1 0,6 39 0,-8-69-39,0-1 0,0 1 0,1-1 0,-1 1 0,1-1 0,-1 1 0,1-1-1,0 0 1,0 1 0,-1-1 0,1 0 0,0 1 0,0-1 0,0 0 0,3 2 0,-3-2 0,1-1 1,-1 1-1,1-1 0,-1 0 0,1 1 1,-1-1-1,1 0 0,0 0 0,-1 0 1,1 0-1,2-1 0,8 1-7,-11 0 5,0 1 0,0-1 0,0 0 0,0 1 0,0-1 0,0 1 0,0-1 0,-1 1 0,1 0 0,0-1 0,0 1 0,0 0 0,0-1 0,-1 1 0,1 0 0,0 0 0,-1 0 0,1 0 0,-1 0 0,1 0 0,-1 0-1,1 0 1,-1 0 0,0 0 0,0 0 0,1 0 0,-1 1 0,6 34-238,-6-33 191,0 65-1252,-1-49 663,3 34 0,-1-51-19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34.7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0 499 16748,'3'14'1497,"2"-12"45,12-22 429,-12 14-1923,285-470 2170,-290 475-2221,1 0 1,-1 1 0,0-1-1,1 0 1,-1 0-1,1 1 1,-1-1-1,1 0 1,-1 0 0,1 1-1,0-1 1,-1 1-1,1-1 1,0 0 0,-1 1-1,1-1 1,1 1-1,-2 0 1,1 0 0,-1 0-1,0 1 1,0-1 0,1 0-1,-1 1 1,0-1 0,1 0-1,-1 1 1,0-1 0,0 0 0,0 1-1,0-1 1,1 1 0,-1-1-1,0 0 1,0 1 0,0-1-1,0 1 1,0-1 0,0 0 0,0 1-1,0-1 1,0 1 0,-2 42-92,1-35 86,-5 325-760,6-249 540,-1-80-164,-1-7 114,0-8-208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35.2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5 109 17964,'-5'2'1920,"8"-2"-1176,0-3-279,5-7 1351,3 0-688,5-5-488,1 1-168,2-2-272,0 1-112,-2 2-256,1 3-256,-4 6-512,-1 4-264,-6 3 864,-2 1-232,1 2-176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2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 15027,'0'-10'1410,"1"18"-448,3 28 695,4-12-1207,1-1 1,0-1-1,20 33 0,46 63-39,-12-22-166,-3 12 152,77 193 0,-135-297-367,7 18 57,-6-18 35,-3-15 125,-46-243 162,41 222-384,-10-82 30,13 95-53,2 0 0,0-1 0,5-34 0,-5 53-4,0 0 1,0 0-1,0 0 0,0 0 0,1-1 0,-1 1 0,0 0 0,1 0 0,-1 0 1,1 0-1,-1 0 0,1 0 0,-1 0 0,1 0 0,0 0 0,0 0 0,-1 0 1,1 0-1,0 0 0,1-1 0,-1 2 0,-1 0 0,1 1 0,0-1 0,0 0 0,-1 0 1,1 0-1,0 0 0,-1 0 0,1 1 0,-1-1 0,1 0 0,0 1 0,-1-1 0,1 0 1,-1 1-1,1-1 0,-1 1 0,1-1 0,-1 1 0,1-1 0,-1 1 0,1-1 0,-1 1 0,1 0 1,3 6-13,0-1 0,0 1 1,-1 0-1,4 9 1,13 68-3,-16-65 182,-10-42-100,-29-99 154,31 108-183,-2 1 1,0 0-1,-1 0 1,0 1-1,-1-1 1,-15-17-1,22 29-24,1 0-1,-1 0 1,0 0-1,0 0 1,0 0-1,0 1 1,0-1-1,0 0 1,0 1-1,0-1 1,0 0-1,-3 0 1,4 1-8,0 0 0,0 0 0,-1 0 0,1 0 0,0 0 1,-1 0-1,1 0 0,0 0 0,0 0 0,-1 0 0,1 1 1,0-1-1,0 0 0,-1 0 0,1 0 0,0 0 0,0 0 0,-1 1 1,1-1-1,0 0 0,0 0 0,0 0 0,0 1 0,-1-1 1,1 0-1,0 0 0,0 0 0,0 1 0,0-1 0,0 0 0,-1 0 1,1 1-1,0-1 0,0 2 11,0 0-1,0-1 1,0 1 0,0 0-1,0 0 1,0-1 0,0 1-1,0 0 1,1-1 0,-1 1-1,1 0 1,-1-1 0,1 1-1,0-1 1,1 4 0,-1-3-16,0-1 0,0 1 0,0 0 0,1-1 0,-1 1 1,0-1-1,1 0 0,-1 1 0,0-1 0,1 0 0,0 0 0,-1 0 1,1 0-1,0 0 0,-1 0 0,1 0 0,0 0 0,0-1 1,0 1-1,0-1 0,0 1 0,0-1 0,-1 0 0,1 0 1,0 0-1,0 0 0,0 0 0,0 0 0,0 0 0,0-1 0,0 1 1,0-1-1,0 0 0,0 1 0,2-2 0,1-2-197,0 1 0,0-1 0,0 0 0,0 0 0,-1 0-1,1-1 1,-1 1 0,0-1 0,6-11 0,-1 3-141,0 4-136</inkml:trace>
  <inkml:trace contextRef="#ctx0" brushRef="#br0" timeOffset="1">594 262 13635,'16'6'1256,"-2"-3"-1016,-2-2-96,-1 0 592,-3-1-440,-3 0 161,-6-1-321,-6-2-224,-2 0-168,-2-1 264,-4-2 8,2 3-112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35.7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32 19348,'1'0'77,"10"-16"1439,-11 16-1453,1 0 0,-1-1-1,0 1 1,1 0 0,-1-1-1,0 1 1,1 0 0,-1-1 0,0 1-1,0 0 1,0-1 0,1 1-1,-1-1 1,0 1 0,0-1-1,0 1 1,0 0 0,0-1-1,1 1 1,-1-1 0,0 1 0,0-1-1,0 1 1,0-1 0,0 1-1,-1-1 1,1 1 0,0 0-1,0-1 1,0 1 0,0-1-1,0 1 1,-1-1 0,1 1 0,0 0-1,-1-1 1,0 1 24,0 0-1,0 0 1,0 1-1,0-1 1,-1 1 0,1-1-1,0 1 1,0-1 0,0 1-1,0-1 1,0 1-1,1 0 1,-1 0 0,0 0-1,0-1 1,0 1-1,1 0 1,-1 0 0,-1 2-1,-15 23 262,14-22-242,-6 11-10,-25 44 15,31-53-119,0 1-1,0-1 1,1 1 0,0 0-1,0 0 1,1 0-1,-2 8 1,4-14-1,-1 0 1,0 0-1,0 0 1,0 0-1,0 0 1,1 0-1,-1 0 1,0 0-1,1 0 1,-1 0-1,1 0 1,-1 0-1,1 0 1,0 0-1,-1 0 1,1-1-1,0 1 1,0 0-1,0 0 1,-1-1-1,1 1 1,0 0-1,0-1 1,0 1-1,0-1 1,0 1-1,0-1 0,0 0 1,0 1-1,0-1 1,0 0-1,0 0 1,0 0-1,2 0 1,7 2-103,-1-2-1,1 1 1,11-2 0,1 0-186,-19 1 281,-1 0 1,1 1-1,-1-1 0,0 1 1,1-1-1,-1 1 1,0 0-1,0-1 1,1 1-1,-1 0 1,0 1-1,0-1 1,0 0-1,0 1 0,0-1 1,0 1-1,-1-1 1,1 1-1,0 0 1,-1 0-1,1 0 1,-1 0-1,0 0 1,0 0-1,0 0 1,0 0-1,0 1 0,0-1 1,0 0-1,-1 0 1,1 1-1,-1-1 1,0 1-1,1-1 1,-1 0-1,0 1 1,-1-1-1,1 1 1,0-1-1,-1 0 0,1 1 1,-1-1-1,0 0 1,0 0-1,-1 3 1,-2 4 84,0-1 0,-1 0 0,-1 0 0,1-1 0,-1 1 0,0-1 0,-1 0 0,0-1 0,0 1 0,0-1 0,-1-1 0,0 0 0,0 0 0,0 0 0,-1-1 0,0 0 0,1-1 0,-1 0 0,-17 4 0,25-7-121,-1 0 0,1 1 0,-1-1 0,1 0 0,-1 0 0,1 0-1,-1 0 1,1 0 0,-1 0 0,0-1 0,1 1 0,0 0 0,-1-1 0,1 1 0,-1-1 0,1 0 0,-1 1-1,1-1 1,0 0 0,0 0 0,-1 0 0,1 0 0,0 0 0,0 0 0,0 0 0,0 0 0,0 0 0,0-1-1,0 0 1,-1-2-56,1 0 0,0-1 0,0 1 0,0 0-1,1 0 1,0 0 0,-1-1 0,1 1 0,2-7-1,1-16-477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36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0 18524,'2'7'336,"0"1"0,-1-1 0,0 1 0,0-1 0,-1 1 0,1-1 0,-1 1 0,-1-1 0,0 1 0,0-1 0,-3 9 0,0 17 344,-44 402-39,46-425-1038,2-10 386,0 0 0,-1 0 0,1 0 0,0 0 0,0 0 0,0 0 1,0 0-1,0 0 0,0-1 0,0 1 0,0 0 0,0 0 0,0 0 0,-1 0 1,1 0-1,0 0 0,0 0 0,0 0 0,0 0 0,0 0 0,0 0 0,0 0 1,0 0-1,-1 0 0,1 0 0,0 0 0,0 0 0,0 0 0,0 0 0,0 0 1,0 0-1,0 0 0,-1 0 0,1 0 0,0 0 0,0 0 0,0 0 0,0 0 1,0 1-1,0-1 0,0 0 0,0 0 0,0 0 0,-1 0 0,1 0 0,0 0 1,0 0-1,0 0 0,0 0 0,0 0 0,0 1 0,0-1 0,0 0 0,0 0 1,0 0-1,0 0 0,0 0 0,0 0 0,0 0 0,0 1 0,0-1 0,0 0 1,0 0-1,0 0 0,-3-11-317</inkml:trace>
  <inkml:trace contextRef="#ctx0" brushRef="#br0" timeOffset="1">266 136 18132,'0'0'80,"0"0"1,1 0-1,-1 1 1,0-1-1,0 0 1,1 0 0,-1 0-1,0 0 1,1 1-1,-1-1 1,0 0-1,0 0 1,1 1-1,-1-1 1,0 0-1,0 0 1,0 1-1,0-1 1,1 0-1,-1 1 1,0-1-1,0 0 1,0 1-1,0-1 1,0 0-1,0 1 1,0-1-1,0 0 1,0 1-1,0-1 1,0 0-1,0 1 1,0-1 0,0 1-1,0-1 1,0 0-1,0 1 1,0-1-1,-1 1 1,-4 18 696,4-14-489,-9 28 246,-67 209 547,88-305-3672,-1 22 2119,1-8-174</inkml:trace>
  <inkml:trace contextRef="#ctx0" brushRef="#br0" timeOffset="2">271 80 12043,'0'0'42,"0"0"0,0 0 0,0 0 0,1 0 0,-1 0 0,0 0 0,0 0 1,0 0-1,0 0 0,0 0 0,0 0 0,0 0 0,0 0 0,0 0 0,0 0 0,0 0 1,0 0-1,0 0 0,0 0 0,0 0 0,0 0 0,0 0 0,1 0 0,-1 0 0,0 0 1,0 0-1,0 0 0,0 0 0,0 0 0,0 0 0,0 0 0,0 0 0,0 0 1,0 0-1,0 0 0,0 0 0,0 0 0,0 0 0,0 0 0,0 0 0,1 0 0,-1 0 1,0 0-1,0 0 0,0 0 0,0 0 0,0 0 0,0 0 0,0-1 0,0 1 0,0 0 1,0 0-1,0 0 0,0 0 0,0 0 0,0 0 0,0 0 0,0 0 0,0 0 1,0 0-1,2 9 1903,-1 24 425,0-19-1689,5 42 848,2 0 1,22 73-1,-23-112-1514,-5-14-289,-1 0 1,1-1-1,-1 1 1,0 0 0,0 0-1,0 0 1,0 0-1,-1 0 1,1 0 0,-1 0-1,0 5 1,0-7 227,0-1 0,-1 0 0,1 0 0,0 0 0,0 1 0,-1-1 0,1 0 0,0 0 0,-1 0 0,1 0 0,0 1 0,-1-1 1,1 0-1,-1 0 0,1 0 0,0 0 0,-1 0 0,1 0 0,0 0 0,-1 0 0,1 0 0,0 0 0,-1 0 0,0-1 0,0 1-123,-8-1-743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36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 14331,'0'-4'704,"1"-9"-696,-1-3-8,4 0 240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37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60 14059,'-7'0'1944,"4"3"-895,2 1-393,1 1 1816,0-2-1239,6 0-257,1-3-88,6-2-288,4-4-120,3-4-168,2-1-48,0-2-128,-2 0-200,-3 2-600,-2 3-376,-9 5 824,-5 4-184,-4 11-152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37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 1 18940,'8'10'1656,"-3"3"-1175,-4 3-225,5 4 784,-3 3-424,6 8-280,-5-1-56,2-1-320,1-1-216,-3-5-392,1-2-144,-5-6-377,-3-5 849,-7-10-256,-1-1-240</inkml:trace>
  <inkml:trace contextRef="#ctx0" brushRef="#br0" timeOffset="1">7 120 16532,'-1'-2'101,"0"1"0,0-1 0,0 0 0,1 1 0,-1-1 0,1 0 0,-1 1 0,1-1 0,0 0 0,0 0 0,0 1 0,0-1 0,0 0 1,0 0-1,0 1 0,0-1 0,1 0 0,-1 1 0,1-1 0,-1 0 0,1 1 0,0-1 0,-1 0 0,1 1 0,0-1 0,0 1 0,0 0 0,0-1 1,1 1-1,-1 0 0,0-1 0,0 1 0,1 0 0,-1 0 0,1 0 0,-1 0 0,1 1 0,-1-1 0,3-1 0,8-2 192,-1-1-1,1 2 1,-1 0-1,20-3 1,-25 5-244,18-4 113,-1 2-1,1 1 0,0 1 1,40 3-1,-55-1-96,-1 0 0,0 0 0,0 1-1,0 0 1,-1 0 0,1 1-1,0 0 1,-1 1 0,0-1 0,0 1-1,0 1 1,0-1 0,0 1 0,-1 0-1,0 1 1,0-1 0,6 10-1,-9-12 27,0 2-1,-1-1 0,0 0 0,0 0 1,0 1-1,0-1 0,-1 1 0,0-1 1,0 1-1,0 0 0,0-1 0,-1 1 1,1 0-1,-2 7 0,0-5 35,0-1 0,0 1 1,-1 0-1,0 0 0,-1-1 0,1 1 0,-1-1 0,-1 0 0,-3 7 1,-1-2 20,0 0 0,-1-1 0,0 0 1,-1-1-1,0 0 0,0 0 0,-1-1 1,0 0-1,-22 11 0,19-12-164,0-1-1,0-1 1,-1 0 0,0-1-1,-20 3 1,29-6-190,-1-1-1,0 1 1,1-1 0,-1 0 0,1-1-1,-1 1 1,1-1 0,-1-1 0,1 1-1,-1-1 1,1 0 0,0-1 0,0 1-1,-10-7 1,7 1-487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42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12059,'23'45'2483,"38"53"1,-33-59-2174,2-2 0,2 0 0,1-2 0,2-1 1,75 56-1,-71-63-197,-1 3 0,-2 1 1,-1 1-1,35 42 0,-12-1-100,51 59 11,-84-104-8,2-2 0,47 37 0,-18-22 297,-1 3 0,-2 2 0,61 68 0,-100-98-252,275 302 430,-164-208-356,211 146 1,-267-208-131,141 104 17,-162-113-17,-2 2 0,49 55 0,-14-7-5,158 136-1,149 91 128,-139-134-6,-107-83-90,-101-68-12,-2 2 1,44 49-1,61 83-17,-142-163-1,64 70 14,106 91 1,-1-4-4,-155-142-32,130 141-79,-83-67 76,-44-60-138,32 38 1,-39-57 126,0-1 0,0 0 1,16 10-1,17 15 58,-35-26 81,-13-17 72,4 6-190,-1 1 0,1 0-1,-1 0 1,1 0 0,-1 0 0,1-1 0,-1 1 0,1 0 0,-1 0 0,1 0 0,-1 0 0,1 0 0,0 0 0,-1 1 0,1-1 0,-1 0 0,1 0 0,-1 0-1,1 0 1,-1 1 0,0-1 0,1 0 0,-1 0 0,1 1 0,13 6-352,-13-7 263,0 1 1,0-1 0,0 1 0,0 0 0,0 0 0,0-1 0,0 1 0,0 0 0,-1 0 0,1 0 0,0 0 0,0 0 0,-1 0 0,1 0 0,0 2 0,-1-2 58,0-1 0,0 1 1,0-1-1,-1 1 0,1-1 0,0 1 0,-1-1 1,1 1-1,0-1 0,-1 1 0,1-1 0,0 1 1,-1-1-1,1 1 0,-1-1 0,1 0 1,-1 1-1,1-1 0,-1 0 0,1 0 0,-1 1 1,1-1-1,-1 0 0,0 0 0,1 0 0,-1 0 1,1 1-1,-1-1 0,0 0 0,1 0 0,-2 0 1,-14 2-405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45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4038 10810,'6'0'5228,"3"-6"-3345,8-11-1425,-16 15-29,2-1-378,58-66 202,3 4 0,86-68 0,217-183-172,-95 80-45,29-31-24,-12 22 29,-256 219-34,205-194 42,-144 126-13,-55 61-53,1 2-1,1 1 0,81-42 0,-76 47-37,-1-2-1,-2-2 0,59-50 1,-54 29 10,72-97-1,-81 95 40,3 1-1,54-51 0,46-23-7,132-129 20,-171 144-53,135-114 1,-169 166 127,-3-3 1,-2-3 0,55-73 0,-75 82-5,1 3 0,3 1 0,90-74 0,-58 64-63,171-141 72,-216 171 246,-41 35-546,1 1 0,0 0 1,0 0-1,1 1 1,-8 11-1,3 0-142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46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72 11915,'19'-32'2031,"5"-8"3122,-31 71-1358,-145 348-1745,149-373-2768,1-7-199,4-11-461,29-70-1660,-14 42 2061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47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50 14315,'3'-7'704,"8"-20"727,-10 26-1315,-1 0 0,1 0-1,-1 0 1,1 0 0,-1 0-1,1 0 1,-1 0 0,1 0-1,0 1 1,0-1 0,-1 0-1,1 0 1,0 1-1,0-1 1,0 0 0,0 1-1,1-2 1,-1 3 54,0-1-1,-1 1 1,1-1 0,0 1-1,-1 0 1,1-1 0,-1 1 0,1 0-1,-1-1 1,0 1 0,1 0-1,-1 0 1,0 0 0,1-1-1,-1 1 1,0 0 0,0 0 0,0 0-1,0-1 1,0 1 0,0 2-1,3 23 845,-3-23-715,5 73 1402,25 115 0,-28-185-1780,0-11-110,-1-13-509,-1 12 28,-1 0 1,0-1-1,0 1 1,-1 0-1,1 0 1,-1 0-1,-1 0 1,1 0-1,-1 0 1,-3-5-1,3 10-767</inkml:trace>
  <inkml:trace contextRef="#ctx0" brushRef="#br0" timeOffset="1">1 293 17372,'0'5'2072,"0"-4"-1288,4-1-208,3-1 1209,8-2-601,1-1-176,7-5-352,-1 0-127,5-5-177,-2 1-200,-1-3-648,-3 0-377,-7 1-791,-4 1 1328,-1 8-280,0 2-256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47.9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0 20356,'5'10'1625,"-4"2"-1201,1 1-176,0 7 552,3 2-280,1 4-224,-1 1-128,0-2-360,-1-2-176,-2-4-296,-1-2-208,-4-7-473,-4-5 921,-5-5-240,-1-2-152</inkml:trace>
  <inkml:trace contextRef="#ctx0" brushRef="#br0" timeOffset="1">1 90 19084,'47'-28'3921,"-33"19"-3080,33-16 1,-33 19-758,0 1-1,1 1 1,-1 0-1,1 1 1,0 1-1,0 0 1,0 1 0,1 0-1,-1 2 1,18 1-1,-28-1-72,0 0-1,1 0 1,-1 0-1,0 1 0,0-1 1,0 1-1,-1 0 1,1 1-1,0-1 0,-1 1 1,1 0-1,-1 0 1,0 1-1,0-1 0,0 1 1,-1 0-1,1 0 1,-1 0-1,0 0 1,0 0-1,0 1 0,-1 0 1,1-1-1,-1 1 1,0 0-1,-1 0 0,1 0 1,-1 0-1,0 1 1,0-1-1,-1 0 0,0 7 1,0-1 76,0 0 0,-2-1 1,1 1-1,-1 0 0,-1-1 1,0 0-1,0 0 0,-1 0 1,0 0-1,-1 0 0,0-1 0,-1 0 1,0 0-1,0 0 0,0-1 1,-2 0-1,1 0 0,-1 0 1,-11 7-1,6-4-17,0-2 1,-1 1-1,0-2 1,-1 0 0,0-1-1,0 0 1,-1-1-1,0-1 1,0 0-1,0-1 1,-28 3-1,40-7-165,-1 0-1,1 0 1,0-1-1,0 1 1,0-1-1,0 0 0,0 0 1,1 0-1,-1-1 1,-5-2-1,8 4 37,0 0 0,1-1 0,-1 0 0,0 1 0,0-1 0,0 1 0,0-1 0,1 0 0,-1 1 0,0-1 0,1 0 0,-1 0 0,1 0 0,-1 0 0,1 1 0,-1-1 0,1 0 0,-1 0 0,1 0 0,0 0 0,0 0 0,-1 0 0,1 0-1,0 0 1,0 0 0,0 0 0,0 0 0,0 0 0,0 0 0,0 0 0,1 0 0,-1 0 0,0 0 0,0 0 0,1 0 0,-1 0 0,1 0 0,-1 0 0,1 0 0,-1 1 0,1-1 0,-1 0 0,1 0 0,1-1 0,7-8-612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3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11 14835,'0'0'100,"0"-1"0,0 1 1,0-1-1,0 1 0,0 0 0,0-1 0,0 1 0,0 0 0,0-1 1,0 1-1,0-1 0,-1 1 0,1 0 0,0-1 0,0 1 0,0 0 1,0-1-1,-1 1 0,1 0 0,0-1 0,0 1 0,-1 0 0,1 0 1,0-1-1,-1 1 0,1 0 0,0 0 0,0 0 0,-1-1 0,1 1 0,-1 0 1,1 0-1,-1 0 0,1 0 18,-1 1 1,1-1-1,-1 1 1,1-1-1,0 1 1,-1-1-1,1 1 1,0-1 0,-1 1-1,1-1 1,0 1-1,0 0 1,-1-1-1,1 1 1,0 0-1,0-1 1,0 1-1,0 0 1,0-1-1,0 1 1,0 1-1,1 16 77,1 0 0,1 1 0,1-1 0,0-1 0,1 1 0,1 0 0,0-1 0,2 0 0,18 30 0,-12-33-1224,-9-14 252,-6-11 488,-5-7-101,-3-6-134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48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1 17156,'-6'17'6333,"-26"97"-5341,0 29-742,-16 59-2923,39-176 950,9-25 1665,0-1-1,0 1 1,0 0 0,-1-1 0,1 1 0,0 0 0,0-1 0,0 1-1,-1-1 1,1 1 0,0-1 0,-1 1 0,1 0 0,-1-1 0,1 1-1,0-1 1,-1 0 0,1 1 0,-1-1 0,1 1 0,-1-1 0,1 0-1,-1 1 1,0-1 0,1 0 0,-1 0 0,1 1 0,-1-1 0,0 0-1,1 0 1,-1 0 0,0 0 0,-4-7-1146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49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 14483,'3'-5'467,"0"-1"155,0 0-1,0-1 1,1 2 0,0-1-1,5-5 1,-9 10-540,0 1-1,1 0 1,-1 0 0,0 0-1,0 0 1,1-1 0,-1 1-1,0 0 1,1 0 0,-1 0-1,0 0 1,0 0 0,1 0-1,-1 0 1,0 0 0,1 0-1,-1 0 1,0 0 0,1 0-1,-1 0 1,0 0 0,0 0-1,1 0 1,-1 1 0,0-1-1,0 0 1,1 0 0,-1 0-1,0 0 1,0 0 0,1 1-1,-1-1 1,0 0 0,0 0-1,1 0 1,-1 1 0,0-1-1,0 0 1,0 0 0,0 1-1,0-1 1,1 0 0,-1 1-1,0-1 1,0 0 0,0 0-1,0 1 1,0-1 0,0 0-1,0 1 1,0-1 0,0 0-1,0 1 1,5 21 706,-4-19-422,3 20-143,2-1-1,1 1 1,1-1 0,1 0-1,23 40 1,-26-52-260,2 3-453,-1 0 1,0 1-1,8 22 1,-15-35 389,0-1 0,0 1 0,1-1 1,-1 1-1,0-1 0,0 1 0,0-1 0,0 1 0,0-1 0,0 1 1,0-1-1,0 1 0,0-1 0,0 0 0,0 1 0,0-1 0,0 1 1,-1-1-1,1 1 0,0-1 0,0 1 0,0-1 0,-1 1 0,1-1 1,0 0-1,-1 1 0,1-1 0,0 1 0,-1-1 0,0 1-32,0-1 0,0 1 0,0-1 0,0 0 0,0 0 0,0 0 0,0 1 0,0-1-1,0 0 1,0 0 0,-1 0 0,1-1 0,-1 1 0,-13-4-1068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49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1 459 18108,'1'0'1552,"3"0"-1008,4 0-160,5-2 737,0 1-225,4-4-288,5-2-264,-1-3-608,3-2-336,-6-2 584,-3 0-160,-5-1-184</inkml:trace>
  <inkml:trace contextRef="#ctx0" brushRef="#br0" timeOffset="1">416 0 21253,'-2'6'272,"0"0"0,0 0 1,-1 0-1,1 0 1,-1 0-1,-1-1 1,-5 9-1,-8 14 344,-12 40 194,27-62-767,0 1 0,0 0-1,1 1 1,-1-1 0,1 0 0,1 0-1,0 14 1,0-20-42,0 1 0,1-1 0,-1 0 1,0 0-1,1 1 0,-1-1 0,1 0 0,-1 0 0,1 0 0,0 0 0,-1 1 1,1-1-1,0 0 0,0-1 0,0 1 0,0 0 0,0 0 0,0 0 0,0 0 1,0-1-1,0 1 0,0 0 0,0-1 0,0 1 0,1-1 0,-1 1 1,0-1-1,0 0 0,1 0 0,-1 1 0,0-1 0,1 0 0,-1 0 0,0 0 1,0 0-1,2-1 0,7 0-18,0 0 0,-1-1 0,19-6 0,-11 3 3,-11 4 12,0-1 0,0 1 0,0 1 0,1-1 0,-1 1 1,0 0-1,0 0 0,0 1 0,0 0 0,0 0 0,0 1 0,0-1 0,9 5 0,-12-5 3,0 1 0,0 0 0,0 0 0,-1 0 0,1 0-1,-1 1 1,1-1 0,-1 1 0,0-1 0,0 1 0,0 0 0,0 0 0,0 0-1,-1 0 1,1 0 0,-1 0 0,0 1 0,0-1 0,0 0 0,0 1 0,-1-1 0,1 1-1,-1-1 1,0 0 0,-1 7 0,1-3 10,-1-1 1,-1 1-1,1 0 1,-1 0-1,-1-1 1,1 1-1,-1-1 0,0 0 1,-1 0-1,1 0 1,-1 0-1,0-1 1,-1 1-1,1-1 0,-1 0 1,0 0-1,0-1 1,-1 1-1,-6 3 1,4-2-48,-1 0 1,0-1 0,-1 0 0,1-1 0,-1 0 0,0 0 0,0-1 0,0-1 0,0 1-1,-1-2 1,1 1 0,-12-1 0,17-1 27,0-1 1,0 1-1,1-1 0,-1 0 0,0-1 1,1 1-1,-1-1 0,-4-2 1,-7-7-159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4:59.5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15299,'7'16'1121,"-6"3"-945,1 4-88,1 4 320,0 5-160,1 1-128,2 1-104,2 2-320,-2 0-32,1-1 272,-1-3-56,-3-4-56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00.0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11658,'8'58'1009,"-4"3"-737,0 2-120,1 0 248,-4-1-536,2-10 272,-3-2-88,0-9-152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00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13531,'3'73'1200,"-2"-13"-618,3-1 0,19 92 0,2-21-6814,-8 0 6505,1 3 4444,-7-34-4418,-3 109 0,0 1-2042,5-39 1340,35 349-617,-29-350 1651,37 213 458,-51-357-1997,3 38 0,-6-33 444</inkml:trace>
  <inkml:trace contextRef="#ctx0" brushRef="#br0" timeOffset="1">283 2970 8362,'-9'296'1886,"-1"-56"1846,20 8-8007,-4-138 1672,-5-78 2446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01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 11306,'-11'189'2755,"0"29"893,22-99-2950,-6-85-778,-2 0 0,-1 1 0,-3 45 0,-4-51 251,-1-1 0,-1 0 0,-19 48 0,24-70-75,2-3-55,-1-1 0,1 1 0,0 0 0,0 0 0,0 0 0,0 0 0,0 0 0,0-1 0,1 1 0,0 0 0,-1 0 0,1-1 0,2 5 0,-2-5-30,0 1 0,0-1 0,-1 1 0,1-1 0,0 1 0,-1 0 1,0-1-1,0 1 0,1 0 0,-1-1 0,-1 1 0,0 3 1,1-6-17,0 0 0,0 1 0,0-1 0,0 0 0,0 0 0,0 0 0,0 0 0,0 0 0,0 0 0,0 1 1,0-1-1,0 0 0,0 0 0,0 0 0,0 0 0,0 0 0,-1 0 0,1 0 0,0 0 0,0 1 0,0-1 1,0 0-1,0 0 0,0 0 0,0 0 0,-1 0 0,1 0 0,0 0 0,0 0 0,0 0 0,0 0 0,0 0 0,-1 0 1,1 0-1,0 0 0,0 0 0,0 0 0,0 0 0,0 0 0,0 0 0,-1 0 0,1 0 0,0 0 0,0 0 1,0 0-1,-7-7-170,-2-8 59,4 3 27,2-4-39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08.2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45 13467,'-3'-2'7123,"3"2"-7076,0 0 1,0 0-1,0 0 0,0 0 1,0 0-1,0 0 1,0 0-1,0 0 0,0 0 1,0 0-1,0 0 0,0 0 1,0 0-1,0 0 1,0-1-1,0 1 0,0 0 1,-1 0-1,1 0 1,0 0-1,0 0 0,0 0 1,0 0-1,0 0 0,0 0 1,0 0-1,0 0 1,0 0-1,0 0 0,0 0 1,-1 0-1,5-1-3421,-4 0 3407,1 1 0,-1-1 0,0 1 1,1-1-1,-1 1 0,0-1 0,1 0 0,-1 1 0,0-1 0,1 0 0,-1 1 0,0-1 0,0 0 0,0 1 0,0-1 0,0 0 0,0 1 0,0-1 0,0 0 0,0 1 0,0-1 0,0 0 0,0 0 1,-5-20 56,8 36-139,-3-18 129,0-12-202,2 15 8,3 15-5,-2-6-180,-1-1 0,0 1-1,0 0 1,0 15 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08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10274,'5'7'984,"-2"-1"-976,-1 0-528,-2 1 1192,-2 0-351,-3 1-410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10.7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61 113 13987,'1'6'5981,"-7"-8"-4393,-6-11-735,11 11-791,1 1 0,-1-1 1,0 1-1,0-1 0,0 1 1,0-1-1,0 1 0,0 0 1,0 0-1,-3-2 0,-7-12 1055,-3-40-313,9 38-156,9 41-244,18 77 76,-29-136-283,-1 11-143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3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11 18148,'-3'-10'1512,"3"11"-1088,0 6-208,3 9 649,3 4-481,1 3-993,0 0 601,1 0-176,3 0-64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11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 11514,'-2'1'1297,"1"5"-833,1 5-152,-3 4 1448,5 7-1352,-2 4-96,2 8-48,6 5-240,-7 5 105,-1 1-17,-6 2-96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11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0 10042,'-3'45'-304,"-1"-2"320,1-9 24,0-3 288</inkml:trace>
  <inkml:trace contextRef="#ctx0" brushRef="#br0" timeOffset="1">42 918 10666,'0'27'-238,"1"0"0,1-1 0,8 37 0,-1-21-804,5 67 0,-11-6 4884,6 76-3285,-9-140-831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12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10122,'4'47'3429,"22"89"0,-16-108-2138,-7-23-1060,-1 1 0,0-1 1,-1 0-1,1 1 1,-1 0-1,1 8 1,-2-14-241,0 0 0,0 0 0,0 1 0,0-1 0,0 0 0,0 0 1,0 0-1,0 0 0,0 1 0,0-1 0,0 0 0,0 0 0,0 0 0,0 1 0,0-1 0,0 0 0,-1 0 0,1 0 1,0 0-1,0 0 0,0 1 0,0-1 0,0 0 0,0 0 0,-1 0 0,1 0 0,0 0 0,0 0 0,0 0 1,0 1-1,-1-1 0,1 0 0,0 0 0,0 0 0,0 0 0,0 0 0,-1 0 0,1 0 0,0 0 0,0 0 0,0 0 1,-1 0-1,1 0 0,0 0 0,0 0 0,0 0 0,0 0 0,-1 0 0,1-1 0,-8-3-80,3-3-23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15.5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 11747,'0'-5'1181,"1"-4"3306,6 13-1991,4 6-2644,108 82 2014,42 35-1283,-134-103-489,-2 1 0,-1 1 0,37 52-1,-29-33 85,44 51-1,-55-74-117,1 0 1,1-2-1,45 32 1,-26-24 41,9 4 65,-2 3-1,-1 1 1,68 67 0,51 107 117,-149-185-208,-8-12-35,1-2 0,0 1 0,0-1 0,24 17 0,57 32 55,-25-19-89,9 9-16,-32-23 44,-2 2 1,-1 1-1,39 38 0,-38-27 17,3-2-1,1-2 0,2-3 1,1-1-1,68 33 0,-83-49 100,-1 2 0,-1 1 0,57 46 0,54 81 138,-74-71-184,175 162-62,74 81 29,-260-258-57,3-2 1,99 72-1,-114-94-13,-3 2 1,54 60-1,61 101-27,-123-152 28,2-2-1,2-2 1,2-1 0,53 42 0,74 60-41,-128-106 38,68 87 1,-65-71 5,1-1 1,3-2-1,70 60 0,29 2-42,-15-14-28,-98-72-13,-2 2 0,41 51-1,-28-33-38,-25-28 63,28 39-1,-46-59 40,-1 0-1,0 1 0,0-1 1,1 0-1,-1 0 0,0 0 1,0 1-1,1-1 0,-1 0 1,0 1-1,0-1 0,0 0 1,0 1-1,1-1 0,-1 0 1,0 1-1,0-1 0,0 0 1,0 1-1,0-1 0,0 0 0,0 1 1,0-1-1,0 0 0,0 1 1,0-1-1,0 0 0,0 1 1,0-1-1,0 0 0,0 1 1,-1-1-1,1 0 0,0 1 1,0-1-1,0 0 0,0 1 1,-1-1-1,1 0 0,0 1 0,-16 0-3037,1 0 1455,8 1 675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16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7 757 16243,'-7'13'1998,"9"-17"-197,10-26-232,18-80-103,136-452 104,-162 551-1569,-2 3 1,1 0-1,0 0 1,1 1-1,5-10 1,-9 17-2,0 0 1,0 0-1,0-1 1,0 1-1,0 0 1,0 0-1,0 0 1,0-1-1,0 1 0,0 0 1,0 0-1,1 0 1,-1 0-1,0-1 1,0 1-1,0 0 1,0 0-1,0 0 0,0 0 1,1 0-1,-1 0 1,0 0-1,0-1 1,0 1-1,0 0 1,1 0-1,-1 0 0,0 0 1,0 0-1,0 0 1,1 0-1,-1 0 1,0 0-1,0 0 1,0 0-1,1 0 0,-1 0 1,0 0-1,0 0 1,0 0-1,1 0 1,-1 0-1,0 0 1,0 0-1,0 1 1,0-1-1,1 0 0,-1 0 1,3 13 10,-1 22 1,-2-32-9,0 9-55,-1 66-502,3-1-1,21 130 1,-21-201 108,1 12-233,-2-18 649,-1 1-1,0-1 0,0 1 1,0-1-1,0 0 1,0 1-1,0-1 1,0 1-1,0-1 0,0 1 1,0-1-1,0 0 1,0 1-1,0-1 1,-1 1-1,1-1 1,0 0-1,0 1 0,0-1 1,0 0-1,-1 1 1,1-1-1,0 1 1,0-1-1,-1 0 0,1 0 1,0 1-1,-1-1 1,0 1-1,-5-1-696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17.1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1 140 17716,'0'0'1720,"1"-3"-1048,-1-3-264,5-3 777,-1-2-193,2-2-320,2 0-160,4-2-192,-1 2-152,5 0-400,0 2-320,2 2-736,-5 2 1072,-5-2-208,-2 2-128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17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15675,'6'33'7916,"12"64"-7617,38 149-707,-47-212-334,-7-27 421,-1-1 0,0 0 0,-1 1 0,1 7 0,-1-11-226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18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1 270 17156,'1'-12'322,"1"1"1,1-1 0,0 1 0,0-1 0,1 1-1,0 0 1,1 0 0,1 1 0,-1 0-1,2 0 1,-1 0 0,1 0 0,1 1-1,0 1 1,16-15 0,-13 13-267,1 1 0,0 0 0,1 1-1,0 0 1,0 1 0,1 0 0,-1 1 0,1 1 0,1 0 0,-1 1-1,30-5 1,-40 9-62,0-1-1,0 1 1,0 0-1,0 0 0,0 0 1,0 0-1,0 1 1,0 0-1,0 0 0,0 0 1,0 0-1,0 0 1,0 1-1,-1 0 1,1 0-1,0 0 0,-1 0 1,5 4-1,-3-1 9,-2 0-1,1 0 1,0 0-1,-1 0 1,0 1-1,0-1 1,-1 1-1,0 0 1,0 0 0,0 0-1,2 10 1,0 6 177,0 0 0,-2 1 0,0 0 0,-1-1 0,-1 1 0,-2-1 0,0 1 0,-6 23 0,6-36-27,-1-1 0,0 0 0,-1 0 1,0 0-1,0 0 0,-1-1 0,0 0 1,0 0-1,-9 10 0,8-13-58,1 0 1,0 0-1,-1 0 1,0-1-1,0 0 1,0-1-1,-1 1 0,1-1 1,-1 0-1,0-1 1,0 1-1,0-1 1,-13 1-1,14-2-177,-1 0 0,0 0-1,1-1 1,-1-1 0,0 1 0,-12-3-1,17 3 1,0-1-1,0 1 0,0-1 1,0 0-1,0 0 0,1 1 1,-1-1-1,0 0 0,0-1 1,1 1-1,-1 0 0,0 0 1,1-1-1,0 1 0,-1-1 1,1 1-1,0-1 0,-1 0 1,1 1-1,0-1 0,0 0 1,1 0-1,-1 0 0,0 0 1,1 0-1,-2-3 0,2-9-496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28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1 123 14787,'27'21'6785,"26"21"-6035,-48-39-649,1 0 1,0-1-1,0 0 0,1 0 0,-1-1 1,0 1-1,1-1 0,-1-1 0,0 1 1,1-1-1,12-1 0,5-3 382,45-12 0,-46 9-292,34-4 0,-37 9-143,5-1 13,42-9 0,-59 10-52,0-1 1,0 1-1,-1-2 1,1 1-1,0-1 1,-1 0-1,0-1 0,0 0 1,6-5-1,-11 8-9,0 0 0,-1 1 0,1-1 0,0 1 0,0-1 0,0 1 0,0 0 0,0 0 0,0 0 0,1 0 0,-1 1 0,0-1 0,0 0 0,1 1 0,-1-1 0,0 1 0,1 0 0,3 0 0,-6 0 106,0 0-96,-1-1 0,1 1 0,-1-1 0,1 1 0,0-1 0,-1 1 0,1-1 0,-1 1 0,1 0 0,-1-1 0,1 1 1,-1 0-1,1 0 0,-1-1 0,1 1 0,-1 0 0,0 0 0,1 0 0,-1-1 0,1 1 0,-1 0 0,0 0 0,1 0 0,-1 0 0,1 0 0,-1 0 1,0 0-1,0 1 0,-24 0 50,22 0-54,-46 1 34,-90-6-1,90 0 158,-91 5 1,85 2 770,53-4-816,7-3-120,10-2-61,27-3-24,63-4 1,6 0 34,-48-2-9,-48 11-85,0-1 1,1 2 0,-1 0-1,1 1 1,0 1-1,0 0 1,31 3-1,-133 27-781,4-8 846,0-4-1,-100 7 1,163-20 21,28-2-45,32-1-24,30-4 53,0-3 1,-1-3-1,0-3 0,85-27 0,-143 35 2,-1 1-103,0-1-1,1 1 0,0 1 1,17-2-1,-74 18-110,-52-4 217,64-9 12,-60 12 0,84-11 26,0 0-1,0 1 1,0 0-1,0 1 1,1 0-1,0 0 1,-1 1-1,1 0 0,1 1 1,-15 12-1,21-17-3,-1 1-1,1-1 1,-1 0-1,1 0 1,-1 1-1,0-1 0,1 0 1,-1-1-1,0 1 1,0 0-1,0 0 1,0-1-1,-2 1 1,4-1 0,-1 0 0,1 0 0,0 0 0,-1 0 0,1 0 0,0 0 0,-1 0 0,1 0 0,0 0 0,0 0 0,-1 0 0,1 0 0,0-1 0,-1 1 0,1 0 0,0 0 0,0 0 0,-1-1 0,1 1 0,0 0 0,0 0 0,-1 0 0,1-1 0,0 1 0,0 0 0,0-1 0,0 1 0,-1 0 0,1-1 0,2-16-60,-1 15 61,0 0 0,0 0 0,0 1 0,0-1 0,1 0-1,-1 1 1,0-1 0,1 1 0,0 0 0,-1 0 0,1-1 0,0 1 0,-1 0 0,1 0 0,0 1 0,0-1 0,0 0 0,0 1 0,0-1 0,0 1 0,3-1 0,44-4-199,-49 5 197,17 1-220,0 0 0,0 1 0,17 4 0,16 2-24,-32-6-13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31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436 14 15467,'-10'1'1537,"3"-2"-1129,-5-2-144,1 0 584,-1-1-368,-1 1-48,-4 3-304,-5 0-216,-4 0-392,-6 3-152,-8-2-288,-1 2-329,-7 0-407,1-1 1016,-3 0-200,3 3-128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4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14179,'11'46'3037,"-10"-40"-2731,0 1 0,0-1 0,0 1 0,1-1 1,0 1-1,0-1 0,1 0 0,0 0 0,0 0 0,7 11 0,-9-17-308,0 1-1,-1-1 1,1 1 0,-1-1-1,1 0 1,0 1-1,-1-1 1,1 0 0,0 1-1,-1-1 1,1 0 0,0 0-1,0 1 1,-1-1 0,1 0-1,0 0 1,0 0-1,-1 0 1,1 0 0,0 0-1,0 0 1,-1-1 0,1 1-1,0 0 1,0 0 0,-1-1-1,1 1 1,0 0-1,-1 0 1,1-1 0,0 1-1,-1-1 1,1 1 0,-1-1-1,1 1 1,0-1-1,22-26-284,-14 15 197,-6 9 91,-1 1 0,1-1 1,0 1-1,-1 0 1,1 0-1,0 0 0,0 0 1,1 0-1,-1 1 0,0-1 1,0 1-1,1 0 1,-1 0-1,1 0 0,5 0 1,-7 1 25,0 0 1,0 0-1,0 1 1,0-1 0,0 1-1,0-1 1,-1 1-1,1 0 1,0-1-1,0 1 1,0 0-1,-1 0 1,1 0-1,-1 1 1,1-1 0,-1 0-1,1 1 1,-1-1-1,0 0 1,1 1-1,-1 0 1,0-1-1,0 1 1,0 0 0,0-1-1,-1 1 1,1 0-1,0 0 1,-1 0-1,1 2 1,1 3 74,-1-1 1,0 1-1,-1-1 1,1 1-1,-1-1 1,-1 1-1,1-1 1,-1 1-1,0-1 1,-1 1-1,-2 7 1,3-9-84,-1 0 1,0-1-1,0 1 0,0-1 0,0 1 1,-1-1-1,0 0 0,0 0 1,0 0-1,0 0 0,-1-1 1,0 1-1,1-1 0,-1 0 0,-6 3 1,9-5-80,0 0 0,0-1 0,0 1 0,0-1 0,0 0 0,0 1 0,0-1 0,0 0 0,-1 0 0,1 0 0,0 0 0,0 0 0,0 0 0,0 0 0,-1 0 0,1 0 0,0 0 0,0 0 0,0-1-1,0 1 1,-2-2 0,1 1-1,0 0 0,0-1-1,1 1 1,-1-1-1,0 1 1,1-1-1,0 0 1,-1 0 0,1 1-1,0-1 1,-1-3-1,-3-6-113,1 0-1,0-1 1,-3-18-1,5 21 41,-10-46-515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31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670 22 11835,'-46'-8'511,"0"2"1,-58-1 0,73 7-53,0 2 0,0 1 1,0 1-1,-41 12 0,71-16-426,-26 8 635,0-2 1,-35 4 0,54-9-508,-1-1-1,1 0 1,-1 0 0,1-1 0,-1 0 0,1-1 0,-1 1 0,1-2 0,0 1 0,0-1 0,-12-6 0,-16 0-798,23 3 506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32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266 36 11963,'-5'0'1472,"-1"0"-664,-1-1-272,-1 1 1217,0 0-737,-3-2-288,1-1-72,-1 1-264,-1-3-120,-4 1-312,-1-2-152,-2 0-312,0 2-152,-4 1-1016,-3 3 1335,-7 3-255,-2 3-176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33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493 8 11578,'-29'0'697,"-2"1"-721,-1 3 0,-3 1 48,0-4-16,1 4 128,0-1 24,7 0 32,1-1 8,3 0 24,1-3-72,2-1-408,0-4-184,-2-2-969,0-2-167,-4 4 1112,0-3-352,-3 5-256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33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813 68 6673,'-64'-7'1714,"-66"-17"0,69 12 909,44 10-1850,0 0 1,0 2-1,0 0 0,-21 2 0,15 0-369,-33-1-1,-12-13 104,0-1 384,61 13-717,1-1 0,-1 1 0,0 0-1,0 1 1,0-1 0,1 1 0,-10 3 0,-25 16 789,34-16-871,-1 0-1,1 0 1,-15 4-1,15-6-73,-1 0-1,1-1 0,-1 0 1,0 0-1,0-1 0,1 0 1,-1-1-1,-14-2 0,22 3-57,0 0 0,-1 1 0,1-1 0,0 0 0,0 0 0,-1 0 0,1 0 0,0 0 0,-1 1 0,1-1 0,0 0 0,0 0 0,0 1 0,-1-1 0,1 0 0,0 0 0,0 1 0,0-1 0,0 0 0,-1 0 0,1 1 0,0-1 0,0 0 0,0 1 0,0-1 0,0 0 0,0 0 0,0 1-1,0-1 1,0 0 0,0 1 0,0-1 0,0 0 0,0 1 0,0-1 0,0 1 0,1 14-315,0-13 288,0 15-316,-1 1-134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34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38 348 13419,'-2'3'343,"0"-1"-1,0 0 1,-1 0 0,1 0 0,-1 0 0,1 0-1,-1 0 1,-3 1 0,6-3-273,0 0 0,-1 0-1,1 1 1,-1-1 0,1 0 0,0 0 0,-1 0-1,1 0 1,0 0 0,-1 0 0,1 0 0,0 0-1,-1 0 1,1 0 0,0 0 0,-1 0 0,1 0-1,-1-1 1,1 1 0,0 0 0,0 0 0,-1 0-1,1 0 1,0-1 0,-1 1 0,1 0 0,0 0-1,-1-1 1,1 0 60,-1 0 1,1 0-1,-1 0 0,1 0 0,0 0 0,0 0 0,-1 0 0,1 0 1,0 0-1,0-1 0,0 1 0,0 0 0,0 0 0,1-2 0,0-6 215,1-1-1,1 0 1,-1 1-1,1-1 0,8-15 1,29-46 167,-20 37-278,-3 4-178,1 1 0,2 0 0,36-40 0,-56 68-56,1 0-1,0 0 1,0 0-1,0 0 1,0 0-1,0 0 1,0 0-1,0 1 1,0-1-1,0 0 1,0 1-1,0-1 1,0 1-1,1-1 1,-1 1-1,0 0 1,0 0-1,0-1 1,1 1-1,1 0 1,-2 0-1,0 1 0,0-1 0,0 1-1,0-1 1,0 1 0,0-1 0,-1 1 0,1 0 0,0-1 0,0 1 0,0 0-1,-1 0 1,1 0 0,-1-1 0,1 1 0,0 0 0,-1 0 0,1 0-1,-1 1 1,4 8-6,-1-1-1,-1 1 1,0-1 0,1 13-1,-1-11 9,18 134 181,13 69-388,-33-214 88,0 0 60,0 0-1,0 0 0,0 0 1,-1 0-1,1 0 0,0 0 1,0 0-1,0 0 0,0 0 1,0 0-1,0 0 1,0 0-1,0 0 0,0 0 1,0 0-1,0 0 0,0 0 1,0 0-1,0 0 0,-1 0 1,1 0-1,0 0 0,0 0 1,0 0-1,0 0 0,0 0 1,0 0-1,0 0 0,0 0 1,0 0-1,0 0 0,0 0 1,0 0-177,0 1 177,0-1-1,0 0 0,0 0 1,-1 0-1,1 0 0,0 0 1,0 0-1,0 0 0,0 0 1,0 0-1,-8-9-712,-1-2 211,-5 0-324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34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1 135 15515,'5'-8'1481,"3"-3"-873,-1-1-240,6-2 1024,3 2-576,5-2-368,4-1-72,3 4-295,0-1-170,4 5-407,-3 3-200,-3-1 512,-1 4-144,-2-8-144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35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154 186 17036,'6'3'1584,"-1"13"-992,1 4-216,1 4 496,-1 2-167,0 3-97,0 0-144,-3-6-424,0-2-200,-3-10-472,0-8-281,-5 3 697,-3-8-144,0-3-152</inkml:trace>
  <inkml:trace contextRef="#ctx0" brushRef="#br0" timeOffset="1.04">0 200 19380,'1'-5'186,"0"-1"-1,0 0 1,0 1-1,1-1 1,-1 1-1,1 0 0,1-1 1,-1 1-1,1 0 1,-1 0-1,2 0 1,-1 1-1,0-1 1,1 1-1,7-7 1,3-2-21,0 1 0,0 1 0,25-15 0,-22 16-99,1 1 1,23-10 0,-36 17-58,0 0 0,0 0 0,0 1 0,0 0 0,1 0 0,-1 0 0,0 0 0,1 1 0,-1 0 0,0 0 0,1 1 0,-1-1 0,9 3 0,-12-2-4,-1-1 0,1 1 0,-1 0 0,0-1-1,1 1 1,-1 0 0,0 0 0,0 0-1,0 0 1,1 1 0,-1-1 0,0 0 0,-1 0-1,1 1 1,0-1 0,0 0 0,0 1 0,-1-1-1,1 2 1,0 1 13,0 0-1,0 0 0,0 0 0,-1 0 0,0 0 1,0 0-1,-1 6 0,-1 4 87,0 0-1,-2 0 1,-5 16-1,-2 0 253,-20 40 0,27-61-349,0-1 0,-1 0 1,-1 0-1,1-1 0,-1 0 0,-1 0 1,1 0-1,-1 0 0,-10 7 1,16-14-76,-1 1 1,1 0 0,-1 0 0,1-1 0,-1 1-1,1-1 1,-1 1 0,1-1 0,-1 0 0,1 1-1,-1-1 1,-2 0 0,4 0 47,-1 0-1,1 0 1,-1 0-1,0-1 1,1 1-1,-1 0 1,1 0-1,-1 0 0,1 0 1,-1-1-1,1 1 1,-1 0-1,1-1 1,-1 1-1,1 0 1,0-1-1,-1 1 1,1 0-1,-1-1 1,1 1-1,0-1 1,-1 1-1,1-1 1,0 1-1,0-1 1,-1 1-1,1-1 1,0 1-1,0-1 1,0 1-1,0-1 1,-1 1-1,1-2 1,1-5-427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36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1 586 16916,'0'1'134,"-1"-1"0,1 1 1,0 0-1,0 0 1,0 0-1,0 0 1,0 0-1,0-1 1,1 1-1,-1 0 0,0 0 1,0 0-1,1 0 1,-1-1-1,0 1 1,1 0-1,-1 0 1,1-1-1,0 2 0,-1-2-55,1 0 0,-1 0 1,1 0-1,-1 0 0,1 0 0,-1-1 0,1 1 0,-1 0 0,1 0 0,-1-1 0,1 1 0,-1 0 0,0-1 0,1 1 0,-1 0 0,0-1 0,1 1 0,-1 0 0,0-1 0,1 1 0,-1-1 0,1 0 0,17-34 1311,40-120-637,53-233 1,-106 370-775,-6 21 42,-6 29 76,4-3 33,1 50 0,3-66-102,0 0 0,0 0 0,2 0-1,0 0 1,0-1 0,6 16 0,-7-24-23,0-1 0,0 1 0,0-1 0,0 0 0,1 0 0,-1 0 0,1 0 0,5 4 0,-8-6-51,1-1 0,0 1 1,0-1-1,-1 1 0,1 0 1,0-1-1,0 1 0,0-1 0,0 0 1,0 1-1,-1-1 0,1 0 1,0 0-1,0 1 0,0-1 0,0 0 1,0 0-1,0 0 0,0 0 1,0 0-1,0 0 0,0 0 0,0-1 1,0 1-1,0 0 0,0 0 1,0-1-1,-1 1 0,1-1 0,0 1 1,0-1-1,0 1 0,0-1 1,-1 1-1,1-1 0,0 0 0,-1 1 1,2-2-1,-2 1 11,1 0 0,-1 1 0,1-1 0,-1 0 0,0 0 0,1 0 0,-1 1 0,0-1 0,0 0 1,0 0-1,0 0 0,0 0 0,0 1 0,0-1 0,0 0 0,0 0 0,0 0 0,0 0 0,0-1 0,-5-9-410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37.4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30 15331,'-9'-24'2985,"5"18"-848,6 17-83,8 20-1759,0 0-1,2-1 0,20 36 0,56 81-435,-43-76 154,-17-28-1852,-28-43 1825,0 0 1,0 0-1,0 0 1,0 0 0,0 0-1,0 0 1,0 0-1,0 0 1,0 0 0,0 0-1,0 0 1,0-1-1,0 1 1,0 0-1,0 0 1,0 0 0,0 0-1,0 0 1,0 0-1,0 0 1,0 0 0,0 0-1,0 0 1,0 0-1,0 0 1,0-1 0,0 1-1,0 0 1,0 0-1,0 0 1,0 0 0,0 0-1,1 0 1,-1 0-1,0 0 1,0 0-1,0 0 1,0 0 0,0 0-1,0 0 1,0 0-1,0 0 1,0 0 0,0 0-1,0 0 1,0 0-1,0 0 1,0 0 0,1 0-1,-1 0 1,0 0-1,0 0 1,0 0 0,0 0-1,-5-12-497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38.0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2 131 16468,'-1'1'2840,"4"-1"-1504,1-3-247,5-2-265,4-1-168,4-4-256,3-2-80,3-1-208,2-3-168,0 2-544,-1-1-336,-5 1 744,-6 2-168,-9 1-160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4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 16524,'6'-12'1026,"0"10"-21,9 21 362,-15-19-1355,88 170 2060,-35-63-1917,-40-80-152,-6-13 11,0 0 1,1-1 0,0 0 0,18 23 0,-25-36-11,-1 1 0,1 0 0,-1-1 0,1 1 1,-1-1-1,1 1 0,-1-1 0,1 0 0,0 1 0,-1-1 0,1 0 0,-1 1 0,1-1 0,0 0 0,-1 0 0,1 1 1,0-1-1,-1 0 0,1 0 0,1 0 0,-1 0 1,-1 0-1,0-1 1,1 1-1,-1 0 1,1-1 0,-1 1-1,0 0 1,1-1 0,-1 1-1,0 0 1,1-1 0,-1 1-1,0-1 1,0 1 0,0-1-1,1 1 1,-1 0 0,0-1-1,0 1 1,0-1 0,0 1-1,0-1 1,0-31 189,-3 12-69,-1 1 0,0 0 0,-2 1 1,0-1-1,-1 1 0,-1 0 0,-20-33 0,28 51-118,0 0 0,0-1-1,0 1 1,-1 0-1,1-1 1,0 1-1,0-1 1,0 1-1,-1 0 1,1-1 0,0 1-1,-1 0 1,1 0-1,0-1 1,0 1-1,-1 0 1,1 0 0,0-1-1,-1 1 1,1 0-1,-1 0 1,1 0-1,0 0 1,-1-1-1,1 1 1,-1 0 0,1 0-1,-1 10 99,6 19-18,3-10-53,0 0 0,1 0-1,22 33 1,-30-51-33,0 1-1,0-1 1,0 1 0,0-1-1,0 1 1,0-1-1,0 0 1,0 0 0,1 0-1,-1 0 1,1 0 0,-1 0-1,1 0 1,-1 0-1,1 0 1,-1-1 0,1 1-1,0 0 1,1-1-1,-1 0 3,-1 0 0,0 0-1,0 0 1,1-1 0,-1 1-1,0-1 1,0 1-1,0-1 1,0 1 0,0-1-1,1 1 1,-1-1-1,0 0 1,0 0 0,-1 0-1,1 0 1,0 1-1,0-1 1,1-2 0,3-4 11,-1-1 0,-1 1 0,1-1 0,-1 1 0,0-1 0,2-11 0,19-99 67,-24 117-81,0 1 0,0-1-1,0 1 1,0-1 0,0 1-1,1-1 1,-1 1 0,0-1 0,0 1-1,0-1 1,0 1 0,0-1-1,1 1 1,-1 0 0,0-1 0,1 1-1,-1-1 1,0 1 0,1-1-1,-1 1 1,0 0 0,1-1 0,-1 1-1,1 0 1,0-1 0,5 11-17,3 27-14,-9-34 30,14 81-231,-16-93-453,0-1 1,-1 1-1,0 0 0,-6-11 0,-4-10-587,-19-57-447,13 41 701</inkml:trace>
  <inkml:trace contextRef="#ctx0" brushRef="#br0" timeOffset="1">270 12 8746,'11'25'304,"1"-2"-296,-2-2-8,0-8 192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38.6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 63 12267,'0'-7'750,"0"1"1,-1-1 0,0 0 0,0 1 0,-4-10 0,5 15-620,0 0 0,0 0 0,0 1 1,-1-1-1,1 0 0,-1 1 0,1-1 1,0 0-1,-1 1 0,1-1 0,-1 1 1,1-1-1,-1 1 0,0-1 0,1 1 1,-1-1-1,1 1 0,-1-1 0,0 1 1,1 0-1,-1-1 0,-1 1 0,1 0-23,0 0-1,-1 0 1,1 1-1,0-1 0,0 1 1,0-1-1,0 1 1,0-1-1,0 1 0,0 0 1,0-1-1,0 1 1,0 0-1,0 0 1,0 0-1,1 0 0,-1 0 1,0-1-1,0 2 1,0 0-1,-5 7 73,0 1 1,0 0-1,1 0 0,1 1 1,-6 16-1,-12 60 51,16-61-121,-17 73 135,4 1-1,-6 110 1,25-208-243,-1-1 0,1 1 0,0 0 0,0-1 0,0 1 0,0 0 0,0-1 0,1 1 0,-1 0 0,0-1 0,2 4 0,-2-5-17,1-1 1,-1 1 0,1 0-1,-1 0 1,1-1 0,-1 1-1,0 0 1,1 0-1,-1-1 1,1 1 0,-1-1-1,0 1 1,0 0 0,1-1-1,-1 1 1,0-1 0,0 1-1,1-1 1,-1 1-1,0 0 1,0-1 0,0 1-1,1-2 1,13-41-984,3-21-1760,15-113 0,-26 119 1753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39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14 14403,'-1'-13'2432,"-3"17"-426,-1 25-131,6-22-1809,-1 0 0,1 1 0,0-1 0,1 0 0,-1 0-1,2 0 1,-1 0 0,1-1 0,0 1 0,0 0-1,1-1 1,-1 0 0,9 10 0,-11-15-61,-1-1 0,0 1 1,1-1-1,0 1 0,-1-1 1,1 1-1,-1-1 0,1 0 0,-1 1 1,1-1-1,0 0 0,-1 1 0,1-1 1,0 0-1,-1 0 0,1 0 0,0 1 1,-1-1-1,1 0 0,0 0 0,0 0 1,0 0 6,-1-1 1,1 1 0,-1 0 0,0-1-1,1 1 1,-1 0 0,0-1 0,1 1-1,-1-1 1,0 1 0,0 0 0,1-1-1,-1 1 1,0-1 0,0 1 0,0-1-1,0 1 1,0-1 0,0 1 0,1-1-1,-1 1 1,0-1 0,-4-29 531,-9 1-111,11 25-734,0 0 0,0-1 0,0 1 0,0-1 1,0 0-1,1 0 0,0 1 0,-1-9 0,2 12 265,1 1 0,-1-1 0,0 0 0,1 0 0,-1 0 0,1 0 0,-1 0-1,1 0 1,-1 1 0,1-1 0,0 0 0,-1 0 0,1 1 0,0-1 0,-1 0 0,1 1-1,0-1 1,0 1 0,0-1 0,0 1 0,0-1 0,-1 1 0,1 0 0,0-1 0,0 1-1,0 0 1,0 0 0,0 0 0,0 0 0,0 0 0,0 0 0,0 0 0,0 0 0,0 0-1,0 0 1,0 0 0,2 1 0,2 5 284,0-1 0,0 1 0,0 0 0,-1 0-1,0 1 1,0-1 0,0 1 0,-1 0 0,3 7 0,5 11 255,50 95 971,57 103-574,-53-112-787,-72-118-499,-1 1 0,0-1-1,0 1 1,0 1 0,-1-1 0,0 1-1,-18-7 1,-7 4-197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39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0 235 14883,'3'-2'1761,"4"-4"-1049,12-5-128,7-7 1112,14-3-616,8-5-151,9-2-249,3 1-32,1 2-232,-3 2-216,-7 6-416,-8 4-272,-15 5-624,-10 1-273,-9 4 985,-8 3-280,1 0-184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40.1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237 4 19108,'5'-4'1624,"-2"10"-1039,0 11-193,-1 11 736,1 4-240,3 8-352,1 6-104,3 2-40,2 1-160,0-5-360,1-5-200,-2-9-456,1-4-248,-5-7-368,-4-10 960,-9-5-297,-4-4-215</inkml:trace>
  <inkml:trace contextRef="#ctx0" brushRef="#br0" timeOffset="1">19 184 15235,'-3'-5'306,"1"0"0,-1 0 1,1 0-1,0 0 0,1 0 0,-1-1 0,1 1 0,0-1 0,0 1 0,0-8 0,2 9-103,-1 1 0,1 0-1,-1-1 1,1 1 0,0 0-1,0-1 1,1 1 0,-1 0-1,1 0 1,-1 0 0,1 0-1,0 0 1,0 0-1,0 1 1,1-1 0,-1 0-1,6-3 1,1-1-12,1 1 0,0 0-1,0 0 1,0 1 0,1 0 0,0 1 0,0 0-1,0 1 1,0 0 0,13-1 0,2 1-143,0 0 0,1 2 0,35 3 0,-53-1-44,1 0 0,0 0 1,-1 1-1,1 0 0,-1 1 0,0 0 0,10 5 0,-16-7 4,-1 0 0,0 1 0,1-1 0,-1 1 0,0-1 0,0 1-1,0 0 1,0-1 0,-1 1 0,1 0 0,0 0 0,-1 0 0,0 1 0,1-1 0,-1 0-1,0 1 1,0-1 0,0 0 0,0 1 0,0-1 0,-1 1 0,1-1 0,-1 1 0,0 0-1,0-1 1,0 1 0,0-1 0,0 1 0,0 0 0,-1-1 0,0 4 0,-2 3 57,0 0 1,-1 0-1,0-1 1,0 1-1,-1-1 1,0 0 0,0 0-1,-10 11 1,3-6-144,0-1 1,-1 0-1,-26 19 1,14-18-685,24-13 742,0 1-1,0-1 1,0 0-1,0 0 1,0 1 0,0-1-1,0 0 1,0 0-1,0 0 1,0 0-1,0 0 1,0-1 0,0 1-1,0 0 1,0 0-1,0-1 1,1 1-1,-1 0 1,0-1 0,0 1-1,0-1 1,0 1-1,0-1 1,1 0-1,-1 1 1,0-1 0,-1-1-1,-5-14-395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40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164 308 16828,'0'-1'142,"0"-1"0,0 0 0,0 1 0,0-1 0,-1 0 1,1 1-1,0-1 0,-1 0 0,1 1 0,-1-1 1,1 1-1,-1-1 0,0 1 0,0-1 0,0 1 0,0 0 1,0-1-1,0 1 0,0 0 0,0 0 0,0 0 0,-3-2 1,2 2-18,-1 0 1,1 0-1,0 0 0,-1 1 1,1-1-1,0 1 1,-1-1-1,1 1 1,-1 0-1,1 0 1,0 0-1,-1 1 0,1-1 1,-1 0-1,-4 2 1,2 0-40,-1 1 1,1-1 0,-1 1-1,1 0 1,0 0-1,0 1 1,0-1 0,1 1-1,-1 0 1,1 1 0,0-1-1,0 1 1,0 0-1,1 0 1,0 0 0,0 0-1,0 0 1,0 1 0,1-1-1,-3 11 1,2-4-70,0-1 1,0 1 0,1 0-1,0 0 1,1 0-1,1 0 1,0 0 0,1 0-1,3 19 1,-4-27-14,2 1 0,-1-1 0,0 1-1,1-1 1,0 0 0,0 0 0,0 0 0,5 7 0,-6-10-3,0 0 0,0 0 0,0-1 0,0 1 0,-1 0 0,1-1 0,0 1 0,0 0 0,0-1 0,0 1 0,1-1 0,-1 1 0,0-1 0,0 0 0,0 0 0,0 1 0,0-1 0,0 0 0,1 0 1,-1 0-1,0 0 0,0 0 0,0 0 0,0-1 0,0 1 0,0 0 0,1 0 0,-1-1 0,0 1 0,0-1 0,0 1 0,0-1 0,0 0 0,0 1 0,0-1 0,-1 0 0,1 1 0,0-1 0,0 0 0,1-1 0,5-6 6,0 0 0,0-1 0,-1 1 0,0-2 0,0 1-1,-1 0 1,0-1 0,4-14 0,24-86 57,-21 59 36,-3 1 0,-2-1 0,-2 0 0,-2-68 0,-5 98 92,0 26 29,1 36 38,6 18-301,2 0 1,3 0-1,3-1 0,31 86 1,-44-143-57,13 25-383,-5-14-557,-8-12 969,1 0 0,-1 0 0,0 1 0,0-1 1,0 0-1,0 0 0,1 0 0,-1 0 0,0 0 0,0 0 1,1 1-1,-1-1 0,0 0 0,0 0 0,0 0 0,1 0 1,-1 0-1,0 0 0,0 0 0,1 0 0,-1 0 0,0 0 1,0 0-1,1 0 0,-1 0 0,0 0 0,0 0 1,1 0-1,-1-1 0,0 1 0,0 0 0,0 0 0,1 0 1,-1 0-1,0 0 0,0-1 0,1 0-43,0 0 0,-1-1 1,0 1-1,1-1 0,-1 1 0,0-1 0,0 1 0,0-1 1,0 1-1,0 0 0,0-1 0,0 1 0,-1-2 0,1-2-205,-2-13-899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41.8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102 374 18196,'0'-1'77,"-1"0"1,1 1-1,-1-1 0,1 0 1,-1 0-1,0 0 0,0 0 1,1 0-1,-1 1 0,0-1 1,0 0-1,0 1 0,0-1 1,0 1-1,0-1 0,0 1 1,0-1-1,0 1 0,0 0 1,0-1-1,0 1 0,0 0 1,0 0-1,0 0 0,0 0 1,0 0-1,0 0 0,0 0 1,0 0-1,0 0 0,0 0 1,0 1-1,-1-1 0,0 1 1,-1 0 51,0 0 0,0 0 0,0 0 0,1 0 0,-1 0 0,0 1 0,0 0 0,1-1 0,-1 1 0,1 0 0,-4 4 0,1 1-80,1 0 0,1 0 0,-1 1 0,1-1-1,0 1 1,1 0 0,-1 0 0,2 0-1,-1 0 1,1 0 0,0 0 0,1 0 0,0 0-1,0 1 1,1-1 0,0 0 0,0 0-1,1 0 1,0 0 0,1 0 0,0-1 0,0 1-1,0-1 1,1 1 0,5 6 0,-9-13-48,1 1 1,0-1 0,0 0-1,0 0 1,0 1 0,0-1-1,0 0 1,0 0-1,0 0 1,0 0 0,0 0-1,1-1 1,-1 1 0,0 0-1,1-1 1,-1 1-1,0 0 1,1-1 0,-1 0-1,1 1 1,-1-1 0,1 0-1,-1 0 1,1 0 0,-1 0-1,3 0 1,-2-1 1,0 0 0,1 0 0,-1 0 0,0 0-1,0-1 1,0 1 0,0-1 0,0 0 0,0 1 0,0-1 0,0 0 0,-1 0 0,3-5 0,5-7 14,-1-1 0,0 0 0,7-24 0,-15 38-17,47-150 57,-47 151-57,0-1-1,0 0 1,0 0 0,0 1-1,1-1 1,-1 0-1,0 0 1,1 1-1,-1-1 1,0 1-1,1-1 1,-1 0-1,1 1 1,-1-1-1,1 1 1,-1-1-1,1 1 1,-1-1-1,1 1 1,1-1-1,-2 1 1,0 0-1,1 0 0,-1 0 1,1 1-1,-1-1 0,1 0 1,-1 1-1,0-1 1,1 0-1,-1 1 0,0-1 1,1 0-1,-1 1 0,0-1 1,0 1-1,1-1 0,-1 0 1,0 1-1,0-1 1,0 1-1,1-1 0,-1 2 1,9 40-35,-7-32 24,2 6 11,11 43 29,-15-59-27,0 1-1,0-1 1,0 1-1,0-1 1,1 1 0,-1-1-1,0 1 1,0-1-1,0 0 1,0 1 0,1-1-1,-1 1 1,0-1-1,0 1 1,1-1 0,-1 0-1,0 1 1,1-1-1,-1 0 1,0 1 0,1-1-1,-1 0 1,0 0-1,1 1 1,-1-1 0,1 0-1,-1 0 1,1 0-1,-1 1 1,0-1 0,1 0-1,-1 0 1,1 0-1,-1 0 1,1 0-1,-1 0 1,1 0 0,-1 0-1,1 0 1,-1 0-1,1 0 1,-1 0 0,1 0-1,-1-1 1,0 1-1,1 0 1,-1 0 0,1 0-1,-1-1 1,1 1-1,-1 0 1,0-1 0,1 1-1,-1 0 1,0-1-1,1 1 1,-1 0 0,0-1-1,0 1 1,1 0-1,-1-1 1,0 1 0,1-2-1,17-31 83,-18 31-81,54-128 160,-54 129-163,1 0 0,-1 0 0,0 0 0,1 0 0,-1 0 0,1 0 0,-1 0 0,1 0 0,-1 0 0,1 0 1,0 0-1,-1 0 0,1 1 0,0-1 0,0 0 0,-1 1 0,1-1 0,0 0 0,0 1 0,0-1 0,0 1 0,0-1 0,0 1 0,0 0 0,0-1 0,0 1 0,0 0 0,0 0 0,2 0 0,-1 0 0,-1 1 0,1 0 0,-1 1-1,0-1 1,0 0 0,1 0 0,-1 0 0,0 1-1,0-1 1,0 1 0,0-1 0,-1 1 0,1-1-1,0 1 1,-1-1 0,1 1 0,-1 0 0,1 2 0,17 88 44,-4-17 188,-14-74-217,1-1 0,-1 1 1,0 0-1,0-1 0,0 1 1,0 0-1,0 0 0,1-1 0,-1 1 1,0 0-1,1-1 0,-1 1 1,0-1-1,1 1 0,-1 0 1,1-1-1,-1 1 0,1-1 1,-1 1-1,1-1 0,0 1 1,0-1-5,-1 0 0,1-1 0,-1 1 1,1 0-1,-1 0 0,0 0 1,1-1-1,-1 1 0,1 0 0,-1-1 1,0 1-1,1 0 0,-1-1 0,0 1 1,1 0-1,-1-1 0,0 1 0,0-1 1,1 1-1,-1-1 0,0 1 0,0-1 1,12-34 318,-12 34-320,9-33 194,-6 15-148,2 0 1,0 0-1,2 0 1,0 1 0,1 0-1,16-27 1,-23 43-64,0 1-1,0-1 1,0 1 0,0-1-1,1 1 1,-1 0 0,0 0-1,1 0 1,-1-1 0,1 1-1,0 1 1,-1-1 0,1 0-1,3-1 1,-4 2 1,0 0 0,0 0-1,0 0 1,0 0 0,1 0-1,-1 1 1,0-1 0,0 0 0,0 1-1,0-1 1,0 0 0,0 1-1,0-1 1,0 1 0,0 0 0,0-1-1,0 1 1,0 0 0,0 0 0,0 0-1,0-1 1,-1 1 0,1 0-1,1 2 1,5 9-22,0 0-1,-1 0 0,-1 1 1,0 0-1,0 0 1,-1 0-1,2 18 1,12 32 68,-18-63-38,0 1 0,0-1 0,0 0 0,0 0 0,0 0 0,0 1 0,0-1 0,0 0 0,0 0 0,0 0 0,0 0 0,0 1 0,0-1 0,0 0 0,0 0 0,1 0 0,-1 0 0,0 1 0,0-1 0,0 0 0,0 0 0,0 0 0,1 0 0,-1 0 0,0 0 0,0 0 0,0 1 0,0-1 0,1 0 0,-1 0 0,0 0 0,0 0 0,0 0 0,0 0 0,1 0 0,-1 0 0,0 0 0,0 0 0,1 0 0,3-7 38,1-13-27,6-59-458,-5 33-1478,14-52 0,-20 96 1733,0 1-1,0-1 1,1 1 0,-1-1 0,1 1 0,-1-1-1,1 1 1,0-1 0,0 1 0,0-1-1,-1 1 1,1 0 0,1-1 0,-1 1-1,0 0 1,0 0 0,0 0 0,2-1-1,-2 1 69,-1 1-1,1 0 1,-1 0-1,1 0 1,-1 0-1,0 0 1,1 0-1,-1 1 1,1-1-1,-1 0 1,1 0-1,-1 0 1,0 0-1,1 0 1,-1 1-1,1-1 1,-1 0-1,0 0 1,1 1-1,-1-1 1,0 0-1,1 1 1,10 16-1643,6 29 263,-17-46 1509,0 0 0,0 0 0,0 0 1,0 0-1,0 0 0,0 1 1,0-1-1,0 0 0,0 0 1,0 0-1,0 0 0,0 0 1,0 0-1,0 0 0,0 0 1,1 0-1,-1 0 0,0 1 1,0-1-1,0 0 0,0 0 0,0 0 1,0 0-1,0 0 0,0 0 1,0 0-1,1 0 0,-1 0 1,0 0-1,0 0 0,0 0 1,0 0-1,0 0 0,0 0 1,0 0-1,0 0 0,1 0 1,-1 0-1,0 0 0,0 0 1,0 0-1,0 0 0,0 0 0,0 0 1,0 0-1,0 0 0,0 0 1,1 0-1,-1 0 0,0-1 1,0 1-1,0 0 0,0 0 1,0 0-1,0 0 0,0 0 1,0 0-1,0 0 0,0 0 1,3-10 402,-1-13 296,-2 9-243,-1 10-302,1 0 1,0 1-1,0-1 1,0 0-1,1 0 1,-1 0-1,1 0 0,0 0 1,3-7-1,-4 12-107,1-1 0,0 0 0,-1 1 0,1-1-1,0 1 1,-1 0 0,1-1 0,-1 1 0,1-1 0,-1 1-1,1 0 1,-1-1 0,1 1 0,-1 0 0,1 0 0,-1-1-1,0 1 1,1 1 0,9 27 711,-1 0 0,-2 1 0,7 42 0,-5-18 1,13 59 719,34 160 2053,-53-269-3121,-1-9-295,-1-13-79,0 0 0,-2 1 1,0-1-1,-6-31 1,0-4-148,-14-359-1179,21 409 1268,2-73-292,-1 68 269,0 0 1,0 0-1,1 0 0,1 0 1,-1 0-1,8-14 0,-10 21 37,0 0 0,1 0 0,-1-1-1,1 1 1,0 0 0,-1 0 0,1 0-1,0 0 1,0 0 0,0 0-1,0 0 1,0 0 0,0 0 0,0 0-1,0 1 1,0-1 0,0 0 0,0 1-1,0-1 1,1 1 0,-1-1 0,0 1-1,0 0 1,1-1 0,-1 1-1,0 0 1,1 0 0,-1 0 0,0 0-1,1 0 1,-1 0 0,0 0 0,0 0-1,1 1 1,-1-1 0,0 0-1,1 1 1,-1-1 0,0 1 0,0 0-1,0-1 1,0 1 0,0 0 0,0 0-1,0-1 1,2 3 0,1 0 0,0 1 0,-1 0-1,1 1 1,0-1 0,-1 1 0,0-1 0,0 1 0,-1 0 0,4 8 0,-3 0 87,0 0 0,0 0 0,-1 0 0,-1 0 0,0 0 0,-1 0 1,-2 21-1,2-28-13,-1 0 1,0 0 0,0 0 0,-1 0-1,1 0 1,-1 0 0,0-1-1,-1 1 1,1-1 0,-1 1 0,0-1-1,-1 0 1,1 0 0,-1 0 0,0-1-1,0 0 1,-1 1 0,-7 5 0,10-9-108,0 0 1,0 1 0,0-1 0,0 0 0,0 0-1,0-1 1,0 1 0,-1 0 0,1-1-1,0 1 1,0-1 0,-1 0 0,1 0 0,0 0-1,-1 0 1,1 0 0,0 0 0,0-1 0,-1 1-1,1-1 1,0 1 0,0-1 0,0 0 0,0 0-1,0 0 1,0 0 0,0 0 0,0-1 0,0 1-1,0 0 1,0-1 0,1 0 0,-3-2 0,2 1-149,-1 0 0,1-1 0,0 0 0,0 1 0,0-1 0,1 0 0,0 0 0,-1 0 0,1 0 0,1-1 0,-1 1 0,0 0 0,1 0 0,0 0 0,0-1 0,0 1 0,2-7 0,5-15-679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42.6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43 144 15715,'-1'0'123,"0"0"0,0 1 0,0-1 0,0 1 0,0-1 0,0 1 0,0-1 0,1 1 0,-1 0 0,0 0 0,0-1 0,0 1 0,1 0-1,-1 0 1,0 0 0,1 0 0,-1 0 0,1 0 0,-1-1 0,1 1 0,-1 2 0,-9 26 597,5-6-121,1 1 0,1 0 0,1 0 0,1 1 0,1-1 0,1 0 0,7 39 0,2-13-92,1-1 1,30 77 0,-34-106-398,0 0-1,2-1 1,0 0 0,1-1-1,1 0 1,13 17 0,-10-25-54,-14-10-55,1 0 0,-1 0 0,0 1 0,0-1 0,1 0 0,-1 0-1,0 0 1,0 0 0,1 0 0,-1 0 0,0 0 0,1 0 0,-1 0 0,0 0-1,0-1 1,1 1 0,-1 0 0,0 0 0,0 0 0,1 0 0,-1 0 0,0 0-1,0 0 1,1-1 0,-1 1 0,0 0 0,0 0 0,1 0 0,-1-1 0,1 0-3,-1-1 1,0 1 0,1-1-1,-1 0 1,0 1 0,0-1-1,0 1 1,0-1 0,0 1-1,0-1 1,0 1 0,0-1-1,-1 1 1,1-1 0,-1 1-1,0-3 1,-13-30-252,-2 1 0,-1 1-1,-1 1 1,-2 0 0,-27-32 0,38 54-104,9 14 234,10 15 99,-8-16 21,1-1-1,-1 1 1,0-1 0,1 0-1,0 0 1,0 0 0,0-1-1,0 1 1,0-1 0,1 1 0,-1-1-1,1 0 1,-1 0 0,1-1-1,0 1 1,0-1 0,0 0-1,-1 0 1,1 0 0,0 0-1,8 0 1,-7-2-24,-1 0 1,1 0-1,0 0 0,-1 0 0,1 0 0,-1-1 1,1 0-1,-1 0 0,0 0 0,0-1 1,0 0-1,0 1 0,0-1 0,-1 0 0,1-1 1,-1 1-1,0-1 0,5-6 0,0-2-94,0-2 0,0 1 0,-1-1 0,-1 0 0,0-1 0,-1 1-1,0-1 1,-1 0 0,2-22 0,0-16-443,-2-73 0,-4 98 411,0 21 120,1-30-114,-1-1-1,-11-72 0,9 106 438,1 6-160,0 8 69,0 28 201,2 0 0,1-1 1,2 1-1,2-1 1,13 49-1,-15-71-346,1 0 1,0-1-1,1 0 0,1 0 0,0 0 1,1-1-1,0 0 0,1 0 0,1-1 1,0-1-1,0 1 0,1-2 0,1 1 1,-1-1-1,2-1 0,13 8 0,-9-9-28,-19-13 2,-26-16-31,-137-64 50,87 47 850,78 38-869,0 0-1,-1 0 0,1 0 1,-1 0-1,1-1 0,0 1 1,-1 0-1,1 0 0,-1-1 1,1 1-1,0 0 1,-1-1-1,1 1 0,0 0 1,-1-1-1,1 1 0,0 0 1,0-1-1,0 1 0,-1-1 1,1 1-1,0-1 1,7-5 395,27-2-6,-16 4-316,1-2 114,85-28-2706,-94 30 2172,-1 0 1,0-1 0,0 0 0,0 0-1,-1-1 1,1 0 0,-1-1-1,10-11 1,4-15-643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43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2 734 13507,'-1'16'2098,"4"-23"-181,5-28-336,68-497 1523,-61 399-2784,-15 128-310,1 1-1,0-1 0,-1 0 1,1 1-1,1 0 0,2-8 1,-4 11-9,0 1 0,1 0 0,-1 0 0,0 0 1,0 0-1,0-1 0,0 1 0,0 0 0,1 0 1,-1 0-1,0 0 0,0 0 0,0-1 0,1 1 1,-1 0-1,0 0 0,0 0 0,0 0 1,1 0-1,-1 0 0,0 0 0,0 0 0,1 0 1,-1 0-1,0 0 0,0 0 0,0 0 0,1 0 1,-1 0-1,0 0 0,0 0 0,1 0 0,-1 0 1,0 0-1,0 0 0,0 1 0,1-1 0,-1 0 1,0 0-1,0 0 0,0 0 0,13 19 64,18 48 15,58 115 89,-71-152-143,1 0 0,1-1 0,43 47 0,-58-71-59,6 6-476,0 0 1,-1 1-1,-1 0 0,14 22 0,-22-33 45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44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1 342 16171,'10'-3'1873,"4"-5"-1161,12-10-192,9-5 1136,10-10-775,3-3-145,8-5-160,2 1-208,-3 4-472,-6 1-360,-8 9 96,-10 6 240,-6 6-168,-3 6-120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44.9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69 17532,'0'18'555,"1"1"0,1-1 0,6 24 0,-6-33-477,0 0 1,1 0 0,0 0 0,1-1-1,0 0 1,0 1 0,1-1 0,8 10-1,-12-17-76,0 1-1,0-1 1,0 0-1,0 0 1,1 1-1,-1-1 1,0 0-1,1 0 1,-1 0-1,1 0 0,-1 0 1,1-1-1,0 1 1,-1 0-1,1-1 1,-1 1-1,1-1 1,0 0-1,0 1 1,-1-1-1,1 0 1,0 0-1,0 0 1,-1 0-1,1-1 1,0 1-1,0 0 0,-1-1 1,1 1-1,0-1 1,-1 1-1,1-1 1,-1 0-1,1 0 1,-1 0-1,1 0 1,-1 0-1,0 0 1,1 0-1,-1 0 1,2-3-1,5-5-83,0 0 1,-1 0-1,0 0 0,9-19 1,1-7-465,24-66 0,-32 74 321,0 4 5,-8 22 220,-1 1 0,0 0 0,0 0 0,0 0 0,0-1 0,0 1 0,0 0 0,0 0 0,0 0 0,0-1 0,0 1 0,1 0 0,-1 0 0,0 0 0,0 0 0,0-1 0,0 1 0,1 0 0,-1 0 0,0 0 0,0 0 0,0 0 0,0 0 0,1 0 0,-1-1 0,0 1 0,0 0 0,1 0 0,-1 0 0,0 0 0,0 0 0,0 0 0,1 0 0,-1 0 0,0 0 0,0 0 0,1 0 0,-1 0 0,0 0 0,0 0 0,0 1 0,1-1 0,-1 0 0,0 0 0,0 0 0,6 11 163,45 245 2956,-42-218-2716,-2-5-97,1 0 0,2 0 0,1-1 1,24 46-1,-34-78-1205,-2-7 616,-3-10 13,-5-2-202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1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 17012,'3'8'2096,"2"-6"-1368,-1-2-352,2 0 2281,9-4-2273,1-2-464,0-1 176,0-3-120,-12 0-96</inkml:trace>
  <inkml:trace contextRef="#ctx0" brushRef="#br0" timeOffset="1">234 705 15819,'0'4'261,"0"2"132,1 0 0,-1-1 0,1 1 0,2 8 0,-2-13-348,-1-1 1,0 1 0,0-1 0,0 1 0,0-1-1,1 1 1,-1-1 0,0 0 0,0 1-1,1-1 1,-1 1 0,0-1 0,1 0-1,-1 1 1,0-1 0,1 0 0,-1 0-1,1 1 1,-1-1 0,0 0 0,1 0 0,-1 0-1,1 1 1,-1-1 0,1 0 0,1 0 33,-1 0 0,0-1 0,0 1 0,0-1 0,0 1 0,0-1 0,0 1 0,-1-1 0,1 1 0,0-1-1,0 0 1,0 0 0,0 1 0,-1-1 0,1 0 0,0 0 0,0-1 0,18-25 572,0-1 0,-2-1 0,24-58 0,-16 35-373,-25 51-273,10-15 62,-10 16-65,0 0-1,-1 0 1,1 0 0,0 1 0,0-1-1,0 0 1,0 0 0,0 1 0,0-1-1,1 0 1,-1 0 0,0 0 0,0 1-1,0-1 1,0 0 0,0 0 0,0 1-1,0-1 1,0 0 0,0 0 0,1 0-1,-1 1 1,0-1 0,0 0 0,0 0-1,0 0 1,1 0 0,-1 0 0,0 1-1,0-1 1,0 0 0,1 0 0,-1 0-1,0 0 1,0 0 0,0 0 0,1 0-1,-1 0 1,0 0 0,0 0 0,1 0-1,-1 0 1,0 0 0,0 0 0,0 0-1,1 0 1,-1 0 0,0 0 0,0 0 0,1 0-1,-1 0 1,0 0 0,0 0 0,0 0-1,1 0 1,-1-1 0,0 1 0,0 0-1,0 0 1,1 0 0,-1 0 0,0-1-1,0 1 1,0 0 0,0 0 0,0 0-1,1-1 1,1 25 32,0 1 0,-2-1 1,-4 46-1,1-40-24,-1 62-1621,4-92 1597,0 0 1,0 0-1,0 0 1,0 0-1,1 0 1,-1 0-1,0 0 1,0 0-1,0 0 1,0 0-1,0 0 1,0 0-1,0 0 0,0 0 1,0 0-1,0 0 1,0 0-1,0 0 1,0 0-1,0 0 1,0 0-1,0 0 1,0 0-1,0 0 1,0 0-1,1 0 1,-1 0-1,0 0 1,0 0-1,0 0 1,0 0-1,0 0 1,0 0-1,0 1 1,3-10-156,5-21-249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5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1 419 13163,'53'94'2378,"1"3"-105,-50-88-1908,0 0-1,-1 0 0,0 0 0,-1 1 0,1-1 0,-2 1 0,1-1 0,-1 18 0,-5-17 285,-2-13-218,-7-17-161,6 1-230,0-1 1,2 0 0,0 0-1,1 0 1,1-1 0,0-21-1,6-129 0,1 25-3,-5 140-23,2 1 8,-1 1 0,0-1 0,0 1 0,-1-1 1,1 1-1,-1-1 0,0 1 0,0 0 1,-1 0-1,1-1 0,-1 1 0,0 0 0,0 0 1,-4-5-1,6 9-14,-1-1 1,1 1-1,0-1 1,-1 1-1,1 0 0,0 0 1,-1-1-1,1 1 1,-1 0-1,1 0 0,-1 0 1,1-1-1,-1 1 1,1 0-1,0 0 0,-1 0 1,1 0-1,-1 0 1,1 0-1,-1 0 1,1 0-1,-1 0 0,1 0 1,-1 0-1,1 0 1,-1 0-1,1 1 0,-1-1 1,0 0-1,-11 14 207,0 21 123,10-24-239,1 0-1,0 0 0,0 0 0,2 13 0,-1-20-82,1-1 0,-1 0 0,1 0 0,0 0 0,0 0 0,0 0 0,0 0 0,3 5 0,-3-7-11,-1 0 1,1 0-1,0 0 0,0 0 0,-1-1 1,1 1-1,0 0 0,0 0 0,0-1 0,0 1 1,0 0-1,0-1 0,0 1 0,0-1 1,1 0-1,-1 1 0,0-1 0,0 0 0,0 0 1,0 1-1,1-1 0,-1 0 0,1 0 1,4-2-5,0 0 0,0 0 1,-1 0-1,1 0 0,-1-1 1,0 0-1,0 0 0,0-1 1,0 1-1,0-1 1,6-7-1,3-1-1,-6 6-2,63-47-118,-65 49 105,-1 0 0,1 1 0,0 0 0,1 0 0,-1 1-1,0 0 1,1 0 0,0 0 0,-1 1 0,10-1 0,-22 3 350,-20 1 83,13-5-309,1 0 0,0-1-1,0-1 1,0 0 0,1-1 0,-1 0 0,1 0-1,1-1 1,-1-1 0,1 1 0,-15-18 0,23 24-114,1 0 1,-1-1 0,1 1 0,0-1-1,0 1 1,0-1 0,0 0-1,0 0 1,0 1 0,1-1 0,-1 0-1,0 0 1,1 0 0,0 0 0,-1 0-1,1 0 1,0-2 0,0 2-65,0 1 1,1 0-1,-1-1 1,1 1 0,0 0-1,-1 0 1,1-1-1,0 1 1,-1 0-1,1 0 1,0 0 0,0 0-1,0 0 1,0 0-1,0 0 1,0 0 0,1 0-1,0-1 1,7-2-337,-1 1 1,0 0-1,1 0 1,0 0 0,16-2-1,1 2-191,-2 4-189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45.7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171 133 18452,'-1'-3'131,"1"0"-1,-1 0 1,0 1 0,0-1-1,0 1 1,0-1 0,-1 1-1,1-1 1,0 1 0,-1 0-1,0 0 1,0 0-1,1 0 1,-1 0 0,0 0-1,-1 0 1,1 0 0,0 1-1,0-1 1,-1 1 0,1 0-1,-1 0 1,1 0 0,-1 0-1,1 0 1,-1 0 0,0 1-1,0-1 1,1 1 0,-1 0-1,0 0 1,0 0 0,-3 0-1,1 0-28,0 1 1,0-1-1,1 1 0,-1 0 0,0 0 0,1 0 0,-1 1 0,1-1 0,-1 1 0,1 0 0,0 1 0,0-1 0,0 1 0,0-1 1,0 1-1,0 1 0,1-1 0,0 0 0,-4 5 0,5-5-99,1 1 0,-1-1 0,1 1-1,0-1 1,-1 1 0,2 0 0,-1 0 0,0-1 0,1 1 0,-1 0 0,1 0-1,0 0 1,1-1 0,-1 1 0,1 0 0,-1 0 0,1 0 0,0-1-1,1 1 1,2 6 0,-3-8-23,0 0-1,0 0 1,0 0 0,1-1-1,-1 1 1,0 0-1,1 0 1,0-1-1,-1 1 1,1-1 0,0 1-1,0-1 1,0 0-1,0 0 1,0 0 0,0 0-1,0 0 1,0 0-1,0 0 1,0-1-1,1 1 1,-1-1 0,0 0-1,0 1 1,1-1-1,-1 0 1,0 0 0,0-1-1,1 1 1,-1 0-1,0-1 1,0 1-1,1-1 1,-1 0 0,3-1-1,21-11-268,-18 10 200,-1-1 1,1 1-1,0 0 1,0 0-1,0 1 0,11-2 1,-16 4 72,1 0 0,-1 0 0,0 0 1,1 1-1,-1-1 0,0 1 0,0 0 1,0 0-1,0 0 0,0 1 0,0-1 1,0 1-1,0-1 0,0 1 0,-1 0 1,1 0-1,0 0 0,-1 1 0,0-1 1,4 5-1,5 8 7,0 0 0,-1 1 1,0 1-1,-1-1 0,-1 2 1,-1-1-1,0 1 0,-1 0 0,4 25 1,-6-21 89,0 0 0,-2 1 0,0-1 0,-2 1 0,0-1 0,-2 1 0,-6 35 0,6-48 13,-1 0 0,0-1 0,-1 1 0,0-1 0,0 0 0,-11 16 0,14-23-67,-1 0 1,1 1-1,-1-1 1,0 0-1,1 0 1,-1 0 0,0-1-1,0 1 1,0 0-1,-1-1 1,1 1-1,0-1 1,-1 0-1,1 0 1,-1 0-1,1 0 1,-1 0-1,1 0 1,-1-1 0,1 1-1,-1-1 1,0 0-1,1 0 1,-1 0-1,0 0 1,1 0-1,-1-1 1,0 1-1,1-1 1,-4-1-1,2 1-13,1-1-1,-1 0 1,1 0-1,0 0 1,0-1-1,0 1 0,0-1 1,1 0-1,-1 1 1,1-1-1,0 0 1,-1-1-1,1 1 0,0 0 1,1-1-1,-1 1 1,1-1-1,-1 1 1,0-6-1,-1-4 18,0-1-1,1 1 1,0-1-1,1-14 1,1 12-70,1-1 0,1 1-1,0-1 1,1 1 0,1 0 0,0 0 0,11-24 0,5-5-274,32-50 1,-30 58 147,-2-1 0,20-50 0,-36 75 95,0 0 0,-1 0 0,2-17 0,-4 26 81,-1 1 0,0-1 0,1 1 0,-1-1 0,-1 0 0,1 1 0,0-1 1,-1 0-1,0 1 0,0-1 0,0 1 0,0-1 0,-1 1 0,1 0 0,-1 0 0,-4-6 0,6 8-1,-1 0 0,1 0 0,-1 1 0,0-1 0,0 0 0,1 1 0,-1-1 0,0 0-1,0 1 1,0-1 0,0 1 0,0 0 0,0-1 0,0 1 0,0 0 0,0-1 0,1 1-1,-1 0 1,0 0 0,0 0 0,0 0 0,0 0 0,0 0 0,0 0 0,0 0 0,-2 1-1,1 0 7,1 0 1,-1 0-1,0 0 0,0 0 0,1 0 0,-1 1 0,1-1 0,-1 1 0,1-1 0,0 1 0,-1 0 0,0 1 0,-2 4 22,0 1-1,1-1 1,-1 0 0,2 1-1,-4 13 1,5-14-111,0 0 0,1 0 0,0 0 0,0 0-1,0 0 1,1 0 0,0 0 0,1 0 0,3 10 0,-4-15 18,-1 0-1,1 0 1,0 0 0,-1 0-1,1 0 1,0-1-1,0 1 1,1 0 0,-1-1-1,0 1 1,0-1 0,1 1-1,-1-1 1,1 1 0,-1-1-1,1 0 1,0 0 0,-1 0-1,1 0 1,0 0-1,0 0 1,0-1 0,0 1-1,-1 0 1,1-1 0,0 0-1,0 1 1,0-1 0,0 0-1,0 0 1,0 0 0,0 0-1,0 0 1,0-1-1,0 1 1,0-1 0,0 1-1,3-2 1,17-10-486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46.5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57 208 16804,'-22'83'2219,"14"-56"-1640,0 0 0,2 1 0,1 0 0,1 0 0,0 28 0,8-44-231,2-13-197,7-16-202,5-23-214,-14 30 180,0 1 0,0-1 0,0 1 0,1 0 0,1 0 0,0 1 0,0 0 0,0 0 0,9-8 0,-13 14 64,0 1 0,0 0 0,0 0 0,0 0 0,0 0 0,0 0 0,0 1 0,1-1 0,-1 1-1,0-1 1,0 1 0,1 0 0,-1 0 0,0 0 0,0 0 0,1 0 0,-1 0 0,0 1 0,0-1 0,0 1 0,1-1 0,-1 1 0,0 0 0,0 0 0,0 0 0,0 0 0,0 0 0,-1 1 0,1-1-1,3 4 1,4 2-12,-1 1-1,0 1 0,-1 0 0,10 15 0,-9-13 35,-1 1 0,0 0 0,-1 0 0,0 1 0,-1 0 0,-1 0 0,0 0 0,-1 0 0,4 28 0,-7-32 58,1 1 1,-2-1-1,1 0 1,-1 1 0,-1-1-1,1 0 1,-2 0-1,1 0 1,-1 0 0,-1 0-1,1-1 1,-1 1 0,-1-1-1,0 0 1,-10 13-1,9-14 76,0-1 0,-1 1 0,0-1 0,-11 7 0,16-12-99,0 1 0,0-1 0,0 0 0,0-1 0,1 1 0,-1 0 1,0 0-1,0-1 0,0 0 0,-1 1 0,-3-1 0,6 0-24,-1 0 1,0 0-1,0 0 1,0-1-1,1 1 1,-1 0-1,0-1 1,0 1-1,1-1 1,-1 1-1,0-1 1,0 1-1,1-1 0,-1 1 1,1-1-1,-1 0 1,1 1-1,-1-1 1,1 0-1,-1 0 1,1 1-1,-1-1 1,1 0-1,0 0 1,-1 0-1,1 1 1,0-1-1,0 0 1,0-1-1,-2-6 1,2-1 1,-1 1-1,1 0 1,0 0-1,1-1 1,0 1-1,3-13 1,19-60-74,-18 66 36,46-130-211,-25 77 170,-3-1 0,23-113 1,-45 175 72,4-43 81,-4 47-74,-1 0 0,0 1 0,-1-1 1,1 0-1,0 1 0,-1-1 0,1 0 1,-1 1-1,0-1 0,0 1 0,0-1 0,0 1 1,0-1-1,-3-3 0,3 5-9,1 1 0,-1 0 0,0-1 0,1 1 0,-1-1 0,1 1 1,-1 0-1,0-1 0,0 1 0,1 0 0,-1 0 0,0-1 0,1 1 0,-1 0 0,0 0 0,0 0 0,1 0 0,-1 0 0,0 0 0,0 0 1,1 0-1,-1 1 0,0-1 0,1 0 0,-1 0 0,0 0 0,0 1 0,1-1 0,-1 0 0,0 1 0,1-1 0,-1 1 0,1-1 0,-1 1 1,1-1-1,-1 1 0,1-1 0,-1 1 0,1 0 0,-1-1 0,1 1 0,-18 28 158,12-14-98,1 0 1,1 0-1,0 0 0,1 1 1,-2 28-1,4-35-50,1-1 0,0 0 0,0 0 0,1 0 0,0 0 0,1 0 0,-1 0 0,2 0 0,-1-1 0,1 1 0,0 0 0,0-1 1,6 8-1,-8-14-13,-1 1 1,1-1-1,0 0 1,0 0-1,0 0 1,0 0-1,0 0 1,0 0-1,1-1 1,-1 1-1,0 0 1,0 0 0,0-1-1,1 1 1,-1-1-1,0 1 1,1-1-1,-1 0 1,1 1-1,-1-1 1,0 0-1,1 0 1,-1 0-1,2 0 1,0-1 0,0 0 0,-1 1 1,1-2-1,-1 1 0,1 0 0,-1 0 1,1-1-1,-1 1 0,0-1 0,1 0 0,2-3 1,5-5 5,-1-1 1,0 0-1,12-21 0,-21 31-9,29-56 11,-23 44-3,0 0-1,0 1 0,17-23 0,-23 34-6,0 1 0,0 0 0,0-1 0,1 1 0,-1 0 0,0-1-1,0 1 1,0 0 0,1-1 0,-1 1 0,0 0 0,1 0 0,-1-1 0,0 1-1,1 0 1,-1 0 0,0 0 0,1 0 0,-1-1 0,0 1 0,1 0 0,-1 0-1,1 0 1,-1 0 0,0 0 0,1 0 0,-1 0 0,1 0 0,-1 0 0,0 0-1,1 0 1,-1 0 0,0 0 0,1 0 0,-1 0 0,1 1 0,-1-1 0,0 0-1,1 0 1,-1 0 0,0 0 0,1 1 0,-1-1 0,0 0 0,1 0 0,-1 1-1,0-1 1,0 0 0,1 1 0,-1-1 0,0 0 0,0 1 0,0-1 0,0 0-1,1 1 1,5 21 99,-6-21-97,10 74 326,2 17 165,-12-91-481,1-1 0,-1 1 0,0 0-1,0 0 1,0-1 0,0 1 0,0 0 0,1 0 0,-1-1-1,0 1 1,1 0 0,-1 0 0,1-1 0,-1 1-1,1 0 1,-1-1 0,1 1 0,-1-1 0,1 1 0,0 0-1,0-1-5,-1 0 0,1-1-1,-1 1 1,0 0 0,1 0 0,-1-1-1,1 1 1,-1 0 0,0-1-1,1 1 1,-1 0 0,0-1-1,1 1 1,-1-1 0,0 1-1,1 0 1,-1-1 0,0 1-1,0-1 1,0 1 0,1-1 0,-1 0-1,10-36 145,-10 37-149,12-64 129,-7 32-150,14-49 1,-19 81 14,0-1 0,0 1 0,0 0 1,0 0-1,0-1 0,0 1 0,0 0 0,0 0 0,0-1 1,0 1-1,0 0 0,0 0 0,0-1 0,1 1 0,-1 0 1,0 0-1,0-1 0,0 1 0,0 0 0,0 0 0,0-1 1,1 1-1,-1 0 0,0 0 0,0 0 0,0 0 1,1-1-1,-1 1 0,0 0 0,0 0 0,0 0 0,1 0 1,-1 0-1,0-1 0,0 1 0,1 0 0,-1 0 0,0 0 1,0 0-1,1 0 0,-1 0 0,0 0 0,0 0 0,1 0 1,-1 0-1,0 0 0,1 0 0,-1 0 0,7 16-101,0 24-120,-2 9-201,-2-19-875,8 41-1,-11-71 1271,0-1-1,0 1 0,0 0 0,0 0 1,0 0-1,0 0 0,0 0 1,0 0-1,0 0 0,0 0 0,1 0 1,-1 0-1,0 0 0,0 0 1,0 0-1,0 0 0,0 0 1,0 0-1,0 0 0,0 0 0,0-1 1,0 1-1,0 0 0,0 0 1,0 0-1,0 0 0,0 0 1,0 0-1,1 0 0,-1 0 0,0 0 1,0 0-1,0 0 0,0 0 1,0 0-1,0 0 0,0 0 0,0 0 1,0 0-1,0 0 0,0 0 1,0 1-1,0-1 0,0 0 1,1 0-1,-1 0 0,0 0 0,0 0 1,0 0-1,0 0 0,0 0 1,0 0-1,0 0 0,0 0 0,0 0 1,0 0-1,0 0 0,2-8-596,-2-43-823,-2 14 658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47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0 105 16828,'2'63'2701,"-3"-46"-2094,1-1 0,1 1-1,1 0 1,0 0 0,8 29 0,-10-46-594,0 1 0,0-1 0,1 1 0,-1 0-1,0-1 1,0 1 0,0-1 0,0 1 0,0-1-1,1 1 1,-1-1 0,0 0 0,0 1 0,1-1-1,-1 1 1,0-1 0,1 1 0,-1-1 0,0 0 0,1 1-1,-1-1 1,1 0 0,-1 1 0,0-1 0,1 0-1,-1 0 1,1 1 0,-1-1 0,1 0 0,-1 0-1,1 0 1,-1 0 0,1 0 0,-1 0 0,1 1 0,0-1-1,-1 0 1,1-1 0,-1 1 0,1 0 0,-1 0-1,1 0 1,-1 0 0,1 0 0,-1 0 0,1-1-1,-1 1 1,1 0 0,-1 0 0,0-1 0,1 1 0,-1 0-1,1-1 1,-1 1 0,0 0 0,1-1 0,-1 1-1,0-1 1,1 1 0,-1 0 0,0-1 0,0 1-1,1-1 1,17-33-50,-5 0-86,-2-2-1,-1 1 1,-2-1-1,4-40 1,-12 118 590,1 1 1,2-1 0,15 69 0,-17-104-408,1 0 0,1-1 0,-1 1 0,6 8 0,-8-14-65,0-1 1,0 1-1,1 0 0,-1-1 1,0 1-1,1-1 1,-1 1-1,0-1 1,1 1-1,-1-1 0,1 1 1,-1-1-1,1 1 1,-1-1-1,1 1 1,0-1-1,-1 0 0,1 1 1,-1-1-1,1 0 1,0 0-1,-1 1 1,1-1-1,0 0 0,-1 0 1,1 0-1,0 0 1,-1 0-1,1 0 0,0 0 1,-1 0-1,1 0 1,0 0-1,-1 0 1,1-1-1,0 1 0,-1 0 1,1 0-1,0-1 1,-1 1-1,1 0 1,-1-1-1,1 1 0,-1 0 1,1-1-1,-1 1 1,1-1-1,-1 1 1,1-1-1,-1 1 0,1-1 1,-1 0-1,0 1 1,1-1-1,-1 1 1,0-1-1,1-1 0,4-7-343,0 0-1,-1 0 0,0-1 0,0 0 0,3-18 0,9-56-1229,-12 58 1443,5-45-572,-1-3-193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47.5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0 15763,'-1'2'234,"0"-1"0,1 1 0,-1 0 0,0-1 0,1 1-1,-1 0 1,1-1 0,-1 1 0,0 3 0,1-1 48,-13 43 1223,2 1-1,2 0 1,-3 62 0,12-108-1466,0 1 0,0 0-1,0-1 1,1 1 0,-1 0 0,0-1 0,1 1 0,0-1 0,-1 1 0,1-1 0,2 4 0,-3-6-33,0 1-1,1-1 1,-1 0-1,1 1 0,-1-1 1,0 0-1,1 1 1,-1-1-1,1 0 1,-1 1-1,0-1 0,1 0 1,-1 0-1,1 0 1,-1 0-1,1 1 1,-1-1-1,1 0 0,-1 0 1,1 0-1,-1 0 1,2 0-1,-1 0-16,1-1 0,-1 1-1,0-1 1,1 1 0,-1-1 0,1 1-1,-1-1 1,0 0 0,0 0 0,1 0-1,0-1 1,27-24-313,-23 20 244,-1 0-1,1 1 1,0 0 0,0 0 0,1 0 0,-1 1 0,1 0 0,0 0 0,14-5-1,-18 9 70,-1 0 0,1 0 0,-1 0-1,0 0 1,1 0 0,-1 0-1,0 1 1,1-1 0,-1 1 0,0 0-1,1-1 1,-1 1 0,0 0-1,0 1 1,0-1 0,0 0 0,0 0-1,0 1 1,0-1 0,-1 1-1,1 0 1,0-1 0,-1 1 0,1 0-1,1 4 1,3 2 45,-1 0 0,0 1 0,-1 0 1,6 17-1,-5-8 155,0-1 1,3 25 0,-7-35-68,-1 0-1,1 0 1,-1 0 0,0 0 0,-1 0 0,1-1-1,-1 1 1,-1 0 0,-2 8 0,4-14-82,-1 1 0,1-1 0,-1 0 0,1 1 0,-1-1 0,0 0 0,0 0 0,1 1 0,-1-1 0,0 0 0,0 0 0,0 0 0,0 0 0,0 0 0,-1 0 0,1-1 0,0 1 0,0 0 0,-1-1 0,1 1 0,0 0 1,0-1-1,-1 0 0,-2 1 0,2-1-78,0 0 0,-1 0 0,1-1 0,0 1 1,0-1-1,0 0 0,-1 0 0,1 0 0,0 0 1,0 0-1,0 0 0,1 0 0,-1-1 0,-2-1 1,-3-3-267,0-1 1,1 0 0,0 0 0,0 0 0,0-1 0,-6-12-1,2-5-260,4 0-241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48.0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636 249 16484,'3'-3'310,"1"-1"0,-1 1 1,1-1-1,-1 0 1,0 0-1,-1 0 1,1 0-1,-1-1 1,1 1-1,-1-1 0,-1 1 1,1-1-1,-1 0 1,1 0-1,-2 0 1,1 0-1,0 0 1,-1-10-1,5 29-126,1 0 0,1-1-1,10 17 1,-12-23-143,-1 0-1,1-1 1,1 0-1,9 9 1,-14-13-28,0-1 0,1 0 0,-1 0 1,1 0-1,-1 0 0,1 0 0,0 0 0,-1 0 1,1 0-1,0-1 0,-1 1 0,1-1 0,0 1 0,0-1 1,0 0-1,-1 1 0,1-1 0,0 0 0,0 0 0,0 0 1,0-1-1,-1 1 0,1 0 0,0-1 0,0 1 1,2-2-1,-2 1 32,-1 0 1,0 0-1,0 0 1,0 0-1,0 0 1,0-1-1,0 1 1,-1 0-1,1-1 1,0 1-1,-1 0 0,1-1 1,-1 1-1,1-1 1,-1 1-1,0-1 1,1 1-1,-1-1 1,0 1-1,0-1 1,0 1-1,0-1 1,0 1-1,-1-1 1,0-2-1,-11-40 654,11 40-653,-15-37 261,8 21-247,0 0 1,-8-40-1,16 59-60,0 1 0,0-1 0,0 0 0,0 1 0,0-1 1,0 0-1,0 1 0,0-1 0,0 0 0,1 1 0,-1-1 0,0 0 0,0 1 0,1-1 0,-1 1 1,0-1-1,1 1 0,-1-1 0,1 1 0,-1-1 0,1 1 0,-1-1 0,1 1 0,-1-1 0,1 1 1,-1 0-1,1-1 0,0 1 0,-1 0 0,1 0 0,-1-1 0,1 1 0,0 0 0,-1 0 0,2 0 1,31-4-309,-13 3-238,-17 0 391,23-6-1159,-25 6 1253,0 1 1,0 0 0,0-1-1,0 1 1,-1 0 0,1-1-1,0 1 1,0-1 0,0 0-1,-1 1 1,1-1 0,0 1-1,-1-1 1,1 0 0,0 0-1,-1 1 1,1-1 0,-1 0-1,0 0 1,1 0 0,-1 0-1,1 1 1,-1-1 0,0-1-1,-2-2-645</inkml:trace>
  <inkml:trace contextRef="#ctx0" brushRef="#br0" timeOffset="1">1 181 14155,'1'-13'1696,"19"-6"-927,6-4-329,8-3 1320,3 0-1536,-2 7 32,-3 5 8,-11 7-264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48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17276,'10'15'1720,"-2"4"-1272,-3 10-152,6 7 1145,5 9-1025,3 2-80,6 4-88,-1-2-208,2-7-472,-1-4-216,-4-12-425,-3-9 817,-8-13-192,-3 2-200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49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354 576 14771,'-1'0'73,"1"0"1,0 0-1,0 0 0,-1 0 1,1 0-1,0 0 0,-1 0 0,1 1 1,0-1-1,0 0 0,-1 0 1,1 0-1,0 0 0,0 1 0,0-1 1,-1 0-1,1 0 0,0 0 1,0 1-1,0-1 0,-1 0 0,1 0 1,0 1-1,0-1 0,0 0 1,0 1-1,0-1 0,0 0 0,0 0 1,0 1-1,0-1 0,0 0 1,0 1-1,0-1 0,0 1 1,16-3 1557,-8 0-1352,-1-1-1,1 0 0,0 0 1,-1-1-1,1 0 1,-1 0-1,0-1 0,12-10 1,48-50 546,-58 55-675,-8 9-135,30-31-384,-1-1-1,-2-2 1,28-45-1,-54 79 325,-1-1 0,0 0-1,0-1 1,0 1 0,0 0 0,0 0-1,0 0 1,0 0 0,-1-1 0,1 1-1,-1 0 1,0-1 0,1 1-1,-1 0 1,0-1 0,-1-2 0,-6-8-537</inkml:trace>
  <inkml:trace contextRef="#ctx0" brushRef="#br0" timeOffset="1">1 169 18116,'0'-4'1432,"7"-10"-1032,3-1-160,10-4 440,5-2-207,7-3-673,2 3-393,4 1 577,1 1-128,6 7-192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49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73 17252,'-28'51'2771,"15"-28"-1995,-17 40 0,17-28-363,-8 39-1,17-59-348,2 0 0,0 0 0,0 0 1,1 0-1,2 22 0,-1-35-63,0-1 1,0 1 0,0-1-1,1 1 1,-1-1 0,0 0-1,1 1 1,-1-1-1,1 1 1,0-1 0,-1 0-1,1 1 1,0-1-1,0 0 1,0 0 0,0 0-1,0 1 1,1 0 0,-1-2-6,0 1 0,0-1 0,0 0 1,0 1-1,0-1 0,0 0 1,0 0-1,0 0 0,0 0 0,0 0 1,0 0-1,0 0 0,0 0 1,0 0-1,0 0 0,0 0 1,0-1-1,0 1 0,1-1 0,6-3-41,-1 0-1,0 0 1,-1-1-1,1 0 1,6-6-1,-7 6 4,18-15-147,1 1 0,28-16 0,-46 30 149,1 1 0,0 0 0,-1 1 0,2-1 0,-1 2 0,0-1 0,0 1 0,1 0 0,-1 1 0,1 0 0,0 0 0,11 1 0,-17 1 55,-1-1-1,1 0 1,0 0-1,-1 1 1,1 0 0,-1-1-1,1 1 1,-1 0-1,1 0 1,-1 0-1,0 1 1,1-1 0,-1 1-1,0-1 1,0 1-1,0 0 1,0-1-1,0 1 1,-1 0 0,1 0-1,0 1 1,-1-1-1,0 0 1,1 0-1,-1 1 1,0-1 0,0 1-1,0-1 1,-1 1-1,1-1 1,-1 1-1,1-1 1,-1 1-1,0 0 1,0-1 0,0 1-1,0 0 1,-1 3-1,-1 4 133,0 1-1,0-1 0,-1 0 0,0 0 1,-1-1-1,0 1 0,-1-1 0,-8 13 1,-14 19 352,-1-2 1,-2-1 0,-46 46 0,75-83-551,0-1 1,1 1-1,-1 0 1,0 0-1,0 0 1,1 0-1,-1-1 1,0 1-1,0 0 1,0-1-1,0 1 1,0-1-1,0 1 1,0-1-1,0 0 1,0 1-1,0-1 1,0 0-1,0 1 0,-1-1 1,1 0-1,0 0 1,0 0-1,0 0 1,0 0-1,0-1 1,-2 1-1,2-2 6,-1 1 0,1 0 0,0-1 0,0 1 0,1-1 0,-1 0 0,0 1 0,0-1 0,1 0 0,-1 1 0,1-1 0,0 0 0,-1 0-1,1 1 1,0-1 0,0-3 0,-1-29-448</inkml:trace>
  <inkml:trace contextRef="#ctx0" brushRef="#br0" timeOffset="1">460 255 17988,'16'-1'1624,"3"0"-1000,-2-8-224,8-7 681,2-7-305,4-8-144,-1 0-184,-1-6-648,-3 3-368,-7 5-224,-5 4 608,-5 11-216,-8 11-177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50.0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19052,'1'-1'75,"-1"1"0,1 0 0,-1 0 0,1-1 0,-1 1-1,1 0 1,-1 0 0,1 0 0,-1 0 0,1-1 0,-1 1 0,1 0 0,-1 0 0,1 0-1,-1 0 1,1 0 0,-1 1 0,1-1 0,-1 0 0,1 0 0,-1 0 0,1 0 0,-1 0-1,1 1 1,-1-1 0,1 0 0,-1 0 0,1 1 0,-1-1 0,0 0 0,1 1 0,-1-1-1,0 1 1,1-1 0,-1 0 0,0 1 0,1-1 0,-1 1 0,0-1 0,0 1-1,1-1 1,-1 1 0,0-1 0,0 1 0,0-1 0,0 1 0,0-1 0,0 2 0,10 34 1138,-8-25-871,32 154 1027,30 108-907,-64-272-461,0 1-1,0-1 1,1 0-1,-1 0 0,1 1 1,-1-1-1,1 0 1,-1 0-1,1 0 1,0 1-1,-1-1 1,1 0-1,0 0 1,0 0-1,0 0 0,0 0 1,0-1-1,0 1 1,0 0-1,0 0 1,0-1-1,0 1 1,3 0-1,-2-1 0,0 0 0,0 0 0,1 0 0,-1 0 0,0-1 0,0 1 0,0-1 0,0 0 0,0 0 0,0 1 0,0-1 0,0 0 0,0-1 0,2 0 0,15-10-261,0-1 0,0 0 0,-1-1 0,-1-1 0,0-1 0,-1 0 0,-1-2 0,-1 1 0,16-26 0,-12 10-219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50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14 217 18252,'-3'8'273,"1"-1"1,-1 1-1,1 0 0,1 1 1,0-1-1,0 0 0,1 0 1,0 0-1,0 1 0,2 8 1,-2-8 90,4 42 111,3 0 0,1-1 0,3 0-1,23 65 1,-31-108-409,-1 0 0,1 0 0,0 0 1,1 0-1,-1-1 0,6 7 0,-9-12-61,1-1 0,-1 0 0,0 1 0,0-1 0,0 1 1,1-1-1,-1 0 0,0 1 0,0-1 0,1 0 0,-1 0 0,0 1 0,1-1 0,-1 0 0,0 0 1,1 1-1,-1-1 0,0 0 0,1 0 0,-1 0 0,1 0 0,-1 0 0,0 1 0,1-1 0,-1 0 1,1 0-1,-1 0 0,0 0 0,1 0 0,-1 0 0,1 0 0,-1 0 0,0 0 0,1-1 0,-1 1 1,1 0-1,-1 0 0,0 0 0,1 0 0,-1-1 0,0 1 0,1 0 0,-1 0 0,0-1 0,1 1 1,-1 0-1,0 0 0,1-1 0,-1 1 0,0 0 0,0-1 0,0 1 0,1 0 0,-1-1 0,0 0 1,6-22 109,-4 0-56,-1 0 0,-1 0-1,-7-45 1,-19-66-94,24 125 26,-6-29-74,-2 1 1,-17-44-1,14 56-16,13 25 98,0 0-1,0 0 0,0-1 1,0 1-1,0 0 1,0 0-1,0 0 0,0 0 1,0-1-1,0 1 1,-1 0-1,1 0 1,0 0-1,0 0 0,0 0 1,0-1-1,0 1 1,0 0-1,-1 0 0,1 0 1,0 0-1,0 0 1,0 0-1,0 0 0,-1-1 1,1 1-1,0 0 1,0 0-1,0 0 0,-1 0 1,1 0-1,0 0 1,0 0-1,0 0 0,-1 0 1,1 0-1,0 0 1,0 0-1,0 0 0,0 0 1,-1 0-1,1 1 1,0-1-1,0 0 0,0 0 1,-1 0-1,1 0 1,0 0-1,0 0 0,0 0 1,0 0-1,0 1 1,-1-1-1,1 0 0,0 0 1,0 0-1,0 0 1,0 1-1,0-1 0,0 0 1,0 0-1,0 0 1,0 1-1,-2 12-45,2 5 51,2 0 1,0 0-1,1 0 1,1 0-1,0 0 0,2-1 1,0 0-1,0 0 1,14 22-1,-18-36 3,-1 0 1,1 0-1,0 0 1,1-1-1,-1 1 1,0 0-1,1-1 1,0 0-1,3 3 1,-5-4-4,0-1 1,1 1 0,-1-1-1,0 1 1,0-1-1,0 0 1,1 1-1,-1-1 1,0 0-1,1 0 1,-1 0-1,0 0 1,1 0-1,-1 0 1,0 0 0,0 0-1,1-1 1,-1 1-1,0-1 1,0 1-1,1 0 1,-1-1-1,0 0 1,0 1-1,0-1 1,0 0 0,0 0-1,2-1 1,2-3 11,-1 0 1,1 0 0,-1 0-1,0 0 1,-1-1 0,1 0 0,3-8-1,16-48 66,-17 45-63,36-136-40,-2 9-332,-33 128 238,0 13-25,-6 5 129,0-1 0,0 1-1,-1-1 1,1 1-1,0-1 1,0 1-1,-1 0 1,1-1 0,-1 1-1,1 0 1,-1-1-1,0 3 1,27 146 122,-17-78 106,4 0 0,34 102 1,-40-151-416,-4-10 330,1-1 0,-1 1-1,2-1 1,0-1 0,15 23 0,-15-28-101,-6-11-13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5.7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1 102 20324,'0'-6'176,"1"0"0,0 1 0,1-1-1,-1 0 1,1 0 0,0 0 0,0 1-1,1-1 1,0 1 0,0 0 0,0 0-1,7-9 1,-8 12-143,0 0 0,1 0 0,-1 0 0,0 1 0,1-1 0,-1 1 0,1-1 0,0 1 0,-1 0 0,1 0 0,0 0 0,0 0 0,0 0 0,0 1 0,-1 0-1,1-1 1,0 1 0,0 0 0,0 0 0,0 0 0,0 1 0,0-1 0,0 1 0,0 0 0,0 0 0,-1 0 0,1 0 0,3 1 0,1 2-22,0 0 0,0 1 0,0 0 0,-1 0 1,0 0-1,0 1 0,0 0 0,0 0 0,-1 0 0,0 1 0,0 0 0,-1 0 0,0 0 0,0 0 1,-1 1-1,5 13 0,-2-2-6,-1 0 0,0 1 0,-2 0 0,0 0 0,0 35 0,-16 136 161,12-188-158,1 0 0,0 0 0,1 0 0,-1 0 0,1 0 0,-1-1 0,1 1 0,0 0 0,0 0 0,0-1 0,0 1 0,0 0 0,3 2 0,-3-4-3,0 0 0,0 0-1,0 0 1,0 0-1,0-1 1,0 1 0,1 0-1,-1-1 1,0 1 0,1 0-1,-1-1 1,0 0-1,1 1 1,-1-1 0,0 0-1,1 0 1,-1 0 0,1 0-1,-1 0 1,1 0-1,-1 0 1,0 0 0,1 0-1,-1-1 1,0 1 0,1-1-1,1 0 1,12-6-120,0 0 0,-1-1-1,0 0 1,0-1 0,-1-1 0,0 0 0,-1-1 0,0 0-1,-1 0 1,0-2 0,-1 1 0,0-1 0,-1-1 0,0 0-1,-2 0 1,12-26 0,-13 16-222,-8 3-131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51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12699,'3'25'2423,"-1"32"0,-2-56-2690,3-5-2197,-7 18 3890,0 1 0,2 1 0,0-1 0,-1 17 0,2 30-3399,2-61 1430,0 1-201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52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0 10890,'0'15'889,"-2"1"-713,2 1-24,-1 3 400,0 2-248,-1 4 48,1 3 40,-2 3 0,1-5-24,-1-1-40,1-4-208,-1-3-64,3-5 16,-2-2-56,2-2-88</inkml:trace>
  <inkml:trace contextRef="#ctx0" brushRef="#br0" timeOffset="1">15 421 11202,'0'22'1561,"0"1"-809,0 0-184,-2-2 1240,2-6-863,-1-1-153,1-4-424,1-3-312,-1-6-984,0 1 928,2-5-280,-2 0-152</inkml:trace>
  <inkml:trace contextRef="#ctx0" brushRef="#br0" timeOffset="2">51 676 13203,'0'36'1128,"0"0"-824,-3 0-144,2-5 520,-4-5-488,1-9-64,1-7 8,1-8-112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53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13243,'1'43'1280,"-1"-2"-960,-1-11-152,1-4 496,0-9-672,0-14-488,1 3 472,-1-9-120,0-4-120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53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11851,'10'297'6019,"-16"-242"-6817,4 63 607,-3 82 83,-6 12 46,6-101 384,5-101-13,1 0-1,0 0 1,3 14 0,1 22 915,-5-32-848,-1-23-693,1-23-410,3 23 515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54.6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4 465 12803,'-1'0'156,"1"1"-1,0-1 1,-1 1 0,1-1 0,0 1 0,0-1 0,-1 1 0,1-1-1,0 1 1,0-1 0,0 0 0,0 1 0,0 0 0,0-1-1,0 1 1,0-1 0,0 1 0,0-1 0,0 1 0,0-1 0,0 1-1,0-1 1,0 1 0,0-1 0,0 1 0,1-1 0,-1 0 0,0 1-1,1 0 1,-1-1-89,0 1 1,0-1-1,0 0 0,0 1 1,0-1-1,1 1 0,-1-1 0,0 0 1,0 1-1,0-1 0,1 0 0,-1 1 1,0-1-1,0 0 0,1 1 0,-1-1 1,0 0-1,1 0 0,-1 1 1,0-1-1,1 0 0,-1 0 0,1 0 1,-1 1-1,0-1 0,1 0 0,-1 0 1,1 0-1,-1 0 0,0 0 1,1 0-1,-1 0 0,1 0 0,-1 0 1,0 0-1,1 0 0,-1 0 0,1 0 1,-1 0-1,1 0 0,-1-1 0,0 1 1,1 0-1,-1 0 0,0 0 1,1-1-1,0 1 0,1-3 79,1 0 1,-1-1-1,0 1 1,0 0-1,0-1 1,-1 1-1,1-1 0,-1 0 1,0 1-1,2-9 1,2-3 106,50-171 526,0-2-228,-53 182-549,8-22 29,-9 27-29,-1 0 1,0 0-1,1 0 1,-1 0-1,1 0 1,0 0-1,-1 0 1,1 0-1,0 0 1,0 0-1,-1 0 1,1 1-1,0-1 1,0 0-1,0 1 1,0-1-1,0 0 1,1 0-1,0 2 7,-1 0 0,0 1 0,-1-1 0,1 0 0,0 1 0,0-1 0,-1 1 0,1-1 0,0 0 0,-1 1 0,0 0 0,1-1 0,-1 1 0,0-1 0,0 4 0,1-1 22,26 129 799,31 138 286,-49-253-1714,-5-18-530,-4-11 165,-3 3 527,-1 2-144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55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0 401 17020,'31'-13'6890,"26"-23"-5474,-4 2-1034,-41 27-581,0 1 0,0 0 0,0 0 0,1 1 0,0 1 0,0 0 1,0 1-1,0 0 0,1 1 0,13-1 0,-26 3-105,0 1 236,-1-1 0,1 0 0,-1 0-1,1 0 1,-1 0 0,1 0-1,-1 0 1,0 0 0,1 0 0,-1 0-1,1 0 1,-1 0 0,1 0 0,-1 0-1,1 0 1,-1 0 0,1 0-1,-1-1 1,0 1 0,1 0 0,-1 0-1,1 0 1,-1-1 0,0 1 0,1 0-1,-1-1 1,1 1 0,-1 0-1,0-1 1,0 1 0,1 0 0,-1-1-1,0 1 1,0-1 0,1 1 0,-1 0-1,0-1 1,0 0 0,-1-3-882</inkml:trace>
  <inkml:trace contextRef="#ctx0" brushRef="#br0" timeOffset="0.99">382 0 16876,'9'5'1832,"-3"6"-1000,-2 5-296,2 4 1353,4 2-713,5 0-504,2 1-120,3-3-200,-3-1-120,4-12-328,-2-2-192,-1-13-496,0-3-184,-2-8-392,0-3 968,-3-7-305,0-2-199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5:55.7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14635,'0'0'79,"1"0"-1,-1 0 1,0 1 0,0-1 0,0 0-1,1 0 1,-1 0 0,0 0-1,0 0 1,1 0 0,-1 1-1,0-1 1,0 0 0,0 0-1,0 0 1,1 0 0,-1 1-1,0-1 1,0 0 0,0 0-1,0 1 1,0-1 0,0 0-1,0 0 1,1 0 0,-1 1-1,0-1 1,0 0 0,0 0 0,0 1-1,0-1 1,0 0 0,0 0-1,0 1 1,0-1 0,0 0-1,0 0 1,-1 1 0,1-1-1,0 16 765,0-13-297,14 215 4984,-3-68-4404,-11-139-1128,0-7-91,0 0-1,0 0 1,0 0 0,0 0-1,1 0 1,-1 0-1,1-1 1,0 1-1,0 0 1,1 0-1,-1 0 1,3 4 0,-3-8 41,-1 0 0,1 0 1,-1 0-1,1 0 1,-1 0-1,0 0 1,1-1-1,-1 1 1,1 0-1,-1 0 0,1 0 1,-1 0-1,0-1 1,1 1-1,-1 0 1,0 0-1,1-1 1,-1 1-1,0 0 0,1-1 1,-1 1-1,0 0 1,0-1-1,1 1 1,-1-1-1,0 1 1,0 0-1,0-1 0,1 1 1,-1-1-1,0 1 1,0-1-1,1-1-167,6-9-410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09.8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94 0 10634,'-11'6'4682,"-10"17"-3268,-7 19-1983,27-40 716,-12 17-817,13-19 632,0 0-1,-1 0 1,1 1-1,0-1 1,0 0-1,0 0 1,0 0-1,-1 1 1,1-1-1,0 0 1,0 0-1,-1 0 1,1 0-1,0 0 1,0 1-1,-1-1 1,1 0-1,0 0 0,-1 0 1,1 0-1,0 0 1,0 0-1,-1 0 1,1 0-1,0 0 1,-1 0-1,1 0 1,0 0-1,0 0 1,-1 0-1,1 0 1,0 0-1,-1 0 1,1-1-1,0 1 1,0 0-1,-1 0 1,1 0-1,0 0 1,0 0-1,-1-1 1,1 1-1,0 0 1,0 0-1,0-1 1,0 1-1,-1 0 1,1 0-1,0-1 1,0 1-1,0 0 1,0 0-1,0-1 1,0 1-1,-1 0 1,1 0-1,0-1 1,0 1-1,0 0 1,0-1-1,0 1 1,0-1-1,-6-11-3127,5 11 2650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11.7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106 5675 11282,'2'-5'7773,"3"-12"-7280,-2 6-534,0-1 46,-1 0 0,0 0 1,-1 0-1,0 0 0,-1 0 0,0 0 1,-3-14-1,1-16 24,2-341 0,-13 189 14,6 129 82,2-109 0,17-54-77,-7-61-10,-7 167-28,1-457 986,3 455-851,0-48 65,0-75 717,4-24-740,-2 131-146,3-23 72,0 59-75,-13-166-1,-16-188 87,2 22-105,18 415-19,-20-180-18,14 147 24,-28-90-1,30 121-30,1 0 1,0 0-1,2-1 0,1 0 0,0 0 0,5-46 0,6 0-24,17-69 0,8-54 14,-33 189-169,-1 2 26,0 0 0,1-1-1,-1 1 1,0 0-1,0 0 1,0 0-1,0-1 1,-1 1-1,1 0 1,-2-4-1,-1 1-249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12.6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1 690 15539,'2'0'6361,"26"-16"-4793,40-36-932,-2-4 1,-3-2 0,-2-2-1,80-106 1,-56 41-560,18-22 10,-94 138-97,-10 12-1672,-15 13-1415,11-15 2340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6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1 155 13051,'0'5'1544,"10"-8"-760,4-6-328,7-4 1809,8-3-1497,6-4-440,-1-1-264,2-4-176,0 3 208,-1 6-168,-3 1-72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13.1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268 92 10746,'21'-65'3570,"-10"39"834,-14 50-486,-68 141-1758,24-60-1623,10-19-270,-100 262-122,132-338-989,6-19 87,5-19 47,43-151 238,-26 100 73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13.6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87 1 17260,'2'8'524,"1"0"1,-1 0 0,1 0 0,0 0-1,1-1 1,0 1 0,0-1 0,1 0-1,10 12 1,2-1 250,38 32 0,-34-33-894,27 30 0,-42-40 89,0 0-1,-1 0 1,0 1-1,0 0 1,-1 0-1,0 0 1,0 0-1,4 13 1,0 20-1113,-7-39 1073,-1 0 0,0 0 1,0-1-1,0 1 0,0 0 0,0 0 0,0-1 1,0 1-1,0 0 0,-1 0 0,1-1 1,-1 1-1,1 0 0,-1-1 0,1 1 1,-1-1-1,0 1 0,0-1 0,0 1 1,0-1-1,-1 2 0,-5 0-497</inkml:trace>
  <inkml:trace contextRef="#ctx0" brushRef="#br0" timeOffset="1">24 289 17412,'-16'0'1776,"10"5"-976,5 1-264,12 0 969,7-3-329,8-3-368,2-5-224,6-5-720,2-1-512,-4-9 616,0-1-160,-2-6-176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14.0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163 0 15347,'0'2'148,"1"-1"-1,-1 1 0,0-1 0,0 1 0,0-1 1,0 1-1,-1-1 0,1 0 0,0 1 1,0-1-1,-1 1 0,1-1 0,-1 0 1,0 1-1,1-1 0,-1 0 0,0 1 1,0-1-1,1 0 0,-1 0 0,0 0 1,0 0-1,-2 1 0,-32 30 1503,22-21-183,-5 6-211,-25 30-1,37-40-1126,1 1 0,0-1 0,0 1 0,1 0 0,0 0 0,0 1 0,-4 12 0,8-20-131,0 1-1,0-1 0,-1 1 0,1-1 0,0 1 1,0-1-1,0 1 0,1-1 0,-1 1 0,0-1 1,0 1-1,1-1 0,-1 1 0,1-1 0,-1 0 1,1 1-1,0-1 0,0 0 0,0 1 0,-1-1 1,1 0-1,0 0 0,0 0 0,0 0 0,1 0 1,-1 0-1,0 0 0,0 0 0,1 0 0,-1 0 1,0-1-1,1 1 0,-1-1 0,0 1 0,1-1 1,-1 1-1,1-1 0,2 0 0,8 3-51,0-2 0,0 1 0,23-2 0,-22 0 45,59 5-34,-66-4 52,1 0 0,-1 1 0,0 0 0,0 0 0,0 0-1,0 0 1,0 1 0,10 6 0,-15-8-2,0 0 0,1 0 0,-1 0-1,0 0 1,0 0 0,0 0 0,-1 0 0,1 0 0,0 0-1,0 0 1,0 1 0,-1-1 0,1 0 0,-1 0 0,1 1-1,-1-1 1,1 1 0,-1-1 0,0 0 0,0 1 0,0-1-1,0 2 1,0 0 9,-1-1 0,1 1-1,-1 0 1,0-1 0,0 1 0,0-1-1,0 1 1,0-1 0,-1 0-1,-2 5 1,-3 1 54,0 0-1,0-1 1,-1 0-1,-16 12 1,14-13-43,1 0 1,-1 0-1,-1-1 1,1 0-1,-1-1 1,-12 4-1,18-7-206,-1 0-1,1 0 1,-1 0-1,1-1 1,-1 1-1,1-1 1,-1-1 0,1 1-1,-1-1 1,1 0-1,0 0 1,-1-1-1,1 1 1,-8-5-1,12 6-381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14.8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22 17244,'2'-18'2160,"-3"15"-949,0 12-139,-5 89 1114,6 109 0,0-203-2152,1-1 0,-1 1-1,0-1 1,1 1 0,0-1 0,0 1 0,0-1 0,0 0 0,2 5-1,-2-7-35,-1-1 0,0 1 0,1-1 0,-1 1 0,1-1 0,-1 1 0,1-1-1,0 1 1,-1-1 0,1 0 0,-1 1 0,1-1 0,0 0 0,-1 1 0,1-1-1,0 0 1,-1 0 0,1 0 0,0 1 0,0-1 0,1 0-47,-1-1 0,1 1 0,0 0 0,-1-1 0,1 1 0,-1-1 0,1 1 0,-1-1 0,1 0 0,-1 1 0,1-1 0,1-2 0,7-4-428,-1-1 1,0-1-1,-1 1 0,1-2 1,-2 1-1,10-14 0,-1-4-297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15.2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57 137 17180,'-13'23'1855,"6"-12"-1153,0 1 1,1 0-1,0 1 0,1-1 1,-5 23-1,9-35-687,1 1 1,0 0-1,0-1 0,-1 1 1,1 0-1,0-1 0,0 1 1,0 0-1,0-1 0,0 1 1,0 0-1,0 0 0,0-1 1,0 1-1,0 0 1,0-1-1,0 1 0,1 0 1,-1-1-1,0 1 0,0 0 1,1-1-1,-1 1 0,0-1 1,1 1-1,-1 0 0,1-1 1,-1 1-1,1-1 0,-1 1 1,1-1-1,-1 1 0,1-1 1,-1 0-1,1 1 0,0-1 1,-1 0-1,1 1 1,0-1-1,-1 0 0,1 0 1,0 0-1,-1 0 0,1 1 1,0-1-1,-1 0 0,1 0 1,0 0-1,0 0 0,-1-1 1,1 1-1,0 0 0,-1 0 1,1 0-1,0 0 0,-1-1 1,1 1-1,-1 0 0,1-1 1,0 0-1,7-1 4,-1-2-1,0 1 1,12-9 0,40-31 44,-32 23 10,33-20-1,-58 39-60,-1 0-1,1 0 1,-1 0 0,1 0 0,-1 0-1,1 0 1,-1 1 0,1-1-1,0 1 1,-1-1 0,1 1 0,0 0-1,-1 0 1,1-1 0,0 1 0,0 0-1,-1 1 1,1-1 0,0 0-1,-1 0 1,1 1 0,0-1 0,-1 1-1,1 0 1,0-1 0,-1 1 0,1 0-1,-1 0 1,1 0 0,-1 0 0,0 0-1,1 0 1,1 2 0,1 4 86,0 0 1,0 0-1,0 0 1,-1 1 0,0-1-1,2 11 1,-3-11-7,0 0 1,1 0-1,0 0 1,0-1 0,6 9-1,-9-14-76,1 0 1,0 0-1,0 0 0,0 0 0,0-1 0,-1 1 0,1 0 0,0-1 0,0 1 1,0-1-1,1 1 0,-1-1 0,0 1 0,0-1 0,0 0 0,0 1 1,0-1-1,0 0 0,0 0 0,1 0 0,-1 0 0,0 0 0,0 0 1,0 0-1,0-1 0,0 1 0,1 0 0,-1-1 0,0 1 0,0 0 1,0-1-1,0 1 0,0-1 0,0 0 0,0 1 0,0-1 0,0 0 0,1-1 1,4-3 22,0-1 0,-1 0 0,1 0 0,4-9 1,-10 15-40,18-27 95,-1-1-1,17-41 1,5-10 49,-39 79-144,15-21-21,-15 21 21,0 0 0,0-1 0,1 1 0,-1 0 0,0-1-1,0 1 1,1 0 0,-1 0 0,0-1 0,1 1 0,-1 0 0,0 0 0,1 0 0,-1-1 0,0 1 0,1 0 0,-1 0 0,0 0 0,1 0 0,-1 0 0,1 0 0,-1-1 0,0 1 0,1 0 0,-1 0 0,1 0 0,-1 0 0,0 1 0,1-1 0,-1 0 0,1 0 0,-1 0 0,0 0 0,1 0 0,-1 0 0,0 1 0,1-1 0,-1 0 0,0 0 0,1 0 0,-1 1 0,0-1 0,1 0 0,-1 1 0,0-1-1,0 0 1,1 1 0,-1-1 0,0 0 0,0 1 0,0-1 0,0 0 0,1 1 0,-1-1 0,0 0 0,0 1 0,0-1 0,0 1 0,4 16-5,0-1 0,-1 1 0,1 31 0,0 1-67,-1-22-86,-3-17-77,1-1 0,0 0-1,1 0 1,0 0 0,0 0-1,1 0 1,3 8 0,-4-17-107,-1-8-90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16.5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243 419 12699,'-33'-83'8665,"16"47"-7690,-30-45 0,-97-137-835,142 217-1152,3 8 357,5 14-107,-5-15 571,5 13-335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17.0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81 448 13339,'12'10'1306,"-11"-8"-1095,0-1-1,0 0 1,0 0-1,0 0 1,1 0-1,-1 0 1,0 0-1,1 0 0,-1 0 1,2 0-1,-2-1-159,0 0 1,-1 0-1,1 0 0,-1-1 0,1 1 0,0 0 0,-1-1 0,1 1 0,-1-1 1,1 1-1,-1 0 0,1-1 0,-1 1 0,1-1 0,-1 1 0,0-1 0,1 1 1,-1-1-1,0 0 0,1 1 0,-1-1 0,0 1 0,0-1 0,0 0 1,1 1-1,-1-1 0,0 0 0,0 1 0,0-1 0,0 0 0,0 1 0,0-1 1,0 0-1,1-12 181,0 0 0,0 0 0,-1 0 1,-1 0-1,0 1 0,-4-15 0,-20-76 515,22 92-651,-11-37 598,-1 0 0,-44-90 0,64 142-595,-1 1 1,1 0-1,0-1 1,0 0-1,11 6 1,40 24-160,-55-34 64,14 9-321,0-1 0,1 0 0,0-2 0,20 7 0,-31-12 145,0 0-1,0 1 1,0-2 0,0 1-1,0 0 1,0-1-1,1 0 1,-1-1-1,0 1 1,0-1 0,0 0-1,0 0 1,0 0-1,0-1 1,0 1 0,0-1-1,0-1 1,5-2-1,15-15-728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21.3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4266 8370,'2'-1'187,"0"1"0,0-1 0,0 1 0,0-1 0,-1 0 0,1 0 0,0 1 0,-1-1 0,1 0 0,0-1 1,-1 1-1,1 0 0,-1 0 0,0-1 0,1 1 0,0-2 0,21-28 1529,-18 23-1420,39-60 1477,17-23-616,-51 79-1091,0 0 1,1 0-1,0 2 0,1-1 1,16-10-1,31-22 285,-2-2 0,-2-3 0,-2-3-1,-2-1 1,64-88 0,-104 125-247,97-119 680,-86 109-679,2 1 1,1 2-1,29-22 0,-40 34-85,39-27-4,-1-3 0,-2-2-1,53-57 1,-74 67-13,36-43 18,114-100-1,23-16 34,-17 14-51,-84 73-5,-77 77 8,2 0 0,0 1 0,39-28 0,39-17 5,97-71-20,-179 123 17,-1-1 0,0 0 0,-2-2 0,27-38 0,-23 29 8,43-44 0,24-10 2,-11 11-600,77-92 1,41-59-405,-138 158 1101,-25 27 19,71-64 0,-40 51-136,-17 15-1,86-87 0,-60 40 1,-4 3 144,86-77 1,-21 45 250,69-65 211,-86 55-374,-111 119-200,-6 4-30,0 1-1,0-1 1,0 1-1,0-1 1,0 0-1,0 0 1,-1 0-1,1 1 1,0-1 0,0 0-1,0 0 1,-1 0-1,1 0 1,-1 0-1,1-1 1,-1 1-1,1 0 1,-1 0-1,1-2 1,-1 3-88,-1-1-1,1 1 1,0 0 0,0-1-1,-1 1 1,1-1 0,0 1-1,0-1 1,-1 1 0,1 0-1,-1-1 1,1 1 0,0 0-1,-1-1 1,1 1 0,-1 0-1,1 0 1,-1-1 0,1 1-1,0 0 1,-1 0-1,1 0 1,-1 0 0,1 0-1,-1 0 1,1-1 0,-1 1-1,1 0 1,-1 0 0,1 1-1,-1-1 1,1 0 0,-1 0-1,1 0 1,-1 0 0,0 0-1,-2 0-271,-7-1-335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23.8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4258 856 5889,'7'-14'1649,"-7"14"-1673,1 0 1,-1 0-1,0 0 1,0 0-1,0 0 1,0 0-1,1 0 1,-1 0-1,0 1 1,0-1-1,0 0 1,0 0-1,0 0 1,1 0-1,-1 0 1,0 0 0,0 0-1,0 0 1,0 1-1,0-1 1,0 0-1,0 0 1,1 0-1,-1 0 1,0 0-1,0 1 1,0-1-1,0 0 1,0 0-1,0 0 1,0 0-1,0 0 1,0 1-1,0-1 1,0 0-1,0 0 1,0 0-1,0 0 1,0 1-1,0-1 1,0 0-1,1 19 162,-1-5 3483,0-10-623,-20 7 4722,17-11-7620,-1-1 0,0 1 0,1-1 0,-1 0 0,1 0-1,-1-1 1,1 1 0,0-1 0,0 1 0,-1-1 0,1 0-1,0 0 1,1-1 0,-4-2 0,-5-3 98,-37-24-136,-2 3 1,-106-47 0,-204-102-665,348 171 565,-89-43-699,-2 3 1,-175-52-1,-226-30-626,428 111 1426,-163-42-457,-215-44-87,367 89 509,0 4 0,-1 4 0,-114 6 0,-465 91 276,495-60-160,-280 62-122,401-77-63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24.7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 18 16812,'1'-17'2282,"-1"17"-2244,0 0 0,0 0 0,0 0-1,0 0 1,0 0 0,0 0 0,0 0-1,0 0 1,0 0 0,0 0 0,0 0-1,-1 0 1,1 0 0,0 0 0,0 1-1,0-1 1,0 0 0,0 0-1,0 0 1,0 0 0,0 0 0,0 0-1,0 0 1,0 0 0,0 0 0,0 0-1,0 0 1,0 0 0,0 0 0,0 0-1,0 0 1,-1 0 0,1 0 0,0 0-1,0 0 1,0 0 0,0 0-1,0 0 1,0 0 0,0 0 0,0 0-1,0 0 1,0 0 0,0 0 0,-7 31 1299,-6 92-675,5 210-1,9-316-595,1 1 0,0-1 0,1 0 0,1 0 1,12 31-1,-14-43-51,1 1 0,-1-1 1,1 0-1,0 0 1,1 0-1,-1 0 0,1 0 1,0-1-1,0 0 1,1 1-1,-1-2 1,1 1-1,0 0 0,0-1 1,0 0-1,0 0 1,1-1-1,-1 1 0,1-1 1,8 2-1,-5-2-53,0-1 0,1-1-1,-1 1 1,0-1 0,0-1 0,1 0-1,-1 0 1,0 0 0,0-2-1,0 1 1,0-1 0,-1 0 0,15-7-1,-8 1-102,0 0-1,0-1 0,0 0 0,-2-1 0,1-1 1,14-15-1,6-13-162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6.7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1 436 15555,'18'59'2171,"-17"-55"-2099,1-1 1,-1 0-1,1 0 0,-1 1 0,1-1 0,0 0 1,1 0-1,-1-1 0,0 1 0,1 0 1,-1-1-1,1 0 0,0 1 0,4 2 0,-6-5-57,0 0-1,0 0 1,-1 1-1,1-1 0,0 0 1,0 0-1,-1 0 0,1 0 1,0 0-1,0 0 1,-1-1-1,1 1 0,0 0 1,0 0-1,-1 0 0,1-1 1,0 1-1,-1 0 1,1-1-1,0 1 0,-1 0 1,1-1-1,0 1 1,-1-1-1,1 1 0,-1-1 1,1 0-1,-1 1 0,1-1 1,-1 1-1,0-1 1,1 0-1,-1 1 0,0-1 1,1 0-1,-1 0 1,0 1-1,1-2 0,8-34 289,-7 29-240,4-31 174,-5 27-151,1 0 1,0-1-1,0 1 1,1 0 0,1 1-1,0-1 1,8-15 0,-11 25-76,-1 0-1,1 1 1,-1-1 0,1 0 0,-1 1 0,1-1-1,0 0 1,-1 1 0,1-1 0,0 1 0,-1-1-1,1 1 1,0-1 0,0 1 0,0 0 0,0-1 0,-1 1-1,1 0 1,0-1 0,0 1 0,0 0 0,0 0-1,1 0 1,0 0 14,0 1 0,0-1-1,0 1 1,0 0 0,-1-1-1,1 1 1,0 0 0,-1 0-1,1 0 1,-1 0 0,3 2-1,3 4 144,1 0-1,-1 0 0,8 13 0,-12-15-60,-1-3-38,-1-1 0,1 1 0,-1 0 0,1 0 0,0-1 1,0 1-1,0-1 0,0 0 0,3 3 0,-4-4-47,-1 0 0,1 0 0,-1 0 0,1 0 0,0 0 0,-1 0 0,1 0 0,-1 0 0,1 0-1,0 0 1,-1 0 0,1 0 0,-1-1 0,1 1 0,0 0 0,-1 0 0,1-1 0,-1 1 0,1 0 0,-1-1 0,1 1 0,-1 0 0,1-1 0,-1 1 0,1-1 0,-1 1-1,0-1 1,1 1 0,-1-1 0,0 1 0,1-1 0,-1 1 0,0-1 0,0 1 0,1-1 0,-1 0 0,0 1 0,0-1 0,0 1 0,0-2 0,8-26 522,5-37 0,-9 40-314,2 0 0,11-34-1,-17 57-226,1-1-1,0 1 0,0 0 1,0 0-1,0 0 0,1 0 1,-1 0-1,1 0 1,-1 0-1,1 0 0,-1 0 1,1 1-1,0-1 0,0 1 1,0-1-1,0 1 0,0 0 1,0 0-1,4-2 0,-4 3-4,0 0 0,0 0 0,1 0-1,-1 0 1,0 0 0,0 0-1,0 0 1,0 1 0,1-1 0,-1 1-1,0 0 1,0 0 0,0 0 0,0 0-1,0 0 1,-1 0 0,1 0-1,0 0 1,0 1 0,-1-1 0,1 1-1,1 2 1,35 39-193,-35-39 30,0-1 1,-1 1-1,1 0 0,-1 0 1,0 0-1,0 1 1,-1-1-1,1 0 0,-1 1 1,1 6-1,-2-10 149,0-1-1,0 1 0,0 0 0,0-1 1,0 1-1,0-1 0,0 1 1,0-1-1,0 1 0,-1-1 0,1 1 1,0-1-1,0 1 0,-1 0 1,1-1-1,0 0 0,-1 1 0,1-1 1,0 1-1,-1-1 0,1 1 1,-1-1-1,1 0 0,0 1 0,-1-1 1,1 0-1,-1 0 0,0 1 1,1-1-1,-1 0 0,1 0 0,-1 0 1,1 1-1,-1-1 0,1 0 1,-1 0-1,0 0 0,1 0 0,-1 0 1,1 0-1,-1 0 0,1 0 1,-1-1-1,0 1 0,-20-2-452</inkml:trace>
  <inkml:trace contextRef="#ctx0" brushRef="#br0" timeOffset="1">127 28 18548,'1'-3'1592,"5"-1"-1344,0-1-208,4 3 609,4-1-1266,2-2 633,0 4-240,-2-3-88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25.5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58 198 17604,'-1'0'108,"-1"1"0,0-1 0,1 1 0,-1 0 0,1 0 0,-1-1 1,1 1-1,-1 0 0,1 0 0,0 1 0,-1-1 0,1 0 0,0 0 0,0 1 1,0-1-1,0 0 0,0 1 0,0-1 0,-1 4 0,-14 30 700,13-28-736,1-1 0,0 1 0,0 0 0,0 0 0,1 0 0,0-1 0,0 1 0,0 0 0,1 0 0,1 0 0,-1 0 0,3 11 0,-3-17-66,0-1 1,0 1-1,0-1 1,0 1-1,0-1 0,0 1 1,1-1-1,-1 1 1,0-1-1,0 1 1,1-1-1,-1 1 0,0-1 1,1 0-1,-1 1 1,0-1-1,1 0 1,-1 1-1,0-1 0,1 0 1,-1 1-1,1-1 1,-1 0-1,1 0 1,-1 1-1,1-1 0,-1 0 1,1 0-1,-1 0 1,1 0-1,-1 0 0,1 0 1,-1 0-1,1 0 1,1 0 4,-1-1 0,0 0 0,0 1 1,0-1-1,0 0 0,0 0 0,0 0 1,0 0-1,0 0 0,0 0 0,0 0 1,1-2-1,17-36 181,-1-33 226,-18 72-416,0 0 0,0 0 0,0-1 0,0 1 0,0 0-1,0 0 1,0 0 0,0-1 0,1 1 0,-1 0 0,0 0 0,0-1-1,0 1 1,0 0 0,0 0 0,0 0 0,1-1 0,-1 1-1,0 0 1,0 0 0,0 0 0,1 0 0,-1-1 0,0 1-1,0 0 1,0 0 0,1 0 0,-1 0 0,0 0 0,0 0-1,1 0 1,-1 0 0,0 0 0,0 0 0,1 0 0,-1 0-1,0 0 1,0 0 0,1 0 0,-1 0 0,0 0 0,0 0-1,0 0 1,1 0 0,-1 0 0,0 0 0,0 0 0,1 0 0,-1 1-1,0-1 1,0 0 0,0 0 0,1 0 0,-1 0 0,0 1-1,0-1 1,0 0 0,0 0 0,1 0 0,-1 1 0,0-1-1,0 0 1,0 0 0,0 0 0,0 1 0,0-1 0,10 17 0,-9-15 7,2 4-8,1 0 0,0 0 0,0 0 0,0 0 0,1 0 0,-1-1 0,12 10 0,-15-14 1,1 0 0,-1 0 0,1-1-1,-1 1 1,1 0 0,-1 0 0,1-1-1,-1 1 1,1-1 0,0 1-1,-1-1 1,1 0 0,0 1 0,0-1-1,-1 0 1,1 0 0,0 0 0,-1-1-1,1 1 1,0 0 0,-1-1 0,1 1-1,0-1 1,-1 1 0,1-1 0,-1 0-1,1 0 1,-1 0 0,1 1 0,-1-2-1,0 1 1,1 0 0,-1 0-1,0 0 1,0 0 0,0-1 0,0 1-1,2-3 1,6-11 19,-1 1 0,0-2 0,-1 1 0,0-1-1,-1 0 1,5-23 0,10-27 24,-21 64-45,1 1 0,-1-1 1,1 1-1,0 0 0,-1-1 0,1 1 1,0 0-1,0-1 0,0 1 0,0 0 1,0 0-1,0 0 0,0 0 1,0 0-1,0 0 0,1 0 0,1-1 1,-2 2-1,0 0 1,0 0-1,0 0 1,0-1-1,0 2 1,0-1-1,0 0 1,0 0-1,0 0 1,0 0-1,0 0 1,0 1-1,0-1 1,0 0-1,0 1 1,0-1-1,0 1 1,-1-1-1,1 1 1,1 0-1,4 5 4,0 0 0,0 0-1,-1 1 1,1 0 0,3 8-1,1-2 0,-5-6 3,0 0 0,1-1 1,0 0-1,0 0 0,10 7 1,-15-12-6,0 0-1,0 0 1,1 0 0,-1-1 0,0 1 0,1 0 0,-1-1 0,1 1 0,-1-1 0,1 0 0,-1 1 0,1-1 0,-1 0 0,1 0 0,-1 0 0,1 0 0,-1 0-1,1 0 1,-1-1 0,1 1 0,-1 0 0,1-1 0,-1 1 0,1-1 0,-1 0 0,1 1 0,-1-1 0,0 0 0,0 0 0,1 0 0,-1 0 0,0 0 0,0 0 0,0 0-1,0 0 1,0 0 0,1-3 0,5-6 0,-1-1-1,-1 0 1,1 0-1,-2 0 1,1-1-1,3-17 1,-5 15 10,2 0 1,-1 1 0,2 0 0,7-14 0,-13 26-13,0 1 1,1-1-1,-1 1 1,0-1-1,1 1 0,-1-1 1,0 1-1,1-1 1,-1 1-1,1-1 1,-1 1-1,1 0 0,-1-1 1,1 1-1,-1 0 1,1-1-1,-1 1 0,1 0 1,-1-1-1,1 1 1,0 0-1,-1 0 1,1 0-1,0 0 0,-1 0 1,1 0-1,-1 0 1,1 0-1,0 0 1,-1 0-1,1 0 0,-1 0 1,1 0-1,0 0 1,-1 1-1,1-1 0,-1 0 1,1 0-1,-1 1 1,1-1-1,0 0 1,-1 1-1,1-1 0,-1 1 1,0-1-1,1 0 1,-1 1-1,1-1 1,-1 1-1,0-1 0,1 1 1,-1-1-1,0 1 1,1 0-1,20 39-9,-18-34 12,46 111-25,-29-66 137,3 0 0,1-1 0,37 54 0,-58-100-66,0 0 16,0-1 0,0 1 0,-1 0 0,1 0 0,-1 0 0,0 0 0,0 0 0,0 1 0,-1-1 0,1 1 0,-1-1-1,0 1 1,-1 0 0,1 6 0,-1-11-48,0 1-1,0 0 1,0-1-1,0 1 1,0-1-1,0 1 1,-1 0-1,1-1 1,0 1-1,0-1 1,-1 1-1,1-1 1,0 1-1,-1-1 1,1 1-1,-1-1 1,1 1-1,0-1 1,-1 0-1,1 1 1,-1-1-1,1 0 0,-1 1 1,1-1-1,-1 0 1,1 1-1,-2-1 1,1 0 12,-1 0 0,1 0 0,0 0 0,-1 0 1,1 0-1,-1 0 0,1 0 0,0 0 0,-1-1 0,1 1 0,-2-2 1,-2 0 25,0 0 1,1 0-1,0-1 1,-1 0 0,1 0-1,-4-4 1,-2-3-7,2-1 1,-1 0-1,1 0 1,1-1-1,0 0 1,1 0 0,0-1-1,-7-24 1,10 28-197,0-1 0,1 0 0,0 1 0,1-1 0,0 0 0,1 0 0,0 0 0,0 0 0,1 0 0,0 0 0,1 0 0,0 1 0,3-11 0,-3 16 59,0 0 0,0 0 0,0 0 0,1 1 0,-1-1 0,1 1 0,0-1 1,4-3-1,9-7-422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32.0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1 16836,'-1'1'76,"0"0"0,0 1 0,0-1 0,1 0 0,-1 1 0,1-1 0,-1 0 1,1 1-1,-1-1 0,1 1 0,0-1 0,-1 1 0,1-1 0,0 1 0,0-1 0,0 1 1,0-1-1,0 1 0,1-1 0,-1 2 0,1 5 101,0 30 371,3 0 1,0 0-1,3-1 1,1 0-1,21 61 1,87 172 906,3 12-850,-118-282-603,1 6 34,0 0 1,0 0-1,-1-1 0,0 1 1,0 0-1,0 1 0,0 6 1,-1-12-33,0-1 1,0 0 0,0 0 0,0 1 0,0-1 0,0 0 0,0 0 0,0 0 0,-1 1 0,1-1 0,0 0 0,0 0 0,0 1 0,0-1 0,0 0 0,0 0 0,0 0 0,-1 1 0,1-1-1,0 0 1,0 0 0,0 0 0,0 1 0,-1-1 0,1 0 0,0 0 0,0 0 0,0 0 0,-1 0 0,1 0 0,0 0 0,0 1 0,-1-1 0,1 0 0,0 0 0,0 0 0,0 0 0,-1 0 0,1 0-1,0 0 1,0 0 0,-1 0 0,1 0 0,0 0 0,0 0 0,-1-1 0,1 1 0,-11-9 139,1-3-55,0-2 1,1 0-1,-13-29 0,-18-54 68,23 56-110,3 7-7,-4-7-64,2-1 1,2 0-1,-14-70 1,27 109 17,1 1 1,0-1 0,-1 0-1,1 1 1,0-1 0,0 0 0,1 1-1,-1-1 1,0 0 0,1 1-1,0-1 1,1-2 0,-2 4 3,0 1 1,0-1-1,1 1 1,-1 0 0,0 0-1,0-1 1,1 1 0,-1 0-1,0 0 1,1-1-1,-1 1 1,0 0 0,1 0-1,-1 0 1,1-1-1,-1 1 1,0 0 0,1 0-1,-1 0 1,1 0-1,-1 0 1,0 0 0,1 0-1,-1 0 1,1 0 0,16 9-21,47 51-28,2 2 16,-59-55 32,1-2 1,0 1-1,0-1 0,0-1 1,0 1-1,1-1 0,9 3 1,-16-7 2,0 1 0,1-1 0,-1 1-1,0-1 1,0 1 0,0-1 0,0 0 0,0 0 0,1 0 0,-1 0 0,0-1 0,0 1 0,0-1 0,0 1 0,0-1 0,0 0 0,0 1 0,0-1 0,0 0 0,0 0 0,0-1 0,2 0-1,-1-1 3,-1 0 0,1 0 0,-1 0 0,0-1-1,0 1 1,0-1 0,0 1 0,0-1-1,-1 0 1,1 1 0,0-6 0,1-7 15,0 0 0,-2 0 1,0 0-1,0 0 1,-3-17-1,1 14 26,-1-1 0,-1 0-1,-1 1 1,-1 0 0,-10-27 0,10 38 13,3 11 1,4 16-11,2-4-44,2-1 0,-1 1 0,2-2 0,-1 1 0,2-1-1,0 0 1,1 0 0,18 20 0,-26-32-4,-1 0 0,1 0 0,0 0 0,0 0 0,0-1 0,0 1 0,0 0 0,0 0 0,0-1 0,0 1 0,0-1 0,1 1 0,-1-1 0,0 0-1,0 1 1,0-1 0,1 0 0,-1 0 0,0 0 0,0 0 0,0 0 0,1 0 0,-1 0 0,0 0 0,2-1 0,-2 0 1,1 1-1,-1-2 0,1 1 1,-1 0-1,0 0 0,1 0 0,-1-1 1,0 1-1,0-1 0,0 1 1,0-1-1,0 1 0,0-1 1,-1 1-1,2-3 0,1-7 1,1-1 0,-1 0 0,-1 1-1,1-14 1,0-155 116,-4 107-89,2 84-27,1 0-1,-1-1 1,6 17 0,1 5-15,1 13-26,-4-12-87,2 0 0,2-1 0,13 34-1,-17-58-439,-4-13-298,-3-18-350,-18-64 42,3 30 389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32.5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39 11170,'16'34'80,"0"-3"-72,-4-8 8,-1-16 312</inkml:trace>
  <inkml:trace contextRef="#ctx0" brushRef="#br0" timeOffset="1">84 28 11386,'0'-2'178,"3"-20"1412,1 18-640,2 13 45,12 32 699,-9-20-1186,1 0 0,20 32 0,-26-47-468,0-1-1,1 1 1,-1-1 0,1 0-1,0 0 1,1 0 0,-1-1-1,1 0 1,0 0 0,0-1-1,0 1 1,0-1-1,8 2 1,-6-2-69,1 0 149,0 0 0,0 0 0,0 1 0,-1 0 0,10 6 0,-17-9-83,0 0 1,0-1 0,0 1 0,0 0-1,1 0 1,-1 0 0,-1 0 0,1 1-1,0-1 1,0 0 0,0 0 0,-1 0-1,1 1 1,0-1 0,-1 0 0,1 1-1,-1-1 1,0 0 0,1 1 0,-1-1-1,0 1 1,0-1 0,0 1 0,0-1-1,0 0 1,0 1 0,-1-1 0,1 1-1,0-1 1,-1 0 0,1 1 0,-1-1-1,1 0 1,-1 1 0,1-1 0,-1 0-1,0 0 1,0 0 0,0 1 0,0-1-1,0 0 1,-1 1 0,0 0-73,1 0 0,-1 0 0,0 0 0,0 0 0,0 0 0,0-1 0,-1 1 0,1-1 0,0 1 1,-1-1-1,1 0 0,-1 0 0,1 0 0,-1 0 0,0 0 0,1-1 0,-1 1 0,0-1 0,0 0 0,1 0 0,-1 0 0,0 0 0,0 0 0,1 0 1,-1-1-1,0 1 0,1-1 0,-1 0 0,1 0 0,-1 0 0,1 0 0,-1 0 0,1-1 0,-1 1 0,1-1 0,0 1 0,0-1 0,0 0 0,0 0 0,0 0 1,0 0-1,1 0 0,-1-1 0,1 1 0,-3-5 0,-2-6-125,1 0 1,1 0-1,0 0 0,1-1 1,-2-22-1,-2-39-561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32.9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16572,'6'75'4674,"-3"-50"-4215,1 0 0,1-1-1,1 1 1,1-1 0,1 0 0,19 39 0,-18-47-384,0 1 1,1-2-1,1 1 1,0-1-1,1-1 0,1 0 1,0 0-1,1-2 1,25 19-1,-37-29-76,-1-1 1,1 0-1,-1 0 0,1 0 1,-1-1-1,1 1 0,-1 0 1,1-1-1,0 1 0,-1-1 1,1 1-1,0-1 0,0 0 1,-1 1-1,5-1 0,-5-1 1,-1 0 0,1 1 0,0-1 0,0 0 0,0 1 0,0-1 0,0 0 0,-1 0 0,1 0 0,0 0 0,-1 0 0,1 0 0,-1 0 0,1 0 0,-1 0-1,0 0 1,1 0 0,-1 0 0,0 0 0,1 0 0,-1 0 0,0-1 0,0 1 0,0 0 0,-1-2 0,1-13 7,-2 1 0,0-1 0,-1 1-1,0 0 1,-1 0 0,-7-15 0,8 19 12,2 9-16,0 0 1,0-1 0,0 1-1,0 0 1,0 0-1,-1 0 1,1 0 0,0 0-1,-3-2 1,4 4-4,0 0 1,-1 0-1,1 0 0,0 0 1,0-1-1,0 1 0,0 0 1,0 0-1,0 0 0,-1 0 1,1 0-1,0 0 1,0 0-1,0 0 0,0 0 1,0 0-1,-1 0 0,1 0 1,0-1-1,0 1 1,0 0-1,0 0 0,0 0 1,-1 0-1,1 1 0,0-1 1,0 0-1,0 0 1,0 0-1,-1 0 0,1 0 1,0 0-1,0 0 0,0 0 1,0 0-1,0 0 0,-1 0 1,1 0-1,0 0 1,0 1-1,0-1 0,0 0 1,-1 15 8,3-4-5,1 1 0,0-1 0,1 0 0,0-1 0,1 1 0,0-1 0,8 14 0,-9-18-6,1 1-1,-1-1 1,1 0 0,0 0 0,1 0 0,-1-1-1,1 0 1,0 0 0,0 0 0,1-1 0,12 7-1,-16-10 3,0 0-1,0 0 0,0 0 0,0-1 0,1 1 0,-1-1 0,0 0 1,0 0-1,1 0 0,-1 0 0,0 0 0,0-1 0,0 1 0,1-1 1,-1 0-1,0 0 0,0 0 0,0-1 0,0 1 0,0-1 0,-1 1 1,1-1-1,0 0 0,-1 0 0,1 0 0,-1-1 0,0 1 0,0 0 1,1-1-1,-2 1 0,3-4 0,1-2 6,0 0 1,-1 0-1,0-1 0,0 1 0,-1-1 1,0 0-1,-1 0 0,0 0 0,2-18 1,-4 7 28,0 0-1,-4-30 1,3 40-20,0 1 0,-2-1 0,1 1-1,-1 0 1,0 0 0,-1 0 0,-6-11 0,5 17-3,4 10-3,2 12-2,4 4-36,0-1-1,2 0 1,1 0 0,0-1-1,2 0 1,0-1 0,15 23-1,-24-42 9,-1-1 0,0 1-1,0-1 1,1 1-1,-1-1 1,0 1 0,1-1-1,-1 1 1,0-1-1,1 0 1,-1 1 0,1-1-1,-1 1 1,1-1 0,-1 0-1,1 1 1,-1-1-1,1 0 1,-1 0 0,1 0-1,0 1 1,-1-1-1,1 0 1,0 0 0,0 0-26,-1-1 1,0 1-1,1-1 1,-1 1-1,0 0 1,1-1-1,-1 1 1,0-1-1,1 1 1,-1-1-1,0 1 1,0-1-1,0 1 1,1-1-1,-1 1 1,0-1-1,0 0 1,0 1-1,0-2 1,-1-31-907,-3 17 741,-1 0-1,0 0 0,-9-17 0,-8-18-360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33.4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12835,'6'12'527,"3"7"17,17 26-1,-24-41-446,1-1-1,-1 0 1,1 1-1,0-1 1,0 0-1,0 0 0,0-1 1,0 1-1,1 0 1,-1-1-1,1 0 1,-1 0-1,9 3 0,-11-5-83,1 0 0,-1 1-1,1-1 1,-1 0-1,1 0 1,-1 0 0,1-1-1,-1 1 1,1 0 0,-1 0-1,0-1 1,1 1-1,-1-1 1,1 1 0,-1-1-1,0 0 1,0 1 0,1-1-1,-1 0 1,0 0-1,0 0 1,0 0 0,0 0-1,0 0 1,0 0 0,1-3-1,3-3 3,-1 0-1,0 0 1,5-14-1,1-1 115,-9 21-111,-1 1 0,0-1 0,0 1 0,1-1 0,-1 1-1,0 0 1,1-1 0,-1 1 0,0-1 0,1 1-1,-1 0 1,1-1 0,-1 1 0,1 0 0,-1-1-1,1 1 1,-1 0 0,1 0 0,-1 0 0,1-1-1,-1 1 1,1 0 0,-1 0 0,1 0 0,0 0-1,-1 0 1,1 0 0,-1 0 0,1 0 0,-1 0-1,1 0 1,-1 1 0,1-1 0,-1 0 0,1 0-1,-1 0 1,1 1 0,-1-1 0,1 0 0,-1 0-1,1 1 1,-1-1 0,1 0 0,-1 1 0,19 22 519,-16-19-442,232 323 5573,-230-320-5583,52 84 445,-52-82-462,0 1-1,-1 0 1,0 1 0,-1-1-1,0 1 1,0-1 0,1 18-1,-4-26-13,1 1-1,-1-1 1,0 0-1,0 1 1,0-1 0,-1 1-1,1-1 1,-1 0-1,1 1 1,-1-1-1,0 0 1,0 0-1,0 1 1,0-1 0,0 0-1,0 0 1,-3 3-1,2-4 5,1 1-1,-1-1 0,1 0 1,-1 0-1,0-1 0,1 1 1,-1 0-1,0 0 0,0-1 1,1 1-1,-1-1 0,0 0 0,0 1 1,0-1-1,0 0 0,0 0 1,-3 0-1,-1-1 46,0-1 0,-1 1 0,1-1 0,0 0 0,0 0 1,1-1-1,-1 0 0,0 0 0,1 0 0,0-1 0,-10-7 0,6 2-76,0-1 1,1 0-1,0 0 1,1-1-1,0 0 1,1 0-1,0 0 1,1-1-1,0 0 1,1 0-1,0-1 1,1 1-1,0-1 1,1 0-1,-1-17 1,2 9-274,1 0 1,2 1-1,-1-1 1,2 1-1,1 0 1,1 0-1,0 0 1,16-37-1,38-70-1209,-46 98 843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34.6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17 313 16868,'-1'-14'761,"1"7"-432,0 1-1,-1-1 1,0 0 0,0 0 0,-1 1-1,1-1 1,-4-6 0,5 13-300,0 0 1,0 0-1,0 0 1,0 0-1,0 0 0,0 0 1,0 0-1,0 0 0,0 0 1,0 1-1,0-1 1,0 0-1,0 0 0,-1 0 1,1 0-1,0 0 0,0 0 1,0 0-1,0 0 1,0 0-1,0 0 0,0 0 1,0 0-1,0 0 0,0 0 1,0 0-1,0 0 1,-1 0-1,1 0 0,0 0 1,0 0-1,0 0 1,0 0-1,0 0 0,0 0 1,0 0-1,0 0 0,0 0 1,0 0-1,-1 0 1,1 0-1,0 0 0,0 0 1,0 0-1,0 0 0,0 0 1,0 0-1,0 0 1,0 0-1,0 0 0,0 0 1,0 0-1,0-1 1,0 1-1,0 0 0,-1 0 1,1 10 734,3 30-549,2 0-1,2 0 0,1-1 1,2-1-1,2 1 0,1-1 1,24 46-1,-31-73-203,0 0-1,0 0 1,1-1-1,1 0 0,14 16 1,-21-25-8,0 1 0,1-1 1,-1 1-1,1-1 0,-1 0 1,1 0-1,0 1 0,-1-1 0,1 0 1,0-1-1,0 1 0,0 0 1,-1 0-1,1-1 0,0 1 1,0-1-1,0 0 0,0 0 0,0 1 1,0-1-1,0 0 0,0-1 1,0 1-1,0 0 0,0-1 0,0 1 1,0-1-1,0 1 0,0-1 1,0 0-1,0 0 0,-1 0 0,1 0 1,0 0-1,-1 0 0,1 0 1,0-1-1,-1 1 0,0-1 0,1 1 1,-1-1-1,0 1 0,0-1 1,2-2-1,3-6 16,-1 0 1,1-1-1,-2 0 1,1 0-1,-2 0 1,1 0-1,-1-1 1,-1 1-1,2-20 1,-2-3 31,-1-1 1,-4-36-1,2 54-46,-1-1-1,0 1 0,-1-1 0,-10-31 1,9 43-75,5 13 23,5 15 0,6 9 19,1 0 0,2-1 0,1 0 0,1-1 0,23 28 0,-36-52 27,0-1 1,0 0 0,0 0 0,0-1 0,0 1 0,1-1-1,-1 0 1,7 3 0,-10-5 0,0-1 0,0 1 0,0-1 0,1 1 0,-1-1 0,0 0 0,0 0 0,1 1 0,-1-1 0,0 0 0,1 0 0,-1 0 0,0-1 0,0 1 0,1 0 0,-1 0 0,0-1 0,0 1 0,1-1 0,-1 1 0,0-1 0,0 1 0,0-1 0,0 0 0,0 1 0,0-1 0,0 0 0,0 0 0,0 0 0,0 0 0,0 0 0,-1 0 0,1 0 0,0 0 0,-1 0 0,1 0 0,0 0 0,-1-1 0,1-1 0,3-7-2,-1-1 0,0 0-1,0-1 1,-1 1 0,-1 0-1,0-1 1,0 1 0,-2-21 0,-1 13-32,0 0 1,-2 0 0,0 0 0,-10-26 0,14 45 28,-11-25-136,11 24 126,0 0 1,0 0 0,-1 1 0,1-1-1,0 0 1,-1 0 0,1 1 0,-1-1-1,1 0 1,-1 1 0,1-1 0,-1 0-1,0 1 1,1-1 0,-1 1 0,0-1-1,1 1 1,-1-1 0,0 1 0,0 0-1,1-1 1,-1 1 0,0 0 0,0 0-1,1-1 1,-2 1 0,1 1 1,1-1 1,-1 1-1,1-1 1,-1 1-1,1-1 1,-1 1-1,1 0 1,0-1-1,-1 1 1,1 0-1,0-1 1,0 1-1,-1 0 1,1-1-1,0 1 0,0 0 1,0-1-1,0 1 1,0 0-1,0 0 1,0-1-1,0 1 1,0 0-1,0 0 1,1 0-1,4 25-151,-4-22 127,2 11 7,0 0 1,1 0-1,1-1 1,1 1-1,0-1 1,1 0-1,10 16 1,-16-30 29,-1 1 0,0 0 0,1-1 0,-1 1 0,1-1 0,-1 1 0,1-1 0,-1 1 0,1-1-1,-1 1 1,1-1 0,0 0 0,-1 1 0,1-1 0,0 0 0,-1 1 0,1-1 0,0 0 0,-1 0 0,1 0 0,0 0 0,0 1 0,-1-1 0,1 0 0,0 0 0,0 0 0,-1-1 0,1 1 0,0 0-1,-1 0 1,1 0 0,0 0 0,0-1 0,-1 1 0,1 0 0,-1-1 0,1 1 0,0 0 0,-1-1 0,1 1 0,-1-1 0,1 1 0,-1-1 0,1 1 0,-1-1 0,1 0 0,-1 1 0,1-1 0,-1 0-1,4-5-9,0-1 0,-1 1 0,0-1 0,2-7 0,-2 6-18,-3 8 28,5-11-30,-1 0 1,1 0-1,1 1 1,10-14-1,-15 22 19,1 0-1,-1 0 1,1 0-1,-1 0 1,1 0-1,0 1 1,0-1-1,0 1 1,0-1-1,0 1 1,0 0-1,1 0 1,-1 0-1,0 0 1,1 0-1,-1 0 0,0 1 1,1-1-1,-1 1 1,1 0-1,-1-1 1,1 1-1,-1 0 1,1 1-1,-1-1 1,1 0-1,-1 1 1,4 0-1,8 6-3,0-1 0,-1 2 0,0 0 0,0 0 0,22 20 0,-25-19 53,0 0 0,1-1-1,0-1 1,0 0 0,1 0 0,0-1-1,0 0 1,15 4 0,-25-10-17,-1 1 1,0-1 0,1 1 0,-1-1-1,1 0 1,-1 0 0,1 0 0,-1 0 0,1 0-1,-1 0 1,1 0 0,-1 0 0,0-1 0,1 1-1,-1-1 1,1 1 0,-1-1 0,0 1-1,1-1 1,-1 0 0,0 1 0,0-1 0,1 0-1,0-1 1,0 0 12,-1 0-1,0 0 1,0-1 0,0 1-1,0 0 1,-1 0 0,1 0-1,0-1 1,-1 1-1,0 0 1,1-1 0,-1 1-1,-1-5 1,0-5 103,0-1-1,-1 0 1,-1 0 0,-6-15 0,-7-15 167,-3 2 1,-2 0 0,-42-65 0,48 83-224,54 33-517,-34-9 308,0 0 1,0-1-1,0 0 0,0 0 0,0 0 0,0 0 0,0 0 1,0-1-1,0 0 0,7-3 0,-9 3 51,-1 0-1,0 0 1,0 0-1,1-1 0,-1 1 1,0-1-1,0 0 1,-1 1-1,1-1 1,0 0-1,0 0 1,-1 0-1,0 0 1,1 0-1,-1-1 1,0 1-1,0 0 1,0-1-1,0 1 1,0-1-1,0-2 0,-2-11-420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36.0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0 108 14771,'0'0'85,"0"-1"-1,0 1 1,1-1 0,-1 1-1,0 0 1,0-1 0,0 1-1,0 0 1,1-1 0,-1 1-1,0 0 1,0-1 0,1 1-1,-1 0 1,0-1 0,0 1-1,1 0 1,-1 0 0,0-1-1,1 1 1,-1 0 0,1 0-1,-1-1 1,0 1 0,1 0-1,-1 0 1,1 0 0,-1 0-1,0 0 1,1 0 0,-1 0-1,1 0 1,10 11 1626,9 33-239,-15-33-1192,8 20 126,-7-13-238,2 0 0,0 0-1,1-1 1,1 0 0,16 22 0,-26-39-161,1 1 1,-1-1 0,1 1-1,-1-1 1,0 1 0,1-1-1,-1 1 1,1-1 0,-1 0-1,1 1 1,0-1-1,-1 0 1,1 1 0,-1-1-1,1 0 1,0 0 0,-1 0-1,1 1 1,-1-1 0,1 0-1,0 0 1,-1 0-1,1 0 1,0 0 0,-1 0-1,1 0 1,0 0 0,-1-1-1,1 1 1,0 0 0,1-1-1,-1 0 1,0 0 0,0 0 0,0 0 0,0-1 0,0 1 0,0 0 0,0 0-1,0-1 1,0 1 0,0-1 0,0-1 0,3-8 16,0 0 0,3-19 0,-6 28-15,14-91 77,-11 56-54,19-68-1,-22 104-29,-1 0 1,0-1-1,1 1 0,-1 0 0,0 0 1,1 0-1,-1-1 0,1 1 0,0 0 0,-1 0 1,1 0-1,0 0 0,0 0 0,0 0 1,0 0-1,0 0 0,0 0 0,0 1 0,0-1 1,0 0-1,1 0 0,-1 1 4,0 0 1,0 0-1,0 0 1,0 1-1,0-1 1,0 0-1,0 0 1,-1 1-1,1-1 1,0 0-1,0 1 1,0-1-1,-1 1 1,1-1-1,0 1 1,0 0-1,-1-1 0,1 1 1,0 0-1,-1-1 1,2 2-1,4 7 72,-1 0-1,1 0 1,6 18-1,-9-21-50,58 137 798,-51-125-675,-4-13-90,-3-12-129,-4-10-351,0-1 0,-1 0 0,-6-23 0,-1-6 141,0-7-141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36.6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46 14315,'-1'8'504,"1"0"0,-1 0 0,1 0-1,1 1 1,-1-1 0,1 0 0,1 0 0,0 0-1,0 0 1,5 11 0,-4-10-320,1-1 0,1 0-1,0 0 1,0 0 0,0-1 0,1 1 0,0-1-1,13 11 1,-18-16-161,0-1 0,1 0-1,-1 0 1,0 0-1,1 0 1,-1 0 0,1 0-1,0 0 1,-1-1 0,1 1-1,0-1 1,-1 1-1,1-1 1,0 1 0,-1-1-1,1 0 1,3 0 0,-4 0 0,0 0 0,0-1 0,0 1 0,0-1 1,0 1-1,0-1 0,0 1 0,0-1 1,0 0-1,0 1 0,-1-1 0,1 0 0,0 0 1,0 0-1,-1 1 0,1-1 0,0 0 1,-1 0-1,1 0 0,0-2 0,1-1 77,-1-1 0,1 0 0,-1 0 0,0 1 0,-1-1 0,1 0 0,-1 0 0,0 0 0,0 0 0,-2-9 0,-1 1 165,0 1-1,-1 0 1,0 0 0,-1 0-1,-10-17 1,12 23-142,-1 0 0,1 0 0,-1 1 0,-1 0 0,1 0 0,-1 0 0,1 0 0,-2 1 0,1-1 0,0 1 1,-1 1-1,-8-5 0,13 7-106,0 0 1,0 1 0,0 0 0,1-1-1,-1 1 1,0-1 0,0 1 0,0 0-1,0 0 1,0 0 0,0-1-1,0 1 1,0 0 0,0 0 0,0 0-1,0 1 1,0-1 0,0 0-1,0 0 1,0 0 0,0 1 0,0-1-1,0 1 1,-2 0 0,3 0-15,-1 0-1,1 0 1,-1 0 0,1 0-1,-1 0 1,1 0 0,0 0-1,-1 0 1,1 0 0,0 0-1,0 0 1,0 1 0,0-1-1,0 0 1,0 0 0,0 0-1,0 0 1,0 1 0,2 6-206,0-1 0,0 0 0,0 0 0,1-1 0,4 10 0,-5-12-91,0-1 1,1 1-1,-1-1 1,1 0-1,-1 1 1,5 2-1,-6-5 240,0-1 0,-1 1 0,1 0 0,0-1 0,0 1-1,0-1 1,0 0 0,0 1 0,0-1 0,0 0 0,0 1 0,0-1 0,0 0 0,0 0-1,0 0 1,0 0 0,0 0 0,0 0 0,0 0 0,0 0 0,0 0 0,0-1-1,0 1 1,0 0 0,0-1 0,0 1 0,0-1 0,0 1 0,0-1 0,-1 1 0,3-2-1,13-14-891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37.0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63 461 15323,'-4'17'928,"-2"9"532,1 0-1,-2 38 1,7-56-1260,0 0 0,1-1 0,-1 1 1,1 0-1,1 0 0,0-1 0,0 1 1,0-1-1,1 1 0,0-1 0,0 0 1,8 11-1,-10-15-152,1-1-1,0 0 1,0 0 0,-1 1-1,1-1 1,1 0-1,-1 0 1,0-1 0,0 1-1,1 0 1,-1-1 0,1 0-1,-1 1 1,1-1-1,0 0 1,-1 0 0,1-1-1,0 1 1,0 0 0,0-1-1,0 0 1,4 0-1,-3 0-17,1-1-1,-1 0 0,0 0 1,0 0-1,1-1 0,-1 0 1,0 0-1,0 0 0,-1 0 0,1 0 1,0-1-1,-1 1 0,1-1 1,3-4-1,4-6 5,-1 1-1,0-2 1,0 1-1,-2-1 1,0-1 0,0 1-1,-1-1 1,-1-1 0,5-17-1,-3 1 39,0 0-1,-2-1 1,3-52 0,-8 57-32,-1 0 1,-2 1-1,0-1 1,-10-41-1,10 57-26,-2 0-1,0-1 0,0 1 0,-1 0 1,-1 1-1,0 0 0,0-1 0,-1 2 0,0-1 1,-1 1-1,-18-18 0,23 25-9,0 1 1,0-1-1,0 1 0,0-1 0,-1 1 0,1 0 1,0 0-1,-1 1 0,0-1 0,1 1 0,-1 0 1,0 0-1,0 0 0,0 0 0,0 0 1,0 1-1,0 0 0,0 0 0,1 0 0,-1 0 1,0 1-1,0-1 0,0 1 0,0 0 0,0 0 1,1 1-1,-1-1 0,0 1 0,1 0 0,-1 0 1,-3 3-1,-1 1 3,1 1 0,0 1-1,1 0 1,0 0 0,0 0 0,0 0 0,1 1 0,0 0 0,1 0-1,0 1 1,-5 18 0,3-6 0,2-1 0,0 1 0,1 0 0,0 33 0,3-53-7,0 8-5,0 0-1,1 0 1,3 14-1,-4-22 3,0-1-1,1 1 1,-1 0-1,1 0 1,-1-1-1,1 1 1,0 0-1,0-1 1,0 1-1,0 0 0,0-1 1,0 1-1,0-1 1,0 0-1,0 1 1,1-1-1,-1 0 1,1 0-1,-1 0 1,1 0-1,-1 0 1,1 0-1,0 0 0,-1 0 1,1-1-1,3 2 1,-2-2-9,0 0 1,1-1-1,-1 1 1,1 0-1,-1-1 1,1 0-1,-1 0 1,0 0-1,0 0 1,1-1-1,-1 1 1,5-4-1,38-29-143,-33 23 112,12-8-35,45-34-121,-61 48 182,-1 0-1,1 1 1,-1 0-1,1 0 1,1 1 0,15-4-1,-22 6 21,1 0 0,-1 1 1,0 0-1,1 0 0,-1 0 0,0 0 0,1 1 0,-1-1 1,0 1-1,1 0 0,-1 0 0,0 0 0,0 0 1,0 0-1,6 4 0,-5-1 16,1-1 1,-1 1 0,0 0-1,0 0 1,0 0 0,-1 1-1,1-1 1,4 9-1,0 5-66,0 0-1,-1 0 0,-1 0 0,6 29 0,-5-18 451,4 48 0,-11-57-395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28.9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527 71 14179,'0'-2'245,"0"-1"-1,-1 1 1,1-1-1,-1 1 1,0 0-1,1-1 1,-1 1-1,0 0 1,-1 0-1,1 0 1,0 0-1,-1 0 1,1 0-1,-1 0 1,1 0-1,-1 0 1,0 1-1,0-1 1,0 1-1,0-1 1,0 1-1,0 0 1,0 0-1,0-1 1,-1 2-1,1-1 1,-5-1-1,-7-2 241,0 1 1,0 0-1,-22-1 0,26 3-470,-10-2 45,-1 2 0,1 0 0,-1 2 0,-32 4 0,46-4-47,-1 1 0,1 0-1,-1 0 1,1 1 0,0 0 0,0 0-1,0 1 1,1 0 0,-1 0 0,1 0-1,0 1 1,0 0 0,1 0 0,-1 1-1,-6 8 1,-8 16-11,1 1 0,1 1 0,2 0 0,1 1 0,1 1 0,2 0 0,2 1-1,-9 53 1,18-83-6,0-1 0,0 1-1,1-1 1,-1 1-1,1-1 1,0 1-1,1 0 1,0 5 0,0-9-2,-1 0 0,1 0 0,0 1 0,-1-1 0,1 0 0,0 0 0,0 0 0,0 0 0,0 0 0,0-1 0,0 1 0,0 0 1,0 0-1,0-1 0,0 1 0,0 0 0,1-1 0,-1 1 0,0-1 0,0 0 0,1 1 0,-1-1 0,0 0 0,1 0 0,-1 0 0,0 0 0,0 0 1,1 0-1,-1 0 0,0 0 0,1 0 0,-1-1 0,2 0 0,52-11-117,-44 8 106,1 1 0,-1 0 0,0 1 1,1 0-1,0 1 0,11 0 0,-20 2 20,1-1 0,-1 1 0,0-1 0,-1 1-1,1 0 1,0 0 0,0 1 0,0-1 0,0 0 0,-1 1-1,1 0 1,-1-1 0,1 1 0,-1 0 0,0 1 0,0-1-1,1 0 1,-2 0 0,1 1 0,0-1 0,0 1 0,-1 0-1,0 0 1,1-1 0,-1 1 0,0 0 0,1 5 0,1 6 69,0-1 1,0 0-1,-2 1 1,1-1 0,-2 1-1,0-1 1,-2 14-1,2-19 6,-1-1-1,0 0 0,-1 0 0,1 0 0,-2-1 0,1 1 0,-1 0 0,1-1 1,-2 1-1,1-1 0,-1 0 0,0 0 0,0-1 0,-10 11 0,12-14-36,-1 0 0,0-1 0,1 1 0,-1-1 0,0 1 0,1-1 0,-6 1 0,7-1-41,1-1 1,-1 0-1,0 0 1,1 0 0,-1 0-1,1 1 1,-1-1-1,0 0 1,1 0-1,-1 0 1,0 0 0,1 0-1,-1-1 1,0 1-1,1 0 1,-1 0-1,0 0 1,1 0 0,-1-1-1,1 1 1,-1 0-1,0-1 1,1 1-1,-1 0 1,1-1 0,-1 1-1,1-1 1,-1 1-1,1-1 1,0 1-1,-1-1 1,1 1-1,-1-1 1,1 1 0,0-1-1,0 0 1,-1 1-1,1-1 1,0 0-1,0 0 1,0 1-5,-1-1-1,1 0 1,0 1 0,0-1-1,0 0 1,0 1 0,0-1-1,0 1 1,0-1 0,0 0-1,0 1 1,1-1 0,-1 1-1,0-1 1,0 0 0,1 1 0,-1-1-1,0 1 1,0-1 0,1 1-1,-1-1 1,1 1 0,-1-1-1,0 1 1,1 0 0,0-2-1,1 2-7,-1-1 0,1 0 0,-1 1 1,1-1-1,-1 1 0,1-1 0,-1 1 0,1 0 0,-1 0 0,3-1 0,0 1-18,0 0 1,0 1-1,0-1 0,-1 1 1,1-1-1,0 1 1,-1 0-1,7 3 0,-7-2 1,0 0-1,1 0 0,-1 1 1,0-1-1,-1 1 0,1 0 1,0 0-1,-1 0 0,0 0 0,1 0 1,-1 1-1,-1-1 0,1 1 1,2 5-1,-2-3-9,-1 1 0,1-1 0,-1 1-1,0 0 1,-1 0 0,0-1 0,-1 13 0,-2 2-9,-1 1 0,-2-1 0,0 0 1,-10 23-1,-4 5 53,11-30 41,1 1-1,0 0 1,2 1 0,-6 28-1,12-48-49,0 0-1,0 1 1,0-1 0,0 0 0,0 1-1,0-1 1,0 0 0,0 1-1,0-1 1,1 0 0,-1 0-1,0 1 1,1-1 0,-1 0-1,1 0 1,0 1 0,-1-1 0,1 0-1,0 0 1,0 0 0,-1 0-1,1 0 1,0 0 0,0 0-1,0 0 1,0-1 0,0 1-1,1 0 1,-1-1 0,0 1 0,0 0-1,0-1 1,1 1 0,-1-1-1,0 0 1,0 1 0,1-1-1,-1 0 1,0 0 0,2 0-1,2 0-156,-1 0-1,1 0 0,-1 0 0,1-1 1,-1 0-1,1 0 0,-1 0 0,0 0 1,0-1-1,1 1 0,3-3 0,-2 0 54,-1 0 1,0 0-1,1-1 0,-2 1 0,1-1 0,0 0 0,6-11 0,11-20-472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7.1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 16371,'6'-1'152,"-1"-1"0,1 1 0,0 0-1,-1 1 1,1-1 0,0 1 0,0 0-1,-1 1 1,1-1 0,0 1 0,-1 0-1,1 1 1,-1-1 0,1 1 0,-1 0-1,0 1 1,1-1 0,-1 1 0,-1 0-1,1 0 1,0 0 0,-1 1 0,1 0-1,-1 0 1,0 0 0,-1 0 0,1 1-1,-1-1 1,1 1 0,-1 0 0,-1 0-1,1 0 1,-1 0 0,0 1 0,0-1-1,2 11 1,-2 10 310,-4 47-1,1-52-273,0 1-1,2-1 1,3 29 0,-4-49-194,0 0 1,0-1 0,0 1-1,0 0 1,0 0 0,0-1-1,1 1 1,-1 0 0,0-1-1,0 1 1,0 0 0,1-1-1,-1 1 1,0 0 0,1-1-1,-1 1 1,0-1 0,1 1-1,-1 0 1,1-1 0,-1 1-1,1-1 1,-1 1 0,1-1 0,0 0-1,-1 1 1,1-1 0,-1 1-1,1-1 1,1 0 0,-1 0-27,0-1 1,0 1-1,0-1 1,0 1-1,0-1 1,0 0-1,0 1 1,0-1-1,0 0 1,-1 0-1,1 0 1,0 0-1,0 0 1,-1 0 0,2-2-1,20-42-1441,-22 45 1462,26-79-1209,-18 53 729</inkml:trace>
  <inkml:trace contextRef="#ctx0" brushRef="#br0" timeOffset="1">96 233 17436,'-4'0'1528,"4"-8"-928,6-3-240,7-6 712,0-2-231,5-2-505,-1-4-432,1 1-1505,0 2 1569,-1 7-360,-1 2-168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29.8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71 23 18644,'1'-12'1108,"0"1"263,-3 22 364,-21 105 627,-20 113-1707,40-205-631,2-15-202,2-13-616,24-87-3469,68-163 1,-90 247 4297,-2 4 37,-1 1 0,1-1 0,1 1 0,-1 0 0,0 0 0,0 0 0,1-1 0,-1 1 0,3-2 0,-4 4-48,0 0-1,0 0 1,0 0-1,1 0 1,-1 0 0,0 0-1,0 0 1,0 0 0,0 0-1,0 0 1,0 0-1,1 0 1,-1 0 0,0 0-1,0 0 1,0 0-1,0 0 1,0 0 0,0 0-1,1 0 1,-1 0-1,0 0 1,0 0 0,0 0-1,0 0 1,0 0 0,1 0-1,-1 0 1,0 0-1,0 0 1,0 0 0,0 0-1,0 1 1,0-1-1,0 0 1,0 0 0,0 0-1,1 0 1,-1 0 0,0 0-1,0 0 1,0 1-1,0-1 1,0 0 0,0 0-1,0 0 1,4 11 638,-1 11 253,19 128 2930,-17-127-3622,1 0 0,1 0 0,1-1 0,16 31 0,-20-47-264,-1-1-280,-1 0 0,1 0 1,-1-1-1,3 11 0,-5-14 274,0 0 0,0 0 0,0 0-1,1 0 1,-1 0 0,0 0-1,0 0 1,-1 1 0,1-1 0,0 0-1,0 0 1,0 0 0,-1 0 0,1 0-1,-1 0 1,1-1 0,0 1-1,-1 0 1,0 0 0,1 0 0,-1 0-1,1 0 1,-1-1 0,0 1 0,0 0-1,0-1 1,1 1 0,-1 0-1,0-1 1,-2 2 0,-12 3-595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30.3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0 571 18900,'6'-5'1456,"10"-9"-984,3-6-159,8-8 447,6-1-224,6-4-280,5-2-232,-1 4-560,1 2-208,-7 7 544,-6 6-201,-13 4-103</inkml:trace>
  <inkml:trace contextRef="#ctx0" brushRef="#br0" timeOffset="1">514 1 15355,'4'26'1913,"-4"6"-1169,0 8-264,0 8 1320,4 3-991,8-1-129,-1-2-248,2-3-264,2-10-544,-1-5-280,-4-11-369,-2-8-407,-10-12 280,-12-12 200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30.9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0 506 18676,'5'-10'279,"1"1"-1,0 0 1,0 0-1,1 1 1,0 0-1,1 0 1,0 1 0,0 0-1,0 0 1,1 1-1,17-9 1,0 0 134,1 3-1,56-20 1,-82 32-408,26-8 218,31-7 0,-51 14-202,0 0 1,0 0-1,1 1 1,-1-1-1,0 2 0,0-1 1,0 1-1,0 0 1,0 0-1,8 3 1,-13-3-13,1 0 1,-1 1-1,0-1 1,0 0-1,0 1 1,0 0-1,0-1 1,0 1 0,0 0-1,-1 0 1,1 0-1,0 0 1,-1 0-1,0 0 1,1 0-1,-1 1 1,0-1-1,0 0 1,0 1-1,-1-1 1,1 1-1,-1-1 1,1 1-1,-1-1 1,0 1 0,0 0-1,0-1 1,0 1-1,0-1 1,-1 1-1,1-1 1,-1 4-1,-2 4 57,0 0 0,0 1 0,-1-1-1,0 0 1,0-1 0,-9 14 0,0-3-130,0-2 1,-1 0 0,-1 0 0,0-1 0,-1-1 0,-1-1-1,-29 20 1,36-30-1387,11-9 69,16-14 133,7-2 222</inkml:trace>
  <inkml:trace contextRef="#ctx0" brushRef="#br0" timeOffset="1">550 1 19172,'3'6'1993,"0"8"-1385,-2 13-240,2 4 1144,3 2-832,-1 2-216,3-2-264,0-3-208,0-6-848,-1-4 656,-3-14 32,-2-6-128,-2-10-152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38.0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58 465 12763,'-11'20'3231,"11"-20"-3195,0 0 1,0 0-1,0 0 1,0 0-1,0 0 1,0 0-1,0 0 1,0 0-1,0 0 1,0 0-1,0 0 1,0 1-1,0-1 1,0 0-1,0 0 1,0 0-1,0 0 1,0 0-1,0 0 1,0 0-1,0 0 1,0 0-1,0 0 1,0 0-1,0 1 1,0-1-1,0 0 1,0 0-1,0 0 1,0 0-1,0 0 1,0 0-1,0 0 1,0 0-1,1 0 1,-1 0-1,0 0 1,0 0-1,0 0 1,0 0-1,0 0 1,0 0-1,0 0 1,0 0-1,0 1 1,0-1-1,0 0 1,0 0-1,0 0 1,1 0-1,-1 0 1,0 0-1,0 0 0,0 0 1,0 0-1,0 0 1,0 0-1,0-1 1,0 1-1,0 0 1,11-8 1214,-4-1-1023,-1 0-1,0 0 1,0 0 0,0-1 0,-1 0 0,-1 0-1,0 0 1,0-1 0,-1 1 0,0-1-1,1-12 1,-3 16-164,0-1-1,0 0 1,0 0-1,-1 0 1,-1 0-1,1 1 1,-1-1-1,-1 0 1,1 0-1,-1 1 1,-1-1-1,1 1 1,-1 0-1,0 0 1,-1 0-1,-5-9 1,7 14-48,1 0 0,-1 0 0,0 0 0,1 0 1,-1 1-1,0-1 0,0 1 0,0-1 0,-1 1 1,1-1-1,0 1 0,0 0 0,-5-1 0,6 2-6,-1-1 0,1 1 0,-1 0 0,1 0 0,-1 0 1,1 0-1,0 1 0,-1-1 0,1 0 0,-1 0 0,1 1 0,0-1 0,-1 1 0,1 0 0,0-1 0,0 1 0,-1 0 0,-1 1 0,0 1 5,1 0 1,-1 0-1,0 0 0,1 1 0,0-1 1,-1 1-1,1-1 0,1 1 0,-1 0 1,1 0-1,-1 0 0,1 0 0,0 0 1,0 0-1,0 5 0,1 3-1,0 0 0,0-1 0,1 1 0,0-1-1,1 1 1,1-1 0,0 0 0,6 16 0,-6-20-12,0 1 1,0 0-1,1-1 1,0 0-1,1 0 1,-1 0-1,1-1 1,1 0-1,-1 1 1,1-2-1,0 1 1,11 7-1,-15-12-1,0 1 0,0-1 0,0 0 0,0 0 0,0-1 0,0 1 0,0 0 0,0-1-1,1 1 1,-1-1 0,0 0 0,0 1 0,0-1 0,1 0 0,-1 0 0,0-1-1,0 1 1,0 0 0,0-1 0,3 0 0,-2-1 0,0 1-1,0-1 1,-1 0-1,1 0 1,-1 0 0,1 0-1,-1 0 1,0-1 0,0 1-1,0-1 1,0 1-1,2-5 1,2-5 2,0 0-1,-1-1 1,-1 1 0,0-1-1,3-19 1,-2 3 17,-2-1 0,0-43 0,-1 83-39,-1 0 0,2-1 1,-1 1-1,9 17 0,21 46-46,-28-65 62,0 0-1,0 0 0,1-1 0,1 1 1,8 9-1,-13-15 5,0-1-1,0 0 1,1 0 0,-1 0 0,0-1 0,0 1-1,1 0 1,-1 0 0,0-1 0,1 1 0,-1-1-1,1 1 1,-1-1 0,1 1 0,-1-1-1,4 0 1,-4 0 1,1-1-1,0 1 0,-1-1 1,0 1-1,1-1 0,-1 0 1,1 1-1,-1-1 0,0 0 1,1 0-1,-1 0 0,0 0 1,0 0-1,0 0 0,0-1 1,0 1-1,0 0 0,0-1 0,0 1 1,0-3-1,8-15 10,-1 0-1,-1-1 1,0-1-1,-2 1 1,6-42 0,-6 29-1,12-37 0,-17 68-11,1 1 0,-1-1 0,1 0 1,0 0-1,-1 1 0,1-1 0,0 0 0,0 1 0,0-1 0,0 1 0,1-1 0,-1 1 0,0-1 0,1 1 1,2-2-1,-3 2 0,0 1 0,0 0 1,0-1-1,0 1 0,0 0 1,0 0-1,0 0 0,0 0 1,0 0-1,0 0 0,0 0 1,0 0-1,0 1 0,0-1 1,0 0-1,0 0 0,-1 1 1,1-1-1,0 1 0,0-1 0,1 2 1,5 3-2,-1 0 1,0 1-1,0 0 0,-1 0 1,8 11-1,-6-8 6,11 16 18,-10-14 7,1 1 1,-1-1-1,2-1 1,-1 0-1,2 0 1,16 12 0,-27-21-23,1 0 0,0-1-1,0 1 1,0-1 0,0 0 0,0 1 0,0-1 0,-1 0 0,1 1 0,0-1 0,0 0 0,0 0 0,0 0 0,0 0 0,0 0 0,0 0 0,0 0 0,0 0 0,0 0 0,0-1 0,0 1 0,0 0 0,0-1 0,0 1 0,0 0 0,-1-1 0,1 1 0,0-1 0,0 0 0,0 1 0,-1-1 0,1 1 0,0-1 0,-1 0 0,1 0 0,0 1 0,-1-1 0,1 0 0,-1 0 0,1 0 0,-1 0 0,0 0 0,1 0 0,-1 1 0,0-2 0,3-6 26,-1-1-1,0 1 1,0 0 0,0-10 0,-2 13-18,13-168 253,-13 170-270,0 0-1,1 1 1,-1-1 0,1 0 0,0 1 0,0-1 0,0 0 0,0 1 0,0-1 0,1 1-1,-1 0 1,2-3 0,-2 5 1,-1-1 0,1 1 0,-1 0 0,1-1 0,-1 1 1,0 0-1,1-1 0,-1 1 0,1 0 0,-1 0 0,1 0 0,-1 0 0,1-1 0,0 1 0,-1 0 0,1 0 0,-1 0 0,1 0 0,-1 0 0,1 0 0,-1 0 0,1 0 0,0 1 0,1 0 0,-1-1-1,0 1 0,1 0 1,-1 0-1,0 0 0,0 0 1,1 0-1,-1 0 0,0 0 1,0 0-1,0 1 0,1 0 1,7 12-249,-1-1 1,0 1-1,-1 0 0,0 1 1,-1 0-1,-1 0 1,5 24-1,-10-26-83,0-13 324,0 0 0,0 1 0,0-1-1,0 0 1,0 0 0,0 0 0,0 1-1,0-1 1,-1 0 0,1 0 0,0 0 0,0 1-1,0-1 1,0 0 0,0 0 0,0 0-1,-1 0 1,1 0 0,0 1 0,0-1-1,0 0 1,0 0 0,-1 0 0,1 0 0,0 0-1,0 0 1,0 0 0,-1 0 0,1 0-1,0 0 1,0 1 0,-1-1 0,1 0 0,0 0-1,0 0 1,0 0 0,-1-1 0,1 1-1,0 0 1,0 0 0,0 0 0,-1 0 0,1 0-1,0 0 1,-16-12-488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38.5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17412,'16'5'1384,"0"9"-1288,1 0-488,2 0 936,1-1-584,-1 0-64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38.9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85 250 12483,'0'1'85,"1"-1"0,-1 1 0,0-1 0,0 1 0,1 0 0,-1-1 1,0 1-1,1-1 0,-1 1 0,0-1 0,1 1 0,-1-1 0,1 1 1,-1-1-1,1 0 0,-1 1 0,1-1 0,-1 0 0,1 1 0,0-1 0,-1 0 1,1 0-1,-1 1 0,1-1 0,0 0 0,-1 0 0,1 0 0,0 0 1,-1 0-1,2 0 0,-1 0 67,0-1 1,0 0-1,0 0 1,0 1-1,-1-1 1,1 0-1,0 0 1,0 0-1,-1 0 1,1 0-1,0 0 1,-1 0-1,1 0 1,0-2-1,2-5 503,0 0-1,-1 0 1,2-14-1,-3 10-272,0 0 0,-1 0 1,0 0-1,-1 0 0,-1 0 0,-3-17 1,3 22-295,0 0 1,-1 1 0,1-1 0,-1 0 0,-1 1 0,1 0 0,-1 0 0,0 0 0,0 0 0,-1 0 0,0 1 0,-5-6-1,9 10-68,-1 0-1,1 0 0,0 0 0,0 0 0,-1 0 0,1 0 0,-1 0 1,1 0-1,-1 1 0,1-1 0,-1 1 0,1-1 0,-1 1 0,1-1 0,-1 1 1,0 0-1,1 0 0,-1 0 0,0 0 0,1 0 0,-4 0 0,3 1 2,1 0 1,-1 0-1,1 0 0,0 0 0,-1 0 0,1 0 0,0 0 0,0 0 0,0 1 0,0-1 0,0 0 0,0 1 0,0-1 0,0 1 1,0-1-1,0 1 0,0 2 0,-2 4 37,1 0 0,0 1 0,1 0 0,0-1 0,0 1 0,1 17 0,1-12-18,1 0 0,1-1-1,0 1 1,1-1 0,1 1-1,0-1 1,1-1 0,0 1 0,0-1-1,13 17 1,-15-23-37,1-1 1,-1 0-1,1-1 0,0 1 1,0-1-1,0 0 0,0 0 1,1 0-1,-1-1 1,11 5-1,-12-7-35,1 0 1,-1 1-1,1-1 1,0-1-1,-1 1 1,1-1-1,0 0 1,0 0-1,-1 0 0,1 0 1,0-1-1,-1 0 1,1 0-1,0 0 1,-1-1-1,5-2 1,-4 2 47,-1 0 0,1 0 1,-1-1-1,0 0 0,0 0 1,0 0-1,0 0 0,-1-1 1,1 0-1,-1 1 0,0-1 1,0 0-1,0-1 0,-1 1 0,1 0 1,-1-1-1,0 0 0,-1 1 1,1-1-1,1-5 0,-1-24-108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39.4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174 328 17516,'10'30'1696,"6"8"-1072,6 0-272,1 8 1289,3 3-849,7 3-376,4 0-80,-1-4-232,-2-5-208,-3-4-480,-7-4-192,-9-7-841,-6-8 1257,-18-10-280,-7-4-248</inkml:trace>
  <inkml:trace contextRef="#ctx0" brushRef="#br0" timeOffset="1">99 677 14347,'-12'-15'403,"2"0"0,-1 0 0,2-1 0,0 0 1,1-1-1,0 0 0,2 0 0,0 0 0,0-1 0,2 0 0,0 0 0,2 0 0,0-1 1,0-31-1,3 23-137,1 0 0,2 0 1,0 1-1,2 0 0,1-1 1,0 2-1,2-1 0,2 1 1,18-34-1,-24 50-245,1 0 1,0 0 0,0 1-1,0 0 1,1 1-1,0-1 1,1 1-1,9-6 1,-15 11-20,1 0 0,0 0-1,0 0 1,1 1 0,-1-1 0,0 1 0,0 0-1,1 0 1,-1 0 0,1 0 0,-1 1 0,1-1-1,-1 1 1,1 0 0,-1 0 0,1 0 0,-1 0-1,1 1 1,-1 0 0,1-1 0,-1 1 0,0 0-1,1 1 1,-1-1 0,0 1 0,5 3 0,-2-1 40,0 1 0,0 0 0,-1 1 0,0-1 0,0 1 0,-1 0 0,1 0-1,-1 1 1,-1-1 0,1 1 0,-1 0 0,0 0 0,-1 0 0,0 0 0,0 0 0,0 1 0,0 7 0,1 6 180,-1 0-1,-2 0 1,0 0-1,-5 39 1,-1-26-624,-1 0 1,-2-1-1,-16 40 1,23-68-1433,2-7 1315,3-8 95,5-8-568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40.1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42 279 16363,'19'25'1653,"27"52"0,-33-52-521,2-1-1,23 30 1,-32-50-671,-5-8-168,-3-9-83,-2 2-135,0-1 0,-1 2 0,0-1 0,-1 1 1,-11-16-1,-42-46 128,35 44-152,20 23-43,0-1-9,-1 1 0,1 0 0,-1 0-1,1 1 1,-1-1 0,-1 1 0,-10-7 0,16 12-2,0 0 1,0 0-1,0-1 1,0 1-1,0 0 0,0 0 1,0-1-1,0 1 1,0 0-1,0 0 0,0 0 1,0-1-1,0 1 1,1 0-1,-1 0 0,0-1 1,1 1-1,-1 0 0,0-1 1,1 2-1,8 12-7,0 0 0,0 0 0,1-1 0,1-1 0,0 0 0,1 0-1,1-1 1,-1 0 0,1-1 0,1-1 0,15 8 0,-27-16 10,0 0 0,0 1 0,0-2 0,0 1 1,1 0-1,-1 0 0,0-1 0,1 1 0,-1-1 0,0 0 1,1 1-1,-1-1 0,0 0 0,1 0 0,-1-1 0,0 1 0,1-1 1,-1 1-1,0-1 0,1 1 0,-1-1 0,0 0 0,0 0 0,0 0 1,0-1-1,0 1 0,0 0 0,0-1 0,0 1 0,-1-1 0,1 0 1,0 1-1,-1-1 0,0 0 0,1 0 0,-1 0 0,0 0 0,2-4 1,1-4 4,-1 0 1,0 0-1,-1 0 1,0-1 0,0 1-1,-1-1 1,0-14 0,-2-1 12,-1 0 0,-1 0 0,-2-1 0,0 2 0,-11-30 0,20 79-77,12 23 45,2-1 0,32 59 1,-50-105 15,19 27 40,-19-26-38,1-1 0,-1 1 0,0-1 0,1 1 0,-1-1 0,0 1 0,1-1 0,-1 0 0,0 1-1,1-1 1,-1 1 0,1-1 0,-1 0 0,1 1 0,-1-1 0,1 0 0,-1 0 0,1 1 0,0-1 0,-1 0 0,1 0 0,-1 0 0,1 0 0,-1 0 0,1 1 0,0-1-1,-1 0 1,1-1 0,-1 1 0,1 0 0,0 0 0,-1 0 0,1 0 0,-1 0 0,1 0 0,-1-1 0,1 1 0,-1 0 0,1-1 0,-1 1 0,1 0 0,-1-1-1,1 1 1,-1 0 0,1-1 0,-1 1 0,0-1 0,1 1 0,-1-1 0,1 0 0,2-8 27,-1 1 1,0-1-1,0 0 0,-1 0 0,0-1 1,-1 1-1,1 0 0,-3-16 1,1 7 1,-15-159 200,10 125-237,6 48-19,2 4 8,7 12 1,8 22 1,-10-17 12,18 40 222,56 91-1,-77-142-180,0-1 1,0 0-1,1 0 1,-1 0 0,1 0-1,9 6 1,-13-11-40,-1 1 0,1-1-1,0 1 1,0-1 0,0 1 0,-1-1 0,1 0 0,0 1 0,0-1 0,0 0 0,0 0 0,-1 0 0,1 0 0,0 0 0,0 0 0,0 0 0,0 0 0,0 0 0,0 0 0,-1 0 0,1 0 0,2-1 0,-2 0-26,0 0 0,0 0 0,0 0 0,-1-1 0,1 1 1,0 0-1,0 0 0,-1-1 0,1 1 0,0 0 0,-1-1 0,1 1 0,-1-1 1,0 1-1,0-1 0,1 1 0,-1-1 0,0-2 0,0-9-279,0 0 0,-1 0 0,0-1 0,-1 1 0,-1 0 0,0 1 0,-1-1 0,0 1 0,-10-22-1,-7-8-405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40.5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17956,'0'0'1608,"3"5"-1352,3 1-312,3 1 736,4-4-1200,0 2-544,1-2 824,1-3-248,-1-1-176</inkml:trace>
  <inkml:trace contextRef="#ctx0" brushRef="#br0" timeOffset="1">197 5 14971,'4'4'426,"0"1"0,-1-1-1,1 1 1,-1 0 0,0 0 0,0 0 0,-1 0-1,1 1 1,-1-1 0,-1 1 0,1-1-1,1 10 1,-2-7-55,1-1-1,1 1 1,-1-1-1,1 0 1,0 0-1,7 12 1,-9-18-360,0-1 1,0 1 0,-1 0 0,1 0-1,0 0 1,0-1 0,0 1 0,0 0-1,0-1 1,0 1 0,0-1 0,0 0-1,1 1 1,-1-1 0,0 0 0,0 1-1,0-1 1,0 0 0,0 0 0,1 0 0,-1 0-1,0 0 1,0 0 0,2-1 0,32-10-255,-13 4 98,-14 5 134,0 1 1,1 0-1,-1 0 0,1 1 0,-1 0 0,1 0 0,-1 1 1,1 0-1,13 4 0,-18-4 55,-1 0 1,1 1-1,-1-1 1,1 1-1,-1 0 1,0 0-1,0 0 1,0 0-1,0 0 0,0 1 1,0-1-1,-1 1 1,1 0-1,-1 0 1,0 0-1,0 0 1,0 0-1,0 1 0,0-1 1,-1 0-1,1 1 1,-1-1-1,0 1 1,1 5-1,-2-5-11,1 1 0,0-1-1,-1 1 1,0-1 0,0 1-1,0-1 1,-1 1 0,1-1 0,-1 1-1,0-1 1,-1 0 0,1 1-1,-1-1 1,0 0 0,1 0 0,-2 0-1,1 0 1,0 0 0,-1-1 0,0 1-1,0-1 1,0 0 0,0 1-1,-1-1 1,1-1 0,-1 1 0,0 0-1,1-1 1,-1 0 0,0 0-1,0 0 1,-1 0 0,1-1 0,0 0-1,-1 0 1,1 0 0,-1 0-1,1-1 1,0 1 0,-1-1 0,1 0-1,-7-1 1,-25-7-68,1-8-37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41.2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1 339 12923,'0'-1'150,"0"0"1,0 0 0,0 0-1,0 0 1,0 0 0,0 0-1,0 0 1,0 0 0,0 0-1,0 0 1,1 0 0,-1 0-1,0 0 1,1 0 0,-1 0-1,0 0 1,1 0 0,-1 1-1,1-1 1,0 0 0,-1 0-1,1 0 1,0 1 0,-1-1-1,1 0 1,0 1 0,0-1-1,-1 1 1,1-1 0,0 1-1,0-1 1,0 1 0,0 0-1,0-1 1,0 1 0,0 0-1,1-1 1,5 1 536,1-1 0,-1 1 1,0 0-1,12 2 0,16-1 267,-33-1-916,-1-1 0,1 1-1,0-1 1,0 1-1,0-1 1,0 1 0,0-1-1,-1 0 1,1 0 0,0 0-1,-1 0 1,1 0 0,-1 0-1,1-1 1,-1 1 0,1 0-1,-1-1 1,0 1 0,0-1-1,0 0 1,0 1 0,1-3-1,-1 1 5,0 0-1,0-1 1,0 1-1,-1 0 1,1-1-1,-1 1 1,0-1-1,0 1 1,0-1-1,0 1 1,-2-7-1,1 4 10,-1 1 0,1-1 0,-1 0 0,-1 0 0,1 1 0,-1-1-1,0 1 1,0 0 0,0 0 0,-1 0 0,0 0 0,0 0 0,0 1-1,-6-5 1,10 9-46,-1-1 0,1 1 0,0 0 0,-1-1 1,1 1-1,-1 0 0,1-1 0,-1 1 0,1 0 0,-1 0 0,1 0 0,-1-1 0,1 1 0,-1 0 0,1 0 0,-1 0 0,1 0 0,-1 0 0,1 0 0,-1 0 0,0 0 0,1 0 0,-1 0 0,1 0 0,-1 0 0,1 1 0,-1-1 0,1 0 0,-1 0 0,1 0 0,-1 1 0,1-1 0,-1 0 0,1 1 1,0-1-1,-1 0 0,1 1 0,-1-1 0,1 1 0,0-1 0,-1 1 0,1-1 0,0 0 0,0 1 0,-1-1 0,1 1 0,0-1 0,0 1 0,0 0 0,0-1 0,0 1 0,-1-1 0,1 1 0,0-1 0,0 1 0,0 4 8,0-1 0,0 1 0,0-1 0,0 1 0,2 8 0,2 3-7,0 0 0,2-1 0,0 1 0,12 21 0,-14-29-13,0 0-1,1-1 0,0 1 1,1-1-1,-1 0 0,1-1 1,1 1-1,-1-1 0,15 10 1,-19-15 2,1 0 0,-1 1 0,1-1 0,0 0 0,0 0 0,0-1 0,-1 1 0,1-1 0,0 1 0,0-1 0,0 0 0,0 0 0,0 0-1,0-1 1,0 1 0,-1-1 0,1 1 0,0-1 0,0 0 0,4-2 0,4-3-11,0 0 0,0-1-1,17-14 1,-21 15 17,0 0-1,1 0 1,-1 1-1,1 0 1,1 1 0,11-6-1,-19 10 9,-1 0-1,0 0 1,0 0 0,0 0-1,1 0 1,-1 0-1,0 0 1,0 0 0,0 0-1,0 0 1,0-1 0,1 1-1,-1 0 1,0 0 0,0 0-1,0 0 1,0 0-1,0-1 1,0 1 0,0 0-1,0 0 1,0 0 0,1 0-1,-1-1 1,0 1-1,0 0 1,0 0 0,0 0-1,0 0 1,0-1 0,0 1-1,0 0 1,0 0-1,0 0 1,0-1 0,0 1-1,0 0 1,-1 0 0,1 0-1,0 0 1,0-1-1,0 1 1,-8-12 234,-18-15 40,18 19-178,-13-13 68,-89-101 263,109 120-553,-1 0 1,1 1-1,0-1 0,0 0 1,0 0-1,1 0 0,-1 0 1,0 0-1,1 0 0,0 0 1,-1-1-1,1 1 0,0 0 1,0 0-1,0 0 0,0 0 1,0 0-1,1 0 0,-1-1 1,1 1-1,-1 0 0,1 0 0,0 0 1,0 0-1,0 0 0,0 1 1,1-4-1,7-14-253,-1-8-319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8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1 261 14675,'7'0'1977,"6"-3"-929,4-4-368,6-9 2113,4-4-1625,7-8-352,2-1-32,0-4-424,3 0-320,-6 4-792,-3 2 280,-14 9 296,-11 3-168,-15 12-104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41.7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16572,'6'38'821,"2"1"1,1-1-1,2 0 1,2-1-1,2 0 1,1-1-1,25 41 1,-38-71-748,40 63 656,-38-62-669,1 0 1,-1 0 0,1-1 0,1 0-1,-1 0 1,15 10 0,-20-15-64,-1-1 1,1 1-1,0 0 0,0-1 1,0 1-1,0-1 1,0 0-1,0 1 0,0-1 1,0 1-1,0-1 0,0 0 1,1 0-1,-1 0 1,0 0-1,0 0 0,0 0 1,0 0-1,0 0 0,0 0 1,0 0-1,0-1 1,0 1-1,0 0 0,0-1 1,2 0-1,-1-1-5,-1 1 1,0 0-1,0-1 0,0 0 0,0 1 0,0-1 0,0 0 1,0 1-1,0-1 0,-1 0 0,1 0 0,-1 0 1,1 0-1,-1-1 0,2-11-47,-1 1-1,-1-1 1,-2-18 0,2 30 47,-6-75-153,6 77 162,0 0-1,0 1 0,0-1 0,1 0 0,-1 0 0,0 0 0,0 0 0,0 0 0,1 0 0,-1 0 1,0 1-1,0-1 0,0 0 0,1 0 0,-1 0 0,0 0 0,0 0 0,0 0 0,1 0 1,-1 0-1,0 0 0,0 0 0,0 0 0,1 0 0,-1 0 0,0-1 0,0 1 0,0 0 0,1 0 1,-1 0-1,0 0 0,0 0 0,0 0 0,0 0 0,1 0 0,-1-1 0,0 1 0,0 0 1,0 0-1,0 0 0,0 0 0,1-1 0,-1 1 0,0 0 0,0 0 0,0 0 0,0-1 0,0 1 1,0 0-1,0 0 0,0 0 0,0-1 0,10 19 90,107 231 1102,-107-235-1416,-9-14 199,-1 0 0,0 0 0,0 0 0,1 0 0,-1 0 0,0 0 1,0 0-1,1 0 0,-1-1 0,0 1 0,0 0 0,0 0 0,1 0 0,-1 0 1,0 0-1,0-1 0,0 1 0,0 0 0,1 0 0,-1 0 0,0-1 0,0 1 1,0 0-1,0 0 0,0 0 0,0-1 0,0 1 0,0 0 0,0 0 0,1-1 1,-1 1-1,0 0 0,0 0 0,0-1 0,0 1 0,-1-35-1497,-16-54 381,5 34 399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42.6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7 571 13363,'6'13'1241,"-2"0"0,0 1-1,4 24 1,-5-23-499,0-1 1,0 0-1,2 0 0,8 19 0,-12-30-700,1 1 0,0-1 0,0 0 1,1 0-1,-1 0 0,1 0 0,-1 0 0,1-1 0,0 1 0,0-1 0,0 1 0,1-1 1,-1 0-1,0 0 0,1-1 0,-1 1 0,1-1 0,-1 0 0,1 0 0,0 0 0,5 1 1,-8-2-38,0 0 1,1 0 0,-1 0 0,0 0-1,1-1 1,-1 1 0,0 0 0,1-1 0,-1 1-1,0 0 1,0-1 0,1 0 0,-1 1 0,0-1-1,0 0 1,0 1 0,0-1 0,0 0-1,0 0 1,0 0 0,0 0 0,0 0 0,0 0-1,-1 0 1,1 0 0,0 0 0,-1-1 0,1 1-1,-1 0 1,1 0 0,-1-1 0,1 1-1,-1 0 1,0-1 0,0 1 0,0-3 0,1-4 9,0 1 0,-1-1 0,0 0 0,0 0 0,-2-8 0,-1 1 20,-1 0 0,0 1 0,-1-1 0,-1 1 0,0 0 1,-1 1-1,-1 0 0,0 0 0,0 0 0,-18-18 0,24 29-18,0 0-1,0 0 1,-1 0-1,1 0 1,0 0-1,-1 1 1,0-1-1,1 1 1,-1 0-1,-4-2 1,6 3-11,1 0 0,-1 0 1,0 0-1,1 0 0,-1 0 0,1 0 1,-1 0-1,1 0 0,-1 0 0,0 0 0,1 0 1,-1 0-1,1 0 0,-1 0 0,1 1 1,-1-1-1,1 0 0,-1 0 0,0 1 0,1-1 1,-1 1-1,0 0 1,1-1 0,-1 1 0,1 0 0,-1 0 0,1 0 0,0 0 0,-1 0 0,1 0 0,0 0 0,0 0 0,0 0 0,-1 0 0,1 0 0,0 0 0,0 0 0,0 0 0,1 1-1,0 7 24,0 0 0,1 0 0,1 0 0,-1-1-1,1 1 1,1-1 0,0 1 0,8 13-1,-9-16-20,1-1 0,0 1 0,0-1 0,0 0 0,1 0 0,0 0 0,0-1 0,0 0 0,0 0 0,1 0 0,-1 0 0,10 4 0,-13-8-9,-1 1 0,0-1-1,1 1 1,-1-1 0,1 0 0,-1 0 0,0 1 0,1-1 0,-1 0 0,1 0 0,-1 0 0,1 0 0,-1-1 0,0 1 0,1 0 0,-1-1 0,1 1 0,-1-1 0,0 1 0,0-1 0,1 1 0,1-2 0,-2 0-10,1 0 0,0 0 0,0 0 0,-1 0 0,1 0 0,-1 0-1,0 0 1,1 0 0,-1-1 0,0 1 0,1-5 0,0-4-70,1 0 0,-1-1-1,-1 0 1,0-17 0,-3-1-255,0 1 0,-2 0 0,-14-52 0,-35-84-1052,45 143 1223,-72-175-919,67 172 1192,13 25-100,0 0-1,0-1 1,0 1-1,0 0 1,0 0 0,0 0-1,-1-1 1,1 1-1,0 0 1,0 0 0,0 0-1,0 0 1,0 0-1,0-1 1,0 1 0,-1 0-1,1 0 1,0 0-1,0 0 1,0 0 0,0 0-1,0-1 1,-1 1-1,1 0 1,0 0 0,0 0-1,0 0 1,-1 0 0,1 0-1,0 0 1,0 0-1,0 0 1,0 0 0,-1 0-1,1 0 1,0 0-1,0 0 1,0 0 0,-1 0-1,1 0 1,0 0-1,0 0 1,-1 1 0,-1 8 200,3 14 38,6 15 52,3 0 0,0-1 1,24 54-1,-22-65-254,1-1-1,0 0 1,2-1 0,1 0 0,28 31-1,-40-50-63,1 0 0,0 0 0,1-1-1,10 8 1,-15-12 10,-1 1 1,1 0-1,0-1 0,0 1 0,0-1 0,0 1 1,0-1-1,1 0 0,-1 1 0,0-1 1,0 0-1,0 0 0,0 0 0,0 1 1,0-1-1,0 0 0,1-1 0,-1 1 1,0 0-1,0 0 0,0 0 0,0-1 0,0 1 1,0-1-1,0 1 0,0 0 0,0-1 1,0 0-1,0 1 0,0-1 0,0 0 1,0 1-1,-1-1 0,1 0 0,0 0 1,0 0-1,0-1 0,1-2-50,0-1 0,0 1 1,0-1-1,-1 1 0,1-1 0,-1 0 1,-1 1-1,2-9 0,-3-43-387,1 36 306,-6-64-177,17 110 1057,-4-2-430,26 89 782,-27-96-934,1 0-1,1 0 0,1 0 0,11 17 0,-19-32-139,1 0-1,0 0 0,-1 0 1,1 0-1,0 0 1,0 0-1,0 0 0,0-1 1,0 1-1,3 1 1,-4-3-17,0 0 0,-1 1 0,1-1 0,0 0 0,0 0 0,0 0 0,-1 0 0,1 0 0,0 0 0,0 0 0,0 0 0,-1 0 0,1 0 0,0 0 0,0 0 0,-1 0 0,1-1 0,0 1 0,0 0 0,-1-1 0,1 1 0,1-1 0,1-3-34,1 0 0,-1 0 0,1 0 0,-1 0 1,-1-1-1,1 1 0,-1-1 0,3-5 0,-3 5-21,0 1 1,0-1-1,0 1 0,1 0 0,0 0 0,0 0 1,0 0-1,6-6 0,-7 10 38,0-1-1,0 0 1,0 0 0,0 1 0,1 0-1,-1-1 1,0 1 0,0 0 0,0 0-1,0 0 1,1 0 0,-1 0 0,0 1-1,0-1 1,0 1 0,0-1-1,0 1 1,0 0 0,0 0 0,0 0-1,0 0 1,0 0 0,2 1 0,6 5-20,0 0 0,15 15 1,-25-22 34,22 22 105,-1 0 0,-1 1-1,28 43 1,37 85 902,-63-103-380,-2 1 1,-3 0-1,18 80 1,-34-128-608,-1 1 1,1-1-1,-1 0 1,0 1-1,0-1 0,0 0 1,0 1-1,0-1 1,0 0-1,0 1 1,0-1-1,0 0 1,-1 2-1,1-3-11,-1 1 0,1-1-1,0 0 1,0 0-1,-1 0 1,1 0 0,0 1-1,0-1 1,-1 0 0,1 0-1,0 0 1,-1 0 0,1 0-1,0 0 1,0 0-1,-1 0 1,1 0 0,0 0-1,-1 0 1,1 0 0,0 0-1,-1 0 1,1 0 0,0 0-1,0 0 1,-1 0-1,1 0 1,0-1 0,-1 1-1,1 0 1,0 0 0,0 0-1,-1 0 1,1-1-1,-31-27 309,25 22-317,-41-42 22,2-3-1,3-1 0,-57-92 0,74 102-671,3-1-1,1-1 1,2-1 0,2-1-1,-19-84 1,0-51-2251,22 123 1919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43.0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25 15771,'-3'-22'2001,"3"19"-1177,-2 8-392,5 16 2153,0 4-1457,6 7-1064,2 2-408,1 2 152,1 1 80,3-4-80,3-4-56</inkml:trace>
  <inkml:trace contextRef="#ctx0" brushRef="#br0" timeOffset="1">399 557 17716,'32'35'2376,"-7"-5"-1424,-11-5-367,-4-4 1463,-1-5-1072,-5-3-344,-4-8-1216,0-2 776,-11-6-336,-9-3-160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49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18532,'15'-1'784,"-5"1"-1696,-12 0 1016,0 0-240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1:48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3 452 13411,'-1'49'3353,"0"78"-1792,1-96-526,1-32-924,1 1 0,-1-1 0,0 1 0,0-1 0,1 0 0,-1 0 0,0 1 0,0-1 0,0 0 0,0 0 0,0 0 0,0-1 0,0 1 0,1-1 0,5-6 190,186-167 1733,-187 169-2006,-1 1 0,1-2 0,-1 1 0,-1 0 0,1-1 0,-1 0 0,0 0 0,-1 0 0,1-1 0,2-9 0,44-159 170,-47 167-185,0 1-1,0-1 0,1 1 0,0-1 0,1 1 1,0 1-1,0-1 0,1 1 0,0 0 0,0 0 1,8-7-1,7-7 9,43-59 6,-64 80-27,0 0 0,0 1-1,0-1 1,0 0 0,0 1 0,0-1 0,0 0-1,0 1 1,0-1 0,0 0 0,0 1-1,0-1 1,0 0 0,1 1 0,-1-1 0,0 0-1,0 0 1,0 1 0,0-1 0,1 0-1,-1 1 1,0-1 0,0 0 0,1 0 0,-1 0-1,0 1 1,0-1 0,1 0 0,-1 0-1,0 0 1,1 0 0,-1 0 0,0 0 0,1 1-1,-1-1 1,0 0 0,1 0 0,-1 0-1,0 0 1,1 0 0,-1 0 0,0 0-1,1 0 1,-1 0 0,0-1 0,1 1 0,-1 0-1,0 0 1,0 0 0,1 0 0,-1 0-1,0 0 1,1-1 0,-1 1 0,0 0 0,0 0-1,1 0 1,-1-1 0,0 1 0,0 0-1,1 0 1,-1-1 0,0 1 0,0 0 0,0-1-1,0 1 1,0 0 0,1-1 0,-1 32-28,0-26 22,0 38-46,1-10-1416,-7 66-1,-2-74 394,4-14 339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1:49.0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90 12795,'3'23'1584,"5"-5"-976,7-13-192,6-5 1217,8-10-793,3-4-72,4-9-160,3 1-112,-1-3-136,-5 5-24,-4 7-272,-3 4-176,-6 9-504,-2 3 528,-7-1-88,1-2-104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1:49.8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244 69 15211,'3'-4'473,"0"0"0,0 0-1,-1 0 1,0-1 0,0 1 0,0 0-1,-1-1 1,1 0 0,0-5 0,-2 10-358,0-1 1,0 0-1,0 0 1,0 1-1,0-1 1,0 0-1,0 0 1,0 0-1,0 1 0,0-1 1,0 0-1,0 0 1,-1 1-1,1-1 1,0 0-1,-1 0 1,1 1-1,-1-1 1,1 0-1,0 1 1,-1-1-1,1 1 1,-2-2-1,1 2-24,0-1 0,-1 1 0,1 0-1,0 0 1,-1-1 0,1 1 0,0 0-1,-1 0 1,1 0 0,0 0 0,-1 0-1,1 1 1,0-1 0,-1 0 0,1 1-1,0-1 1,-1 1 0,1-1 0,-1 1-1,-8 4-8,0 0-1,0 1 1,1-1-1,0 2 1,0-1-1,1 1 1,0 1-1,-9 10 1,-2 4-104,-29 45 1,35-48 14,2 1 1,1 0-1,1 0 0,-12 37 0,18-48 4,0 0-1,1 0 1,1 1-1,-1-1 0,2 0 1,-1 1-1,1-1 1,1 0-1,-1 1 0,2-1 1,-1 0-1,1 1 1,6 15-1,-6-21 3,-1-1 0,1 1 0,0-1 0,0 0 0,0 0 0,0 0-1,1 0 1,-1 0 0,1 0 0,0-1 0,-1 1 0,1-1 0,1 0 0,-1 0 0,0 0 0,0 0 0,1 0 0,-1-1-1,1 1 1,-1-1 0,1 0 0,0 0 0,-1-1 0,1 1 0,0-1 0,0 0 0,0 0 0,-1 0 0,1 0 0,0 0-1,0-1 1,-1 0 0,1 0 0,6-2 0,0-1 10,0 0-1,0 0 1,-1-1 0,0 0-1,1-1 1,-2 0-1,1-1 1,-1 1 0,0-2-1,0 1 1,8-11-1,-11 11 49,0-1-1,0 1 0,4-12 0,-8 18-31,0-1-1,-1 0 1,1 0-1,-1 0 1,1 1 0,-1-1-1,0 0 1,0 0 0,0-4-1,0 5-11,0 1 0,0-1 0,0 1 0,0-1 0,-1 1 0,1-1 0,0 1 0,0-1 0,-1 0 1,1 1-1,0-1 0,-1 1 0,1 0 0,-1-1 0,1 1 0,-1-1 0,1 1 0,-1 0 0,1-1 0,-1 1 0,1 0 0,-1-1 0,1 1 0,-1 0 0,1 0 0,-1 0 0,0 0 0,1-1 0,-1 1 0,0 0 0,-3 1 20,-1 0-1,1 0 1,0 0-1,0 0 1,0 0-1,0 1 1,0 0-1,1 0 1,-1 0-1,0 0 1,1 1-1,0-1 1,-1 1-1,1 0 1,-5 6-1,62-57-254,-52 46 219,1-1-1,0 1 1,0 0 0,0 0 0,0 0 0,0 1 0,1-1 0,-1 1 0,0 0 0,1 0 0,4-1 0,-7 2 2,1 0 1,-1 0-1,1 0 1,-1 0-1,1 1 1,-1-1-1,0 0 1,1 1 0,-1-1-1,0 1 1,1 0-1,-1-1 1,0 1-1,0 0 1,1 0-1,-1 0 1,0 0-1,0 0 1,0 0 0,0 0-1,0 0 1,0 0-1,-1 1 1,1-1-1,0 0 1,0 0-1,-1 1 1,1-1-1,0 3 1,5 19-177,0-1 0,-2 1 0,0 0-1,-2 0 1,0 35 0,-5-32-683,1-17 482,2-9 370,0 0 0,0 0 1,0 0-1,0 0 0,0 0 1,0 0-1,0 0 1,0 0-1,0 0 0,0 0 1,0 0-1,0-1 0,0 1 1,-1 0-1,1 0 0,0 0 1,0 0-1,0 0 0,0 0 1,0 0-1,0 0 1,0 0-1,0 0 0,0 0 1,0 0-1,0 0 0,0 0 1,0 0-1,0 0 0,0 0 1,0 0-1,0 0 0,0 0 1,0 0-1,0 0 1,-1 0-1,1 0 0,0 0 1,0 0-1,0 0 0,0 0 1,0 0-1,0 0 0,0 0 1,0 0-1,0 0 0,0 0 1,0 0-1,0 0 1,0 0-1,0 0 0,0 0 1,-1 0-1,1 0 0,0 0 1,0 0-1,0 0 0,-1-13-505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1:51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46 15579,'-10'-39'4544,"10"33"-1659,5 27-1701,92 420-668,-96-426-1722,-2-15 1178,1 0 1,0 0-1,0 0 1,0 0-1,0 0 1,0 0-1,0 0 1,0 0-1,0 0 0,0 0 1,0 0-1,0 0 1,0 1-1,-1-1 1,1 0-1,0 0 1,0 0-1,0 0 0,0 0 1,0 0-1,0 0 1,0 0-1,0 0 1,-1 0-1,1 0 1,0 0-1,0 0 0,0 0 1,0 0-1,0 0 1,0 0-1,0 0 1,0-1-1,-1 1 1,1 0-1,0 0 0,0 0 1,0 0-1,0 0 1,0 0-1,0 0 1,0 0-1,0 0 0,0 0 1,0 0-1,0 0 1,0 0-1,0-1 1,-1 1-1,1 0 1,0 0-1,0 0 0,0 0 1,0 0-1,0 0 1,0 0-1,-14-25-2630,8 14 2390,-5-5-701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1:52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13 155 12067,'14'-4'7073,"23"-1"-4278,22-5-2160,11-10 330,100-43-1,-67 23-668,-101 39-291,30-9 40,-31 9-41,0 1 0,1 0 0,-1 0 0,0-1 0,1 1 1,-1 0-1,0 0 0,1 0 0,-1 0 0,0 0 0,1 1 1,-1-1-1,0 0 0,1 1 0,-1-1 0,0 1 0,0-1 1,1 1-1,0 0 0,-2 0 0,0-1 0,1 1 0,-1-1 0,0 0 0,0 1 1,0-1-1,0 1 0,0-1 0,0 1 0,0-1 0,0 1 0,0-1 0,0 0 0,0 1 0,-1-1 0,1 1 1,0-1-1,0 0 0,0 1 0,0-1 0,-1 1 0,1-1 0,0 0 0,0 1 0,-1-1 0,1 0 0,0 1 1,-1-1-1,1 0 0,0 1 0,-1-1 0,1 0 0,-1 1 0,-16 11 61,13-9-56,-25 17 13,-2-1-1,0-1 0,-48 20 0,-107 30-19,83-31-15,100-36 5,0 0-10,-1 0-1,0 1 1,1-1-1,0 1 1,-1 0 0,1-1-1,0 2 1,0-1-1,-5 5 1,8-7 11,0 0 1,0 0 0,0 0 0,0 1 0,0-1-1,1 0 1,-1 0 0,0 0 0,0 1-1,0-1 1,0 0 0,1 0 0,-1 0-1,0 0 1,0 0 0,0 1 0,1-1 0,-1 0-1,0 0 1,0 0 0,0 0 0,1 0-1,-1 0 1,0 0 0,0 0 0,1 0-1,-1 0 1,0 0 0,0 0 0,1 0 0,-1 0-1,0 0 1,0 0 0,0 0 0,1 0-1,-1 0 1,0 0 0,0 0 0,1 0-1,-1 0 1,0-1 0,0 1 0,1 0 0,15-3-74,233-71-1359,-127 40 459,-87 23 599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53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243 86 15747,'-2'-7'415,"0"0"0,-1 0-1,1 0 1,-2 0-1,1 0 1,-1 0 0,-8-11-1,10 17-325,1-1 0,-1 1 0,1-1 0,-1 1 0,1-1-1,-1 1 1,0 0 0,0 0 0,0 0 0,0 0 0,0 0 0,0 0 0,0 1 0,0-1-1,0 1 1,0-1 0,0 1 0,0 0 0,0 0 0,0 0 0,0 0 0,0 0-1,-1 0 1,1 1 0,0-1 0,0 1 0,0-1 0,0 1 0,0 0 0,0 0-1,0-1 1,1 2 0,-4 1 0,-1 1-5,1 0-1,-1 1 1,1 0-1,0 0 1,0 1-1,1-1 1,0 1-1,0 0 1,-6 11-1,-2 9 45,-11 28 0,12-22-73,0-1 0,3 1 1,0 1-1,2 0 0,2 0 0,-1 57 1,5-85-55,0 0 1,1 0 0,-1 0 0,1-1 0,0 1-1,1 0 1,-1 0 0,1-1 0,0 1 0,0-1-1,1 1 1,2 4 0,-3-8-2,-1 1 0,1-1 0,-1 1 0,1-1 0,-1 0 0,1 1 0,0-1 0,0 0-1,-1 0 1,1 0 0,0-1 0,0 1 0,0 0 0,0-1 0,0 1 0,0-1 0,1 0 0,-1 0 0,0 0 0,0 0 0,0 0 0,0 0 0,0 0 0,0 0-1,0-1 1,0 1 0,0-1 0,0 0 0,0 0 0,0 0 0,2-1 0,4-2-2,-1-1-1,1 0 1,-1 0-1,0 0 0,0-1 1,0-1-1,10-12 1,-13 15 27,-1-1 1,1 0-1,-1 0 1,0 0-1,0 0 1,0 0-1,-1-1 1,0 1-1,0-1 0,0 0 1,-1 1-1,2-12 1,-3 17-20,0 0-1,0 0 1,0 0 0,0 0 0,0-1-1,0 1 1,0 0 0,0 0 0,1 0-1,-1 0 1,0-1 0,0 1 0,0 0 0,0 0-1,0 0 1,0 0 0,0-1 0,0 1-1,0 0 1,-1 0 0,1 0 0,0 0-1,0-1 1,0 1 0,0 0 0,0 0 0,0 0-1,0 0 1,0 0 0,0-1 0,0 1-1,0 0 1,-1 0 0,1 0 0,0 0-1,0 0 1,0 0 0,0 0 0,0 0 0,-1-1-1,1 1 1,0 0 0,0 0 0,0 0-1,0 0 1,-1 0 0,1 0 0,0 0-1,0 0 1,0 0 0,0 0 0,-1 0 0,1 0-1,0 0 1,0 0 0,0 0 0,-1 0-1,-8 11 199,-9 19 65,-1 22-29,18-46-221,-1-1 0,1 0 0,0 1 0,0-1 0,0 1 0,1-1 0,0 11 0,5-16 40,3-9-33,6-11 7,17-36 27,-13 21-41,33-46 1,-49 79-26,-1 0-1,1 0 1,0-1 0,0 1-1,0 1 1,0-1 0,0 0-1,1 0 1,-1 1 0,0-1 0,1 1-1,2-1 1,-4 2 2,0 0 1,-1-1-1,1 1 1,0 0-1,-1 0 0,1 0 1,0 0-1,-1 0 1,1 0-1,-1 0 1,1 1-1,0-1 0,-1 0 1,1 0-1,0 0 1,-1 1-1,1-1 1,-1 0-1,1 1 1,0-1-1,0 1-1,0 1-1,0-1 1,0 0 0,0 0 0,-1 0-1,1 0 1,0 1 0,-1-1 0,1 0-1,-1 0 1,1 1 0,-1-1 0,1 2-1,2 20-56,-1 0-1,-1 41 1,1 14-1248,0-70 540,-1-10 306,1-15-57,-1-6-31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8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1 194 19908,'7'-5'1489,"7"-3"-1145,4-4-136,10-5 552,8-4-280,7-4-608,1-2-416,2 1 544,2-1-88,-5 1-128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54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1 435 18908,'0'2'251,"0"0"1,0 1-1,0-1 0,0 0 0,0 0 1,0 0-1,0 0 0,1 0 0,-1 0 1,1 0-1,0 0 0,0 0 0,-1 0 1,3 4-1,0 1-211,0 0 1,1 0-1,-1-1 1,7 9 0,-9-14-43,-1 0 1,1 0 0,0-1 0,-1 1 0,1 0 0,0-1 0,0 1 0,0 0 0,0-1 0,0 1 0,0-1 0,0 0 0,0 1-1,0-1 1,0 0 0,0 1 0,0-1 0,0 0 0,0 0 0,0 0 0,0 0 0,0 0 0,0 0 0,1 0 0,0-1 1,0 0 0,-1 0 0,1 0 0,0 0 1,0 0-1,-1 0 0,1 0 0,-1 0 1,1-1-1,-1 1 0,0-1 0,2-1 1,4-6 5,-1-1 0,0 0 1,7-17-1,-9 19-7,7-15 7,30-57 57,-41 80-63,0 0 0,0 0 0,1 0 0,-1 0 0,0 0 1,0 0-1,0 0 0,0 0 0,0 0 0,0 0 0,0 0 0,0 0 0,0-1 0,0 1 0,0 0 1,0 0-1,0 0 0,0 0 0,0 0 0,0 0 0,0 0 0,0 0 0,0 0 0,0 0 0,0 0 1,0 0-1,1 0 0,-1 0 0,0 0 0,0 0 0,0 0 0,0 0 0,0 0 0,0 0 1,0 0-1,0 0 0,0 0 0,0 0 0,0 0 0,0 0 0,0 0 0,0 0 0,1 0 0,-1 0 1,0 0-1,0 0 0,0 0 0,0 0 0,0 0 0,0 0 0,0 0 0,0 0 0,0 0 0,0 0 1,0 1-1,0-1 0,0 0 0,0 0 0,0 0 0,0 0 0,0 0 0,0 0 0,0 0 1,0 0-1,0 0 0,0 0 0,0 0 0,2 9 14,-1 10 13,-1-18-26,-4 48 28,2-39-22,1 0 0,0 0 0,0 1 0,1-1 0,1 0-1,0 0 1,4 19 0,-5-29-14,0 1 0,0-1-1,0 1 1,0-1-1,0 0 1,0 1 0,1-1-1,-1 1 1,0-1 0,0 0-1,0 1 1,1-1-1,-1 0 1,0 1 0,0-1-1,1 0 1,-1 1-1,0-1 1,1 0 0,-1 0-1,0 1 1,1-1 0,-1 0-1,0 0 1,1 0-1,-1 1 1,1-1 0,-1 0-1,0 0 1,1 0 0,-1 0-1,1 0 1,-1 0-1,1 0 1,-1 0 0,0 0-1,1 0 1,-1 0 0,1 0-1,-1 0 1,0 0-1,1 0 1,-1-1 0,1 1-1,-1 0 1,0 0 0,1 0-1,-1-1 1,0 1-1,1 0 1,-1 0 0,0-1-1,1 1 1,-1 0 0,0-1-1,0 1 1,1-1-1,13-20-687,-1-8-571,-1 0-1,-2-1 1,11-51 0,9-98-2254,-22 127 1947,0-19 418,-6 43 5260,-14 165-895,4-76-2014,3 0 0,3 0 1,8 83-1,-5-139-1131,-1-1-1,1 1 0,1-1 1,-1 1-1,1-1 1,2 5-1,-4-9-57,0 1 0,0-1 0,1 0 0,-1 1 1,0-1-1,0 0 0,1 1 0,-1-1 0,0 0 0,1 1 0,-1-1 0,0 0 1,1 1-1,-1-1 0,0 0 0,1 0 0,-1 0 0,1 1 0,-1-1 0,0 0 1,1 0-1,-1 0 0,1 0 0,-1 0 0,0 0 0,2 0 0,-1 0-4,-1-1 0,1 1 0,0-1 0,0 0 0,0 1 0,-1-1 0,1 0 0,0 0 0,-1 1 0,1-1 0,0 0 0,-1 0 0,1 0 0,-1 0 0,0 0-1,1 0 1,-1-1 0,3-5 7,-1 1-1,-1-1 0,0 0 1,0 0-1,0 0 0,0 0 1,-1 1-1,0-1 0,-1 0 1,-1-10-1,0 12-20,2 7-7,6 9-5,-4-9 27,0 0-1,0-1 1,0 1 0,0-1 0,0 1-1,0-1 1,1 1 0,-1-1-1,0 0 1,1 0 0,-1 0 0,1 0-1,-1-1 1,1 1 0,-1-1-1,1 0 1,-1 1 0,1-1 0,0 0-1,-1 0 1,1-1 0,-1 1-1,1 0 1,0-1 0,-1 0 0,1 0-1,-1 1 1,0-1 0,1-1-1,-1 1 1,0 0 0,1-1 0,-1 1-1,3-4 1,0 2 12,-1-1 0,0 0 0,1 0 0,-1 0-1,-1-1 1,1 1 0,-1-1 0,0 0 0,0 0 0,0 0 0,-1 0-1,1-1 1,-1 1 0,2-12 0,-5 8 240,-5 9 1,5 1-231,0 0-1,0 0 1,0 0 0,0 0-1,0 0 1,0 0-1,1 0 1,-1 0 0,0 1-1,0-1 1,0 2-1,-3 10 77,0 1 0,1-1-1,-1 20 1,3-27-102,1 0 0,-1 0 0,2 0 1,-1 1-1,1-1 0,0 0 0,0 0 0,1 0 0,3 11 0,-5-17 0,1 1 0,-1 0 0,0-1 0,1 1-1,-1 0 1,0-1 0,1 1 0,-1-1 0,1 1 0,-1-1-1,1 1 1,-1 0 0,1-1 0,0 0 0,-1 1-1,1-1 1,-1 1 0,1-1 0,0 0 0,-1 1 0,1-1-1,0 0 1,0 0 0,-1 0 0,1 0 0,1 1 0,-1-2 0,1 1 0,-1 0 1,0-1-1,1 1 0,-1-1 1,0 1-1,1-1 0,-1 0 1,0 0-1,0 1 1,1-1-1,1-2 0,4-4 6,0-1-1,-1 0 0,7-10 1,-9 12-2,7-9-3,-7 7 4,1 1 0,0 0 0,0 0 1,1 1-1,0-1 0,0 1 0,1 0 0,9-6 1,-16 12-6,1-1-1,0 1 1,0 0 0,0-1 0,-1 1 0,1 0-1,0 0 1,0 0 0,0 0 0,0 0 0,-1 0-1,1 0 1,0 0 0,0 0 0,0 0 0,0 0-1,-1 0 1,1 0 0,0 1 0,0-1 0,0 0-1,-1 1 1,1-1 0,0 1 0,-1-1 0,1 1-1,0-1 1,-1 1 0,1-1 0,0 1 0,-1 0-1,1-1 1,-1 1 0,1 0 0,-1-1 0,0 1-1,1 0 1,0 1 0,1 4 2,0-1-1,0 1 1,0 0-1,1 7 1,-2-6 0,1 8 12,-2-13 3,1 1-1,-1-1 1,0 0 0,1 1 0,-1-1 0,1 0 0,0 1 0,1 2 0,1-14 266,-2-6-176,-4-17 146,-1 0-1,-9-32 1,6 27-137,15 46-385,1-1 1,0-1-1,1 1 0,0-1 0,15 7 1,-14-10-137,-1 0 0,1 0 0,1-1 0,-1-1 0,15 2 0,12 3-354,-18-3 234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55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55 16956,'0'0'183,"1"0"0,-1 0 1,1 0-1,0 0 0,-1 0 0,1 0 1,0 0-1,-1 0 0,1 1 1,0-1-1,-1 0 0,1 0 1,0 0-1,-1 1 0,1-1 1,-1 0-1,1 1 0,0-1 0,0 1 1,2 4 87,0-1 1,0 1-1,-1 0 1,1 0 0,-1 1-1,0-1 1,2 10-1,7 43 373,-5-21-189,-6-35-437,7 22 295,-2-20-126,3-14-53,2-17 19,14-54-1,-9 26-41,-16 55-108,1-1-1,0 1 0,0-1 0,0 1 0,0-1 1,1 1-1,-1 0 0,0-1 0,0 1 0,0-1 0,0 1 1,0-1-1,1 1 0,-1 0 0,0-1 0,0 1 1,1-1-1,-1 1 0,0 0 0,0-1 0,1 1 1,-1 0-1,0 0 0,1-1 0,-1 1 0,1 0 1,-1 0-1,0-1 0,2 1 0,2 13 34,-2 28-4,-2-40-30,1 18 21,-2-6 1,2 1 0,-1-1 1,2 0-1,4 20 0,-6-33-22,0 1 0,0-1 0,0 0 0,0 1 0,0-1 0,0 0 0,0 1 0,0-1 0,0 0 0,1 0 0,-1 1 0,0-1 0,0 0 0,0 0 0,0 1 0,0-1 0,1 0 0,-1 0 0,0 1 0,0-1 0,0 0 0,1 0 0,-1 0-1,0 0 1,0 1 0,1-1 0,-1 0 0,0 0 0,0 0 0,1 0 0,-1 0 0,0 0 0,0 0 0,1 1 0,-1-1 0,0 0 0,1 0 0,-1 0 0,0 0 0,1 0 0,-1 0 0,0-1 0,0 1 0,1 0 0,-1 0 0,0 0 0,0 0 0,1 0-1,-1 0 1,0 0 0,0-1 0,1 1 0,-1 0 0,0 0 0,0 0 0,1 0 0,-1-1 0,0 1 0,0 0 0,0 0 0,0-1 0,1 1 0,10-19 77,-10 18-78,26-61 130,-21 46-105,1-1 1,0 1-1,1 1 1,1-1-1,21-27 1,-29 42-28,-1 1 0,0-1 0,0 1 0,1-1 0,-1 1 0,1-1 1,-1 1-1,0 0 0,1-1 0,-1 1 0,1-1 0,-1 1 0,1 0 0,-1 0 0,1-1 1,-1 1-1,1 0 0,-1 0 0,1-1 0,0 1 0,-1 0 0,1 0 0,-1 0 0,1 0 0,-1 0 1,1 0-1,0 0 0,-1 0 0,1 0 0,-1 0 0,1 0 0,0 0 0,-1 1 0,1-1 1,-1 0-1,1 0 0,-1 1 0,1-1 0,-1 0 0,1 1 0,-1-1 0,1 0 0,-1 1 0,1-1 1,-1 1-1,0-1 0,1 1 0,-1-1 0,0 0 0,1 1 0,-1 0 0,0-1 0,0 1 1,1 0-1,8 35-14,-9-35 13,5 58-26,-4-40 47,1 1 0,6 30 1,-8-50-17,0 1 0,0-1 0,0 1 0,0-1 1,1 1-1,-1-1 0,0 1 0,0-1 0,0 1 0,0-1 0,0 1 1,1-1-1,-1 0 0,0 1 0,0-1 0,1 1 0,-1-1 1,0 0-1,1 1 0,-1-1 0,0 1 0,1-1 0,-1 0 0,1 0 1,-1 1-1,1-1 0,-1 0 0,0 0 0,1 1 0,0-1 0,0-1 2,0 1 0,-1 0 0,1-1 0,0 0 0,-1 1 0,1-1-1,-1 1 1,1-1 0,0 0 0,-1 1 0,0-1 0,1 0-1,-1 0 1,1 1 0,-1-2 0,13-34-651,-12 20-40,-4 12 424,-3 11 18,-4 12-139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56.1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55 232 15219,'-5'4'458,"0"1"-1,0 0 1,1 0-1,0 0 1,0 0-1,0 1 1,1 0-1,-1 0 1,1 0-1,1 0 1,-4 10-1,4-10-298,1 0 0,0 0 0,0 1 0,1-1 0,-1 0 0,1 0 0,0 1 0,1-1 0,0 0 0,0 0 0,0 0 0,3 9 0,-3-14-144,-1-1 0,0 1 0,0-1-1,0 1 1,0-1 0,0 1 0,1-1 0,-1 1 0,0-1 0,0 1 0,1-1 0,-1 0 0,0 1 0,1-1 0,-1 1 0,0-1 0,1 0 0,-1 1 0,1-1 0,-1 0 0,0 1 0,1-1 0,-1 0 0,1 0 0,-1 0 0,1 1 0,-1-1 0,1 0 0,-1 0 0,1 0 0,-1 0 0,1 0 0,0 0 0,0 0 0,0 0 12,1-1 1,-1 0-1,0 0 0,1 1 1,-1-1-1,0 0 0,0 0 0,0 0 1,0 0-1,0-1 0,2-1 1,3-5 84,-1 0 0,-1 0 0,5-9 0,1-8 127,-7 14-85,1 2 1,0-1-1,1 0 0,10-16 1,-14 26-152,-1 0 1,0-1-1,0 1 1,0 0-1,1 0 1,-1 0-1,0 0 1,0 0-1,0 0 1,1-1-1,-1 1 1,0 0-1,0 0 1,1 0-1,-1 0 1,0 0 0,0 0-1,1 0 1,-1 0-1,0 0 1,0 0-1,1 0 1,-1 0-1,0 0 1,0 0-1,1 0 1,-1 0-1,0 0 1,0 0-1,0 1 1,1-1-1,-1 0 1,0 0-1,0 0 1,0 0-1,1 0 1,-1 1-1,0-1 1,0 0-1,0 0 1,1 0 0,-1 1-1,0-1 1,0 0-1,0 0 1,0 0-1,0 1 1,0-1-1,0 0 1,0 0-1,0 1 1,1-1-1,-1 0 1,0 0-1,0 1 1,0-1-1,0 0 1,0 0-1,-1 1 1,6 20 70,-5-18-53,8 40 93,-5-18-64,2 0 0,13 40 0,-18-64-48,0 0 0,0 0 0,0-1-1,0 1 1,1 0 0,-1 0 0,0-1-1,0 1 1,1 0 0,-1-1-1,1 1 1,-1 0 0,1-1 0,-1 1-1,1-1 1,-1 1 0,1-1 0,-1 1-1,1-1 1,0 1 0,-1-1-1,1 1 1,-1-1 0,1 0 0,0 1-1,0-1 1,-1 0 0,1 0 0,1 1-1,-1-2-9,0 0 0,0 1 0,0-1-1,0 0 1,0 1 0,-1-1 0,1 0-1,0 0 1,0 0 0,-1 0 0,1 0-1,0 0 1,-1 0 0,1 0 0,-1 0 0,1-1-1,4-8-188,-2-1-1,5-17 0,20-162-4902,-28 190 5033,0-1-1,0 1 1,0-1 0,0 1-1,0-1 1,0 0-1,0 1 1,0-1 0,0 1-1,1-1 1,-1 1-1,0-1 1,0 1 0,1-1-1,-1 1 1,0-1-1,1 1 1,-1-1 0,0 1-1,1 0 1,-1-1-1,1 1 1,-1 0 0,1-1-1,-1 1 1,1 0-1,-1-1 1,1 1 0,-1 0-1,1 0 1,0-1-1,10-6-321,-6 1 310,-1 0 0,0 0 0,0-1 0,-1 1 0,0-1 0,5-14 0,9-48-196,-11 41 263,-3 8 38,0 6 726,-2 32 17,-1-14-706,0 38 571,1 1 0,2-1-1,9 47 1,-6-78-458,1-16-522,4-24-1518,-9 23 913,0 25-2777,-3-10 3343,1-6 279,0 1 0,-1-1 0,1 1 1,-1 0-1,0-1 0,0 1 0,0-1 0,-3 6 0,-3-15 1564,2 1 2195,8 18-1473,0-5-1647,0-1 1,0 0-1,1 0 1,-1 0 0,2 0-1,-1-1 1,10 11-1,-12-14-485,1 0 0,-1-1 0,1 0-1,0 0 1,0 0 0,0 0 0,0 0 0,0 0 0,0-1 0,0 1-1,0-1 1,1 0 0,-1 0 0,1 0 0,-1 0 0,1-1-1,-1 0 1,1 1 0,6-2 0,-7 1-130,-3 0 77,1-1 0,-1 1-1,0 0 1,0 0 0,1 0-1,-1 0 1,0 0 0,1 0-1,-1 0 1,0 0 0,0 0 0,1 0-1,-1 0 1,0 0 0,1 0-1,-1 0 1,0 0 0,0 0 0,1 0-1,-1 0 1,0 0 0,1 1-1,-1-1 1,0 0 0,0 0 0,1 0-1,-1 0 1,0 1 0,0-1-1,0 0 1,1 0 0,-1 0 0,0 1-1,0-1 1,0 0 0,0 0-1,1 1 1,-1-1 0,0 0 0,0 1-1,0-1 1,2 8-210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38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2 9946,'3'0'480,"-3"-2"-344,-6 2-120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58.2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217 11 17420,'2'-1'278,"12"-8"858,-14 9-1117,0 0 0,0 0 0,0 0 1,-1 0-1,1 1 0,0-1 0,0 0 0,0 0 0,0 0 0,0 0 0,0 1 0,0-1 0,0 0 0,0 0 0,0 0 0,0 0 1,0 1-1,0-1 0,0 0 0,0 0 0,1 0 0,-1 0 0,0 1 0,0-1 0,0 0 0,0 0 0,0 0 0,0 0 0,0 0 1,0 1-1,1-1 0,-1 0 0,0 0 0,0 0 0,0 0 0,0 0 0,0 0 0,1 0 0,-1 0 0,0 1 0,0-1 0,0 0 0,0 0 1,1 0-1,-1 0 0,0 0 0,0 0 0,0 0 0,0 0 0,1 0 0,-1 0 0,0 0 0,0 0 0,0 0 0,0 0 0,1 0 1,-1-1-1,0 1 0,0 0 0,0 0 0,0 0 0,0 0 0,1 0 0,-1 0 0,0 0 0,0-1 0,-12 36 856,-1 0-1,-2-1 0,-24 39 1,18-34-556,-39 67 201,50-90-656,-1 0 1,-1-1-1,0-1 0,-19 18 0,29-33-740,1-5 625,5-10 53,8-14-194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58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379 0 17596,'-13'35'1624,"5"-2"-1048,-3 1-216,4 0 881,4 1-537,5 0-288,3-3-48,9-6-368,0-3-192,3-2-424,1-2-272,-5-1-1969,1-1 2377,-5-3-400,1 1-329</inkml:trace>
  <inkml:trace contextRef="#ctx0" brushRef="#br0" timeOffset="1">0 501 16436,'15'4'1344,"14"-5"-896,5-4-128,10-2 448,2-3-248,9-3-472,1-2-336,2 0 400,-4-3-104,-8 7-176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6:59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76 122 17012,'-10'15'459,"0"1"1,2 0 0,0 0 0,0 1 0,2 0-1,0 1 1,1-1 0,1 1 0,0 0 0,1 0-1,1 0 1,1 34 0,1-51-448,0 0-1,0 0 1,0 0 0,0 0-1,0 0 1,0-1-1,0 1 1,0 0 0,0 0-1,0 0 1,1 0 0,-1 0-1,0 0 1,1 0 0,-1-1-1,0 1 1,1 0 0,-1 0-1,1 0 1,0-1 0,-1 1-1,1 0 1,-1-1 0,1 1-1,0-1 1,0 1 0,-1 0-1,1-1 1,0 0-1,0 1 1,0-1 0,0 1-1,-1-1 1,3 1 0,-2-2 1,1 1 0,-1-1 0,1 1 0,-1-1 0,1 0 0,-1 1 0,0-1 0,1 0 0,-1 0 1,0 0-1,0 0 0,0 0 0,1 0 0,-1 0 0,0 0 0,-1-1 0,1 1 0,0 0 0,1-3 0,8-16 47,-1-1 0,0 0 0,-2 0 0,-1 0 0,0-1 0,-2 0 0,0 0 0,-2 0-1,0-1 1,-2-35 0,-4 44-24,0 19 8,-1 23-21,5-26-25,0 0-1,0 0 1,0 0 0,0 0 0,0-1 0,0 1 0,1 0-1,-1 0 1,1 0 0,-1 0 0,1-1 0,0 1-1,-1 0 1,1 0 0,0-1 0,0 1 0,0-1-1,1 1 1,-1-1 0,0 1 0,1-1 0,1 2-1,-1-2 2,0-1-1,0 1 0,0-1 0,0 1 0,0-1 0,0 0 0,0 0 0,0 0 0,0 0 1,0 0-1,0 0 0,0-1 0,0 1 0,0-1 0,0 1 0,0-1 0,0 0 0,-1 1 1,1-1-1,0 0 0,2-2 0,16-10-61,0-1 1,-1-1-1,-1-1 1,25-28-1,-3 5-79,-39 37 120,2 0 1,-1 0-1,0 0 0,0 0 1,1 0-1,-1 0 0,1 1 1,-1-1-1,1 1 0,0 0 0,-1 0 1,6-2-1,-7 3 16,-1 0 0,1 0 0,-1 0 1,1 1-1,-1-1 0,0 0 0,1 0 0,-1 0 0,1 0 0,-1 1 0,0-1 0,1 0 1,-1 0-1,1 1 0,-1-1 0,0 0 0,1 1 0,-1-1 0,0 0 0,0 1 1,1-1-1,-1 1 0,0-1 0,0 0 0,1 1 0,-1-1 0,0 1 0,0 0 1,1 1-9,-1 1 1,1 0 0,-1 0-1,0 0 1,0 0 0,0 0 0,-1 4-1,-37 194-215,0 1-1093,37-188 1068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00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1 112 12211,'7'-27'1704,"-5"20"-1331,-1 1-1,1-1 1,0 0-1,0 1 1,1 0-1,-1-1 1,2 1-1,-1 0 1,1 1-1,-1-1 1,8-7-1,-11 13-347,1-1 0,-1 1 0,0 0 1,1 0-1,-1-1 0,0 1 0,1 0 0,-1 0 0,1 0 0,-1 0 0,0 0 0,1-1 0,-1 1 0,1 0 0,-1 0 0,0 0 1,1 0-1,-1 0 0,1 0 0,-1 0 0,1 0 0,-1 0 0,0 1 0,1-1 0,-1 0 0,1 0 0,-1 0 0,0 0 0,1 1 0,-1-1 1,0 0-1,1 0 0,-1 1 0,0-1 0,1 0 0,-1 0 0,0 1 0,1-1 0,-1 0 0,0 1 0,0-1 0,1 1 0,-1-1 0,0 0 1,0 1-1,0-1 0,0 1 0,0-1 0,0 0 0,1 1 0,-1-1 0,0 1 0,0-1 0,0 1 0,3 26 510,-11 186 972,-1-31-974,59 659 626,0-103 32,-46-297-420,-10-306-426,-30 166 0,33-283-343,-7 39 15,-6 109 0,14-138-4113,-1 1 1,-13 50-1,13-67 2381,0 3 392,-2 1 344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01.3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47 10018,'4'-17'1595,"-3"14"-1210,-1 1 0,1-1-1,-1 0 1,1 1-1,0-1 1,0 1 0,0-1-1,0 1 1,2-4-1,2 6 1956,-3 7-1315,-2 10-23,-33 306 3757,26-239-5123,-24 119 0,30-201 220,-4 13-575,5-15 702,0 1 0,0-1-1,-1 0 1,1 1 0,0-1 0,0 0 0,0 1 0,-1-1-1,1 0 1,0 0 0,-1 1 0,1-1 0,0 0 0,0 0 0,-1 0-1,1 1 1,0-1 0,-1 0 0,1 0 0,-1 0 0,1 0 0,0 0-1,-1 0 1,1 0 0,0 0 0,-1 1 0,1-1 0,0-1 0,-1 1-1,1 0 1,-1 0 0,1 0 0,0 0 0,-1 0 0,1 0 0,-1-1-1,-7-4-424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02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1 133 16243,'20'6'667,"1"-1"-1,0-1 0,0-1 0,23 1 0,86-4-135,-124-1-472,311-16 93,101-1-174,-221 18 36,475-7 52,337-47 194,-472 56-82,-405 2-147,698-27 89,-680 16-105,218-4 80,132-7 1378,-178 20-685,-251 1-716,-42-3-310,47-5-1,-90 0-704,-8 5 674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9.3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 18948,'-1'0'69,"1"0"1,-1 0-1,1 0 0,-1 0 1,1 0-1,-1-1 0,1 1 1,-1 0-1,1 0 0,-1 0 1,1 0-1,-1 1 0,1-1 1,-1 0-1,1 0 0,-1 0 1,1 0-1,-1 0 1,1 1-1,0-1 0,-1 0 1,1 0-1,-1 1 0,1-1 1,-1 0-1,1 0 0,0 1 1,-1-1-1,1 1 0,0-1 1,-1 0-1,1 1 0,0 0 1,-5 22 1116,9 29 24,6 3-1038,3 0-1,2-1 1,2-1-1,3 0 0,41 79 1,-55-122-150,-1-1 0,1 1 0,1-1 0,0 0 1,0 0-1,16 14 0,-20-21-10,1 1-1,-1-1 1,0 0 0,1 0 0,-1 0-1,1 0 1,-1-1 0,1 0 0,0 0-1,0 0 1,0 0 0,0 0 0,0-1-1,0 1 1,0-1 0,-1 0 0,1 0 0,0-1-1,0 1 1,0-1 0,0 0 0,0 0-1,4-2 1,3-2-65,0-1 0,0 0 1,-1 0-1,0-1 0,0-1 0,-1 1 1,17-18-1,-7 3-627,0 0 1,17-29 0,-23 30 229,-7 3-171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02.9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220 0 19884,'0'0'64,"-1"1"0,1-1 0,-1 0 1,1 1-1,0-1 0,-1 0 0,1 1 0,-1-1 0,1 0 0,0 1 0,0-1 0,-1 1 0,1-1 0,0 1 0,0-1 1,-1 1-1,1-1 0,0 1 0,0-1 0,0 1 0,0-1 0,0 1 0,0-1 0,0 1 0,0-1 0,0 1 0,0-1 1,0 1-1,0-1 0,0 1 0,0-1 0,1 1 0,-1-1 0,0 1 0,0-1 0,0 1 0,1-1 0,-1 1 0,0-1 1,1 1-1,-1-1 0,0 0 0,1 1 0,-1-1 0,1 0 0,-1 1 0,0-1 0,1 0 0,-1 0 0,1 1 0,-1-1 1,1 0-1,0 0 0,38 11 407,-21-7-139,-12-2-286,0 0 1,0 0-1,-1 1 1,1 0-1,-1 0 1,0 1-1,0-1 0,0 1 1,0 0-1,-1 1 1,0-1-1,1 1 1,-2 0-1,1 0 1,0 0-1,-1 0 1,0 1-1,0-1 1,2 9-1,-3-7 4,0 0 0,0 0 0,-1 0 1,0 0-1,0 1 0,-1-1 0,0 0 0,0 1 0,-1-1 0,1 0 1,-2 1-1,1-1 0,-1 0 0,0 0 0,-1 0 0,-4 8 1,-3 4 107,-1-1 1,-1 0 0,0-1 0,-2-1 0,0 0 0,-26 24-1,-108 74 197,111-87-527,28-21 75,5-2-73,0-1 0,0 0 0,0 0-1,0-1 1,0 1 0,0-1 0,-1 0-1,1 0 1,-1-1 0,-7 3 0,12-4 164,0 0 0,0 0 1,0 0-1,0 0 0,0 0 0,-1-1 1,1 1-1,0 0 0,0 0 1,0 0-1,0 0 0,0 0 0,0 0 1,0 0-1,0 0 0,0 0 1,0 0-1,0 0 0,0 0 0,0 0 1,0-1-1,0 1 0,0 0 1,0 0-1,0 0 0,0 0 0,0 0 1,0 0-1,0 0 0,0 0 1,0 0-1,0 0 0,0-1 0,0 1 1,0 0-1,0 0 0,0 0 1,0 0-1,0 0 0,0 0 0,0 0 1,0 0-1,0 0 0,0 0 1,0 0-1,0 0 0,0 0 0,0-1 1,0 1-1,1 0 0,-1 0 1,0 0-1,0 0 0,0 0 0,0 0 1,0 0-1,0 0 0,0 0 1,0 0-1,0 0 0,0 0 0,0 0 1,1 0-1,-1 0 0,0 0 1,0 0-1,0 0 0,0 0 0,0 0 1,10-8-517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03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0 577 15531,'1'1'83,"-1"-1"0,1 0 1,0 1-1,-1-1 0,1 0 0,0 0 0,-1 0 0,1 0 0,0 1 0,-1-1 0,1 0 0,0 0 0,-1 0 0,1-1 1,0 1-1,0 0 0,-1 0 0,1 0 0,0 0 0,-1-1 0,1 1 0,-1 0 0,1-1 0,0 1 0,-1 0 0,1-1 0,-1 1 1,1-1-1,-1 1 0,2-2 0,17-16 582,-17 16-436,61-75 1229,67-106-1,-34 44-1136,-71 103-299,24-31 11,-44 61-44,0 0 0,1 1 0,-1 0 0,1 0 0,0 0 0,0 1-1,13-7 1,-18 10 8,0 1-1,0-1 0,0 1 1,0-1-1,1 1 0,-1 0 0,0 0 1,0 0-1,0 0 0,0 0 1,0 0-1,0 0 0,1 0 0,-1 0 1,0 0-1,0 0 0,0 1 1,0-1-1,0 0 0,0 1 0,0-1 1,0 1-1,0 0 0,0-1 1,0 1-1,0 0 0,0-1 0,-1 1 1,1 0-1,1 1 0,1 2-13,0 1-1,0 0 1,0 0 0,4 10-1,-2-4-24,15 39-313,-16-38 293,1 0 0,0 0 0,0 0 0,1-1 0,0 0-1,1 0 1,14 17 0,-4-14-97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04.7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3 16820,'0'-1'47,"0"1"1,0 0-1,0 0 1,0 0 0,-1 0-1,1 0 1,0-1-1,0 1 1,0 0 0,0 0-1,-1 0 1,1 0 0,0 0-1,0 0 1,0 0-1,0 0 1,-1 0 0,1 0-1,0-1 1,0 1-1,0 0 1,-1 0 0,1 0-1,0 0 1,0 0 0,0 1-1,-1-1 1,1 0-1,0 0 1,0 0 0,0 0-1,-1 0 1,1 0-1,0 0 1,0 0 0,0 0-1,0 0 1,-1 1-1,1-1 1,0 0 0,-8 11 759,-5 17 140,12-27-749,-7 20 312,2-1-1,0 1 1,1 0-1,-3 22 1,7-32-420,0 1 0,1-1 0,0 1 0,0 0 1,1-1-1,1 1 0,0-1 0,0 1 0,5 11 0,-6-20-76,1 0 1,-1 0-1,1 0 0,-1 0 0,1 0 0,0-1 1,0 1-1,0 0 0,1-1 0,-1 0 1,0 1-1,4 1 0,-5-3-31,1 0 0,-1-1-1,1 1 1,0 0 0,-1-1 0,1 0 0,-1 1 0,1-1-1,0 0 1,0 1 0,-1-1 0,1 0 0,0 0 0,-1-1 0,1 1-1,0 0 1,-1 0 0,1-1 0,0 1 0,-1-1 0,1 0-1,-1 1 1,1-1 0,-1 0 0,3-2 0,2-2-84,0 0 0,-1-1 0,0 0 0,0 0 0,0 0 0,-1-1 0,0 1 0,0-1 0,-1 0 0,0-1 0,0 1 0,3-13 0,10-31-229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05.2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2 19732,'-14'0'1633,"8"2"-1225,-1 1-176,4 2 352,3-4 1048,8-2-1408,4-4 48,1-2-48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05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 15395,'1'-9'1212,"1"-7"1804,0 16-1621,1 10-382,-3-10-1005,4 18 658,1-1 1,1 1 0,0-1-1,13 24 1,-17-37-659,1 0-1,-1-1 1,1 1 0,0-1-1,0 0 1,0 1-1,0-2 1,0 1 0,1 0-1,6 4 1,-7-6-36,0 0 0,-1 0 0,1 0 0,0 0 0,0-1 0,0 1 0,0-1 0,0 0 0,0 0 0,0 0 0,0 0 0,-1 0 0,1-1 0,0 1 0,0-1 0,0 0 0,0 0 0,2-1 0,2-1-159,-1-1-1,0 1 1,0-1 0,0-1-1,0 1 1,-1-1-1,1 0 1,-1 0 0,7-10-1,4-6-238,15-29 0,-28 45 362,21-35-649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06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0 16420,'-8'33'1984,"-7"8"-992,-2 2-376,0 1 1289,-1 0-521,5-6-552,3-3-336,4-9-1200,3-7 808,3-8-240,2-2-120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07.5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3062 11682,'0'0'89,"-1"0"-1,1 1 0,0-1 0,0 0 0,0 0 0,-1 1 0,1-1 0,0 0 0,0 0 0,0 1 0,0-1 0,0 0 1,0 1-1,0-1 0,0 0 0,0 1 0,0-1 0,0 0 0,0 0 0,0 1 0,0-1 0,0 0 0,0 1 0,0-1 1,0 0-1,0 1 0,0-1 0,0 0 0,0 0 0,0 1 0,1-1 0,-1 0 0,0 1 0,10-6 1216,16-20-486,-23 23-587,66-66 699,2 3-1,125-86 1,-169 133-909,94-63 29,177-152 0,-208 153-50,186-126-1,216-166 22,-48 22-4,-48 41-20,74-60 36,-194 156 16,-217 167-32,229-175 37,14 27-34,-280 182-6,-12 7 38,0 0-1,0-1 1,-1 0-1,15-13 1,-23 18 484,-13-4-497,7 0-93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08.1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4 15827,'0'0'28,"0"-1"0,0 1-1,0 0 1,0 0-1,0 0 1,0 0 0,0 0-1,1 0 1,-1 0-1,0-1 1,0 1 0,0 0-1,0 0 1,0 0-1,0 0 1,0 0-1,0 0 1,0 0 0,0 0-1,0-1 1,0 1-1,0 0 1,1 0 0,-1 0-1,0 0 1,0 0-1,0 0 1,0 0 0,0 0-1,0 0 1,0 0-1,1 0 1,-1 0 0,0 0-1,0 0 1,0 0-1,0 0 1,0 0 0,0 0-1,0 0 1,1 0-1,-1 0 1,0 0 0,0 0-1,0 0 1,0 0-1,0 0 1,0 0 0,0 0-1,1 0 1,-1 0-1,0 0 1,0 1 0,0-1-1,0 0 1,0 0-1,0 0 1,0 0-1,0 0 1,0 0 0,0 0-1,0 0 1,0 1-1,1-1 1,-1 0 0,0 0-1,0 14 1238,-6 22 233,6-34-1410,-11 55 644,-5 31 112,-7 109 1,23-191-802,-1 3 42,1-1 0,0 0-1,3 13 1,-3-20-66,0 1-1,0-1 0,0 0 1,1 1-1,-1-1 0,0 0 0,1 0 1,-1 0-1,1 1 0,0-1 0,-1 0 1,1 0-1,0 0 0,0 0 0,-1 0 1,1 0-1,0 0 0,0 0 1,0-1-1,0 1 0,0 0 0,1-1 1,-1 1-1,0 0 0,0-1 0,0 1 1,0-1-1,1 0 0,1 1 0,3-1-7,0-1 0,-1 1-1,0-1 1,1-1 0,-1 1-1,1-1 1,-1 0-1,0 0 1,0 0 0,0-1-1,6-3 1,51-39-801,26-32 367,-43 35 155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08.7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90 235 13787,'1'-1'175,"1"-1"0,-1 0-1,0 0 1,1 0 0,-1 0 0,1 1 0,0-1-1,-1 1 1,1-1 0,0 1 0,0 0 0,3-2-1,-4 3-153,-1 0-1,0 0 0,0 1 1,0-1-1,1 0 0,-1 0 1,0 1-1,0-1 0,0 0 1,0 1-1,0-1 0,0 0 0,0 0 1,0 1-1,1-1 0,-1 0 1,0 1-1,0-1 0,0 0 1,0 1-1,0-1 0,-1 0 1,1 0-1,0 1 0,0-1 0,0 0 1,0 1-1,0-1 0,0 0 1,0 0-1,-1 1 0,1-1 1,0 0-1,0 0 0,-1 1 1,-4 11 281,-13 16 748,-1 0-1,-27 30 1,20-27 157,49-48-310,-9 1-835,-1-1 0,-1-1 0,0 0 0,-2 0 0,0-1 0,12-31 0,-22 50-62,0 0 1,0 0 0,0 0 0,0 0 0,0-1 0,0 1-1,0 0 1,0 0 0,0 0 0,0 0 0,0-1 0,0 1 0,0 0-1,0 0 1,0 0 0,0 0 0,0 0 0,0 0 0,0-1 0,1 1-1,-1 0 1,0 0 0,0 0 0,0 0 0,0 0 0,0 0-1,0 0 1,0-1 0,1 1 0,-1 0 0,0 0 0,0 0 0,0 0-1,0 0 1,0 0 0,1 0 0,-1 0 0,0 0 0,0 0 0,0 0-1,0 0 1,0 0 0,1 0 0,-1 0 0,0 0 0,5 8 17,-5-7-12,0 0 1,1 0 0,-1 0-1,1 0 1,-1 0 0,1 0-1,0 0 1,-1 0 0,1 0-1,0 0 1,0 0 0,-1 0-1,1 0 1,0 0 0,0-1 0,0 1-1,0 0 1,0-1 0,1 1-1,2-1 16,-1 0 0,0 0 0,0 0 0,0-1 0,0 1 0,0-1 0,0 0 0,0 0 0,0 0 0,0 0 0,0-1 0,4-1 0,33-26 179,-31 22-156,107-96 306,-39 32-206,-77 71-143,1-1 0,0 0-1,-1 1 1,1-1-1,0 1 1,-1-1-1,1 1 1,0-1-1,-1 1 1,1-1 0,0 1-1,0 0 1,0 0-1,-1-1 1,1 1-1,1 0 1,-2 1 1,1-1 1,-1 1-1,0 0 0,0-1 0,0 1 1,0 0-1,0-1 0,0 1 1,0 0-1,0-1 0,0 1 0,0 0 1,-1-1-1,1 1 0,0 0 1,0-1-1,-1 1 0,1 0 0,0-1 1,-1 1-1,1-1 0,0 1 1,-1 0-1,-21 40 103,-27 60 113,44-88-181,0 0 0,1 0 0,1 1 1,0-1-1,1 1 0,-1 14 0,3-26-45,0 0 0,0 1 0,0-1 0,0 1 0,1-1 0,-1 1 0,1-1 0,0 0 0,0 1 0,-1-1 0,2 0 0,-1 0 0,0 0 0,0 0 0,1 0 0,-1 0 0,1 0 0,-1 0 0,5 3 0,9 12-1141,-15-16 1124,1 0 0,-1-1 0,0 1 1,1 0-1,-1 0 0,0 0 0,0-1 0,0 1 1,1 0-1,-1 0 0,0 0 0,0 0 0,0 0 1,0-1-1,-1 1 0,1 0 0,0 0 1,0 0-1,0-1 0,-1 1 0,1 0 0,0 0 1,-1 1-1,-7 12-336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10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12195,'71'80'2819,"13"14"-1223,-13-33-958,93 61-1,66 55-375,-218-166-258,373 325 160,-33-20 179,-279-246-180,54 58 780,212 278 0,-194-220 155,169 168-1,-117-177-761,14-17-2,73 62 322,-233-179-487,58 54 70,-104-90-282,-8-6-337,-11-9 64,-1-10 192,-1-13-44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19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25 143 18932,'-3'5'102,"0"-1"-1,0 1 1,1-1-1,0 1 1,-1 0-1,2 0 1,-1 0 0,0 0-1,1 0 1,0 0-1,0 0 1,1 0-1,0 1 1,0-1 0,0 0-1,1 10 1,0-8-97,1 0 0,-1 1-1,1-1 1,0-1 0,1 1 0,0 0 0,0-1 0,0 1 0,1-1 0,0 0 0,8 10 0,-12-15-4,1 0 1,-1 0 0,1-1-1,0 1 1,-1 0-1,1-1 1,0 1 0,-1-1-1,1 1 1,0-1-1,0 1 1,-1-1 0,1 0-1,0 1 1,0-1-1,0 0 1,0 1 0,0-1-1,-1 0 1,1 0-1,0 0 1,0 0 0,0 0-1,0 0 1,0 0-1,0 0 1,0 0 0,1-1-1,-1 0 4,1 0-1,-1 0 1,1 0-1,-1 0 1,0-1-1,0 1 1,0 0-1,0-1 1,0 1-1,0-1 1,0 1-1,0-1 1,0-2-1,3-5 9,-2 0 0,1-1 0,-1 1-1,1-12 1,-3 17-7,1-2 10,0 0 1,-1-1 0,1 1 0,-1 0 0,-1 0-1,1 0 1,-1 0 0,0 0 0,-4-11 0,5 17-16,0 0 0,0 0 0,0 0 0,0 1 0,0-1 0,0 0 0,0 0 0,0 0 0,0 0 0,0 0 0,0 0 0,0 1 0,0-1 0,0 0 0,0 0 1,0 0-1,0 0 0,0 0 0,-1 0 0,1 0 0,0 0 0,0 1 0,0-1 0,0 0 0,0 0 0,0 0 0,0 0 0,0 0 0,0 0 0,-1 0 1,1 0-1,0 0 0,0 0 0,0 0 0,0 0 0,0 0 0,0 0 0,0 0 0,-1 0 0,1 0 0,0 0 0,0 0 0,0 0 0,0 0 0,0 0 0,0 0 1,-1 0-1,1 0 0,0 0 0,0 0 0,0 0 0,0 0 0,0 0 0,0 0 0,0 0 0,-1 0 0,1 0 0,0 0 0,0 0 0,0 0 0,0-1 1,0 1-1,-1 12 54,1-11-53,0 6 14,0 0 1,1 1-1,0-1 1,0 0-1,0 0 1,1 0-1,0 0 1,0 0 0,1 0-1,0 0 1,6 8-1,-9-14-10,0-1-1,0 1 1,0-1-1,1 0 1,-1 1 0,0-1-1,1 0 1,-1 1-1,0-1 1,1 0-1,-1 1 1,1-1-1,-1 0 1,0 0 0,1 0-1,-1 1 1,1-1-1,-1 0 1,1 0-1,-1 0 1,0 0-1,1 0 1,-1 0 0,1 0-1,-1 0 1,1 0-1,-1 0 1,1 0-1,-1 0 1,1 0-1,-1 0 1,0 0 0,1 0-1,-1-1 1,1 1-1,-1 0 1,1 0-1,-1 0 1,0-1-1,1 1 1,-1 0 0,0-1-1,1 1 1,-1 0-1,0-1 1,1 1-1,-1 0 1,0-1 0,0 1-1,1-1 1,-1 1-1,0 0 1,0-1-1,12-29 185,-10 25-152,13-53 230,-11 42-157,0-1-1,1 0 0,14-29 1,-19 45-107,0 0 1,1 0-1,-1 1 1,0-1-1,1 0 1,-1 0-1,1 1 1,-1-1-1,1 1 1,-1-1-1,1 0 1,-1 1-1,1-1 0,-1 1 1,1-1-1,0 1 1,-1-1-1,1 1 1,0 0-1,0-1 1,-1 1-1,1 0 1,0 0-1,0-1 1,-1 1-1,1 0 1,0 0-1,1 0 1,-1 1 3,0-1 1,1 1-1,-1-1 1,0 1-1,0 0 1,0 0-1,1 0 1,-1 0-1,0 0 1,0 0-1,0 0 1,-1 0-1,1 0 1,1 3-1,5 7 77,-1 1-1,8 23 1,-11-25-17,20 50 608,-23-60-670,0 1 0,0-1 0,0 0 0,0 0 0,0 0 0,0 0 0,0 0 0,0 0 0,0 0 0,0 0 0,0 0 0,0 0 0,1 0 0,-1 0 0,0 0 0,0 0 0,0 1 0,0-1 0,0 0 0,0 0 0,0 0 0,0 0 0,0 0 0,0 0 0,0 0 0,1 0 0,-1 0 0,0 0 0,0 0 0,0 0 0,0 0 0,0 0 0,0 0 0,0 0 0,0 0 0,0 0 0,0 0 0,0 0 0,1 0 0,-1 0 0,0 0 1,0-1-1,0 1 0,0 0 0,0 0 0,0 0 0,0 0 0,0 0 0,0 0 0,0 0 0,0 0 0,0 0 0,0 0 0,0 0 0,0 0 0,0 0 0,0 0 0,1-1 0,-1 1 0,0 0 0,0 0 0,0 0 0,0 0 0,0 0 0,0 0 0,0 0 0,0 0 0,0 0 0,0-1 0,2-6 142,2-21 270,-1-29 0,-2 35-276,1-1 0,8-38 0,-10 59-141,0 0-1,1 0 1,-1 0 0,1 1-1,0-1 1,-1 0 0,1 1-1,0-1 1,0 0 0,0 1 0,0-1-1,1 1 1,-1-1 0,0 1-1,3-2 1,-3 3-2,0-1 1,0 1-1,-1 0 0,1 0 0,0 0 0,0 0 1,0 0-1,0 0 0,0 0 0,-1 0 0,1 0 1,0 1-1,0-1 0,0 0 0,0 1 1,-1-1-1,1 0 0,0 1 0,0-1 0,-1 1 1,1-1-1,0 1 0,-1-1 0,1 1 0,0 0 1,-1-1-1,1 1 0,-1 0 0,1-1 1,-1 1-1,0 0 0,1 1 0,7 11-49,0 0 0,-1 0 0,8 26 0,10 17-2216,-23-59-418,-3-8 2385,-4-13-656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11.0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0 17628,'-5'0'1448,"1"19"-1008,-2 6-128,2 8 888,1 6-575,3 5-193,4 0-48,2-2-72,0-3-32,4-8-136,-1-7-48,1-5-304,-3-7-168,0-12-560,-4-8 776,1-7-120,1-3-129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11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 15275,'-17'1'10689,"18"3"-10565,0-1 0,0 1 0,-1 0 0,0-1 0,1 1 0,-1 0 0,0-1 0,-1 6 0,-2 10-121,-1 0 0,0-1 0,-1 1 0,-1-1 1,-11 23-1,-12 39 26,27-77-32,1 1-1,0 0 0,1-1 1,-1 1-1,1 0 0,-1 0 0,1-1 1,0 1-1,1 0 0,-1 0 1,1-1-1,-1 1 0,1 0 0,0 0 1,2 4-1,-1-6-7,0 1 1,-1-1-1,1 1 0,1-1 1,-1 0-1,0 0 1,0 0-1,1 0 0,-1-1 1,1 1-1,-1-1 0,1 1 1,0-1-1,0 0 1,-1 0-1,1 0 0,0 0 1,0-1-1,6 1 0,4 1-68,0-2 0,0 0 0,20-2 0,-20 1-19,0 0 1,0 1-1,19 2 1,-29-1 90,0-1 0,0 1 0,0 0 0,-1 0 0,1 1 0,0-1 0,-1 0 0,1 1 0,-1 0 0,0 0 0,1 0 0,-1 0 0,0 0 0,0 0 0,0 0 0,0 0 0,-1 1 0,1-1 0,-1 1 0,1 0 0,-1-1 0,0 1 0,0 0 0,0 0 0,0-1 0,-1 1 0,1 5 0,0-3 52,0 0-1,-1-1 1,0 1 0,0 0 0,0 0 0,-1 0 0,1 0-1,-1 0 1,0 0 0,-1-1 0,1 1 0,-1 0 0,0-1-1,0 1 1,-5 7 0,1-5 70,0-1 0,0 1 0,-1-1 0,0 0 0,0-1 0,-1 0 0,1 0 0,-1-1 0,0 0 0,-12 5 0,7-5-12,1 0 0,-1 0 0,-1-2 0,1 1 1,0-2-1,-18 1 0,28-2-156,1 0-1,0 0 1,-1-1-1,1 1 1,0 0-1,-1-1 1,1 1-1,0-1 1,-1 0-1,1 0 1,0 0-1,0 0 1,0 0-1,-3-3 1,4 4 6,1-1 0,-1 0 1,0 0-1,1 0 0,-1 0 1,1 0-1,-1 0 0,1 0 0,0 0 1,-1 0-1,1 0 0,0 0 0,0 0 1,0 0-1,0 0 0,0 0 0,0 0 1,0-1-1,0 1 0,0 0 1,0 0-1,1 0 0,-1 0 0,0 0 1,1 0-1,-1 0 0,0 0 0,1 0 1,0 0-1,-1 0 0,1 1 0,0-1 1,0-1-1,18-17-402,10 0-156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15.1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2522 11674,'9'-7'2900,"43"-37"-2409,104-109 114,2-1 19,-113 115-405,85-58 0,-46 43-148,108-74-62,-149 96-27,-1-2 0,48-50 0,-35 25 18,-14 12 93,2 3 1,2 2 0,65-48 0,-6 22 121,-38 26-84,90-74-1,-39 10-63,-44 37 70,146-104 1,-150 128-73,105-72-50,-130 84 85,72-70 1,-109 95-76,337-321 843,-294 292-509,3 1-1,0 4 0,81-37 0,-115 59-261,-17 9-91,0 1-87,-1-1 0,1 1 0,-1-1 0,1 0 0,-1 0-1,0 0 1,1 1 0,-1-1 0,0 0 0,1-1 0,-1 1 0,0 0 0,0 0 0,0 0 0,0-1 0,1-2 0,-2 4-190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15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10 14771,'3'-2'325,"0"1"0,0-1 1,0 1-1,1 0 0,-1 0 0,0 1 0,1-1 0,-1 1 0,0-1 1,5 1-1,-7 0-255,-1 0 1,1 1-1,-1-1 0,1 0 1,-1 0-1,1 1 1,-1-1-1,1 0 1,-1 1-1,1-1 0,-1 0 1,1 1-1,-1-1 1,0 1-1,1-1 1,-1 0-1,0 1 0,1-1 1,-1 1-1,0-1 1,0 1-1,1-1 1,-1 1-1,0 0 0,0 2 86,1-1-1,-1 1 0,0 0 1,0-1-1,0 1 0,0-1 0,-1 1 1,0 2-1,-10 38 641,-2 0 1,-35 76-1,-10 30-454,58-147-335,-1-1-1,1 0 1,0 0-1,-1 1 1,1-1-1,0 0 1,0 1-1,-1-1 0,1 1 1,0-1-1,1 0 1,-1 1-1,0-1 1,0 0-1,0 1 1,1 1-1,0-3 1,0 1-1,0 0 1,-1-1-1,1 1 0,0-1 1,0 0-1,0 1 1,0-1-1,-1 0 1,1 1-1,0-1 0,0 0 1,0 0-1,0 0 1,0 0-1,0 0 1,0 0-1,0 0 1,-1 0-1,1 0 0,0 0 1,0-1-1,0 1 1,0 0-1,1-1 1,32-10 67,-1-1 0,0-1 1,59-35-1,-49 24-398,-16 10 82,-1-2-1,45-35 1,-54 37-2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16.4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66 15019,'0'-2'2708,"-6"11"-1553,-9 17-43,4 4-754,1 1 0,1 0 1,2 0-1,1 1 0,1 0 1,0 35-1,8-46-133,-3-21-217,0 1-1,0-1 1,0 0 0,1 0 0,-1 0 0,0 0 0,0 1-1,0-1 1,0 0 0,1 0 0,-1 0 0,0 0 0,0 0-1,0 0 1,1 0 0,-1 0 0,0 0 0,0 0 0,0 0-1,1 0 1,-1 0 0,0 0 0,0 0 0,1 0 0,-1 0 0,0 0-1,0 0 1,0 0 0,1 0 0,-1 0 0,0 0 0,0 0-1,0 0 1,1 0 0,-1 0 0,0-1 0,0 1 0,0 0-1,0 0 1,1 0 0,-1 0 0,0 0 0,0-1 0,3-3 48,0 1 0,0-1 1,-1 0-1,1 0 1,-1-1-1,3-6 0,10-28 46,-3 0 0,-1 0 0,-1-1 0,6-64 0,-16 72-86,0 31-16,0 0 1,0 1-1,0-1 0,0 0 1,0 0-1,0 1 1,0-1-1,0 0 0,0 0 1,0 0-1,-1 1 1,1-1-1,0 0 0,-1 0 1,1 1-1,0-1 1,-1 0-1,1 1 0,-1-1 1,1 1-1,-1-1 0,0 0 1,1 1-1,-1-1 1,1 1-1,-1 0 0,0-1 1,1 1-1,-1-1 1,0 1-1,0 0 0,1 0 1,-2-1-1,1 1 0,0 1 0,0-1 0,0 1 0,0-1 0,0 1 0,0 0 0,0-1 1,1 1-1,-1 0 0,0 0 0,0 0 0,1-1 0,-1 1 0,0 0 0,1 0 0,-1 0 0,1 0 0,-1 0 0,1 0 0,-1 0 0,1 0 0,0 0 0,0 0 0,-1 3 0,-4 29 7,5-32-7,-1 8 4,1 0 0,0 0 0,0 1 0,1-1 0,0 0 0,0 0 0,1 0 0,0 0 0,1 0 0,5 12 0,-6-18-1,0 1 1,0-1-1,0 0 1,1 1-1,0-1 1,-1 0 0,1 0-1,0-1 1,1 1-1,-1-1 1,0 1-1,1-1 1,-1 0 0,1 0-1,0-1 1,-1 1-1,1-1 1,0 0 0,0 0-1,0 0 1,0 0-1,0-1 1,0 1-1,0-1 1,0 0 0,5-1-1,4-1 6,0 0 0,-1 0 0,1-1 0,-1-1 0,1 0 0,-1-1 1,-1 0-1,1-1 0,-1 0 0,19-14 0,-11 6-47,-1-1 1,-1 0-1,0-1 1,-1-1-1,15-21 1,-27 31-17,1 1 0,-1-1 0,6-15 0,-10 21 41,1 0 1,-1-1 0,1 1-1,-1 0 1,0-1-1,0 1 1,1 0 0,-1-1-1,0 1 1,0 0-1,0-1 1,-1 1 0,1-2-1,-1 2 5,1 1 1,0-1-1,-1 1 0,1-1 0,0 1 0,-1-1 0,1 1 0,-1 0 0,1-1 1,-1 1-1,1 0 0,-1-1 0,0 1 0,1 0 0,-1-1 0,1 1 0,-1 0 1,1 0-1,-1 0 0,0 0 0,1 0 0,-1 0 0,0 0 0,1 0 1,-1 0-1,1 0 0,-1 0 0,0 0 0,1 0 0,-2 0 0,0 1-5,-1 0 0,1 0-1,-1 0 1,1 0 0,-1 0-1,1 1 1,0-1 0,-1 1-1,1-1 1,0 1 0,0 0-1,0 0 1,0 0 0,1 0-1,-1 0 1,0 0 0,1 0-1,-1 1 1,0 2-1,-2 3 17,0 1-1,1-1 1,0 1-1,-3 15 1,4-11-27,0 1 0,1 0 0,0 0 0,1-1 1,3 23-1,-2-31-34,-1-1 0,1 1 1,0 0-1,0-1 0,1 1 1,-1-1-1,1 1 0,0-1 1,0 0-1,1 1 0,-1-1 1,1 0-1,0-1 0,0 1 1,0 0-1,1-1 0,-1 0 1,1 0-1,5 4 0,-7-6 36,1 0 0,-1 0 0,0 0 0,1 0 0,-1 0 0,0-1 0,1 1 0,4-1 0,19-5-290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16.9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14107,'3'20'1872,"0"7"-1063,-3 14-313,0 4 1928,0 8-1792,1 4-360,1-1 16,-2-1 73,1-13-201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18.0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0 15883,'0'0'1561,"-3"6"-1017,0 3-256,-3 7 712,2 3-224,1 10-312,-4 1-168,5 10-192,1 7-88,1 2-312,0 1-208,0 5-1032,-3-1 1304,-7-5-216,0 2-120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18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0 12299,'-1'23'316,"-12"232"2805,13-208-2808,2-1 0,3 0 0,14 66 0,-11-93-480,-8-18 157,0-1 0,0 0 0,0 1-1,1-1 1,-1 0 0,0 0 0,0 1-1,1-1 1,-1 0 0,0 0 0,0 0-1,1 1 1,-1-1 0,0 0 0,1 0-1,-1 0 1,0 0 0,1 0 0,-1 0-1,0 0 1,1 1 0,-1-1 0,0 0-1,1 0 1,-1 0 0,0 0 0,1-1-1,0 1 1,0-1-28,1 0-1,-1 0 1,0 0 0,1-1-1,-1 1 1,0-1 0,0 1-1,0-1 1,0 1 0,0-1-1,0 0 1,0 1-1,0-1 1,0-3 0,1 2 70,-1 4 34,-2 11 129,-4 16 175,5-27-358,-5 19 349,2 1 0,0-1 0,1 1-1,2 20 1,0-40-357,0-1 0,0 0 0,0 0 0,1 0 0,-1 0 0,0 0 0,0 0-1,0 0 1,1 0 0,-1 0 0,0 0 0,0 0 0,1 0 0,-1 0 0,0 0 0,0 0 0,0 0 0,1 0 0,-1 0 0,0 0 0,0 0 0,1 0 0,-1 0-1,0 0 1,0 0 0,0 0 0,1-1 0,-1 1 0,0 0 0,0 0 0,0 0 0,0 0 0,1 0 0,-1-1 0,0 1 0,0 0 0,0 0 0,0 0 0,0-1-1,0 1 1,1 0 0,0-4-39,1 0 0,0-1 0,-1 1 0,0 0 0,0 0-1,0-1 1,0 1 0,-1-1 0,0 1 0,0-9 0,-1-9-64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19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14059,'1'2'349,"-1"-1"0,1 1 0,0 0 0,0-1 0,-1 1 0,1 0 0,-1 0 0,0-1 0,1 1 0,-1 0 0,0 0 1,0 0-1,0-1 0,-1 4 0,2 6 419,2 7-659,1 0 1,1 0-1,1 0 1,15 30-1,-11-25-1556,12 41 0,-19-52 1072,-1-1 0,-1 1 0,0 0 0,0-1 0,-1 1 0,-3 19 0,-17 68 299,5-35 199,4 3-77,3 0 1,0 82-1,9-88-1584,10 69 0,-9-108 1156</inkml:trace>
  <inkml:trace contextRef="#ctx0" brushRef="#br0" timeOffset="1">50 1124 12427,'3'16'1400,"-3"-2"-776,0-2-232,0-2 840,1-3-335,-1-5-281,3-2-128,0-8-288,-3-2-216,0-4 56,-6 1-16,-2 4-16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20.0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0 624 12699,'1'0'159,"-1"1"0,1 0 0,-1 0 0,1-1 0,0 1 0,-1 0 0,1-1 0,0 1 0,0-1 1,-1 1-1,1-1 0,0 1 0,0-1 0,0 1 0,0-1 0,0 0 0,0 0 0,-1 1 0,1-1 0,0 0 0,0 0 1,0 0-1,0 0 0,0 0 0,0 0 0,0 0 0,0 0 0,0-1 0,0 1 0,0 0 0,0 0 0,-1-1 1,1 1-1,0-1 0,0 1 0,0-1 0,-1 1 0,2-2 0,4-2 162,-1-1 0,1 0 0,-1 0 0,5-9-1,2 1 181,45-52 760,55-81 0,36-79-791,-98 132-435,-25 43-30,-20 47-9,-1 10-6,0 13-7,-3-18 16,2 17 190,-1 1 0,-1-1 1,-1 26-1,1 19 225,3-5-365,4 0 1,2 0 0,25 80-1,-25-108-2812,-23-30-1556,-1-4 3012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20.2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15963,'2'4'284,"0"-1"0,0 0 0,-1 1 0,0-1 0,0 1 0,0-1 0,0 1 0,0-1 0,-1 1 0,1 6-1,-3 43 1708,0-23-941,2-29-1045,3 32 549,3-21-411,-6-12-142,1 0 0,-1 0 0,1 0 1,-1 0-1,1 0 0,-1 0 0,1 0 0,-1 0 1,1 0-1,-1 0 0,1 0 0,-1-1 0,1 1 1,-1 0-1,0 0 0,1 0 0,-1-1 0,1 1 1,-1 0-1,0 0 0,1-1 0,-1 1 0,0 0 1,1-1-1,-1 1 0,0 0 0,1-1 0,-1 1 1,0-1-1,2-1-6,-1 1 1,0 0 0,0-1-1,1 1 1,-1 0-1,1 0 1,-1-1-1,1 1 1,-1 1-1,1-1 1,0 0 0,-1 0-1,1 0 1,0 1-1,0-1 1,0 1-1,-1 0 1,1-1-1,3 1 1,-2 1 2,-1-1 1,1 1-1,0 0 1,0 0-1,0 0 0,0 0 1,-1 0-1,1 1 1,-1-1-1,1 1 0,4 4 1,19 15 50,0 3-1,-1 0 1,42 54 0,-56-64 102,-1 1 0,0 0-1,-1 0 1,-1 1 0,-1 0 0,0 1 0,-1 0-1,-1 0 1,5 28 0,-9-38-69,0 1 0,0 0-1,-1 0 1,0 0 0,-1 0 0,-1 9 0,1-15-67,1-1-1,0 1 1,-1 0 0,1-1 0,-1 0-1,0 1 1,1-1 0,-1 1 0,0-1-1,0 0 1,0 0 0,0 1 0,0-1-1,0 0 1,0 0 0,0 0 0,-1 0-1,1 0 1,0 0 0,-1 0 0,1-1-1,-1 1 1,1 0 0,0-1 0,-1 1-1,0-1 1,1 0 0,-1 1 0,1-1-1,-1 0 1,1 0 0,-1 0 0,1 0-1,-1 0 1,0-1 0,1 1 0,-2-1-1,-2 0 19,0 0 0,0-1 0,1 0 0,-1 0 0,0-1 0,1 1-1,0-1 1,0 0 0,0 0 0,0 0 0,0-1 0,0 1 0,1-1-1,-6-8 1,1 1 2,0-1 0,1 1 0,1-1 1,-7-18-1,8 17-62,1-1 1,1 0 0,0 1-1,1-1 1,0 0 0,1-1-1,0 1 1,2 0 0,-1 0 0,4-16-1,5-11-1204,1 0-1,17-42 1,-16 51-111,1-5 478,-3-2-148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20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2 338 14587,'-2'7'1752,"2"-3"-1127,11-4-89,7-1 992,13-6-432,3-2-79,8-5-249,5 1-104,0-2-192,1-1-72,-7 3-496,-5 2-376,-12 2-576,-3 3-289,-11 2 977,-2 2-288,-2 1-216</inkml:trace>
  <inkml:trace contextRef="#ctx0" brushRef="#br0" timeOffset="1">460 1 18700,'-7'14'1608,"3"-2"-1120,-1 4-175,4 0 631,1 1-264,6-4-208,-2-1-152,6-2-312,3-6-104,3-2-376,2-5-232,3-10-400,1-3-753,0-5 1345,-1-3-304,-2-2-136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21.0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0 14155,'0'15'1608,"-2"6"-847,-5 3-193,0 5 904,0-1-240,-2 6-168,0-1-151,-1 5-249,-2 1-88,2 4-136,2 3-104,-1 1-288,0-4-328,1-8 272,-1-9-32,2-20-112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23.6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12011,'11'501'6809,"0"0"-6521,52 663-148,-48-1020 30,-6 0 1,-13 204-1,2 343 425,9-413-582,-19-38-9,8-194-9,-1 9 3,1-21-1,1 0 0,3 42 0,5-35 21,-3-24 0,0 0 1,-2 31-1,1-48-20,-1 1-1,0-1 1,0 0-1,0 0 0,0 1 1,0-1-1,0 0 1,0 1-1,0-1 0,0 0 1,0 0-1,0 1 1,0-1-1,0 0 0,0 1 1,0-1-1,0 0 1,0 1-1,0-1 1,0 0-1,-1 0 0,1 1 1,0-1-1,0 0 1,0 0-1,0 1 0,-1-1 1,1 0-1,0 0 1,0 0-1,0 1 0,-1-1 1,1 0-1,0 0 1,0 0-1,-1 0 0,1 1 1,0-1-1,-1 0 1,1 0-1,0 0 1,0 0-1,-1 0 0,1 0 1,0 0-1,-1 0 1,1 0-1,0 0 0,-1 0 1,1 0-1,0 0 1,0 0-1,-1 0 0,1 0 1,0 0-1,-1-1 1,1 1-1,0 0 0,0 0 1,-1 0-1,1 0 1,0 0-1,0-1 0,-1 1 1,1 0-1,0 0 1,0-1-1,0 1 1,-1 0-1,-17-23-239,16 20 231,-21-28-67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25.1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0 179 13315,'0'1'112,"1"1"-1,-1-1 1,0 1-1,1-1 1,-1 0 0,1 1-1,-1-1 1,1 0 0,0 0-1,-1 0 1,1 1 0,0-1-1,0 0 1,0 0 0,0 0-1,0 0 1,0 0 0,0-1-1,0 1 1,1 0 0,-1 0-1,0-1 1,0 1 0,1-1-1,-1 1 1,0-1 0,1 1-1,-1-1 1,0 0 0,1 0-1,-1 1 1,3-1 0,5 0 128,0 1 0,0-1 1,15-1-1,28-1-30,0 2 1,0 2-1,0 3 0,72 16 0,-88-16-206,1-1-1,0-2 1,0-2 0,48-5-1,146-31 31,-16 1-23,-129 30-14,101 6 1,-118 2 2,0-2 0,133-18-1,8-31 20,-122 26-15,1 3-1,93-6 1,170 17-13,2 0 34,-346 7-25,376-19 12,-270 19-14,158 20 1,-128 1 5,-20-1-1,151 2-1,-41-26-1,46 1 3,-213 7-4,0 2 1,76 17 0,-9 8-3,81 15-7,-154-35 7,97 3-1,68-17 11,-141-1-8,1 4-1,140 16 1,-209-12 9,0-2 1,0-1 0,0 0 0,0 0-1,-1-2 1,1 0 0,0-1-1,-1-1 1,1-1 0,28-11-1,-39 13-25,3-1 17,0 1 0,0 0 0,0 0 0,0 1 0,18-2 0,-36-3-908,-1-2 639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25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1 19428,'-29'11'1000,"23"-9"-1135,-1 0-1,1 1 0,-1 0 1,1 0-1,0 0 0,-6 5 1,11-4-763,9-2 611,17-1 535,-19-1-202,66 2 649,100 8-14,-169-10-666,-1 0 0,1 1-1,-1-1 1,1 1 0,-1 0 0,1 0-1,-1 0 1,0 0 0,1 0-1,-1 0 1,0 1 0,0-1 0,0 1-1,0 0 1,0-1 0,-1 1-1,1 0 1,2 3 0,-2-2 41,-1 1 1,1-1-1,-1 1 0,0-1 1,1 1-1,-2 0 1,1-1-1,0 1 1,-1 0-1,0 0 0,0 4 1,-1 10 253,-2-1 0,0 1 0,-1-1 0,-8 22 0,10-31-203,-7 20 366,0 1 1,-2-2-1,-1 0 0,-24 40 1,30-58-423,-1 0 0,1-1 0,-1 0 0,-1 0 1,1 0-1,-1-1 0,-1 0 0,1 0 1,-1-1-1,-1 0 0,1-1 0,-1 0 0,0 0 1,0-1-1,-20 5 0,16-6-497,1-1-1,0-1 0,-1 0 1,1 0-1,-1-1 1,1-1-1,-21-4 0,21 2-315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26.6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24 443 11402,'-7'7'1080,"-9"11"2000,70-109 981,20-55-2509,34-62-782,-107 206-770,0-1 1,1 1 0,-1 0 0,1 0-1,0 0 1,-1 0 0,5-3-1,-5 5 0,-1-1 0,1 1 0,-1 0-1,1 0 1,-1-1 0,1 1-1,-1 0 1,1 0 0,-1 0-1,1 0 1,-1-1 0,1 1 0,-1 0-1,1 0 1,-1 0 0,1 0-1,-1 0 1,1 1 0,-1-1 0,1 0-1,-1 0 1,1 0 0,-1 0-1,2 1 1,0 1-1,0 0 1,1 1-1,-1-1 0,0 1 1,0 0-1,-1 0 1,1-1-1,-1 1 0,1 0 1,-1 0-1,1 4 0,38 100 24,22 53-692,-59-154 641,0-1 1,0 1-1,1-1 1,-1 0-1,1 0 1,0 0-1,7 6 1,3-3-166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29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2 16652,'-6'-1'1656,"-3"11"-1168,5 6-128,-2 8 776,2 8-408,-2 3-159,3 4-225,0 1-72,3-2-24,0-5-96,2-8-224,2-3-136,2-14-456,4-3-217,-3-14 665,3-3-136,3-5-176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29.5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0 16628,'1'3'136,"-1"-1"0,-1 1 0,1-1 0,0 0 0,-1 1 0,1-1 0,-1 0 0,0 1 0,0-1 0,1 0 0,-2 0 0,-1 4 0,-20 25 627,6-9-36,3-2-377,-11 21 225,25-41-573,0 1 0,0-1 0,0 0 0,0 0 0,0 1 0,0-1 0,0 0 0,0 0 0,0 1 0,0-1 0,0 0-1,0 0 1,0 1 0,0-1 0,0 0 0,0 0 0,1 1 0,-1-1 0,0 0 0,0 0 0,0 0 0,0 1 0,1-1 0,-1 0 0,0 0 0,0 0 0,0 0 0,1 0 0,-1 1 0,0-1-1,0 0 1,1 0 0,-1 0 0,0 0 0,0 0 0,1 0 0,-1 0 0,0 0 0,0 0 0,1 0 0,-1 0 0,0 0 0,0 0 0,1 0 0,-1 0 0,0 0 0,1 0 0,15-1-42,-13 1 42,0 0-9,1-1 0,0 2 0,0-1 0,-1 0 0,1 1 0,0-1 0,-1 1 0,1 0 0,0 0 1,-1 1-1,1-1 0,-1 1 0,0-1 0,0 1 0,1 0 0,-1 0 0,0 1 0,0-1 0,2 4 0,-3-4 24,0 1 0,0 0-1,-1-1 1,1 1 0,-1 0 0,0 0 0,0 0 0,0 0 0,0 0-1,0 1 1,0-1 0,-1 0 0,0 0 0,0 0 0,0 1 0,0-1-1,0 0 1,-1 0 0,1 0 0,-1 0 0,0 1 0,0-1 0,-1 3 0,-2 3 171,-1-1 1,1 0 0,-1 1 0,-1-2 0,0 1 0,0-1 0,0 0 0,-1 0 0,-9 7 0,-6 4 747,-44 26-1,60-40-894,4-2-109,0-1 0,1 0 0,-1 1 1,0-1-1,0 0 0,0 0 0,0 0 0,-1-1 0,1 1 1,-4 1-1,6-3 34,0 1 1,-1 0-1,1 0 1,0-1-1,0 1 1,-1 0 0,1 0-1,0-1 1,0 1-1,0 0 1,0-1-1,0 1 1,-1 0-1,1-1 1,0 1-1,0 0 1,0 0-1,0-1 1,0 1-1,0 0 1,0-1-1,0 1 1,0 0-1,0-1 1,0 1 0,0 0-1,0-1 1,1 1-1,-1 0 1,0-1-1,0 1 1,0 0-1,0-1 1,0 1-1,1 0 1,-1 0-1,0-1 1,1 1-1,7-14-317,2-1-175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30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0 17692,'-25'47'2726,"8"-15"-1849,2 0-1,1 1 0,-12 39 1,17-38-394,-9 65-1,17-88-673,1 0 0,-1 0 0,1 0 0,1-1-1,0 1 1,1 0 0,0-1 0,0 1 0,1-1-1,7 16 1,-7-25-1346,-2-6 1126,-1 3 193,2-8-558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30.6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1 13203,'1'1'306,"-1"-1"-1,1 1 1,-1 0 0,1-1 0,-1 1 0,1 0-1,-1 0 1,0 0 0,0-1 0,1 1 0,-1 0-1,0 0 1,0 0 0,0 0 0,0 0 0,0 0-1,0 0 1,0 1 0,1 18 1625,-4 2-1117,-1-1 0,-8 22-1,0 5-474,-4 26 20,-32 186 193,48-259-550,-1 0 0,1 1 0,0-1 0,0 0 0,0 0 0,0 0 0,0 1 0,0-1 1,0 0-1,1 0 0,-1 0 0,0 0 0,1 2 0,-1-2-1,1-1 0,-1 0 0,0 0 0,0 0 0,1 1 0,-1-1 0,0 0 0,1 0 0,-1 0 0,0 0 0,0 0 0,1 0 0,-1 0 0,0 0 0,1 0 0,-1 0 0,0 0-1,0 0 1,1 0 0,-1 0 0,0 0 0,1 0 0,-1 0 0,0 0 0,1 0 0,-1 0 0,0 0 0,0 0 0,1 0 0,-1-1 0,0 1 0,1 0 0,25-24 27,-15 13-36,9-12-438,1 1 0,1 1 0,44-32 0,-63 51 143,0-2-89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1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21813,'3'5'1720,"-3"0"-1328,2 0-168,5-5 520,4 0-824,2-5 256,0 1-152,0 6-200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20.8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0 16796,'-1'0'67,"1"1"0,-1-1 0,1 0 0,-1 0 0,0 0 0,1 1 0,-1-1 0,1 0 0,-1 0 0,1 1 0,-1-1 0,1 0 0,-1 1 0,1-1 0,0 1 0,-1-1 1,1 1-1,0-1 0,-1 1 0,1-1 0,0 1 0,-1-1 0,1 1 0,0-1 0,0 1 0,0 0 0,-1-1 0,1 2 0,-3 19 201,3-19-152,0 14 186,0 0 1,1 0-1,1 0 1,0-1-1,1 1 0,5 15 1,36 91 269,-41-117-530,34 78 114,56 89 0,-88-163-178,-5-9 15,1 1 0,-1-1 0,0 1 0,0-1 0,0 0 0,0 1 0,0-1 0,0 1 0,1-1 0,-1 0 0,0 1 0,0-1 0,1 0 0,-1 0 0,0 1 0,0-1 0,1 0-1,-1 1 1,0-1 0,1 0 0,-1 0 0,0 0 0,1 1 0,-1-1 0,1 0 0,-1 0 0,0 0 0,1 0 0,-1 0 0,1 0 0,-1 0 0,0 0 0,1 0 0,0 0 0,4-14-99,-3-31 25,-2 40 52,0-9-14,-6-198-528,11 230 762,13 30 0,-18-48-188,7 17 192,3-4 25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31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1 16612,'-3'5'307,"0"0"1,-1 0 0,1 0-1,-1 0 1,0 0 0,0 0 0,-6 3-1,-16 22 887,20-21-1089,1 0 0,1 0 0,-1 1-1,1 0 1,1 0 0,0 0 0,0 1 0,1-1 0,0 0 0,1 1-1,0 0 1,1-1 0,0 1 0,1 0 0,1 10 0,-1-18-93,0 0 0,0 0 0,0 0 1,0-1-1,0 1 0,1 0 0,-1 0 1,1-1-1,0 1 0,0-1 0,0 1 1,0-1-1,0 0 0,0 0 0,1 0 0,3 3 1,-5-5-8,1 1 0,-1 0-1,1 0 1,-1-1 0,1 1 0,0-1 0,-1 1 0,1-1 0,0 0 0,-1 1 0,1-1 0,0 0 0,0 0 0,-1 0 0,1-1 0,0 1 0,-1 0 0,1 0-1,0-1 1,-1 0 0,1 1 0,-1-1 0,1 0 0,0 1 0,-1-1 0,0 0 0,1 0 0,-1 0 0,3-3 0,5-6 20,-1 0 1,-1-1-1,1 0 0,-2-1 1,1 0-1,-2 0 0,1 0 1,-2 0-1,7-25 1,-6 20-15,-1 9-5,0 15 4,-1 15 26,-3-21-32,1 5 12,5 38 42,-5-41-46,-1 0 0,1 1 0,0-1 0,1 0 0,-1 0 0,0 0 0,1 0 0,0 0 0,-1 0 0,4 3 0,-5-5-9,1-1 1,-1 0 0,1 1 0,0-1 0,-1 0-1,1 0 1,0 1 0,-1-1 0,1 0 0,-1 0 0,1 0-1,0 0 1,-1 0 0,1 0 0,0 0 0,-1 0-1,1 0 1,0 0 0,0 0 0,-1 0 0,1 0 0,-1 0-1,1-1 1,0 1 0,-1 0 0,1-1 0,-1 1-1,1 0 1,0-1 0,-1 1 0,1-1 0,-1 1 0,1 0-1,-1-1 1,0 1 0,1-1 0,0-1 0,16-21 54,-16 21-51,16-30 43,-2-1 0,-1-1-1,13-47 1,-27 79-50,8-16 10,-7 27 13,-5 29 19,-1-5-168,-11 114 220,14-121-1441,5 44 0,0-54 803,-3-16 531,0 1-1,0-1 1,0 0 0,1 1-1,-1-1 1,0 0 0,0 0-1,0 1 1,0-1 0,0 0-1,0 0 1,0 0 0,1 1-1,-1-1 1,0 0-1,0 0 1,0 1 0,1-1-1,-1 0 1,0 0 0,0 0-1,0 0 1,1 0 0,-1 1-1,0-1 1,0 0 0,1 0-1,-1 0 1,0 0 0,1 0-1,-1 0 1,0 0 0,0 0-1,1 0 1,-1 0 0,0 0-1,0 0 1,1 0 0,-1 0-1,0 0 1,0 0 0,1 0-1,-1 0 1,0 0 0,0-1-1,1 1 1,-1 0 0,1 0-1,10-15-690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31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1 462 13083,'-1'15'3244,"6"-25"-189,1-2-2795,177-340 2092,-174 336-2328,-1 1 2,1 0 0,1 0-1,19-23 1,-28 38-25,-1 0 0,0-1 0,0 1 0,0 0 0,1 0 1,-1-1-1,0 1 0,0 0 0,0 0 0,1 0 0,-1-1 1,0 1-1,1 0 0,-1 0 0,0 0 0,0 0 0,1 0 0,-1 0 1,0 0-1,1-1 0,-1 1 0,0 0 0,1 0 0,-1 0 0,0 0 1,0 0-1,1 0 0,-1 0 0,0 1 0,1-1 0,-1 0 0,0 0 1,1 0-1,-1 0 0,0 0 0,1 1 0,6 12 57,-2 25 110,-5-34-131,3 36 55,2-1-1,2 0 0,1 0 1,1-1-1,3 0 1,26 58-1,-43-100-3924,-9-5 3316,7 5-140,-13-8-526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32.2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6 113 17500,'-4'4'1504,"2"-2"-1096,4-1-184,11-4 632,6-4-167,10-4-273,1-2-136,8-3-360,1 0-320,0 0 360,-3-2 16,-4 7-88,-3 2-81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32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93 15683,'0'0'70,"0"0"-1,1 0 0,-1 0 1,0 0-1,0 0 0,0 0 1,0 0-1,1 0 0,-1 0 1,0 0-1,0 0 0,0 0 1,0 0-1,0 0 0,1 1 1,-1-1-1,0 0 0,0 0 1,0 0-1,0 0 0,0 0 1,0 0-1,0 1 0,1-1 1,-1 0-1,0 0 0,0 0 1,0 0-1,0 1 0,0-1 1,0 0-1,0 0 1,0 0-1,0 0 0,0 1 1,0-1-1,0 0 0,0 0 1,0 1-1,-3 10 974,-8 15-478,9-23-210,-35 68 1823,17-33-928,-21 52-1,40-87-1227,0-1-1,1 0 0,-1 0 1,0 1-1,1-1 0,0 0 1,-1 1-1,1-1 0,0 1 1,0-1-1,1 3 0,-1-4-20,0 0-1,1-1 1,-1 1-1,1 0 1,-1-1-1,1 1 1,-1 0-1,1-1 0,-1 1 1,1-1-1,-1 1 1,1-1-1,0 1 1,-1-1-1,1 0 1,0 1-1,-1-1 0,1 0 1,0 1-1,-1-1 1,1 0-1,0 0 1,0 0-1,0 1 1,-1-1-1,1 0 0,0 0 1,0 0-1,-1 0 1,1-1-1,0 1 1,0 0-1,0 0 1,-1 0-1,2-1 0,9-2-74,1 0-1,-1-1 0,19-9 0,-23 9 17,1 1-1,-1-1 1,1 2 0,-1-1 0,1 1-1,0 0 1,0 0 0,0 1 0,0 0-1,13 1 1,-20 0 52,1 0 0,-1 0 0,0 0-1,0 0 1,1 1 0,-1-1 0,0 1 0,0-1 0,0 1-1,0-1 1,0 1 0,0 0 0,0-1 0,0 1-1,0 0 1,0 0 0,0 0 0,0 0 0,0 0-1,0 0 1,-1 0 0,1 0 0,0 0 0,-1 0-1,1 0 1,-1 0 0,1 0 0,-1 1 0,0-1 0,0 0-1,1 0 1,-1 0 0,0 1 0,0-1 0,0 0-1,0 1 1,0-1 0,0 0 0,-1 0 0,1 0-1,0 1 1,-1-1 0,0 2 0,0 2 56,-1 0-1,0 0 1,-1 0 0,1 0 0,-1-1 0,1 1-1,-2-1 1,1 0 0,-5 6 0,2-5 68,-1 0 1,1 0-1,-1 0 1,0-1-1,0 0 0,-12 4 1,15-6-184,-1 0 0,1 0-1,-1-1 1,0 0 0,0 0 0,0 0-1,0-1 1,0 0 0,1 0 0,-1 0-1,0 0 1,-6-2 0,10 2 14,0 0-1,1-1 1,-1 1 0,0 0-1,1-1 1,-1 1 0,0-1-1,0 1 1,1-1 0,-1 1-1,1-1 1,-1 1 0,1-1-1,-1 0 1,1 1 0,-1-1-1,1 0 1,-1 0 0,1 1-1,0-1 1,-1 0 0,1 0-1,0 1 1,0-1 0,-1 0-1,1 0 1,0 0 0,0 0-1,0 1 1,0-1 0,0 0-1,0 0 1,1 0 0,-1 0 0,0 1-1,1-3 1,6-9-577</inkml:trace>
  <inkml:trace contextRef="#ctx0" brushRef="#br0" timeOffset="1">417 0 18556,'0'7'343,"-1"1"1,-1-1-1,1 0 0,-1 0 1,-1 0-1,1 0 0,-7 12 1,-9 27 460,8 8-184,-6 86 1,14-93-599,-3-1 0,-2-1 1,-13 47-1,8-65-757,11-26 708,1-1-1,0 1 1,0-1-1,-1 0 1,1 1-1,0-1 1,-1 0-1,1 1 1,0-1 0,-1 0-1,1 1 1,0-1-1,-1 0 1,1 0-1,-1 1 1,1-1 0,-1 0-1,1 0 1,0 0-1,-1 0 1,0 0-1,0 0 13,1 0 0,-1 0 0,0-1 0,1 1 0,-1-1 0,1 1 0,-1 0 0,1-1 0,-1 1 0,1-1 0,-1 1 0,1-1 0,0 1 0,-1-1 0,1 1 0,0-1 0,-1 0 0,1 1 0,0-1 0,-1-1 0,-6-17-299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33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105 1 17972,'-1'1'246,"0"1"0,0 0 1,0 0-1,0 0 0,1 0 0,-1 0 0,1 0 1,-1 0-1,1 0 0,0 3 0,-1-2 339,1 0-509,-35 170 2267,26-138-2228,-2 1-1,-25 57 1,31-83-798,6-14-886,4-10 447,47-165-6465,-28 57 8206,-22 108 2064,-5 21-218,-3 21-93,5-18-2213,1 0 0,0 0-1,0 0 1,1 0 0,0 0 0,1 0 0,1 0 0,-1-1 0,1 1 0,1-1-1,0 1 1,0-1 0,1 0 0,0-1 0,8 12 0,-8-14-180,17 27 194,-21-31-246,0-1-1,-1 1 1,1 0-1,0-1 1,0 1 0,-1 0-1,1 0 1,-1 0 0,0-1-1,1 1 1,-1 0 0,0 0-1,0 0 1,0 0 0,0 0-1,-1 3 1,0-4-62,1-1 0,0 1 0,-1 0 0,1-1 0,-1 1 0,1-1 0,-1 1 0,0-1 0,1 1 0,-1-1 0,1 1 0,-1-1 0,0 1 0,0-1 0,1 0 0,-1 1 0,0-1 0,0 0 0,1 0 0,-1 0 0,0 1 0,0-1 0,1 0 0,-1 0 0,0 0 0,0 0 0,0 0 0,1 0 0,-1-1 0,0 1 0,-1 0 0,-28-11-3068,21 8 2732,-8-3-801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33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1 288 14675,'0'2'1168,"6"-2"-832,2 0-160,4-2 505,2-4-185,2-2-384,4-2-256,1-5 168,-4-1-8,3 0-88</inkml:trace>
  <inkml:trace contextRef="#ctx0" brushRef="#br0" timeOffset="1">331 0 17236,'0'31'1600,"-8"-1"-1208,-2 5-32,2 0 736,2 4-591,3-2-49,1-4-184,2-4-272,0-8-696,2-10 95,-2-9 417,0-1-208,-6-10-168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34.3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66 16379,'0'0'62,"0"0"-1,0 1 0,0-1 0,1 0 0,-1 0 0,0 0 0,0 0 0,0 0 0,1 1 0,-1-1 0,0 0 1,0 0-1,1 0 0,-1 0 0,0 0 0,0 0 0,0 0 0,1 0 0,-1 0 0,0 0 0,0 0 0,1 0 1,-1 0-1,0 0 0,0 0 0,1 0 0,-1 0 0,0 0 0,0 0 0,1 0 0,-1-1 0,0 1 0,0 0 0,0 0 1,1 0-1,-1 0 0,0-1 0,15-5 474,-9 3 72,26-10-350,0 2 1,0 1-1,41-7 1,-60 15-244,-1 0-1,0 1 1,0 0 0,1 1 0,-1 0-1,0 1 1,1 1 0,-1 0-1,0 0 1,0 1 0,-1 1-1,16 6 1,-23-8 9,-1 0 0,1 0 0,-1 0 0,1 0-1,-1 1 1,0-1 0,0 1 0,0 0 0,0 0-1,0 0 1,-1 1 0,1-1 0,-1 0 0,0 1 0,0 0-1,0-1 1,1 7 0,-2-5 46,0 0 0,0 0-1,-1 0 1,0 0 0,0 1 0,0-1-1,0 0 1,-1 0 0,0 0 0,0 0-1,0 0 1,-3 6 0,-2 2 160,0-1 1,0 1-1,-1-2 1,-1 1-1,0-1 1,0 0-1,-1-1 1,-1 0-1,-15 14 1,11-13-148,0-1 1,0 0-1,-1-1 1,0-1 0,0 0-1,-1-1 1,0-1-1,0 0 1,-1-1-1,0-1 1,1-1 0,-1 0-1,-27 0 1,39-3-361,0 0 0,-1-1 0,1 0 0,0 0-1,-1 0 1,-5-3 0,10 4 184,-1-1-1,1 0 0,-1 1 0,1-1 0,-1 0 1,1 0-1,-1 0 0,1 0 0,0 0 1,0 0-1,0 0 0,-1 0 0,1-1 1,0 1-1,0 0 0,1-1 0,-1 1 1,0-1-1,0 1 0,1-1 0,-1 1 0,1-1 1,-1-1-1,2-10-855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41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3690 9858,'0'0'99,"0"0"-1,0 0 1,0 1-1,0-1 1,0 0-1,0 0 1,0 0-1,0 0 1,0 0-1,0 1 1,0-1 0,0 0-1,0 0 1,0 0-1,0 0 1,0 0-1,0 0 1,0 1-1,0-1 1,0 0-1,0 0 1,0 0-1,0 0 1,0 0-1,0 0 1,1 1 0,-1-1-1,0 0 1,0 0-1,0 0 1,0 0-1,0 0 1,0 0-1,0 0 1,1 0-1,-1 0 1,0 0-1,0 0 1,0 0 0,0 0-1,0 0 1,1 0-1,-1 0 1,0 0-1,0 0 1,9-5 1648,11-15-1830,-14 13 485,52-45-252,106-75 1,-107 86-113,-14 10 27,-9 8-10,0-3-1,-1 0 0,-2-2 0,46-53 0,-38 30 4,55-65 40,-77 97-95,1 1-1,0 1 1,42-28-1,11 0-7,-24 16 29,0-2 0,79-69 0,9-43 15,-90 91-34,3 2 1,98-80-1,-145 129-5,207-157 28,-157 114-26,87-95 1,-91 84-11,2 1 0,3 2 0,76-58 0,-58 61 12,-23 16-4,-1-1 0,51-51 0,49-81 41,-102 111-9,2 2 0,103-91 0,-101 107-7,39-30 14,122-122 0,-192 170-35,196-197 59,-164 171 50,1 3 0,90-57 0,-89 67 15,-2-2 0,-1-1 0,-2-3 0,-2-2 0,40-46 0,-48 41 4,-20 24 1553,19-19 597,-35 40-2271,0-1 0,1 1 0,-1 0-1,0-1 1,0 1 0,0 0 0,0-1 0,1 1-1,-1-1 1,0 1 0,0 0 0,0-1-1,0 1 1,0 0 0,0-1 0,0 1 0,0-1-1,0 1 1,0 0 0,0-1 0,0 1 0,0-1-1,0 1 1,-1 0 0,1-1 0,0 1-16,0-1 1,0 1-1,0 0 1,-1 0-1,1 0 1,0-1-1,0 1 0,0 0 1,0 0-1,0-1 1,0 1-1,0 0 1,0-1-1,0 1 1,0 0-1,0 0 1,0-1-1,0 1 0,0 0 1,0 0-1,0-1 1,1 1-1,-1 0 1,0 0-1,0 0 1,0-1-1,0 1 1,0 0-1,0 0 0,1-1 1,-1 1-1,0 0 1,0 0-1,0 0 1,1 0-1,-1 0 1,0-1-1,0 1 1,1 0-1,-1 0 1,0 0-1,0 0 0,1 0 1,-1 0-1,0 0 1,0 0-1,1 0 1,-1 0-1,0 0 1,0 0-1,1 0 1,-1 0-1,0 0 0,1 0 1,39-3-1616,-40 3 1597,0 0 0,1 0 0,-1 0 0,0 0 0,1 0 0,-1-1 0,0 1 0,0 0 0,1 0 0,-1 0 0,0 0 0,1 0 0,-1-1 0,0 1 0,0 0 0,1 0 0,-1-1 0,0 1 0,0 0 0,0 0 0,0-1 0,1 1 0,-1 0 0,0 0 0,0-1 0,0 1 0,0 0 0,0-1 0,0 1 0,0 0 0,1-1 0,-1 1 0,0 0 0,0-1 0,0 1 0,0 0 0,-1-1 0,1 1 0,0 0 0,0-1 0,0 1 0,0 0 0,0 0 0,0-1 0,-9-15-288,-4 1-32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43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 9018,'3'-1'648,"-1"-1"-528,-1 2-56,2-1 280,-1-1-176,-1 2-96,2-4 120,0-2-136,-2 3 24,1-1-16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44.8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 12475,'-7'0'2852,"11"4"217,6 5-2890,119 128 2114,-5-36-1538,-90-76-648,-2 1 0,0 1 0,33 38 0,12 30 267,77 123-1,-131-185-336,2 0-1,1-2 1,2 0-1,1-2 0,36 28 1,6 11 32,-2 2 0,61 83 0,-26-29-39,-39-48 25,-15-16-1,58 54 0,205 151 636,-147-129-222,-89-76-250,87 49 1,-42-29-83,-90-58-111,-2 2 0,0 1 0,-2 1 1,-1 1-1,42 56 0,-43-48-9,1-2 1,2-1-1,0-1 0,3-2 1,0-1-1,54 35 0,-52-40-4,-2 0-1,0 2 1,-2 2-1,0 0 1,-2 2-1,32 43 0,-32-35 20,63 80 30,-76-101-55,0 0 0,1-1 0,1-1 0,32 21 0,39 17 27,-17-11-18,121 93-1,-185-128-14,57 47 8,68 73-1,-124-115-89,-13-12-540,-20-16-382,20 13 1157,-36-21-402,-21-5-74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23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2 127 27542,'-1'0'-168,"4"0"64,-3 2-16,5-13-80,1-4-144,0-5-120,-1 0-497,3 1-343,-1-1 1008,0 3-216,0 11-128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45.5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 12699,'-1'-1'1224,"-1"5"-720,-2 6-176,3 9 536,-2 7-128,1 10-199,2 8-105,-3 8-312,2 4-160,1-1-328,0-1-192,-3-8 431,0-4-111,0-10-120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46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0 11610,'0'63'1041,"-10"2"-705,0 1-136,0 2 496,3-3-208,1-5-224,0-8-72,6-5-192,2-3-48,2-8 40,2-3-16,1-2-24</inkml:trace>
  <inkml:trace contextRef="#ctx0" brushRef="#br0" timeOffset="1">87 952 7978,'9'58'688,"-4"3"-528,0-1-192,-4 1-248,-1-4 416,-1-7-248,1-2-112</inkml:trace>
  <inkml:trace contextRef="#ctx0" brushRef="#br0" timeOffset="2">151 1792 9306,'0'53'1128,"3"-1"-600,-1-2-208,-2-1 617,2-2-161,-1-5-752,-1-5-976,2-3 912,-2-6-176,0-3-193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46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6753,'4'42'865,"1"1"-505,-3-1-232,3 0-40,1-3 272,-1-1-144,0-2-88</inkml:trace>
  <inkml:trace contextRef="#ctx0" brushRef="#br0" timeOffset="1">66 1194 4025,'0'32'208,"0"0"-152,0 1-40</inkml:trace>
  <inkml:trace contextRef="#ctx0" brushRef="#br0" timeOffset="2">79 1492 9714,'10'101'2111,"-5"143"1,-6-172-2383,2-60-875,1-1 1,-1 1-1,2-1 1,6 21 0,5 20 481,-5 32 3845,0 102 1,5 58 1049,-12-209-2420,-7-33-2359,3-2 380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47.6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22 14603,'9'-21'5799,"-15"34"-4806,-14 32-114,-21 43-361,4 1-1,-31 116 0,63-176-2309,5-23 454,5-20 525,3-12-186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48.0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40 16203,'5'-9'851,"-4"5"-586,1 1-1,0 0 1,0-1-1,0 1 1,0 0 0,0 0-1,5-4 1,-6 7-211,-1 0 1,0-1 0,1 1 0,-1 0-1,0 0 1,1 0 0,-1 0-1,0 0 1,1 0 0,-1 0-1,0 0 1,0 0 0,1 0-1,-1 0 1,0 0 0,1 1 0,-1-1-1,0 0 1,1 0 0,-1 0-1,0 0 1,0 0 0,1 1-1,-1-1 1,0 0 0,0 0-1,1 0 1,-1 1 0,0-1 0,0 0-1,0 0 1,1 1 0,-1-1-1,0 0 1,0 0 0,0 1-1,0-1 1,0 1 0,6 12 544,-5-12-509,16 46-193,-1 1 0,-2 0 1,-3 1-1,10 86 0,-21-132-41,0 0-1,0 0 0,0 0 1,-1 0-1,1 0 1,-1 0-1,1 0 0,-1 0 1,0 0-1,0-1 1,-3 6-1,4-7 89,-1 0-1,0-1 1,1 1-1,-1 0 1,0 0-1,1-1 1,-1 1-1,0-1 1,0 1-1,0-1 1,0 1-1,0-1 1,1 1-1,-1-1 1,0 0-1,0 0 1,0 1-1,0-1 1,0 0-1,0 0 1,0 0-1,0 0 1,0 0-1,0 0 1,0 0-1,0 0 1,0-1-1,0 1 1,0 0-1,0-1 1,0 1 0,0 0-1,0-1 1,0 1-1,1-1 1,-1 0-1,0 1 1,-1-2-1,-8-5-873,0-1-1,0 0 1,1-1 0,0 0 0,-11-14-1,-35-54 2454,33 41 425,9 13 2253,13 23-4128,0 0-1,1-1 1,-1 1 0,0 0-1,0 0 1,0 0 0,0 0-1,1 0 1,-1-1 0,0 1-1,0 0 1,0 0 0,1 0-1,-1 0 1,0 0 0,0 0 0,0 0-1,1 0 1,-1 0 0,0 0-1,0 0 1,1 0 0,-1 0-1,0 0 1,0 0 0,1 0-1,-1 0 1,0 0 0,0 0-1,0 0 1,1 0 0,-1 0 0,0 0-1,0 0 1,0 1 0,1-1-1,-1 0 1,0 0 0,0 0-1,13 4-252,-12-4 247,6 2-198,0 0 0,-1-1 1,1 0-1,0 0 0,12-1 1,3-1-138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48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22 13995,'8'-17'3868,"-9"12"-1476,-6 11-514,-13 18-1140,2 1 0,-15 28 0,18-30-645,11-16-78,2-5-12,0 0 0,0 1 1,1-1-1,-1 1 0,1-1 1,0 1-1,0-1 0,0 1 1,0 0-1,0 0 0,1-1 1,-1 1-1,0 5 0,2-8-3,-1 1 0,1 0 0,-1-1 0,1 1-1,-1-1 1,1 1 0,0-1 0,-1 1 0,1-1 0,0 1-1,0-1 1,-1 0 0,1 1 0,0-1 0,0 0 0,-1 0-1,1 1 1,0-1 0,0 0 0,-1 0 0,1 0 0,0 0-1,0 0 1,0 0 0,0 0 0,-1 0 0,1-1 0,0 1-1,1 0 1,29-7-24,-27 6 21,0 0-1,8-2-5,-1 0 0,0 0-1,1 1 1,-1 1 0,1 0-1,0 1 1,-1 0 0,20 2-1,-30-1 8,1-1 0,-1 1 0,1 0 1,-1-1-1,1 1 0,-1 0 0,0 0 0,1 0 0,-1 0 0,0 0 0,0 0 0,0 0 0,1 0 0,-1 1 0,0-1 0,-1 0 1,1 1-1,0-1 0,0 1 0,-1-1 0,1 1 0,0-1 0,-1 1 0,0-1 0,1 1 0,-1-1 0,0 1 0,0 0 0,0-1 1,0 1-1,0 0 0,0-1 0,0 1 0,-1-1 0,0 4 0,-1 2 32,0 0 0,0 0 0,-1 0 0,0 0-1,0-1 1,-7 10 0,2-4 115,-1-1 0,0-1 0,-1 1 1,0-2-1,-1 1 0,0-2 0,0 1 0,-1-1 0,0-1 0,-1 0 0,1-1 0,-1-1 0,-26 8 0,39-12-143,0-1-1,0 0 0,-1 0 0,1 0 1,0 0-1,0 1 0,0-1 1,-1 0-1,1 0 0,0 0 1,-1 0-1,1 0 0,0 0 0,0 0 1,-1 0-1,1 0 0,0 0 1,0 0-1,-1 0 0,1 0 0,0 0 1,-1 0-1,1 0 0,0 0 1,0 0-1,-1-1 0,1 1 0,0 0 1,0 0-1,0 0 0,-1 0 1,1 0-1,0-1 0,0 1 0,-1 0 1,1 0-1,0 0 0,0-1 1,0 1-1,0 0 0,0 0 0,-1-1 1,1 1-1,0 0 0,0 0 1,0-1-1,0 1 0,0 0 0,0 0 1,0-1-1,0 1 0,0 0 1,0-1-1,0 1 0,0 0 0,0 0 1,0-1-1,0 1 0,0 0 1,0 0-1,0-1 0,1 1 0,8-17-72,7-1-61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49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0 620 13763,'1'0'169,"-1"0"0,1 0 0,-1 0 0,0 0 0,1 0 0,-1 0 0,0 0 0,1 0 0,-1 0 0,0 0 0,1 0 0,-1-1 0,0 1 0,1 0 1,-1 0-1,0 0 0,1-1 0,-1 1 0,0 0 0,1 0 0,-1-1 0,0 1 0,0 0 0,0 0 0,1-1 0,-1 1 0,0 0 0,0-1 0,0 1 0,0 0 0,1-1 0,-1 1 0,13-17 680,360-483 2179,-310 404-2954,-61 99 65,-2 12 0,-1 34 142,0-9-7,3-9-138,1-1 1,1 0-1,10 33 0,3 24-113,-9-19 3,-6-41-21,11 55-1,-9-76-510,-1-16-207,0-20-795,-3 29 1432,1-50-961,0 24 345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50.1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1 439 15515,'0'0'1545,"4"-1"-1009,2-4-136,11-5 880,4 0-256,6 0-328,2-2-143,4 2-233,-2-1-232,-4 1-624,1-1 256,-12 1 135,1-4-119,-4-4-96</inkml:trace>
  <inkml:trace contextRef="#ctx0" brushRef="#br0" timeOffset="1">522 7 14315,'14'-6'1536,"-4"9"-791,-5 7-233,-4 9 1192,0 5-664,1 10-400,-2 3-39,1 4-137,-2-1-112,-1-2-216,2-6-256,0-6-528,-2-6-185,-3-12 673,-3-6-168,-4-11-152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50.6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76 14923,'3'-4'168,"0"-1"-1,0 1 0,1 0 1,0 1-1,0-1 1,0 0-1,0 1 1,0 0-1,1 0 0,-1 0 1,1 1-1,0 0 1,0-1-1,0 2 1,6-3-1,9-1 171,0 0 1,30-2-1,-22 4-164,-1 1-1,1 0 0,-1 3 1,1 0-1,-1 2 1,53 11-1,-76-13-147,0 0-1,-1 0 1,1 1 0,-1-1 0,1 1-1,-1 0 1,0 0 0,0 0 0,0 0-1,0 0 1,0 1 0,0-1 0,-1 1-1,1 0 1,-1 0 0,0 0-1,0 0 1,0 0 0,3 5 0,-4-3 63,0 0 1,0-1-1,0 1 1,-1 0-1,1-1 1,-1 1-1,0 0 1,0 0-1,-1-1 1,0 1 0,0 0-1,0 0 1,0-1-1,-4 9 1,-2 4 287,0-2 0,-2 1 0,0-1 1,0 0-1,-2-1 0,0 0 0,0 0 1,-1-1-1,-27 22 0,28-26-319,-1-1 0,0 0 0,-1 0 1,1-1-1,-1-1 0,-1 0 0,1-1 0,-1-1 0,0 0 0,0 0 0,0-1 0,-22 1 0,34-4-118,-1 0 0,0 0 0,1 0 0,-1-1 0,1 1 0,-1-1 0,1 1 0,0-1 0,-1 0 0,1 0 0,0 0 0,-1 0 0,1 0 0,0-1 0,0 1 0,0-1 0,0 1 0,0-1 0,0 0 0,0 0 0,1 0 0,-1 0 0,1 0 0,-1 0 0,1 0 0,0 0 0,-1-3 0,-5-12-439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54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1 159 10754,'0'13'871,"-1"-5"278,6-19-101,-4 8-746,0 0 1,0-1-1,0 1 1,0 0 0,0-1-1,-1 1 1,0-1 0,1 1-1,-1-1 1,-1 1-1,1-5 1,-4 19 507,4-7-780,4-12 68,2-4 129,-1-1 0,4-21 0,4-8 572,-9 52-110,-1 21-688,-1-11 25,1-16 141,1-9-80,3-9-2,17-61-88,-24 75-18,0 0 0,0 0-1,0 0 1,0 0 0,0 0 0,0 0-1,0 0 1,0 0 0,0 0-1,0 0 1,0 0 0,0 0 0,0 0-1,0 0 1,0 1 0,0-1 0,0 0-1,0 0 1,0 0 0,0 0-1,0 0 1,0 0 0,0 0 0,0 0-1,1 0 1,-1 0 0,0 0-1,0 0 1,0 0 0,0 0 0,0 0-1,0 0 1,0 0 0,0 0 0,0 0-1,0 0 1,0 0 0,0 0-1,0 0 1,0 0 0,0 0 0,0 0-1,0 0 1,0 0 0,0 0 0,1-1-1,-1 1 1,0 0 0,0 0-1,0 0 1,0 0 0,0 0 0,0 0-1,0 0 1,0 0 0,0 0 0,0 0-1,0 0 1,0 0 0,0 0-1,1 8-745,0 10-517,-2 19-189,1-18 631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2:24.5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28 12683,'-3'-16'2419,"1"4"700,6 20-417,31 86-1550,-13-33-1105,49 94 0,-65-147-669,-5-13-316,-5-15 127,-1 2 337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54.9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58 15091,'0'-21'1665,"-2"5"-913,-4 1-312,2 10 776,0 5-232,4 8-336,0 7-199,1 3-497,1 4-281,2 3-519,2-1-120,-2-3 728,-4-4-208,0-4-208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55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 14091,'-1'3'984,"-2"3"-832,0-1-80,-1 1 312,2 0-176,2 4-160,0-3-32,3 2-16,2 0 0,0 1-16,-2 1 24,3 4-24,-3 1-24,0 1-176,1 0-120,-2 1 296,-1-1-80,-1-2-8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55.9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13587,'-2'10'1120,"0"0"-808,-1 2-112,3 1 400,0 0-136,3 0-143,-1 0-89,4 0-112,0 0-96,0-1-288,2-1-64,-2-2 263,0-1-79,-2 0-72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56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5953,'1'41'712,"-1"1"-448,0 0-111,0-2 567,0-1-496,0-4-208,1-6 80,2-3-8,-1-7-80</inkml:trace>
  <inkml:trace contextRef="#ctx0" brushRef="#br0" timeOffset="1">43 1218 6945,'0'46'641,"-2"-2"-457,2-2-88,0-3 360,0-5-232,0-5-144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57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8722,'1'30'1248,"3"-1"-560,-4-1-288,3-2 1033,2-2-505,-1 1-368,0 0-184,1-2-256,-4 0-64,1-4-88,2-2 8,-3-1-40,1 0-8,-2-2-416,0-2-312,0 1 688,3 1-88,-3 4-96</inkml:trace>
  <inkml:trace contextRef="#ctx0" brushRef="#br0" timeOffset="1">46 733 4729,'1'38'552,"3"-6"-584,-4-3-32,0-3 984</inkml:trace>
  <inkml:trace contextRef="#ctx0" brushRef="#br0" timeOffset="2">30 1173 3217,'2'22'368,"3"-6"-104,-4-2-24,2-5 448,0-3-224,-1-5-168,5 5-8,-6-2-296,1 2 192,-1 3-64,2-1-96</inkml:trace>
  <inkml:trace contextRef="#ctx0" brushRef="#br0" timeOffset="3">60 1378 4225,'0'11'16,"0"-1"-24,0-6-8,-1-3 576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7:57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13259,'1'5'637,"0"0"0,0 0 1,-1 0-1,1 1 0,-1 8 1,0-11-281,1-11-1056,-1 8 681,0-1 0,1 0 1,-1 0-1,0 0 0,0 0 1,0 0-1,0 0 0,0 0 1,0 0-1,-1 0 0,1 0 1,0 1-1,0-1 0,-1 0 1,1 0-1,0 0 0,-1 0 1,1 0-1,-1 0 1,-9-14-192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00.2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12427,'4'5'419,"1"1"1,-1 0-1,0 0 1,4 10-1,5 7 134,141 193 1176,-26-40-673,-94-128-692,2-2 0,2-1-1,2-2 1,1-1 0,76 56-1,-66-55-113,-3 1-1,-1 2 0,43 56 1,-54-63-124,43 35 1,-16-16-60,-39-34-10,2-2 1,0 0-1,2-2 0,56 31 1,-55-32 6,0 0 0,0 2 0,-2 1 1,-1 1-1,31 35 0,31 26 121,64 71-71,-104-101-107,88 74 0,-93-95 31,-11-8-17,0 0 1,-2 2-1,-1 1 0,48 59 0,154 203-11,-138-197 10,141 107 1,-197-170-16,-12-7 0,-1 2 0,0 0 0,20 30-1,-24-29-7,1-1 0,1 0-1,39 32 1,115 72-93,-100-75 45,-22-8 73,-43-34-22,1-1 0,1-1 0,27 18-1,-30-21-3,-1 1-1,1 0 0,-1 0 1,-1 1-1,0 0 0,0 0 0,-1 1 1,7 11-1,9 10-97,27 44-256,-48-72 297,1 0 1,0-1 0,0 1-1,0-1 1,0 0 0,1 0 0,-1 0-1,4 1 1,-14 1-863,0-4 636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01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68 14571,'-6'9'6523,"5"-7"-6378,0 1 0,1-1 1,-1 1-1,1-1 0,-1 1 1,1 0-1,0-1 1,0 1-1,0-1 0,0 1 1,1 0-1,0 2 1,1-4-124,0-1 1,0 0-1,0 0 1,0 0 0,0 0-1,0 0 1,0 0 0,0-1-1,0 1 1,0-1-1,0 1 1,0-1 0,0 0-1,0 0 1,1-1 0,4 0 19,62-23 202,-32 10-114,48-11 1,-4 12-78,148-8 0,-193 20-55,-25 2 68,-15 1 65,-16 6-40,-21 13-62,-1-1 0,-1-3 0,-1-2 0,0-1 0,-1-2 0,0-3 0,-87 6 0,96-13-30,18-1-3,0 0 1,0 1 0,0 1-1,0 1 1,-32 9 0,50-12 1,-1 1 1,1-1-1,-1 0 1,1 1-1,-1-1 1,0 0 0,1 0-1,-1 1 1,1-1-1,-1 0 1,1 0-1,-1 0 1,0 0-1,1 0 1,-1 0-1,1 0 1,-1 0-1,0 0 1,1 0-1,-1 0 1,1 0-1,-1 0 1,0-1-1,1 1 1,-1 0-1,1 0 1,-1-1-1,1 1 1,-1 0-1,1-1 1,-1 1-1,1 0 1,-1-1-1,1 1 1,0-1-1,-1 1 1,1-1 0,0 1-1,-1-1 1,1 1-1,0-1 1,-1 1-1,1-2 1,0 0-6,0 0 1,0 0 0,0 0 0,0 0 0,0 0 0,1 0 0,-1 0-1,1 0 1,-1 0 0,1 0 0,0 0 0,1-3 0,1 1-2,-1 1 0,0-1 0,1 1 0,0 0 0,0 0 0,0 0 0,0 0 0,0 1 0,0-1 0,1 1 0,-1 0 0,1 0 0,0 0 0,0 0 0,-1 1 0,1 0 0,0 0 0,0 0 0,1 0 0,4 0 0,10-1-122,1 1-1,-1 1 1,24 4-1,-4-2-300,-32-1 305,0-1-1,0 0 1,0 0-1,0-1 0,0 0 1,0 0-1,0-1 1,0 0-1,-1 0 1,13-5-1,-15 2-1,-10 6 97,-9 3 61,-15 10 112,-79 32 234,91-39-255,0-2 0,0 0 0,-1-1 0,-24 2 0,38-6 61,7 0-168,15-1-383,28-3-1184,31-6-152,-54 7 1060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03.0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95 14315,'2'-7'602,"2"-10"1357,-1-1 0,3-35 0,-18 71 551,-16 53-2318,4 0 1,3 2 0,-14 93-1,32-143-774,4-18-145,2-12-428,22-93-1547,-12 51 1758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03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48 12227,'5'-16'1077,"-4"12"-729,0 0 1,0 0 0,1 0-1,0 0 1,4-8-1,-5 15 49,1-1 0,0 0-1,-1 1 1,0-1 0,1 1-1,-1 0 1,0-1 0,1 5-1,90 282 1901,-87-271-2288,-1-7-224,-1 1 0,0-1 0,0 1 0,-1 0-1,0 13 1,-2-25 202,0 1-1,0-1 0,0 1 0,0-1 1,0 1-1,0 0 0,0-1 1,0 1-1,0-1 0,-1 1 0,1-1 1,0 1-1,0 0 0,-1-1 1,1 1-1,0-1 0,-1 1 1,1-1-1,0 0 0,-1 1 0,1-1 1,-1 1-1,1-1 0,-1 0 1,1 1-1,-1-1 0,1 0 0,-1 1 1,1-1-1,-1 0 0,1 0 1,-1 0-1,1 0 0,-1 1 1,0-1-1,-12-7-341</inkml:trace>
  <inkml:trace contextRef="#ctx0" brushRef="#br0" timeOffset="1">1 263 17620,'1'-1'1488,"4"-5"-1000,2-1-192,7 0 568,4-2-167,5-1-417,3-2-280,4 2-624,1-1-169,-4-1 585,-2 1-168,-8 0-104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00.2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 17084,'0'0'63,"1"-1"1,-1 1-1,0 0 1,1 0-1,-1-1 1,0 1-1,1 0 1,-1 0 0,1 0-1,-1-1 1,1 1-1,-1 0 1,1 0-1,-1 0 1,0 0-1,1 0 1,-1 0-1,1 0 1,-1 0 0,1 0-1,-1 0 1,1 0-1,-1 0 1,0 0-1,1 1 1,-1-1-1,1 0 1,-1 0-1,1 0 1,-1 1 0,0-1-1,1 0 1,-1 0-1,0 1 1,1-1-1,-1 0 1,0 1-1,1-1 1,-1 0-1,1 1 1,11 22 891,-5-7-497,94 168 665,-169-247-2396,38 39 1021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04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239 0 18220,'0'12'1472,"-4"7"-1048,-1 4-160,2 10 585,5 3-257,4 6-296,-1 3-80,6-3-168,-3 1-200,4-6-480,-2-4-273,-3-13-1519,-4-5 1992,-2-15-320,-1-3-321</inkml:trace>
  <inkml:trace contextRef="#ctx0" brushRef="#br0" timeOffset="1">0 146 17364,'23'-13'1235,"-5"1"-625,1 1-1,1 1 1,40-16 0,-39 20-444,1 1 0,-1 0 1,1 2-1,-1 0 0,1 1 1,34 2-1,-48 1-146,0 0 0,0 1-1,0-1 1,0 2 0,0-1 0,0 1 0,-1 0 0,1 0-1,7 6 1,-10-6-10,-1 0 0,0 1-1,0 0 1,0-1 0,0 1 0,-1 1-1,1-1 1,-1 0 0,0 1-1,-1 0 1,1-1 0,-1 1-1,0 0 1,0 0 0,1 7-1,-1-5 83,-1-1-1,0 1 0,-1 0 0,0 0 0,0 0 0,0 0 1,-1 0-1,0 0 0,0-1 0,-1 1 0,0 0 0,0-1 0,-1 1 1,1-1-1,-2 0 0,1 0 0,0 0 0,-1 0 0,0 0 0,-7 7 1,2-3 80,-1-1 1,1 0-1,-2 0 1,1-1-1,-1 0 1,0-1-1,-1 0 1,0-1-1,-21 9 1,14-9-6,0 0 0,0-2 0,-36 5 0,45-8-177,0-1 0,0 0 0,0 0 0,0-1 0,1 0 0,-1-1 0,0 0 0,1 0 0,-16-7 0,24 9-38,0-1 0,0 1 0,0-1 0,0 1 0,0-1 0,0 0-1,0 1 1,0-1 0,0 0 0,0 0 0,1 1 0,-1-1 0,0 0 0,-1-2 0,2 3-11,0-1 0,0 1 0,0-1 0,0 1 0,0-1 0,0 1 0,0-1 0,0 1 0,0-1 0,0 1 0,0-1 0,0 1 0,0-1 0,0 1 0,1-1 1,-1 1-1,0-1 0,0 1 0,0-1 0,1 1 0,-1-1 0,0 1 0,1-1 0,1-1-84,0 0 1,0 0 0,1 1-1,-1-1 1,1 1 0,-1-1-1,1 1 1,-1 0-1,1 0 1,0 0 0,2-1-1,20-2-650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04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12 14467,'-1'-7'2193,"1"2"-1241,0 7-464,1 5 2184,5 10-1679,0 7-201,2 7-360,3 7-160,-3 7-160,2 0 0,-1-3-160,-2-3-208,-1-7-512,-2-8 672,-4-35-432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06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148 33 13611,'-5'-5'1208,"1"-1"-680,0-1-112,-1 2 481,-1 1-129,2 4-96,-2 0-48,2 4-144,-2 1-96,-1 0-200,-3 3-208,-2-6-560,-1-2-648,-6-4 1040,-1-6-152,-3-6-144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07.5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628 45 6857,'-32'-16'547,"21"11"-79,-1-1 1,-23-7 0,31 12-320,-1 0 0,0 0 0,1 0 0,-1 1 0,1 0 0,-1 0 0,1 0 0,-1 1-1,1-1 1,-1 1 0,1 0 0,-6 2 0,-54 25 1391,45-19-1226,-1 0 1,-33 9-1,18-11-169,-1-2 0,-55 2 0,-27 2-197,80-2 11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08.0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501 74 7778,'-27'-13'1141,"22"11"-937,0-1 0,1 0 1,-1 1-1,0 0 0,0 0 0,-1 1 1,1-1-1,0 1 0,0 0 0,-1 1 1,1-1-1,-1 1 0,1 0 0,-9 1 1,-12 6 796,-47 18 0,52-17-691,0 0 1,0-2 0,-36 7-1,42-11-73,0-1 0,0-1 0,-29-3 0,39 3-180,0-1 0,1 1 0,-1-2 0,1 1 0,-1 0 0,1-1 0,-1 0 0,1 0 0,0 0 0,0 0 1,0-1-1,0 0 0,0 0 0,0 0 0,1 0 0,-5-5 0,8 6-35,-1 0 1,0 0-1,1 1 1,-1-1-1,1 0 1,0 0-1,0 0 1,-1 0-1,1 0 1,1 0-1,-1 0 1,0 0-1,0 0 1,1 0-1,-1 0 1,1 0-1,-1 0 1,1 0-1,0 0 1,0 0-1,0 1 1,0-1-1,0 0 1,0 1-1,1-1 1,-1 1-1,2-3 0,16-13 8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08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685 20 14803,'-146'-10'3861,"27"1"-4736,92 9-555,1 1 1,-41 5-1,0 6-2319,-113 15-2136,128-24 5052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09.0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602 67 6113,'-51'-1'1136,"-86"-12"1,100 7-195,-1 2 0,0 2 0,0 1 0,-59 6 0,84-2-530,0-2-1,0 1 1,1-2 0,-26-1-1,33 0-260,1 0 0,-1 0 0,0 0 0,0-1-1,1 0 1,-1 0 0,1 0 0,0-1 0,-1 1 0,1-1-1,0 0 1,0-1 0,1 1 0,-1 0 0,-4-7 0,4 3 104,9 8-258,4 0-89,-4-1-64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10.1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12 376 12851,'-11'8'7867,"15"-19"-5095,3-3-3394,63-133 1188,28-52-470,-97 198-96,-1 0 0,0 0 0,1 1 0,-1-1 0,1 0 0,-1 0 0,0 1 0,1-1 0,0 1 0,-1-1 0,1 0 0,-1 1 0,1-1 0,0 1 0,-1-1 0,1 1 0,1-1 0,-1 1 0,-1 0 0,0 1 0,1-1 0,-1 0 1,0 0-1,0 1 0,1-1 0,-1 0 0,0 1 0,0-1 1,0 0-1,0 1 0,1-1 0,-1 1 0,0-1 0,0 0 0,0 1 1,0-1-1,0 1 0,0-1 0,0 0 0,0 1 0,0-1 1,0 1-1,-2 31 7,-1-13 14,1-1 0,1 1 0,1-1-1,1 1 1,0 0 0,2-1 0,0 1 0,0-1 0,2 0 0,9 24-1,-9-30 5,-2-2-5,0-1-1,1 0 0,0 0 0,1 0 0,0 0 0,0-1 0,1 0 1,10 12-1,-16-21-122,0 1 1,1-1 0,-1 0-1,0 0 1,0 1 0,0-1-1,0 0 1,0 0-1,0 0 1,0 1 0,0-1-1,0 0 1,0 0 0,0 0-1,0 1 1,0-1-1,-1 0 1,1 0 0,0 1-1,-1-1 1,1 0 0,0 0-1,-1 1 1,1-1-1,-1 0 1,1 1 0,-1-1-1,0 1 1,1-1 0,-1 1-1,1-1 1,-1 1-1,-1-1 1,-9 0-573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10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0 102 16460,'0'3'1968,"0"-2"-1264,0-2-272,5-4 1048,3-3-607,7-2-129,4-2-304,5 2-152,10-2-168,2-1-56,3 5-160,-2 2-216,-5 1-408,-1 4-280,-10-2-529,-5-1 1137,-19 1-280,-7-1-248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11.1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121 121 17004,'6'0'1312,"-1"6"-968,0 4-128,1 10 568,1 0-248,2 5-272,0 1-80,-2 0-48,-1-2-88,0-5-304,-4-4-192,1-8-336,-3-6-480,-4 4 960,-3-8-216,-5-3-216</inkml:trace>
  <inkml:trace contextRef="#ctx0" brushRef="#br0" timeOffset="1">19 238 14883,'-3'-3'202,"1"-1"0,0 1 0,0-1-1,1 1 1,-1-1 0,1 0 0,-1 0-1,1 1 1,0-1 0,1 0 0,-1 0 0,1 0-1,-1 0 1,2-8 0,0 6 33,0 0-1,0-1 1,1 1 0,0 0 0,0 0-1,1 0 1,-1 1 0,7-11 0,-1 6-10,-1 0 1,1 0 0,1 1 0,0 0-1,0 0 1,1 1 0,0 0-1,22-12 1,-28 17-208,0 1 0,0 0 0,1 0 0,-1 1 0,1-1 0,-1 1 0,1 0 0,0 0 0,-1 1 0,1-1 0,0 1 0,0 0 0,0 0 0,5 1 0,-7 0-14,0 0 1,0 0 0,-1 0-1,1 1 1,-1-1 0,1 1-1,-1-1 1,1 1-1,-1 0 1,0 0 0,0 0-1,0 0 1,0 0 0,0 0-1,0 0 1,-1 1-1,1-1 1,-1 1 0,0 0-1,1-1 1,-1 1 0,0 0-1,-1-1 1,2 6-1,0 3 99,-1-1 0,0 1 0,0 0-1,-1-1 1,-1 1 0,0 0 0,0 0 0,-1-1-1,-5 18 1,5-21-57,0 0 0,-1 0 0,0 0 0,0 0 1,0-1-1,-1 1 0,0-1 0,0 0 0,-1 0 0,0 0 0,0-1 0,0 0 0,-1 0 0,-10 8 1,-3-7-242,16-6 20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00.7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8 19508,'1'-6'1889,"0"5"-1409,-3 1-248,-3 0 1064,5 1-840,-1 2-112,1 0-480,1 1-424,5-1-440,0 0 832,0 0-176,1 0-160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14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0 576 12971,'1'0'189,"0"0"0,0 0 0,0-1-1,0 1 1,0 0 0,0-1 0,0 1 0,0-1 0,0 1 0,0-1 0,0 1 0,-1-1 0,1 1 0,0-1 0,0 0 0,-1 0 0,1 1 0,0-1-1,-1 0 1,1-1 0,12-23 1651,-5 10-1414,64-120 451,95-250 0,-167 385-874,0 0 0,0 0-1,0-1 1,0 1 0,0 0 0,0 0 0,0 0 0,0 0 0,0 0 0,0 0 0,0 0-1,0-1 1,0 1 0,0 0 0,0 0 0,0 0 0,0 0 0,0 0 0,0 0 0,0 0 0,0-1-1,0 1 1,1 0 0,-1 0 0,0 0 0,0 0 0,0 0 0,0 0 0,0 0 0,0 0-1,0 0 1,0 0 0,0-1 0,0 1 0,1 0 0,-1 0 0,0 0 0,0 0 0,0 0-1,0 0 1,0 0 0,0 0 0,0 0 0,0 0 0,1 0 0,-1 0 0,0 0 0,0 0-1,0 0 1,0 0 0,0 0 0,0 0 0,0 0 0,1 0 0,-1 0 0,0 0 0,0 0-1,0 0 1,0 0 0,0 1 0,2 8 129,-1 16 76,-1 45 661,4 1 0,15 97 0,10-23-1188,-29-145 268,0 0-1,0-1 0,0 1 0,0 0 1,0 0-1,0 0 0,-1 0 0,1 0 1,0 0-1,0 0 0,0 0 0,0 0 1,0 0-1,0 0 0,0 0 1,-1 0-1,1 0 0,0 0 0,0 0 1,0 0-1,0 0 0,0 0 0,0 0 1,0 0-1,-1 0 0,1 0 0,0 0 1,0 0-1,0 0 0,0 0 0,0 0 1,0 1-1,0-1 0,0 0 0,0 0 1,-1 0-1,1 0 0,0 0 0,0 0 1,0 0-1,0 0 0,0 0 0,0 1 1,0-1-1,0 0 0,0 0 1,0 0-1,0 0 0,0 0 0,0 0 1,0 0-1,0 1 0,0-1 0,0 0 1,0 0-1,0 0 0,0 0 0,0 0 1,0 0-1,0 0 0,0 1 0,0-1 1,0 0-1,0 0 0,-2-1-325,-2 1-353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14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7 231 17268,'-3'9'1512,"1"-6"-984,1-3-184,14-9 736,7-4-231,13-7-201,2-3-72,7-5-152,-1-1-88,5 2-168,-1 0-96,-11 5-336,-3 4-192,-11 8-448,-4 2-168,-6 2 743,-3 3-223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15.0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299 7 16283,'5'-5'1785,"-5"7"-1057,-2 7-312,-3 11 1120,2 7-495,-2 9-481,5 5-136,0 7-280,2 1-56,1-3-88,0-5-128,2-10-304,1-7-160,-4-13-225,-2-9-207,-8-5 672,0-7-208,-11-6-184</inkml:trace>
  <inkml:trace contextRef="#ctx0" brushRef="#br0" timeOffset="1">46 201 14899,'-6'-7'664,"0"1"-169,0 0 0,1-1 0,-10-13 0,14 18-393,0 1 1,0-1-1,1 0 0,-1 0 1,0 0-1,1 0 0,-1 0 1,1 0-1,-1 0 0,1 0 0,0 0 1,0 0-1,0 0 0,0 0 1,0 0-1,0 0 0,1 0 1,-1 0-1,1 0 0,-1 0 1,1 0-1,1-2 0,1 0 92,0-1-1,1 1 1,0 0 0,-1 0-1,2 0 1,-1 0-1,0 1 1,1-1-1,-1 1 1,1 0 0,7-2-1,7-4 259,35-11-1,-28 12-395,1 1 0,0 1 0,0 2-1,0 0 1,1 2 0,0 1-1,-1 2 1,1 0 0,40 8 0,-66-9-54,0 1 1,0-1 0,0 1-1,1 0 1,-1 0 0,0 0-1,0 0 1,0 0 0,0 0 0,-1 0-1,3 2 1,-3-2 12,0 0 0,-1 0 0,1 0-1,-1 0 1,1 0 0,-1 0 0,1 0 0,-1 0 0,0 0 0,1 0 0,-1 0 0,0 0-1,0 1 1,0-1 0,0 0 0,0 0 0,0 0 0,0 0 0,0 0 0,0 1-1,-1-1 1,1 0 0,-1 2 0,-6 13 195,-1 0 0,-1 0 0,0-1 0,-2 0 0,-18 22 0,5-6 108,-1 4-46,12-15-694,-2-1-1,-18 20 1,47-66-250,7-8 241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15.8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196 272 16131,'0'-1'148,"0"0"0,0-1-1,0 1 1,-1 0 0,1-1-1,-1 1 1,1 0 0,-1 0-1,1-1 1,-1 1 0,0 0 0,0 0-1,1 0 1,-1 0 0,0 0-1,0 0 1,0 0 0,0 0-1,0 0 1,0 0 0,-1 1-1,1-1 1,0 0 0,0 1-1,-1-1 1,1 1 0,0-1-1,0 1 1,-1 0 0,1-1-1,-1 1 1,1 0 0,0 0-1,-1 0 1,1 0 0,-3 0-1,-2 0 116,0 1 0,0-1 0,1 1 0,-1 0 0,0 0 0,0 1 0,-8 3-1,7-1-203,1-1 0,0 1 0,0 1 0,0-1 0,1 1 0,-1 0 0,1 1 0,0-1 0,1 1-1,-1 0 1,1 0 0,-5 10 0,4-7-44,1 1-1,0 0 1,0-1 0,1 2-1,1-1 1,-1 0 0,2 0-1,-2 13 1,3-22-12,0 0-1,0 0 1,0 0 0,0 0 0,0 1 0,0-1-1,0 0 1,0 0 0,0 0 0,0 0 0,1 0-1,-1 0 1,0 0 0,1 0 0,-1 0 0,1 0-1,-1 0 1,1 0 0,1 1 0,-2-2 0,1 1-1,0-1 1,-1 0 0,1 0 0,-1 0 0,1 0 0,0 0 0,-1 0 0,1 0 0,-1 0-1,1-1 1,0 1 0,-1 0 0,1 0 0,-1 0 0,1-1 0,-1 1 0,1 0-1,0-1 1,-1 1 0,1 0 0,-1-1 0,0 1 0,1-1 0,5-4 13,-2 0-1,1 0 1,-1-1 0,0 1 0,4-8 0,12-23 28,-2-1 1,-2-1-1,-2-1 1,-1 0-1,-2-1 1,-2 0-1,8-71 1,-16 84 12,-2 25-18,-1 5-25,-3 10 5,-5 40 18,3 1 0,2 0-1,3 1 1,6 71 0,-4-118-64,1 0-1,0 0 1,0 0-1,1 0 1,0 0 0,1 0-1,3 7 1,-5-14-10,-1 1 0,1-1 0,0 0 1,-1 0-1,1 0 0,0 0 0,0 0 1,0-1-1,0 1 0,0 0 0,0 0 0,0 0 1,0-1-1,0 1 0,0 0 0,0-1 1,0 1-1,1-1 0,-1 0 0,1 1 0,0-1-49,0 0-1,0-1 1,0 1-1,0 0 0,0-1 1,0 0-1,0 1 0,0-1 1,0 0-1,-1 0 0,1 0 1,0 0-1,0 0 0,-1 0 1,1-1-1,-1 1 1,2-2-1,8-9-231,-1 0 0,-1 0 1,0-1-1,0-1 0,-1 1 0,6-17 0,7-14-526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17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83 173 13659,'-4'14'1005,"-2"0"0,1-1 1,-1 1-1,-13 18 0,12-21-491,1 0 0,0 0 0,1 1 0,0-1 0,0 1 0,-2 14 0,6-24-484,1-1 0,0 0-1,-1 1 1,1-1-1,0 0 1,0 1-1,0-1 1,0 0-1,0 1 1,0-1 0,0 0-1,1 0 1,-1 1-1,0-1 1,1 0-1,-1 0 1,1 1 0,-1-1-1,1 0 1,0 0-1,0 0 1,0 2-1,0-3-18,1 1 1,-1-1-1,0 1 0,0-1 0,0 1 0,0-1 0,1 0 0,-1 1 1,0-1-1,0 0 0,0 0 0,1 0 0,-1 0 0,0 0 0,0 0 1,1-1-1,-1 1 0,2-1 0,3-1-12,0 0-1,0 0 1,0-1 0,0 0 0,-1 0-1,1 0 1,8-8 0,-9 5 4,0 1 0,0-2-1,8-12 1,11-12 10,-24 31-11,0 0 1,1-1-1,-1 1 0,1 0 1,-1 0-1,1 0 0,0-1 1,-1 1-1,1 0 0,-1 0 1,1 0-1,-1 0 0,1 0 1,-1 0-1,1 0 0,0 0 1,-1 0-1,1 0 0,-1 0 1,1 0-1,-1 1 0,1-1 1,-1 0-1,1 0 0,-1 0 1,1 1-1,-1-1 0,1 0 1,-1 1-1,1-1 0,-1 0 1,0 1-1,1-1 1,-1 1-1,1 0 0,16 19 150,-12-14-103,-4-4-31,0-1 1,0 1-1,0-1 0,1 1 0,-1-1 0,0 0 0,1 0 0,0 1 0,-1-1 0,1 0 0,-1 0 0,1-1 0,0 1 1,0 0-1,0-1 0,-1 1 0,1-1 0,0 1 0,0-1 0,0 0 0,0 0 0,0 0 0,0 0 0,0 0 0,2 0 1,0-2 4,-1 1 0,0-1 1,0 0-1,0 0 0,0 0 1,0 0-1,-1 0 1,1-1-1,-1 1 0,1-1 1,-1 1-1,0-1 0,2-3 1,23-40 148,-23 36-129,1 0 0,1 1 0,0-1-1,0 2 1,11-13 0,-16 20-39,-1 1-1,0 0 1,0 0-1,0 0 1,0 0-1,0 0 1,1-1-1,-1 1 1,0 0-1,0 0 1,0 0-1,0 0 1,0 0-1,1 0 1,-1 0-1,0 0 1,0 0-1,0 0 1,1 0-1,-1 0 1,0 0-1,0 0 1,0 0-1,0 0 1,1 0-1,-1 0 1,0 0-1,0 0 1,0 0-1,1 0 1,-1 0-1,0 0 1,0 0-1,0 0 1,0 0-1,0 1 1,1-1-1,-1 0 1,0 0-1,0 0 1,0 0-1,0 1 1,5 9 90,-3 12 28,-3 17 66,1-26-86,-1 0-1,1 0 1,1-1 0,4 21-1,-5-34-92,1 1 0,0 0 1,-1-1-1,1 1 0,-1-1 0,1 1 0,-1-1 0,1 1 1,-1-1-1,1 0 0,-1 1 0,0-1 0,1 0 0,-1 1 0,0-1 1,0 0-1,1 1 0,-1-1 0,0 0 0,0 1 0,0-2 1,17-76 83,-13 55-186,1 1 0,0 0 0,2 0 1,14-33-1,-21 55 88,0 0 1,0 0-1,0 0 1,0 0-1,0-1 1,0 1-1,0 0 1,0 0-1,0 0 1,0 0-1,0 0 1,0-1-1,0 1 0,0 0 1,0 0-1,0 0 1,0 0-1,0 0 1,1 0-1,-1-1 1,0 1-1,0 0 1,0 0-1,0 0 1,0 0-1,0 0 1,0 0-1,1 0 1,-1 0-1,0 0 1,0-1-1,0 1 0,0 0 1,0 0-1,1 0 1,-1 0-1,0 0 1,0 0-1,0 0 1,0 0-1,0 0 1,1 0-1,-1 0 1,0 0-1,0 0 1,0 0-1,0 0 1,0 1-1,1-1 1,-1 0-1,0 0 0,0 0 1,0 0-1,0 0 1,0 0-1,0 0 1,1 0-1,-1 0 1,0 0-1,0 1 1,4 13-152,-2 19 36,-2 57-238,10-111-1538,-4-7 976,-1 6-20,0 0 0,2 0-1,11-28 1,-10 41 636,-4 15 382,0 20 433,-6 183 2962,-1-3-1146,4-196-2249,-1-3-45,0 0 1,0 0-1,1-1 1,0 1-1,1 0 1,2 7-1,-4-14-37,0 0 0,0-1-1,0 1 1,0 0 0,0-1 0,0 1-1,0 0 1,0 0 0,0-1 0,0 1-1,0 0 1,0-1 0,1 1-1,-1 0 1,0-1 0,0 1 0,0 0-1,1 0 1,-1-1 0,0 1 0,0 0-1,0 0 1,1-1 0,-1 1-1,0 0 1,1 0 0,-1 0 0,0 0-1,0-1 1,1 1 0,-1 0 0,0 0-1,1 0 1,-1 0 0,0 0-1,1 0 1,-1 0 0,0 0 0,1 0-1,-1 0 1,0 0 0,1 0 0,-1 0-1,0 0 1,1 0 0,-1 0-1,0 1 1,1-1 0,-1 0 0,0 0-1,0 0 1,1 0 0,-1 1 0,0-1-1,0 0 1,1 0 0,-1 0 0,1 1-1,-28-107 484,24 86-465,1 0 1,0 0-1,2 0 1,1-1-1,0 1 1,1 0-1,2 0 1,0 0-1,1 1 1,0-1-1,2 1 1,11-23-1,78-149-437,-96 192 422,-1 0-1,1 0 0,0 0 1,-1 0-1,1 0 1,0 0-1,0 0 0,0 1 1,0-1-1,0 0 1,0 0-1,1 0 0,-1 0 1,0 0-1,0 0 1,1 0-1,-1 0 0,1 0 1,-1 0-1,1 0 1,-1 0-1,1 0 0,0 0 1,-1 0-1,2 1 1,30 27 20,-1 0-10,-29-26-3,0 0-1,0 0 1,0 0 0,0 0-1,0 1 1,0-1 0,-1 1-1,0-1 1,0 1-1,0 0 1,0-1 0,0 1-1,-1 0 1,0 0 0,1-1-1,-2 8 1,0-5 27,0 0-1,-1-1 0,0 1 1,0 0-1,0-1 1,0 0-1,-1 1 0,0-1 1,0 0-1,-5 5 1,1-2 77,0 1 1,-1-1 0,0-1 0,0 0-1,-1 0 1,0 0 0,0-1 0,-1 0-1,1-1 1,-1 0 0,-14 4 0,23-9-103,0 1 1,-1-1 0,1 1 0,-1-1-1,1 0 1,0 1 0,-1-1 0,1 0-1,-1 0 1,1 0 0,-1 0 0,1-1-1,-1 1 1,-2-1 0,4 1-27,0-1 1,-1 1-1,1 0 1,-1-1-1,1 1 0,0 0 1,-1-1-1,1 1 1,0-1-1,0 1 0,-1-1 1,1 1-1,0-1 0,0 1 1,0-1-1,-1 1 1,1-1-1,0 1 0,0-1 1,0 1-1,0-1 1,0 1-1,0-1 0,0 1 1,0-1-1,1 0 1,0-4-202,0 0 1,1 1 0,0-1 0,0 1-1,0 0 1,1-1 0,2-3 0,70-105-2457,-45 68 1802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17.5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 17788,'-1'-1'55,"0"1"0,1 0 0,-1 0-1,0 0 1,1 0 0,-1 1 0,1-1 0,-1 0 0,0 0 0,1 0 0,-1 0 0,1 1 0,-1-1-1,1 0 1,-1 0 0,0 1 0,1-1 0,-1 1 0,1-1 0,0 0 0,-1 1 0,1-1 0,-1 1 0,1-1-1,0 1 1,-1-1 0,1 1 0,0-1 0,-1 1 0,1 0 0,0-1 0,0 1 0,-1 0 0,-8 26 164,8-23-54,-4 20 194,0 0 0,2 1 1,0-1-1,2 1 0,1 0 0,1-1 0,0 1 0,8 31 1,0-15-82,2 0 0,1 0 0,36 76 0,-18-68-226,-69-94-25,29 35 36,1 0-1,0-1 1,0 0-1,-10-18 1,19 28-45,0 0 0,0 0-1,0 1 1,0-1 0,0 0 0,0 0 0,0 0-1,0 1 1,0-1 0,0 0 0,1 0 0,-1 1 0,0-1-1,1 0 1,-1 0 0,0 1 0,1-1 0,-1 0-1,1 1 1,-1-1 0,1 1 0,0-2 0,18-17 127,-7 7-89,9-13-104,-1-1-408,2 1-1,0 2 1,31-26-1,-45 47-303,-6 3 244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17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0 18652,'-6'22'1031,"0"0"0,2 1 0,-4 37 0,7-26-718,1 1 0,1 0 1,10 54-1,-8-70-243,1 1-1,1-1 1,0 0 0,2-1-1,0 1 1,1-1 0,0-1-1,18 25 1,-10-26-113,-16-17 42,0 1 0,0 0 1,0 0-1,0-1 0,0 1 0,0 0 0,0 0 0,0 0 0,0-1 0,0 1 0,0 0 1,0 0-1,0-1 0,0 1 0,0 0 0,0 0 0,0-1 0,0 1 0,0 0 0,0 0 1,1-1-1,-1 1 0,0 0 0,0 0 0,0 0 0,0 0 0,0-1 0,1 1 0,-1 0 1,0 0-1,0 0 0,1 0 0,-1 0 0,0-1 0,0 1 0,0 0 0,1 0 0,-1 0 1,0 0-1,0 0 0,1 0 0,-1 0 0,0 0 0,0 0 0,1 0 0,-1 0 0,0 0 1,0 0-1,1 0 0,-1 0 0,0 0 0,0 0 0,1 0 0,-1 1 0,0-1 0,0 0 1,0 0-1,1 0 0,-1 0 0,-2-5 1,-1-1-1,0 1 1,0 0 0,0-1 0,-1 1-1,0 1 1,-8-10 0,2 2 13,-19-19 41,20 24-12,2-1-1,-1-1 1,1 1-1,0-1 1,1 0-1,-10-19 1,16 27-39,0 1 1,0-1-1,0 1 0,-1-1 0,1 0 1,0 1-1,0-1 0,0 0 1,0 1-1,0-1 0,0 1 0,0-1 1,1 0-1,-1 1 0,0-1 1,0 1-1,0-1 0,1 0 1,-1 1-1,0-1 0,1 1 0,-1-1 1,0 1-1,1-1 0,-1 1 1,1-1-1,-1 1 0,1-1 0,-1 1 1,1 0-1,-1-1 0,1 1 1,-1 0-1,1-1 0,-1 1 1,1 0-1,0 0 0,-1 0 0,2-1 1,31-5-294,-20 5-145,5-3-479,38-9-280,-35 5 688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19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22 192 15915,'1'0'73,"-1"-1"-1,0 1 0,0-1 0,0 1 1,0-1-1,0 1 0,0-1 0,0 1 1,0-1-1,0 1 0,0-1 1,0 1-1,0-1 0,0 1 0,0 0 1,-1-1-1,1 1 0,0-1 0,0 1 1,0-1-1,-1 1 0,1-1 0,0 1 1,-1-1-1,-5 11 1015,-4 25 234,8-22-1161,1-1 1,1 1 0,0-1-1,0 1 1,4 20 0,-3-29-146,0 0 0,0 0 0,0 0 1,0 0-1,0 0 0,1 0 0,0-1 0,0 1 0,0 0 1,0-1-1,0 1 0,1-1 0,0 0 0,-1 0 0,1 0 1,0 0-1,1 0 0,-1-1 0,0 0 0,7 4 1,-7-5-8,0 0 0,0-1 0,0 1 1,-1-1-1,1 1 0,0-1 1,0 0-1,0 0 0,0-1 1,0 1-1,-1 0 0,1-1 1,0 0-1,0 0 0,-1 0 0,1 0 1,0 0-1,-1 0 0,1-1 1,-1 1-1,1-1 0,-1 0 1,0 1-1,0-1 0,0 0 1,0-1-1,0 1 0,3-4 0,2-4 19,0-1-1,0 0 0,0 0 0,-2 0 0,5-13 0,-3 1 44,6-31 0,-5 25 357,-5 38-380,1 0 0,0 0 1,0 0-1,1-1 0,0 0 1,1 0-1,0 0 0,0-1 0,0 1 1,1-1-1,0-1 0,0 0 1,15 10-1,-18-14-30,-1 1 1,1-1-1,0 0 0,1 0 0,-1 0 1,0-1-1,0 0 0,1 0 1,-1 0-1,1 0 0,-1 0 1,1-1-1,-1 0 0,1 0 1,-1 0-1,1-1 0,-1 1 1,1-1-1,-1 0 0,0 0 1,1-1-1,-1 1 0,0-1 0,0 0 1,0 0-1,0-1 0,0 1 1,-1-1-1,1 0 0,-1 0 1,5-5-1,-1 0 10,-1 0-1,0-1 1,0 0 0,-1 0-1,0 0 1,-1-1 0,0 0-1,-1 0 1,0 0 0,0 0-1,-1 0 1,0-1 0,-1 1-1,0-1 1,-1 1 0,-1-15-1,-5 7 93,6 18-112,0 0-1,0 0 0,0-1 1,-1 1-1,1 0 0,0 0 0,0 0 1,-1-1-1,1 1 0,0 0 1,0 0-1,-1 0 0,1 0 0,0 0 1,-1-1-1,1 1 0,0 0 0,-1 0 1,1 0-1,0 0 0,-1 0 1,1 0-1,0 0 0,0 0 0,-1 0 1,1 0-1,0 0 0,-1 0 1,1 1-1,-2 0 8,1 0 0,0 0 0,0 0 0,0 0 1,0 0-1,0 0 0,0 0 0,0 0 0,0 1 0,0-1 0,1 0 1,-1 1-1,1-1 0,-1 0 0,1 1 0,-1-1 0,1 1 0,-1 1 1,0 3 10,-1 1 0,1-1 0,0 1 0,1-1 0,0 1 0,0-1 0,0 1 0,2 11 0,-2-18-24,1 0-1,-1 1 1,0-1-1,0 0 1,0 1 0,0-1-1,0 0 1,0 0-1,0 1 1,0-1 0,0 0-1,1 1 1,-1-1-1,0 0 1,0 0 0,0 1-1,1-1 1,-1 0-1,0 0 1,0 1 0,1-1-1,-1 0 1,0 0-1,0 0 1,1 0 0,-1 0-1,0 1 1,1-1-1,-1 0 1,0 0 0,1 0-1,-1 0 1,0 0-1,1 0 1,-1 0-1,0 0 1,1 0 0,-1 0-1,0 0 1,0 0-1,1 0 1,12-13 3,6-21-70,5-39-342,-19 93 102,-4 1 375,0 1-1,2-1 1,1 1-1,9 31 1,-13-52-58,1 0 0,-1 1 0,1-1 0,-1 0 0,1 0 0,-1 0-1,1 1 1,-1-1 0,1 0 0,0 0 0,0 0 0,0 0 0,0 0 0,0 0 0,0-1 0,0 1 0,0 0 0,0 0 0,2 0 0,-2-1-3,0 0 1,-1 0 0,1 0-1,0 0 1,0 0-1,0 0 1,0 0 0,0 0-1,0 0 1,0-1 0,0 1-1,0 0 1,0-1-1,0 1 1,-1 0 0,1-1-1,0 0 1,0 1-1,1-2 1,3-3 11,0 0 0,-1 0 1,1-1-1,-1 1 0,5-10 0,9-18-33,-11 19-39,0 0 0,1 1 0,17-20 0,-25 33 45,1-1 0,-1 0 1,1 0-1,-1 1 0,1-1 1,0 1-1,-1-1 0,1 0 1,0 1-1,0-1 0,0 1 1,-1 0-1,1-1 0,0 1 1,0 0-1,0-1 0,0 1 0,-1 0 1,1 0-1,2 0 0,-3 0 4,1 0-1,0 0 0,-1 1 0,1-1 0,-1 1 0,1-1 0,0 0 1,-1 1-1,1-1 0,-1 1 0,1-1 0,-1 1 0,1-1 1,-1 1-1,0 0 0,1-1 0,-1 1 0,0-1 0,1 1 0,-1 1 1,2 5-2,0 0 0,0 0 0,-1 0 0,0 8 1,0-7 19,9 77 504,-6-138 311,-4-4-538,2-35-248,6 108-530,-5-10 156,-10-19-115,6 9 77,-1 1-1,0-1 1,-1 0-1,1 1 1,-1-1-1,1 1 1,-1 0-1,-6-6 1,3 6-237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19.7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1 213 16524,'1'0'99,"0"0"0,0-1 0,0 1 0,0 0 0,0-1 0,0 1 0,0 0 0,0-1 0,0 1 0,0-1 0,-1 0 0,1 1 0,0-1 0,0 0 0,-1 0 0,1 1 0,0-1 0,-1 0 0,1 0 1,0 0-1,-1 0 0,0 0 0,1-1 0,11-28 823,-8 17-390,42-115 1180,-43 106-1506,-7 18-39,-5 13-61,0 4 9,1 0 0,1 0 0,1 0 0,0 1 0,0 0 0,-4 19 0,7-22-21,1 0 0,0 0 0,1 0 0,0 0 0,1 0 0,0 0 0,1 1 0,0-1 0,3 12 0,-4-20-64,1 0 0,0-1 0,0 1 1,0 0-1,0 0 0,0-1 1,0 1-1,1-1 0,0 1 1,-1-1-1,1 0 0,0 1 1,0-1-1,0 0 0,0 0 0,1 0 1,-1-1-1,0 1 0,1 0 1,4 1-1,-4-2-22,-1-1 0,1 1 0,0-1 0,-1 1 0,1-1 0,0 0-1,0 0 1,-1-1 0,1 1 0,0 0 0,-1-1 0,1 0 0,0 1 0,-1-1 0,1 0 0,-1 0 0,1-1 0,-1 1 0,0 0 0,1-1-1,2-3 1,2-1-75,0 0 0,-1-1-1,1 0 1,-2 0 0,1-1 0,-1 0-1,0 0 1,-1 0 0,0 0-1,4-11 1,0-5 67,0-1 0,5-35 0,-6 14-188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20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0 208 17636,'1'14'709,"1"0"0,0-1 0,7 22 1,-5-20-429,0 4-96,0-4 108,-1 0-1,2 0 1,12 27 0,-17-41-273,0-1 0,0 1 0,1-1-1,-1 0 1,0 1 0,0-1 0,1 1 0,-1-1-1,0 1 1,1-1 0,-1 0 0,0 1 0,1-1-1,-1 0 1,1 1 0,-1-1 0,1 0 0,-1 0 0,0 1-1,1-1 1,-1 0 0,1 0 0,-1 0 0,1 1-1,-1-1 1,1 0 0,0 0 0,-1 0 0,1 0-1,0 0 1,0-1 2,0 0 0,0 1 0,0-1 0,0 1 0,0-1 0,0 0 0,0 0 0,0 0-1,-1 0 1,1 1 0,0-1 0,0 0 0,0-2 0,16-35 292,-1-16-172,-2-1 0,-2 0 0,-2-1 0,2-60-1,-13 95-131,1 21-10,0-1 1,0 1-1,0 0 0,0 0 1,0 0-1,0 0 1,0 0-1,1 0 0,-1-1 1,0 1-1,0 0 1,0 0-1,0 0 0,0 0 1,0 0-1,0 0 1,0-1-1,0 1 0,-1 0 1,1 0-1,0 0 1,0 0-1,0 0 0,0 0 1,0-1-1,0 1 1,0 0-1,0 0 0,0 0 1,0 0-1,0 0 1,0 0-1,0 0 0,-1 0 1,1-1-1,0 1 1,0 0-1,0 0 0,0 0 1,0 0-1,0 0 1,0 0-1,-1 0 0,1 0 1,0 0-1,0 0 1,0 0-1,0 0 0,0 0 1,-1 0-1,1 0 1,0 0-1,0 0 0,0 0 1,0 0-1,0 0 1,0 0-1,-1 0 0,1 0 1,0 0-1,0 0 1,0 0-1,0 0 0,0 1 1,0-1-1,0 0 1,-1 0-1,-4 9 26,-1 10 55,1 0 0,0 1-1,-3 31 1,0 63 355,7-101-379,0 6 26,0-4 4,0-1-1,1 0 1,0 1 0,1-1-1,1 0 1,5 23 0,-7-36-73,1 1 0,-1-1 0,1 0 0,-1 0 0,1 0 0,-1 1 0,1-1 0,0 0 0,-1 0 0,1 0 0,0 0 0,0 0 0,0 0 0,0-1 0,0 1 0,0 0 0,0 0 0,2 0 0,-2 0-6,0-1 0,0 0 0,0 0 0,0 0 0,0 0-1,0 0 1,0 0 0,0 0 0,-1 0 0,1-1 0,0 1 0,0 0 0,0-1 0,0 1 0,0 0-1,0-1 1,-1 1 0,1-1 0,1 0 0,2-3-1,1 0 0,-1 0 1,0 0-1,-1-1 0,1 1 0,4-10 1,5-8-110,-2-1 0,0-1 1,-2 0-1,0 0 1,9-46-1,-18 52-48,0 18 147,0 0 0,0 0 0,0 0 0,0-1 0,-1 1 0,1 0 0,0 0 0,0 0 0,0 0 0,0 0 0,0 0 0,0 0-1,-1 0 1,1 0 0,0 0 0,0 0 0,0 0 0,0 0 0,-1 0 0,1 0 0,0 0 0,0 0 0,0 0 0,0 0 0,0 0 0,-1 0 0,1 0 0,0 0 0,0 0 0,0 0 0,0 0 0,0 1 0,0-1 0,-1 0 0,1 0 0,0 0 0,0 0 0,0 0-1,0 0 1,0 0 0,0 1 0,0-1 0,0 0 0,0 0 0,0 0 0,-1 0 0,1 0 0,0 1 0,-2 2 1,0 1 0,0-1 0,0 1 1,1-1-1,-1 1 0,-1 6 0,1-2 24,0 0 1,0 0-1,1 0 0,0 0 0,1 0 1,0 0-1,0 0 0,1 0 0,1 11 1,-1-17-19,0-1 0,-1 0 1,1 0-1,0 0 0,0 0 0,0 0 1,0-1-1,0 1 0,0 0 1,0 0-1,0-1 0,0 1 0,0 0 1,0-1-1,0 1 0,0-1 1,0 1-1,1-1 0,-1 0 0,0 1 1,0-1-1,1 0 0,-1 0 0,0 0 1,0 0-1,1 0 0,0-1 1,39-5 46,-36 4-46,28-6-15,-9 1-1,29-4 0,-47 10 9,0 0 1,0 1-1,1 0 0,-1 0 1,0 0-1,1 1 1,-1 0-1,0 0 0,11 4 1,-17-5 8,1 0-1,0 0 1,0 1 0,0-1 0,0 0 0,-1 1 0,1-1-1,0 0 1,0 1 0,-1-1 0,1 1 0,0-1-1,-1 1 1,1 0 0,0-1 0,-1 1 0,1 0 0,-1-1-1,1 1 1,-1 0 0,0-1 0,1 1 0,-1 0-1,0 0 1,1 0 0,-1-1 0,0 2 0,0-1 7,-1 0 0,1 0 0,-1-1 0,1 1 0,-1-1 0,0 1 0,1-1 0,-1 1 0,0-1 0,1 1 0,-1-1 1,0 1-1,0-1 0,0 0 0,1 1 0,-1-1 0,0 0 0,0 0 0,0 0 0,0 0 0,1 0 0,-1 0 0,0 0 0,0 0 0,0 0 0,0 0 0,0 0 1,0-1-1,-7 0 36,1 0 1,0-1 0,0 0-1,0 0 1,0-1 0,1 0-1,-1 0 1,1-1 0,-1 1-1,1-1 1,-6-6 0,-10-8 98,-28-30 1,46 43-136,-10-9-9,-22-30 0,32 38-49,0 1-1,0-1 0,1 0 1,0 0-1,1 0 0,-1 0 1,1-1-1,0 1 1,-1-9-1,3 14 11,0 0-1,0 0 1,0 0-1,0 0 1,0 0-1,0 0 1,0 0-1,0 0 1,0 1-1,1-1 1,-1 0-1,0 0 1,1 0-1,-1 0 1,0 0-1,1 1 1,-1-1-1,1 0 1,-1 0-1,1 1 1,0-1-1,-1 0 1,1 1 0,0-1-1,-1 1 1,1-1-1,0 1 1,0-1-1,-1 1 1,1-1-1,0 1 1,0 0-1,0-1 1,0 1-1,0 0 1,-1 0-1,1 0 1,0-1-1,0 1 1,0 0-1,0 0 1,2 1-1,5-1-444,-1 1-1,1 0 0,0 1 0,8 2 0,-7-2 26,-1 1-159,-6 0-61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01.2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13203,'0'1'118,"1"-1"1,0 0 0,0 1-1,-1-1 1,1 1-1,0-1 1,-1 1 0,1-1-1,-1 1 1,1 0-1,-1-1 1,1 1-1,-1 0 1,1-1 0,-1 1-1,1 0 1,-1 0-1,0-1 1,1 1 0,-1 0-1,0 0 1,0 0-1,0-1 1,0 1 0,0 0-1,0 0 1,0 0-1,0 1 1,1 34 775,-1-24-353,0-11-506,0 0 1,0 1-1,0-1 0,0 0 0,0 1 0,0-1 0,0 0 0,1 1 1,-1-1-1,0 0 0,1 0 0,-1 1 0,1-1 0,-1 0 1,1 0-1,0 0 0,-1 0 0,1 0 0,0 0 0,0 0 1,2 2-1,-1-2-23,0-1 0,1 0 0,-1 0 0,1 0 0,-1 0 0,1 0 1,-1 0-1,0 0 0,1-1 0,-1 1 0,4-2 0,-3 1-11,0 0 1,0 1-1,1-1 0,-1 1 1,1 0-1,-1 0 1,0 0-1,1 0 0,-1 0 1,0 1-1,1 0 0,-1-1 1,0 1-1,0 1 0,0-1 1,4 2-1,-5-2 20,0 1-1,0 0 1,0 0-1,0 0 1,0 0-1,-1 1 1,1-1-1,-1 0 1,1 1-1,-1-1 1,0 1-1,0-1 1,0 1-1,0-1 1,0 1-1,-1 0 1,1 0-1,-1-1 1,1 7-1,-1-1 137,0 0 1,0 0-1,-1 0 0,0 0 0,0-1 0,-1 1 0,0 0 0,0 0 0,-1-1 0,0 1 0,0-1 0,-1 0 0,0 0 0,0 0 0,-1-1 0,1 1 0,-2-1 0,-6 7 0,11-12-185,1 0 0,-1-1 0,0 1 1,0 0-1,0 0 0,0-1 0,0 1 0,0-1 1,0 1-1,0-1 0,0 1 0,0-1 1,0 1-1,0-1 0,0 0 0,0 0 0,0 0 1,0 1-1,0-1 0,0 0 0,0 0 0,-1-1 1,1 1-1,0 0 0,0 0 0,0 0 1,0-1-1,0 1 0,0 0 0,0-1 0,0 1 1,0-1-1,0 0 0,0 1 0,0-1 0,0 0 1,1 1-1,-1-1 0,0 0 0,0 0 0,1 0 1,-1 0-1,0 1 0,0-2 0,-2-4-164,0 0 0,0-1 0,1 1 0,-1 0 0,-1-14 0,-3-26-306,3-22-154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20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11 20604,'-6'0'1377,"6"-3"-1433,2 2-160,8-2 0,2 0 232,-1 4-168,-1 2-112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21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8 17860,'16'-7'1872,"-9"13"-1360,-10 17-184,-2 10 1545,-1 13-1313,-3 5-192,1 10-176,-3 4-32,-3-5-16,4-5-16,1-13-96,2-7-72,-3-19-456,0-10-384,0-19 736,1-13-120,-1-10-112</inkml:trace>
  <inkml:trace contextRef="#ctx0" brushRef="#br0" timeOffset="1">92 30 16452,'1'-1'81,"1"1"1,-1 0 0,1 0-1,-1 0 1,1 0 0,-1 0 0,1 0-1,-1 0 1,0 0 0,1 1-1,-1-1 1,1 1 0,-1-1 0,0 1-1,1-1 1,-1 1 0,0 0-1,1 0 1,-1 0 0,0-1 0,0 1-1,0 0 1,0 0 0,0 1 0,0-1-1,1 1 1,3 6 222,0-1 0,-1 1 0,6 12 1,-3-5 118,147 275 1628,-151-285-2148,3 8-1056,-6-12 1129,0-1 0,0 0 0,0 0 1,0 1-1,0-1 0,0 0 0,0 1 0,0-1 1,0 0-1,-1 0 0,1 1 0,0-1 0,0 0 1,0 1-1,0-1 0,0 0 0,0 0 0,-1 1 1,1-1-1,0 0 0,0 0 0,0 0 0,-1 1 1,1-1-1,0 0 0,0 0 0,-1 0 0,1 0 1,0 1-1,0-1 0,-1 0 0,1 0 0,0 0 1,0 0-1,-1 0 0,1 0 0,0 0 0,-1 0 1,1 0-1,-1 0 0,-9 1-471</inkml:trace>
  <inkml:trace contextRef="#ctx0" brushRef="#br0" timeOffset="2">17 446 18148,'1'7'1304,"9"1"-872,3-3-88,12-2 529,7-3-241,7-3-192,1-5-48,2-8-296,-4-1-296,-4-10 88,-3 0 72,-9-2-152,-4 0-88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21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2 152 16283,'-1'11'518,"1"0"0,0 0 0,0 0-1,1 0 1,0 0 0,5 20-1,-5-29-466,-1 0 0,1 1 1,0-1-1,0 0 0,0 1 0,0-1 0,0 0 0,0 0 0,0 0 0,1 0 0,-1 0 0,1 0 1,-1-1-1,1 1 0,0 0 0,0-1 0,0 1 0,-1-1 0,2 0 0,-1 0 0,0 1 0,0-1 1,0-1-1,0 1 0,1 0 0,-1 0 0,0-1 0,1 0 0,-1 1 0,1-1 0,-1 0 0,0 0 1,1 0-1,-1 0 0,0-1 0,5 0 0,-1-1-101,0 0 0,-1-1 0,1 0 1,-1 0-1,1 0 0,-1 0 0,0-1 0,-1 0 0,1 0 1,-1 0-1,1-1 0,-1 1 0,5-8 0,5-9-789,21-41-1,-32 57 738,27-61-1290,6-11-258,-29 71 1792,-4 13 203,-2 18 431,-1-23-694,8 250 5537,-2-181-3970,23 106-1,-29-177-1644,0 1 1,0-1 0,0 0 0,0 0-1,0 0 1,0 1 0,0-1 0,0 0-1,0 0 1,-1 0 0,1 1 0,0-1-1,0 0 1,0 0 0,0 0 0,0 1-1,0-1 1,-1 0 0,1 0 0,0 0-1,0 0 1,0 0 0,-1 0 0,1 1-1,0-1 1,0 0 0,0 0 0,-1 0-1,1 0 1,0 0 0,0 0 0,0 0-1,-1 0 1,1 0 0,0 0 0,0 0-1,-1 0 1,1 0 0,0 0 0,0 0-1,0 0 1,-1 0 0,1 0 0,0 0-1,0-1 1,0 1 0,-1 0 0,1 0-1,0 0 1,0 0 0,0 0 0,0 0-1,-1-1 1,1 1 0,0 0 0,0 0-1,0 0 1,0-1 0,-17-10 47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27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 11883,'5'22'5289,"-6"18"-3831,0-18-811,1 54 1392,-1 164-10565,-1-136 7903,-4-1 2722,2-58-1361,2 1 1,2 0-1,7 56 1,-3-85-897,-3-13-137,0-1 1,-1 1-1,1 0 1,0-1-1,-1 1 1,0 5 0,-1-1-144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27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11530,'-2'20'1361,"2"0"-857,-1-3-192,1-2 816,0-1-560,1-2-120,1-1-160,2 2-72,1 0-208,0 0-168,3 2 136,-3-1-8,0-1-48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28.0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13579,'-4'68'2155,"1"-51"-1619,2 0 0,0 0 0,1 0 0,1-1 0,0 1 0,5 18 0,11 3-3413,-13-32 2101,-1 1-1,1 0 0,4 14 1,-2 6 1272,0 0 0,-2 1 0,1 50 0,-3-43 3565,-17-69-4117,7 15-8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28.5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50 495 12307,'-3'5'553,"0"-1"0,-1 1 0,1-1 0,-1 0 0,0 0 0,-8 6 1,-5 5 4402,20-19-4486,0-2 0,-1 1-1,1 0 1,-1 0-1,2-10 1,1 2-164,105-381 963,-88 306-1188,-22 88-80,0-1 0,0 1-1,0-1 1,0 1 0,0 0-1,0-1 1,0 1 0,0-1-1,0 1 1,0-1 0,0 1-1,1-1 1,-1 1-1,0 0 1,0-1 0,1 1-1,-1-1 1,0 1 0,0 0-1,1-1 1,-1 1 0,0 0-1,1 0 1,-1-1-1,1 1 1,-1 0 0,1-1-1,5 12 29,1 29 21,-6-34-47,47 311 32,-43-293-32,0 14-1650,-9-38-1989,-8-9 2655,8 6 215,-3-1-435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29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1 397 15403,'8'2'7127,"29"-5"-5888,-29 2-1240,1-1-1,-1 0 1,1-1 0,-1 1-1,0-2 1,15-7-1,-18 7-290,0 1-1,0-1 0,0-1 0,0 1 0,-1-1 0,1 1 0,-1-1 0,0 0 0,-1-1 0,1 1 0,-1-1 0,0 0 0,0 1 0,-1-1 0,3-11 0,1-8-631</inkml:trace>
  <inkml:trace contextRef="#ctx0" brushRef="#br0" timeOffset="1">219 0 14835,'7'26'8426,"-1"-10"-7858,1-1 0,1 0-1,11 16 1,-15-26-566,0 0 0,1 0 0,-1-1 0,1 0 0,0 0 0,0 0 0,0 0 0,1-1 0,-1 0 0,1 0 0,0 0 0,0-1 1,0 0-1,0 0 0,0-1 0,12 2 0,-13-2-154,0-1 1,0 0 0,-1 0 0,1 0 0,0 0-1,0-1 1,0 0 0,0 0 0,-1 0 0,1-1-1,-1 0 1,1 0 0,-1 0 0,1 0-1,-1 0 1,0-1 0,0 0 0,0 0 0,-1 0-1,1 0 1,-1-1 0,5-5 0,6-14-653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2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0 13395,'-1'10'7927,"-4"85"-5628,-57 201 340,59-286-2824,0 0-1,1-1 0,0 1 1,0 0-1,1 0 0,1 0 1,0 0-1,0 0 1,3 15-1,-3-25 147,0 1 0,1 0 0,-1-1 0,0 1 0,0 0 0,0-1 0,0 1 0,0 0 0,0-1 0,0 1 0,0 0 0,0-1 0,0 1 0,0 0 0,0-1 0,0 1 0,0 0 0,-1-1 0,1 1 0,0 0 0,0-1 0,-1 1 0,1 0 0,-1-1 0,1 1 0,0-1 0,-1 1 0,1-1 0,-1 1 0,1-1 0,-1 1 0,1-1 0,-1 0 0,0 1 0,1-1 0,-1 0 1,0 1-1,0-1 0,-11 1-656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42.0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15 12763,'-3'-15'3430,"0"15"-1102,2 9-1386,-1 24-462,2 0 0,1 1 0,6 38 0,31 414 259,-34-181-184,33 249-343,-3-280-59,-32-241-136,-2 0 0,-6 43 1,3-43 11,1 1 0,3 34 0,12 29-13,-7-54-3,3 63 1,-11 2 12,2 75 60,3-94-82,9 133 2,12 48 292,-18 67-181,-7-206-110,-1 26 49,-24 180 1,22-302-36,1-1 0,2 1 0,2 0 0,0 0 0,3-1 0,8 40 0,-9-63-56,-1-7 10,-1-1 0,0 0 0,0 1 0,-1-1 0,1 0 0,-1 1-1,1-1 1,-1 1 0,0-1 0,-1 1 0,1-1 0,0 0 0,-2 4 0,2-7-28,0 1-1,-1-1 1,1 0-1,-1 0 1,1 0-1,0 0 0,-1 0 1,1 0-1,0 0 1,-1 0-1,1 0 1,0 0-1,-1 0 1,1 0-1,0 0 0,-1 0 1,1 0-1,0-1 1,-1 1-1,1 0 1,0 0-1,-1 0 0,1 0 1,0-1-1,-1 1 1,1 0-1,0 0 1,0-1-1,-1 1 1,1 0-1,0-1 0,-14-13-196,-11-14-191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01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17252,'3'4'1287,"4"19"-615,-1 0 1,5 37 0,0 0 193,0-7-479,3 0 0,2-2 0,3 0 0,45 88 0,-55-124-377,0 1 0,2-2 0,0 1 0,0-2 0,2 1-1,-1-2 1,24 18 0,-32-29-6,-6-9 4,-7-11 4,-24-39-37,-48-85-82,69 129 62,11 14 44,1 0 0,0-1 0,0 1 0,0 0 0,0 0 1,0 0-1,0 0 0,-1 0 0,1 0 0,0 0 0,0 0 0,0 0 0,0 0 0,0 0 1,0 0-1,-1 0 0,1 0 0,0 0 0,0 0 0,0 0 0,0 0 0,0 0 0,0 0 1,-1 0-1,1 0 0,0 0 0,0 0 0,0 0 0,0 0 0,0 1 0,0-1 0,-1 0 1,1 0-1,0 0 0,0 0 0,0 0 0,0 0 0,0 0 0,0 0 0,0 1 1,0-1-1,0 0 0,0 0 0,0 0 0,0 0 0,0 0 0,0 0 0,-1 1 0,1-1 1,0 0-1,0 0 0,0 0 0,0 0 0,0 4-6,0 0-1,1 0 1,-1 0 0,1 0 0,-1 0-1,3 5 1,4 13 0,0-1 0,17 32-1,-18-42 5,0 0 0,1 0 0,0 0 0,1-1 0,0-1 0,11 11 0,-18-18 5,0-1 0,1 1-1,0-1 1,-1 0-1,1 1 1,0-1 0,-1 0-1,1 0 1,0 0 0,0-1-1,0 1 1,0 0 0,0-1-1,0 1 1,0-1 0,0 1-1,0-1 1,0 0-1,0 0 1,0 0 0,0 0-1,0 0 1,0-1 0,0 1-1,0-1 1,0 1 0,0-1-1,0 0 1,0 1-1,0-1 1,0 0 0,-1 0-1,1-1 1,0 1 0,-1 0-1,1 0 1,-1-1 0,2-1-1,3-4 10,-1 0-1,0 0 0,0-1 0,0 0 1,-1 0-1,-1 0 0,1 0 0,-1 0 1,-1-1-1,1 1 0,1-16 0,0-11 160,0-57 0,-3 56 53,-1 35-215,0 1 0,0-1 0,0 1 0,0-1 0,0 1 0,0 0 0,0-1 1,0 1-1,0-1 0,0 1 0,0-1 0,0 1 0,0-1 0,0 1 0,0 0 0,1-1 0,-1 1 1,0-1-1,0 1 0,1 0 0,-1-1 0,0 1 0,0 0 0,1-1 0,0 0 0,6 9 173,10 30 68,-13-29-202,94 184 501,-97-192-541,-1 0 0,1 1 1,0-1-1,-1 0 0,1 1 0,0-1 1,0 0-1,0 0 0,0 0 1,0 0-1,0 0 0,0 0 0,0 0 1,1 0-1,-1 0 0,0-1 1,2 2-1,-2-3-5,-1 1 0,1-1 0,-1 1 0,0-1 1,1 1-1,-1-1 0,1 1 0,-1-1 0,0 1 0,0-1 0,1 0 0,-1 1 1,0-1-1,0 0 0,0 1 0,0-1 0,1 0 0,-1 1 0,0-1 1,0 0-1,0 1 0,-1-1 0,1 0 0,0 0 0,-1-12-86,0 1 1,-5-20-1,-13-20-1063,-1 0 0,-3 1 0,-37-61 0,54 100 793,-28-44-1234,31 51 1331,0 1-1,-1-1 1,1 1 0,-1 0-1,0 0 1,0 1 0,0-1-1,-8-4 1,12 9 286,0 0 0,0 1 0,1-1 1,-1 0-1,0 1 0,0-1 0,0 0 0,0 1 0,-1-1 0,1 0 0,0 1 0,0-1 0,-1 0 1,0 3-1,-4 1 483,1-20-670,4 15 121,0-1 0,0 1 0,0-1 0,0 1 0,0 0 0,0-1 0,0 1 0,0-1 0,0 1 0,0 0 0,0-1 0,0 1 0,1-1 0,-1 1 0,0 0-1,0-1 1,0 1 0,1 0 0,-1-1 0,0 1 0,0 0 0,1 0 0,-1-1 0,0 1 0,1 0 0,-1 0 0,0-1 0,1 1 0,-1 0 0,1 0 0,-1 0 0,0-1 0,1 1 0,-1 0 0,1 0 0,-1 0 0,0 0 0,1 0 0,-1 0 0,1 0 0,-1 0 0,0 0 0,1 0 0,21 5-559,0 3 11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42.8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0 605 16988,'6'-12'6576,"16"-9"-6626,-10 9 380,213-235 51,-155 163-304,61-96 0,-115 150-56,-8 13 61,-6 16-29,-3 6 5,-3 12-223,3-13-283,1 0 0,-1 0-1,0 0 1,-1 0 0,1 0-1,-1-1 1,-3 8 0,4-9-270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43.3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129 51 13731,'4'-6'569,"0"0"0,0 0 1,-1 0-1,1 0 0,-1-1 1,2-7-1,-11 33 3427,-8 15-2349,-2 5-978,-20 72-553,5 1 1,-16 116-1,45-217-673,0-11-29,0-16 2,4-4 99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43.9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83 2 19276,'0'0'94,"0"0"1,0 0-1,1-1 0,-1 1 0,0 0 0,0 0 1,1 0-1,-1 0 0,0 0 0,0 0 1,1 0-1,-1-1 0,0 1 0,0 0 1,1 0-1,-1 0 0,0 0 0,1 0 0,-1 0 1,0 0-1,0 0 0,1 0 0,-1 0 1,0 1-1,0-1 0,1 0 0,-1 0 1,0 0-1,0 0 0,1 0 0,-1 1 0,13 9 1205,14 19-1046,-20-21-62,14 15-249,-3-4-217,0 0-1,-2 1 1,0 1-1,-1 1 1,20 40-1,-30-42-1482,-5-20 1712,0 0 1,0 1 0,0-1 0,0 1 0,-1-1 0,1 1 0,0-1 0,0 1 0,0-1 0,-1 0 0,1 1 0,0-1 0,0 0 0,-1 1 0,1-1 0,0 0 0,-1 1 0,1-1 0,0 0 0,-1 1 0,1-1 0,-1 0 0,1 0 0,0 0 0,-1 1 0,1-1-1,-1 0 1,1 0 0,-1 0 0,1 0 0,-1 0 0,1 0 0,-1 0 0,1 0 0,0 0 0,-1 0 0,1 0 0,-2 0 0,-13-1-783</inkml:trace>
  <inkml:trace contextRef="#ctx0" brushRef="#br0" timeOffset="1">29 203 17876,'-13'-3'1880,"5"3"-1152,0 0-304,10 0 769,4 0-177,7 0-344,5-3-184,8 1-472,3-3-408,2-1 1024,-1-4-648,-5 0 24,-4-4 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44.3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21 16588,'-2'-20'2921,"2"20"-2884,0 0 1,0 0-1,0 0 1,0 0 0,0 0-1,0 0 1,0 0 0,0 0-1,0 0 1,0 1-1,0-1 1,0 0 0,0 0-1,0 0 1,0 0 0,0 0-1,0 0 1,0 0-1,0 0 1,0 0 0,0 0-1,-1 0 1,1 0 0,0 0-1,0 0 1,0 0-1,0 1 1,0-1 0,0 0-1,0 0 1,0 0 0,0 0-1,0 0 1,0 0-1,-1 0 1,1 0 0,0 0-1,0 0 1,0 0-1,0 0 1,0 0 0,0 0-1,0 0 1,0 0 0,0 0-1,0-1 1,0 1-1,-1 0 1,1 0 0,0 0-1,0 0 1,0 0 0,0 0-1,0 0 1,0 0-1,0 0 1,0 0 0,0 0-1,0 0 1,0 0 0,0 0-1,0-1 1,-10 35 1780,9-32-1875,-2 8 117,-6 23 148,2 1 1,-6 55-1,13-89-209,0 1 1,0 0-1,0 0 0,0-1 0,0 1 0,0 0 0,0 0 1,0-1-1,0 1 0,0 0 0,0 0 0,1-1 0,-1 1 1,0 0-1,1 0 0,-1-1 0,0 1 0,1 0 0,-1-1 1,1 1-1,-1-1 0,1 1 0,-1 0 0,1-1 0,-1 1 1,1-1-1,0 0 0,-1 1 0,1-1 0,0 1 1,-1-1-1,1 0 0,0 0 0,0 1 0,-1-1 0,1 0 1,0 0-1,0 0 0,1 0 0,3 0-9,1 0-1,-1-1 1,1 0-1,-1 0 1,6-3 0,11-1-20,-17 5 17,0-1-1,0 1 1,1 0 0,-1 0-1,0 1 1,0-1 0,0 1 0,0 0-1,0 1 1,-1-1 0,1 1 0,0 0-1,6 4 1,-9-4 10,1-1 0,-1 1 0,0 0 0,0 0 1,0 0-1,0 1 0,0-1 0,-1 0 0,1 1 0,-1-1 0,1 1 0,-1 0 0,0-1 0,0 1 0,0 0 1,0 0-1,-1 0 0,1-1 0,-1 1 0,0 0 0,1 0 0,-1 0 0,-1 0 0,1 0 0,-1 3 0,0 0 49,-1-1 1,1 1-1,-1-1 0,0 0 0,-1 1 0,1-1 0,-1 0 0,0 0 0,-1-1 0,1 1 0,-1-1 0,0 1 0,0-1 0,-8 6 0,3-3 3,0-1 1,0 0-1,0 0 0,-1-1 0,1 0 0,-21 6 0,19-9-610,11-2 550,0 0 1,0 0-1,0 0 1,-1 0 0,1 0-1,0 1 1,0-1 0,0 0-1,0 0 1,0 0 0,-1 0-1,1 0 1,0 0 0,0 0-1,0 0 1,0 0 0,-1 0-1,1 0 1,0 0 0,0 0-1,0 0 1,0 0 0,-1 0-1,1 0 1,0 0-1,0 0 1,0-1 0,0 1-1,0 0 1,-1 0 0,1 0-1,0 0 1,0 0 0,0 0-1,0 0 1,0 0 0,0-1-1,-1 1 1,1 0 0,0 0-1,0 0 1,0 0 0,0 0-1,0-1 1,0 1 0,0 0-1,0 0 1,0 0-1,0 0 1,0-1 0,8-4-325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44.8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 1 15451,'-6'11'1672,"2"1"0,-1 0 0,-4 23 0,5-14-833,-2 35 0,9 95-838,-3-142 263,1-3-234,-1-1 40,0 0 1,0 0 0,1-1-1,0 1 1,0-1 0,2 7-1,-2-10-61,-1 0 0,1 0-1,-1 0 1,1-1-1,-1 1 1,1 0-1,-1-1 1,1 1 0,0-1-1,0 1 1,-1-1-1,1 1 1,0-1-1,0 1 1,0-1 0,-1 0-1,1 1 1,0-1-1,0 0 1,0 0-1,0 0 1,0 1 0,0-1-1,-1 0 1,1 0-1,0 0 1,0 0-1,0-1 1,0 1 0,0 0-1,0 0 1,-1-1-1,1 1 1,0 0 0,0-1-1,0 1 1,0-1-1,-1 1 1,2-2-1,11-5-315,-1 0 0,-1-2-1,1 1 1,-1-1-1,15-17 1,-6 5-49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45.3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41 71 18588,'-12'19'1677,"-10"19"-497,21-36-1074,0 0-1,0 0 1,1 0 0,-1-1 0,0 1-1,1 0 1,-1 0 0,1 0-1,0 0 1,0 0 0,0 0 0,0 0-1,0 0 1,0 0 0,0 0 0,1 3-1,0-4-78,0 0-1,0 0 0,0-1 0,-1 1 0,1 0 0,0 0 1,0 0-1,0 0 0,0-1 0,1 1 0,-1-1 1,0 1-1,0-1 0,0 1 0,0-1 0,1 1 1,-1-1-1,0 0 0,0 0 0,1 0 0,-1 0 1,0 0-1,1 0 0,-1 0 0,0 0 0,0 0 1,1-1-1,-1 1 0,2-1 0,37-14 48,-22 6-77,-2-1 0,22-18 0,16-9-2,-53 37 9,0-1-1,0 1 1,-1-1 0,1 1 0,0-1 0,0 1 0,0 0 0,0 0-1,0-1 1,0 1 0,-1 0 0,1 0 0,0 0 0,0 0-1,0 0 1,0 0 0,0 0 0,0 0 0,0 0 0,0 1-1,-1-1 1,1 0 0,0 1 0,0-1 0,0 0 0,0 1-1,-1-1 1,1 1 0,0-1 0,0 1 0,-1 0 0,1-1-1,0 1 1,-1 0 0,1-1 0,-1 1 0,1 0 0,-1 0-1,1-1 1,-1 1 0,0 0 0,1 0 0,-1 0 0,0 0 0,0 0-1,1 1 1,1 7 57,0 1 0,0-1 0,0 18 0,-1-11 35,0-14-70,-1 0 1,1 1-1,-1-1 0,1 0 1,-1 0-1,1 0 0,0 0 1,2 4-1,-3-6-20,0 0-1,1 0 1,-1 0 0,0 0 0,0 1-1,0-1 1,0 0 0,1 0-1,-1 0 1,0 0 0,0 0 0,0 1-1,1-1 1,-1 0 0,0 0-1,0 0 1,0 0 0,1 0 0,-1 0-1,0 0 1,0 0 0,1 0-1,-1 0 1,0 0 0,0 0-1,0 0 1,1 0 0,-1 0 0,0 0-1,0 0 1,1-1 0,8-10 107,18-52 190,-19 41-192,1 1 0,19-32-1,-27 52-107,-1 0-1,0 0 1,1 0-1,-1 0 1,1 1-1,-1-1 1,1 0-1,-1 0 1,1 1-1,0-1 1,-1 1-1,1-1 1,0 0-1,0 1 1,-1-1-1,1 1 1,0 0-1,0-1 0,0 1 1,0 0-1,-1-1 1,1 1-1,0 0 1,0 0-1,0 0 1,0-1-1,0 1 1,0 0-1,1 1 1,0 0-1,-1-1 1,1 1-1,-1 0 1,0 1-1,1-1 1,-1 0-1,0 0 0,0 0 1,0 1-1,0-1 1,0 1-1,0-1 1,0 1-1,1 2 0,4 9 17,-1 0 0,6 27 0,-10-37-11,1 7 1,-2-8-5,0 1-1,0-1 1,1 0 0,-1 0 0,1 0 0,-1 0 0,1 0 0,0 0 0,0 0 0,0 0-1,0 0 1,0-1 0,0 1 0,1 0 0,1 1 0,-2-2-7,-1-1 0,1 0 1,0 0-1,-1 0 0,1 0 0,0 0 1,0 0-1,-1 0 0,1 0 1,0 0-1,-1-1 0,1 1 0,0 0 1,-1 0-1,1-1 0,0 1 0,-1 0 1,1-1-1,-1 1 0,1 0 0,0-1 1,-1 1-1,1-1 0,-1 1 0,1-1 1,-1 1-1,0-1 0,1 1 0,-1-1 1,0 0-1,1 1 0,0-2 1,12-23-895,-12 22 668,5-7-290,-4 19 188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47.1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1 393 12451,'106'-144'2431,"-60"77"-2259,-30 43 69,0 0 0,36-37 0,-3 7-1479,-34 36 854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47.6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1398 10018,'50'-42'1298,"-3"-1"0,46-54 0,-47 49-1427,68-83 193,3-3-35,-91 107 615,1 2 0,56-40-1,-14 16-119,-3-3 1,85-86-1,102-95-8158,-145 137 9452,-87 78-663,1 2 0,42-24 0,-45 30-1254,0-1 1,-1-1-1,0-1 0,-1-1 0,23-24 0,-21 16-75,1-2-117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48.1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1001 6609,'27'-29'1183,"1"1"0,1 1 0,1 2 0,1 1 0,2 1 0,59-31 0,-56 34-3057,0-2 1,-2-1-1,0-2 1,33-31 0,-44 35-193</inkml:trace>
  <inkml:trace contextRef="#ctx0" brushRef="#br0" timeOffset="1">922 190 11859,'13'-1'1096,"-7"-2"-760,0-2-136,1-2 920,2-2-744,8-6-344,2-3-152,10-8-1048,3-4 1064,5-8-144,1 1-128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48.7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1 106 15763,'5'-8'1785,"-2"3"-1025,-3 2-312,0 0 848,0 1-376,0-4-920,0-6-1368,0-7 1320,0-4-328,0-1-272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02.2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1 185 11314,'10'7'856,"-1"1"0,0 0-1,0 0 1,0 1-1,-1 0 1,-1 0-1,11 17 1,1 7 142,16 39-1,7 12-711,-1-21-163,-28-45-100,0 0-1,-2 1 0,0 1 1,12 32-1,-22-50-22,-1 1 0,1-1 0,0 1 0,-1-1 0,0 1-1,1 0 1,-1-1 0,0 1 0,0-1 0,-1 1 0,1 0 0,0-1 0,-1 1 0,0-1-1,1 1 1,-1-1 0,0 1 0,0-1 0,-1 0 0,-2 5 0,3-6 1,0 1 0,-1-1 1,0 0-1,1 0 0,-1 1 0,0-1 1,1 0-1,-1-1 0,0 1 1,0 0-1,0 0 0,0-1 0,0 1 1,0-1-1,0 0 0,0 1 0,0-1 1,0 0-1,0 0 0,0 0 1,0-1-1,0 1 0,0 0 0,0-1 1,0 1-1,0-1 0,-2-1 0,0 0 0,-1 0 0,1 0 0,0-1-1,-1 1 1,1-1 0,0 0-1,1 0 1,-1-1 0,1 1-1,-1-1 1,1 0 0,0 0 0,1 0-1,-1 0 1,1 0 0,-1-1-1,1 1 1,0-1 0,1 0-1,-3-8 1,0-6 0,1 1 0,1-1 0,0 0-1,2-19 1,14-162 34,-1 5 25,-13 230 111,-1-4-31,1 0 0,1 1 1,2-1-1,8 34 0,-11-64-131,1 0 1,-1 1-1,0-1 0,1 0 0,-1 0 1,1 1-1,-1-1 0,1 0 1,0 0-1,0 0 0,-1 0 0,1 0 1,0 0-1,0 0 0,0 0 1,0 0-1,2 1 0,-2-2-4,0 1 0,0-1 0,-1 0 0,1 0 0,0 0 0,0 0 0,0 0 0,0 0-1,0 0 1,0 0 0,-1 0 0,1 0 0,0-1 0,0 1 0,0 0 0,0-1 0,-1 1 0,1 0 0,0-1-1,1 0 1,4-4 11,0 0-1,0 0 0,-1 0 1,10-13-1,-6 7-11,8-8 6,1 1 1,1 1-1,0 1 0,30-19 1,-41 30-11,0 0 0,0 0 0,1 1 0,0 0 1,0 1-1,0 0 0,0 0 0,1 1 0,-1 0 0,0 1 1,1 0-1,0 0 0,-1 1 0,18 2 0,-9 7 258,-16-6 197,-10-5 25,-16-12 9,-1-2 0,2 0 0,-25-21 1,8 5-160,33 27-229,3 2-182,1 1 0,-1-1 1,1 0-1,-1 0 0,1 0 0,-5-7 0,8 10 68,0-1 1,-1 1-1,1-1 1,0 1-1,0-1 1,0 1-1,0-1 0,-1 1 1,1-1-1,0 1 1,0-1-1,0 1 0,0-1 1,0 1-1,0-1 1,0 1-1,1-1 0,-1 1 1,0-1-1,0 1 1,0 0-1,0-1 0,1 1 1,-1-1-1,0 0 1,2 0 19,-1 0 1,0 0-1,1 0 1,-1 0-1,0 0 1,1 0 0,-1 0-1,1 0 1,-1 1-1,1-1 1,3 0-1,21-5-131,4-3-88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52.0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 4195 11923,'-3'5'453,"-10"11"1969,12-15-2339,1-1-1,-1 0 0,1 0 0,-1 0 1,1 1-1,-1-1 0,1 0 1,-1 0-1,1 0 0,-1 0 0,1 0 1,-1 0-1,1 0 0,-1 0 1,1 0-1,-1 0 0,1 0 1,-1 0-1,1 0 0,-1 0 0,1 0 1,-1 0-1,1-1 0,0 1 1,-1 0-1,1 0 0,-1-1 0,1 1 1,-1 0-1,1-1 0,0 1 1,-1 0-1,1-1 0,-1 0 0,0-1 92,0 0 0,0 1-1,1-1 1,-1 0 0,1 0-1,-1 0 1,1-1 0,0 1-1,-1 0 1,1 0 0,0 0-1,0 0 1,1 0 0,-1 0-1,0 0 1,1 0 0,-1 0-1,1 0 1,0 0 0,-1 0-1,3-3 1,23-50-484,-23 49 460,83-133-222,-53 88 59,-19 27 13,1 2 0,1 0-1,1 0 1,1 2 0,1 0 0,0 1 0,45-32 0,-19 22-30,-20 14 47,0-1 0,-1-2 1,-1 0-1,-1-1 0,31-34 0,-8-3 23,136-185 155,-166 219-191,2 1 1,1 0-1,0 1 1,1 1-1,1 1 1,1 1-1,1 0 1,0 2-1,44-23 1,-43 24-4,0 0 1,-1-2-1,0 0 0,28-29 1,-18 12-12,49-68 0,62-83-14,-109 145 14,2 2 0,61-49 0,-5 17-1,-51 41 6,-2-2 0,0-2 0,63-69 1,-35 15 2,23-27-3,-70 92 3,0 1 0,1 0 1,25-17-1,86-50-34,8-6 108,-115 73-58,0 0-1,-1-1 0,26-32 1,11-18-40,122-110 0,-177 176 26,42-37 6,1 3-1,100-61 0,-121 84 15,0 0 1,-2-2 0,0-1-1,-1-1 1,35-36 0,-55 51-18,239-249 3,-159 174-20,95-71-1,-107 95 42,-2-4 0,117-127 0,-129 124-5,20-24 75,-62 62 175,-15 21-300,0 0-1,1 1 0,-1-1 0,1 1 1,0 0-1,0-1 0,0 1 1,0 0-1,0 1 0,1-1 0,6-4 1,-29 3-1136,13 2 1005,-15-4-183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52.6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223 2 14611,'0'0'43,"0"0"0,0 0 0,0 0-1,0-1 1,0 1 0,1 0 0,-1 0 0,0 0 0,0 0-1,0 0 1,0 0 0,0 0 0,0 0 0,0 0 0,0 0-1,0 0 1,0 0 0,1-1 0,-1 1 0,0 0-1,0 0 1,0 0 0,0 0 0,0 0 0,0 0 0,1 0-1,-1 0 1,0 0 0,0 0 0,0 0 0,0 0 0,0 0-1,0 0 1,0 0 0,1 0 0,-1 0 0,0 0 0,0 1-1,0-1 1,0 0 0,0 0 0,0 0 0,0 0-1,0 0 1,1 0 0,-1 0 0,0 0 0,0 0 0,0 0-1,0 0 1,0 1 0,0-1 0,0 0 0,0 0 0,0 0-1,0 0 1,0 0 0,0 0 0,0 0 0,0 1-1,0-1 1,0 0 0,0 0 0,0 0 0,0 0 0,0 0-1,0 0 1,0 1 0,-6 12 1085,-14 14-342,-10 4-16,-41 33 0,-23 22-151,87-77-1821,12-13-81,12-13 173,-2-4 466,2-4-192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53.1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1 12963,'0'0'95,"0"0"0,0-1 0,0 1 0,0 0 0,1 0 0,-1 0 0,0 0-1,0 0 1,0 0 0,0 0 0,1 0 0,-1 0 0,0 0 0,0 0 0,0 0 0,0 0 0,1 0 0,-1 0 0,0 0 0,0 0 0,0 0 0,0 0 0,1 1 0,-1-1 0,0 0 0,0 0 0,0 0 0,0 0 0,0 0 0,1 0 0,-1 0 0,0 0 0,0 1 0,0-1 0,0 0 0,0 0-1,0 0 1,0 1 0,5 9 1952,1 22-720,-4-19-912,4 11-291,0 0 0,1 0 0,1 0 0,2-1 0,13 24 0,-22-45-221,3 8-939,-4-10 1013,0 0-1,0 0 0,0 0 0,0 0 1,0 1-1,0-1 0,0 0 0,0 0 1,0 0-1,0 0 0,0 1 0,0-1 1,0 0-1,0 0 0,0 0 0,0 1 1,0-1-1,0 0 0,0 0 0,0 0 1,0 0-1,0 0 0,-1 1 0,1-1 1,0 0-1,0 0 0,0 0 0,0 0 1,0 0-1,0 0 0,-1 1 0,1-1 1,0 0-1,0 0 0,0 0 0,0 0 1,-1 0-1,1 0 0,0 0 0,0 0 1,0 0-1,-1 0 0,1 0 0,-6 1-497</inkml:trace>
  <inkml:trace contextRef="#ctx0" brushRef="#br0" timeOffset="1">5 223 16484,'-5'2'2280,"10"-2"-1944,5-2 712,4-2-216,8-2-231,3 1-161,2-4-368,2 0-376,-2-1 520,-5-2-216,-2 7-56,-4 3-16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53.6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136 13 14363,'0'0'64,"0"0"1,0-1-1,1 1 1,-1 0-1,0 0 0,0 0 1,1 0-1,-1 0 0,0-1 1,0 1-1,0 0 1,1 0-1,-1 0 0,0-1 1,0 1-1,0 0 1,0 0-1,0-1 0,1 1 1,-1 0-1,0 0 0,0-1 1,0 1-1,0 0 1,0 0-1,0-1 0,0 1 1,0 0-1,0 0 0,0-1 1,0 1-1,0 0 1,0 0-1,0-1 0,0 1 1,0 0-1,0 0 1,-1-1-1,1 1 0,0 0 1,0 0-1,0-1 0,0 1 1,0 0-1,-1 0 1,1 0-1,0-1 0,0 1 1,0 0-1,-1 0 0,1 0 1,0-1-1,-1 1 47,0 0 1,0 0-1,1 0 0,-1 0 0,0 0 1,0 0-1,0 0 0,1 0 1,-1 0-1,0 0 0,0 1 0,1-1 1,-1 0-1,0 0 0,0 1 0,1-1 1,-1 1-1,0-1 0,0 1 0,-9 9 79,1-1 0,0 2 1,0-1-1,1 1 0,1 0 0,0 1 0,0 0 0,1 0 0,1 1 0,-8 22 0,13-35-191,0 1-1,0-1 0,-1 0 0,1 1 0,0-1 0,0 1 1,0-1-1,0 1 0,0-1 0,0 1 0,-1-1 0,1 1 1,0-1-1,0 0 0,0 1 0,1-1 0,-1 1 1,0-1-1,0 1 0,0-1 0,0 1 0,0-1 0,0 1 1,1-1-1,-1 0 0,0 1 0,0-1 0,1 1 0,-1-1 1,0 0-1,1 1 0,-1-1 0,0 0 0,1 1 0,-1-1 1,0 0-1,1 0 0,-1 1 0,1-1 0,-1 0 1,1 0-1,-1 0 0,0 0 0,1 1 0,-1-1 0,1 0 1,-1 0-1,1 0 0,-1 0 0,1 0 0,-1 0 0,1 0 1,-1 0-1,1 0 0,-1-1 0,1 1 0,0 0 0,36-13-155,-17 5 28,-19 8 123,-1-1-1,1 1 0,0 0 1,-1 0-1,1 0 0,0 0 1,-1 0-1,1 0 1,0 0-1,-1 0 0,1 0 1,-1 0-1,1 0 0,0 0 1,-1 0-1,1 0 0,0 1 1,-1-1-1,1 0 0,-1 0 1,1 1-1,0-1 1,-1 0-1,1 1 0,-1-1 1,1 1-1,-1-1 0,1 1 1,-1 0 8,1 0 1,-1 0-1,0 0 0,0 0 1,0 1-1,0-1 1,0 0-1,0 0 1,0 0-1,0 0 1,0 0-1,0 0 0,-1 0 1,1 0-1,-1 1 1,-2 5 82,1-1 1,-2 0-1,1 0 0,-6 8 1,-87 96 807,94-110-1346,8-2 109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54.1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0 18100,'3'4'1592,"-3"5"-1024,0 3-224,0 7 625,-2 5-185,2 11-256,0 4-128,0 4-176,-1 4-280,1-3-680,-2-3 680,-5-3-104,0-10-88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57.5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5667 4270 10722,'1'0'230,"-1"1"-1,0-1 0,0 0 0,1 1 0,-1-1 1,0 1-1,0-1 0,0 0 0,1 1 0,-1-1 1,0 1-1,0-1 0,0 0 0,0 1 0,0-1 1,0 1-1,0-1 0,0 1 0,0-1 1,0 0-1,0 1 0,0-1 0,0 1 0,0-1 1,-1 1-1,-2 1 1766,-2-8-1679,-2-9-80,0 1 0,-2 0 0,0 1 0,0 0-1,-1 0 1,-1 1 0,0 0 0,0 1 0,-20-14-1,-8-2 572,-80-40-1,58 34-208,39 20-472,1-1 0,1-1 0,-32-28 0,-46-60-106,77 80-21,-10-9-14,-2 1-1,-2 1 1,-37-24-1,-120-68-189,75 50-91,22 15-114,-142-62-1,-111-24 26,139 60 326,-33-11-1172,-367-93 1,551 173 1055,-256-69-512,222 54 412,-123-56 0,-207-145-555,41 19 457,108 66 401,213 108 23,2-3 0,-73-64 0,-179-206 680,236 223-298,-114-175 0,155 204-358,2-1 1,3-1 0,3-2 0,-25-90-1,17 16 73,-17-146-1,32 31 193,15 189-729,0 49-255,-7 19 377,-3 8-33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8:59.7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3 316 13979,'0'0'58,"0"0"1,0 0-1,-1 1 0,1-1 1,0 0-1,0 0 0,0 0 1,0 1-1,-1-1 0,1 0 1,0 0-1,0 1 0,0-1 0,0 0 1,0 0-1,0 1 0,0-1 1,0 0-1,0 0 0,0 1 1,0-1-1,0 0 0,0 1 1,0-1-1,0 0 0,0 0 1,0 1-1,0-1 0,0 0 1,0 0-1,0 1 0,0-1 1,1 0-1,-1 0 0,0 1 0,0-1 1,0 0-1,0 0 0,1 0 1,-1 1-1,0-1 0,0 0 1,0 0-1,1 0 0,-1 0 1,1 1-1,8 11 503,3-1-340,2 0 0,-1-1 0,1 0 1,1-1-1,-1-1 0,2 0 0,-1-1 0,1 0 0,0-2 0,32 8 1,-36-10-89,0-1 0,0-1 0,0 0 0,0-1 0,0 0 0,0 0 1,-1-1-1,23-5 0,-28 4-35,1 0-1,-1-1 1,0 0-1,0 0 1,0 0 0,0 0-1,-1-1 1,1 0-1,-1 0 1,0-1 0,0 0-1,-1 0 1,1 0-1,-1 0 1,0 0 0,-1-1-1,5-7 1,-1-1 118,-1-1 0,0 0 0,-1-1-1,-1 0 1,0 1 0,2-22 0,-2 0 431,-3-60-1,-2 88-468,0 0-1,0 1 0,-1-1 0,-4-15 0,4 21-327,0 1 0,-1 0 1,1 0-1,0 0 0,-1 0 0,1 0 0,-1 0 0,1 1 1,-1-1-1,-3-1 0,-4-2 20,-4-4-270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07.2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423 32 15171,'-28'12'1184,"-4"-5"-871,1-1-113,-1-6 352,0-2-184,4-6-96,-1-3-144,2-2-400,0 2-160,-7 5-1633,-2 0 1769,-6 6-248,-3 3-216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07.7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747 66 13355,'-23'6'168,"-1"-1"1,0-2-1,0 0 0,0-1 1,0-2-1,0 0 0,0-2 1,-35-6-1,27 3 256,-1 1-1,1 2 1,-51 3 0,-3 0 484,80-2-742,-1 1 0,1-1 0,-1-1 0,1 0 0,0 1 0,0-2 0,0 1-1,0-1 1,0 0 0,1 0 0,-1-1 0,1 1 0,-10-9 0,-12-8 904,25 19-1088,0 0 1,1 0 0,-1 1-1,0-1 1,0 1 0,0-1-1,0 1 1,0 0 0,0-1-1,-1 1 1,1 0 0,0 0-1,0 1 1,0-1 0,0 0-1,0 1 1,0-1 0,0 1-1,0 0 1,1-1 0,-1 1-1,0 0 1,0 0 0,-2 2-1,-17 6-554,3-3 278,-2-1-84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08.7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319 66 12563,'22'-26'2321,"-20"24"-2084,-1 1 0,0-1 0,0 0 0,0 1 0,0-1 0,-1 0 0,1 1 1,0-1-1,-1 0 0,1 0 0,-1 0 0,1 0 0,-1 0 0,0 1 0,0-4 0,0 4-161,-1 1-1,1-1 0,-1 0 0,1 1 0,-1-1 0,0 1 1,1-1-1,-1 1 0,0-1 0,1 1 0,-1-1 1,0 1-1,0 0 0,1-1 0,-1 1 0,0 0 1,0 0-1,0-1 0,1 1 0,-1 0 0,0 0 1,0 0-1,0 0 0,0 0 0,0 0 0,1 0 1,-1 1-1,0-1 0,0 0 0,0 0 0,1 1 1,-1-1-1,0 0 0,0 1 0,-31 12 614,15-3-612,0 1 1,1 1-1,0 0 0,1 1 1,-17 19-1,-61 81 549,93-111-660,1-1 1,0 1 0,0-1 0,0 1 0,0-1 0,1 1-1,-1-1 1,0 0 0,0 0 0,1 0 0,-1 0-1,1 0 1,2 2 0,13 11-239,-14-8 270,1-1-1,-1 1 1,0 0-1,-1 0 1,1 0-1,-1 1 1,-1-1-1,1 1 0,-1-1 1,0 1-1,0-1 1,-1 1-1,0-1 1,0 1-1,-1 0 1,0-1-1,-2 10 0,-2 6 141,0 0-1,-2-1 0,-16 37 0,17-45 6,0-1 0,0 0-1,-1 0 1,-1 0 0,0-1-1,-1 0 1,0 0 0,-10 9-1,18-19-122,0 0-1,0 0 0,0 0 0,0-1 0,0 1 0,0 0 1,0-1-1,-1 1 0,1-1 0,0 0 0,0 1 0,0-1 1,-1 0-1,0 1 0,2-1-17,-1 0 1,1 0-1,-1 0 1,1-1-1,0 1 1,-1 0-1,1 0 1,0 0-1,-1 0 1,1-1-1,0 1 1,-1 0-1,1 0 0,0-1 1,-1 1-1,1 0 1,0 0-1,0-1 1,-1 1-1,1 0 1,0-1-1,0 1 1,0 0-1,-1-1 1,1 1-1,0-1 0,0 1 1,0-1-1,0-1-26,-1 0 0,1 0-1,0-1 1,0 1-1,0 0 1,1 0-1,-1 0 1,0-1 0,1 1-1,0 0 1,-1 0-1,3-4 1,-1 2-101,1 0 1,0 0 0,0 0-1,0 0 1,0 1-1,1 0 1,-1-1-1,1 1 1,0 0-1,0 1 1,0-1 0,0 1-1,1-1 1,6-1-1,-9 3 79,0 0 1,0 1-1,-1-1 0,1 1 0,0 0 0,0-1 1,0 1-1,0 0 0,0 0 0,0 0 0,0 0 1,0 1-1,0-1 0,0 1 0,-1-1 0,1 1 0,0-1 1,0 1-1,0 0 0,-1 0 0,1 0 0,0 0 1,-1 0-1,1 0 0,-1 1 0,1-1 0,-1 0 1,0 1-1,0-1 0,1 1 0,-1-1 0,0 1 0,0 0 1,-1 0-1,1-1 0,0 1 0,1 3 0,-1 2 61,1 1-1,-1-1 0,0 0 0,0 1 1,-1-1-1,0 1 0,-1-1 0,1 1 1,-1-1-1,-1 1 0,1-1 0,-1 0 1,-1 0-1,-5 14 0,-1-3 322,-1 0-1,0-1 1,-1 0-1,-19 22 0,29-35-350,0-1-1,0 0 0,0 1 0,0-1 0,0 0 0,1 1 1,0-1-1,0 1 0,0-1 0,0 0 0,0 1 0,0-1 1,1 1-1,1 4 0,1 14-75,-3-9 31,1 17-160,1-1 0,1 0 0,14 55 0,-16-81 151,0 0-1,0 0 1,1 0-1,-1 0 1,1 0-1,-1 0 1,3 2-1,-3-4 59,-1-1-1,1 1 1,0 0-1,-1-1 1,1 1-1,0-1 1,-1 1-1,1-1 1,0 0-1,-1 1 1,1-1-1,0 0 1,0 1-1,0-1 1,-1 0-1,1 0 1,0 0-1,0 1 1,0-1-1,0 0 1,-1 0-1,1-1 1,0 1-1,0 0 1,0 0 0,-1 0-1,1 0 1,0-1-1,0 1 1,0 0-1,-1-1 1,1 1-1,0 0 1,-1-1-1,2 0 1,19-21-275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02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 15987,'7'-30'1581,"-7"29"-1544,0 1-1,0-1 0,1 1 0,-1-1 1,0 1-1,1-1 0,-1 1 1,0-1-1,1 1 0,-1 0 0,0-1 1,1 1-1,-1-1 0,1 1 1,-1 0-1,1-1 0,-1 1 0,0 0 1,2-1-1,-1 1 14,-1 0 0,1 1 0,-1-1 0,1 0 0,0 0 0,-1 0 0,1 1 1,-1-1-1,1 0 0,-1 1 0,1-1 0,-1 0 0,1 1 0,-1-1 0,1 1 0,-1-1 0,1 1 0,-1-1 0,0 1 0,1-1 0,-1 1 0,1 0 0,3 6 149,-1 0 0,1 0-1,-1 1 1,-1-1 0,1 1-1,-1-1 1,1 11 0,5 58 220,-7-61-291,1 72 302,-4 0-1,-17 111 1,11-128-265,6-55-127,1-5 8,-1 0 0,2 0 1,-1 1-1,2-1 0,1 15 1,-2-22-34,1-1 0,0 0 0,0 1 0,0-1 0,0 0 0,0 1 0,0-1 0,0 0 0,1 0 0,-1 0 0,1 0 0,-1 0 0,1 0 0,0-1 0,0 1 0,0 0 0,0-1 1,0 0-1,0 1 0,0-1 0,0 0 0,1 0 0,-1 0 0,0 0 0,1-1 0,-1 1 0,5 0 0,4 0-58,-1 0-1,1 0 1,0-1 0,-1-1-1,1 0 1,-1 0 0,17-5-1,-20 4-69,-1 0 0,1 0-1,-1-1 1,1 1-1,-1-2 1,0 1-1,0-1 1,0 0 0,0 0-1,-1 0 1,0-1-1,7-7 1,-11 10 81,1-1 0,0 1-1,-1-1 1,0 1 0,1-1 0,-1 1-1,0-1 1,-1 0 0,1 0 0,0 0-1,-1 1 1,1-1 0,-1 0 0,0 0 0,0 0-1,0 0 1,-1-4 0,-8-24-464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09.5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170 25 14475,'4'-11'1215,"0"-3"2595,-9 20-2267,-16 28-852,2 1 0,1 1 0,-16 44 0,17-38-446,7-18-190,-24 61 261,30-72-442,0-1-1,1 2 0,0-1 1,-1 18-1,4-31 103,-1 1 1,1-1-1,0 0 0,0 0 0,0 0 0,0 0 0,0 0 0,0 0 0,0 1 0,0-1 0,0 0 0,0 0 0,0 0 1,0 0-1,0 1 0,0-1 0,0 0 0,0 0 0,0 0 0,0 0 0,0 0 0,0 1 0,0-1 0,0 0 0,0 0 0,0 0 1,0 0-1,0 0 0,1 0 0,-1 1 0,0-1 0,0 0 0,0 0 0,0 0 0,0 0 0,0 0 0,0 0 0,1 0 0,-1 0 1,0 1-1,0-1 0,0 0 0,0 0 0,0 0 0,1 0 0,-1 0 0,0 0 0,0 0 0,0 0 0,7-7-553,6-12 53,-5-1 174,0 1 1,4-21-1,3-9-394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10.1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88 0 16548,'3'2'1640,"-2"5"-1240,-1 6-168,1 3 1016,5 5-696,3 1-176,4 6-247,3-1-49,3 1 8,2-2-8,-3-2-248,0 1-193,-5-5-375,-1-1-128,-8-5-848,-2 1 1312,-9-4-320,-6 1-265</inkml:trace>
  <inkml:trace contextRef="#ctx0" brushRef="#br0" timeOffset="1">25 457 13403,'-14'12'1392,"8"-5"-808,2-4-248,7-5 849,1-6-201,11-10-168,2-3-104,3-1-200,5-3-72,-1-2-216,2 2-128,-1 4-512,0 3-248,-7 7 512,-5-1-160,3-1-160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10.6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32 436 16636,'-3'16'349,"1"-1"0,1 1 1,1 0-1,0 0 0,5 28 1,22 78 244,-17-82-334,72 245-382,-218-705-918,133 409 1073,0 3 23,1-1 0,0 0 0,1 1 0,-1-13 0,2 19-39,0 1 0,0-1-1,0 1 1,0-1 0,0 1-1,0-1 1,1 1 0,-1 0 0,1-1-1,-1 1 1,1-1 0,-1 1-1,1 0 1,0-1 0,0 1 0,0 0-1,0 0 1,0 0 0,0-1-1,0 1 1,0 0 0,0 0 0,0 1-1,0-1 1,1 0 0,-1 0 0,0 0-1,1 1 1,-1-1 0,1 1-1,1-1 1,10-2 8,1 2 0,-1-1 0,0 2 0,1-1 0,-1 2 0,1 0 0,-1 1 0,0 0 0,15 4 0,-27-5-1,0-1 1,1 0 0,-1 1 0,0-1 0,0 1 0,0-1-1,0 1 1,1-1 0,-1 1 0,0 0 0,0 0 0,0-1-1,0 1 1,-1 0 0,1 0 0,0 0 0,0 0 0,0 0 0,-1 0-1,1 1 1,0-1 0,-1 0 0,1 0 0,-1 0 0,0 0-1,1 1 1,-1-1 0,0 0 0,0 0 0,0 1 0,0-1-1,0 0 1,0 1 0,0-1 0,0 0 0,0 0 0,0 1 0,-1-1-1,1 0 1,-1 0 0,1 0 0,-1 1 0,1-1 0,-1 0-1,0 0 1,1 0 0,-2 1 0,-5 8 266,0-1 0,0 0-1,-1-1 1,-10 10 0,12-12-149,-1 0 9,-37 34 823,40-37-969,0 0 1,-1 0-1,1 0 0,-1 0 1,0-1-1,0 0 1,0 0-1,-9 2 1,13-4-31,0 0 1,1 0-1,-1 0 1,0 0-1,0 0 1,1 0 0,-1 0-1,0 0 1,0-1-1,1 1 1,-1 0-1,0-1 1,1 1-1,-1 0 1,0-1 0,1 1-1,-1-1 1,1 1-1,-1-1 1,1 1-1,-1-1 1,1 1-1,-1-1 1,1 0 0,-1 1-1,1-1 1,0 0-1,-1 1 1,1-1-1,0 0 1,-1 1-1,1-1 1,0 0-1,0 0 1,0 1 0,0-1-1,0 0 1,0 0-1,0 1 1,0-1-1,0-1 1,4-34-344,3 9-36</inkml:trace>
  <inkml:trace contextRef="#ctx0" brushRef="#br0" timeOffset="1">139 1 16588,'4'11'1344,"0"12"-968,-1 2-168,2 10 832,2 1-552,6 7-296,0 1-56,1-5-456,1-3-160,-8-6 416,-6-4-88,-1-10-96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01.6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48 230 13579,'-28'-62'2628,"22"50"-1479,6 12-1091,-1 0 0,1 0 0,0 0 1,-1 1-1,1-1 0,0 0 0,-1 0 0,1 0 1,0 0-1,0 1 0,-1-1 0,1 0 0,0 0 1,0 1-1,-1-1 0,1 0 0,0 1 0,0-1 1,0 0-1,0 0 0,-1 1 0,1-1 0,0 0 0,0 1 1,-2 10 163,0 1 0,0-1 1,1 0-1,1 0 0,0 1 1,2 15-1,-1-13-121,-1 4-52,2 0 0,0 0-1,1 0 1,1 0-1,0 0 1,13 30-1,-17-46-43,1-1-1,0 1 0,0 0 1,0-1-1,0 1 0,0 0 1,1-1-1,-1 1 0,0-1 1,1 0-1,-1 1 0,1-1 1,-1 0-1,1 0 0,0 0 1,-1 0-1,4 1 0,-3-2-3,-1 0 0,1 0 0,-1 0-1,1 0 1,-1 0 0,1 0-1,-1 0 1,0 0 0,1-1-1,-1 1 1,1-1 0,-1 1-1,0-1 1,1 1 0,-1-1-1,0 0 1,3-1 0,2-4-3,-1 1 1,1-1 0,-1 1 0,0-2-1,-1 1 1,1 0 0,3-8-1,5-11 87,0 0-1,-2-1 1,0 0 0,-2-1-1,-1 0 1,-1 0-1,4-35 1,-12 53 173,-1 15-40,-4 17 46,3 0-192,1 0 0,1-1 0,2 1 0,0 0 1,1-1-1,1 1 0,1-1 0,10 29 0,-13-47-73,0-1 1,1 1-1,0-1 0,-1 1 0,2-1 1,-1 0-1,0 1 0,0-1 0,1 0 1,0-1-1,0 1 0,0 0 0,0-1 1,4 4-1,-5-6 2,0 1-1,1 0 1,-1 0 0,0-1-1,0 1 1,0-1 0,0 0-1,1 1 1,-1-1 0,0 0-1,0 0 1,1-1 0,-1 1-1,0 0 1,0-1 0,0 1-1,0-1 1,0 0 0,0 0-1,0 0 1,0 0 0,0 0-1,0 0 1,0 0 0,0-1-1,2-1 1,4-5 17,1-1 1,-2 1-1,1-1 1,-2-1-1,1 1 1,-1-1-1,0 0 1,7-20-1,-4 7 83,-1-2 0,10-47 0,-16 61-46,0 3 8,0 1 1,-1-1-1,0 0 1,0 0-1,-1 0 1,0 1-1,-1-1 1,1 0-1,-4-12 1,4 19-54,0 1 1,0-1-1,0 1 0,0-1 1,-1 0-1,1 1 1,0-1-1,0 1 0,0-1 1,-1 1-1,1-1 0,0 1 1,-1-1-1,1 1 1,-1 0-1,1-1 0,0 1 1,-1-1-1,1 1 1,-1 0-1,1 0 0,-1-1 1,1 1-1,-1 0 0,0-1 1,0 1 1,1 1 0,-1-1-1,1 0 1,-1 0 0,0 1 0,1-1 0,-1 0 0,1 1 0,-1-1 0,1 0-1,0 1 1,-1-1 0,1 1 0,-1-1 0,1 1 0,0-1 0,-1 1-1,1-1 1,-1 1 0,-1 3 32,0 0 0,0 1-1,1-1 1,-1 0 0,-1 7-1,1 0-28,0 1 0,1-1 0,0 0 1,1 1-1,0-1 0,3 22 0,-3-32-18,0-1 0,0 1 0,0 0 0,0-1 0,0 1 0,1-1 0,-1 1 1,0-1-1,0 1 0,0 0 0,1-1 0,-1 1 0,0-1 0,1 1 0,-1-1 0,0 1 0,1-1 1,-1 1-1,1-1 0,-1 0 0,1 1 0,-1-1 0,1 0 0,-1 1 0,1-1 0,-1 0 1,1 1-1,0-1 0,-1 0 0,1 0 0,0 0 0,1 0-1,-1 0 0,0-1-1,0 1 1,0-1 0,0 0 0,1 1-1,-1-1 1,0 0 0,0 1 0,0-1-1,0 0 1,-1 0 0,1 0-1,1-1 1,3-5-15,0 0-1,-1 0 1,7-12-1,28-71-28,-39 89 46,0 1 0,0 0-1,0 0 1,0-1 0,0 1 0,0 0 0,0-1-1,0 1 1,0 0 0,0 0 0,1-1 0,-1 1 0,0 0-1,0 0 1,0-1 0,0 1 0,1 0 0,-1 0-1,0 0 1,0-1 0,1 1 0,-1 0 0,0 0-1,0 0 1,1 0 0,-1 0 0,0 0 0,0-1 0,1 1-1,-1 0 1,0 0 0,1 0 0,-1 0 0,0 0-1,0 0 1,1 0 0,-1 0 0,8 11-56,3 23-14,-9-29 60,4 19-19,-3-12 9,0 0-1,1 0 1,0 0-1,0 0 1,2 0-1,11 18 1,-17-29 22,1-1 0,-1 0 0,0 1 0,1-1 1,-1 0-1,1 0 0,-1 1 0,1-1 0,-1 0 1,1 0-1,-1 0 0,1 0 0,-1 1 1,1-1-1,-1 0 0,1 0 0,-1 0 0,1 0 1,0 0-1,-1 0 0,1 0 0,-1-1 1,1 1-1,-1 0 0,1 0 0,-1 0 0,1 0 1,-1-1-1,1 1 0,-1 0 0,0-1 1,1 1-1,-1 0 0,1-1 0,-1 1 0,0 0 1,1-1-1,-1 1 0,1-1 0,17-21 11,-14 17-10,0 0-10,0 1 0,0 0 1,1 0-1,0 0 1,6-4-1,10-8-185,-18 12 173,0 1 0,0-1-1,0 1 1,-1-1 0,0 0 0,0 0-1,0 0 1,0 0 0,-1 0-1,2-6 1,8-47-47,-8 45 62,-2 4 2,3-15 6,2-38 0,-7 60 11,-3 7-14,-3 11-4,1 4 3,2 0 1,-2 29-1,3-20 69,3-29-65,0 0-1,0 0 0,0 0 0,1 0 0,-1 0 0,0 0 0,1 0 1,-1 0-1,1 0 0,-1 0 0,1 0 0,-1 0 0,1-1 0,0 1 1,-1 0-1,1 0 0,0-1 0,0 1 0,0-1 0,-1 1 0,1 0 1,0-1-1,0 1 0,0-1 0,2 1 0,31 11-20,-24-9 4,-7-2-33,2 1-1,-1-1 0,0 0 0,0 0 1,0-1-1,0 1 0,1-1 0,4 0 0,-8 0 5,-1 0-1,1 0 1,-1 0-1,1-1 1,-1 1-1,1 0 1,-1 0-1,1 0 1,-1-1-1,1 1 1,-1 0-1,1-1 1,-1 1-1,1-1 1,-1 1-1,0 0 1,1-1-1,-1 1 1,0-1-1,1 1 1,-1-1-1,0 1 1,1-1-1,-1 1 1,0-2-1,0 1-99,1-1 0,-1 0 0,0 0 0,-1 0 0,1 0-1,0 0 1,0 0 0,-1 1 0,1-1 0,-1 0 0,-1-3-1,-22-46-1055,10 10 420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02.2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0 15691,'-5'6'1945,"2"-2"-1257,-1 1-344,1-1 2161,3 1-2305,0 0-432,6-2-65,1 0 209,5-1-136,1-1-104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02.6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52 264 14635,'-19'13'2377,"17"-12"-2248,0 0 1,0 0 0,0 0 0,0 0 0,0 1 0,1-1-1,-1 1 1,0 0 0,1-1 0,-1 1 0,1 0 0,-1 0-1,1 0 1,0 0 0,0 0 0,0 0 0,0 0-1,0 0 1,0 1 0,1-1 0,-1 0 0,1 0 0,-1 1-1,1-1 1,0 4 0,0 0-106,0 1 0,0-1 0,1 1 0,0 0 0,0-1 0,0 0-1,1 1 1,0-1 0,1 0 0,-1 0 0,1 0 0,0 0 0,1 0 0,4 6 0,-8-12-18,1 1 0,0 0 1,-1-1-1,1 1 0,0-1 1,0 1-1,-1-1 0,1 1 0,0-1 1,0 0-1,0 1 0,0-1 1,-1 0-1,1 0 0,0 1 1,0-1-1,0 0 0,0 0 0,0 0 1,0 0-1,0 0 0,0 0 1,-1-1-1,1 1 0,0 0 1,0 0-1,0-1 0,0 1 0,0 0 1,-1-1-1,1 1 0,0-1 1,0 1-1,-1-1 0,1 1 1,0-1-1,-1 0 0,1 1 0,0-1 1,-1 0-1,1 1 0,-1-1 1,1-1-1,4-4 32,-1-1 0,0 0 1,-1 0-1,3-7 0,11-31 213,-3 0 1,-1-2-1,-3 1 0,-1-1 1,3-71-1,-12 116-216,0 0-1,1 0 1,-1 0-1,0 0 1,0 0-1,-1 0 0,1 0 1,0 0-1,-1 0 1,1 0-1,-1 0 1,0 1-1,1-1 1,-3-3-1,3 5-25,0 0-1,0-1 1,-1 1 0,1 0-1,0 0 1,0 0 0,-1 0-1,1 0 1,0 0-1,0 0 1,-1-1 0,1 1-1,0 0 1,0 0 0,-1 0-1,1 0 1,0 0-1,0 0 1,-1 0 0,1 0-1,0 1 1,0-1 0,-1 0-1,1 0 1,0 0-1,0 0 1,-1 0 0,1 0-1,0 0 1,0 0 0,-1 1-1,1-1 1,0 0-1,0 0 1,-11 17 175,5-3-129,1 0 1,1 0-1,0 1 0,1 0 0,-1 15 1,-3 79-47,7-104-10,-1 7-11,1 0 0,3 20 1,-3-30 7,0 0 0,0-1 0,0 1 0,0-1 0,0 0 0,1 1 0,-1-1 0,1 1 0,-1-1 0,1 1 0,-1-1 0,1 0 0,0 1 0,0-1 0,0 0 0,0 0 0,0 0 0,0 0 0,0 1 0,0-1 0,0-1 0,0 1 0,0 0 0,1 0 0,-1 0 0,0-1 0,1 1 0,-1 0 0,1-1 0,-1 0 0,2 1 0,0-1-1,0-1-1,-1 0 0,1 1 0,-1-1 0,1 0 0,-1-1 0,1 1 0,-1 0 0,0-1 0,0 1 1,1-1-1,-1 0 0,0 1 0,-1-1 0,1 0 0,3-4 0,27-41-68,-28 41 59,16-32-14,-14 26 34,1 0 1,11-17 0,-17 29-7,-1 1 0,1 0 0,-1 0 0,1 0 0,-1 0 0,1 0 0,-1 0 1,0 0-1,0 0 0,1 0 0,-1 0 0,0 0 0,0 0 0,0 0 0,0 0 0,0 0 0,-1 1 0,2 28 1,-1-7-10,0 28-33,0-46 44,0-1 0,1 0-1,0 0 1,0 0 0,0 0 0,0 0-1,0 0 1,1-1 0,2 6-1,-3-9 2,0 1-1,-1 0 0,1-1 0,0 1 0,0-1 0,-1 1 0,1-1 1,0 1-1,0-1 0,0 1 0,0-1 0,0 0 0,0 0 1,-1 1-1,1-1 0,0 0 0,0 0 0,0 0 0,0 0 0,0 0 1,0 0-1,0 0 0,0 0 0,0-1 0,0 1 0,0 0 0,0 0 1,1-1-1,25-12 42,-26 12-42,6-3 3,2-2 15,0 1 0,1 0-1,0 0 1,0 1-1,0 0 1,20-4-1,-30 8-10,0 0-1,1 0 0,-1 0 0,0 0 0,0 0 0,1-1 0,-1 1 1,0 0-1,0 0 0,0 0 0,1 0 0,-1 0 0,0-1 1,0 1-1,0 0 0,0 0 0,1 0 0,-1 0 0,0-1 0,0 1 1,0 0-1,0 0 0,0-1 0,0 1 0,0 0 0,0 0 1,0 0-1,0-1 0,0 1 0,1 0 0,-1 0 0,0-1 0,-1 1 1,1 0-1,0 0 0,0-1 0,0 1 0,0 0 0,0 0 1,0-1-1,0 1 0,0 0 0,0 0 0,0 0 0,0-1 0,-1 1 1,-6-14 140,5 11-95,-1-2-20,-21-36 295,-18-48 0,41 88-366,1 0 0,-1 0 0,1 0-1,0 0 1,0 0 0,-1 0-1,1 0 1,0 0 0,0 0 0,0 0-1,0 0 1,0 0 0,0 0 0,0-2-1,1 3 6,-1 0 0,0-1 1,0 1-1,0 0 0,1 0 0,-1-1 0,0 1 0,0 0 0,1 0 0,-1-1 0,0 1 0,1 0 0,-1 0 0,0 0 0,0 0 0,1-1 0,-1 1 0,0 0 0,1 0 0,-1 0 0,0 0 0,1 0 1,-1 0-1,1 0 0,-1 0 0,0 0 0,1 0 0,3 1-123,-1-1 1,1 1 0,-1 0-1,0 1 1,1-1-1,4 3 1,5 3-349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03.5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13 19484,'-11'-12'1293,"11"12"-1264,0 0 1,-1 0-1,1 0 1,0 0-1,-1 0 1,1 0-1,0 0 0,0 0 1,-1 0-1,1 0 1,0 0-1,0 0 1,-1 0-1,1 0 1,0 0-1,-1 0 0,1 1 1,0-1-1,0 0 1,0 0-1,-1 0 1,1 0-1,0 1 1,0-1-1,0 0 0,-1 0 1,1 0-1,0 1 1,0-1-1,0 0 1,-1 1-1,0 3 124,-1-1 1,1 1-1,0 0 0,0 0 0,0 0 0,0 5 1,-2 22 84,2 0 1,1 0-1,1 0 1,1-1 0,9 40-1,0-19-180,3 0-1,24 62 1,-5-39-13,-29-66-51,0-1 0,0 0 0,1 0 0,0 0 0,1 0 0,-1-1 0,8 6 0,-11-11-135,0 0 0,0 0-1,0 0 1,0 0 0,0 0-1,0-1 1,0 1 0,0-1-1,1 1 1,-1-1 0,0 0-1,0 0 1,0 0 0,1 0-1,-1 0 1,0-1 0,0 1-1,0-1 1,1 1 0,-1-1-1,0 0 1,0 1 0,0-1 0,0-1-1,0 1 1,-1 0 0,1 0-1,0-1 1,0 1 0,2-3-1,3-4-634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04.2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 78 19060,'-11'26'1871,"-11"40"1,20-56-1769,0 0-1,0 0 1,1 0 0,0 0 0,0 0-1,1 0 1,2 15 0,-2-23-106,1-1-1,-1 0 1,0 1 0,0-1-1,1 0 1,-1 1 0,0-1-1,1 0 1,-1 0 0,1 1-1,0-1 1,-1 0 0,1 0-1,0 0 1,0 0 0,0 0-1,0 0 1,0 0 0,2 1-1,-3-1-4,1-1 0,0 0 0,0 0 0,0 0 0,0 0 0,0 0 0,0 0 0,0 0 0,0 0 0,-1 0 0,1 0 0,0-1 0,0 1 0,0 0 0,0 0 0,0-1 0,-1 1 0,1-1 0,0 1 0,0-1 0,1 0 0,2-3-31,1 0 0,0-1 0,-1 0-1,0 1 1,0-1 0,6-11 0,3-10-115,15-42 0,-6 13 188,-22 55-31,0 0 0,0 1 0,0-1-1,0 0 1,0 0 0,0 0 0,0 0 0,1 0-1,-1 0 1,0 0 0,0 0 0,0 0 0,0 1-1,0-1 1,0 0 0,0 0 0,0 0 0,0 0-1,0 0 1,0 0 0,0 0 0,0 0 0,0 0-1,0 0 1,0 0 0,1 0 0,-1 1 0,0-1-1,0 0 1,0 0 0,0 0 0,0 0 0,0 0-1,0 0 1,0 0 0,0 0 0,1 0 0,-1 0-1,0 0 1,0 0 0,0 0 0,0 0 0,0 0-1,0 0 1,0 0 0,0 0 0,0 0 0,1 0-1,-1 0 1,0 0 0,0 0 0,0-1 0,0 1-1,0 0 1,0 0 0,0 0 0,0 0 0,0 0-1,0 0 1,0 0 0,1 0 0,-1 0 0,0 0-1,0 0 1,0 0 0,0-1 0,0 1 0,0 0 0,5 15 119,3 30 27,-6-32-80,1 0-31,7 35 63,-10-45-94,1 0 1,0-1-1,0 1 0,0-1 0,0 1 0,0-1 1,0 0-1,1 1 0,-1-1 0,1 0 0,0 0 0,-1 0 1,5 3-1,-5-5-4,0 1 0,-1-1 0,1 0 0,0 0 0,0 0 0,0 0 0,0 1 0,0-1 0,0-1 0,0 1 0,0 0 0,0 0 0,0 0 1,0 0-1,0-1 0,0 1 0,0 0 0,-1-1 0,1 1 0,0-1 0,0 1 0,0-1 0,-1 1 0,1-1 0,0 1 0,0-1 0,-1 0 0,1 1 0,0-3 0,19-24 60,-19 26-57,45-91 70,-33 62-152,23-36 1,-36 64 55,1 1 0,0-1 1,1 0-1,-1 0 0,0 1 0,0-1 0,1 1 0,-1-1 0,1 1 1,0-1-1,-1 1 0,1 0 0,0 0 0,3-2 0,-5 3 11,1 0-1,-1 0 1,1 0-1,-1 0 1,1 0-1,-1 0 1,1 0 0,-1 1-1,0-1 1,1 0-1,-1 0 1,1 0-1,-1 0 1,1 1-1,-1-1 1,0 0-1,1 1 1,-1-1-1,0 0 1,1 0-1,-1 1 1,0-1-1,1 1 1,7 18-154,4 44-94,-9-41 144,2 0 1,7 23-1,-12-44 109,0 0-1,0 0 1,0-1 0,1 1-1,-1 0 1,0 0-1,1-1 1,-1 1 0,1 0-1,-1-1 1,0 1 0,1 0-1,-1-1 1,1 1-1,0-1 1,-1 1 0,1-1-1,-1 1 1,2 0-1,-1-1 3,-1 0-1,0 0 0,1-1 0,-1 1 0,1 0 0,-1 0 0,0 0 0,1 0 0,-1-1 0,1 1 0,-1 0 0,0 0 0,1-1 0,-1 1 0,0 0 0,1-1 0,-1 1 0,0 0 0,0-1 0,1 1 0,-1 0 0,0-1 0,0 1 0,0-1 0,10-31-82,18-125-11,-28 157 93,0-1 0,0 1 0,0 0 0,0-1 0,0 1-1,0-1 1,0 1 0,0 0 0,0-1 0,0 1 0,0 0-1,0-1 1,0 1 0,1-1 0,-1 1 0,0 0 0,0-1 0,0 1-1,1 0 1,-1 0 0,0-1 0,0 1 0,1 0 0,-1 0-1,0-1 1,1 1 0,-1 0 0,0 0 0,1-1 0,4 11-57,2 20-18,-2 2 22,24 133 112,-21-134 29,1 1 1,1-2-1,18 36 1,-22-52-63,3 4-6,11 30 1,-18-44-5,-1 0 0,0 0-1,0 0 1,0 0 0,0 0-1,-1 0 1,0 0 0,0 1 0,0-1-1,0 0 1,-1 0 0,1 0 0,-1 0-1,-1 5 1,1-8 0,1 0-1,-1 0 0,1 0 1,-1-1-1,1 1 0,-1 0 1,0 0-1,0 0 1,1 0-1,-1-1 0,0 1 1,0 0-1,0-1 0,0 1 1,0-1-1,1 1 1,-1-1-1,0 1 0,0-1 1,0 0-1,-1 1 1,1-1-1,0 0 0,0 0 1,0 0-1,0 0 0,0 0 1,0 0-1,0 0 1,0 0-1,0 0 0,0 0 1,0-1-1,0 1 1,0 0-1,0-1 0,0 1 1,0-1-1,0 1 0,0-1 1,0 0-1,-1-1 1,-4-1 47,1-1 0,0 0 1,0 0-1,0-1 1,-6-8-1,3 3-165,0-1 1,2 0-1,-1-1 0,1 1 1,1-1-1,0 0 0,1-1 1,0 1-1,1-1 0,0 0 1,1 0-1,1 0 0,0 0 1,1 0-1,0 0 0,1 0 1,0 0-1,1 0 0,0 0 1,1 0-1,1 1 0,5-13 1,6-12-351,5-4-128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04.9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0 15763,'-2'1'88,"1"0"-1,-1 0 1,1 0 0,-1 0-1,1 0 1,0 1-1,-1-1 1,1 0-1,0 1 1,0-1-1,0 1 1,0-1 0,0 1-1,1-1 1,-1 1-1,0 0 1,1 0-1,-1-1 1,1 1-1,-1 0 1,1 0 0,0-1-1,0 4 1,-5 48 911,5-51-880,0 37 331,2-1 0,2 1 1,1-1-1,16 57 0,56 147-17,-64-205-405,-7-18-131,9 22 548,-13-37-299,-1-6-25,-5-22-27,-20-152-896,9 60-271,18 142 1409,-1-5-117,1 1 0,0-1 1,2 0-1,9 26 0,-14-46-199,0 0 0,0 0 0,1 0 0,-1 0 0,0 0 0,1 0 0,-1-1 0,1 1 0,-1 0-1,1 0 1,-1-1 0,1 1 0,0 0 0,-1-1 0,1 1 0,0-1 0,-1 1 0,1-1 0,0 1 0,0-1-1,0 1 1,0-1 0,-1 0 0,1 1 0,0-1 0,0 0 0,2 1 0,-2-2 4,0 1-1,1-1 1,-1 1 0,0-1 0,0 0 0,1 0-1,-1 1 1,0-1 0,0 0 0,0 0 0,0 0 0,0 0-1,0 0 1,0-1 0,1-1 0,3-6 97,1 0 0,-2-1 0,6-14 0,1-11 281,10-59 0,-5 18-60,-12 114-137,-4-33-195,16 183 314,-9-164-256,-7-23-65,0-1-1,0 1 0,1-1 0,-1 0 1,0 1-1,0-1 0,0 1 1,1-1-1,-1 0 0,0 1 0,0-1 1,1 0-1,-1 1 0,0-1 1,1 0-1,-1 1 0,0-1 0,1 0 1,-1 0-1,0 0 0,1 1 1,-1-1-1,1 0 0,-1 0 0,0 0 1,1 0-1,-1 0 0,1 0 0,-1 1 1,1-1-1,-1 0 0,0 0 1,1 0-1,-1-1 0,1 1 0,-1 0 1,1 0-1,-1 0 0,0 0 1,1 0-1,-1 0 0,1-1 0,-1 1 1,0 0-1,1 0 0,-1-1 1,0 1-1,1 0 0,-1 0 0,0-1 1,1 1-1,-1 0 0,0-1 0,0 1 1,1 0-1,-1-2 0,6-6 25,-1 0-1,1 0 0,-2-1 1,1 0-1,-1 0 0,4-14 1,15-64 31,-13 44-94,-3 13-125,-5 22-256,-5 19-908,0 2 781,3-9 439,-1 0 1,0 0-1,0-1 0,0 1 1,0 0-1,0 0 0,-1-1 0,0 1 1,-3 4-1,-6 4-488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05.4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16139,'2'5'142,"1"0"-1,-1 1 1,0-1-1,0 1 1,-1-1-1,1 1 1,-1 0-1,0 0 1,-1-1-1,0 1 0,0 7 1,3 15 73,-3-21-299,1-3-51,-1 0 0,0 0 0,1 0 0,0-1 0,0 1 0,0 0 0,0 0 0,1-1 0,-1 1 0,1 0 0,0-1 0,4 5 0,-5-7 49,0-1 0,1-1 0,-1 1 0,1 0 0,-1 0 0,1 0 0,-1-1 1,0 1-1,1-1 0,-1 1 0,0-1 0,0 0 0,1 1 0,-1-1 0,0 0 0,0 0 0,0 0 0,0 0 0,2-1 1,3-3-152,-4 3 251,1 1 0,-1-1 0,0 1 0,1 0-1,-1 0 1,1 0 0,-1 0 0,1 0 0,0 1 0,-1-1 0,1 1 0,0 0 0,-1 0 0,1-1 0,0 2 0,0-1 0,-1 0 0,5 2 0,-3-1 75,-1 0 0,0 1 0,1 0 1,-1 0-1,0 0 0,0 0 0,0 0 0,-1 0 1,1 1-1,0 0 0,-1-1 0,3 5 0,1 2 275,0 1-1,-1-1 1,0 1-1,0 0 1,-2 1-1,1-1 0,-1 0 1,2 16-1,-2-6 557,-1 1 0,-1 26-1,-1-40-683,0 0-1,-1 0 1,0 0-1,0-1 1,-1 1-1,0 0 1,0 0-1,0-1 1,-1 0-1,-5 9 1,7-13-225,1-1 1,-1 0 0,0 1 0,0-1-1,0 0 1,0 0 0,0 0 0,0 1 0,0-1-1,0 0 1,-1 0 0,1-1 0,0 1 0,-1 0-1,1 0 1,-1-1 0,1 1 0,-1 0 0,1-1-1,-1 0 1,1 1 0,-1-1 0,1 0 0,-1 0-1,0 0 1,1 0 0,-1 0 0,1 0-1,-1 0 1,1 0 0,-1-1 0,1 1 0,-1-1-1,1 1 1,-1-1 0,-1 0 0,0-2-82,-1 1 0,1-1 0,-1 0 0,1 0 0,0 0 0,0 0 0,0-1 0,1 1 1,-1-1-1,1 0 0,-3-6 0,-11-31-230,2-8-111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03.1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78 18908,'0'14'1536,"12"-5"-1160,-1-3-135,9-6 575,3-6-320,5-7-456,0-4-344,1-6 328,-5-2-96,-4 2-80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05.9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 18516,'0'34'1176,"-1"0"-535,1 0-1,2 0 1,1-1-1,1 1 1,12 39 0,-10-50-518,2 0-1,0-1 1,2 0 0,0 0 0,2-1 0,15 23 0,-26-43-123,0 1 0,0-1 0,0 0 0,0 0 0,0 0 0,0 0-1,0 0 1,0 0 0,0 0 0,1-1 0,-1 1 0,0 0 0,0-1 0,1 1 0,-1 0 0,3 0 0,-4-2 1,1 1-1,0 0 1,0-1 0,-1 1 0,1 0-1,0-1 1,-1 1 0,1-1 0,0 1 0,-1-1-1,1 1 1,-1-1 0,1 1 0,-1-1-1,1 0 1,-1 1 0,1-1 0,-1 0-1,0 1 1,1-1 0,-1 0 0,0 0-1,0 1 1,1-1 0,-1 0 0,0 0-1,0 0 1,0 1 0,0-1 0,0-1 0,4-25 2,-1 0 1,-2 0-1,-1-1 1,-1 1-1,-4-27 1,5 54-4,0-1 0,0 1 0,0 0-1,0 0 1,0 0 0,0 0 0,0 0 0,0 0 0,-1 0 0,1 0 0,0-1 0,0 1-1,0 0 1,0 0 0,0 0 0,0 0 0,0 0 0,0 0 0,-1 0 0,1 0-1,0 0 1,0 0 0,0 0 0,0 0 0,0 0 0,0 0 0,-1 0 0,1 0 0,0 0-1,0 0 1,0 0 0,0 0 0,0 0 0,0 0 0,-1 0 0,1 0 0,0 0 0,0 0-1,0 0 1,0 0 0,0 0 0,0 0 0,0 0 0,-1 0 0,1 0 0,0 1-1,0-1 1,0 0 0,0 0 0,0 0 0,0 0 0,0 0 0,0 0 0,0 0 0,0 1-1,0-1 1,0 0 0,0 0 0,0 0 0,0 0 0,0 0 0,-1 0 0,1 0 0,0 1-1,0-1 1,0 0 0,1 0 0,-1 0 0,0 0 0,-2 9 3,0-1 1,1 0-1,0 1 0,1-1 1,0 0-1,1 13 1,9 52 44,-9-67-39,0-1 1,1 0-1,0 1 0,-1-1 1,6 8-1,-7-12-8,0 0 1,1-1-1,-1 1 1,0 0-1,1 0 1,-1-1-1,1 1 1,0 0-1,-1-1 1,1 1-1,-1-1 1,1 1-1,0-1 1,0 1-1,-1-1 1,1 1-1,0-1 1,0 0-1,-1 1 1,1-1-1,0 0 1,0 0-1,0 0 1,0 1-1,-1-1 0,1 0 1,0 0-1,0 0 1,0 0-1,0 0 1,0-1-1,-1 1 1,1 0-1,0 0 1,0-1-1,0 1 1,-1 0-1,1-1 1,0 1-1,0 0 1,-1-1-1,1 1 1,0-1-1,0 0 1,4-4 6,-1 1 0,1-1 0,-1 0 1,0 0-1,-1-1 0,1 1 0,-1-1 1,0 0-1,3-9 0,19-60 24,-19 54-26,9-39-4,-17 137 154,-2 133 486,6-195-730,1-23-512,2-26-549,-5-54 325,-3 30 287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06.4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1 16243,'-3'73'2502,"1"-49"-1764,1 1 0,1-1 0,1 1 0,5 24 0,-6-47-794,0-1-1,0 1 1,1-1-1,-1 1 1,1-1-1,-1 0 1,1 1-1,-1-1 0,1 1 1,0-1-1,0 0 1,0 0-1,0 1 1,0-1-1,0 0 0,0 0 1,0 0-1,0 0 1,1 0-1,-1 0 1,0 0-1,1-1 1,-1 1-1,0 0 0,1-1 1,-1 1-1,1-1 1,-1 0-1,1 1 1,2-1-1,3 0-725,1 0 0,-1-1-1,0 0 1,1 0 0,10-4 0,24-2-2004,-37 7 2735,-1 1 0,1-1 0,0 1-1,-1 0 1,1 1 0,-1-1 0,1 1 0,-1 0 0,0 0 0,0 0 0,0 1 0,0-1-1,0 1 1,0 0 0,-1 0 0,1 1 0,-1-1 0,0 1 0,0-1 0,0 1 0,-1 0-1,1 0 1,3 8 0,1 3 727,-1 1 0,0 0 0,-1 0 0,-1 0 0,4 25-1,-3-5 1027,-2 1-1,-2-1 1,-1 1-1,-7 59 1,6-94-1581,1 0 1,-1 0 0,1 0 0,-1 0-1,1 0 1,-1-1 0,0 1 0,0 0-1,0 0 1,0-1 0,0 1 0,0 0 0,-2 1-1,2-3-87,1 1-1,0-1 1,-1 0-1,1 0 1,0 1-1,-1-1 1,1 0 0,0 0-1,-1 0 1,1 0-1,0 0 1,-1 0-1,1 0 1,-1 0-1,1 0 1,0 0-1,-1 0 1,1 0-1,0 0 1,-1 0-1,1 0 1,-1 0-1,1 0 1,0 0-1,-1 0 1,1-1 0,-1 1 1,0-1 0,0 0 0,0 0 0,0 0 0,0 1 0,1-1 0,-1 0 0,0 0 0,1 0 0,-1 0 0,1 0 0,-2-3 1,-2-8 18,0 0 1,1-1-1,1 0 0,-1 0 1,2 0-1,0 0 1,1 0-1,0 0 1,0 0-1,2 0 1,3-18-1,4-8-141,2 0 0,22-50 0,30-114 75,-61 198 19,0-1-77,-1 1 1,1-1 0,-1 0-1,0 1 1,-1-1-1,1 0 1,-1 0 0,0 0-1,-2-7 1,2 13 79,-1-1 1,1 1 0,0 0-1,-1-1 1,1 1 0,-1-1-1,0 1 1,1 0 0,-1 0-1,1-1 1,-1 1 0,1 0-1,-1 0 1,0 0 0,1 0-1,-1 0 1,1 0 0,-1 0-1,0 0 1,1 0-1,-1 0 1,1 0 0,-1 0-1,0 0 1,1 0 0,-1 0-1,1 1 1,-1-1 0,1 0-1,-1 0 1,1 1 0,-1-1-1,1 0 1,-2 2 0,-22 12-136,21-12 142,-28 17-110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14.6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2 259 12795,'-1'-22'1571,"1"11"-613,0-1-1,0 0 1,3-13 0,6 55 2474,57 341-1327,-60-349-2030,-1-15 53,-2-13-53,1-14-9,-3 18-56,11-99 200,-7 46-124,19-79-1,-24 133-86,1 0 0,-1 0 0,0 0 0,0 0 0,1 0-1,-1 0 1,0 0 0,1 0 0,-1 0 0,1 0 0,-1 0 0,1 0-1,0 0 1,-1 1 0,1-1 0,0 0 0,-1 0 0,2 0 0,-1 1 0,-1 0 0,1 0 0,-1 0 0,1 0 0,-1 1 0,1-1 0,-1 0 0,1 0 0,-1 0 0,0 1 0,1-1 0,-1 0 0,1 1 0,-1-1 0,0 0 0,1 1 0,-1-1 0,0 1 0,1-1 0,-1 0 0,0 1 0,0-1 0,1 1 0,-1-1 0,0 2 0,16 46-42,-12-37 35,9 33-33,-7-22 38,0-1 0,2 0 0,0 0 0,15 26 0,-22-46 5,-1 0 1,1 0-1,0 0 1,-1 0-1,1-1 1,0 1-1,-1 0 1,1 0-1,0-1 1,0 1 0,0 0-1,0-1 1,0 1-1,0-1 1,0 1-1,0-1 1,0 1-1,1-1 1,-1 0 0,0 0-1,0 0 1,0 0 0,-1 0-1,1 0 1,0 0 0,0-1-1,-1 1 1,1 0 0,0-1-1,-1 1 1,1-1 0,0 1 0,-1 0-1,1-1 1,0 1 0,-1-1-1,1 0 1,0 0 0,2-3 9,0-1 1,-1 1-1,1-1 1,-1 1-1,0-1 0,2-7 1,5-23 47,-1-1 0,-1 0 1,-2 0-1,-2 0 0,-1-1 0,-5-49 0,1 75-21,1 27-16,1 4-20,2 0-1,0 0 1,2-1 0,0 1 0,1-1 0,1 0 0,10 24-1,-15-43 0,-1 1 0,0-1-1,0 1 1,0-1 0,0 1-1,1-1 1,-1 0 0,0 1-1,0-1 1,1 0 0,-1 1-1,0-1 1,1 0 0,-1 1-1,1-1 1,-1 0 0,0 0-1,1 1 1,-1-1 0,1 0-1,-1 0 1,0 0 0,1 0-1,-1 1 1,1-1 0,-1 0-1,1 0 1,-1 0 0,1 0-1,0 0 1,9-11 42,2-21 8,-8 11-9,3-38-1,-5 40-23,0 0 1,8-33-1,-10 52-20,0-1 0,0 1 0,0 0 0,0 0 0,1 0-1,-1-1 1,0 1 0,0 0 0,0 0 0,0-1 0,0 1 0,0 0 0,0 0 0,0 0-1,0-1 1,1 1 0,-1 0 0,0 0 0,0 0 0,0 0 0,0-1 0,0 1 0,1 0 0,-1 0-1,0 0 1,0 0 0,0 0 0,1 0 0,-1 0 0,0-1 0,0 1 0,1 0 0,-1 0-1,0 0 1,0 0 0,0 0 0,1 0 0,-1 0 0,0 0 0,1 0 0,6 9-27,5 14-1,-12-22 28,52 141-68,-52-141 71,1 0 1,-1 0-1,0 0 1,1 0-1,-1 1 0,1-1 1,-1-1-1,1 1 0,0 0 1,-1 0-1,1 0 1,0 0-1,0 0 0,0-1 1,0 1-1,-1 0 0,3 1 1,-2-2-1,-1 0 0,1 0 0,0 0 0,-1 0 0,1 0 0,-1-1 1,1 1-1,-1 0 0,1 0 0,-1 0 0,1 0 0,0-1 0,-1 1 0,1 0 0,-1-1 1,0 1-1,1 0 0,-1-1 0,1 1 0,-1 0 0,1-1 0,-1 1 0,0-1 0,1 0 0,3-5 13,-1 0-1,1 0 0,-1-1 1,2-8-1,-4 13-13,6-16 29,-4 8-21,0 1 0,1-1 1,0 1-1,1 0 0,0 0 0,0 0 0,8-9 0,-12 18-12,0-1 0,0 0 1,0 0-1,0 1 0,0-1 1,0 0-1,0 1 0,0-1 1,0 1-1,0-1 0,0 1 1,0 0-1,1-1 0,-1 1 1,0 0-1,0 0 0,0 0 1,0 0-1,1 0 0,-1 0 1,0 0-1,0 0 0,0 1 1,1-1-1,-1 0 0,0 1 0,0-1 1,0 1-1,0-1 0,0 1 1,0 0-1,0-1 0,0 1 1,0 0-1,0-1 0,0 1 1,0 0-1,-1 0 0,1 0 1,1 1-1,5 7-16,0 0 0,-1 0 0,9 15 0,-7-11-5,-1-1 8,-6-9 16,1 0-1,-1 0 1,1 0-1,-1-1 1,1 1-1,0-1 1,0 1-1,1-1 1,-1 0 0,0 0-1,1 0 1,-1 0-1,5 2 1,-6-4 2,-1 0 0,1 0 0,0 0 0,0 0 0,-1 0 0,1 0 0,0 0 0,0 0 0,-1 0 0,1-1 0,0 1 0,-1 0 0,1-1 0,0 1 0,-1 0 1,1-1-1,0 1 0,-1-1 0,1 1 0,-1-1 0,1 1 0,-1-1 0,1 0 0,-1 1 0,1-1 0,-1 0 0,0 1 0,1-1 0,-1 0 0,0 1 0,0-1 0,1 0 0,-1 0 0,0 1 1,0-2-1,8-32 54,-7 28-44,2-8 91,-1-1-1,0 1 0,-1 0 0,-1-1 1,-1-24-1,0 39-79,1-1 1,0 0-1,0 0 1,0 1-1,-1-1 1,1 0-1,0 0 1,-1 1-1,1-1 1,-1 0-1,1 1 0,-1-1 1,1 1-1,-1-1 1,1 1-1,-1-1 1,0 1-1,1-1 1,-1 1-1,1-1 1,-1 1-1,0 0 1,0-1-1,1 1 0,-1 0 1,0 0-1,0 0 1,-1-1-1,2 1-7,-1 0-1,0 0 0,1 0 1,-1 0-1,0-1 1,1 1-1,-1 0 0,0 0 1,1-1-1,-1 1 0,1 0 1,-1-1-1,0 1 1,1-1-1,-1 1 0,1-1 1,-1 1-1,1-1 0,-1 1 1,1-1-1,0 0 1,-1 1-1,1-1 0,0 1 1,-1-1-1,1 0 0,0 1 1,0-1-1,0-1 0,-1-2-48,0 0 0,1 0 0,-1-1 0,1 1 0,0 0 0,1 0 1,-1-1-1,1 1 0,0 0 0,0 0 0,0 0 0,0 0 0,1 0 0,0 0 0,0 0 0,0 0 0,0 1 0,0-1 0,1 1 0,0 0 0,-1-1 0,7-4 0,1-2-129,1-3-32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15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53 369 15835,'2'4'477,"0"0"-1,0-1 1,1 1-1,-1 0 0,1-1 1,4 5-1,-7-8-413,1 1 1,0-1-1,-1 1 0,1-1 0,0 1 0,-1-1 1,1 1-1,0-1 0,0 0 0,-1 1 0,1-1 1,0 0-1,0 0 0,0 0 0,0 1 0,-1-1 1,1 0-1,0 0 0,0 0 0,0 0 0,0 0 1,-1-1-1,1 1 0,0 0 0,0 0 0,0 0 1,-1-1-1,1 1 0,0 0 0,0-1 0,-1 1 1,1-1-1,0 1 0,-1-1 0,1 1 0,0-1 1,-1 0-1,1 1 0,-1-1 0,1 0 0,0-1 1,4-5 47,0-1 0,0-1 0,-1 1 1,0-1-1,-1 1 0,0-1 0,0 0 0,-1 0 1,0 0-1,-1-1 0,0 1 0,0-10 1,-1 10-93,0 1 1,0 0-1,-1 0 0,0 0 1,0 0-1,-1 0 1,0 0-1,-1 0 1,0 1-1,0-1 1,0 1-1,-1-1 0,0 1 1,-6-7-1,9 12-10,0 1-1,0-1 1,-1 1-1,1-1 1,0 1-1,-1-1 1,1 1 0,-1 0-1,0 0 1,1 0-1,-1 0 1,0 0-1,1 0 1,-1 0-1,0 1 1,0-1-1,0 0 1,0 1-1,0 0 1,0-1-1,0 1 1,0 0-1,0 0 1,0 0-1,0 0 1,0 1-1,0-1 1,0 1-1,0-1 1,1 1-1,-1-1 1,0 1 0,-2 1-1,1 0 6,0 1 1,0-1-1,0 1 0,0 0 1,0 0-1,1 0 0,-1 0 1,1 0-1,0 1 0,0-1 1,0 1-1,0-1 0,0 1 1,1 0-1,-1 4 0,-1 5 9,1-1 0,1 1 0,0 0 0,0 0 0,2 0 0,0-1 0,0 1 0,1 0 0,5 17 0,-5-19-22,2 0 0,-1-1 0,1 1 0,1-1 0,0 0 0,0-1 0,1 1 0,0-1 1,1 0-1,0 0 0,9 8 0,-14-15-4,0 0 0,0 0 0,1 0-1,-1 0 1,1-1 0,-1 1 0,1-1 0,0 1 0,0-1 0,0 0 0,-1 0 0,1 0 0,0-1 0,0 1-1,0-1 1,1 1 0,-1-1 0,0 0 0,0 0 0,0 0 0,0-1 0,0 1 0,0-1 0,0 0-1,0 1 1,0-1 0,0-1 0,-1 1 0,1 0 0,0-1 0,-1 1 0,1-1 0,-1 0 0,1 0 0,-1 0-1,3-3 1,3-4-22,0 0 0,-1-1 0,0 0-1,0 0 1,-1 0 0,0-1 0,-1 0 0,4-12-1,1-5-64,7-33 0,-15 49 39,1 1 0,-2-1 0,0 0 0,0 1 0,-3-23 0,1 33-53,-1 7 69,0 10 20,3-2-1,1 0-1,4 23 0,-4-32 14,-1 1 1,1 0-1,0-1 0,0 0 0,1 1 1,-1-1-1,1 0 0,0 0 1,5 5-1,-8-10 3,1 1 0,0 0 0,-1-1 0,1 1 0,0 0 0,0-1 0,-1 1-1,1-1 1,0 1 0,0-1 0,0 0 0,0 1 0,0-1 0,0 0 0,-1 1 0,1-1 0,0 0 0,0 0 0,0 0 0,0 0 0,0 0 0,0 0 0,0 0-1,0 0 1,0 0 0,0-1 0,0 1 0,0 0 0,0-1 0,0 1 0,-1 0 0,1-1 0,0 1 0,0-1 0,0 1 0,-1-1 0,1 0 0,1 0 0,2-4-11,1 0 0,-1 0 1,-1 0-1,7-9 1,-8 10 2,24-43 12,-17 30-15,0 0 0,1 1-1,18-22 1,-27 36 10,1 0 1,-1 1-1,1-1 0,0 0 0,0 1 1,-1-1-1,1 1 0,0 0 1,0 0-1,0 0 0,1 0 0,-1 0 1,0 0-1,0 0 0,0 1 1,1-1-1,-1 1 0,3-1 0,-3 2 5,1-1 0,-1 0 0,0 1 0,0 0-1,0-1 1,0 1 0,0 0 0,0 0 0,0 0-1,0 0 1,0 1 0,0-1 0,0 0 0,-1 1-1,3 2 1,3 5 15,1 1-1,-2-1 1,0 2-1,0-1 1,7 17 0,-3-2 38,-7-17-8,0 0 0,0 0 0,1-1 1,0 1-1,6 8 0,-9-16-43,-1 0-1,0 1 1,0-1 0,1 0 0,-1 0-1,0 1 1,0-1 0,1 0 0,-1 0 0,0 1-1,1-1 1,-1 0 0,1 0 0,-1 0 0,0 0-1,1 1 1,-1-1 0,1 0 0,-1 0-1,0 0 1,1 0 0,-1 0 0,1 0 0,-1 0-1,0 0 1,1 0 0,-1 0 0,1 0 0,-1 0-1,0-1 1,1 1 0,-1 0 0,0 0-1,1 0 1,-1 0 0,1-1 0,-1 1 0,0 0-1,0 0 1,1-1 0,-1 1 0,0 0 0,1-1-1,-1 1 1,0 0 0,0-1 0,0 1-1,1 0 1,-1-1 0,0 1 0,0-1 0,11-23 111,-11 23-108,23-96 307,-19 73-282,1 2-1,1-1 1,1 1-1,16-37 1,-23 58-36,1 0 1,-1 0 0,1 0 0,0 0-1,-1-1 1,1 1 0,0 0 0,-1 0 0,1 0-1,0 0 1,0 1 0,0-1 0,0 0-1,0 0 1,0 0 0,0 1 0,0-1-1,0 1 1,0-1 0,1 1 0,-1-1 0,0 1-1,2-1 1,-2 1-1,0 1 0,1-1 0,-1 1 0,0-1 1,0 1-1,0-1 0,0 1 0,0 0 0,0-1 0,0 1 0,0 0 0,0 0 0,-1 0 0,1 0 0,0 0 1,0 0-1,-1 0 0,1 0 0,0 1 0,4 7-73,-1 1 0,-1-1 1,1 1-1,1 11 0,-2-9-184,-1-6-149,0 0 0,-1-1 1,0 1-1,0 0 0,-1 0 0,0 11 0,0-17 387,0 0-1,0 0 1,0 0-1,0 0 1,1 1-1,-1-1 1,0 0-1,-1 0 1,1 0-1,0 1 1,0-1-1,0 0 1,0 0-1,0 0 1,0 0-1,0 1 1,0-1-1,0 0 1,0 0-1,0 0 1,0 0-1,0 0 1,-1 1-1,1-1 1,0 0-1,0 0 1,0 0-1,0 0 1,0 0-1,-1 0 0,1 0 1,0 1-1,0-1 1,0 0-1,0 0 1,-1 0-1,1 0 1,0 0-1,0 0 1,0 0-1,-1 0 1,1 0-1,0 0 1,0 0-1,0 0 1,0 0-1,-1 0 1,1 0-1,0 0 1,0 0-1,0 0 1,0-1-1,-1 1 1,1 0-1,0 0 1,0 0-1,0 0 1,0 0-1,0 0 1,-1 0-1,1-1 1,0 1-1,0 0 1,-8-8-866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16.2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41 1 18444,'6'14'1216,"-6"-2"-1656,-6-4 392,-13-8 928,-2-1-680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16.7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307 296 16211,'16'32'1689,"-1"5"-1169,1 8-136,1 7 656,6 5-416,2-1-40,-2-4-143,0-5-97,-6-10-280,-1-6-200,-7-14-336,-8-14-225,1-2-639,-14-15 1072,-11-12-272,-9-5-208</inkml:trace>
  <inkml:trace contextRef="#ctx0" brushRef="#br0" timeOffset="1">22 403 16460,'-3'-6'222,"0"0"0,0 0 0,1 0 0,0 0 0,0 0 0,0-1 0,0 1 0,1-1 0,0 0 0,1 1 0,0-1 1,0-12-1,2 8 17,0 1 1,0 0 0,1 0 0,0 0 0,1 0 0,0 1 0,9-16-1,-2 8-48,0 1-1,1 1 0,0 0 0,1 0 0,1 1 0,1 1 1,0 0-1,22-14 0,-19 16-107,0 1-1,0 1 1,1 1 0,36-11 0,-45 16-72,0 1 0,0 0 0,0 0 1,0 1-1,0 0 0,1 1 0,-1 0 0,0 1 0,0 0 1,0 1-1,16 4 0,-22-5 3,0 1 1,0 0-1,0-1 0,-1 2 1,1-1-1,-1 0 0,1 1 1,-1-1-1,0 1 0,0 0 0,0 0 1,0 0-1,-1 0 0,1 1 1,3 7-1,-3-5 18,-1 0 1,0 0-1,0 1 0,-1-1 0,1 1 0,-1-1 1,-1 1-1,1 0 0,-1 7 0,-2 8 88,-1-1 0,-1 1-1,-1-1 1,-1 0 0,-9 23 0,3-13-317,-2 0 1,-1-1 0,-21 31-1,31-55-12,2-8 78,6-11-136,11-7-146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17.3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0 239 16828,'13'30'1224,"-1"0"1,-2 1-1,9 47 1,-7-25-146,-6-29-749,-6-17-254,1-1 0,1 0 0,-1 0 0,1 0 0,1 0 0,-1 0-1,5 8 1,-7-14-73,0 0 0,0 0 0,0 0-1,0 1 1,0-1 0,0 0 0,0 0-1,0 0 1,0 0 0,0 0 0,0 0-1,0 0 1,0 0 0,1 1-1,-1-1 1,0 0 0,0 0 0,0 0-1,0 0 1,0 0 0,0 0 0,0 0-1,0 0 1,0 0 0,1 0 0,-1 0-1,0 0 1,0 0 0,0 0 0,0 0-1,0 0 1,0 0 0,1 0 0,-1 0-1,0 0 1,0 0 0,0 0-1,0 0 1,0 0 0,0 0 0,0 0-1,1 0 1,-1 0 0,0 0 0,0 0-1,0 0 1,0 0 0,0 0 0,0 0-1,0 0 1,0 0 0,0 0 0,1-1-1,-1 1 1,0 0 0,2-10 64,-1-17-8,-4-16 54,-2 1-1,-3 0 0,0 0 0,-3 0 1,-19-48-1,23 78-21,4 16 25,7 24-4,-1-17-110,0 0 1,1 1 0,1-1-1,0-1 1,0 1 0,1-1 0,0 0-1,10 12 1,-14-20-5,-1 0 1,1 0-1,0 0 1,0 0-1,0 0 1,0-1-1,0 1 1,0-1-1,1 1 1,-1-1-1,0 0 1,1 1-1,-1-1 1,1 0-1,-1-1 1,1 1-1,0 0 1,-1-1-1,1 0 1,0 1-1,-1-1 1,1 0-1,0 0 1,-1-1-1,1 1 1,0-1-1,-1 1 1,1-1-1,-1 0 1,1 0-1,-1 0 1,1 0-1,-1 0 1,1 0-1,-1-1 1,0 1-1,0-1 1,0 0-1,0 0 1,0 0-1,3-3 1,4-7-3,1-1 0,-2 0 0,0 0 0,-1 0-1,0-1 1,0 0 0,-2-1 0,0 0 0,-1 1 0,0-2 0,-1 1 0,1-16 0,-4 46-31,1 0 1,1 0 0,4 17 0,-5-23 29,1-1 0,0 0 0,1 1 0,0-1 0,0 0 0,1 0 0,0-1 0,8 12 0,-12-18 5,1 0-1,0 0 1,0-1-1,0 1 0,-1 0 1,1-1-1,0 1 1,0 0-1,0-1 1,0 1-1,0-1 0,0 0 1,0 1-1,1-1 1,-1 0-1,0 0 1,0 0-1,0 1 0,0-1 1,0 0-1,0 0 1,0-1-1,0 1 1,1 0-1,-1 0 1,0 0-1,0-1 0,0 1 1,0-1-1,0 1 1,0-1-1,0 1 1,0-1-1,0 1 0,-1-1 1,1 0-1,0 0 1,0 1-1,1-2 1,2-3 0,1 0 0,-1 0 0,0 0 0,-1-1 0,5-8 0,8-19 19,-2-1 1,14-52-1,1-4-32,-20 76-14,-9 14 26,0 0 1,1 0 0,-1 0-1,0 0 1,0 0-1,1 0 1,-1 0-1,0 0 1,0 1 0,1-1-1,-1 0 1,0 0-1,0 0 1,1 0-1,-1 0 1,0 1 0,0-1-1,0 0 1,1 0-1,-1 0 1,0 1 0,0-1-1,0 0 1,0 0-1,0 1 1,1-1-1,-1 0 1,0 0 0,0 1-1,0-1 1,0 1-1,7 32-2,-7-28 4,11 63 215,20 68 0,-29-131-188,-1 0 0,1-1-1,0 1 1,0-1 0,1 1-1,5 6 1,-8-10-36,0-1 1,0 0 0,1 1-1,-1-1 1,0 0 0,0 0-1,0 1 1,1-1 0,-1 0-1,0 0 1,1 0 0,-1 0-1,0 1 1,0-1 0,1 0-1,-1 0 1,0 0 0,1 0-1,-1 0 1,0 0 0,1 0-1,-1 0 1,0 0 0,1 0-1,-1 0 1,0 0-1,1 0 1,-1 0 0,0 0-1,1 0 1,-1 0 0,0 0-1,1 0 1,-1 0 0,0 0-1,1-1 1,0 0-76,0-1 0,0 1 0,0-1 0,-1 0 0,1 1 1,0-1-1,-1 0 0,1 1 0,-1-1 0,0 0 0,0 0 0,1-2 0,1-28-1360,-3-41 0,-1 27 640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17.9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3 19772,'-1'15'1289,"1"-6"-1081,0-1-216,0 0-16,3 2-577,4-3 481,5-3-104,1-7-96</inkml:trace>
  <inkml:trace contextRef="#ctx0" brushRef="#br0" timeOffset="1">205 1 15619,'1'13'876,"0"1"0,-1 0 0,-1 0 1,0 0-1,-1-1 0,0 1 0,-6 18 0,-1 10 128,10-44-1062,0 0 0,0 0 1,0 0-1,0 1 1,0-1-1,1 1 0,-1-1 1,1 1-1,-1-1 0,1 1 1,-1 0-1,1 0 1,0 0-1,0 0 0,-1 0 1,5-1-1,-3 0 13,0 1-1,1 0 1,-1 0 0,0 0-1,1 0 1,-1 0-1,1 1 1,0-1 0,-1 1-1,1 0 1,3 1-1,-3 0 54,0 0 0,0 1 0,0 0 0,0 0 0,0 0 0,0 0 0,-1 1 0,1 0 0,-1-1 0,0 1 0,1 0 0,-1 1 0,-1-1 0,1 0 0,4 7 0,-3-3 68,0 0 1,0 0 0,-1 0 0,0 1 0,0-1-1,-1 1 1,3 14 0,-4-19-20,-1 1 0,0 0 1,0 0-1,0 0 0,0 0 0,-1 0 1,0-1-1,1 1 0,-1 0 0,-1 0 0,1-1 1,0 1-1,-1-1 0,0 1 0,0-1 1,0 0-1,0 0 0,-1 0 0,1 0 1,-1 0-1,0 0 0,1-1 0,-1 1 0,0-1 1,-1 0-1,1 1 0,0-2 0,-1 1 1,-3 1-1,2 0-86,0-2 1,0 1-1,0-1 1,0 1-1,-1-1 0,1-1 1,0 1-1,0-1 1,-1 0-1,1 0 0,0-1 1,0 1-1,-1-1 1,1 0-1,0-1 1,0 1-1,0-1 0,0 0 1,0 0-1,1 0 1,-6-4-1,-6-8-279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18.4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0 302 16115,'5'12'889,"-2"-2"-302,1 0 0,0 0 0,1 0 0,8 13 0,-12-22-522,0 1 0,0 0 1,0-1-1,1 1 0,-1-1 1,0 0-1,1 1 0,-1-1 1,1 0-1,-1 0 0,1 0 1,0 0-1,-1 0 1,1 0-1,0-1 0,0 1 1,0-1-1,-1 1 0,1-1 1,0 1-1,0-1 0,0 0 1,0 0-1,0 0 1,0 0-1,0 0 0,0-1 1,-1 1-1,1 0 0,0-1 1,3-1-1,-1 0 14,0 0 0,-1 0 1,1-1-1,-1 0 0,1 1 0,-1-1 0,0-1 0,0 1 1,-1 0-1,1-1 0,0 1 0,-1-1 0,0 0 0,0 0 1,1-4-1,4-8 98,-1-1 1,5-22-1,-3 6 112,5-61-1,-12 81-212,0 0 0,-1 0 0,-1-1-1,0 1 1,0 0 0,-2 0-1,-4-18 1,6 30-65,1 0 0,0 0 0,-1 0 0,1 0 0,0 0 1,-1 0-1,1 0 0,-1 0 0,0 0 0,1 0 0,-1 0 0,0 0 0,0 0 0,1 1 0,-1-1 0,0 0 1,0 1-1,0-1 0,-1 0 0,1 1-3,1 0 0,-1 0 0,0 0 1,1 0-1,-1 0 0,1 0 0,-1 0 0,0 1 1,1-1-1,-1 0 0,1 0 0,-1 1 0,1-1 0,-1 0 1,1 1-1,-1-1 0,1 0 0,-1 1 0,1-1 1,-1 1-1,1-1 0,0 1 0,-1-1 0,1 1 0,-3 4 27,0-1 0,1 1-1,0 0 1,0 0-1,0-1 1,-2 11-1,0 11 3,2 1-1,0-1 1,2 1-1,1-1 1,0 1-1,3-1 1,11 48-1,-14-66-30,2-1-1,-1 0 1,1 0-1,0 0 1,1 0-1,5 9 0,-8-15-11,1 1-1,-1-1 0,0 1 1,0-1-1,0 0 0,1 1 1,-1-1-1,1 0 0,-1 0 1,1 0-1,-1 0 0,1 0 0,0 0 1,0-1-1,-1 1 0,1-1 1,0 1-1,0-1 0,0 1 1,-1-1-1,1 0 0,0 0 0,0 0 1,0 0-1,0 0 0,-1 0 1,1-1-1,0 1 0,0-1 1,0 1-1,1-2 0,4-1-65,-1-1 1,0 0-1,0 0 0,-1 0 1,1-1-1,-1 0 0,0 0 0,0 0 1,-1-1-1,0 0 0,0 0 1,7-12-1,1-7 73,18-49 1,-15 29-208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19.9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6 432 19980,'-1'3'139,"0"0"-1,0 0 1,0 0-1,1 1 1,-1-1-1,1 0 0,0 0 1,0 1-1,0-1 1,1 5-1,-1 2 52,1 29 136,2-1 0,2 0 1,13 51-1,43 109 230,9-27-97,-58-147-403,1 0 0,1 0 0,1-2 0,31 36 0,-44-56-46,1 1 1,-1-1-1,1 0 0,0 0 0,0 0 0,5 2 1,-8-3-9,0-1 0,1 0 1,-1 0-1,0 0 0,0 0 1,1 0-1,-1 0 0,0 0 1,1 1-1,-1-1 1,0 0-1,1 0 0,-1 0 1,0 0-1,0 0 0,1 0 1,-1 0-1,0-1 0,1 1 1,-1 0-1,0 0 0,1 0 1,-1 0-1,0 0 0,0 0 1,1 0-1,-1-1 1,0 1-1,1 0 0,-1-1 3,0 0 0,0 0 0,1 0 0,-1 0 1,0 0-1,0 1 0,0-1 0,0 0 0,0 0 0,-1 0 0,1 0 0,0 0 0,0 0 0,0 1 0,-1-1 0,1-1 0,-11-25 17,-1 1-1,-28-45 0,17 31-97,-40-64-160,27 45-289,-34-72 1,69 130 492,1 0 0,-1 0-1,0 0 1,1 0 0,0-1 0,-1 1 0,1 0 0,0 0 0,-1 0 0,1-1 0,0 1 0,0 0 0,0 0 0,0 0 0,0-1 0,0 1-1,0 0 1,0 0 0,1 0 0,-1-1 0,1 0 0,0 1-73,0 0 1,0 0-1,0 1 0,0-1 1,1 0-1,-1 1 0,0-1 1,0 0-1,1 1 0,-1-1 0,0 1 1,1 0-1,0-1 0,23-9-1425,-20 6 1297,-1 0 1,1-1-1,-1 0 1,0 0 0,0 0-1,-1-1 1,1 1 0,-1-1-1,0 1 1,-1-1 0,1 0-1,-1 0 1,-1-1-1,1 1 1,0-8 0,2-14-302,-1 0 1,-1-31-1,-2 48 411,0-21 302,-1 1 0,-1 0-1,-1 0 1,-10-35 0,4 45 715,3 18-149,2 13 32,2 6-400,1 0-1,1 0 1,1-1-1,0 1 0,4 20 1,22 77 704,-13-69-565,2-1 0,2 0 0,43 73 0,93 107 612,-139-200-1040,-12-18-63,0 1-1,0-1 1,1 0 0,0 0-1,0 0 1,9 8 0,-19-35-362,-70-155-3401,13 32 198,63 144 3521,-1-1-55,-1-1 1,1 1 0,1 0 0,-1-1 0,0 0 0,1 1-1,-1-1 1,0-4 0,2 6 77,-1 0 0,1 0 0,-1 1 1,1-1-1,-1 0 0,1 1 0,-1-1 0,1 1 1,-1-1-1,1 0 0,0 1 0,-1-1 0,1 1 1,0 0-1,0-1 0,-1 1 0,1 0 0,0-1 0,0 1 1,0 0-1,-1 0 0,1 0 0,0-1 0,0 1 1,0 0-1,0 0 0,-1 0 0,1 1 0,2-1 0,5-1 128,1 0-1,0 0 0,-1-1 0,1 0 1,-1-1-1,1 0 0,-1 0 0,0-1 1,0 0-1,0-1 0,-1 1 0,0-1 1,0-1-1,11-10 0,-13 12 39,-1-2 1,1 1-1,-1 0 0,0-1 0,-1 1 1,0-1-1,1 0 0,-2 0 1,1-1-1,-1 1 0,0 0 1,0-1-1,-1 0 0,0 1 0,0-1 1,0 0-1,-1 1 0,0-1 1,-2-12-1,2 18-130,0 0 0,0 0 0,0-1 0,-1 1 0,1 0 0,0 0 0,-1 0 1,1 0-1,-1 0 0,1 0 0,-1 0 0,1 0 0,-1 0 0,0 0 0,1 0 0,-3-2 0,3 3-19,0 0 0,-1 0 0,1 0 0,-1 0-1,1 0 1,-1 0 0,1 0 0,0 0 0,-1 0 0,1 0-1,-1 0 1,1 0 0,-1 0 0,1 0 0,0 0 0,-1 1-1,1-1 1,-1 0 0,1 0 0,0 0 0,-1 1 0,1-1-1,0 0 1,-1 0 0,1 1 0,0-1 0,-1 0 0,1 1-1,-3 2 46,1 0 0,0 0-1,0 0 1,0 0 0,0 0-1,1 1 1,-1-1 0,-1 7-1,-1 8 8,0 1-1,2 1 0,0-1 0,1 0 1,1 0-1,0 0 0,2 1 1,0-1-1,10 35 0,-12-53-68,0 1 1,0-1-1,1 0 0,-1 0 0,1 1 1,-1-1-1,1 0 0,-1 0 0,1 0 1,0 0-1,-1 0 0,1 0 0,0 0 1,0 0-1,0 0 0,0 0 1,0 0-1,0 0 0,0-1 0,0 1 1,0 0-1,0-1 0,0 1 0,0-1 1,1 1-1,-1-1 0,2 1 0,-1-1-1,0-1 0,0 1-1,-1-1 1,1 0 0,0 1 0,-1-1-1,1 0 1,-1 0 0,1 0-1,-1 0 1,1-1 0,-1 1 0,0 0-1,1 0 1,-1-1 0,0 1-1,0-1 1,0 1 0,1-3-1,7-11-81,-2 0-1,0-1 0,0 0 1,-1 0-1,6-30 0,8-84-640,-19 112 591,7-86-695,-7 90 628,-1-1 0,-1 1-1,-1 0 1,-6-29 0,8 43 191,0 0 1,0 0 0,0-1-1,0 1 1,0 0-1,0 0 1,0 0 0,0-1-1,0 1 1,0 0-1,0 0 1,0 0 0,0-1-1,-1 1 1,1 0-1,0 0 1,0 0 0,0-1-1,0 1 1,0 0-1,0 0 1,0 0-1,-1 0 1,1 0 0,0-1-1,0 1 1,0 0-1,0 0 1,-1 0 0,1 0-1,0 0 1,0 0-1,0 0 1,-1 0 0,1 0-1,0 0 1,0-1-1,-1 1 1,-3 9-25,-1 18 111,-4 103 583,8-112-550,2 0 0,0 0 0,2-1 0,0 1 0,6 22 0,-8-38-104,-1-1-1,0 1 0,1-1 1,-1 1-1,1-1 1,0 1-1,-1-1 1,1 1-1,0-1 1,0 0-1,0 0 1,0 1-1,0-1 1,0 0-1,0 0 0,0 0 1,1 0-1,-1 0 1,0 0-1,2 0 1,-2-1-7,0 0 0,0 0 0,0 0 1,0 0-1,1 0 0,-1 0 0,0 0 0,0-1 1,0 1-1,0 0 0,0-1 0,0 1 0,0-1 1,0 1-1,0-1 0,-1 1 0,1-1 0,0 0 1,0 1-1,0-1 0,0-1 0,5-4-7,-2 0 0,1-1-1,-1 1 1,0-1 0,0 0 0,3-9-1,3-13-26,-1 0 0,-2-1 0,0 0 0,2-46 0,-3-125-77,-6 181 111,-2-48 124,1 62-59,-1 7-28,0 9 25,-2 30 35,2 0-1,1 0 0,3 0 1,1 1-1,1-2 0,3 1 1,18 60-1,-18-79-60,0 1 1,2-1-1,1-1 1,14 23-1,-18-34-32,0 0 0,0-1 0,1 0 0,-1-1 0,2 1 0,-1-1 0,1 0 0,0-1 0,1 0-1,-1 0 1,14 6 0,-22-12-6,0 0-1,0 0 1,0-1-1,0 1 1,0 0-1,0 0 1,0 0-1,0 0 1,0 0-1,0 0 1,0 0-1,0 0 1,0 0-1,0 0 1,0 0-1,0 0 1,0-1-1,0 1 1,0 0-1,0 0 1,0 0-1,0 0 1,0 0-1,0 0 1,0 0-1,0 0 0,1 0 1,-1 0-1,0 0 1,0 0-1,0 0 1,0 0-1,0 0 1,0-1-1,0 1 1,0 0-1,0 0 1,0 0-1,0 0 1,0 0-1,0 0 1,0 0-1,0 0 1,1 0-1,-1 0 1,0 0-1,0 0 1,0 0-1,0 0 1,0 0-1,0 0 1,0 0-1,0 0 1,0 0-1,-5-6 29,-81-60 254,-68-57 1109,154 122-1379,-1 1 1,1-1-1,-1 1 0,1-1 1,-1 1-1,1-1 1,-1 1-1,1-1 0,0 1 1,-1-1-1,1 1 1,0-1-1,0 0 0,-1 1 1,1-1-1,0 0 1,0 1-1,0-1 1,0 0-1,0 1 0,0-1 1,0 1-1,0-1 1,0 0-1,0 1 0,0-1 1,0 0-1,0 1 1,1-1-1,-1 0 0,0 1 1,0-1-1,1 1 1,-1-1-1,0 1 0,1-1 1,-1 0-1,1 1 1,-1-1-1,1 1 0,-1 0 1,1-1-1,-1 1 1,1-1-1,-1 1 1,1 0-1,-1-1 0,1 1 1,0 0-1,-1 0 1,2-1-1,6-2-190,0-1-1,1 1 1,10-3 0,-4 2-514,-10 2 554,0-1 0,0 1 0,0-1 0,-1 0 0,1 0 0,-1 0 0,0-1 0,1 1 0,-2-1 0,1 0 0,0 0 0,-1-1 0,0 1 0,5-10 0,5-21-516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2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25 518 20212,'-12'11'1937,"7"1"-1305,0-5-272,2-3 880,6-10-864,3-1-168,1-3-352</inkml:trace>
  <inkml:trace contextRef="#ctx0" brushRef="#br0" timeOffset="1">334 2 19564,'2'9'622,"-2"0"0,1-1 0,-2 1 0,1 0 0,-1 0 0,0 0-1,-3 8 1,0 12 84,-2 20-144,-21 216 469,27-263-1025,0 1 0,0-1 1,0 0-1,0 0 0,0 1 1,1-1-1,-1 0 0,0 0 1,2 4-1,-2-6-1,0 0 0,1 0 0,-1 1 0,0-1-1,0 0 1,0 0 0,1 1 0,-1-1 0,0 0 0,0 0 0,1 0 0,-1 1-1,0-1 1,0 0 0,1 0 0,-1 0 0,0 0 0,1 0 0,-1 0 0,0 1-1,1-1 1,-1 0 0,0 0 0,0 0 0,1 0 0,-1 0 0,0 0 0,1 0-1,-1 0 1,0 0 0,1-1 0,-1 1 0,0 0 0,1 0 0,-1 0 0,1 0-1,2-3 29,1 1 0,-1-1 0,0 0 0,0 0 0,0 0 0,0-1 0,4-6 0,71-101-399,67-127 1,-143 233 163,12-26-545,-13 30 714,-1 0 1,1 0-1,-1-1 0,0 1 1,0 0-1,1 0 1,-1 0-1,0-1 1,0 1-1,0 0 1,-1 0-1,1 0 1,0-1-1,0 1 1,0 0-1,-1 0 1,1 0-1,-1 0 1,1-1-1,-1 1 1,1 0-1,-1 0 0,-1-1 1,-12-6-535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03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0 430 16796,'1'3'115,"0"1"87,1 1-1,0-1 1,-1 1 0,1-1 0,0 0 0,1 0 0,4 6 0,-7-9-177,1-1-1,-1 1 1,1-1 0,-1 1 0,1-1-1,0 0 1,-1 1 0,1-1-1,-1 0 1,1 1 0,0-1-1,0 0 1,-1 0 0,1 0-1,0 0 1,-1 0 0,1 1-1,0-1 1,-1 0 0,1-1 0,1 1-1,0-1 23,0 1-1,0-1 1,0 0 0,-1 0-1,1 0 1,0 0-1,-1 0 1,1-1-1,-1 1 1,1 0 0,1-3-1,9-10 121,-1 0-1,11-20 1,-14 20-120,0 1 0,2 0-1,16-18 1,-26 30-40,1 1 0,0-1 0,0 0 1,-1 0-1,1 1 0,0-1 0,0 0 0,0 1 0,0-1 0,-1 1 0,1-1 1,0 1-1,0-1 0,0 1 0,0 0 0,0-1 0,1 1 0,-1 0 0,0 0 1,0 0-1,0 0 0,0 0 0,0 0 0,0 0 0,0 0 0,0 0 0,0 1 1,0-1-1,0 0 0,0 1 0,0-1 0,0 1 0,0-1 0,0 1 1,0-1-1,-1 1 0,1 0 0,0-1 0,0 1 0,0 0 0,-1 0 0,1-1 1,0 1-1,-1 0 0,1 0 0,-1 0 0,1 0 0,0 2 0,3 6 86,0 0 0,0 0-1,-1 1 1,2 11 0,-3-14-31,6 30 264,-6-25-167,0 0-1,1-1 1,0 0 0,1 1 0,7 13 0,-11-25-151,0 0-1,0 0 1,0 0 0,0 1 0,0-1 0,0 0 0,0 0 0,1 0-1,-1 0 1,0 1 0,0-1 0,0 0 0,0 0 0,1 0-1,-1 0 1,0 0 0,0 1 0,0-1 0,0 0 0,1 0 0,-1 0-1,0 0 1,0 0 0,1 0 0,-1 0 0,0 0 0,0 0-1,0 0 1,1 0 0,-1 0 0,0 0 0,0 0 0,0 0-1,1 0 1,-1 0 0,0 0 0,0 0 0,1 0 0,-1 0 0,0 0-1,0 0 1,1-1 0,6-9 133,1-14-48,6-44-1,-10 43-122,2 0-1,10-30 1,-16 54 25,1 0 0,-1-1 0,0 1 0,1 0 0,-1 0 0,1 0 0,-1 0 0,1 0 0,-1 0 0,1 0-1,0 0 1,0 1 0,-1-1 0,1 0 0,0 0 0,0 0 0,0 1 0,0-1 0,0 1 0,2-2 0,-2 2 3,-1 0 0,1 0 0,0 1 0,0-1 0,-1 0 0,1 0 0,0 1 0,-1-1 0,1 0 0,0 1 0,-1-1 1,1 1-1,0-1 0,-1 1 0,1-1 0,-1 1 0,1 0 0,-1-1 0,1 1 0,-1-1 0,0 1 0,1 1 0,3 6 22,0 0 0,-1 0 0,5 14 0,12 91-342,-48-203-1157,15 43 1010</inkml:trace>
  <inkml:trace contextRef="#ctx0" brushRef="#br0" timeOffset="1">273 0 18732,'0'9'1752,"0"5"-1352,0 2-223,0 0 1103,6 0-936,1-2-320,3-1-592,3-3-312,5-2-1041,5 1 1569,3-6-304,4 0-288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7:39:20.5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18900,'13'23'1824,"2"3"-1399,1 3-169,2 1 832,6 4-1016,-1 0-400,-2-5 432,-9-4-88,-5-6-208</inkml:trace>
  <inkml:trace contextRef="#ctx0" brushRef="#br0" timeOffset="1">350 650 19388,'6'51'1841,"-6"-18"-1289,0-7-240,0-8 1224,0-5-1384,0-12 0,0 1-72,-6-14-200,-1-8-120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04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0 17452,'2'6'323,"0"-1"0,-1 1 0,1 0 0,-1-1 1,-1 1-1,1 0 0,-1 0 0,0-1 0,0 1 1,0 0-1,-1 0 0,0 0 0,-3 7 0,-2 34 1190,8-46-1592,-1-1 0,1 1 1,-1-1-1,1 0 0,-1 0 0,1 1 1,0-1-1,-1 0 0,1 0 0,-1-1 1,1 1-1,-1 0 0,1 0 0,1-1 0,2 0-213,3 0 69,0 1 0,0 0 0,0 0 0,0 1 0,0 0 0,0 1 0,0-1 0,-1 1 0,1 1 0,0 0 0,-1 0 0,0 0 0,8 5 0,-12-6 253,0 0 0,0 1 0,0-1 0,-1 0 0,1 1 0,-1 0 0,1 0 0,-1 0 0,0 0 0,0 0 1,0 0-1,0 0 0,-1 1 0,1-1 0,-1 1 0,0-1 0,0 1 0,0-1 0,-1 1 0,1 0 0,-1-1 0,0 1 0,0 0 0,0 0 0,0-1 0,-1 1 0,1 0 0,-1-1 0,0 1 0,-2 4 0,0 0 57,-1 1 0,0-1 0,-1 0 0,1 0 0,-2 0 0,1 0 0,-1-1 0,0 0 0,-1 0 0,1-1 0,-1 0 0,0 0-1,-1-1 1,0 1 0,0-2 0,0 1 0,0-1 0,-1 0 0,1-1 0,-13 3 0,17-5-84,1 0 0,-1-1 1,0 0-1,1 0 0,-1 0 0,-4-1 1,-21-10-112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04.7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64 20700,'6'4'1785,"-4"-2"-1273,3-1-240,11 2 920,1-2-288,11-2-423,4-2-113,7-3-168,-2-1-56,3-3-224,2-1-216,-8-1-865,-7 2 993,-7 2-176,-5 2-120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05.8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351 191 14035,'-1'-8'542,"1"0"0,-2 0 0,1 0-1,-1 0 1,0 0 0,-1 0 0,0 0 0,0 1 0,-1 0 0,0-1 0,0 1-1,0 1 1,-1-1 0,-7-7 0,6 7-366,0 1-1,-1 0 1,1 0 0,-1 0-1,-1 1 1,1 0 0,0 1-1,-1-1 1,0 2 0,0-1 0,-1 1-1,1 0 1,-10-2 0,10 4-142,-1 0 0,0 1 0,1 0 0,-1 0 0,0 0 0,1 1 0,-1 1 0,1-1 0,-1 2 0,1-1 0,0 1 0,-14 6 0,18-6-64,-1-1-1,1 1 1,0 0-1,0 0 1,0 0-1,1 0 1,-1 0-1,1 1 0,0 0 1,0 0-1,0 0 1,0 0-1,1 0 1,-1 1-1,1-1 0,0 1 1,1-1-1,-1 1 1,1 0-1,0-1 1,0 1-1,0 0 0,0 9 1,3 8-214,1-1 1,1 1-1,0 0 0,9 24 1,3 10-117,-4 5 82,-2 0 0,3 125 0,-24 123-94,9-273 311,1-18 29,-2 36-80,3-52 106,0 0 1,0 0 0,0 0-1,0 0 1,1 0-1,-1 0 1,0 0 0,1 0-1,0 0 1,-1 0 0,1 0-1,0 0 1,0 0-1,0-1 1,0 1 0,1 0-1,-1-1 1,0 1 0,3 1-1,-1-2 4,-1 0 0,1-1 0,-1 0 0,1 1 0,-1-1 0,1 0 0,0 0 0,-1-1 0,1 1 0,-1-1 0,1 1 0,-1-1 0,1 0 0,-1 0 0,1 0 0,-1 0 0,0 0 0,4-3 0,5-1-4,3-1 201,0 0-1,0 1 0,1 1 0,-1 0 1,1 1-1,0 1 0,0 0 1,0 1-1,20 0 0,-4 7 149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07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31 14971,'3'-5'609,"11"-16"781,-14 20-1362,0 1 0,0 0 0,0 0 0,0-1-1,0 1 1,1 0 0,-1 0 0,0 0 0,0-1 0,0 1 0,1 0 0,-1 0-1,0 0 1,0 0 0,0-1 0,1 1 0,-1 0 0,0 0 0,0 0 0,1 0-1,-1 0 1,0 0 0,1 0 0,-1 0 0,0 0 0,0 0 0,1 0 0,-1 0-1,0 0 1,0 0 0,1 0 0,-1 0 0,0 0 0,0 0 0,1 0 0,-1 0-1,0 0 1,0 1 0,1-1 0,-1 0 0,0 0 0,0 0 0,0 0-1,1 1 1,-1-1 0,0 0 0,0 0 0,0 0 0,1 1 0,-1-1 0,0 0-1,0 0 1,0 1 0,0-1 0,0 0 0,0 0 0,0 1 0,0-1 0,0 0-1,0 0 1,1 1 0,-1-1 0,0 0 0,0 0 0,-1 1 0,1-1 0,0 1-1,3 18 470,-1 1-1,-2 0 0,0 0 0,-4 32 1,2-24-306,-35 333 497,36-346-678,-2 37-9,3-49-1,0-1 0,0 1 0,0 0-1,1-1 1,-1 1 0,1-1 0,0 1 0,0-1 0,0 0-1,0 1 1,0-1 0,0 0 0,0 0 0,1 0-1,-1 0 1,3 3 0,-2-4 3,1 0 0,-1 0-1,0 0 1,0 0 0,1 0 0,-1-1 0,0 1-1,1-1 1,-1 1 0,1-1 0,-1 0-1,1 0 1,-1 0 0,1 0 0,-1 0 0,0-1-1,1 1 1,-1-1 0,1 0 0,-1 0 0,4-1-1,8-4-54,-1-1-1,17-10 1,-20 11-73,93-65-1872,-91 62 1871,10-6-352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08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63 18036,'-1'-1'100,"0"0"1,0 0 0,0-1-1,0 1 1,-1 1-1,1-1 1,0 0 0,-1 0-1,1 0 1,0 1-1,-1-1 1,1 1 0,-1-1-1,1 1 1,-1 0-1,0-1 1,1 1 0,-1 0-1,1 0 1,-1 0-1,-1 0 1,0 1 6,1 0-1,-1 0 1,1 0-1,0 0 1,0 0-1,0 0 1,0 1 0,0-1-1,0 0 1,0 1-1,0 0 1,-2 2-1,-1 3 29,-1 0-1,2 0 0,-1 0 0,1 0 0,0 1 0,1-1 0,-4 11 1,5-9-110,0 1 0,0-1 0,1 0 0,0 1 0,1 14 0,0-20-23,0 0-1,0 0 1,1 0-1,0 0 1,0 0-1,0 0 1,0 0-1,0 0 1,1 0-1,0 0 1,0-1-1,0 1 1,0 0-1,1-1 1,2 4-1,-4-6-2,0-1 0,0 1-1,0 0 1,0 0-1,0-1 1,0 1 0,0 0-1,0-1 1,0 1 0,1-1-1,-1 0 1,0 1 0,0-1-1,0 0 1,1 0 0,-1 1-1,0-1 1,0 0-1,1 0 1,-1-1 0,2 1-1,-1-1 1,1 0 0,-1 1-1,0-2 1,1 1 0,-1 0-1,0 0 1,0-1-1,0 1 1,0-1 0,2-1-1,2-4-2,0 1 0,-1-1-1,0 1 1,0-1 0,6-13 0,-2 1-3,-1 0 1,-1 0 0,-1-1 0,0 0-1,4-35 1,-18 98-99,7-28 102,-2 61-48,3-67 57,0 0 0,1 0-1,0 0 1,1-1 0,0 1 0,3 8 0,-5-16-4,0 0 1,0 0 0,1-1-1,-1 1 1,0 0 0,1-1-1,-1 1 1,0 0 0,1-1-1,-1 1 1,1 0 0,-1-1-1,1 1 1,0-1 0,-1 1-1,1-1 1,0 1 0,-1-1-1,1 0 1,0 1 0,-1-1-1,1 0 1,0 1 0,0-1-1,-1 0 1,1 0 0,0 0-1,0 0 1,0 0 0,-1 0-1,1 0 1,0 0 0,0 0-1,-1 0 1,1 0 0,0 0-1,0 0 1,0-1 0,-1 1-1,1 0 1,0-1 0,-1 1-1,1 0 1,0-1 0,-1 1-1,1-1 1,0 1 0,0-2-1,4-2 13,0 0 0,-1 0-1,0-1 1,7-8 0,6-11 33,-2-1 0,14-31 0,-18 33-66,1 0 0,0 1 1,22-26-1,-34 47 14,0 0 0,1 1 0,-1-1 1,0 1-1,1-1 0,-1 0 0,1 1 0,-1-1 0,1 1 1,-1-1-1,1 1 0,-1-1 0,1 1 0,-1 0 0,1-1 1,-1 1-1,1 0 0,0-1 0,-1 1 0,1 0 0,0 0 1,-1-1-1,1 1 0,0 0 0,-1 0 0,1 0 0,0 0 1,0 0-1,-1 0 0,1 0 0,0 0 0,-1 0 0,1 1 1,0-1-1,-1 0 0,1 0 0,0 1 0,-1-1 0,1 0 1,-1 1-1,1-1 0,-1 0 0,1 1 0,0-1 0,-1 1 1,1-1-1,-1 1 0,0-1 0,1 1 0,-1-1 0,1 1 1,-1 0-1,0-1 0,1 1 0,-1-1 0,0 1 0,0 0 1,0-1-1,1 1 0,-1 1 0,3 7-18,-1 1 1,1-1-1,0 14 0,-1-12 3,2 17-1,-3-18 41,1 1 0,0-1 0,0 0 0,1 1 0,0-1 0,9 17 0,-12-26-12,1-1 0,-1 1 0,1 0 0,-1 0 0,1-1 0,-1 1 0,1 0 1,0-1-1,-1 1 0,1-1 0,0 1 0,0-1 0,-1 1 0,1-1 0,0 1 1,0-1-1,0 0 0,0 0 0,-1 1 0,1-1 0,0 0 0,0 0 0,0 0 1,0 0-1,0 0 0,0 0 0,0 0 0,-1 0 0,1 0 0,0 0 0,0-1 1,0 1-1,0 0 0,0-1 0,-1 1 0,1 0 0,0-1 0,0 1 0,0-1 1,-1 1-1,1-1 0,0 0 0,-1 1 0,1-2 0,4-2 41,0-1 0,-1 0 0,1-1 0,4-8 0,30-53 273,-25 42-202,28-41 0,-42 65-123,1 0 0,0 0 0,0 0-1,-1 0 1,1 0 0,0 0 0,0 0 0,0 0 0,0 1-1,0-1 1,0 0 0,1 0 0,-1 1 0,0-1 0,0 1-1,0-1 1,1 1 0,-1 0 0,0-1 0,2 1-1,-2 0 1,0 0 0,0 1-1,0-1 1,-1 0-1,1 1 1,0-1-1,0 1 1,0-1-1,0 1 1,-1 0-1,1-1 1,0 1-1,-1 0 1,1-1-1,0 1 1,-1 0-1,1 0 1,-1-1 0,1 1-1,0 2 1,3 6-14,-1 0 0,0 0 0,-1 1 0,3 11 0,-3-11 9,3 16 24,0-10-383,-2 1 1,0 0 0,0 18 0,-4-32 143,-8 2-100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09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161 39 13947,'1'-2'148,"-1"0"1,0 1-1,0-1 1,1 0-1,-1 1 1,-1-1-1,1 0 1,0 0-1,0 1 1,-1-1-1,1 0 1,-1 0-1,1 1 1,-1-1-1,0 1 0,1-1 1,-3-2-1,3 4-50,-1-1 0,0 0 0,0 1-1,0-1 1,0 1 0,0-1-1,0 1 1,-1 0 0,1-1 0,0 1-1,0 0 1,0 0 0,0 0 0,0 0-1,0 0 1,-1 0 0,1 0-1,0 0 1,0 0 0,0 0 0,0 1-1,0-1 1,0 0 0,0 1 0,0-1-1,0 1 1,0-1 0,-1 2-1,-5 2 60,2 0-1,-1 0 0,0 1 1,1-1-1,0 2 0,0-1 0,0 0 1,1 1-1,-1 0 0,2 0 0,-1 0 1,-4 11-1,-3 7-45,1 0 1,-7 29-1,16-51-105,-3 10 29,1 0 1,0 0 0,0 0-1,1 1 1,1-1 0,0 1-1,1 13 1,0-25-33,0-1 0,0 1 1,0 0-1,0-1 0,0 1 0,0-1 0,0 1 1,0-1-1,1 1 0,-1-1 0,0 1 0,0-1 0,0 1 1,1 0-1,-1-1 0,0 0 0,1 1 0,-1-1 1,0 1-1,1-1 0,-1 1 0,0-1 0,1 0 1,-1 1-1,1-1 0,-1 0 0,1 1 0,-1-1 0,1 0 1,-1 0-1,1 1 0,-1-1 0,1 0 0,0 0 1,0 0-1,1 0 0,-1-1 1,1 1-1,-1-1 0,0 0 1,0 1-1,1-1 0,-1 0 1,0 0-1,0 0 0,0 1 0,2-3 1,5-5 4,-1 0 0,10-16 0,29-62-3,-33 60-67,25-40 0,-38 66 56,1-1-1,-1 0 1,1 0 0,-1 1-1,1-1 1,0 0 0,-1 0-1,1 1 1,0-1 0,0 1-1,-1-1 1,1 1 0,0-1-1,0 1 1,0-1-1,0 1 1,1-1 0,-2 1 1,1 0 0,-1 1 1,1-1-1,0 0 1,-1 0-1,1 0 0,-1 0 1,1 0-1,-1 1 0,1-1 1,-1 0-1,1 1 0,-1-1 1,1 0-1,-1 1 0,0-1 1,1 0-1,-1 1 0,1-1 1,-1 1-1,1 0 1,1 3-23,1 1 1,-1 0 0,0 0-1,3 10 1,-3-8 15,110 410 1317,-102-364-1096,-2-1 0,0 100-1,-8-145-171,0-1-1,-1 1 0,1 0 0,-2-1 0,1 0 0,-1 1 1,0-1-1,-3 7 0,4-11-11,0 0-1,0 0 1,-1 0-1,1 0 1,-1 0-1,1 0 1,-1 0-1,0 0 1,0-1 0,0 1-1,0-1 1,0 1-1,0-1 1,0 0-1,0 0 1,-1 0-1,1 0 1,0 0 0,-1-1-1,1 1 1,-1 0-1,1-1 1,0 0-1,-4 0 1,0 0 6,0 0-1,0-1 1,0 0 0,0 0-1,0-1 1,0 1 0,1-1-1,-1 0 1,1-1 0,-1 0-1,1 0 1,0 0 0,0 0-1,0-1 1,0 1 0,1-1-1,0-1 1,-1 1 0,2-1-1,-6-6 1,2 1-20,1 0 0,0-1 0,0 1 0,1-1-1,1 0 1,0-1 0,0 1 0,1-1 0,-2-16 0,4 11-118,0 0-1,1 0 1,1 0 0,0 0-1,2 0 1,0 0-1,0 0 1,2 1 0,11-30-1,-11 34-180,1 0-1,0 0 0,1 1 1,0 0-1,1 0 1,0 0-1,0 1 0,1 0 1,1 1-1,0 0 1,0 1-1,0-1 0,15-7 1,13-2-627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09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0 108 16083,'13'6'1641,"1"1"-857,-1-4-280,9-3 1168,1-6-687,8-2-313,1-5-24,1-2-544,1 0-512,1-4 408,-1-5-64,-2 1-184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10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17308,'2'8'2008,"0"139"-687,33 228 0,-34-365-1302,4 18 32,-4-26-39,-1-1-1,0 0 0,1 0 0,-1 0 1,1 0-1,0 0 0,-1 0 0,1 0 1,0 0-1,-1 0 0,1 0 0,0 0 1,0 0-1,0 0 0,0-1 0,0 1 1,0 0-1,2 0 0,-3 0 0,1-1 0,0 0 0,0 0 0,-1 0 0,1 0 0,0 0 0,0 0 0,-1 0 0,1 0 0,0 0 0,0 0 0,-1-1 0,1 1 0,0 0 0,0 0 0,-1-1 0,1 1 0,-1 0 0,1-1 0,0 1 0,-1-1-1,1 1 1,-1-1 0,1 1 0,-1-1 0,1 1 0,-1-1 0,2-1 0,11-22 172,-10 18-112,125-316 1651,-73 169-1251,-27 90-906,-23 56-1158,-4 15 1123,-5 15 86,-2-1-208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11.1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1 115 14083,'39'122'3796,"-31"-103"-3431,0-1 0,2 0-1,0 0 1,15 21 0,-24-38-360,1 1-1,-1-1 1,0 1 0,0-1 0,0 1 0,1-1-1,-1 0 1,1 0 0,-1 0 0,1 0-1,-1 0 1,1 0 0,0 0 0,0 0 0,-1 0-1,1-1 1,0 1 0,0-1 0,0 1 0,0-1-1,-1 0 1,1 0 0,0 0 0,0 0-1,0 0 1,0 0 0,0 0 0,0-1 0,-1 1-1,1-1 1,0 1 0,0-1 0,0 0 0,-1 0-1,1 0 1,0 0 0,-1 0 0,1 0-1,-1 0 1,1 0 0,-1-1 0,0 1 0,1 0-1,-1-1 1,2-2 0,5-8-10,0 0 0,0 0 0,-1-1 0,0 0 0,-1 0 0,4-16 0,22-88-14,-19 62 4,-10 43 7,1-6 5,-2 16 41,0 11 48,1 15 77,-3-17-113,0-1 0,0 1 0,1-1 0,0 0 0,1 1 0,-1-1 0,1 0 0,1 0 0,-1 0 0,5 9 0,-6-15-45,0 1-1,-1-1 0,1 1 0,0-1 0,-1 0 0,1 1 0,0-1 1,-1 0-1,1 0 0,0 1 0,0-1 0,-1 0 0,1 0 1,0 0-1,0 0 0,0 0 0,-1 0 0,1 0 0,0 0 1,0 0-1,-1 0 0,1-1 0,0 1 0,0 0 0,-1 0 0,1-1 1,0 1-1,-1-1 0,1 1 0,0 0 0,-1-1 0,2 0 1,18-19 27,3-19 11,-18 30-41,0-1 0,1 1 1,8-10-1,-13 18-3,-1 1 1,0 0 0,0 0-1,0 0 1,0-1 0,0 1-1,0 0 1,0 0-1,1 0 1,-1 0 0,0 0-1,0-1 1,0 1-1,0 0 1,1 0 0,-1 0-1,0 0 1,0 0 0,0 0-1,0 0 1,1 0-1,-1 0 1,0 0 0,0 0-1,0-1 1,1 1-1,-1 0 1,0 0 0,0 0-1,0 1 1,1-1 0,-1 0-1,0 0 1,0 0-1,0 0 1,1 0 0,-1 0-1,0 0 1,0 0-1,0 0 1,1 0 0,-1 0-1,0 1 1,0-1 0,0 0-1,0 0 1,0 0-1,1 0 1,-1 0 0,0 1-1,0-1 1,0 0 0,0 0-1,0 0 1,0 1-1,0-1 1,0 0 0,0 0-1,0 0 1,0 1-1,3 14-12,-3-14 12,4 54 13,-3-35 21,0 1 0,1 0 0,9 35 1,-11-55-29,0-1 1,0 1 0,0-1-1,0 0 1,0 1 0,1-1 0,-1 1-1,0-1 1,0 1 0,0-1-1,0 1 1,1-1 0,-1 0 0,0 1-1,0-1 1,1 0 0,-1 1-1,0-1 1,0 0 0,1 1 0,-1-1-1,1 0 1,-1 1 0,0-1-1,1 0 1,-1 0 0,0 1 0,1-1-1,-1 0 1,1 0 0,-1 0-1,1 0 1,-1 0 0,1 0 0,-1 0-1,0 0 1,1 0 0,-1 0 0,1 0-1,-1 0 1,1 0 0,-1 0-1,1 0 1,-1 0 0,1 0 0,-1 0-1,0-1 1,1 1 0,-1 0-1,1 0 1,-1-1 0,0 1 0,1 0-1,-1 0 1,0-1 0,1 1-1,-1 0 1,0-1 0,1 1 0,-1-1-1,0 1 1,0 0 0,0-1-1,1 0 1,17-31 198,-16 29-175,23-56 251,-16 35-183,2 1 0,15-26-1,-26 48-96,0 0 0,0 1-1,1-1 1,-1 1-1,0-1 1,1 0 0,-1 1-1,0-1 1,1 1-1,-1-1 1,1 1 0,-1-1-1,1 1 1,-1 0-1,1-1 1,-1 1 0,1 0-1,0-1 1,-1 1-1,1 0 1,-1-1-1,1 1 1,0 0 0,-1 0-1,1 0 1,0 0-1,-1 0 1,1 0 0,1 0-1,-1 0 0,-1 1 1,1 0-1,0-1 0,0 1 0,0 0 1,0 0-1,-1 0 0,1 0 0,0 0 0,-1 0 1,1 0-1,-1 0 0,1 0 0,-1 0 0,1 2 1,3 8 3,-1 1 1,2 18 0,-4-24 7,27 163 266,-28-168-262,0 0 0,1 0 0,-1 0 0,0 0 0,0 0 0,0-1 0,1 1 0,-1 0 0,0 0 0,1 0 0,-1-1 0,0 1 0,1 0 0,-1-1 0,1 1 0,0 0 0,-1-1 0,2 2 0,-2-2-4,1 0 1,-1-1-1,0 1 1,1 0-1,-1 0 1,0 0 0,1 0-1,-1-1 1,1 1-1,-1 0 1,0 0-1,1-1 1,-1 1-1,0 0 1,0-1-1,1 1 1,-1 0 0,0-1-1,0 1 1,1 0-1,-1-1 1,0 1-1,0-1 1,0 1-1,1-1 1,11-37 413,-11 33-397,10-31 257,-4 17-208,-1 0 1,-2 0-1,0-1 0,0 1 1,0-34-1,-4 52-112,0-1-1,-1 1 0,1-1 1,0 1-1,-1-1 0,0 1 1,1-1-1,-1 1 1,0 0-1,1-1 0,-1 1 1,0 0-1,0 0 1,0-1-1,0 1 0,0 0 1,0 0-1,-2-1 0,1 1-317,1 0 0,0 0-1,0 0 1,0 0-1,0-1 1,0 1-1,0 0 1,0-1-1,0 1 1,1 0-1,-2-3 1,2-7-934,2 3 523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2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84 16980,'1'6'308,"1"0"1,-1-1-1,1 1 0,1-1 1,-1 0-1,1 1 1,-1-1-1,2 0 1,-1 0-1,7 7 0,-7-9-207,0-1-1,0 0 0,0 0 0,0 0 0,0 0 0,1-1 1,-1 1-1,1-1 0,-1 0 0,1 0 0,-1 0 0,1 0 1,0-1-1,-1 1 0,1-1 0,0 0 0,0 0 0,3-1 0,2 0-394,0-1 0,0 0-1,0 0 1,0-1-1,0 0 1,-1-1-1,1 0 1,-1 0 0,0-1-1,0 0 1,-1 0-1,10-9 1,-7 6-202,-1-1 1,-1 0-1,1-1 1,-2 0-1,1 0 1,-1 0-1,-1-1 1,8-17-1,-10 17 916,-8 12 1014,-8 19 614,3-3-1266,1 1 0,2 0 0,0 1 0,0-1 0,2 1-1,0 0 1,-1 23 0,5-40-729,0 1 0,0-1-1,0 1 1,0-1 0,0 0 0,1 1-1,-1-1 1,1 0 0,-1 1 0,1-1-1,0 0 1,0 0 0,0 1 0,0-1-1,1 0 1,0 2 0,0-3-33,-1 0 0,0-1 0,0 1 0,0 0-1,1 0 1,-1-1 0,0 1 0,1-1 0,-1 1 0,1-1 0,-1 0 0,1 0 0,-1 1 0,0-1 0,1 0 0,-1 0 0,1 0 0,-1-1 0,1 1 0,-1 0 0,1 0-1,-1-1 1,0 1 0,1-1 0,-1 1 0,0-1 0,3-1 0,5-3 19,0 0-1,0-1 0,-1 0 1,1 0-1,-1-1 0,8-9 1,45-53 11,-34 37-29,-19 23-21,-1 0-26,1 1-1,-1 0 0,2 0 1,-1 0-1,13-7 0,-21 14 22,1 1 0,-1 0 0,0-1 0,1 1 1,-1 0-1,1 0 0,-1-1 0,1 1 0,-1 0 0,1 0 0,-1 0 0,1 0 0,-1 0 0,1 0 0,-1 0 0,1 0 0,-1 0 1,1 0-1,-1 0 0,1 0 0,-1 0 0,1 0 0,-1 0 0,1 0 0,-1 1 0,1-1 0,-1 0 0,0 0 0,1 1 0,-1-1 0,1 0 1,-1 1-1,0-1 0,1 0 0,-1 1 0,0-1 0,1 0 0,-1 1 0,0-1 0,1 1 0,-1-1 0,0 1 0,0-1 0,0 1 1,1-1-1,-1 0 0,0 1 0,0 0 0,3 27-140,-3-25 130,-6 77-131,6-80 144,0 0 0,0 1 0,0-1 0,0 0 0,0 0-1,0 1 1,-1-1 0,2 0 0,-1 1 0,0-1 0,0 0-1,0 0 1,0 1 0,0-1 0,0 0 0,0 0 0,0 1-1,0-1 1,0 0 0,1 0 0,-1 1 0,0-1 0,0 0 0,0 0-1,0 1 1,1-1 0,-1 0 0,0 0 0,0 0 0,1 0-1,-1 1 1,0-1 0,0 0 0,1 0 0,-1 0 0,10-5-489,13-19-1064,-20 20 1143,20-20-520,-13 14 315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11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0 11298,'1'1'294,"0"0"0,-1 0 0,1 0-1,0-1 1,-1 1 0,1 0-1,-1 0 1,1 0 0,-1 0-1,1 0 1,-1 0 0,0 0 0,0 0-1,1 0 1,-1 0 0,0 0-1,0 0 1,0 0 0,0 0-1,0 0 1,0 0 0,0 1 0,-1-1-1,1 0 1,0 0 0,-1 0-1,0 1 1,-15 36 1404,7-19-736,-24 78 671,28-81-1549,1 0 0,1 1 0,1-1 1,-1 20-1,3-34-85,0-1 1,0 1-1,0-1 1,0 1-1,0-1 1,0 1-1,0-1 1,0 0-1,1 1 1,-1-1-1,1 1 1,-1-1-1,1 0 1,-1 1 0,1-1-1,0 0 1,0 1-1,-1-1 1,1 0-1,0 0 1,0 0-1,0 0 1,0 0-1,1 0 1,-1 0-1,2 1 1,0-1-3,-1-1 1,0 0 0,0 0-1,1 0 1,-1 0-1,0 0 1,0 0 0,1 0-1,-1-1 1,0 1 0,0-1-1,0 0 1,0 0 0,0 0-1,0 0 1,4-2-1,11-7-364,1-1-1,-2-1 0,1 0 0,-2-2 0,0 0 0,0 0 0,-1-1 0,14-21 0,-20 19-267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12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3 104 18612,'-2'3'2449,"3"-6"-2097,9-6 1016,6-1-424,7-1-376,3-2-336,5-1-944,1-2-240,-1 5 784,2 0-144,2 3-192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12.6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76 16780,'20'-2'1293,"-1"0"1,0-1 0,0-1 0,19-6 0,18-4-638,112-25-1605,-168 39 926,1-1 1,-1 1 0,0 0 0,0 0-1,1 0 1,-1 0 0,0 0 0,0 0-1,1 0 1,-1 0 0,0 0 0,1 0-1,-1 0 1,0 0 0,0 0 0,1 0-1,-1 0 1,0 0 0,0 0 0,1 0-1,-1 0 1,0 0 0,0 0 0,1 0-1,-1 1 1,0-1 0,0 0 0,1 0-1,-1 0 1,0 0 0,0 1 0,0-1-1,1 0 1,-1 0 0,0 1 0,0-1-1,0 0 1,0 0 0,1 1 0,-1-1 0,0 0-1,0 0 1,0 1 0,0-1 0,0 0-1,0 0 1,0 1 0,0-1 0,0 0-1,0 1 1,0-1 0,0 0 0,0 1-1,-5 16-349,4-14 245,-5 21 120,1 0 0,2 0 0,0 1 0,2-1 0,0 0 0,2 1 0,1-1 0,7 39 1,1-22 51,2 0 1,25 56 0,-19-53-261,-8-15 180,-1 0-1,-2 1 1,-1 0 0,-1 1-1,-2-1 1,-1 1-1,-1 0 1,-2-1 0,-1 1-1,-10 51 1,11-75 142,-1 0-1,0 0 1,0-1 0,0 1 0,-1-1 0,0 1-1,0-1 1,-1 0 0,0 0 0,0-1 0,0 1-1,0-1 1,-8 7 0,7-8 18,0-1 0,-1 1-1,1-1 1,0-1 0,-1 1 0,0-1-1,1 0 1,-1 0 0,0-1 0,0 0-1,0 0 1,0 0 0,0-1 0,-1 1-1,-9-2 1,1-1-66,0 0-1,0-1 1,1 0-1,-1-1 1,1-1-1,0 0 1,0-1 0,0-1-1,-13-8 1,25 14-136,1 0 1,0 1 0,-1-1-1,1 0 1,0 0 0,0 0 0,0 0-1,0 0 1,0-1 0,0 1-1,0 0 1,0 0 0,0-1 0,0 1-1,1 0 1,-1-1 0,1 1-1,-1-2 1,1 2 35,0 0 0,0 0 0,0-1 0,1 1 0,-1 0 0,0 0 0,1 0 0,-1 0 0,1 0 0,-1 0 0,1 0 0,0 1 0,-1-1 0,1 0 0,0 0 0,0 0-1,-1 1 1,1-1 0,0 0 0,0 1 0,0-1 0,0 1 0,0-1 0,0 1 0,1-1 0,22-12-488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13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21 127 16452,'8'-10'570,"8"-9"405,2 0-1,29-25 0,-42 40-817,0 1-1,0-1 1,0 1-1,0 0 1,0 0-1,1 0 1,-1 1-1,1 0 1,0 0 0,0 0-1,0 1 1,0 0-1,0 0 1,0 1-1,0-1 1,8 2-1,-12-1-124,0 0-1,0 1 1,0 0-1,0 0 1,1-1-1,-1 1 1,0 0-1,-1 1 1,1-1-1,0 0 1,0 0-1,0 1 1,-1-1-1,1 1 1,-1 0-1,1-1 1,-1 1-1,0 0 1,1 0-1,-1 0 1,0 0-1,0 0 1,-1 0-1,1 0 1,0 0-1,-1 0 1,1 4-1,1 2-10,-1 0 1,0 0-1,-1 0 0,0 0 0,-1 1 1,-1 11-1,-2 0-8,-2 0 0,0 0 0,-1-1 1,0 0-1,-21 36 0,-65 86 62,57-91-17,26-35-34,2-4 5,0 0 1,0 1-1,1 0 0,1 0 1,0 1-1,-7 22 0,13-34-21,-1 1 0,1 0-1,0 0 1,-1 0-1,1-1 1,0 1 0,0 0-1,0 0 1,0 0-1,0-1 1,0 1 0,1 0-1,-1 0 1,1 0-1,-1-1 1,1 1-1,0 0 1,0-1 0,-1 1-1,1 0 1,0-1-1,0 1 1,2 1 0,0-1-25,-1 0 0,1-1 1,-1 1-1,1-1 1,0 0-1,-1 0 0,1 0 1,0 0-1,0 0 1,0 0-1,0-1 0,0 1 1,3-1-1,5 0-258,-1 0 1,0 0-1,1-1 0,-1-1 0,0 0 1,0 0-1,14-6 0,-18 5 140,0 1-1,0-2 1,0 1 0,-1-1 0,0 1-1,10-10 1,0-4-520</inkml:trace>
  <inkml:trace contextRef="#ctx0" brushRef="#br0" timeOffset="1">78 418 14123,'-4'-7'2112,"4"4"-1015,0-1-481,10-1 2360,4-1-1711,5 1-513,1-4-304,6-2-872,1-5-424,0-3 720,2 1-136,-2-2-168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13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19 270 14307,'-7'28'1550,"4"-16"-752,0 0 0,1 0 1,1 1-1,-1-1 0,2 17 0,0-28-774,0-1 0,0 0 0,0 0 0,0 1 0,0-1 0,0 0 0,0 1 0,0-1 0,0 0 0,1 0 0,-1 1 0,0-1 1,0 0-1,0 0 0,0 0 0,1 1 0,-1-1 0,0 0 0,0 0 0,0 0 0,1 1 0,-1-1 0,0 0 0,0 0 0,1 0 0,-1 0 0,0 0 0,0 0 0,1 1 1,-1-1-1,0 0 0,0 0 0,1 0 0,-1 0 0,0 0 0,1 0 0,-1 0 0,0 0 0,0 0 0,1 0 0,-1 0 0,0 0 0,0-1 0,1 1 0,-1 0 0,0 0 1,0 0-1,1 0 0,-1 0 0,0-1 0,0 1 0,1 0 0,-1 0 0,0-1 0,13-9 361,26-36 229,-31 35-585,-1 1 0,2 0 1,-1 1-1,2 0 0,-1 1 0,16-12 0,-24 20-32,-1-1 0,1 1 1,0-1-1,0 1 0,0-1 1,0 1-1,0 0 1,-1-1-1,1 1 0,0 0 1,0 0-1,0-1 1,0 1-1,0 0 0,0 0 1,0 0-1,0 0 0,0 0 1,0 1-1,0-1 1,0 0-1,0 0 0,0 1 1,-1-1-1,3 1 0,-2 0 2,0 0-1,0 0 0,0 1 0,0-1 1,0 0-1,-1 0 0,1 1 0,0-1 1,0 1-1,-1-1 0,1 0 0,-1 1 1,0-1-1,1 3 0,0 7 21,0 1 0,0-1 0,-2 17 0,0-22 9,-4 32 169,3-31-65,0 0 0,1 1 0,0-1 0,1 1-1,0 12 1,14-33 414,-4-2-499,11-19-1636,-20 32 1461,-1 0 1,1-1-1,0 1 1,-1 0-1,1-1 1,-1 1-1,0-1 0,1 1 1,-1 0-1,0-1 1,-1 1-1,1-1 0,0 1 1,-2-4-1,-2-6-455</inkml:trace>
  <inkml:trace contextRef="#ctx0" brushRef="#br0" timeOffset="1">193 0 19860,'5'3'1505,"-2"2"-1153,1 2-184,3 1 648,2 0-352,1 0-600,0-1-344,0-2-32,-2-5 408,-2-5-160,0-5-88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14.1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1 16428,'-2'4'293,"0"0"0,0 0 0,-1 0 0,0 0 0,1-1 0,-1 1 0,-1-1 0,1 1 0,-7 4 0,-41 24 1636,39-25-1331,0 0 0,-19 15 0,31-22-604,0 0 1,0 1-1,-1-1 0,1 0 1,0 0-1,0 0 0,-1 1 1,1-1-1,0 0 0,0 0 1,0 1-1,0-1 0,-1 0 1,1 0-1,0 1 1,0-1-1,0 0 0,0 1 1,0-1-1,0 0 0,0 1 1,0-1-1,0 0 0,0 1 1,0-1-1,0 0 0,0 1 1,0-1-1,0 0 0,0 0 1,0 1-1,0-1 0,0 1 1,11 5-200,24 1-124,-26-5 272,7 1 10,0 1-1,0 0 1,-1 2-1,29 13 1,-40-17 70,0 0-1,0 0 1,-1 0 0,1 0 0,-1 1 0,1 0-1,-1-1 1,0 1 0,0 0 0,0 1-1,0-1 1,-1 1 0,0-1 0,1 1-1,-1 0 1,0-1 0,-1 1 0,1 0 0,-1 0-1,0 0 1,0 1 0,0-1 0,0 0-1,0 5 1,-2-6 11,0 1 0,1-1 0,-1 1-1,0-1 1,0 0 0,-1 0 0,1 1 0,-1-1-1,1 0 1,-1 0 0,0 0 0,0-1 0,-1 1 0,1 0-1,0-1 1,-1 0 0,0 1 0,1-1 0,-1 0-1,0 0 1,0-1 0,0 1 0,-1 0 0,-2 0-1,-8 4-80,1-2-1,-1 0 0,1 0 1,-24 2-1,-47 0-108,44-6-48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15.4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98 9730,'-10'8'251,"0"0"0,1 1 0,0 0 0,-10 13 0,16-18-184,1 0 0,0 0 0,0 0 0,0 0 0,0 0 0,1 1 0,-1-1 1,1 1-1,1-1 0,-1 0 0,0 1 0,1-1 0,0 1 0,0 0 0,2 7 1,0 0 96,1 0 0,0 0 0,1-1 0,0 1 0,1-1 0,0 0 0,1-1 1,1 1-1,-1-1 0,16 17 0,-7-10 65,1-1 1,0 0-1,2-2 1,36 25-1,-33-27-145,1-1 0,1 0 0,0-2 0,0-1-1,1-1 1,0-1 0,0-1 0,32 3 0,13-3 80,118-6 0,-106-4-89,0-3 1,0-4-1,-2-4 0,1-3 0,-2-3 1,129-55-1,234-154 529,-391 204-374,1 2 0,1 2 0,101-30-1,-112 43-68,1 1 1,0 2-1,0 2 0,1 2 0,75 4 0,-93 1-100,0 2 1,1 0 0,-1 2-1,-1 1 1,27 10-1,-39-12-24,0 1 0,0 0 0,-1 0 0,0 1 0,0 0 0,0 1 0,-1 1 0,0-1 0,0 1 0,-1 1 0,13 17 0,-6 8 243,-14-30-205,0 1 0,1-1-1,0 1 1,0-1 0,6 9-1,-9-13-97,1-1 0,-1 0-1,0 1 1,1-1 0,-1 0-1,0 1 1,1-1 0,-1 0 0,0 1-1,1-1 1,-1 0 0,1 0-1,-1 1 1,0-1 0,1 0-1,-1 0 1,1 0 0,-1 0-1,1 0 1,-1 1 0,1-1-1,-1 0 1,1 0 0,-1 0-1,1 0 1,-1 0 0,0-1-1,1 1 1,-1 0 0,1 0-1,-1 0 1,1 0 0,-1 0-1,1-1 1,-1 1 0,0 0 0,1 0-1,-1-1 1,1 1 0,-1 0-1,0-1 1,1 1 0,-1 0-1,0-1 1,0 1 0,1-1-1,10-20-556,-7 5 264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4:15.9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2 623 15363,'-1'-3'87,"1"1"-1,0-1 0,0 1 1,0-1-1,0 1 0,0 0 1,0-1-1,1 1 1,-1-1-1,1 1 0,-1 0 1,1-1-1,0 1 0,0 0 1,2-3-1,20-31 250,-3 13-97,1 0 0,2 2 0,0 0 0,1 2 0,27-18 0,-30 22-110,185-125 756,-165 115-806,2 3-1,0 1 1,55-18 0,-87 35-73,0 1 1,0 0-1,1 1 0,-1 0 0,1 1 0,-1 0 1,1 1-1,-1 0 0,1 1 0,-1 0 0,1 1 1,-1 1-1,0-1 0,1 2 0,-2-1 0,1 2 1,0-1-1,-1 2 0,11 6 0,9 9 44,-2 2 0,0 2 0,-1 0 0,30 38 0,33 31 362,-83-88-362,0 0 0,1 0 0,0-1 0,0 0 0,1-1 1,-1 0-1,1 0 0,0-1 0,0 0 0,0 0 0,1-1 0,-1 0 1,0-1-1,1 0 0,12 0 0,12-3 145,0-1 0,65-13 0,-74 11-157,409-54 1035,-397 56-900,0-1 0,-1-1 1,66-20-1,-88 20-174,0-1 0,0 0 0,-1-1 1,1 0-1,-2-1 0,1 0 0,-1-1 0,0-1 1,-1 0-1,0-1 0,-1 1 0,11-16 0,-13 15-70,-1 0-1,0 0 0,0-1 0,-1 0 0,-1 0 0,0-1 0,0 1 0,-1-1 0,-1 0 0,0 0 0,1-27 1,-7-15-168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44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12 400 14915,'-11'8'4112,"27"-21"-87,-3-1-4135,55-71 859,-16 17-742,3 3 1,72-66-1,-93 102-2885,-43 26 2247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45.4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191 53 11707,'1'-1'161,"0"0"0,-1 0 1,1 0-1,-1 0 1,1 0-1,-1 0 0,1 0 1,-1-1-1,0 1 1,1 0-1,-1 0 1,0 0-1,0-1 0,0 1 1,0 0-1,0 0 1,0 0-1,0-1 0,0 1 1,-1 0-1,1 0 1,0 0-1,-1-1 1,1 1-1,-1 0 0,1 0 1,-1 0-1,0 0 1,1 0-1,-1 0 1,0 0-1,0 0 0,0 0 1,-1-1-1,0 1 16,1-1-1,-1 1 1,0 0-1,0 0 1,0 0-1,1 0 1,-1 0-1,0 0 1,0 1-1,0-1 0,-1 0 1,1 1-1,0 0 1,0-1-1,0 1 1,0 0-1,0 0 1,0 0-1,-4 1 1,0 1-64,1 1 0,-1 0 1,0 0-1,1 0 0,-1 1 1,1-1-1,0 1 0,1 1 0,-1-1 1,1 1-1,-1 0 0,1 0 1,1 0-1,-7 10 0,1 0-90,1 1 0,1 0 0,0 1 0,-5 19 0,6-15-13,1 0 0,-3 38 0,7-51-13,1 0-1,0 1 1,0-1-1,1 0 1,0 0 0,0 0-1,1 0 1,0 0 0,0 0-1,5 10 1,-6-16 1,-1-1 1,1 0-1,-1 0 1,1 1-1,0-1 1,-1 0-1,1 0 1,0 0-1,0 0 0,0 0 1,0 0-1,0 0 1,0 0-1,0-1 1,0 1-1,0 0 1,0-1-1,1 1 1,-1 0-1,0-1 1,0 0-1,1 1 0,-1-1 1,0 0-1,3 1 1,-2-2 0,0 1 0,0-1 0,0 0 0,0 1 0,-1-1 0,1 0 0,0 0 0,-1 0 0,1-1 0,0 1 0,-1 0 0,1 0 0,-1-1 0,0 1 0,2-3 0,4-5 3,-1 0 1,0-1-1,-1 0 0,8-18 1,-9 17-6,0 0 1,-1-1-1,0 1 1,-1-1-1,0 1 1,-1-1-1,-1 0 1,0-15-1,0 26-30,0 0-1,0-1 1,0 1 0,-1 0-1,1 0 1,0 0-1,0 0 1,-1 0-1,1 0 1,-1-1 0,1 1-1,-1 0 1,1 0-1,-2-1 1,2 2-4,-1 0-1,1 0 1,0 0-1,-1 0 1,1-1 0,0 1-1,0 0 1,-1 0 0,1 0-1,0 0 1,-1 0-1,1 0 1,0 0 0,-1 1-1,1-1 1,0 0 0,0 0-1,-1 0 1,1 0-1,0 0 1,0 0 0,-1 0-1,1 1 1,0-1-1,0 0 1,-1 0 0,1 0-1,0 1 1,0-1 0,0 0-1,-1 0 1,1 1-1,0-1 1,-2 3-135,0 0 0,0 0 0,1-1 0,-1 1 0,1 1 0,-1-1 0,1 0 0,-1 4-1,-1 18-412,5 3-155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3.2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35 17068,'5'-4'365,"-1"0"1,1 1 0,0-1 0,-1 1-1,1 0 1,1 0 0,-1 0 0,10-2-1,-13 4-263,0 1 0,-1-1-1,1 1 1,0 0 0,0 0-1,0 0 1,0 0-1,-1 0 1,1 0 0,0 0-1,0 1 1,0-1 0,0 0-1,-1 1 1,1 0 0,0-1-1,-1 1 1,1 0-1,0 0 1,-1 0 0,1 0-1,-1 0 1,1 1 0,-1-1-1,0 0 1,0 1 0,1-1-1,-1 1 1,0-1-1,0 1 1,1 2 0,0 2 3,1 0-1,-1 0 1,0 0 0,-1 1 0,1-1 0,-1 1 0,-1-1 0,1 1-1,-1-1 1,0 1 0,-1-1 0,1 1 0,-1-1 0,-1 1 0,1-1 0,-4 8-1,-3 10 341,-2-1-1,-21 40 0,18-42-94,9-16-210,1-1 0,0 1 0,0 0 1,1 0-1,-4 10 0,6-15-134,0 0 0,0 1 0,0-1 0,0 0 1,0 0-1,0 0 0,0 0 0,0 0 0,0 0 0,0 0 0,0 0 0,0 0 0,0 1 0,0-1 1,0 0-1,0 0 0,1 0 0,-1 0 0,0 0 0,0 0 0,0 0 0,0 0 0,0 0 1,0 0-1,0 0 0,0 0 0,0 0 0,0 1 0,1-1 0,-1 0 0,0 0 0,0 0 1,0 0-1,0 0 0,0 0 0,0 0 0,0 0 0,1 0 0,-1 0 0,0 0 0,0 0 1,0 0-1,0 0 0,0-1 0,0 1 0,0 0 0,0 0 0,0 0 0,1 0 0,-1 0 1,0 0-1,0 0 0,0 0 0,0 0 0,0 0 0,0 0 0,0 0 0,0 0 0,0 0 1,0-1-1,13-5 50,11-11-281,-9 6-307,-4 2 386,1 0 0,-1 0 0,-1-1 0,0-1 0,11-13 0,-15 14-202</inkml:trace>
  <inkml:trace contextRef="#ctx0" brushRef="#br0" timeOffset="1">32 206 17108,'-18'3'2096,"8"-3"-1176,7 0-376,13-2 1537,9-2-769,8-1-552,-1-2-560,4 0-1072,0 0 856,0 7-168,-3 0-120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45.9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78 15243,'-2'16'774,"-2"1"-248,1 0 0,1 1 0,1-1 1,0 1-1,2-1 0,2 25 0,-3-41-495,0 0 0,0 0-1,1 0 1,-1-1 0,0 1-1,0 0 1,0 0 0,1 0-1,-1-1 1,0 1 0,1 0 0,-1 0-1,1-1 1,-1 1 0,1 0-1,-1-1 1,1 1 0,-1 0-1,1-1 1,0 1 0,-1-1 0,1 1-1,0-1 1,0 1 0,-1-1-1,1 0 1,0 1 0,0-1-1,0 0 1,-1 0 0,1 0 0,0 1-1,0-1 1,0 0 0,0 0-1,-1 0 1,1 0 0,0 0-1,0 0 1,0-1 0,0 1 0,-1 0-1,1 0 1,0-1 0,0 1-1,0 0 1,-1-1 0,1 1-1,0-1 1,-1 1 0,1-1 0,1 0-1,4-4 129,1 0-1,0-1 1,-1 0-1,6-6 1,-11 10-121,22-25 422,-1 0 1,-1-2-1,-1 0 1,28-59-1,-48 88-452,0 0 0,0-1 0,1 1 1,-1 0-1,0 0 0,0-1 0,0 1 0,0 0 0,1-1 1,-1 1-1,0 0 0,0-1 0,0 1 0,0 0 0,0-1 1,0 1-1,0 0 0,0-1 0,0 1 0,0 0 0,0-1 0,0 1 1,0-1-1,0 1 0,0 0 0,0-1 0,-1 1 0,1 0 1,0 0-1,0-1 0,0 1 0,0 0 0,-1-1 0,1 1 1,0 0-1,0 0 0,-1-1 0,1 1 0,0 0 0,0 0 1,-1-1-1,1 1 0,0 0 0,-1 0 0,1 0 0,0 0 1,-1 0-1,1 0 0,0-1 0,-1 1 0,1 0 0,0 0 1,-1 0-1,1 0 0,0 0 0,-1 0 0,1 0 0,-1 0 1,1 1-1,-29 5 37,16-3-209,6-1-80,0-1 0,1 0 1,-1 0-1,0-1 0,0 0 1,0 0-1,0 0 1,1-1-1,-1 0 0,0-1 1,1 1-1,-11-5 0,7-2-439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46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3 16235,'-1'-1'183,"-1"1"0,1-1-1,0 1 1,-1 0 0,1-1-1,0 1 1,-1 0 0,1 0-1,-1 0 1,1 0 0,0 1-1,-1-1 1,1 0 0,0 0-1,-1 1 1,1-1 0,0 1-1,-1-1 1,1 1 0,0 0-1,-2 0 1,3 0-111,0 0 0,-1 0 0,1 0 0,0 0 0,-1 0 0,1 0 0,0 0 0,0 0 0,0 0 0,0 0 0,0 0 0,0 0 0,0 0 0,0 0 0,0 0 0,1 0 0,-1 0 0,0 0 0,1 0 0,-1-1 0,0 1 0,1 0 0,-1 0 0,1 0 0,0 0 0,-1-1 0,1 1 0,0 0 0,-1 0 0,1-1 0,1 2 0,3 3 0,1-1 0,-1 1 0,1-1 0,0 0 0,0 0 0,1 0-1,-1-1 1,1 0 0,0-1 0,0 1 0,0-1 0,0 0 0,0-1 0,0 0 0,14 1-1,-2-2-65,0 0-1,0-1 1,0 0-1,0-2 1,18-5-1,-20 5 2,0-2 0,0 0 0,0 0 0,-1-2 0,0 0 0,0-1 0,24-16 0,-49 111-214,7 6 313,19 170 0,0-14 535,-16-248-632,-1 0 1,0 0 0,0 0 0,0 1 0,0-1-1,-1 0 1,1 0 0,0 0 0,0 0 0,-1 1 0,1-1-1,-1 0 1,1 0 0,-1 0 0,1 0 0,-1 0-1,-1 1 1,0 0 23,-1 0-1,1-1 0,-1 1 1,0-1-1,0 0 0,0 0 1,0 0-1,0 0 0,0 0 1,0-1-1,0 1 0,0-1 1,-3 0-1,-192-3 1515,147-1-2370,77 8-402,-17-4 859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47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0 102 17668,'6'10'1480,"11"-10"-920,3-6-160,12-3 673,5-1-265,12-2-304,1 0-24,6-4-224,-3 2-264,-7 2-640,-7 4-344,-11 2 760,-8 2-185,-11 1-143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5:47.7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55 16379,'20'13'1969,"6"0"-1225,6-12-256,5-2 1033,9-8-665,0-3-96,1-3-376,-3-1-448,-3 0-736,-9 3 744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06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65 117 13819,'-58'1'5600,"57"-1"-5551,1 0 0,0 0 0,0 0 0,0 0 0,0 0 0,-1 0 0,1 0 0,0 0 0,0 0 0,0 0 0,-1 0 0,1 0 0,0 0 0,0 0 0,0 0 0,-1 0 0,1 0 0,0 0 0,0 0 1,0 0-1,0 0 0,-1 0 0,1-1 0,0 1 0,0 0 0,0 0 0,0 0 0,0 0 0,0 0 0,-1-1 0,1 1 0,0 0 0,0 0 0,0 0 0,0 0 0,0-1 0,0 1 0,0 0 0,4-7 714,10-5-236,3-2-411,1 1 0,1 0 0,0 2 1,1 0-1,0 1 0,35-11 0,-54 20-115,0 1-1,0 0 1,0-1-1,0 1 0,0 0 1,0 0-1,0 0 0,-1 0 1,1 0-1,0 0 1,0 0-1,0 0 0,0 0 1,0 0-1,0 0 1,0 0-1,0 1 0,0-1 1,-1 0-1,1 1 0,0-1 1,0 1-1,0-1 1,-1 1-1,1-1 0,0 1 1,0-1-1,-1 1 1,1 0-1,-1 0 0,1-1 1,0 1-1,-1 0 0,0 0 1,1-1-1,-1 1 1,1 0-1,-1 0 0,0 0 1,0 0-1,1 0 1,-1 0-1,0 0 0,0-1 1,0 1-1,0 0 1,0 0-1,0 0 0,0 0 1,0 0-1,-1 0 0,1 1 1,-1 6 1,-1 0 1,1 0 0,-1-1-1,-6 15 1,-61 120 46,19-42 15,47-94-61,-9 26 7,11-31-10,1 0 0,0-1 0,0 1 0,0 0 0,0-1 0,0 1 0,0 0 0,0 0 1,0-1-1,0 1 0,0 0 0,0-1 0,0 1 0,0 0 0,1-1 0,-1 1 0,0-1 0,0 1 0,1 0 0,-1-1 0,1 1 0,-1-1 1,0 1-1,1-1 0,-1 1 0,1-1 0,-1 1 0,1-1 0,-1 1 0,1-1 0,-1 0 0,1 1 0,0-1 0,-1 0 0,1 1 1,0-1-1,-1 0 0,1 0 0,0 0 0,-1 0 0,2 0 0,10 0-8,0 0-1,0-1 1,0-1 0,0 0-1,-1 0 1,18-7 0,14-2-26,-32 8-1,0 1 1,0 1-1,1 0 0,-1 0 0,1 1 1,-1 1-1,13 1 0,-22-1 21,1-1 0,-1 1 0,1 0 1,-1 0-1,1 0 0,-1 0 0,0 0 0,0 1 0,1-1 0,-1 1 0,0-1 0,0 1 0,-1 0 0,1 0 0,2 2 0,-2-1 6,-1 0 1,0 0-1,0-1 0,0 1 1,0 0-1,0 0 0,-1 0 1,1 0-1,-1 0 1,0 0-1,0 0 0,0 0 1,0 0-1,0 0 0,-1 0 1,0 4-1,-2 1 84,1-1-1,-1 0 0,0 0 1,0 0-1,-1 0 1,0 0-1,0-1 0,-1 0 1,1 0-1,-1 0 1,-1 0-1,1-1 1,-1 0-1,0 0 0,0 0 1,-1-1-1,1 0 1,-1 0-1,-10 4 0,-1 0 103,1-1 0,-1-1 0,-1-1-1,1-1 1,-1 0 0,-34 2 0,52-6-265,0 0 0,1 0 0,-1 0 0,1 1 0,-1-1 0,0 0 0,1 0 0,-1 0 1,1 0-1,-1-1 0,0 1 0,1 0 0,-1 0 0,1 0 0,-1 0 0,1-1 0,-1 1 0,1 0 0,-1 0 0,1-1 1,-1 1-1,1 0 0,-1-1 0,1 1 0,-1-1 0,1 1 0,-1-1 0,3-14-3273,2-3 3066,-2-7-857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07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247 0 15355,'-25'41'4045,"5"-8"-3426,-29 51 590,3 1 0,-43 115 0,82-178-1062,-2 6-13,7-27-570,5-16-610,-1-2 502,-1 0-1,0-33 1,-2 37 310,0-29-428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08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245 68 12299,'0'-1'128,"0"-1"0,0 0 0,0 1 1,0-1-1,0 1 0,0-1 1,0 1-1,-1-1 0,1 0 1,0 1-1,-1-1 0,0 1 0,1 0 1,-1-1-1,0 1 0,1-1 1,-1 1-1,0 0 0,0 0 0,0-1 1,0 1-1,-1 0 0,1 0 1,0 0-1,0 0 0,-1 0 0,1 1 1,0-1-1,-1 0 0,1 0 1,-1 1-1,1-1 0,-1 1 0,1 0 1,-1-1-1,1 1 0,-1 0 1,0 0-1,1 0 0,-1 0 0,1 0 1,-1 0-1,1 0 0,-1 1 1,1-1-1,-4 2 0,-2-1 178,0 2 0,-1-1-1,1 1 1,0 0 0,1 1-1,-1 0 1,0 0 0,-9 8-1,10-6-171,1-1 1,0 2-1,-1-1 0,2 1 0,-1 0 0,1 0 1,-6 14-1,8-17-104,0 0 1,1 0-1,0 1 1,-1-1-1,1 1 1,1-1-1,-1 1 1,1-1-1,0 1 1,0 0-1,0-1 1,0 1-1,1-1 1,0 1-1,2 5 1,-3-9-30,0 0 0,1-1 1,-1 1-1,1 0 0,-1-1 0,1 1 1,-1 0-1,1-1 0,0 1 0,-1-1 0,1 1 1,0-1-1,-1 1 0,1-1 0,0 0 1,0 1-1,-1-1 0,1 0 0,0 0 1,0 0-1,0 1 0,-1-1 0,1 0 1,0 0-1,0 0 0,0 0 0,0 0 1,-1 0-1,1-1 0,0 1 0,0 0 0,0 0 1,-1-1-1,1 1 0,0 0 0,0-1 1,-1 1-1,1 0 0,0-1 0,-1 1 1,2-2-1,3-1 10,0 0 0,0-1 0,-1 1 0,7-7 0,1-3 22,-1 0 0,-1 0 1,0-1-1,0-1 0,-1 0 1,-1 0-1,-1 0 0,8-25 1,-14 39-27,0 0 0,-1-1 1,1 1-1,-1-1 1,0 1-1,0 0 0,1-1 1,-1 1-1,0-1 1,0 1-1,0-1 0,0 1 1,0-1-1,-1 1 1,1 0-1,0-1 0,-1 1 1,1-1-1,-1 1 0,1 0 1,-1-1-1,-1-1 1,1 3-2,-1-1-1,1 1 1,0-1 0,0 1 0,-1 0 0,1 0 0,0 0 0,0 0 0,-1 0 0,1 0 0,0 0-1,-1 0 1,1 0 0,0 1 0,0-1 0,-1 0 0,1 1 0,0-1 0,0 1 0,0 0 0,0-1-1,0 1 1,0 0 0,0 0 0,0-1 0,-1 3 0,-11 6 20,1 2 0,1-1 0,0 2 0,0 0 0,1 0 0,1 0 0,-8 15 0,-1 3-85,2 1-1,-14 36 0,29-64 29,-5 10-442,0 1 0,2 0 0,0 0 1,0 1-1,1-1 0,-1 16 1,5-29-1089,2-4 818,5-9 192,-6 7 114,9-14-654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09.0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38 12203,'-5'11'476,"-39"89"3869,39-84-3760,0-1 0,1 1 0,0 0 1,-2 26-1,6-35-406,0 0 1,1-1-1,-1 1 0,1-1 1,3 10-1,-4-15-138,1 0 1,-1 1-1,1-1 0,-1 1 0,1-1 0,0 0 0,0 1 0,-1-1 0,1 0 0,0 0 0,0 0 1,0 0-1,2 1 0,-2-1-17,0-1 0,-1 1 0,1-1 1,0 0-1,0 0 0,0 0 0,-1 1 1,1-1-1,0 0 0,0 0 0,0 0 0,0 0 1,0 0-1,-1 0 0,1-1 0,0 1 0,0 0 1,0 0-1,0-1 0,-1 1 0,1 0 1,0-1-1,0 1 0,-1 0 0,2-2 0,1 0 32,0 0 0,-1-1 0,1 1-1,-1-1 1,1 0 0,-1 1 0,0-1-1,0-1 1,0 1 0,-1 0 0,1 0-1,1-5 1,12-44 300,-13 46-308,2-13 84,0 1 0,-2 0 0,1-35-1,-3 46-102,0 1 1,0 0-1,-1 0 0,0 0 0,0 0 0,0 0 0,-1 0 0,0 1 0,0-1 0,0 0 0,-1 1 0,0-1 0,0 1 0,-1 0 0,-6-8 0,9 12-21,0 0 0,0 0 0,0 0 1,0 0-1,-1 0 0,1 1 0,0-1 0,-1 0 0,1 1 1,-1-1-1,1 1 0,-1-1 0,1 1 0,0-1 0,-1 1 1,0 0-1,1 0 0,-1 0 0,1 0 0,-1 0 0,1 0 1,-1 1-1,1-1 0,-1 0 0,1 1 0,-1-1 1,1 1-1,0-1 0,-1 1 0,1 0 0,0 0 0,-1-1 1,1 1-1,0 0 0,-2 2 0,-1 1-250,1-1 0,-1 1 0,1 0 0,0 0 0,0 1 0,0-1 0,1 1 0,-1-1 0,-1 7 0,3-9 95,1-2 126,0 0 1,0 0 0,-1 1 0,1-1 0,0 0 0,0 1 0,0-1 0,0 0 0,-1 1 0,1-1 0,0 0 0,0 0 0,0 1 0,0-1-1,0 1 1,0-1 0,0 0 0,0 1 0,0-1 0,0 0 0,0 1 0,0-1 0,0 0 0,0 1 0,0-1 0,0 0 0,0 1-1,1-1 1,-1 0 0,0 0 0,0 1 0,0-1 0,1 0 0,-1 1 0,0-1 0,0 0 0,0 0 0,1 1 0,-1-1 0,0 0-1,1 0 1,-1 0 0,0 0 0,1 1 0,9-2-615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13.9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73 17636,'-1'0'1360,"2"0"-1040,2-3-128,13 1 808,7-4-439,7-1-249,7-2-40,6-1-24,0 1-40,-1-1-232,-1 3-200,-9 1-400,-3 2-177,-12 4-631,-7 0-304,-14 6 1120,-9 3-361,-10 5-23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14.4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71 15971,'7'10'1705,"3"-3"-1121,5-6-104,2-1 712,9-5-344,2-4-95,7-2-273,0-2-328,1 0-536,-1 1-320,-5 2 551,-4 0-175,-8 4-152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3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94 16756,'11'-28'2213,"-7"16"-1034,0 0 1,1 0-1,11-18 0,-16 31-1078,1-1 0,-1 0-1,0 1 1,0-1-1,1 0 1,-1 1 0,0-1-1,0 1 1,1-1 0,-1 1-1,0-1 1,0 0-1,0 1 1,0-1 0,1 1-1,-1-1 1,0 1-1,0-1 1,0 1 0,0-1-1,0 1 1,0-1 0,-1 1-1,1-1 1,0 1-1,0-1 1,0 1 0,-1 0-1,0 21 248,-3 8-33,-3 12-205,2 0 0,1 81 0,4-120-120,0-1 1,1 0-1,-1 1 1,1-1-1,-1 1 1,1-1-1,0 0 1,0 1-1,0-1 1,0 0-1,0 0 1,1 0-1,-1 0 1,1 0-1,-1 0 1,4 3-1,-4-5-36,0 1 0,0 0 0,0-1 0,0 0 0,0 1 0,0-1 0,1 1 0,-1-1 0,0 0 0,0 0 0,0 0 0,1 0 0,-1 0-1,0 0 1,0 0 0,0 0 0,0 0 0,1-1 0,-1 1 0,0 0 0,0-1 0,0 1 0,0-1 0,0 1 0,0-1 0,0 1 0,0-1 0,0 0 0,0 0 0,0 1 0,0-1 0,0 0 0,0 0 0,-1 0 0,2-2-1,3-3-38,-1 0-1,0-1 1,0 0-1,-1 1 1,1-1-1,-2-1 0,1 1 1,-1 0-1,0-1 1,2-13-1,2-28-441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14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36 19468,'-1'-1'76,"1"0"0,-1 0-1,1 0 1,-1 0 0,1 0 0,0 0-1,-1 0 1,1 0 0,0 0-1,0-1 1,0 1 0,0 0 0,0 0-1,0 0 1,0 0 0,0 0 0,0 0-1,1 0 1,-1 0 0,0 0 0,1 0-1,-1 0 1,1 0 0,-1 0-1,1 0 1,0 0 0,-1 0 0,1 0-1,0 0 1,-1 0 0,3-1 0,-2 2-45,1 0 1,0-1-1,-1 1 1,1 0-1,0 0 1,-1 0-1,1 0 1,0 0-1,0 0 1,-1 1-1,1-1 1,-1 0-1,1 1 1,0 0-1,-1-1 1,1 1-1,-1 0 1,1 0-1,-1-1 1,0 1-1,3 2 1,2 2-32,0 0-1,0 0 1,-1 0 0,1 1-1,-1-1 1,0 1 0,-1 1-1,1-1 1,-1 0 0,-1 1 0,1 0-1,-1 0 1,0 0 0,-1 1-1,3 11 1,-2 0 6,-1 0-1,-1 1 0,-1-1 1,0 0-1,-4 23 1,-49 273 278,48-292-333,5-22 68,-1 2 27,3-5-86,6-12-20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15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30 15939,'5'-17'1348,"-5"17"-1308,0 0-1,0-1 1,1 1-1,-1 0 0,0-1 1,0 1-1,0-1 0,1 1 1,-1 0-1,0-1 0,0 1 1,0-1-1,0 1 0,0 0 1,0-1-1,0 1 0,0-1 1,0 1-1,0-1 0,0 1 1,0 0-1,-1-1 0,1 1 1,0-1-1,0 1 1,0 0-1,0-1 0,-1 1 1,1 0-1,0-1 0,-1 1 1,1 1 63,-1 0 1,1 0-1,-1 0 1,1 0 0,-1 0-1,1 0 1,0 0-1,-1 0 1,1 1-1,0-1 1,0 0 0,0 0-1,0 2 1,0 5 189,-17 123 1213,3-23-1088,-2 174 1,16-275-407,0 0-1,1 0 1,-1 0 0,1 0-1,1 0 1,-1 0 0,1 0-1,5 10 1,-7-16-6,1 0 0,-1 0 0,1 0 0,-1 0 0,1-1 0,-1 1 0,1 0 0,0 0 0,-1-1 0,1 1 0,0 0 1,0-1-1,-1 1 0,1-1 0,0 1 0,0-1 0,0 1 0,0-1 0,0 0 0,0 1 0,0-1 0,0 0 0,0 0 0,0 0 0,0 1 0,0-1 0,1 0 0,0-1 9,1 0 0,-1 1 1,1-1-1,-1 0 0,0 0 0,0 0 0,1-1 1,-1 1-1,0-1 0,3-2 0,5-5 49,-1-1 0,0 0 0,8-12 0,21-32-143,-3-1 0,-2-2 0,-3-1 0,-2-2 0,33-104 0,-57 152-119,-2 8 139,0-1 0,-1 1 0,0 0 0,0 0 0,0 0 0,0-1 1,0 1-1,-1-1 0,0 1 0,0 0 0,0-1 0,-1 1 0,1 0 0,-2-6 0,-5 1-406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16.2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0 185 14219,'3'16'817,"-1"0"100,0 0-1,2 1 1,7 19 0,-11-33-841,1 0 0,0-1 0,0 1 0,1 0 0,-1-1 0,0 1 1,1-1-1,0 0 0,-1 1 0,1-1 0,0 0 0,0 0 0,0 0 0,1 0 0,-1-1 1,0 1-1,1 0 0,-1-1 0,1 0 0,-1 1 0,1-1 0,0 0 0,0-1 1,-1 1-1,6 1 0,-5-3-66,1 1 1,-1-1 0,0 1-1,0-1 1,0 0-1,0 0 1,0 0-1,0-1 1,0 1 0,0-1-1,0 1 1,-1-1-1,1 0 1,-1 0 0,1 0-1,-1 0 1,0-1-1,0 1 1,0-1-1,2-2 1,3-6-1,0 0 0,-1 0 0,9-20 0,-7 10 25,0-1 0,-1 0 0,-1-1-1,-2 0 1,0 1 0,1-27-1,-7 32 83,2 17-113,0 0 0,0 0 0,0 0 0,0 0-1,-1 0 1,1 0 0,0 0 0,0 0 0,0 0-1,0 0 1,0 0 0,-1 0 0,1 0 0,0 0 0,0 0-1,0 0 1,0 0 0,0 0 0,0 0 0,-1 0 0,1 0-1,0 0 1,0 0 0,0 0 0,0 0 0,0 0 0,0 1-1,0-1 1,-1 0 0,1 0 0,0 0 0,0 0 0,0 0-1,0 0 1,0 0 0,0 1 0,0-1 0,0 0 0,0 0-1,0 0 1,0 0 0,0 0 0,0 0 0,0 1-1,0-1 1,0 0 0,0 0 0,0 0 0,0 0 0,-10 33 302,5-1-79,2 0 0,0 1 0,3-1 0,3 42 0,5-45-69,-8-28-153,0-1-1,1 1 1,-1-1 0,0 1-1,1-1 1,-1 1-1,0-1 1,1 1 0,-1-1-1,1 1 1,-1-1-1,1 1 1,-1-1 0,1 0-1,-1 1 1,1-1-1,-1 0 1,1 1 0,-1-1-1,1 0 1,0 0-1,-1 1 1,1-1 0,0 0-1,-1 0 1,1 0-1,-1 0 1,1 0 0,0 0-1,-1 0 1,1 0 0,0 0-1,-1 0 1,1-1-1,-1 1 1,1 0 0,0 0-1,-1-1 1,1 1-1,-1 0 1,1-1 0,-1 1-1,1 0 1,-1-1-1,1 1 1,0-1 0,5-5 7,-1 1 1,0-1-1,0 0 1,0-1-1,0 1 0,-1-1 1,0 0-1,-1 0 1,5-12-1,21-73 43,-26 80-42,0 1-4,2-6 13,0 0 0,-1-1 1,1-23-1,-6 100 80,7 128 714,-6-186-798,0 0-1,0-1 1,0 1 0,0 0 0,0 0-1,0 0 1,0-1 0,1 1-1,-1 0 1,0 0 0,0-1 0,1 1-1,-1 0 1,1-1 0,-1 1-1,1 0 1,0 0 0,-1-1-12,0 0 1,1 0-1,-1 0 1,0 0-1,1 0 0,-1 0 1,0 0-1,1 0 1,-1 0-1,0 0 0,1-1 1,-1 1-1,0 0 1,0 0-1,1 0 1,-1 0-1,0-1 0,0 1 1,1 0-1,-1 0 1,0 0-1,0-1 1,1 1-1,-1 0 0,0 0 1,0-1-1,1 1 1,14-30 139,-12 23-107,4-5-6,0 0-1,0 1 1,1-1 0,0 1-1,1 1 1,17-16 0,-7 10-54,2 0 0,37-21-1,-33 21 7,-6 4-5,34-16 0,-49 26 13,1 0-1,0 0 1,0 0 0,0 1 0,0 0 0,0 0-1,0 0 1,0 1 0,0-1 0,0 1 0,0 0-1,10 2 1,-12-1 7,0 1 0,0-1 0,0 1 0,0 0 0,0-1 0,-1 1 1,1 0-1,-1 1 0,1-1 0,-1 0 0,0 1 0,0-1 0,0 1 0,0 0 0,-1 0 0,1-1 0,-1 1 0,1 0 0,-1 1 0,0-1 0,0 0 1,-1 0-1,1 0 0,0 5 0,1 5 30,-1 1 0,0 0 0,-1 0 0,-2 19 0,-5-7 109,7-25-136,0-1 0,0 0 0,0 0 0,0 0-1,0 1 1,0-1 0,0 0 0,-1 0 0,1 0-1,0 0 1,0 1 0,0-1 0,0 0-1,-1 0 1,1 0 0,0 0 0,0 0 0,-1 0-1,1 1 1,0-1 0,0 0 0,0 0-1,-1 0 1,1 0 0,0 0 0,0 0 0,-1 0-1,1 0 1,0 0 0,0 0 0,0 0-1,-1 0 1,1 0 0,-10-13 43,2-6-67,0 0-1,0-1 1,-7-36 0,16 51-52,-1 0-1,2 1 1,-1-1 0,0 0 0,1 1-1,0-1 1,0 1 0,1 0 0,-1-1-1,1 1 1,0 0 0,3-4 0,-5 7 72,0 1 0,0-1 0,0 0 0,0 0 0,0 0 0,0 1 0,0-1 0,0 0 0,0 1 0,0-1 0,0 1 0,0-1 0,1 1 0,-1 0 0,0-1 0,0 1 0,0 0 0,1 0 0,-1 0 0,0 0 0,0 0 0,1 0 0,-1 0 0,0 0 0,0 1 0,3 0 0,3 1 8,0 1 0,0 0 0,11 7-1,-14-7-12,0 0 0,0-1 0,1 0 0,-1 0-1,1 0 1,7 1 0,-11-2-98,1-1 1,-1 0 0,0 0-1,0 0 1,0 0-1,0 0 1,0-1-1,0 1 1,0 0-1,0 0 1,0-1 0,0 1-1,0-1 1,0 1-1,0-1 1,0 1-1,0-1 1,0 1-1,0-1 1,0 0 0,0 1-1,-1-1 1,1 0-1,0 0 1,-1 0-1,1 0 1,0 0-1,-1 0 1,1 0 0,-1 0-1,0 0 1,1 0-1,-1 0 1,0 0-1,1 0 1,-1 0-1,0 0 1,0 0 0,0 0-1,0 0 1,0 0-1,0-1 1,-1 0-1,1 1-688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16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32 14307,'3'-4'650,"0"0"0,1 0 0,0 1 0,0 0 0,8-6 0,-11 9-570,0-1 1,-1 1-1,1-1 0,0 1 0,0-1 0,0 1 0,0 0 0,0-1 0,0 1 1,0 0-1,0 0 0,0 0 0,0 0 0,0 0 0,0 0 0,0 0 1,0 0-1,0 0 0,0 1 0,0-1 0,-1 0 0,1 0 0,0 1 1,0-1-1,0 1 0,0-1 0,0 1 0,0-1 0,-1 1 0,1-1 0,0 1 1,-1 0-1,1 0 0,0-1 0,-1 1 0,1 0 0,-1 0 0,2 1 1,0 3 21,0 1 1,0-1-1,0 1 0,0 0 1,-1-1-1,0 1 1,0 0-1,-1 0 1,0 9-1,-5 56 186,5-71-287,-6 38 164,-17 55-1,-3 23 213,25-116-368,1 1 0,0-1 0,0 1 0,-1-1-1,1 1 1,0-1 0,0 1 0,0-1 0,0 1 0,0-1 0,0 1 0,0-1 0,0 1 0,0-1 0,0 1 0,0-1 0,0 1 0,0-1 0,0 1 0,1-1 0,-1 1 0,0-1 0,0 1 0,0-1 0,1 0 0,-1 1 0,0-1 0,1 1 0,-1-1 0,0 0 0,1 1 0,-1-1 0,0 0 0,1 1 0,-1-1 0,1 0 0,-1 0 0,1 1-1,-1-1 1,1 0 0,-1 0 0,1 0 0,-1 1 0,1-1 0,-1 0 0,1 0 0,-1 0 0,1 0 0,-1 0 0,1 0 0,-1 0 0,1 0 0,-1-1 0,1 1 0,-1 0 0,1 0 0,-1 0 0,0 0 0,1-1 0,-1 1 0,1 0 0,-1 0 0,1-1 0,37-23 310,-28 16-221,87-62-548,-21 12-1604,-65 51 1557,-13 2-193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17.4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0 189 15363,'0'-2'1785,"3"-1"-1129,7 0-240,6-1 1352,7-4-1000,2-5-287,10-7-722,-2-6-327,1-4 568,-1-6-160,-6-7-168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17.9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30 14835,'-6'17'839,"1"0"1,1 0-1,1 0 0,1 0 0,-1 22 1,2 2 355,6 43 1,1-42-591,2 0-1,22 68 1,4 14-247,-30-104-384,0 1 0,-2 0 1,0 0-1,-2 22 0,-4-18-8,0-14-2,4-10 34,0-1 0,0 0 0,0 0 1,0 0-1,0 0 0,0 0 0,0 0 1,-1 1-1,1-1 0,0 0 0,0 0 1,0 0-1,0 0 0,0 0 0,0 0 0,0 0 1,0 0-1,-1 0 0,1 1 0,0-1 1,0 0-1,0 0 0,0 0 0,0 0 0,0 0 1,0 0-1,-1 0 0,1 0 0,0 0 1,0 0-1,0 0 0,0 0 0,0 0 0,-1 0 1,1 0-1,0 0 0,0 0 0,0 0 1,0 0-1,0 0 0,0 0 0,-1-1 0,1 1 1,0 0-1,0 0 0,0 0 0,0 0 1,0 0-1,0 0 0,0 0 0,-1 0 1,1-2-15,-1 0 1,0 0-1,0 0 1,1 0-1,-1 0 1,1 0-1,0 0 1,0 0-1,0-1 1,0 1-1,0 0 1,0 0 0,0 0-1,1 0 1,0-3-1,0-3-51,8-49-339,3 0 0,2 2 1,2-1-1,38-82 0,-53 135 398,-1 1 0,1 0 0,0 0 0,0 0 0,0 0 0,1 0 0,-1 0 0,0 0 0,1 1 0,-1-1 0,3-2 0,-3 4 11,-1 0-1,0 0 1,1 0-1,-1 1 0,1-1 1,-1 0-1,0 0 1,1 0-1,-1 1 1,0-1-1,1 0 1,-1 0-1,0 1 1,0-1-1,1 0 1,-1 1-1,0-1 0,0 0 1,0 1-1,1-1 1,-1 0-1,0 1 1,0-1-1,0 1 1,0-1-1,0 0 1,0 1-1,1-1 1,-1 0-1,0 1 0,0-1 1,0 1-1,-1-1 1,1 1-1,0 0 1,0 59 323,-1-51-291,0 70 545,1-79-569,0 0 0,0 1 0,-1-1 0,1 0 0,0 1 1,0-1-1,0 1 0,0-1 0,0 0 0,0 1 0,0-1 0,0 1 0,1-1 0,-1 0 0,0 1 1,0-1-1,0 0 0,0 1 0,0-1 0,1 0 0,-1 1 0,0-1 0,0 0 0,0 1 1,1-1-1,-1 0 0,0 1 0,1-1 0,-1 0 0,0 0 0,1 1 0,-1-1 0,0 0 1,1 0-1,9-9 238,8-24 10,36-113 333,-35 90-594,-19 56 1,0-1 0,0 0 0,0 1 1,0-1-1,0 1 0,0-1 0,1 0 0,-1 1 1,0-1-1,0 1 0,1-1 0,-1 1 0,1-1 1,-1 1-1,0-1 0,1 1 0,-1-1 0,1 1 0,-1-1 1,1 1-1,0-1 0,3 12-19,-1 32 1,-3-36 25,1 21 13,0 4 153,7 47 0,-7-78-157,-1 1-1,0-1 1,0 1 0,1 0 0,-1-1-1,1 1 1,-1-1 0,1 1-1,0-1 1,0 0 0,0 1 0,-1-1-1,1 0 1,2 2 0,-3-3-5,1 0 0,-1 1 1,1-1-1,-1 0 1,0 0-1,1 0 0,-1 0 1,1 0-1,-1 0 0,1 0 1,-1 0-1,1 0 0,-1 0 1,1 0-1,-1 0 0,1 0 1,-1 0-1,1 0 1,-1 0-1,1 0 0,-1-1 1,1 1-1,-1 0 0,0 0 1,1-1-1,-1 1 0,1 0 1,0-1-1,2-3 30,1 0 0,-1 0 0,0 0 0,0 0 0,0-1 0,4-7 0,6-14-155,24-51-650,-34 69 279,-1 1 0,1-1 1,-1 0-1,-1 0 0,1 0 1,-1 0-1,-1 0 0,0-9 1,-1 11-15,0-1 1,-1 1 0,1 0-1,-1 0 1,-1 0 0,1 0 0,-1 0-1,-4-6 1,-34-46-2544,15 24 3798,25 32-632,-42-61 3696,25 37 389,18 27-4155,0-1 1,0 0 0,0 0-1,0 0 1,0 0-1,0 0 1,1 0-1,-1 0 1,0 1 0,0-1-1,0 0 1,0 0-1,0 0 1,0 0-1,0 0 1,0 0 0,0 1-1,0-1 1,0 0-1,0 0 1,-1 0-1,1 0 1,0 0-1,0 0 1,0 0 0,0 1-1,0-1 1,0 0-1,0 0 1,0 0-1,0 0 1,0 0 0,0 0-1,0 0 1,0 0-1,-1 0 1,1 0-1,0 1 1,0-1-1,0 0 1,0 0 0,0 0-1,0 0 1,0 0-1,-1 0 1,1 0-1,0 0 1,0 0 0,0 0-1,0 0 1,0 0-1,0 0 1,-1 0-1,1 0 1,0 0-1,0 0 1,0 0 0,0 0-1,0 0 1,0 0-1,0 0 1,-1 0-1,1-1 1,0 1 0,0 0-1,0 11 302,1-8-554,0 0 0,0 0-1,0 0 1,0 0 0,1 0 0,-1-1-1,1 1 1,0 0 0,0-1 0,0 0-1,0 1 1,0-1 0,0 0 0,5 4-1,4 1-442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18.3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1 15139,'1'3'245,"0"1"0,-1-1-1,1 1 1,-1 0 0,0-1-1,0 1 1,0 0 0,-1 0 0,1-1-1,-1 1 1,0-1 0,0 1-1,0-1 1,0 1 0,-1-1 0,1 1-1,-4 3 1,-4 7 646,0 1 0,-16 16 0,21-26-705,-7 9-984,17-16-1312,17-7 951,-8 5 887,0 1 0,1 1 0,28 0 1,-39 2 287,0 0 1,-1 0 0,1 1 0,-1-1-1,1 1 1,0 0 0,-1 0 0,0 1 0,1 0-1,-1-1 1,0 1 0,0 1 0,0-1-1,0 1 1,0-1 0,-1 1 0,5 4-1,-7-5 26,0-1 0,0 1 0,0-1 0,0 1 0,0-1 0,0 1 0,-1-1 0,1 1 0,-1 0 0,1 0 0,-1-1 0,0 1 0,0 0 0,1 0 0,-1-1 0,-1 1 0,1 0 0,0 2 0,-1 0 80,0 1 0,-1-1 0,1 0 0,-1 0 0,0 0 0,0 0 0,-3 4 0,-5 6 515,0-1-1,-24 21 1,34-33-616,-1 0 10,-57 50 1714,53-47-1663,1 0 1,-1-1-1,0 0 0,0 0 0,0-1 0,-1 1 0,1-1 0,-1 0 0,1 0 0,-12 1 0,17-3-116,-1 0 0,0 0 1,0 0-1,1 0 0,-1 0 0,0 0 0,0 0 0,1-1 0,-1 1 0,0 0 0,1 0 0,-1-1 0,0 1 0,1-1 0,-1 1 0,1 0 0,-1-1 0,0 1 0,1-1 0,-1 1 0,1-1 0,0 1 0,-1-1 0,1 0 0,-1 1 0,1-1 0,0 0 0,-1 1 0,1-1 0,0 0 0,0 1 0,-1-1 0,1 0 0,0 1 0,0-2 0,1-25-892,-1 25 860,13-75-1018,-4 30 285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18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16836,'-2'101'2820,"0"-50"-2011,1 0-1,3 0 0,10 57 0,-7-83-679,1 0 0,1 0 0,1 0 0,1-1 0,1-1 0,23 41 0,-32-62-126,1 0 1,-1-1 0,0 1 0,1 0-1,0 0 1,-1-1 0,1 1 0,0-1-1,0 1 1,3 1 0,-5-3-4,1 0 0,-1 0 0,0 0 0,1 0 1,-1 1-1,0-1 0,1 0 0,-1 0 0,0 0 0,1 0 0,-1 0 1,0 0-1,1 0 0,-1-1 0,0 1 0,1 0 0,-1 0 0,0 0 1,0 0-1,1 0 0,-1 0 0,0-1 0,1 1 0,-1 0 0,0 0 1,0 0-1,1-1 0,4-15-17,-5-6-56,-1 0 0,-1 0 0,-1 0 1,-1 1-1,-1-1 0,-8-24 0,5 31-115,6 23 123,6 24 137,-2-25-29,0-1 0,1 1 0,0-1 0,0 1 0,1-1 0,-1 0 0,10 10 0,-12-14-33,1 0 0,0-1 0,-1 1 0,1-1-1,0 0 1,0 0 0,0 1 0,0-1-1,0 0 1,0-1 0,0 1 0,0 0 0,0 0-1,1-1 1,-1 0 0,0 1 0,0-1-1,1 0 1,-1 0 0,0 0 0,0 0 0,1-1-1,-1 1 1,0 0 0,0-1 0,0 0 0,0 1-1,4-3 1,0 0-57,0-1 0,0 0 0,0 0-1,-1-1 1,1 1 0,-1-1 0,0 0 0,0-1 0,-1 1-1,1-1 1,3-8 0,-3 6-91,0 0-1,-1 0 1,0 0 0,-1-1-1,0 0 1,-1 1 0,1-1-1,0-12 1,-14 44 91,7-1 307,1-1 0,0 0 1,1 1-1,2-1 0,0 1 0,1-1 0,1 1 0,7 26 0,-1-29-134,-8-19-154,1 0 0,-1 0 1,0 1-1,1-1 0,-1 0 1,0 1-1,1-1 0,-1 0 1,0 0-1,1 0 0,-1 0 1,1 1-1,-1-1 0,0 0 1,1 0-1,-1 0 0,1 0 0,-1 0 1,0 0-1,1 0 0,-1 0 1,1 0-1,-1 0 0,1 0 1,0 0-1,0-1-85,1 0 0,-1-1 1,0 1-1,1 0 0,-1 0 0,0-1 0,1 1 1,-1-1-1,0 1 0,0-1 0,0 1 1,-1-1-1,1 0 0,0 1 0,0-1 0,0-3 1,4-10-293,-1-1 1,3-31-1,-2-4-410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19.3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 17956,'-9'0'1720,"4"14"-1136,0 6-256,4 5 889,1-1-417,3-3-872,3-2-464,1-9 480,0-3-128,3 0-152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19.7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1 114 14675,'7'21'1319,"7"35"-1,-9-36-488,0 0 0,8 19 0,23 36 895,-20-43-1308,12 36 0,-24-56-377,0 0 1,-1 1-1,-1 0 1,0 0 0,-1-1-1,0 22 1,-2-23 61,0-1 0,0 0 0,-1 0 0,-1 0 0,0 0 0,-8 18 0,9-24-36,0 0-1,0-1 1,-1 1-1,1-1 1,-1 1 0,1-1-1,-1 0 1,-6 5-1,7-7-26,0 0 0,0 0 0,0 0-1,0 0 1,0 0 0,0 0-1,0 0 1,0-1 0,0 1 0,-1-1-1,1 0 1,0 1 0,0-1 0,0 0-1,-1 0 1,1 0 0,-4-1 0,5 0-14,-1 1 0,0-1 0,1 1 0,-1-1 0,0 0 0,1 0 0,-1 0 0,1 0 0,0 0 0,-1 0 0,1 0 0,0 0 1,-1 0-1,1 0 0,0-1 0,0 1 0,-1-3 0,0 1 2,0-1 0,1 0 0,-1 0-1,1 0 1,0 0 0,0 0 0,-1-5 0,1-5 5,1 0 0,0 0 0,3-19 0,1 1-46,2 0-1,19-59 1,33-60-17,16-53-184,-74 203 211,5-28-57,-7 16 14,2 13 46,0 0-1,-1-1 0,1 1 0,0 0 0,0 0 0,-1-1 0,1 1 0,0 0 0,-1 0 0,1 0 0,0 0 0,-1-1 0,1 1 0,0 0 0,-1 0 0,1 0 0,0 0 0,-1 0 0,1 0 0,0 0 0,-1 0 0,1 0 0,0 0 0,-1 0 0,1 0 0,0 0 0,-1 0 0,1 0 0,0 0 0,-1 1 0,1-1 0,-3 1-1,0 1 0,1 0-1,0-1 1,-1 1-1,1 0 1,0 0 0,0 0-1,0 0 1,0 1-1,0-1 1,1 1 0,-1-1-1,1 1 1,-1-1-1,0 5 1,-17 46 103,17-47-75,2-6-24,-14 59 154,13-55-141,0-1 1,1 1-1,0 0 1,-1-1-1,1 1 1,1 0-1,-1-1 1,1 1-1,-1 0 1,1-1-1,0 1 1,0-1-1,0 1 1,2 2-1,-2-5-10,-1 0-1,1-1 0,0 1 1,-1 0-1,1-1 0,0 1 0,-1-1 1,1 1-1,0-1 0,0 1 1,-1-1-1,1 1 0,0-1 0,0 0 1,0 0-1,0 1 0,0-1 1,-1 0-1,1 0 0,0 0 0,0 0 1,0 0-1,0 0 0,0 0 1,0 0-1,0 0 0,-1 0 0,1-1 1,0 1-1,0 0 0,0-1 1,0 1-1,-1 0 0,1-1 0,0 1 1,0-1-1,-1 1 0,2-2 1,4-3-34,0 0 1,-1 0 0,9-9 0,-10 9-13,19-21-107,-15 14 50,2 2 0,-1-1 0,2 1 1,20-16-1,-30 26 93,0-1 1,1 0-1,-1 0 0,0 1 1,1-1-1,-1 1 1,0-1-1,1 1 0,-1-1 1,0 1-1,1 0 0,-1 0 1,1 0-1,-1 0 0,1 0 1,-1 0-1,1 0 1,-1 0-1,0 1 0,1-1 1,-1 0-1,1 1 0,-1-1 1,0 1-1,1 0 1,-1-1-1,0 1 0,0 0 1,0 0-1,0 0 0,1 0 1,-1 0-1,0 0 0,0 0 1,-1 0-1,1 0 1,0 0-1,0 1 0,-1-1 1,2 2-1,3 7 97,-1-1 0,0 1-1,-1 1 1,4 13 0,-5-12 1,0-6-39,0 1 47,0 0 0,0 0 0,0 0 0,6 9 0,-8-15-86,1 0 0,-1-1 0,1 1-1,-1 0 1,1 0 0,-1-1-1,1 1 1,-1 0 0,1-1 0,0 1-1,0 0 1,-1-1 0,1 1-1,0-1 1,0 1 0,-1-1 0,1 0-1,0 1 1,0-1 0,0 0-1,0 0 1,-1 1 0,1-1 0,0 0-1,0 0 1,0 0 0,0 0-1,0 0 1,0 0 0,0 0 0,0 0-1,-1-1 1,1 1 0,0 0-1,0 0 1,0-1 0,0 1 0,-1-1-1,1 1 1,0-1 0,0 1-1,-1-1 1,1 1 0,1-2 0,3-3-68,0 0 0,0-1 0,-1 0 0,1 0 0,-1 0 0,-1-1 0,5-9 0,13-20-1239,-13 30 304,-4 10 19,-3 14-191,-4-3 488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4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23 20764,'-7'-12'1921,"4"6"-1345,0 1 1080,6 8-912,1 2-1048,1-1-592,0 0 736,0-1-176,5-1-144</inkml:trace>
  <inkml:trace contextRef="#ctx0" brushRef="#br0" timeOffset="1">222 376 16820,'1'2'176,"0"0"0,0 0 0,0-1 0,0 1 1,1 0-1,-1 0 0,0-1 0,1 1 1,-1-1-1,1 1 0,-1-1 0,1 0 0,0 0 1,-1 0-1,1 0 0,4 2 0,-3-3 55,0 1 0,0-1 0,0 0 0,0 0 0,1 0 0,-1-1 0,0 1 0,0-1 0,0 0 0,0 1 0,3-3 0,17-6 820,-16 5-789,0 1 0,0 0 0,0 1 0,12-3-1,-18 5-239,1-1 0,-1 1-1,1 0 1,0 0 0,-1 0-1,1 0 1,-1 0 0,1 0-1,-1 1 1,1-1-1,-1 0 1,1 1 0,-1-1-1,1 1 1,-1 0 0,0-1-1,1 1 1,-1 0 0,0 0-1,0 0 1,1 0 0,-1 0-1,0 0 1,0 0 0,0 0-1,0 1 1,1 1-1,1 3-2,-1 1-1,0-1 0,0 0 1,0 0-1,-1 1 0,0-1 0,0 1 1,-1 0-1,0-1 0,0 1 0,-2 12 1,-2 8 22,-10 37 0,14-63-40,-11 35 174,-22 51 0,26-71 196,0-1 0,-1 0-1,-1 0 1,-13 18-1,52-65-1116,2 3-1,1 0 1,1 2-1,56-32 1,-59 41-40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21.0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26 308 16011,'-1'1'72,"-2"2"326,0 1 0,-1 0 0,2 0-1,-1 0 1,-4 9 0,6-12-348,1 0 0,0 0 0,0 0 0,-1 0 0,1 0 0,0 0 0,0 0 0,0 0 0,0 0 1,0 0-1,0 0 0,0 0 0,1 0 0,-1 0 0,0 0 0,0 0 0,1 0 0,-1 0 0,1 0 0,-1-1 0,1 1 0,-1 0 0,1 0 0,-1 0 0,1-1 0,0 1 0,-1 0 0,1-1 0,0 1 0,0 0 0,-1-1 0,1 1 0,0-1 0,0 1 0,0-1 0,0 0 0,1 1 0,1 0 9,1 0 0,0 0 1,0 0-1,-1-1 0,1 1 0,0-1 1,0 0-1,0 0 0,-1-1 0,1 1 1,0-1-1,0 0 0,-1 0 0,1 0 0,0 0 1,-1-1-1,1 1 0,4-4 0,5-2 41,-1-1-1,-1 1 1,19-17-1,-19 13-52,0 0-1,0-1 1,-1 0 0,-1 0-1,0-1 1,0 0 0,-1-1-1,-1 1 1,0-2 0,-1 1-1,-1-1 1,5-18 0,-10 30-38,0 1 0,1 0 1,-1-1-1,0 1 0,0-1 0,0 1 1,-1-1-1,1 1 0,0 0 0,-1-1 1,0 1-1,0 0 0,1-1 0,-1 1 1,-2-3-1,2 4-4,0 0-1,0 0 1,0 1 0,1-1-1,-1 0 1,0 1 0,0-1 0,0 0-1,0 1 1,0 0 0,0-1-1,-1 1 1,1-1 0,0 1 0,0 0-1,0 0 1,0 0 0,0 0-1,0 0 1,-1 0 0,1 0-1,0 0 1,0 0 0,0 0 0,0 1-1,0-1 1,0 0 0,0 1-1,-1-1 1,1 1 0,0-1-1,1 1 1,-3 1 0,-3 2 13,-1 0-1,1 1 1,0 0 0,0 1-1,1-1 1,-1 1 0,1 0 0,1 0-1,-1 1 1,-6 12 0,3-3-8,1 0 0,0 0 0,-7 30 0,10-28-4,0 0 0,0 22 1,3-34-7,1 0 0,0 1 0,0-1 0,1 1 0,0-1 0,0 0-1,0 1 1,1-1 0,3 10 0,-4-15 1,0 0 0,-1 0 0,1 1 1,0-1-1,0 0 0,0 0 0,0 0 0,0 0 0,0 0 0,0 0 0,0 0 0,0 0 0,0-1 0,1 1 0,-1 0 0,0-1 1,0 1-1,1-1 0,-1 1 0,3 0 0,-2-1 2,1 0 0,0 0 0,-1 0 0,1-1 0,-1 1 0,1 0 0,-1-1 0,1 0 0,-1 0 0,5-1-1,3-4 10,0 0-1,0 0 0,17-15 0,-24 19-11,33-30 20,-27 23-15,0 1 0,1-1-1,0 1 1,0 1-1,1 0 1,0 0-1,0 1 1,14-5 0,-23 10-8,0 1 1,1-1 0,-1 1 0,0 0-1,0 0 1,0 0 0,0 0 0,1 0-1,-1 0 1,0 1 0,0-1 0,0 1-1,0 0 1,0-1 0,0 1 0,3 2-1,-1-1-1,0 1 1,0 0-1,-1 0 0,0 0 0,0 0 0,1 0 0,3 6 0,2 5-15,-1 0 0,-1 1-1,9 19 1,-16-33 18,12 28 58,-26-70 201,1 0 0,-13-86 1,25 125-257,1 0 0,0 0 0,0 0-1,-1 0 1,1 0 0,0 0 0,1 0 0,-1 0 0,0 0 0,1 0 0,-1 0 0,1 0 0,-1 0 0,1 0 0,0 0 0,2-3-1,-1 3-2,0 1 0,0-1 0,0 1 0,0-1 0,0 1 0,0 0 0,1 0 0,-1 0 0,1 0 0,-1 1-1,0-1 1,1 1 0,4-1 0,112-27-412,-17 3-147,-99 25 529,0-1 1,0 0-1,0 1 1,1 0-1,-1 0 1,0 0-1,0 0 1,0 0-1,1 1 1,-1-1-1,4 2 1,-5-1 20,-1 0 1,0 0-1,1 0 0,-1 0 1,0 0-1,1 0 1,-1 1-1,0-1 1,0 0-1,0 1 1,0-1-1,0 0 1,0 1-1,-1 0 1,1-1-1,0 1 1,-1-1-1,1 1 0,-1 0 1,0-1-1,1 1 1,-1 0-1,0 2 1,1 14 20,-1 1 0,-4 32 0,2-29 71,0 30 0,2-52-80,0 1-1,0-1 1,0 1-1,0-1 1,0 1-1,0-1 1,0 1-1,0-1 1,0 1 0,0 0-1,0-1 1,0 1-1,0-1 1,1 1-1,-1-1 1,0 1-1,0-1 1,0 1-1,1-1 1,-1 0 0,0 1-1,1-1 1,-1 1-1,0-1 1,1 1-1,-1-1 1,1 0-1,-1 1 1,1-1-1,-1 0 1,1 0-1,0 1 1,0-1 0,0-1-1,0 1 1,0 0-1,0-1 1,0 1-1,0-1 1,0 1 0,-1-1-1,1 0 1,0 1-1,0-1 1,0 0-1,0 0 1,0-1-1,26-34-76,-9 2-274,22-55-1,0-2-371,-40 90 707,0 1 0,1-1 0,-1 1 1,0-1-1,0 0 0,1 1 0,-1-1 1,0 1-1,1-1 0,-1 1 1,0-1-1,1 1 0,-1-1 0,1 1 1,-1 0-1,1-1 0,-1 1 0,1 0 1,-1-1-1,1 1 0,0 0 1,-1-1-1,1 1 0,-1 0 0,1 0 1,0 0-1,0 0 0,0 0 9,0 0 1,-1 1-1,1-1 0,0 1 1,-1 0-1,1-1 0,0 1 0,-1 0 1,1-1-1,-1 1 0,1 0 0,-1-1 1,1 1-1,-1 0 0,0 0 1,1 0-1,-1 0 0,12 49 200,-10-41-167,3 16 107,13 50 293,-16-67-335,1-1 1,0 0-1,0 0 0,0-1 0,1 1 0,0 0 0,8 8 0,-11-14-66,0 0 0,-1 0 0,1 0 0,0 0-1,0 0 1,1-1 0,-1 1 0,0 0 0,0-1 0,0 1 0,0-1 0,1 1 0,-1-1-1,0 1 1,0-1 0,1 0 0,-1 0 0,0 0 0,0 0 0,1 0 0,-1 0-1,0 0 1,1 0 0,-1 0 0,0-1 0,0 1 0,1 0 0,-1-1 0,0 1 0,0-1-1,0 1 1,1-1 0,-1 0 0,0 1 0,0-1 0,0 0 0,0 0 0,0 0-1,-1 0 1,2-1 0,3-3 69,0-1-1,-1 0 1,1 0-1,-1 0 1,5-11-1,0-2 119,-1-2 0,8-24 0,-14 36-162,1 0 1,-2-1-1,1 1 0,-1 0 0,-1 0 1,0-1-1,-1-16 0,0 23-31,0 1 0,0-1 0,0 0 0,0 1 0,0-1 1,0 1-1,-1-1 0,1 1 0,-1-1 0,0 1 0,0 0 0,0 0 0,0 0 0,0 0 0,0 0 0,0 1 0,-1-1 0,1 1 0,-4-2 0,5 2-22,-1 0 0,1 0 0,-1 1 0,0-1 0,0 1 0,0-1 0,1 1 0,-1 0 0,0 0 0,0-1 0,0 1-1,0 0 1,1 1 0,-1-1 0,0 0 0,0 1 0,0-1 0,1 1 0,-1-1 0,0 1 0,1 0 0,-1 0 0,0-1 0,1 1 0,-1 0 0,1 1 0,-1-1 0,1 0 0,-3 3 0,4-3-67,-1-1 0,0 1 0,1 0 0,-1-1 0,1 1 0,-1 0 0,1 0 1,-1 0-1,1-1 0,-1 1 0,1 0 0,0 0 0,-1 0 0,1 0 0,0 0 0,0 0 0,0 0 1,0 0-1,0 0 0,0 0 0,0 0 0,0 0 0,0 0 0,0-1 0,1 1 0,-1 0 0,0 0 1,1 0-1,-1 0 0,0 0 0,1 0 0,0 1 0,1-1-22,-1 0-1,0 1 1,1-1-1,0 0 1,-1 0-1,1 0 1,-1-1 0,1 1-1,0 0 1,0 0-1,-1-1 1,1 1-1,0-1 1,0 0 0,0 0-1,2 1 1,15-1-615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21.5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66 158 15579,'-20'33'2148,"10"-17"-670,-13 28 0,21-39-1269,-1 1 1,2 0-1,-1 0 0,1 0 0,-1 0 1,2 0-1,-1 0 0,1 0 0,0 7 1,0-12-187,0 0 0,0 0 0,0 0 1,0 0-1,0 0 0,0 0 0,0 0 1,1 0-1,-1 0 0,0 0 1,0 0-1,1-1 0,-1 1 0,1 0 1,-1 0-1,1 0 0,-1 0 0,1-1 1,0 1-1,-1 0 0,1-1 1,0 1-1,1 1 0,-1-2-11,0 0 1,0 0-1,0 0 0,0 0 1,0 0-1,0 0 0,0 0 1,0 0-1,0-1 0,0 1 1,0 0-1,0 0 0,0-1 1,0 1-1,0-1 0,0 1 0,-1-1 1,2 0-1,4-3 2,-1-1 0,1 1 0,-1-1 0,-1 0 0,6-7 0,8-15 19,22-45 1,-10 15-4,-29 56-33,-1 0 0,1 0 0,-1 0 0,1 0 0,0 0 0,0 0 0,-1 0 0,1 0 0,0 0 0,0 0 0,0 0 0,0 0 0,0 1 0,0-1 0,0 0 0,2 0 0,-3 1 2,1 0-1,-1 0 0,1 0 0,-1 0 0,1 1 0,-1-1 1,0 0-1,1 0 0,-1 0 0,1 0 0,-1 1 0,1-1 1,-1 0-1,1 0 0,-1 1 0,0-1 0,1 0 0,-1 1 1,0-1-1,1 0 0,-1 1 0,0-1 0,1 1 0,-1-1 1,0 0-1,1 2 0,1 4-15,1 0 1,-1 0-1,0 1 0,1 9 1,-1-8 0,25 124-65,-27-130 82,1 0 0,0 0 0,-1 0 0,1 0 0,0 0 0,0 0 0,0 0 0,0 0 0,0-1 0,0 1 0,3 2 0,-4-3-2,1-1 0,-1 0 0,1 0-1,-1 1 1,1-1 0,0 0-1,-1 0 1,1 0 0,-1 0 0,1 0-1,0 0 1,-1 0 0,1 0-1,0 0 1,-1 0 0,1 0 0,-1 0-1,1 0 1,0 0 0,-1 0 0,1-1-1,-1 1 1,1 0 0,-1 0-1,1-1 1,0 1 0,-1 0 0,0-1-1,1 1 1,-1-1 0,1 1-1,-1-1 1,1 1 0,-1-1 0,0 1-1,1-1 1,-1 1 0,0-1 0,1 1-1,-1-1 1,0 0 0,13-22-761,-2-1 1,0 0 0,-1 0 0,-2-1-1,6-30 1,10-49-1042,-14 50 685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22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80 17284,'2'134'3659,"1"16"-1006,-1-125-2349,2 0 0,0-1-1,2 1 1,9 24 0,-15-47-290,14 30 127,-13-31-141,-1 1-1,1-1 1,0 0 0,0 1-1,0-1 1,0 0-1,0 1 1,1-1-1,-1 0 1,0 0-1,1 0 1,-1 0 0,0 0-1,1 0 1,-1 0-1,4 0 1,-5-1-3,1 0-1,-1 1 1,0-1 0,1 0 0,-1 0 0,0 0 0,1 0-1,-1 0 1,1 0 0,-1-1 0,0 1 0,1 0 0,-1 0-1,0 0 1,1 0 0,-1 0 0,0 0 0,1-1 0,-1 1 0,0 0-1,1 0 1,-1-1 0,0 1 0,1 0 0,-1 0 0,0-1-1,0 1 1,0 0 0,1-1 0,-1 1 0,0 0 0,0-1-1,0 1 1,1-1 0,1-18-116,-9-19-134,-1 8-85,-1 0 0,-20-40 0,30 73 109,13 25 198,-11-23 44,1 0-1,0-1 1,1 0-1,-1 0 0,1 0 1,-1-1-1,1 1 1,0-1-1,0 0 1,1 0-1,-1-1 0,1 0 1,-1 0-1,1 0 1,0 0-1,-1-1 0,1 0 1,0 0-1,0-1 1,0 0-1,0 0 1,0 0-1,0-1 0,0 1 1,0-2-1,-1 1 1,1 0-1,0-1 1,-1 0-1,1-1 0,6-3 1,1 0-3,-1-2 0,0 1 0,-1-1 0,1-1 0,15-15 0,-23 20-12,0 0-1,0-1 1,-1 1-1,1-1 1,-1 1 0,0-1-1,0 0 1,-1 0-1,1-1 1,-1 1-1,0 0 1,0-1-1,-1 1 1,0-1-1,0 0 1,0-7-1,0 12 2,-1 1-1,0-1 0,0 1 0,0-1 0,0 0 0,-1 1 0,1-1 0,0 1 1,0-1-1,0 0 0,0 1 0,0-1 0,-1 1 0,1-1 0,0 0 0,-1 1 1,1-1-1,0 1 0,-1-1 0,1 1 0,-1-1 0,0 1 1,1 0 0,-1 0 0,1 0 0,-1 0 0,1 0 0,-1 0-1,1 0 1,0 0 0,-1 0 0,1 0 0,-1 0 0,1 0 0,-1 0 0,1 1 0,0-1-1,-1 0 1,1 0 0,0 1 0,-1-1 0,1 0 0,0 0 0,-1 1 0,-1 1-3,-1 1 1,1-1 0,1 0-1,-1 1 1,0-1 0,0 1-1,-1 4 1,-1 5 41,1 0-1,1 0 0,-1 1 1,2-1-1,0 1 1,1 23-1,0-26 12,1-1 1,1 1-1,-1-1 0,1 0 0,1 1 0,0-1 0,0 0 0,1-1 0,7 15 1,-9-20-32,-1-1 0,1 0 0,-1 0 1,1 0-1,0 0 0,0 0 0,0-1 1,0 1-1,0 0 0,0-1 0,0 0 1,0 1-1,1-1 0,2 1 0,-3-1-14,0-1-1,0 0 0,0 0 1,0 1-1,0-1 1,0-1-1,0 1 0,-1 0 1,1 0-1,0-1 1,0 1-1,0-1 0,0 1 1,-1-1-1,4-1 0,0-2-49,0 1-1,0-1 0,0 0 0,0-1 1,-1 1-1,1-1 0,-1 0 0,-1 0 0,1 0 1,3-7-1,4-9-253,-1-1 0,-1 0-1,-1 0 1,-1-1 0,-1 0 0,-1 0 0,3-24-1,-4 2-630,-2 0 0,-5-79 0,2 117 856,1 0-1,-1 0 0,0 0 1,-1 1-1,0-1 0,0 0 1,-3-6-1,5 13 83,0 0-1,0-1 1,0 1-1,0 0 1,0 0 0,-1-1-1,1 1 1,0 0 0,0 0-1,0 0 1,0-1-1,0 1 1,-1 0 0,1 0-1,0 0 1,0 0-1,0-1 1,-1 1 0,1 0-1,0 0 1,0 0 0,-1 0-1,1 0 1,0 0-1,0-1 1,-1 1 0,1 0-1,0 0 1,0 0-1,-1 0 1,1 0 0,0 0-1,0 0 1,-1 0 0,1 0-1,0 0 1,0 0-1,-1 1 1,1-1 0,0 0-1,-7 11 289,1 15 235,3-1-29,0 1-1,2-1 0,1 0 1,1 0-1,1 1 0,2-1 1,0-1-1,1 1 1,14 37-1,-16-57-444,-1 0-1,0-1 1,1 0-1,0 1 1,0-1-1,0 0 1,1 0-1,6 5 1,-9-8-63,0 0 1,0 0 0,0-1-1,0 1 1,0 0-1,0-1 1,0 1-1,0-1 1,0 1 0,0-1-1,0 0 1,0 1-1,0-1 1,0 0-1,0 0 1,1 0 0,-1 0-1,0 0 1,0 0-1,0 0 1,0 0-1,0 0 1,1-1 0,-1 1-1,0 0 1,0-1-1,0 1 1,0-1-1,0 1 1,0-1-1,0 1 1,0-1 0,0 0-1,-1 1 1,1-1-1,0 0 1,0 0-1,0 0 1,-1 0 0,1 0-1,-1 0 1,1 1-1,0-2 1,-1 1-1,1-2 1,2-3-64,0-2 0,-1 1 0,0 0-1,0 0 1,-1-1 0,1 1 0,-2-1 0,1-12 0,-8-64-699,5 58 453,33 71 76,-29-42 249,-1-1 1,1 1 0,0-1-1,0 0 1,0 0 0,1 0-1,-1 0 1,0 0 0,1-1 0,-1 1-1,1-1 1,0 1 0,-1-1-1,1 0 1,0 0 0,0 0-1,0-1 1,0 1 0,0-1 0,0 1-1,0-1 1,0 0 0,0 0-1,-1 0 1,1-1 0,0 1-1,0-1 1,0 1 0,5-3 0,-4 2-15,0-1 1,0-1-1,0 1 1,0-1-1,0 1 1,-1-1-1,1 0 1,-1 0-1,1-1 1,-1 1-1,0-1 1,0 1-1,-1-1 1,1 0-1,-1 0 0,0 0 1,0 0-1,2-7 1,-8 26-25,1-1 0,-2 28 0,4-36 75,0 0 1,1 0-1,0 0 0,1 0 1,-1 0-1,1 0 1,0 0-1,1 0 0,-1 0 1,1 0-1,0-1 1,5 9-1,-6-13-32,0 0-1,-1 0 1,1 0 0,0 0-1,0 0 1,0 0-1,0 0 1,0-1 0,0 1-1,0-1 1,0 1 0,0 0-1,0-1 1,1 0 0,-1 1-1,0-1 1,0 0-1,0 1 1,1-1 0,-1 0-1,0 0 1,0 0 0,0 0-1,1 0 1,-1 0-1,0-1 1,0 1 0,0 0-1,1-1 1,-1 1 0,0 0-1,0-1 1,0 0-1,0 1 1,0-1 0,2-1-1,3-2 20,1-1 0,-1 0 0,-1 0-1,9-10 1,93-116-940,-105 129 859,0-1 1,1 1-1,-1 0 0,0 0 0,1 0 0,0 0 0,-1 0 0,1 0 1,0 1-1,5-3 0,-7 4 37,0 0 0,0 0 0,0 0 0,0 0 0,0 0 0,0 0 0,0 0 0,0 0 0,0 0 0,0 0 0,0 1 0,0-1 0,0 0 0,0 1 0,0-1 0,0 0 0,-1 1 0,1-1 0,0 1 0,0 0 0,0-1 0,-1 1 0,1 0 0,0-1 0,-1 1 0,1 0 0,-1 0 0,1 0 0,0-1 0,-1 1 0,0 0 0,1 0 0,-1 0 0,0 0 0,1 0 0,-1 1 0,4 13 95,0 1 1,-1-1-1,1 22 1,5 24 357,-9-59-357,1-1 0,-1 1 0,0-1 1,1 1-1,0-1 0,-1 0 0,1 1 0,0-1 0,-1 0 0,1 1 1,2 1-1,-3-3-75,0 0 1,1 0-1,-1 0 1,1 0-1,-1 1 0,1-1 1,-1 0-1,1 0 1,-1 0-1,1 0 1,-1 0-1,1 0 1,-1 0-1,0 0 1,1 0-1,-1 0 0,1 0 1,-1-1-1,1 1 1,-1 0-1,1 0 1,-1 0-1,0-1 1,1 1-1,-1 0 1,1 0-1,-1-1 0,0 1 1,1 0-1,-1-1 1,0 1-1,1 0 1,-1-1-1,0 1 1,0-1-1,1 1 1,-1-1-1,12-16 207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23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0 119 15555,'8'-9'425,"10"-11"1418,39-33 0,-53 49-1592,1 0 1,0 0-1,0 1 0,1 0 0,-1 0 0,1 0 1,-1 1-1,1 0 0,0 0 0,0 0 1,0 1-1,0-1 0,0 2 0,9-1 0,-13 1-227,0 0 0,0 1 0,0-1-1,0 1 1,-1-1 0,1 1 0,0 0-1,0 0 1,0 0 0,-1 0 0,1 0-1,0 0 1,-1 1 0,1-1 0,-1 0-1,1 1 1,-1-1 0,0 1 0,0 0-1,0-1 1,0 1 0,0 0 0,0 0-1,0-1 1,0 1 0,-1 0 0,1 0-1,-1 0 1,1 0 0,-1 0 0,0 0-1,0 0 1,0 3 0,1 6 10,-2-1 1,1 1 0,-1-1-1,-1 0 1,-3 15-1,-8 15 56,-1 0 1,-20 37-1,-21 57 85,53-128-150,1 0 1,-1 0 0,1 0-1,0 0 1,0 0 0,1 0 0,0 8-1,0-13-15,0 1 0,1 0 0,-1-1 0,1 1 0,-1 0 0,1-1 0,-1 1 0,1-1 0,0 1 0,0-1 0,0 1 0,0-1 0,0 0 0,0 1 0,0-1 0,0 0 0,1 0 0,-1 0 0,0 0 0,1 0 0,-1 0 0,1 0 0,-1 0 0,1 0 0,-1-1 0,1 1 0,0-1 0,-1 1 0,3-1 0,4 1 11,0 0 0,-1-1 0,1 0-1,0-1 1,-1 1 0,1-2 0,0 1 0,-1-1 0,1 0-1,-1 0 1,8-5 0,4-1-136,-2-1-1,1 0 1,19-16-1,-25 16-234,0 0-1,-1-1 1,0-1-1,10-11 1,-18 19 237,-1-1-1,1 1 1,0-1 0,-1 0-1,0 1 1,0-1-1,0 0 1,0 0 0,-1 0-1,1-1 1,-1 1 0,0 0-1,0-1 1,-1 1-1,1 0 1,-1-1 0,0 1-1,-1-6 1,-8-11-677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23.6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1 161 16139,'0'0'79,"0"1"-1,0 0 1,0 0-1,0 0 0,1-1 1,-1 1-1,0 0 0,0 0 1,1-1-1,-1 1 1,1 0-1,-1 0 0,1-1 1,-1 1-1,1 0 1,-1-1-1,1 1 0,-1-1 1,1 1-1,0-1 0,-1 1 1,1-1-1,0 1 1,-1-1-1,1 0 0,0 1 1,0-1-1,-1 0 0,1 0 1,0 1-1,0-1 1,0 0-1,-1 0 0,1 0 1,0 0-1,0 0 0,0 0 1,-1 0-1,1 0 1,0-1-1,0 1 0,0 0 1,1-1-1,6-1 233,1 0-1,-1 0 1,10-5 0,-12 5-65,178-83-430,-123 54-1157,-55 28 1110,-1 1-1,0-1 1,1 1-1,0 0 1,0 1-1,-1-1 1,9 0-1,-12 2 209,-1 0 0,1 0 1,-1 0-1,1 1 0,0-1 0,-1 0 0,1 1 0,-1 0 0,1-1 1,-1 1-1,1 0 0,-1 0 0,0-1 0,1 1 0,-1 0 0,0 1 1,0-1-1,0 0 0,0 0 0,0 0 0,0 1 0,0-1 1,0 0-1,0 1 0,0-1 0,-1 1 0,1-1 0,-1 1 0,1-1 1,-1 1-1,1 2 0,3 15 828,4 32-1,-6-33-49,1-1-1,8 28 1,-11-43-702,1-1-1,-1 1 1,1-1 0,-1 1 0,1-1-1,0 1 1,0-1 0,0 0 0,-1 1-1,1-1 1,0 0 0,0 0 0,1 0 0,-1 0-1,0 0 1,0 0 0,1 0 0,-1 0-1,0 0 1,1 0 0,-1-1 0,1 1-1,1 0 1,-2-1-26,1 0-1,0 0 1,0 0 0,-1-1-1,1 1 1,0 0-1,-1-1 1,1 1-1,0-1 1,-1 0-1,1 1 1,-1-1 0,1 0-1,-1 0 1,1 0-1,-1 0 1,1 0-1,-1 0 1,0-1 0,2-1-1,9-12-10,0 0 0,-2-1 0,13-24 1,-14 24-131,1 0 0,0 0 0,20-22 0,-30 37 107,0 0 0,1 1-1,-1-1 1,1 1-1,-1-1 1,1 1-1,0 0 1,-1-1-1,1 1 1,-1 0 0,1-1-1,0 1 1,-1 0-1,1-1 1,0 1-1,-1 0 1,1 0 0,0 0-1,-1 0 1,1 0-1,0 0 1,0 0-1,-1 0 1,1 0-1,0 0 1,0 0 0,0 1 3,1 0 1,-1-1 0,0 1 0,0 0 0,0 0 0,0 0-1,0 0 1,0 0 0,0 0 0,0 0 0,0 0-1,1 3 1,2 5 50,1 0 0,-2 0 0,4 12 0,-4-11 27,1 2 7,-1-2 46,0-1-1,1 1 1,0-1 0,0 0 0,7 9-1,-10-17-97,-1 1-1,1-1 0,0 0 0,0 0 0,1 0 0,-1 0 0,0 0 0,0 0 0,0 0 0,1-1 0,-1 1 0,0 0 0,1-1 1,-1 1-1,1-1 0,2 1 0,-2-1-6,-1 0 0,1 0 1,0 0-1,0-1 0,-1 1 0,1 0 1,0-1-1,-1 0 0,1 1 1,-1-1-1,1 0 0,-1 0 0,1 0 1,-1 0-1,0 0 0,1 0 1,-1 0-1,2-3 0,11-12 33,-1 0 0,-1-1-1,18-32 1,-17 27-316,28-38-1,-40 59 245,-1 0-1,1 0 1,0 0 0,-1 0-1,1 1 1,0-1 0,0 0-1,0 0 1,-1 0 0,1 1-1,0-1 1,0 1 0,0-1-1,0 0 1,1 1 0,-1 0-1,0-1 1,0 1 0,0 0-1,0-1 1,0 1 0,0 0-1,1 0 1,-1 0 0,2 0-1,-2 1 15,0 0 0,0-1 0,0 1-1,0 0 1,0 0 0,0 0 0,0 0-1,0 0 1,0 0 0,0 1 0,0-1-1,-1 0 1,1 0 0,0 1 0,-1-1-1,1 0 1,0 3 0,2 8 107,0 0 0,-1 1 0,1 17 0,-3-27-74,6 68 426,-9-70-1931,-3-7 951,-3-7 243,-1-2-147,-2-1-170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24.1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16 21125,'-3'-10'1768,"3"7"-1344,5 0-200,6 5 808,2 1-512,10 1-1072,3-1-472,2-2 816,7 3-176,6 2-144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24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 17772,'-52'58'5141,"52"-58"-5135,0 0-1,0 0 1,0 0 0,0 0 0,0 0-1,0 0 1,-1 0 0,1 0 0,0 0-1,0 0 1,0 0 0,0 0 0,0 0-1,0 0 1,0 1 0,0-1-1,0 0 1,0 0 0,-1 0 0,1 0-1,0 0 1,0 0 0,0 0 0,0 0-1,0 1 1,0-1 0,0 0 0,0 0-1,0 0 1,0 0 0,0 0 0,0 0-1,0 0 1,0 1 0,0-1 0,0 0-1,0 0 1,0 0 0,0 0-1,0 0 1,0 0 0,0 0 0,0 1-1,0-1 1,1 0 0,-1 0 0,0 0-1,0 0 1,0 0 0,0 0 0,0 0-1,0 0 1,0 0 0,0 1 0,0-1-1,0 0 1,1 0 0,-1 0 0,0 0-1,0 0 1,12-1 62,25-6-208,-29 5 174,0 0-35,66-11 1,-66 12 1,-1 1-1,0 0 1,0 0-1,1 0 1,-1 1-1,0 0 1,0 1-1,8 2 1,-13-4 7,0 1 1,0 0-1,-1-1 0,1 1 1,0 0-1,-1 0 0,1 0 1,-1 0-1,1 0 0,-1 1 1,1-1-1,-1 0 0,0 1 1,0-1-1,1 1 0,-1-1 0,0 1 1,0-1-1,-1 1 0,1 0 1,1 2-1,-2-1 21,0-1 0,1 1 0,-1 0 0,-1-1 0,1 1 0,0 0 0,-1-1 0,1 1 1,-1-1-1,1 1 0,-1-1 0,0 1 0,-3 3 0,1 1 34,-1 0-1,-1-1 1,0 0 0,1 0 0,-2 0-1,1 0 1,-1-1 0,0 0 0,-9 7 0,10-9-127,0-1 1,1 1-1,-1-1 1,0 0-1,-1 0 1,1 0 0,0-1-1,0 0 1,-1 0-1,1 0 1,0-1-1,-1 1 1,1-1 0,-1-1-1,-8 0 1,-2-5-212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25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36 236 15067,'3'1'332,"0"0"0,0-1-1,0 1 1,0-1 0,0 1 0,0-1 0,0 0-1,0 0 1,0 0 0,0-1 0,0 1-1,0-1 1,0 1 0,-1-1 0,1 0-1,4-2 1,-3 1-137,0-1 0,0 0 0,0 0 1,0 0-1,0 0 0,0-1 0,-1 0 0,1 1 0,2-6 0,0-1-137,0 0 0,0 0 0,-1-1 0,0 1-1,-1-1 1,0 0 0,3-21 0,-6 26-51,0 0-1,-1-1 1,0 1 0,0 0-1,0-1 1,-1 1-1,0 0 1,-1 0 0,-1-7-1,2 12-3,1-1 0,-1 1 0,1 0 0,-1-1-1,0 1 1,0 0 0,1 0 0,-1 0 0,0 0 0,0 0-1,0 0 1,0 0 0,0 0 0,0 0 0,-1 0 0,1 0-1,0 1 1,-2-2 0,1 2 1,0 0-1,0-1 1,1 1-1,-1 0 1,0 1-1,1-1 1,-1 0-1,0 0 1,0 1-1,1-1 1,-1 1-1,0-1 1,1 1-1,-1 0 1,1 0 0,-1 0-1,1 0 1,-1 0-1,-1 1 1,-4 5 20,0-1 0,0 1 0,1 0-1,0 0 1,0 1 0,1 0 0,0 0 0,-8 16 0,2 3 105,-14 44 0,21-54-65,0 0 1,1 0-1,0 0 0,1 23 0,2-38-54,-1-1-1,1 1 0,1 0 0,-1-1 1,0 1-1,0 0 0,1-1 0,-1 1 1,0 0-1,1-1 0,1 3 0,-2-3-5,1-1 0,-1 1-1,1-1 1,-1 0 0,1 1-1,0-1 1,-1 0-1,1 1 1,-1-1 0,1 0-1,0 0 1,-1 1 0,1-1-1,0 0 1,-1 0-1,1 0 1,0 0 0,-1 0-1,1 0 1,0 0 0,-1 0-1,1 0 1,0 0 0,-1-1-1,1 1 1,0 0-1,-1 0 1,1-1 0,-1 1-1,1 0 1,0-1 0,0 0-1,6-2-3,-1-1 1,0-1-1,0 1 0,0-1 0,0 0 0,-1 0 0,5-7 1,34-47-202,-34 46 143,10-17-59,-9 12 0,2 1 0,0 0 0,0 0 0,23-19 0,-36 35 111,1 0 0,-1 1-1,1-1 1,-1 1 0,1-1-1,-1 1 1,1-1 0,0 1-1,-1 0 1,1-1-1,0 1 1,-1 0 0,1-1-1,0 1 1,0 0 0,-1 0-1,1 0 1,0 0 0,0 0-1,-1 0 1,1 0 0,0 0-1,0 0 1,-1 0-1,1 0 1,0 0 0,0 0-1,-1 1 1,1-1 0,0 0-1,0 0 1,-1 1 0,1-1-1,0 1 1,-1-1 0,1 0-1,-1 1 1,1-1 0,-1 1-1,1 0 1,-1-1-1,1 1 1,-1-1 0,1 1-1,-1 0 1,0-1 0,1 2-1,1 4 25,0-1 0,0 1 0,0-1-1,1 12 1,-2-12-3,5 49 198,-5-36-71,1 1 0,8 31 0,-9-49-129,-1 0 1,0 0 0,0 1-1,1-1 1,-1 0 0,1 0-1,-1 0 1,1 0 0,0 0-1,-1 1 1,1-1 0,0 0-1,0-1 1,0 1-1,0 0 1,0 0 0,0 0-1,0 0 1,0-1 0,2 2-1,-2-2-4,0 0 0,0 0-1,0 0 1,0 0 0,0 0-1,0 0 1,0 0-1,0-1 1,0 1 0,0 0-1,0-1 1,0 1 0,0-1-1,0 1 1,0-1 0,-1 1-1,1-1 1,0 0-1,1-1 1,5-5 11,-1 0 0,1-1 0,-2 0 0,7-10 0,-7 9-28,99-148-525,-103 155 522,20-23-199,-21 25 203,1-1-1,-1 0 1,1 1 0,0-1 0,-1 1-1,1-1 1,-1 1 0,1 0-1,0-1 1,-1 1 0,1 0-1,0-1 1,-1 1 0,1 0-1,0 0 1,0-1 0,-1 1-1,1 0 1,0 0 0,0 0-1,-1 0 1,1 0 0,0 0-1,0 0 1,-1 0 0,1 1-1,0-1 1,-1 0 0,1 0 0,0 0-1,0 1 1,-1-1 0,1 1-1,0-1 1,-1 0 0,1 1-1,-1-1 1,2 2 0,0 3 23,0 0-1,0 0 1,0 1 0,-1-1 0,1 1 0,-1-1 0,-1 1-1,1-1 1,-1 1 0,-1 9 0,2-1 67,-1 8 65,0-12-45,0-1 1,0 1 0,1-1-1,0 1 1,1-1-1,0 1 1,0-1 0,7 16-1,-9-24-89,0-1-1,1 1 1,-1 0-1,0-1 1,1 1-1,-1-1 1,1 1-1,-1-1 1,1 1-1,-1-1 1,1 1-1,-1-1 1,1 0-1,-1 1 1,1-1-1,-1 0 0,1 1 1,0-1-1,-1 0 1,1 0-1,-1 1 1,1-1-1,0 0 1,-1 0-1,1 0 1,0 0-1,1 0 1,-1 0 1,1-1 0,-1 0 0,0 1 0,1-1 0,-1 0 0,0 1 0,1-1 0,-1 0 0,0 0 0,0 0 0,0 0 0,1-2 0,6-5 3,-2-1 1,11-18-1,-11 18-40,-6 8 29,13-15-341,-12 16 314,-1-1 0,0 1-1,0 0 1,1 0 0,-1 0-1,0 0 1,1 0 0,-1-1-1,0 1 1,1 0 0,-1 0-1,0 0 1,1 0 0,-1 0-1,0 0 1,1 0 0,-1 0 0,0 0-1,1 0 1,-1 0 0,0 0-1,1 1 1,-1-1 0,0 0-1,1 0 1,-1 0 0,0 0-1,1 0 1,-1 1 0,0-1-1,0 0 1,1 0 0,-1 1-1,0-1 1,0 0 0,0 0 0,1 1-1,-1-1 1,0 0 0,0 0-1,0 1 1,0-1 0,1 0-1,-1 1 1,0-1 0,0 0-1,0 1 1,0-1 0,0 0-1,0 1 1,0 0 0,12 52 92,-8-34-227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28.2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1 18964,'-9'3'756,"1"1"-1,0 0 1,-12 8-1,4 0-413,1 1-1,0 0 1,-14 16-1,23-22-305,-1 0-1,2 1 0,-1 0 1,1 0-1,1 0 0,-1 1 1,2-1-1,-6 16 0,7-5-53,3-19 16,-1 1 1,0-1-1,0 0 0,0 0 0,0 1 1,0-1-1,0 0 0,1 0 1,-1 0-1,0 1 0,0-1 0,0 0 1,1 0-1,-1 0 0,0 1 0,0-1 1,1 0-1,-1 0 0,0 0 0,0 0 1,1 0-1,-1 0 0,0 1 1,0-1-1,1 0 0,-1 0 0,0 0 1,0 0-1,1 0 0,-1 0 0,0 0 1,1 0-1,-1 0 0,4-2-17,0 1 0,0-1 0,-1 1 0,1-1 0,0 0 0,3-3 0,13-7 3,-13 10 19,0 0 0,0 0 0,0 0 1,0 1-1,0 0 0,1 1 1,-1-1-1,0 1 0,1 1 0,-1-1 1,0 1-1,1 1 0,-1-1 0,0 1 1,0 1-1,0-1 0,-1 1 0,1 0 1,0 0-1,-1 1 0,0 0 0,0 0 1,0 1-1,-1 0 0,1 0 1,-1 0-1,0 0 0,0 1 0,-1 0 1,0 0-1,0 0 0,0 0 0,-1 1 1,0 0-1,0-1 0,-1 1 0,1 0 1,-2 0-1,1 1 0,-1-1 0,0 0 1,0 0-1,-1 1 0,0-1 1,0 0-1,-2 9 0,0-9 76,0 0-1,0-1 1,-1 1 0,1-1-1,-2 0 1,1 1 0,-1-1-1,1-1 1,-2 1 0,1 0-1,-1-1 1,1 0 0,-1 0-1,-1-1 1,1 1 0,-10 5-1,9-6 11,-1 0-1,-1 0 1,1-1-1,0 0 0,-1 0 1,0 0-1,0-1 1,1-1-1,-1 1 0,0-1 1,-1 0-1,1-1 1,0 0-1,-9-1 0,14 0-156,0 1 0,0-1 0,0 0-1,0 0 1,0-1 0,0 1 0,1 0-1,-1-1 1,0 0 0,1 0 0,0 0 0,-1 0-1,1 0 1,0 0 0,0 0 0,0-1-1,0 1 1,0-1 0,1 1 0,-1-1-1,1 0 1,-1 0 0,1 1 0,0-1-1,0 0 1,1 0 0,-1 0 0,0 0 0,1-7-1,-1-5-413,0 0-1,1-1 1,1 1-1,5-28 1,3 0-347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28.8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 19980,'1'1'93,"0"-1"0,0 0 0,-1 0 0,1 0-1,0 1 1,0-1 0,-1 0 0,1 1 0,0-1 0,-1 1-1,1-1 1,-1 0 0,1 1 0,-1 0 0,1-1-1,-1 1 1,1-1 0,-1 1 0,1-1 0,-1 1 0,1 0-1,-1 0 1,0-1 0,1 2 0,9 25 308,-6-16 130,46 109 1055,24 53-756,-55-130-661,-11-25-61,16 29 1,-24-47-103,0 1-1,1 0 1,-1-1 0,0 1-1,1 0 1,-1-1 0,0 1-1,1-1 1,-1 1 0,1 0 0,-1-1-1,1 1 1,-1-1 0,1 1-1,0-1 1,-1 0 0,1 1-1,-1-1 1,1 0 0,0 1 0,0-1-1,-1 0 1,1 0 0,0 1-1,1-1 1,-2-1-1,1 1 0,-1-1 0,1 1 0,-1-1 0,1 1 0,-1-1 0,1 0 0,-1 1 0,1-1 0,-1 0 0,0 1 1,1-1-1,-1 0 0,0 0 0,0 1 0,1-1 0,-1 0 0,0 0 0,0 0 0,1-7 23,0 0 1,0 0-1,-2-12 1,-4-9 30,-1 0 1,-2 0 0,-1 1 0,-16-35-1,22 56-52,-14-31 0,16 36-7,-1 0 1,1-1-1,-1 1 0,1 0 0,-1 0 1,1 0-1,-1 1 0,0-1 1,0 0-1,0 1 0,0-1 0,-4-1 1,6 3-1,-1-1 1,1 1-1,0 0 0,0 0 1,0 0-1,0 0 1,-1 0-1,1 0 0,0 0 1,0 0-1,0 0 1,-1 0-1,1 0 0,0 0 1,0 0-1,0 0 1,-1 0-1,1 0 0,0 0 1,0 0-1,0 0 1,-1 0-1,1 0 1,0 0-1,0 0 0,0 0 1,-1 0-1,1 0 1,0 1-1,0-1 0,0 0 1,0 0-1,0 0 1,-1 0-1,1 0 0,0 1 1,0-1-1,0 0 1,0 0-1,0 0 0,0 0 1,-1 1-1,2 11 4,8 13-4,-8-23 0,9 20 4,1-1 0,19 27 0,-27-43-8,0-1 1,0 0-1,0 0 0,0 0 0,1-1 0,0 1 0,0-1 0,0 0 0,0 0 1,0 0-1,1 0 0,-1-1 0,1 0 0,0 0 0,0 0 0,0-1 0,0 1 1,5 0-1,-7-2 0,0 0 1,0 0 0,0-1-1,0 1 1,0-1 0,0 1-1,0-1 1,0 0 0,0 0-1,0 0 1,-1-1 0,1 1-1,0-1 1,4-3-1,-3 2 1,0-1-1,0-1 1,0 1-1,0-1 1,-1 1-1,1-1 1,2-7-1,2-2 0,-2-2-1,0 1 1,-1-1-1,5-24 0,-8 31 0,0 0-1,-1 0 0,0-1 0,-1 1 0,0 0 0,0-1 0,-2-10 1,-1 12-13,0 8-9,-1 17-18,4 10 43,1 1 0,1-1 0,1 0 0,1 1-1,1-1 1,2-1 0,16 43 0,-22-66 5,0 0-1,1 0 1,-1 0 0,1 0 0,-1 0-1,1-1 1,0 1 0,0 0-1,1-1 1,-1 1 0,0-1-1,1 0 1,0 0 0,5 3 0,-7-4-2,0-1 0,0 1 0,0-1 0,0 0 1,0 0-1,1 0 0,-1 0 0,0 0 0,0 0 1,0 0-1,1 0 0,-1 0 0,0 0 0,0 0 1,0-1-1,0 1 0,2-1 0,-1 0 3,0-1 0,0 1 1,1-1-1,-1 0 0,0 1 0,-1-1 0,1 0 1,0 0-1,0 0 0,1-3 0,9-13 13,-2 0 0,1-1 0,-2-1 0,13-39 0,15-90-36,-16 61-79,-14 62 17,-7 26 79,0 0 0,0-1-1,0 1 1,0 0 0,0 0 0,0-1 0,0 1 0,1 0 0,-1 0 0,0 0 0,0-1 0,0 1 0,0 0 0,0 0 0,1 0 0,-1-1 0,0 1 0,0 0 0,0 0-1,1 0 1,-1 0 0,0 0 0,0-1 0,0 1 0,1 0 0,-1 0 0,0 0 0,0 0 0,1 0 0,-1 0 0,0 0 0,0 0 0,1 0 0,-1 0 0,0 0 0,0 0-1,1 0 1,-1 0 0,0 0 0,0 0 0,1 0 0,-1 0 0,0 1 0,0-1 0,0 0 0,1 0 0,-1 0 0,0 0 0,0 0 0,0 0 0,1 1 0,-1-1 0,0 0-1,0 0 1,0 0 0,0 1 0,0-1 0,1 0 0,-1 0 0,0 1 0,0-1 0,0 0 0,0 0 0,0 0 0,0 1 0,0-1 0,0 0 0,0 0 0,0 1 0,4 9-15,0-1 1,-1 1-1,0 0 1,-1 0-1,2 14 1,3 11 52,3 10 22,-3-8 3,2-1 0,2-1 1,19 46-1,-30-80-89,0-1 0,1 1 0,-1 0 0,0-1 0,0 1-1,1 0 1,-1-1 0,1 1 0,-1 0 0,0-1 0,1 1 0,-1-1 0,1 1 0,0 0 0,-1-1 0,1 0 0,-1 1 0,1-1 0,0 1 0,-1-1 0,1 0 0,0 1 0,-1-1 0,2 0 0,-1 0-30,-1 0 0,1-1-1,0 1 1,-1-1 0,1 1 0,-1-1 0,1 1 0,-1-1-1,1 1 1,-1-1 0,0 0 0,1 1 0,-1-1 0,0 1 0,1-1-1,-1 0 1,0 0 0,0 1 0,0-2 0,6-41-2417,-7 20 1867,0 1 0,-8-37 0,-8-5-559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4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22509,'-1'12'2248,"1"-2"-1664,1-4-304,0 1 1537,2-1-1905,2-2-560,-4-4 592,2 0-168,0-7-152</inkml:trace>
  <inkml:trace contextRef="#ctx0" brushRef="#br0" timeOffset="1">45 190 19892,'1'13'1969,"2"-5"-1521,-1-5-824,1-3 2680,-1-1-1872,1-5 24,0-6-272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29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18900,'6'14'1584,"0"6"-1176,-2 3-175,2-1 511,1-4-584,5-7-816,2-6 688,3-9-184,5-6-145,5-2-127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6:29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38 17908,'11'80'2116,"-9"-51"-1403,2 0 0,1 0 0,1-1 0,2 0 0,12 33 1,-10-38-741,-1-1 1,-1 2 0,-2-1 0,6 35 0,-10-45 43,-1 1 0,0-1 1,-1 1-1,0-1 0,-1 1 1,-1-1-1,0 1 0,-1-1 1,-6 19-1,8-29 2,-1 0 1,1 0-1,0 0 0,-1-1 0,1 1 0,-1 0 0,0-1 0,0 1 1,0-1-1,0 0 0,0 0 0,-1 0 0,1 0 0,-4 3 1,4-5-15,0 1 0,1 0 0,-1-1 0,0 0 0,1 1 0,-1-1 0,0 0 1,1 0-1,-1 0 0,0 0 0,0 0 0,1 0 0,-1-1 0,0 1 0,1 0 1,-1-1-1,0 1 0,1-1 0,-1 0 0,1 0 0,-1 1 0,1-1 0,-1 0 0,1 0 1,0 0-1,-1-1 0,-1-1 0,-2-3-23,0 0 0,0 0-1,0 0 1,1-1 0,0 0 0,0 0 0,1 0 0,-1 0-1,2-1 1,-1 0 0,-1-9 0,-2-13-128,-4-47 1,8 47 74,0 1 1,2-1-1,2 0 1,0 0-1,2 1 1,1 0-1,2 0 1,1 0 0,0 1-1,17-34 1,-23 58 68,10-19-4,-11 22 4,-1 0-1,1 0 1,0 0 0,-1 0-1,1 1 1,0-1-1,-1 0 1,1 0 0,0 1-1,0-1 1,0 0-1,0 1 1,0-1-1,0 1 1,-1-1 0,1 1-1,0-1 1,2 1-1,-2 1 1,-1 0 0,1 1 0,0-1 0,-1 0 0,0 1 0,1-1 0,-1 1 0,0-1 0,0 1 0,1-1 0,-1 1 0,0-1 0,0 1 0,-1-1 0,1 3 0,-1-1 1,0 11 14,1-6 17,-1 1-1,1-1 0,0 0 0,1 0 1,1 10-1,-2-17-25,1 1 1,-1-1 0,0 1-1,1-1 1,0 1-1,-1-1 1,1 1-1,0-1 1,0 0-1,0 1 1,0-1 0,0 0-1,0 0 1,0 0-1,0 0 1,0 0-1,1 0 1,-1 0 0,0 0-1,1 0 1,-1 0-1,0-1 1,1 1-1,-1-1 1,1 1 0,-1-1-1,1 1 1,-1-1-1,1 0 1,0 0-1,-1 0 1,1 0-1,1 0 1,5-1 5,-1 0 0,0-1 0,1 1-1,-1-2 1,0 1 0,0-1 0,-1 0 0,9-4 0,51-36 76,-48 31-80,-9 5 19,1 0 0,1 1 0,-1 1 0,1-1-1,14-3 1,-23 8-17,1 0 1,0 0-1,0 1 0,0-1 1,0 1-1,0 0 0,0 0 1,0 0-1,0 0 1,0 0-1,0 1 0,0-1 1,0 1-1,0 0 0,0 0 1,0 0-1,0 0 0,-1 1 1,1-1-1,0 1 0,-1 0 1,1-1-1,-1 1 0,0 0 1,4 4-1,-1 1 51,19 16 260,-24-23-311,1 1-1,0-1 1,-1 1 0,1-1 0,0 0-1,-1 0 1,1 1 0,0-1 0,0 0 0,-1 0-1,1 0 1,0 0 0,0 1 0,-1-1-1,1 0 1,0-1 0,0 1 0,-1 0 0,1 0-1,0 0 1,0 0 0,-1 0 0,1-1-1,0 1 1,-1 0 0,1-1 0,0 1 0,-1 0-1,1-1 1,-1 1 0,1-1 0,0 1-1,-1-1 1,1 1 0,-1-1 0,0 0 0,2 0-1,26-48 82,-22 35-102,1 2 0,11-16 0,-18 27 10,1 0-1,0 0 1,0 0 0,-1 0 0,1 0 0,0 0 0,0 0 0,0 1 0,0-1 0,0 0 0,0 0 0,0 1-1,0-1 1,1 1 0,-1-1 0,0 1 0,0-1 0,0 1 0,1 0 0,-1-1 0,0 1 0,0 0-1,2 0 1,-1 1 2,-1-1 0,1 1 0,-1-1 1,1 1-1,-1 0 0,0 0 0,1 0 0,-1 0 0,0 0 0,0 0 0,0 0 0,0 0 0,0 0 0,0 0 0,0 1 0,1 1 0,4 7 23,-1 1 0,0-1-1,6 23 1,-8-25 2,13 43 120,-12-50-428,-1-4-322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18.7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182 272 13611,'-1'-3'368,"0"-1"0,-1 1 0,1 0 0,-1 0 0,1 0 0,-1 0 0,0 0 0,0 1 0,0-1 0,0 0 0,0 1 0,-1 0 0,1-1 0,-1 1 0,0 0 0,0 0 0,0 0 0,0 1 0,0-1 0,0 1 0,0 0-1,0 0 1,-4-1 0,4 1-256,0 1-1,-1-1 1,1 1-1,0 0 0,-1 0 1,1 0-1,0 1 1,-1-1-1,1 1 0,0 0 1,0 0-1,0 0 1,-1 0-1,1 1 0,0-1 1,1 1-1,-1-1 1,0 1-1,0 0 0,1 0 1,-1 1-1,1-1 1,-4 5-1,0 1-110,0 1 0,1 0 0,0 1 0,1-1 0,0 1 0,0 0 0,1 0 0,0 0 0,1 1 0,0-1 0,1 1 0,0-1 0,0 1 0,3 17 0,-2-27-6,0-1 0,0 0 0,0 1 1,0-1-1,0 0 0,0 1 0,0-1 1,0 0-1,0 0 0,0 1 0,0-1 1,1 0-1,-1 1 0,0-1 0,0 0 1,0 0-1,1 1 0,-1-1 0,0 0 1,0 0-1,1 1 0,-1-1 1,0 0-1,0 0 0,1 0 0,-1 0 1,0 0-1,1 1 0,-1-1 0,0 0 1,1 0-1,-1 0 0,0 0 0,1 0 1,-1 0-1,0 0 0,1 0 0,-1 0 1,0 0-1,1 0 0,-1 0 0,0 0 1,1 0-1,-1-1 0,0 1 0,0 0 1,1 0-1,-1 0 0,0 0 0,1 0 1,-1-1-1,1 1 0,12-12-117,5-9-51,-12 14 109,0 0-1,0 0 1,0 0-1,1 1 1,15-10-1,-21 15 56,1 0 0,0 0 0,0 0 0,0 0 1,0 1-1,0-1 0,0 1 0,1-1 0,-1 1 0,0 0 0,0 0 0,0 0 0,0 0 0,0 0 0,1 0 0,-1 1 0,0-1 0,0 1 0,0-1 0,0 1 0,0 0 0,0 0 0,0 0 0,0 0 1,-1 0-1,1 0 0,0 1 0,0-1 0,-1 0 0,3 4 0,9 10-28,-2 1 1,0 0 0,0 0-1,-2 1 1,0 0 0,10 28-1,-6-14 4,2 2 3,7 15-49,-1 1 0,13 54 0,-33-100 70,0 0 2,0 1-1,0 0 1,0 0-1,-1 0 1,0 8-1,0-12 10,0 1 0,0 0-1,0-1 1,0 1 0,-1-1-1,1 1 1,0 0 0,0-1-1,-1 1 1,1-1 0,0 1-1,-1 0 1,1-1 0,-1 1-1,1-1 1,-1 0 0,1 1-1,-1-1 1,1 1 0,-1-1-1,1 0 1,-1 1 0,0-1-1,1 0 1,-1 0 0,0 1-1,1-1 1,-1 0 0,0 0-1,1 0 1,-1 0 0,0 0-1,1 0 1,-1 0 0,0 0-1,1 0 1,-1 0 0,0 0-1,1 0 1,-2-1 0,-30-5 253,1-2 0,-60-22 0,80 26-163,10 4-82,0-1 0,0 1-1,0 0 1,1-1 0,-1 1-1,0 0 1,0-1 0,1 1-1,-1-1 1,0 1 0,1-1 0,-1 1-1,1-1 1,-1 0 0,1 1-1,-1-1 1,1 0 0,-1 1-1,1-1 1,-1 0 0,1 0 0,0 1-1,0-1 1,-1 0 0,1 0-1,0 0 1,0 1 0,0-1-1,0 0 1,0 0 0,0 0 0,0 0-1,0 1 1,0-1 0,0 0-1,0 0 1,1 0 0,-1 1-1,0-1 1,0 0 0,2-1 0,1-5 3,1 1 1,0 0 0,0 0-1,6-7 1,3-4 1,18-33-18,-2 0 0,-3-2 0,-2-1 0,-3-1 0,-1-1 0,-3-1 0,11-69 0,-24 101 4,0-38-1,-3 58 5,-1-1-1,0 0 0,-1 0 0,1 1 0,-1-1 0,0 0 1,0 0-1,0 1 0,-1-1 0,1 1 0,-1 0 0,0-1 1,-1 1-1,-4-7 0,6 10-2,1 0 1,-1 1-1,0-1 1,1 1-1,-1-1 1,0 1-1,0-1 1,0 1-1,1-1 0,-1 1 1,0 0-1,0 0 1,0-1-1,0 1 1,1 0-1,-1 0 1,0 0-1,0 0 0,0 0 1,0 0-1,0 0 1,0 0-1,0 0 1,1 0-1,-1 1 1,0-1-1,0 0 0,0 1 1,0-1-1,1 0 1,-1 1-1,0-1 1,0 1-1,1-1 1,-1 1-1,-1 1 0,-1 1 13,0 0 0,0 1 0,0-1 0,0 1 0,-3 5 0,-2 8 25,0 1 0,1 0 0,0 0 1,2 0-1,0 1 0,-3 22 0,2 6 52,0 63 0,5-100-136,1 0 77,0 0 0,0 0 0,1 0 1,2 11-1,-3-20-56,0 1 0,0-1 0,1 0 0,-1 1 0,0-1 0,1 0 0,-1 0 0,1 0 0,-1 1 0,1-1 0,0 0 0,-1 0 0,1 0 0,0 0 0,0 0 0,0 0 0,0 0-1,0 0 1,0-1 0,0 1 0,0 0 0,0 0 0,0-1 0,0 1 0,1-1 0,-1 1 0,0-1 0,0 0 0,1 1 0,-1-1 0,0 0 0,1 0 0,-1 0 0,0 0 0,1 0 0,-1 0 0,0 0 0,3-1 0,4-2-311,0 0-1,-1 0 1,1-1-1,-1 0 1,0-1-1,0 0 1,13-11-1,1 0-117,4-3-301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19.6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60 16908,'-1'-1'108,"0"1"0,0 0 0,0 0 0,0 0 1,0 0-1,0 1 0,0-1 0,1 0 0,-1 0 0,0 0 1,0 1-1,0-1 0,0 0 0,1 1 0,-1-1 0,0 1 1,0-1-1,1 1 0,-1-1 0,0 1 0,1 0 1,-1-1-1,0 1 0,1 0 0,-1-1 0,0 2 0,1 0-21,-1-1 0,1 1 0,0 0 0,0-1-1,0 1 1,0-1 0,0 1 0,0 0 0,0-1-1,0 1 1,1 0 0,-1-1 0,1 3 0,1 1-62,0 1 1,1-1-1,0 0 1,-1 0 0,2 0-1,-1 0 1,4 5 0,35 27 50,-26-23 54,24 24 1,-23-17-23,-1 1 0,0 0 0,-2 1 0,-1 1 1,0 0-1,-2 0 0,-1 2 0,-1-1 0,-1 1 0,-1 0 0,-1 1 0,-1 0 0,0 31 1,-4-52-65,-1-1 0,-1 0 0,1 1 0,-1-1 0,0 0 0,0 0 0,0 0 0,-1 0 0,0 0 0,0 0 0,0 0 0,-5 7 0,6-10-28,-1 0 1,1-1-1,-1 1 0,0-1 1,1 0-1,-1 1 1,0-1-1,0 0 0,0 0 1,0 0-1,0 0 1,0 0-1,0-1 0,0 1 1,0-1-1,0 1 1,0-1-1,0 0 0,0 0 1,-1 0-1,1 0 0,0 0 1,0 0-1,0 0 1,0-1-1,0 1 0,0-1 1,-1 0-1,1 1 1,0-1-1,1 0 0,-1 0 1,-2-2-1,0 1-13,0-1 0,0 1 0,1-1 0,-1 0 0,1-1 0,-1 1 0,1 0 0,0-1 0,1 0 0,-1 0 0,1 1 0,-1-2 0,1 1-1,0 0 1,1 0 0,-1-1 0,1 1 0,0-1 0,0 1 0,0-1 0,0 1 0,1-1 0,0-7 0,0-6-23,2 1 1,-1-1-1,2 1 1,1-1-1,5-16 0,31-84-18,9-33 32,-43 129 15,-2 0 0,-1 1 0,0-1 0,-1 0 0,-2-24 0,0 44-5,0 1 0,0-1 0,-1 1 0,1-1 0,0 1 1,-1-1-1,1 1 0,0-1 0,-1 1 0,0 0 0,1-1 0,-1 1 1,0 0-1,0-1 0,0 1 0,-1-2 0,1 3 0,1 0 1,-1 0-1,1 0 0,-1 0 1,0-1-1,1 1 0,-1 0 1,0 0-1,1 0 0,-1 0 1,0 0-1,1 0 0,-1 1 1,1-1-1,-1 0 0,0 0 1,1 0-1,-1 1 0,1-1 0,-1 0 1,1 0-1,-1 1 0,0-1 1,1 0-1,-1 1 0,1-1 1,0 1-1,-1-1 0,1 1 1,-1-1-1,1 1 0,0-1 1,-1 1-1,1-1 0,0 1 1,0 0-1,-1-1 0,1 2 1,-4 5 33,1 0 1,0 1 0,1-1-1,0 1 1,0-1 0,0 1-1,1 0 1,0 14 0,0 2 96,4 37 0,-2-54-108,0 1-1,1-1 0,0 1 0,0-1 0,1 0 0,3 8 0,-6-14-23,0 0 0,1 0 0,-1 0 0,1 0 0,-1 0 0,1 0 0,-1 0 0,1-1 0,-1 1 0,1 0 0,0 0-1,0 0 1,-1-1 0,1 1 0,0 0 0,0-1 0,0 1 0,0 0 0,0-1 0,0 1 0,0-1 0,0 0 0,0 1 0,0-1-1,0 0 1,0 0 0,0 1 0,0-1 0,0 0 0,0 0 0,1 0 0,-1 0 0,0-1 0,0 1 0,0 0 0,0 0 0,0-1-1,0 1 1,0 0 0,0-1 0,0 1 0,0-1 0,0 1 0,0-1 0,0 0 0,-1 1 0,1-1 0,0 0 0,0 0 0,0-1-1,8-8-1,0-1-1,0-1 0,-2 1 0,1-1 1,-2-1-1,7-15 0,-7 14-19,1 0-1,1 1 1,0-1-1,18-21 0,-25 33 17,0 1 0,0 0 0,0 0 0,0 0 0,0 0 0,0 0 0,1 0 0,-1 0 0,0 1 0,1-1 0,-1 0 0,0 1 0,1-1-1,-1 1 1,1-1 0,-1 1 0,1 0 0,1-1 0,-2 1 2,1 1 0,-1-1 0,0 0 1,0 1-1,0-1 0,0 1 0,0-1 0,0 1 0,0-1 0,0 1 0,0 0 0,0 0 1,0-1-1,0 1 0,0 0 0,0 0 0,-1 0 0,2 1 0,2 5 14,0 1 0,0 0 0,0 0 1,-1 0-1,2 10 0,-3-11 11,8 29 76,-9-27-50,1 1 0,1-1 0,0 0 0,0 0 0,0 0-1,1-1 1,9 15 0,-12-22-43,-1-1 1,1 1-1,-1-1 0,0 0 0,1 1 0,-1-1 1,1 1-1,-1-1 0,1 0 0,-1 0 0,1 1 0,0-1 1,-1 0-1,1 0 0,-1 0 0,1 0 0,-1 0 1,1 0-1,0 1 0,-1-1 0,1 0 0,-1-1 1,1 1-1,-1 0 0,1 0 0,0 0 0,-1 0 0,1 0 1,-1-1-1,1 1 0,-1 0 0,1 0 0,-1-1 1,1 1-1,-1 0 0,1-1 0,-1 1 0,0 0 1,1-1-1,-1 1 0,1-1 0,-1 1 0,0-1 1,1 1-1,-1-1 0,0 0 0,14-25 111,-13 24-110,27-67 150,26-58 12,-53 124-173,1 0 0,-1 0 0,1 1 0,0-1-1,0 0 1,0 1 0,0 0 0,1-1 0,-1 1 0,4-3-1,-5 5 3,0-1 0,0 1 0,0 0 0,0 0 0,-1-1 0,1 1 0,0 0 0,0 0 0,0 0 0,0 0 0,0 0 0,0 0 0,0 0 0,0 1 0,0-1 0,-1 0 0,1 0 0,0 1 0,0-1 0,0 0 0,0 1 0,-1-1 0,1 1 0,0-1 0,0 1 0,-1-1 0,1 1 0,0 0 0,-1-1 0,1 1 0,-1 0 0,1 0-1,-1-1 1,1 1 0,-1 0 0,1 0 0,-1 0 0,0 0 0,1 1 0,8 18-3,0 1-1,8 34 0,-5-17-531,-22-53-914,-5-8 1071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0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40 15179,'0'0'104,"-1"0"-1,1 0 1,0 0-1,0 0 1,0 0-1,-1 0 1,1 0-1,0 0 1,0 0-1,0 0 1,-1 0-1,1 0 1,0 0-1,0 1 1,0-1-1,-1 0 1,1 0-1,0 0 1,0 0-1,0 1 1,0-1-1,0 0 1,-1 0-1,1 0 1,0 0-1,0 1 1,0-1-1,0 0 1,0 0-1,0 1 1,0-1-1,0 0 1,0 0-1,0 0 1,0 1-1,0-1 0,0 0 1,0 0-1,0 1 1,0-1-1,0 0 1,0 0-1,0 0 1,0 1-1,0-1 1,0 0-1,5 22 1374,11 21-1003,-13-34-418,1 0 0,1-1 1,0 0-1,0 1 0,10 11 0,-14-19-53,0 0 0,0 0 1,0 0-1,0 0 0,1 0 0,-1 0 0,0 0 0,0 0 0,1-1 0,-1 1 0,0-1 0,1 1 0,-1-1 0,1 1 0,-1-1 0,1 0 0,-1 0 0,2 1 0,-1-2-2,0 1-1,0-1 1,-1 1 0,1-1-1,-1 0 1,1 0-1,-1 0 1,1 0-1,-1 0 1,1 0 0,-1 0-1,0 0 1,1-1-1,-1 1 1,0 0 0,0-1-1,0 1 1,0-1-1,1-2 1,5-13 35,0 1 0,-1-1 0,0-1 0,-2 1 0,0-1 0,3-33 0,-6 42 33,11 57 625,-6-24-519,13 57 231,-16-73-374,0 0 1,0 0 0,0 0 0,1-1-1,0 1 1,1-1 0,6 8 0,-11-14-46,0 0 1,1-1 0,-1 1-1,1 0 1,-1-1 0,1 1-1,-1 0 1,1-1 0,0 1 0,-1-1-1,1 1 1,0-1 0,-1 1-1,1-1 1,0 1 0,0-1 0,-1 0-1,1 1 1,0-1 0,0 0-1,0 0 1,-1 0 0,1 0 0,0 0-1,0 1 1,0-1 0,0-1-1,-1 1 1,1 0 0,0 0 0,0 0-1,0 0 1,0-1 0,-1 1-1,1 0 1,0 0 0,0-1-1,-1 1 1,1-1 0,0 1 0,-1-1-1,1 1 1,0-1 0,-1 1-1,1-1 1,-1 0 0,1 1 0,-1-1-1,1 0 1,0 0 0,1-4-151,1 0 0,-1 0 0,0 0 0,-1 0 0,1 0 1,-1 0-1,1-6 0,0-8-39,-1-1 0,0 1 1,-3-20-1,-4-18-348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0.8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17156,'1'38'1447,"-1"-30"-1241,0 1 0,0-1 0,0 1 0,1-1 1,1 0-1,-1 1 0,1-1 0,1 0 0,4 10 0,-6-16-167,0-1-1,0 1 0,1-1 0,-1 1 0,1-1 0,-1 0 1,1 0-1,0 0 0,-1 0 0,1 0 0,0 0 0,0 0 1,-1-1-1,1 1 0,0 0 0,0-1 0,0 0 0,0 1 0,0-1 1,0 0-1,0 0 0,0 0 0,2-1 0,8 0-52,0-1 0,21-5 1,-9 1-24,-16 5 19,0 0 0,0 0 1,0 0-1,0 1 0,0 1 1,0-1-1,0 1 0,0 1 0,0-1 1,0 1-1,11 5 0,-13-4 39,0 0-1,0 0 0,-1 1 0,1 0 0,-1 0 1,0 1-1,0-1 0,0 1 0,-1 0 1,0 1-1,0-1 0,0 1 0,0-1 0,3 9 1,-2-3 131,0 0 0,-1 1 0,5 16 0,-8-25-67,-1 1-1,1-1 1,0 1-1,-1-1 1,0 1-1,1 0 1,-2-1-1,1 1 1,0-1-1,-1 1 1,1 0-1,-1-1 1,0 1-1,0-1 1,-3 7-1,2-9-41,1 0 0,0 0 0,0 0 0,-1 0-1,1 0 1,0 0 0,-1 0 0,1 0 0,-1 0 0,1-1 0,-1 1 0,1-1 0,-1 1-1,0-1 1,1 0 0,-1 1 0,0-1 0,1 0 0,-1 0 0,0 0 0,1 0-1,-1 0 1,0-1 0,-2 0 0,-4 0 17,-1-2 0,1 1-1,-11-5 1,-81-46-1325,61 31-1856,34 18 1282,17 7 771,-6-2 829,11 4-673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1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1 196 18068,'2'-2'257,"0"0"0,0 0 0,0-1 0,0 1 0,0 0 0,-1-1 0,1 1 0,-1-1 0,1 0 0,-1 0 0,0 1 0,0-1 0,0 0 0,0 0 0,-1 0 0,1 0 0,-1 0 0,0 0 0,0 0 0,0-4 0,0 7-230,0 1 0,0-1-1,-1 0 1,1 0 0,0 0-1,0 0 1,0 1 0,0-1 0,0 0-1,0 0 1,0 0 0,0 0 0,-1 0-1,1 0 1,0 0 0,0 1 0,0-1-1,0 0 1,-1 0 0,1 0 0,0 0-1,0 0 1,0 0 0,0 0 0,-1 0-1,1 0 1,0 0 0,0 0 0,0 0-1,0 0 1,-1 0 0,1 0 0,0 0-1,0 0 1,0 0 0,0 0 0,-1 0-1,1 0 1,0 0 0,0 0 0,0-1-1,0 1 1,-1 0 0,1 0 0,0 0-1,0 0 1,0 0 0,0 0 0,0 0-1,0-1 1,0 1 0,-1 0 0,1 0-1,0 0 1,0 0 0,0-1 0,-6 17 143,4-9-162,1 1 0,0-1 0,0 0 0,0 1 0,1-1-1,0 1 1,1-1 0,0 1 0,0-1 0,0 1 0,4 8 0,-5-15-16,1 0 0,-1-1 0,0 1-1,1 0 1,-1 0 0,1-1 0,0 1 0,-1 0 0,1-1 0,-1 1 0,1 0 0,0-1 0,0 1 0,-1-1 0,1 1 0,0-1 0,0 0 0,0 1 0,-1-1 0,1 0 0,0 1-1,0-1 1,1 0 0,0 0-13,0 0 0,1 0 0,-1 0 0,0-1 0,0 1 0,1-1 0,-1 1 0,0-1 0,3-1 0,5-3-102,1-1 0,17-13 1,-20 13 59,3-1-21,24-16-168,-33 22 248,0-1 0,0 1 0,0 0 0,0 1 1,0-1-1,0 0 0,1 1 0,-1-1 0,0 1 1,0-1-1,1 1 0,-1 0 0,5 1 0,-8-1 9,1 0-1,0 0 1,0 0-1,0 0 1,0 0-1,-1 0 0,1 0 1,0 0-1,0 0 1,0 0-1,0 0 0,0 0 1,0 0-1,0 1 1,-1-1-1,1 0 0,0 0 1,0 0-1,0 0 1,0 0-1,0 0 0,0 1 1,0-1-1,0 0 1,0 0-1,0 0 1,0 0-1,0 0 0,0 1 1,0-1-1,0 0 1,0 0-1,0 0 0,0 0 1,0 1-1,0-1 1,0 0-1,0 0 0,0 0 1,0 0-1,0 0 1,0 1-1,0-1 1,0 0-1,0 0 0,0 0 1,0 0-1,0 0 1,1 0-1,-1 1 0,0-1 1,0 0-1,0 0 1,0 0-1,0 0 0,0 0 1,1 0-1,-1 0 1,0 0-1,0 0 0,0 0 1,0 0-1,0 0 1,1 0-1,-15 5 255,11-5-224,-1-1 0,0 0 0,0 0 0,0 0 0,0-1 0,1 1 0,-1-1 0,0 0 0,1 0 0,-1 0 0,1 0 0,0 0 0,0-1 0,0 0 0,0 0 0,0 0 0,1 0 0,-4-5 0,-4-5 0,1-1 0,1-1-1,-8-16 1,15 28-46,-1 0 1,1 0-1,0-1 0,-1 1 1,1-1-1,1 1 0,-1-1 1,1 1-1,-1-1 0,1 1 1,0-1-1,1-6 0,-1 8-41,1 1-1,0-1 1,-1 1-1,1-1 0,0 1 1,0 0-1,0-1 1,0 1-1,0 0 0,0-1 1,0 1-1,1 0 1,-1 0-1,0 0 1,1 0-1,-1 0 0,1 0 1,-1 1-1,1-1 1,-1 0-1,1 1 0,-1-1 1,1 1-1,0 0 1,-1-1-1,1 1 0,0 0 1,-1 0-1,3 0 1,73-1-4787,-65 1 3754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1.7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7 123 19636,'-7'-10'1801,"12"2"-1409,10-1-208,6-1 840,9-5-1328,3-1-2009,5 0 2033,-3-1-256,-2-5-272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2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104 234 15083,'-1'-5'413,"-1"1"0,1-1 0,-1 1-1,0-1 1,0 1 0,-1-1 0,-3-4 0,6 8-332,-1 0 0,0 0 0,1 1 0,-1-1 0,0 0 1,0 1-1,0-1 0,0 0 0,0 1 0,0-1 0,1 1 0,-1 0 1,0-1-1,0 1 0,0 0 0,-1-1 0,1 1 0,0 0 0,0 0 1,0 0-1,0 0 0,0 0 0,0 0 0,0 0 0,0 0 0,0 1 1,0-1-1,0 0 0,0 0 0,0 1 0,0-1 0,0 1 0,0-1 1,0 1-1,0 0 0,0-1 0,1 1 0,-1 0 0,0-1 0,-1 2 1,-2 3 82,0-1 0,0 1 0,1-1 0,0 1 0,-1 1 0,1-1 0,1 0 0,-1 1 0,1-1 0,0 1 0,0 0 0,-1 10 0,0 1-56,1 0 1,1 0-1,1 22 1,0-32-99,0-1 0,0 1 0,1 0 0,0 0 0,0 0 1,0 0-1,1 0 0,0-1 0,1 1 0,0-1 1,0 1-1,0-1 0,6 8 0,-9-14-10,1 1 0,-1 0 0,1 0 1,0-1-1,0 1 0,-1 0 0,1-1 0,0 1 0,0-1 0,0 1 0,0-1 0,0 1 0,0-1 0,0 0 1,0 1-1,0-1 0,0 0 0,0 0 0,0 0 0,0 0 0,0 0 0,0 0 0,0 0 0,0 0 0,0 0 0,2-1 1,-1 0-3,0 0 1,0 0 0,0-1 0,0 1 0,0-1-1,0 1 1,0-1 0,0 0 0,-1 0 0,1 1 0,1-4-1,3-5-5,0 0-1,0-1 0,7-19 1,-1-5 4,-1-1 0,-2 0 0,-2-1 0,-1 0 0,-2 0 1,-2-1-1,-3-59 0,-3 70 6,4 27-3,0-1 0,0 1 0,0 0 0,0 0 0,0 0 1,0-1-1,0 1 0,0 0 0,0 0 0,0 0 0,0-1 1,0 1-1,0 0 0,0 0 0,0-1 0,0 1 0,0 0 0,0 0 1,0 0-1,-1 0 0,1-1 0,0 1 0,0 0 0,0 0 1,0 0-1,0 0 0,-1 0 0,1-1 0,0 1 0,0 0 1,0 0-1,-1 0 0,1 0 0,0 0 0,0 0 0,0 0 1,-1 0-1,1 0 0,0 0 0,0 0 0,0 0 0,-1 0 1,1 0-1,0 0 0,0 0 0,-1 0 0,-4 10 6,3 4-6,0 1 1,1 0-1,1 0 1,0 0-1,4 23 1,17 75 37,-18-100-31,1 1 0,0-1 0,1-1 0,10 22-1,-13-32-4,-1 0-1,1 1 1,-1-1-1,1 0 1,0 0-1,0 0 1,0 0-1,0 0 0,0 0 1,0 0-1,0-1 1,1 1-1,2 0 1,-3-1 0,0-1 0,0 1 0,-1-1 0,1 0 0,0 0 0,0 0 0,-1 0 1,1 0-1,0 0 0,0-1 0,-1 1 0,1-1 0,0 1 0,0-1 0,-1 1 1,1-1-1,-1 0 0,1 0 0,-1 0 0,1 0 0,-1 0 0,1 0 0,0-2 1,4-3 2,0 0 0,-1-1 0,0 1 1,0-1-1,0 0 0,-1-1 0,0 1 1,-1-1-1,0 0 0,0 0 1,2-11-1,2-8 4,-2-1 1,2-31 0,-6 47-6,0 8-6,0-1 0,-1 1 0,0 0 0,0-1 0,0 1 0,0 0 0,-1-1 0,0-3 0,1 8 2,0 0-1,0 0 1,0-1-1,0 1 1,0 0-1,0 0 1,0 0-1,0 0 0,0 0 1,0-1-1,0 1 1,0 0-1,0 0 1,0 0-1,0 0 1,0 0-1,-1 0 1,1-1-1,0 1 1,0 0-1,0 0 1,0 0-1,0 0 0,0 0 1,0 0-1,0 0 1,0 0-1,-1-1 1,1 1-1,0 0 1,0 0-1,0 0 1,0 0-1,0 0 1,0 0-1,-1 0 1,1 0-1,0 0 1,0 0-1,0 0 0,0 0 1,0 0-1,0 0 1,-1 0-1,1 0 1,0 0-1,0 0 1,0 0-1,0 0 1,0 0-1,-1 0 1,1 0-1,0 0 1,0 0-1,0 0 0,0 1 1,-5 10-15,-1 17 3,6-5 12,0 0-1,2-1 1,1 0-1,0 1 1,2-1 0,9 27-1,-13-45 5,1 1 0,0 0 0,0-1 0,0 1 0,1-1 0,0 0 0,0 0 0,0 0 0,0 0 0,0 0 0,5 2 0,-7-4-1,1-1 0,0 0 0,0 0 0,0 0 0,0 0 1,0 0-1,0 0 0,0-1 0,1 1 0,-1-1 0,0 0 0,0 1 0,0-1 0,1 0 0,-1 0 0,0 0 0,0-1 0,1 1 0,-1 0 0,0-1 0,0 0 0,0 1 0,0-1 0,0 0 0,0 0 0,4-2 0,11-9 11,-1 0 0,0-1 1,-1-1-1,0 0 0,12-17 1,-12 15-6,0 0 0,1 0 0,0 2-1,23-16 1,-36 28-9,0 1 0,-1-1 0,1 1 0,0 0 0,0 0 0,0 0-1,0 0 1,0 0 0,0 1 0,0 0 0,0-1 0,5 1 0,-7 0 6,0 1 1,0-1-1,0 0 1,0 0-1,0 1 1,0-1-1,0 1 1,0-1-1,0 1 1,0-1-1,0 1 1,0 0-1,0 0 1,0-1 0,0 1-1,-1 0 1,1 0-1,0 0 1,-1 0-1,1 0 1,-1 0-1,1 0 1,-1 0-1,1 0 1,-1 0-1,1 0 1,-1 0-1,0 0 1,0 0-1,0 0 1,0 0 0,1 0-1,-1 0 1,-1 1-1,1 0 1,0-2 8,1 1 0,-1 0 0,0-1 0,0 1 0,0 0 0,0-1 0,0 1 0,0 0 0,0-1 0,0 1 0,0 0 0,0-1 0,0 1 0,-1 0 0,1-1 0,0 1 0,0-1 0,-1 1 0,1 0 0,0-1 0,-1 1 0,1-1 0,0 1 0,-1-1 0,1 1 0,-1-1 0,1 1 0,-1-1 0,1 0 0,-1 1 0,1-1 0,-1 0 0,0 1 0,1-1 0,-1 0 0,1 0 0,-1 1 0,0-1 0,1 0 0,-1 0 0,0 0 0,1 0 0,-1 0 0,0 0 0,1 0 0,-1 0 0,0 0 0,1 0 0,-1 0 0,0-1 0,1 1 0,-1 0 0,0-1 0,-3 0 50,0-1 1,0 0-1,1-1 1,-1 1-1,1 0 0,0-1 1,-5-4-1,4 2-4,-55-60 459,53 57-534,0 0 0,0 0-1,1 0 1,0-1 0,1 0 0,-6-15 0,10 23-20,0 1 1,-1-1-1,1 1 1,0-1-1,0 1 1,0-1 0,0 1-1,0-1 1,0 0-1,0 1 1,0-1-1,0 1 1,0-1-1,0 1 1,0-1-1,0 0 1,0 1 0,1-1-1,-1 1 1,0-1-1,0 1 1,1-1-1,-1 1 1,0-1-1,1 1 1,-1 0-1,1-1 1,-1 1 0,0-1-1,1 1 1,-1 0-1,1-1 1,-1 1-1,1 0 1,-1-1-1,1 1 1,0 0-1,24-3-1557,-15 2 1562,17-2-443,3-1-173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4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0 160 14555,'44'-112'3436,"-44"111"-3312,1-1 1,-1 1-1,1-1 1,0 1 0,-1-1-1,1 1 1,0-1-1,0 1 1,0 0 0,0 0-1,0-1 1,1 1-1,-1 0 1,0 0 0,1 0-1,1-1 1,-2 2-68,-1 0 1,1 0 0,0 0-1,-1 0 1,1 0 0,0 0-1,-1 1 1,1-1 0,-1 0-1,1 0 1,-1 1 0,1-1-1,-1 0 1,1 1 0,0-1-1,-1 0 1,0 1-1,1-1 1,-1 1 0,1-1-1,-1 1 1,0-1 0,1 1-1,-1-1 1,0 1 0,1-1-1,-1 1 1,0 0 0,3 7 184,0 0-1,0 0 1,-1 0 0,2 14 0,3 43-47,-3 0-1,-3 0 0,-9 93 1,7-153-218,1 2-51,-1-1 0,1 0 0,-1 1 0,-1-1 0,1 0 0,-1 0 0,-1 0 0,-2 6 1,5-11 52,0-1 0,0 0 0,0 1 0,0-1 0,0 1 1,-1-1-1,1 0 0,0 1 0,0-1 0,0 0 0,-1 1 0,1-1 1,0 0-1,0 0 0,-1 1 0,1-1 0,0 0 0,-1 0 1,1 1-1,0-1 0,-1 0 0,1 0 0,0 0 0,-1 1 1,1-1-1,0 0 0,-1 0 0,1 0 0,-1 0 0,1 0 1,0 0-1,-1 0 0,1 0 0,-1 0 0,1 0 0,0 0 0,-1 0 1,1 0-1,-1 0 0,1-1 0,0 1 0,-1 0 0,1 0 1,0 0-1,-1 0 0,1-1 0,0 1 0,-1 0 0,1 0 1,0-1-1,0 1 0,-1 0 0,1-1 0,0 1 0,0 0 0,-1-1 1,1 1-1,0 0 0,0-1 0,0 1 0,0 0 0,0-1 1,0 1-1,-1-1 0,1 1 0,0-1 0,-9-32-1132,-1-39-892,-2-119 0,16 14 2351,-4 175-210,0-1-1,0 0 1,1 0-1,-1 0 1,1 0-1,0 1 0,-1-1 1,1 0-1,2-3 1,-3 6-72,0 0-1,1-1 1,-1 1 0,0 0-1,0 0 1,0-1 0,1 1 0,-1 0-1,0 0 1,0 0 0,0 0-1,1 0 1,-1-1 0,0 1 0,0 0-1,1 0 1,-1 0 0,0 0-1,0 0 1,1 0 0,-1 0 0,0 0-1,1 0 1,-1 0 0,0 0 0,0 0-1,1 0 1,-1 0 0,0 0-1,0 0 1,1 0 0,-1 0 0,12 13 579,1 14-67,12 31 1,-4-7-345,114 233 242,-130-272-400,-2-6 0,-1 0 0,1 0 1,-1 0-1,2 9 0,-4-15-32,0 0 1,0 0-1,0 1 0,0-1 1,0 0-1,0 0 0,0 0 1,1 1-1,-1-1 0,0 0 0,0 0 1,0 0-1,-1 1 0,1-1 1,0 0-1,0 0 0,0 1 1,0-1-1,0 0 0,0 0 1,0 0-1,0 1 0,0-1 0,0 0 1,-1 0-1,1 0 0,0 0 1,0 1-1,0-1 0,0 0 1,0 0-1,-1 0 0,1 0 0,0 0 1,0 0-1,0 1 0,-1-1 1,1 0-1,0 0 0,0 0 1,0 0-1,-1 0 0,1 0 0,0 0 1,-14-4 39,-10-13-16,-22-23-18,-65-74-1,97 92-26,15 14 12,12 9-4,4 5-7,1 0 1,0-1 0,0-1-1,21 1 1,-33-4 12,-1-1 1,1 0-1,0-1 0,-1 1 0,1-1 0,0 0 0,-1-1 0,1 1 0,-1-1 1,0 0-1,0 0 0,0-1 0,0 0 0,0 0 0,0 0 0,0 0 1,-1-1-1,5-4 0,-3 1 0,1-1 1,-1 0-1,-1 0 1,0 0-1,0-1 1,-1 0-1,0 0 1,0 0-1,-1 0 0,0-1 1,-1 1-1,0-1 1,0 0-1,0-18 1,23 113 883,-25-84-871,18 46 292,-18-46-288,1 1 0,0 0 0,0 0 0,0-1 0,0 1 0,0-1 0,0 1 0,0-1 0,1 1 0,-1-1 0,1 0 0,-1 1 0,1-1 1,-1 0-1,1 0 0,-1 0 0,1 0 0,0 0 0,0-1 0,0 1 0,-1-1 0,3 1 0,-2-1-7,-1 0 0,1 0 0,-1-1 0,0 1 0,1-1 0,-1 1 0,0-1 0,0 0 0,1 1 0,-1-1 0,0 0 0,0 0 0,0 0 0,0 0 0,0 0 0,0 0 0,0 0 0,0 0 0,0 0 0,-1 0 0,2-3 0,13-31 23,-13 30-17,9-29 30,11-64-1,-13 47 27,-9 50-64,1 0 0,-1 0-1,0 0 1,0 0-1,0 0 1,1 0 0,-1 0-1,0 0 1,1 0-1,-1 1 1,1-1 0,-1 0-1,1 0 1,-1 0-1,1 0 1,0 1 0,-1-1-1,1 0 1,1 0-1,-2 1 3,1 0-1,-1 0 0,1 0 0,-1 0 1,1 0-1,0 0 0,-1 1 1,1-1-1,-1 0 0,1 0 0,-1 1 1,1-1-1,-1 0 0,0 0 1,1 1-1,-1-1 0,1 0 0,-1 1 1,0-1-1,1 1 0,-1-1 1,0 1-1,1-1 0,-1 1 0,6 9 83,-1-1-1,7 18 1,-7-14-16,6 10 54,11 24 328,46 74 0,-54-105-358,-14-15-100,1-1 0,-1 0 0,0 0 0,0 1 0,1-1 0,-1 0 0,0 0 0,0 0 0,1 1-1,-1-1 1,0 0 0,0 0 0,1 0 0,-1 0 0,0 1 0,1-1 0,-1 0 0,0 0 0,0 0 0,1 0 0,-1 0 0,0 0 0,1 0 0,-1 0 0,0 0 0,1 0 0,-1 0 0,0 0 0,1 0 0,-1 0 0,0-1 0,1 1 0,-1 0 0,0 0 0,0 0 0,1 0 0,-1 0-1,0-1 1,0 1 0,1 0 0,-1 0 0,0-1 0,0 1 0,1 0 0,-1 0 0,0-1 0,0 1 0,0 0 0,0 0 0,1-1 0,-1 1 0,0 0 0,0-1 0,0 1 0,0 0 0,0-1 0,0 1 0,0 0 0,0-1 0,0 1 0,0 0 0,0-1 0,0 1 0,0 0 0,0-1-1,-1-7 94,1-1 0,-1 1 0,-1-1 0,0 1-1,0 0 1,0 0 0,-1 0 0,-4-8 0,0-1-50,-10-30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3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0 415 18204,'4'4'216,"-1"0"1,1 0-1,-1 0 1,1-1-1,0 0 1,1 0-1,-1 0 1,0 0-1,1 0 1,0-1-1,-1 0 1,1 0-1,0 0 1,0-1-1,8 2 1,9 1 324,0-2 1,29 1-1,-36-2-267,22 0 13,-1-1-1,0-2 0,1-2 1,-1-1-1,56-16 0,-71 15-231,-1-1-1,0-1 0,-1-1 1,1-1-1,-2 0 1,1-2-1,-2 0 1,1-1-1,-2 0 0,28-30 1,-37 35-67,-1 1 1,0-1-1,-1-1 1,0 1-1,0-1 1,-1 0-1,0 0 1,5-19-1,-8 23-8,0 0-1,0-1 0,0 1 0,-1-1 1,0 1-1,0 0 0,0-1 0,-1 1 1,1 0-1,-2-1 0,1 1 1,0 0-1,-1 0 0,0 0 0,0 0 1,0 0-1,-1 0 0,-3-4 0,-2-1 21,-1 0 0,-12-11-1,0 0-99,-12-15-67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5.2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9 21373,'2'-8'2216,"-4"8"-1632,-8 10-280,3 8 1321,-1 14-937,2 5-152,1 12-392,1 1-64,4 4-32,4 1 0,4-9-48,-1-5-120,7-11-448,2-5-440,3-18 848,-1-7-161,11-16-127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4.4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9 15931,'7'-5'2607,"-7"2"205,-1 3-2723,0 0 1,1 0 0,-1 0 0,0 0 0,1 1-1,-1-1 1,1 0 0,-1 1 0,0-1 0,1 0 0,-1 1-1,1-1 1,-1 1 0,1-1 0,-1 0 0,1 1 0,0-1-1,-1 1 1,1 0 0,-1-1 0,1 1 0,0-1 0,0 1-1,-1-1 1,1 2 0,-11 19 177,-12 31-143,22-48-130,0-1-1,0 1 1,1 0 0,-1-1 0,1 1 0,-1 0 0,1-1 0,0 1 0,1 0 0,-1-1 0,1 1 0,-1-1 0,2 5-1,-1-7-20,-1 0 1,1 1-1,0-1 0,-1 0 0,1 0 0,0 1 0,0-1 0,0 0 0,0 0 0,0 0 0,0 0 0,0 0 0,0 0 0,1 0 0,-1-1 0,0 1 0,0 0 0,1-1 0,1 2 0,1-1-52,-1-1 0,0 1 0,1-1 0,-1 0-1,0 0 1,1 0 0,-1 0 0,5-1 0,2-1-188,-1 0-1,1-1 1,-1 0-1,17-9 1,-22 10 160,0 0 20,1-1 0,-1 1 0,1 0 1,-1 1-1,1-1 0,8-1 0,-12 3 97,0 0 0,0 0 0,-1 0 0,1 0 0,0 0 0,-1 0 0,1 0 0,0 0 0,-1 1 0,1-1 0,0 0 0,-1 0 0,1 1 0,0-1 0,-1 0 0,1 1 0,-1-1 0,1 1 0,-1-1 0,1 1 0,0 0 0,0 0 41,0 1-1,-1-1 0,1 1 0,-1-1 0,1 1 0,-1-1 0,1 1 0,-1 0 0,0-1 0,0 1 0,0 0 0,0-1 1,0 3-1,-1 4 60,0 1 0,-1-1 0,0 0 0,0 1 0,-1-1 1,0 0-1,0-1 0,-1 1 0,0-1 0,-1 1 0,1-1 1,-1 0-1,-1-1 0,-9 11 0,15-17-117,0 0 0,0 0 0,0 0 0,0 0 0,0 0 0,-1 0 0,1 0 0,0 1 0,0-1 0,0 0 0,0 0 0,0 0 0,0 0 0,0 0 0,0 0 0,0 0 1,-1 0-1,1 0 0,0 0 0,0 0 0,0 0 0,0 0 0,0 0 0,0 0 0,0 0 0,0 0 0,-1 0 0,1 0 0,0 0 0,0 0 0,0 0 0,0 0 0,0 0 0,0 0 0,0 0 0,0 0 0,-1-1 0,1 1 0,0 0 0,0 0 0,0 0 0,0 0 0,0 0 0,0 0 0,0 0 0,0 0 0,0 0 0,0 0 1,0 0-1,0-1 0,0 1 0,0 0 0,0 0 0,0 0 0,0 0 0,0 0 0,0 0 0,0 0 0,0 0 0,0-1 0,0 1 0,2-8-297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4.9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30 15923,'-1'-2'150,"0"0"1,0 0-1,0 0 0,-1 1 0,1-1 0,-1 0 0,1 0 0,-1 1 0,1-1 0,-1 1 0,0 0 1,1-1-1,-1 1 0,0 0 0,0 0 0,0 0 0,0 0 0,-4-1 0,5 2-70,-1 0 0,0 0 0,1 0 0,-1 0 0,1 0 0,-1 0 0,1 1 0,-1-1 0,1 1 0,-1-1 0,1 1 0,-1-1 0,1 1 0,-1 0 0,1 0 0,0-1 0,-1 1 0,1 0 0,0 0 0,0 1 0,0-1 0,-1 0 0,1 0 0,1 0 0,-1 1 0,0-1 0,-1 2 0,-2 5 43,0 1 1,1-1-1,0 1 0,0-1 0,1 1 1,0 0-1,0 0 0,1 0 0,0 15 1,1-9-77,0 0 1,2 0-1,0 0 1,0 0-1,5 14 1,-5-24-55,-1 0 0,1-1 0,0 1 1,0-1-1,0 1 0,5 5 0,-7-9-10,1-1-1,0 1 0,-1 0 0,1 0 1,0 0-1,0 0 0,0-1 0,0 1 1,0 0-1,0-1 0,0 1 1,0-1-1,0 1 0,0-1 0,0 0 1,0 1-1,1-1 0,-1 0 0,0 0 1,0 0-1,0 0 0,0 0 1,1 0-1,-1 0 0,0 0 0,0 0 1,0 0-1,0-1 0,0 1 0,1 0 1,0-2-1,5-2-119,0 0 0,-1 0 1,0-1-1,0 0 0,0 0 0,5-7 0,-5 6-2,1-1-1,-1 1 0,1 1 0,9-6 0,-13 9 119,-1 1-1,1 0 0,0-1 0,0 1 0,0 0 1,0 1-1,0-1 0,0 0 0,0 1 0,0 0 1,0 0-1,0 0 0,0 0 0,1 0 0,-1 1 1,3 0-1,2 2 44,1 0 0,-1 0 1,0 1-1,-1 1 0,1-1 0,-1 1 0,0 0 1,0 1-1,0-1 0,6 9 0,12 12 304,22 32 0,-44-53-287,15 19 309,-1 0 0,-1 2 0,19 40 0,-30-56-219,-1 0 1,0 1-1,0 0 1,-1 0-1,-1 0 1,0 0-1,0 0 1,-1 1-1,-1-1 1,0 1-1,0-1 1,-4 16-1,3-23-92,0 0 0,0 1 0,-1-1 0,1 0 0,-1 0 0,0-1 0,0 1 0,-1 0 0,1-1 0,-1 1 0,0-1 0,0 0 0,0 0 0,0 0 0,0 0 0,-1 0 0,1-1 0,-1 0 0,0 1 0,0-2 0,1 1 0,-2 0 0,1-1 0,0 1 0,0-1 0,0 0 0,0-1 0,-1 1 0,1-1 0,0 0 0,-6 0 0,0 0-19,0-1 0,0 0 0,0-1 1,0 0-1,0 0 0,0-1 0,1 0 0,-1-1 1,1 0-1,0-1 0,0 0 0,-12-9 0,13 7-215,0 0-1,1-1 1,0 0-1,0-1 1,1 0-1,0 0 1,0 0-1,1 0 1,0-1-1,1 0 1,0 0-1,1 0 0,0 0 1,1-1-1,0 1 1,0-1-1,1 0 1,0 0-1,1 1 1,0-1-1,1 0 1,1 1-1,-1-1 1,5-13-1,5-14-629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5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84 15419,'-1'0'83,"1"-1"-1,0 0 1,-1 0-1,1 1 0,0-1 1,-1 0-1,1 1 1,-1-1-1,1 1 0,-1-1 1,1 1-1,-1-1 1,1 1-1,-1-1 1,0 1-1,1-1 0,-1 1 1,0-1-1,1 1 1,-1 0-1,0 0 0,1-1 1,-1 1-1,0 0 1,0 0-1,-1 0 0,1 0 2,0 0 0,0 1 0,-1-1 0,1 1 0,0-1 0,0 1 0,0-1 0,0 1-1,0 0 1,0 0 0,0 0 0,0-1 0,0 1 0,-1 2 0,-2 1 201,0 1 1,1 0-1,-1 0 0,1 0 1,-4 11-1,4-4-36,-1 0 0,2 0 0,-1 1-1,2-1 1,0 1 0,0 0 0,2 17 0,-1-25-183,1 1 0,0-1 1,0 1-1,1-1 0,-1 0 0,1 1 1,1-1-1,3 8 0,-4-11-39,-1 1 0,1-1 0,0 0 0,0 0 1,0 0-1,0 0 0,0 0 0,1 0 0,-1-1 0,0 1 0,1-1 0,-1 1 0,1-1 0,0 0 0,-1 0 0,1 0 0,4 0 0,-4 0-18,0-1 0,0 0 0,0 0-1,0-1 1,0 1 0,0-1 0,0 1 0,0-1-1,0 0 1,0 0 0,-1 0 0,1 0 0,0-1 0,-1 1-1,1-1 1,-1 1 0,1-1 0,-1 0 0,0 0-1,4-4 1,1-2-50,1-1 0,-1 0-1,-1-1 1,6-10 0,7-18-260,-2-1 0,16-52 1,-25 70 100,0 5-50,-8 16 248,0 0 0,1 0 0,-1 0-1,0 0 1,0 0 0,0 1 0,1-1 0,-1 0 0,0 0 0,0 0-1,0 0 1,1 0 0,-1 0 0,0 0 0,0 0 0,0 1-1,0-1 1,1 0 0,-1 0 0,0 0 0,0 0 0,0 1 0,0-1-1,0 0 1,0 0 0,1 0 0,-1 1 0,0-1 0,0 0-1,0 0 1,0 0 0,0 1 0,0-1 0,0 0 0,0 0 0,0 0-1,0 1 1,4 36 113,-3-26-49,0-4-21,0 8 118,1 1 0,1-1 0,0 1-1,6 16 1,-9-31-149,0-1-1,1 0 0,-1 1 1,0-1-1,0 1 1,0-1-1,0 0 0,1 1 1,-1-1-1,0 1 1,1-1-1,-1 0 0,0 1 1,1-1-1,-1 0 0,0 0 1,1 1-1,-1-1 1,0 0-1,1 0 0,-1 1 1,1-1-1,-1 0 0,0 0 1,1 0-1,-1 0 1,1 0-1,-1 0 0,1 0 1,-1 0-1,1 0 1,-1 0-1,0 0 0,1 0 1,-1 0-1,1 0 0,-1 0 1,1 0-1,-1 0 1,1 0-1,-1-1 0,0 1 1,1 0-1,-1 0 1,1-1-1,-1 1 0,0 0 1,1 0-1,-1-1 0,0 1 1,0 0-1,1-1 1,-1 1-1,0-1 0,0 1 1,1 0-1,-1-1 0,0 1 1,0-1-1,18-30 143,-16 26-120,15-31-10,-12 23-79,0 1 0,1 0 1,0 0-1,1 1 0,0-1 1,1 2-1,0-1 1,12-10-1,-19 20 44,1-1 1,-1 1-1,1 0 1,-1 0-1,1 1 1,0-1-1,0 0 0,-1 1 1,1-1-1,0 1 1,0-1-1,0 1 1,-1 0-1,1-1 0,0 1 1,0 0-1,0 1 1,0-1-1,0 0 1,-1 0-1,1 1 0,0-1 1,0 1-1,0 0 1,-1-1-1,1 1 1,0 0-1,-1 0 1,1 0-1,-1 0 0,1 0 1,-1 0-1,1 1 1,-1-1-1,2 3 1,6 6 40,-1 0 0,-1 0 0,1 1 0,5 12 0,-7-12 52,1 1 4,14 24 170,-20-35-235,0 0 1,0 1-1,0-1 0,-1 0 0,1 0 0,1 0 1,-1 0-1,0 0 0,0 0 0,0 0 0,0 0 1,1-1-1,-1 1 0,0 0 0,1-1 0,-1 1 1,1-1-1,-1 1 0,0-1 0,3 1 0,-2-2-31,-1 1 0,1-1 0,-1 1 0,1-1-1,-1 0 1,0 0 0,0 1 0,1-1-1,-1 0 1,0 0 0,0 0 0,0 0-1,0 0 1,0-1 0,0 1 0,0 0-1,0 0 1,0-1 0,-1 1 0,2-3 0,11-35-591,-8 24 594,8-20-153,1-2-85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5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 16468,'-15'15'1745,"10"-11"-1234,1 0 0,0 1 1,0-1-1,-5 9 0,8-12-463,0 0-1,0 1 0,1-1 1,-1 1-1,1-1 0,-1 1 1,1-1-1,0 1 0,-1-1 1,1 1-1,0-1 0,0 1 1,0-1-1,0 1 0,0 0 1,1-1-1,-1 1 0,0-1 1,1 1-1,-1-1 0,1 1 1,0 1-1,12 18-45,0-1-1,2 0 1,0 0-1,1-2 1,33 30 0,-32-32 36,0 0 1,0 2 0,-2 0-1,0 1 1,-2 0-1,16 27 1,-21-27 222,0 1 0,-1 0 0,8 34 0,-13-43-39,-1 0 1,1 0-1,-2 0 0,1 0 1,-2 1-1,1-1 0,-2 0 0,-3 18 1,4-27-185,1 0 0,-1 0 0,1-1 0,-1 1 0,1 0 0,-1 0 1,0-1-1,0 1 0,0 0 0,0-1 0,0 1 0,-1-1 0,1 1 0,0-1 1,-1 0-1,1 1 0,-1-1 0,1 0 0,-1 0 0,1 0 0,-1 0 0,0 0 1,0-1-1,1 1 0,-1-1 0,0 1 0,0-1 0,0 1 0,0-1 0,0 0 1,0 0-1,1 0 0,-1 0 0,0 0 0,0 0 0,0-1 0,0 1 0,0 0 1,0-1-1,1 0 0,-1 1 0,0-1 0,0 0 0,1 0 0,-4-2 0,-4-3-35,0 0-1,1-1 0,0 0 0,0-1 0,0 1 0,1-1 1,0-1-1,-9-14 0,8 11-305,1-1 0,0-1 0,1 1 0,0-1 1,-6-26-1,9 27-7,2 0 1,-1 0 0,2 0-1,0 0 1,0 0-1,1-1 1,1 1 0,0 0-1,6-18 1,5-9-443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6.3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24 17596,'0'0'45,"0"-17"1450,-2 11-601,-3 11 3,-1 6-313,1 0-1,1 0 1,0 0 0,1 0-1,-4 21 1,3-8-156,0 45 0,4-65-432,0 0 0,0 0-1,0 1 1,1-1 0,0 0-1,1 5 1,-2-8-11,1-1 0,-1 1 0,0 0 1,1-1-1,-1 1 0,1 0 0,-1-1 0,1 1 0,-1-1 1,1 1-1,-1 0 0,1-1 0,-1 0 0,1 1 1,0-1-1,-1 1 0,1-1 0,0 0 0,0 1 1,-1-1-1,1 0 0,0 0 0,0 1 0,-1-1 1,1 0-1,0 0 0,0 0 0,-1 0 0,1 0 0,0 0 1,0 0-1,0-1 0,-1 1 0,1 0 0,0 0 1,0 0-1,-1-1 0,2 0 0,11-5-253,0 0-1,-1-1 1,13-8 0,-12 6 60,0 1 1,19-8-1,-25 13 173,-1 1 1,1 0 0,0 0-1,0 1 1,0 0-1,0 0 1,1 0-1,-1 1 1,10 1-1,-15-1 53,0 0 0,1 1-1,-1-1 1,0 1-1,0 0 1,0-1 0,0 1-1,0 0 1,0 0 0,0 0-1,0 1 1,0-1-1,0 0 1,-1 1 0,1-1-1,0 1 1,-1 0 0,1-1-1,-1 1 1,0 0-1,1 0 1,-1 0 0,0 0-1,0 0 1,-1 0 0,1 0-1,0 0 1,-1 0-1,1 1 1,-1-1 0,1 0-1,-1 0 1,0 4 0,-1 0 19,1 0 0,-1 0 0,0 0 0,-1 0 0,0 0 1,0 0-1,0-1 0,0 1 0,-1-1 0,0 1 1,0-1-1,0 0 0,-1 0 0,0 0 0,-8 7 0,2-2-142,0-1-1,0 0 1,-1-1-1,0-1 1,-1 1-1,-14 5 1,-5-1-113,6-7-99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6.9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171 28 14355,'-3'-3'321,"1"0"179,0 1 1,0-1 0,-1 0-1,0 1 1,1 0-1,-1-1 1,-5-2 0,6 4-387,1 1 1,0 0-1,0 0 1,-1-1-1,1 1 1,0 0-1,-1 0 1,1 0-1,0 0 1,-1 1-1,1-1 1,0 0-1,0 0 1,-1 1-1,1-1 1,0 1-1,0-1 1,0 1 0,0 0-1,0-1 1,-1 1-1,1 0 1,0 0-1,0-1 1,1 1-1,-2 1 1,-13 14 324,1 1 0,1 0 0,0 0 1,2 2-1,-15 27 0,9-15-266,17-30-177,0-1-1,0 0 0,0 0 0,0 0 1,0 0-1,0 0 0,0 0 0,0 1 1,0-1-1,0 0 0,0 0 0,0 0 1,0 0-1,0 0 0,0 0 0,0 0 1,0 1-1,0-1 0,0 0 0,0 0 1,0 0-1,1 0 0,-1 0 0,0 0 1,0 0-1,0 0 0,0 1 1,0-1-1,0 0 0,0 0 0,0 0 1,1 0-1,-1 0 0,0 0 0,0 0 1,0 0-1,0 0 0,0 0 0,0 0 1,0 0-1,1 0 0,-1 0 0,0 0 1,0 0-1,0 0 0,0 0 0,0 0 1,0 0-1,1 0 0,-1 0 1,0 0-1,0 0 0,0 0 0,0 0 1,0 0-1,0 0 0,0 0 0,1-1 1,-1 1-1,0 0 0,0 0 0,0 0 1,0 0-1,0 0 0,9-3-172,0-1 58,-1 1 0,1 1 0,0-1 1,0 1-1,0 1 0,0 0 0,1 0 0,-1 1 0,0 0 1,0 0-1,1 1 0,12 3 0,-18-3 142,1 0 0,0 0 0,0 1 0,-1 0 0,1 0 0,-1 0 0,1 1-1,-1-1 1,0 1 0,0 0 0,0 1 0,-1-1 0,1 0 0,-1 1 0,0 0 0,0 0-1,0 0 1,0 0 0,0 0 0,-1 1 0,0-1 0,0 1 0,0-1 0,1 9 0,-3-11 35,1 0 0,-1-1 0,0 1 0,0 0 0,0 0 0,0 0 0,0 0 0,0 0 0,-1 0 0,1-1 0,-1 1 0,1 0 0,-1 0 0,0-1 0,0 1 0,0 0 0,0-1 0,0 1 0,0 0 0,0-1 0,0 0 0,0 1 0,-1-1 0,1 0 0,-1 0 0,1 1 0,-1-1 0,1 0 0,-1 0 0,0-1 0,-1 2 0,-8 2 164,1 0 0,-1 0-1,1-1 1,-14 1 0,15-2-116,-47 9 398,28-6-3463,38-6 2333,1 0 0,0-1 1,-1 0-1,1 0 0,16-8 1,-1-1-133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7.4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20556,'3'12'1681,"-2"7"-1209,1 1-192,2 6 720,2 0-320,2-1-296,1-4-112,1-5-280,-1-1-208,-2-6-520,-1-4-272,-5-8 328,-8-7 72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7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17228,'8'14'479,"-1"1"0,-1-1 1,0 1-1,4 22 0,8 19 549,2-5-469,2-2 0,3-1 0,1-1 0,2-1-1,37 45 1,-49-74-421,-16-17-136,0 0 1,0 0-1,0 0 1,0-1-1,0 1 0,0 0 1,0 0-1,0 0 1,0 0-1,0 0 1,0 0-1,0 0 1,0 0-1,0 0 0,0 0 1,0 0-1,0-1 1,0 1-1,0 0 1,0 0-1,0 0 1,0 0-1,0 0 0,0 0 1,0 0-1,0 0 1,0 0-1,0 0 1,0 0-1,0 0 1,0-1-1,0 1 0,0 0 1,0 0-1,0 0 1,1 0-1,-1 0 1,0 0-1,0 0 1,0 0-1,0 0 0,0 0 1,0 0-1,0 0 1,0 0-1,0 0 1,0 0-1,0 0 1,1 0-1,-1 0 0,0 0 1,-19-35 122,-19-22-47,-53-61 0,85 112-106,4 7 13,5 10 0,1-4 9,1 1 0,0-1 0,1 0 0,-1 0 0,1-1-1,1 1 1,-1-1 0,1-1 0,13 9 0,-18-12 5,1 0 0,0-1 0,0 1 0,0-1 0,0 0-1,0 0 1,0 0 0,0 0 0,0 0 0,0-1 0,0 1 0,1-1 0,-1 0 0,0 0 0,0 0 0,0 0 0,1-1 0,-1 0 0,0 1 0,0-1-1,0 0 1,0 0 0,0-1 0,0 1 0,0 0 0,-1-1 0,1 0 0,0 0 0,3-3 0,1-2-25,-1 0 1,-1-1 0,1 0-1,-1 1 1,0-2-1,-1 1 1,0 0 0,5-16-1,-5 11-41,0 0 1,-1-1-1,0 1 0,-1-1 0,0-16 0,0 54 162,2 1-1,9 33 1,-10-45-40,-1-1 13,13 42 206,-14-51-249,0-1-1,0 1 1,0-1 0,0 1 0,1-1 0,-1 0 0,1 1 0,-1-1-1,1 0 1,0 0 0,0 0 0,0 0 0,0-1 0,0 1 0,0 0-1,5 1 1,-6-2-14,0-1 0,0 0-1,0 1 1,0-1 0,0 0-1,0 0 1,0 0 0,0 0-1,0 0 1,0 0 0,0-1-1,0 1 1,0 0 0,0 0-1,0-1 1,0 1 0,0 0-1,0-1 1,0 1 0,0-1-1,1 0 1,0-1 3,1-1 1,-1 1-1,0 0 1,0-1-1,0 1 0,0-1 1,2-2-1,2-7 15,0 0 1,6-19-1,-12 30-24,15-48 28,13-80-1,-12 48-65,-13 75 28,1 10 20,0 11 39,3 22 125,13 63 284,-17-89-380,1 0 0,0 0 0,1 0 0,0-1 0,0 1 0,11 14 0,-14-23-67,-1 0 0,0-1 0,0 1-1,1 0 1,-1-1 0,1 1 0,0-1 0,-1 1 0,1-1 0,0 0-1,0 1 1,0-1 0,0 0 0,0 0 0,0-1 0,0 1 0,0 0-1,0-1 1,1 1 0,-1-1 0,0 0 0,0 0 0,0 0 0,1 0-1,-1 0 1,0 0 0,3-1 0,-2 0-20,0-1 1,0 1-1,0-1 1,0 0-1,0 0 0,-1 0 1,1 0-1,0 0 1,-1-1-1,0 1 0,1-1 1,-1 0-1,0 1 1,-1-1-1,1 0 0,2-5 1,1-2-269,0-1 0,-1 0 0,0 0 0,-1-1-1,0 1 1,-1-1 0,0 0 0,0-16 0,-2 26 154,0 0-1,0 1 1,0-1 0,0 0-1,0 1 1,-1-1-1,1 0 1,0 1 0,-1-1-1,0 1 1,0-3-1,0 4 83,1-1-1,-1 1 1,1-1-1,-1 1 1,1-1-1,-1 1 1,0 0-1,1-1 1,-1 1-1,0 0 1,1 0-1,-1-1 1,1 1-1,-1 0 1,0 0-1,0 0 1,1 0-1,-1 0 1,0 0-1,1 0 1,-1 0-1,0 0 1,1 0-1,-1 0 1,0 0-1,1 0 1,-1 0-1,0 1 1,1-1-1,-2 1 1,-17 10-720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8.3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70 17524,'-6'-8'1520,"4"2"-1456,0-1-512,1-1-176,4-3 384,2-2-360,3-3-273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9.1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199 635 15603,'-6'-3'299,"-1"2"0,1-1 0,0 1 0,-1 0 0,1 0 0,-1 1 0,0 0 0,1 0 0,-1 1 0,1-1 0,-1 1 0,1 1 0,0-1 0,-1 1 0,1 0 0,0 1 0,0-1 0,0 1 0,-8 6 0,9-7-211,1 1-1,0 0 1,0 0-1,0 0 1,0 0-1,0 1 0,1-1 1,-1 1-1,1 0 1,0 0-1,0 0 1,0 1-1,1-1 1,0 1-1,0-1 1,0 1-1,0 0 0,1 0 1,-1-1-1,1 1 1,0 0-1,1 1 1,-1-1-1,1 0 1,1 7-1,-1-10-68,1 1 1,-1-1-1,1 0 0,-1 0 0,1 1 1,0-1-1,0 0 0,0 0 0,0 0 1,0 0-1,1 0 0,-1 0 0,0-1 1,1 1-1,0 0 0,-1-1 0,1 1 1,0-1-1,0 1 0,0-1 0,0 0 1,0 0-1,0 0 0,0 0 0,0 0 1,4 1-1,-3-2-4,0 0 1,0 1-1,0-1 0,0 0 1,0-1-1,0 1 0,0 0 1,0-1-1,0 0 0,0 0 1,0 0-1,0 0 0,-1 0 1,1 0-1,0-1 0,-1 0 1,1 1-1,-1-1 1,4-3-1,6-7 20,-1-1 0,0-1 0,-1 1 0,-1-1 0,0-1 0,0 0 0,5-16 0,38-114 61,-34 71-70,-11 45-43,16-46 0,-23 75 16,0 0 1,0 0-1,0 0 0,0 1 1,0-1-1,0 0 0,0 0 1,0 0-1,0 0 0,0 0 1,0 0-1,0 0 0,0 0 1,0 0-1,0 1 0,0-1 1,0 0-1,0 0 0,0 0 0,0 0 1,1 0-1,-1 0 0,0 0 1,0 0-1,0 0 0,0 0 1,0 0-1,0 0 0,0 0 1,0 0-1,1 0 0,-1 0 1,0 0-1,0 0 0,0 0 1,0 0-1,0 0 0,0 0 1,0 0-1,0 0 0,1 0 1,-1 0-1,0 0 0,0 0 1,0 0-1,0 0 0,0 0 0,0 0 1,0 0-1,0 0 0,1 0 1,-1 0-1,0 0 0,0 0 1,0 0-1,0-1 0,0 1 1,0 0-1,0 0 0,0 0 1,0 0-1,0 0 0,0 0 1,0 0-1,0 0 0,3 10-11,5 52 46,-5-34 28,1 0 0,15 53 0,-18-77-49,1 0 0,0 0 0,0 0-1,0-1 1,0 1 0,5 5 0,-7-8-12,1 0 0,0 0 0,-1-1 0,1 1 0,0 0 0,0-1 0,-1 1 0,1-1 0,0 1 0,0-1 0,0 1-1,0-1 1,0 0 0,0 1 0,-1-1 0,1 0 0,0 0 0,0 0 0,0 1 0,0-1 0,0 0 0,0 0 0,0-1 0,0 1 0,0 0-1,0 0 1,0 0 0,0-1 0,0 1 0,0 0 0,0-1 0,0 1 0,-1-1 0,1 1 0,1-2 0,3-1-38,-1-1 0,-1 0 0,1 0 0,-1 0 0,1 0 1,-1-1-1,0 1 0,-1-1 0,4-7 0,17-51-446,-20 55 411,7-30-277,-1 0 1,-2 0 0,-1-1 0,-2 0 0,-2 0 0,-2-1 0,-1 1 0,-11-61 0,11 90 326,0 5 39,1 1-1,-1-1 1,0 1 0,0-1 0,-1 1-1,1 0 1,-1 0 0,0 0 0,-3-5-1,5 9-6,0 0 0,0-1-1,0 1 1,0 0 0,0 0 0,0 0-1,0 0 1,0 0 0,0 0 0,-1-1 0,1 1-1,0 0 1,0 0 0,0 0 0,0 0-1,0 0 1,0 0 0,0 0 0,-1 0-1,1 0 1,0-1 0,0 1 0,0 0-1,0 0 1,-1 0 0,1 0 0,0 0-1,0 0 1,0 0 0,0 0 0,0 0-1,-1 0 1,1 0 0,0 0 0,0 0-1,0 0 1,0 0 0,-1 0 0,1 1-1,0-1 1,0 0 0,0 0 0,0 0-1,0 0 1,-1 0 0,1 0 0,0 0-1,0 0 1,0 0 0,0 1 0,0-1-1,0 0 1,0 0 0,0 0 0,0 0-1,-1 0 1,1 1 0,0-1 0,0 0-1,-4 17 418,3 23 266,5 5 28,1 0 1,13 44 0,-12-65-491,1 1 0,1-2 0,2 1 0,0-1 0,16 25 0,-20-38-164,0-1-1,1 0 1,0 0-1,10 8 1,-15-14-57,1-1 1,-1 0 0,1 0-1,0 0 1,0 0 0,0 0 0,0 0-1,0-1 1,1 1 0,-1-1-1,0 0 1,1 0 0,-1-1 0,1 1-1,-1 0 1,6-1 0,-8 0-14,1 0 1,-1 0-1,0-1 1,1 1-1,-1 0 1,0-1-1,1 1 1,-1-1-1,0 1 1,0-1-1,0 0 1,0 1-1,1-1 1,-1 0-1,0 0 1,0 0-1,0 0 1,-1 0-1,1 0 1,0 0-1,0 0 1,0 0-1,-1 0 1,1-1-1,-1 1 1,1 0-1,-1 0 1,1-1-1,-1 1 1,0 0-1,0-1 1,1 1 0,-1 0-1,0-1 1,0 1-1,0 0 1,-1-1-1,1 1 1,0 0-1,-1-3 1,0-2-17,0-1 0,-1 1 0,0-1 1,0 1-1,-1 0 0,-5-11 0,2 7 2,-1 1 0,0-1 0,0 2 0,-17-16 0,19 20 14,1 0 0,-1 0 1,0 1-1,0-1 0,-1 1 0,1 1 0,-1-1 0,1 1 0,-1 0 0,-11-3 0,16 5 4,0 0-1,0-1 1,0 1 0,0 0-1,0 0 1,0 0 0,0 0-1,0 0 1,0 0 0,0 0-1,0 0 1,0 0 0,0 0-1,0 1 1,0-1 0,1 0-1,-1 1 1,0-1 0,0 0-1,0 1 1,0-1 0,0 1-1,0 0 1,1-1 0,-1 1-1,0 0 1,1-1 0,-1 1-1,0 0 1,1 0 0,-1 0-1,1-1 1,-1 1 0,1 0-1,-1 0 1,1 0 0,0 0-1,0 0 1,-1 0 0,1 0-1,0 0 1,0 0 0,0 0-1,0 1 1,0 1 2,0 0 1,1 0-1,-1 0 0,1 0 0,0 0 1,0 0-1,0 0 0,0-1 1,1 1-1,-1 0 0,0-1 1,1 1-1,3 3 0,-3-3-1,1 0-1,0 0 1,0 0-1,1-1 1,-1 1-1,1-1 1,-1 1-1,1-1 1,0 0-1,0-1 1,-1 1-1,1-1 1,0 0-1,1 0 1,-1 0-1,0 0 1,7 0 0,-5-2-20,-1 1 0,1-1 0,0 0 0,-1-1 0,1 1 0,-1-1 1,0 0-1,0 0 0,0-1 0,0 0 0,8-5 0,-1-1-59,-1 0 0,-1-1-1,0 0 1,0-1 0,-1 0-1,0-1 1,-1 1 0,-1-1-1,10-19 1,10-46-447,-26 77 523,-1 0 1,0 1 0,0-1 0,0 0-1,0 0 1,0 0 0,0 0-1,0 0 1,0 0 0,0 0 0,0 0-1,1 0 1,-1 0 0,0 0-1,0 1 1,0-1 0,0 0 0,0 0-1,0 0 1,0 0 0,1 0-1,-1 0 1,0 0 0,0 0-1,0 0 1,0 0 0,0 0 0,0 0-1,1 0 1,-1 0 0,0 0-1,0 0 1,0 0 0,0-1 0,0 1-1,0 0 1,0 0 0,1 0-1,-1 0 1,0 0 0,0 0 0,0 0-1,0 0 1,0 0 0,0 0-1,0 0 1,0-1 0,0 1 0,0 0-1,0 0 1,1 0 0,-1 0-1,0 0 1,2 12 80,1 11 82,8 67 420,-9-80-477,0 0-1,1 0 1,1 0-1,-1 0 1,1-1 0,8 14-1,-11-22-99,-1 0 1,1 0-1,-1 1 1,1-1-1,0 0 0,0 0 1,-1 0-1,1 0 0,0 0 1,0 0-1,0 0 1,0 0-1,0-1 0,1 1 1,-1 0-1,0-1 0,0 1 1,0 0-1,1-1 1,-1 0-1,0 1 0,0-1 1,1 0-1,-1 1 0,0-1 1,1 0-1,-1 0 0,0 0 1,1 0-1,-1-1 1,0 1-1,1 0 0,-1 0 1,0-1-1,0 1 0,1-1 1,-1 1-1,0-1 1,0 1-1,0-1 0,1 0 1,-1 0-1,0 0 0,0 1 1,0-1-1,1-2 1,3-3-201,1 0 0,-1-1 0,-1 1 0,1-1 0,-1 0 0,4-10 0,-4 7-177,0 0 1,0 0-1,-1 0 1,-1 0-1,0 0 1,0-1 0,-1 1-1,0 0 1,-1-1-1,-2-20 1,-5-3-566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5.7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20 159 20068,'-6'25'1569,"3"-12"-1021,0-1 0,0 1-1,1-1 1,1 1 0,0 0 0,1 25 0,0-37-526,0-1-1,0 1 1,0 0-1,1-1 1,-1 1 0,0 0-1,0-1 1,0 1-1,0 0 1,1-1 0,-1 1-1,0 0 1,1-1-1,-1 1 1,1-1-1,-1 1 1,1-1 0,-1 1-1,0-1 1,1 1-1,0-1 1,-1 1 0,1-1-1,-1 1 1,1-1-1,0 0 1,-1 1 0,1-1-1,0 0 1,-1 0-1,1 0 1,0 1-1,-1-1 1,1 0 0,0 0-1,-1 0 1,1 0-1,0 0 1,0 0 0,-1 0-1,1-1 1,0 1-1,-1 0 1,1 0-1,0 0 1,-1-1 0,1 1-1,0 0 1,-1-1-1,1 1 1,-1-1 0,1 1-1,-1 0 1,1-1-1,0 0 1,5-4 17,-1 1 0,0 0 0,0-1 0,6-8 0,116-163 115,-125 173-157,0 0 1,1 1-1,-1-1 1,1 0-1,0 1 1,-1 0-1,1-1 1,5-1-1,-7 4 2,-1-1-1,1 1 1,0 0-1,0 0 1,0 0 0,0 0-1,-1 0 1,1 0-1,0 0 1,0 0-1,0 0 1,0 0-1,0 0 1,-1 0-1,1 0 1,0 1-1,0-1 1,0 0-1,-1 1 1,1-1-1,0 1 1,-1-1-1,1 1 1,0-1-1,-1 1 1,1-1-1,0 1 1,-1 0 0,1-1-1,-1 1 1,1 0-1,-1 0 1,0-1-1,1 1 1,-1 0-1,0 0 1,1-1-1,-1 3 1,10 24-25,-8-21-40,0 1 0,0 0 1,1-1-1,0 0 0,0 1 1,8 10-1,-10-16 40,0 0 0,0-1 0,0 1 0,0 0 0,-1 0 0,1-1 0,0 1 0,0 0 0,1-1 0,-1 1 0,0-1 0,0 0 0,0 1 0,0-1 0,0 0 0,0 0 0,1 0 0,1 1 0,-1-2-29,1 1 1,-1-1-1,0 0 1,0 1-1,1-1 0,-1 0 1,0 0-1,0-1 0,0 1 1,0 0-1,0-1 1,3-2-1,19-20-933,-2 0-1,34-47 1,-35 42 310,-20 28 625,1-1 1,-1 1 0,0-1 0,0 0-1,1 1 1,-1 0 0,0-1 0,1 1-1,0 0 1,-1 0 0,1 0-1,0 0 1,-1 0 0,1 0 0,3-1-1,-5 3 42,1-1-1,-1 0 1,1 0-1,-1 0 1,1 0-1,-1 0 1,0 0-1,1 0 1,-1 0-1,1 1 1,-1-1-1,0 0 1,1 0-1,-1 1 1,0-1-1,1 0 1,-1 1-1,0-1 1,1 0-1,-1 1 1,0-1-1,0 0 1,1 1-1,-1 0 1,5 20 65,-5 123 1099,2 24 412,0-143-1363,2 1 1,0-1-1,2 0 1,13 40-1,-12-48-194,4 12 131,13 51 1,-22-72-15,0 1 0,-1-1 0,0 1 0,-1-1 0,0 0 0,0 1 0,-1-1 0,0 1 0,0-1 0,-1 0 0,-3 10 0,5-17-71,-1 1-1,1-1 1,-1 1-1,1-1 1,-1 1 0,0-1-1,0 0 1,0 1-1,0-1 1,0 0-1,0 1 1,0-1 0,0 0-1,0 0 1,-1 0-1,1 0 1,-2 1-1,2-2-16,0 0 0,0 0 0,0 0-1,0 1 1,0-1 0,0 0 0,0-1-1,0 1 1,0 0 0,0 0 0,0 0-1,0-1 1,0 1 0,1 0 0,-1-1-1,0 1 1,0-1 0,0 1 0,0-1-1,1 1 1,-2-2 0,-2-2 58,0 0 1,0-1-1,0 1 0,1-1 0,-1 0 1,1 0-1,-4-11 0,-3-8-218,2 0 0,1-1-1,1 0 1,1-1-1,1 0 1,1 1-1,1-1 1,1 0-1,2 0 1,1 0-1,0 0 1,2 0 0,14-47-1,-11 55-35,1 0-1,1 1 1,18-29 0,3 5-285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29.6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12 18428,'-11'-7'2032,"0"2"-1207,3 5-369,3 3 1040,1 2-312,1 0-728,2 0-544,-1-2 152,2-11-328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30.1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48 102 16171,'-10'18'1089,"4"-11"-821,1 1 0,1 0 1,0 0-1,0 1 0,0-1 1,1 1-1,1 0 1,-3 11-1,5-20-260,0 0 0,0 1 0,0-1 0,0 1 0,0-1 0,0 0 0,0 1 0,0-1 0,0 0 0,1 1 0,-1-1 0,0 1 0,0-1 0,0 0 0,1 1 0,-1-1 0,0 0 0,0 1 0,1-1 0,-1 0 1,0 0-1,0 1 0,1-1 0,-1 0 0,0 0 0,1 1 0,-1-1 0,0 0 0,1 0 0,-1 0 0,1 0 0,-1 0 0,0 0 0,1 1 0,-1-1 0,1 0 0,-1 0 0,0 0 0,1 0 0,-1 0 0,1 0 0,-1-1 0,0 1 0,1 0 0,-1 0 0,1 0 0,-1 0 0,0 0 0,1-1 0,-1 1 0,23-9 172,-5-4-112,1 0 0,-2-1 0,0-1 0,-1-1 0,16-19 0,24-22 8,-56 56-70,1 1-1,-1 0 1,0-1-1,1 1 0,-1 0 1,0 0-1,1-1 1,-1 1-1,1 0 0,-1 0 1,1-1-1,-1 1 0,1 0 1,-1 0-1,1 0 1,-1 0-1,0 0 0,1 0 1,-1 0-1,1 0 1,-1 0-1,1 0 0,-1 0 1,1 0-1,-1 0 1,1 0-1,-1 0 0,1 1 1,-1-1-1,1 0 0,-1 0 1,1 1-1,-1-1 1,0 0-1,1 0 0,-1 1 1,0-1-1,1 0 1,-1 1-1,0-1 0,1 1 1,-1-1-1,0 0 1,0 1-1,1-1 0,-1 1 1,0-1-1,0 1 0,0-1 1,0 1-1,1 0 1,9 34 379,-6-19-190,-3-14-173,-1 0 0,1-1 1,-1 1-1,1-1 1,-1 1-1,1-1 0,0 1 1,0-1-1,0 1 0,0-1 1,0 1-1,0-1 1,0 0-1,1 0 0,-1 0 1,0 0-1,1 0 1,-1 0-1,1 0 0,-1 0 1,1 0-1,1 0 0,-1-1-6,0 0-1,-1 0 1,1-1-1,0 1 0,0-1 1,-1 1-1,1-1 1,0 0-1,-1 1 0,1-1 1,0 0-1,-1 0 1,1 0-1,-1 0 0,0-1 1,1 1-1,-1 0 1,0-1-1,0 1 0,0 0 1,2-3-1,26-41 79,7-7 14,-35 52-102,-1-1 1,1 0-1,-1 1 1,0-1-1,1 0 1,-1 1-1,1-1 1,0 1 0,-1-1-1,1 0 1,-1 1-1,1-1 1,0 1-1,-1 0 1,1-1-1,0 1 1,0 0 0,-1-1-1,1 1 1,0 0-1,0 0 1,-1 0-1,1-1 1,0 1-1,0 0 1,0 0 0,0 0-1,-1 0 1,1 1-1,0-1 1,0 0-1,-1 0 1,1 0-1,0 1 1,0-1 0,0 0-1,-1 1 1,1-1-1,0 0 1,-1 1-1,1-1 1,0 1-1,-1-1 1,1 1 0,-1 0-1,1-1 1,-1 1-1,1-1 1,-1 1-1,1 0 1,-1 0-1,0-1 1,1 1 0,-1 1-1,4 6 113,-1-1-1,-1 1 0,1 0 1,0 9-1,-2-12-70,18 92 1288,-19-97-1339,0 0 1,0 0-1,0 0 1,0 0-1,0 0 1,1 0-1,-1 0 1,0 0-1,0 0 1,0 0-1,0 0 0,0 0 1,0 0-1,0 0 1,0 0-1,0-1 1,0 1-1,0 0 1,0 0-1,0 0 1,0 0-1,0 0 0,0 0 1,0 0-1,0 0 1,0 0-1,0 0 1,0 0-1,1 0 1,-1 0-1,0 0 1,0 0-1,0 0 0,0 0 1,0 0-1,0 1 1,0-1-1,0 0 1,0 0-1,0 0 1,0 0-1,0 0 1,0 0-1,0 0 0,0 0 1,0 0-1,0 0 1,2-11 230,1-20 297,-2 23-639,1-6 114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7:30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 16091,'6'-26'2057,"4"17"-1017,0 9-384,5 13 2073,-2 8-1297,6 13-552,1 5-176,4 5-247,2-1-65,2-1-344,-1-4-272,-2-5-761,0-4-263,-10-6 944,1-4-240,-5 1-200</inkml:trace>
  <inkml:trace contextRef="#ctx0" brushRef="#br0" timeOffset="1">359 657 18308,'6'22'2048,"1"-3"-1416,-6-9-327,-1-2 1631,0-5-1656,-3-13-640,-8-12 248,-5-5-152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09.8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830 7 11650,'-11'-2'89,"0"0"0,0 1 0,0 0 0,0 1 0,-1 0-1,1 1 1,0 0 0,0 0 0,0 2 0,0-1-1,0 1 1,0 1 0,1 0 0,0 0 0,-18 11 0,-1 3-23,-1 1 1,2 2-1,-46 44 1,31-23 29,3 3 1,1 1-1,2 2 1,-55 96-1,52-69 133,3 2 0,-49 149 0,70-174-92,3 1 1,1 0-1,3 1 0,2 0 1,1 84-1,7-103-102,2 0 0,1 0 0,2 0 0,1-1 0,2 1 0,2-2 0,0 1 0,3-2 0,27 51 0,-16-40-54,3-2 1,1-1-1,55 59 1,-67-81 10,1-1-1,1-1 1,0 0 0,1-2 0,0 0 0,1-2 0,1 0 0,0-1 0,31 10 0,-42-18 6,1 0-1,-1 0 1,1-2 0,0 1-1,0-1 1,0-1 0,0 0-1,0-1 1,0 0 0,0-1-1,16-5 1,-12 2 18,0-1 0,0-1 1,-1 0-1,0-1 0,-1-1 0,0 0 1,18-16-1,-1-3 77,-1-2 1,-2-2-1,-1 0 0,-2-2 0,39-66 0,-20 17 44,-3-2-1,-3-2 0,-5-1 0,-3-2 0,-4-1 1,-5-1-1,-3-1 0,9-162 0,-24 199-223,-3 0 1,-2 0-1,-18-104 1,15 136-54,-2 0 0,-1 0 0,0 0 0,-18-32 0,17 41 17,0 0-1,-1 1 0,0 0 1,-1 1-1,0 0 0,-1 0 1,-19-14-1,14 14 15,-1 1 1,-22-12 0,-39-10-334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31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492 253 9674,'-2'-6'259,"-1"1"-1,1-1 1,-1 1-1,0 0 1,-1 0 0,-6-9-1,8 13-187,1-1 0,-1 1 0,1 0 0,-1-1 1,0 1-1,1 0 0,-1 0 0,0 0 0,0 1 0,0-1 0,0 0 0,0 1 0,0-1 0,0 1 1,0-1-1,0 1 0,0 0 0,0 0 0,0 0 0,0 0 0,0 0 0,0 1 0,0-1 0,-2 1 1,-5 3 29,0 0 0,1 1 1,-1 0-1,2 0 0,-1 1 1,0 0-1,1 1 1,-11 12-1,2-4-27,-17 19-31,2 1-1,1 2 1,1 1-1,3 2 1,1 0-1,2 2 0,1 0 1,3 2-1,1 0 1,-12 50-1,21-60-16,2 1-1,-5 60 0,10-75-27,2 0-1,0 0 0,2 0 0,0 0 0,1 0 0,7 25 0,-9-41-1,1 1-1,0-1 0,0 1 1,0-1-1,0 0 1,1 0-1,-1 0 1,1 0-1,0 0 0,1-1 1,-1 1-1,0-1 1,1 0-1,0 0 1,5 4-1,-3-5 26,-1 1 1,1-1-1,0 1 0,0-2 1,0 1-1,0-1 0,0 0 0,0 0 1,0 0-1,11-1 0,-3-1 82,0-1 0,1 0-1,-1-1 1,0-1 0,-1 0 0,1-1-1,-1 0 1,0-1 0,19-12-1,-16 7 36,-1-1 0,0-1 0,-1 0 0,0-1 0,-1 0 0,-1-1 0,0 0 0,-1-1 0,-1-1 0,0 1 0,8-22 0,8-25 339,32-119 1,-57 179-471,39-140 518,29-195 0,-67 322-477,-1 0-1,0 0 1,-1-1 0,-1 1 0,0 0-1,-5-18 1,5 30-41,0 0 0,0 0 0,-1 0 0,0 0 1,1 0-1,-1 0 0,-1 1 0,1-1 0,0 1 0,-1-1 0,0 1 0,-4-4 0,4 5-10,1 0-1,-1 1 0,0-1 1,0 1-1,0 0 0,0 0 0,0 0 1,0 0-1,0 0 0,0 0 1,0 1-1,0 0 0,-1 0 0,1 0 1,0 0-1,0 0 0,0 0 1,-6 2-1,1 0-83,1 1 0,-1 0 0,0 0-1,1 0 1,-1 1 0,1 0 0,0 1 0,1-1 0,-1 1 0,-8 8-1,8-5-11,-1 0-1,1 0 0,0 0 0,1 1 1,0 0-1,0 0 0,-6 15 1,1 8-212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35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221 6 15675,'0'0'90,"0"0"-1,0-1 1,0 1-1,0 0 1,0 0-1,-1-1 1,1 1-1,0 0 1,0 0-1,0-1 1,-1 1-1,1 0 1,0 0-1,0-1 1,-1 1-1,1 0 1,0 0-1,0 0 1,-1 0-1,1-1 1,0 1-1,-1 0 1,1 0-1,0 0 1,-1 0-1,1 0 1,0 0-1,-1 0 1,1 0 0,0 0-1,0 0 1,-1 0-1,1 0 1,0 0-1,-1 0 1,1 0-1,0 0 1,-1 1-1,-10 12 1631,-8 32-936,14-30-464,-45 93 207,19-43-128,2 2 0,-29 103 0,56-160-352,0-1 0,0 0 0,1 1 0,0-1-1,1 1 1,0-1 0,2 15 0,-2-22-33,1 1 1,-1-1-1,1 1 1,0-1 0,0 0-1,0 0 1,0 1-1,0-1 1,0 0-1,1 0 1,-1 0-1,1 0 1,-1 0-1,1 0 1,0-1-1,0 1 1,0-1-1,0 1 1,0-1-1,0 1 1,0-1-1,0 0 1,0 0-1,1 0 1,-1 0-1,0-1 1,1 1-1,-1-1 1,1 1-1,-1-1 1,0 0 0,1 0-1,3 0 1,5-1 65,0 0 1,0 0 0,0-1 0,0-1-1,0 0 1,0 0 0,16-8 0,70-42 467,-33 17-307,-34 27-949,-17 10-211,-12-1 897,-1 0-1,0 0 1,0 0 0,0 0-1,0 1 1,1-1 0,-1 0 0,0 0-1,0 0 1,0 1 0,0-1-1,0 0 1,0 0 0,1 0-1,-1 1 1,0-1 0,0 0-1,0 0 1,0 0 0,0 1-1,0-1 1,0 0 0,0 0-1,0 1 1,0-1 0,0 0-1,0 0 1,0 1 0,0-1-1,0 0 1,0 0 0,0 0-1,-1 1 1,1-1 0,0 0-1,0 0 1,0 0 0,0 1-1,0-1 1,0 0 0,-1 0-1,1 0 1,0 0 0,0 1-1,-4 2-486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36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51 17508,'3'-15'1356,"-2"13"-1161,-1-1 1,1 0-1,-1 0 0,1 1 0,0-1 0,0 1 0,0-1 0,0 1 0,0-1 1,1 1-1,2-5 0,-3 7-143,-1 0-1,1 1 1,-1-1 0,1 0-1,-1 0 1,0 1 0,1-1-1,-1 0 1,0 1 0,1-1-1,-1 0 1,0 1 0,1-1-1,-1 1 1,0-1 0,0 1-1,1-1 1,-1 0 0,0 1-1,0-1 1,0 1 0,0-1-1,0 1 1,1-1 0,-1 1-1,0-1 1,0 1 0,0-1-1,-1 1 1,1 0 0,3 20 394,0 53 244,-14 132-1,1-40-401,10-159-407,-1 0-1,1 0 1,-1 0-1,-4 12 1,5-18 69,0-1 1,-1 1-1,1 0 1,0 0-1,-1-1 1,1 1-1,-1 0 1,1-1-1,0 1 1,-1 0-1,1-1 1,-1 1-1,0-1 1,1 1-1,-1-1 1,1 1-1,-1-1 1,0 1-1,1-1 1,-1 0-1,-1 1 1,1-1-3,0 0 1,0 0-1,0-1 1,0 1-1,0 0 1,0-1-1,0 1 1,0 0 0,0-1-1,0 1 1,0-1-1,0 1 1,1-1-1,-1 0 1,0 1-1,0-1 1,0 0-1,1 0 1,-1 0 0,-1-1-1,-14-18-417,-3-4-164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37.0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0 240 15443,'9'-12'662,"-1"1"0,1 0 0,1 1 0,0 0 0,0 1 0,1 0 0,23-15 0,91-43 2205,-108 59-2639,85-37 707,-87 40-847,0 0 0,0 1 0,0 1 0,0 0 0,18 0 0,-31 2-79,0 1-1,-1 0 1,1 0-1,0 0 0,0 0 1,-1 1-1,1-1 1,0 0-1,-1 1 0,1-1 1,-1 1-1,1-1 0,-1 1 1,1 0-1,-1 0 1,1 0-1,-1 0 0,1 0 1,-1 0-1,0 0 1,0 0-1,0 0 0,2 3 1,-2-2 6,0 0 0,0 1 1,0 0-1,0-1 0,-1 1 0,1-1 1,-1 1-1,0 0 0,0-1 1,0 1-1,0 0 0,0-1 0,-1 5 1,-2 6 53,-1 0 0,0 1 0,-1-1 0,-10 19 0,5-13 54,-1 0 0,-1 0 1,0-1-1,-23 24 0,29-36-202,0 1 0,0-1-1,-1 0 1,0-1-1,0 0 1,0 0 0,-1 0-1,1-1 1,-1 0-1,0 0 1,-1-1 0,1 0-1,-16 3 1,15-6-1182,7-1 1215,4 1-432,11 0-111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39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58 17620,'-2'2'2296,"0"1"-1952,5-2 929,6 1-385,5-4-440,5-1-152,6-1-184,1-2-16,4-1-80,-1-2-56,-2 1-240,1 0-208,-9 1-448,-2 0-137,-8 3 745,-15 5-952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39.9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 15787,'-3'13'1881,"6"-2"-945,0-4-304,9-5 1225,1-2-369,8-3-456,5-3-216,5-1-264,2 0-104,5 2-360,2 1-256,-2 3-864,-5 1 896,-14 0-120,-8 0-112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3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0 372 19892,'10'-11'570,"0"0"0,0 0 0,-2-1 0,1 0 0,-2 0 0,13-27 0,0 3-105,53-111 171,-34 67-486,-52 132-90,5-18-178,1-1-1,3 1 0,0 0 1,2 35-1,2-67 88,0 0 0,0 0-1,0 0 1,0 0 0,0 0 0,1-1 0,-1 1 0,0 0 0,1 0-1,0 0 1,-1-1 0,1 1 0,0 0 0,1 2 0,-1-4 31,-1 0 0,0 0 0,0 0 0,1 0 0,-1 0 0,0 0 0,0 0 0,1 0 1,-1 0-1,0 0 0,0 0 0,1 0 0,-1 0 0,0 0 0,0 0 0,1 0 0,-1 0 1,0 0-1,0 0 0,1 0 0,-1 0 0,0 0 0,0 0 0,1 0 0,-1-1 0,0 1 1,0 0-1,0 0 0,1 0 0,-1 0 0,0-1 0,0 1 0,11-16-144,2-12-91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40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0 395 16932,'4'-5'2407,"65"-105"755,28-63-2686,-58 100-277,-38 73-199,0-4-3,1 0-1,0 1 1,1-1 0,-1 1 0,0 0 0,1-1-1,6-4 1,-9 8 4,0 0 0,0 0-1,0 0 1,0 0 0,0 0-1,1-1 1,-1 1 0,0 0-1,0 0 1,0 0 0,0 0-1,0 0 1,1 0 0,-1 0-1,0 0 1,0 0 0,0 0-1,0 0 1,0 1 0,1-1-1,-1 0 1,0 0 0,0 0-1,0 0 1,0 0 0,0 0-1,0 0 1,1 0 0,-1 0-1,0 0 1,0 0 0,0 1-1,0-1 1,0 0 0,0 0-1,0 0 1,0 0 0,0 0-1,1 0 1,-1 1 0,0-1-1,0 0 1,0 0 0,0 0-1,0 0 1,2 12 19,-1 11 8,-14 143 261,-3 87-1208,16-233 506,0-18 72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40.9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18188,'2'25'1712,"-3"7"-1160,0 1-256,-2 6 729,-3 0-217,2 0-360,2-4-264,-1-6-456,3-5-272,0-6-472,2-7-441,2-15 369,3-18 208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41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18 18420,'-1'12'928,"0"1"0,-1-1 0,-1 0 0,-6 18 0,-1 7 149,4-10-740,1-1-1,1 1 0,1 1 1,1 27-1,2-55-335,0 1-1,0-1 1,0 1 0,0 0-1,0-1 1,1 1 0,-1-1-1,0 1 1,0-1 0,0 1 0,1-1-1,-1 1 1,0-1 0,1 1-1,-1-1 1,0 1 0,1-1 0,-1 1-1,0-1 1,1 0 0,-1 1-1,1-1 1,-1 0 0,1 1-1,-1-1 1,1 0 0,-1 0 0,1 1-1,-1-1 1,1 0 0,0 0-1,-1 0 1,1 0 0,-1 0-1,1 0 1,-1 0 0,1 0 0,0 0-1,-1 0 1,1 0 0,-1 0-1,1 0 1,-1 0 0,1 0-1,-1-1 1,1 1 0,0 0 0,32-15 12,-23 9-12,-4 4-13,1-1 1,0 1-1,0 0 1,0 0 0,0 1-1,0 0 1,0 1-1,0-1 1,0 1-1,0 0 1,0 1-1,0 0 1,9 2-1,-13-2 7,1 0-1,-1 0 0,1 0 0,-1 1 0,1 0 0,-1 0 0,0 0 1,0 0-1,0 0 0,0 0 0,0 1 0,-1-1 0,1 1 0,-1 0 1,0 0-1,0 0 0,0 0 0,0 0 0,0 1 0,0-1 0,-1 0 0,0 1 1,1-1-1,-1 1 0,-1 0 0,2 6 0,-2-1 48,0 0 0,-1 0 0,0 0 0,0-1 0,-1 1 0,0 0 0,0-1 0,-1 0 0,0 1 0,0-1 1,-1 0-1,-1-1 0,1 1 0,-8 9 0,8-12-21,0 0 0,0 0 0,-1-1 0,0 1 0,0-1 0,0 0 0,0 0 0,0-1 1,-7 4-1,8-6-79,0 1 0,0-1 0,0 0 1,0 0-1,0 0 0,0 0 0,0-1 1,0 1-1,0-1 0,0 0 0,-1-1 1,1 1-1,0-1 0,0 1 0,-4-3 0,3 1-234,0 0-1,1 0 0,-1-1 0,1 1 0,-1-1 0,1 0 0,0-1 0,0 1 1,0-1-1,1 1 0,-1-1 0,1 0 0,0-1 0,-4-6 0,0-1-343,1 0 1,1 0-1,0 0 0,-6-22 0,2-8-829</inkml:trace>
  <inkml:trace contextRef="#ctx0" brushRef="#br0" timeOffset="1">8 160 13611,'7'-19'2056,"2"2"-839,1 2-433,6-1 1872,3 2-1007,4-2-473,3 1-216,2 1-576,0 2-352,-1 5-904,-4 0 848,-13 1-232,-9 5-152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41.9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188 0 17052,'-10'17'5492,"-10"34"-4538,6-18-655,-28 72-143,-31 70-1918,62-156 936,11-18 797,0-1 0,0 0 0,-1 1 0,1-1 1,0 1-1,0-1 0,-1 1 0,1-1 0,0 1 0,-1-1 0,1 0 0,0 1 0,-1-1 1,1 0-1,0 1 0,-1-1 0,1 0 0,-1 0 0,1 1 0,-1-1 0,1 0 1,-1 0-1,1 0 0,-1 1 0,1-1 0,-1 0 0,1 0 0,-1 0 0,1 0 1,-1 0-1,1 0 0,-1 0 0,1 0 0,-1 0 0,1 0 0,-1-1 0,-2-6-679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42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22 16892,'-1'1'98,"-13"8"797,0 0 0,2 1 1,-20 18-1,30-25-837,-1 0 0,0 0 1,1 0-1,0 0 0,0 1 0,0-1 0,0 0 1,0 1-1,1-1 0,-1 1 0,1 0 0,0 0 1,0-1-1,0 1 0,1 0 0,0 0 0,-1 0 1,1 0-1,0 0 0,1 0 0,0 4 0,-1-7-32,1 1 0,-1-1-1,0 1 1,1-1 0,0 0-1,-1 1 1,1-1 0,0 1-1,-1-1 1,1 0 0,0 0-1,0 1 1,0-1-1,0 0 1,1 0 0,-1 0-1,0 0 1,0 0 0,1 0-1,-1-1 1,0 1 0,1 0-1,-1-1 1,1 1 0,-1-1-1,1 1 1,-1-1 0,1 0-1,-1 1 1,1-1 0,-1 0-1,1 0 1,-1 0 0,1 0-1,0-1 1,-1 1-1,1 0 1,-1-1 0,1 1-1,-1-1 1,2 0 0,3-1 69,1-1-1,-1 1 1,0-1 0,-1-1 0,1 1 0,0-1 0,-1 0 0,6-6-1,-4 3 56,-1 0 0,0-1 0,0 1 0,0-1 0,7-16 0,-12 21-106,1 0 1,-1 0-1,0 0 1,0 0-1,0 0 1,0 0-1,0 0 1,-1 0-1,0 0 0,1 0 1,-1 0-1,0 0 1,-1 0-1,1 0 1,0 0-1,-1 0 0,0-1 1,0 1-1,0 1 1,0-1-1,0 0 1,-2-3-1,1 4-26,0 0 0,1 0 0,-1 1 0,0-1 0,0 1 0,0-1 0,0 1 0,-1 0 0,1 0 0,0 0 0,0 0 1,-1 0-1,1 1 0,-1-1 0,1 1 0,0-1 0,-1 1 0,1 0 0,-1 0 0,1 0 0,-1 0 0,1 1 0,-1-1 0,1 1 0,0-1 0,-1 1 0,-3 2 0,-1-1-71,0 1-1,0 0 1,1 0-1,-1 1 1,1-1-1,0 1 1,0 1 0,-7 6-1,8-6-134,1 0 0,-1 0 0,1 1-1,0-1 1,1 1 0,-1 0 0,1 0 0,0 0 0,1 1-1,0-1 1,0 1 0,0-1 0,1 1 0,-1 0 0,2 0-1,-1-1 1,1 1 0,0 0 0,0 0 0,3 12 0,10 13-577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42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55 17412,'14'31'2867,"-12"-25"-2493,0-1-1,0 0 0,0 0 1,1 0-1,-1 0 0,6 7 1,-7-11-346,-1 0 1,1-1-1,0 1 1,0 0-1,1 0 1,-1 0-1,0-1 1,0 1-1,0-1 1,0 1-1,1-1 1,-1 1-1,0-1 1,0 0-1,1 0 1,-1 1-1,0-1 1,1 0-1,-1 0 1,0 0-1,1 0 1,-1-1-1,0 1 1,0 0-1,1-1 1,-1 1-1,0 0 1,0-1-1,1 1 1,-1-1-1,0 0 1,1-1-1,2 0 17,-1 0 0,0-1 0,1 0 0,-1 0 0,-1 0 0,1 0 0,0 0 0,-1-1-1,0 1 1,1-1 0,-2 0 0,1 1 0,0-1 0,-1 0 0,1 0 0,0-8 0,-1 10-23,0 0 1,-1 0-1,0 0 1,1-1-1,-1 1 1,0 0-1,0 0 1,0 0-1,0-1 1,-1 1-1,1 0 1,-1 0-1,1 0 1,-1 0-1,0 0 1,0 0-1,0 0 1,0 0-1,0 0 1,0 0-1,0 0 0,0 0 1,-1 1-1,1-1 1,-1 1-1,0-1 1,1 1-1,-1-1 1,0 1-1,0 0 1,0 0-1,-3-2 1,0 2-43,1 0 1,-1 0-1,1 1 1,-1-1 0,0 1-1,1 0 1,-1 0-1,0 0 1,1 1-1,-1 0 1,1 0-1,-1 0 1,1 0 0,-1 1-1,1 0 1,0 0-1,0 0 1,-1 0-1,2 1 1,-1-1-1,0 1 1,0 0 0,1 0-1,0 0 1,-4 4-1,7-6 31,-1 0 0,1 0-1,-1-1 1,1 1 0,-1 0 0,1 0-1,0 0 1,-1 0 0,1 0-1,0 0 1,0 0 0,-1 0-1,1 0 1,0-1 0,0 1 0,0 0-1,0 0 1,0 0 0,0 0-1,1 0 1,-1 0 0,0 0-1,0 0 1,1 0 0,-1 0 0,1 0-1,-1-1 1,0 1 0,1 0-1,0 0 1,-1 0 0,1-1-1,-1 1 1,1 0 0,0-1 0,0 1-1,-1 0 1,1-1 0,0 1-1,1 0 1,15 5-134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43.6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 19460,'3'1'1697,"1"2"-1161,6 0-208,5 0 760,6 0-200,8-2-352,2-1-136,4 0-160,-1-2-32,-2-6-64,-4 1-48,-5 3-280,-5-1-304,-7 3 448,-10 0-48,8 1-80,-8 1-40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44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 16235,'0'-31'3991,"0"30"-3957,0 1 1,0 0-1,0 0 1,0 0 0,0 0-1,0 0 1,0 0 0,0 0-1,0 0 1,0-1 0,0 1-1,0 0 1,0 0-1,0 0 1,0 0 0,0 0-1,0 0 1,0-1 0,0 1-1,0 0 1,0 0 0,0 0-1,0 0 1,0 0-1,0 0 1,0 0 0,0 0-1,0-1 1,1 1 0,-1 0-1,0 0 1,0 0 0,0 0-1,0 0 1,0 0-1,0 0 1,0 0 0,0 0-1,0 0 1,1 0 0,-1 0-1,0 0 1,0-1 0,0 1-1,0 0 1,0 0-1,0 0 1,0 0 0,1 0-1,-1 0 1,0 0 0,0 0-1,0 0 1,0 0 0,0 1-1,6 15 1446,7 57-1722,-4 1 0,1 136 1,-10-206 241,-3 27-2372,3-30 2285,0 0 1,-1-1 0,1 1 0,0 0 0,0 0 0,-1-1 0,1 1 0,0 0 0,-1-1 0,1 1 0,-1 0-1,1-1 1,-1 1 0,1-1 0,-1 1 0,0-1 0,1 1 0,-1-1 0,0 1 0,1-1 0,-1 1 0,0-1 0,1 0-1,-1 0 1,0 1 0,0-1 0,1 0 0,-1 0 0,0 0 0,0 0 0,0 0 0,1 0 0,-1 0 0,-1 0-1,-10-2-1019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44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1 276 17004,'16'-22'1006,"1"1"1,1 1-1,1 1 1,1 0 0,37-27-1,-23 23-510,0 1 1,2 2-1,42-17 0,-62 30-416,32-9 0,-45 15-75,1 0-1,0 1 0,0-1 0,0 1 0,0-1 0,0 1 0,0 0 1,0 1-1,-1-1 0,1 1 0,0-1 0,0 1 0,0 0 1,5 3-1,-7-3-2,-1 0-1,1 0 1,-1 0 0,0 0 0,0 0 0,1 0 0,-1 1 0,0-1 0,0 0 0,0 1-1,0-1 1,0 1 0,-1-1 0,1 1 0,0-1 0,-1 1 0,1 3 0,0-1 8,0 0 0,-1 0 0,0 0-1,0 0 1,0 0 0,-1 0 0,0 5 0,-2 4 32,-1 0 0,0 0 0,-10 19 0,-9 10 79,-1-2 0,-54 68 0,51-72-825,24-29-716,8-6 1062,6-4-162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45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34 295 15947,'0'0'67,"-1"0"-1,1 0 0,0 0 0,0 1 1,0-1-1,0 0 0,-1 0 1,1 0-1,0 0 0,0 1 0,-1-1 1,1 0-1,0 0 0,0 0 0,-1 0 1,1 0-1,0 0 0,0 0 1,-1 0-1,1 0 0,0 0 0,0 0 1,-1 0-1,1 0 0,0 0 0,0 0 1,-1 0-1,1 0 0,0 0 1,0 0-1,-1 0 0,1-1 0,0 1 1,0 0-1,0 0 0,-1 0 0,1 0 1,0 0-1,0-1 0,0 1 1,-1 0-1,1 0 0,0 0 0,0-1 1,0 1-1,0 0 0,0 0 0,0 0 1,-1-1-1,1 1 0,0 0 1,0 0-1,0-1 0,0 1 0,0 0 1,0 0-1,0-1 0,0 1 0,0 0 1,0-1-1,0 1 0,0 0 1,0 0-1,0-1 0,0 1 0,1 0 1,-1 0-1,-12 16 1793,9-8-1596,1 0-1,0-1 1,0 1 0,1 0 0,0 1-1,1-1 1,-1 0 0,2 0 0,1 15-1,-2-21-252,1 1-1,-1-1 1,0 0-1,1 0 0,0 1 1,0-1-1,0 0 0,0 0 1,0 0-1,0 0 1,0 0-1,0 0 0,1 0 1,-1 0-1,1-1 1,0 1-1,-1 0 0,1-1 1,0 0-1,0 1 1,0-1-1,0 0 0,0 0 1,0 0-1,0 0 1,0 0-1,1 0 0,-1-1 1,0 1-1,0-1 1,1 0-1,-1 1 0,0-1 1,1 0-1,-1 0 1,0-1-1,5 0 0,1-1 4,1-1 0,-1 0 0,0 0 0,0-1 0,0 0 0,0 0 0,-1-1 0,11-8 0,-10 7 0,1 0 1,-1 1-1,1 0 0,0 0 0,0 1 1,12-5-1,-19 9-12,-1 0-1,1-1 1,0 1 0,0 0 0,-1 0 0,1 0 0,0 0 0,0 0-1,-1 0 1,1 1 0,0-1 0,0 0 0,-1 1 0,1-1-1,0 1 1,-1 0 0,1 0 0,-1 0 0,1-1 0,1 3 0,1 0 1,0 1 1,0 1 0,0-1 0,5 9 0,8 8 35,-16-20-35,-1-1 0,1 1 0,0-1 0,-1 0 0,1 1 0,0-1 0,-1 0 0,1 1 0,0-1 0,0 0 0,-1 0 0,1 0 0,0 0 0,0 1 0,0-1 0,-1 0 0,1 0 0,0-1 0,0 1 0,-1 0 0,1 0 0,0 0 0,0 0 0,0-1 0,-1 1 0,1 0 0,0-1 0,-1 1 0,1-1 0,0 1 0,-1 0 0,1-1 0,-1 1 0,1-1 0,0 0 0,-1 1 0,1-1 0,0 0 0,19-28 84,-19 27-77,3-5 0,21-30 27,-24 35-43,1 0 0,-1 1 0,0-1 0,1 1 0,-1 0-1,0-1 1,1 1 0,0 0 0,-1 0 0,1 0 0,0 0 0,0 0-1,-1 0 1,1 1 0,0-1 0,0 1 0,0-1 0,3 0-1,-3 2 0,-1-1-1,1 1 0,-1-1 0,0 1 0,1 0 0,-1 0 0,0-1 0,0 1 0,1 0 0,-1 0 0,0 0 0,0 0 0,0 0 0,0 1 0,0-1 0,-1 0 0,1 0 0,0 1 0,1 1 0,13 34-184,-10-24-38,-4-12 170,-1 0 0,1 1 1,0-1-1,-1 0 0,1 1 0,0-1 0,0 0 0,0 0 1,0 0-1,0 0 0,0 0 0,0 0 0,0 0 0,0 0 1,0 0-1,2 0 0,-2-1-3,0 0 1,0 0-1,0 0 0,-1 0 1,1 0-1,0 0 0,0 0 0,0 0 1,-1 0-1,1-1 0,0 1 1,0 0-1,-1-1 0,1 1 1,0-1-1,0 1 0,-1-1 0,1 1 1,0-1-1,-1 1 0,1-1 1,-1 1-1,1-1 0,-1 0 1,1 1-1,-1-1 0,1 0 0,-1 0 1,0 1-1,1-2 0,6-13-694,0 0-1,0 0 0,-2 0 0,6-21 0,9-68-1228,-11 53 1351,-1-3 447,-5 29 1069,11-39 1,-14 64-836,0 0 0,0-1-1,0 1 1,0 0 0,0 0 0,0-1 0,0 1 0,0 0 0,0 0 0,0-1 0,0 1 0,0 0 0,0 0 0,0-1-1,0 1 1,0 0 0,0 0 0,1-1 0,-1 1 0,0 0 0,0 0 0,0 0 0,0-1 0,0 1 0,1 0-1,-1 0 1,0 0 0,0 0 0,0-1 0,1 1 0,-1 0 0,0 0 0,0 0 0,1 0 0,-1 0 0,0 0 0,0 0-1,1 0 1,-1 0 0,0 0 0,0 0 0,1 0 0,-1 0 0,0 0 0,6 13 1296,3 33 207,-8-38-1217,22 153 1187,-7 83-3849,-17-244 2330,1 0 0,0 1-1,0-1 1,0 1 0,0-1 0,0 0 0,0 1-1,0-1 1,0 1 0,0-1 0,0 0 0,0 1-1,0-1 1,0 1 0,1-1 0,-1 0 0,0 1-1,0-1 1,0 0 0,1 1 0,-1-1 0,0 0-1,0 1 1,1-1 0,-1 0 0,0 1 0,0-1-1,1 0 1,-1 0 0,1 1 0,10-8 58,11-21 74,-20 25-127,16-26 159,20-44 0,-25 46-131,1 1-1,22-31 1,-36 57-32,0-1 1,1 1-1,-1-1 1,1 1-1,-1-1 1,0 1-1,1-1 1,-1 1 0,1-1-1,-1 1 1,1-1-1,-1 1 1,1 0-1,-1-1 1,1 1-1,0 0 1,-1-1-1,1 1 1,-1 0-1,1 0 1,1 0-1,-2 0 2,0 0-1,1 0 1,-1 1 0,0-1-1,1 0 1,-1 1-1,0-1 1,0 0-1,1 1 1,-1-1 0,0 1-1,0-1 1,0 0-1,1 1 1,-1-1-1,0 1 1,0-1 0,0 1-1,0-1 1,0 1-1,0-1 1,0 1-1,-1 36 111,1-30-101,-2 13-246,-1 0 0,-9 36-1,9-58-185,-1-8 134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3.6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 19548,'4'0'1745,"-4"6"-1177,0 7-208,0 10 752,0 5-216,0 7-360,2 2-144,-1 2-224,4-2-104,-4-7-368,0-4-248,-5-13-568,-3-6 352,-7-7 448,-6-9-240,-6-9-233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46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17804,'6'6'3023,"25"25"1159,-17-18-3991,1 0 0,20 14-1,12 0-2985,-34-21 2158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46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 16219,'-1'-8'2287,"6"10"-587,6 16 195,0 39-1188,5 76 0,-12-78-932,21 91 1,-21-134-227,0-12-748,-3-1 1020,-1-1-1,1 1 1,-1-1 0,0 1-1,1-1 1,-1 0-1,0 1 1,0-1 0,0 1-1,-1-4 1,-1-11-597,-1 1 0,0-1 0,-2 1 0,-6-17 0,6 19 1017,-1 1 1,-12-20-1,14 28 1523,4 7-672,5 8-17,-1-7-942,0-1 1,0 0 0,0 0 0,1 0 0,-1 0-1,1-1 1,-1 1 0,1-1 0,0-1 0,0 1-1,0 0 1,0-1 0,0 0 0,1-1 0,-1 1 0,0-1-1,0 0 1,1 0 0,8-2 0,2 0-95,-1-1 0,1-1 0,-1 0 0,1-2 0,16-7 0,-12 2 62,0 0 0,-2-2 1,1 0-1,-1-1 0,-1-1 1,17-18-1,-34 33-95,0 0 0,0 0 0,0 0-1,0 0 1,0 0 0,0 0 0,-1 0 0,1 0-1,0 0 1,0 0 0,0 0 0,0 0 0,0 0 0,0 0-1,0 0 1,0 0 0,-1 0 0,1-1 0,0 1-1,0 0 1,0 0 0,0 0 0,0 0 0,0 0 0,0 0-1,0 0 1,0 0 0,0 0 0,-1 0 0,1 0-1,0 0 1,0-1 0,0 1 0,0 0 0,0 0 0,0 0-1,0 0 1,0 0 0,0 0 0,0 0 0,0-1-1,0 1 1,0 0 0,0 0 0,0 0 0,0 0 0,0 0-1,0 0 1,0 0 0,0 0 0,0-1 0,0 1-1,0 0 1,0 0 0,0 0 0,1 0 0,-1 0 0,0 0-1,0 0 1,0 0 0,0 0 0,0-1 0,0 1-1,0 0 1,-9 2 120,-1 1-101,0 2-1,0-1 1,0 2-1,1-1 1,0 1-1,0 1 1,0-1-1,1 1 1,0 1-1,0 0 1,-6 9-1,9-12-4,1 0 0,0 1-1,0 0 1,1 0 0,-1 0-1,1 1 1,1-1 0,-1 1 0,1-1-1,0 1 1,1 0 0,-1 0-1,1 0 1,1 0 0,-1 0-1,1 0 1,1 0 0,0 8-1,1-11-4,-1 1-1,1 0 1,0-1-1,0 1 0,0-1 1,1 0-1,0 0 1,0 0-1,0 0 1,0 0-1,0 0 0,1-1 1,0 0-1,-1 1 1,1-2-1,1 1 0,-1 0 1,0-1-1,1 0 1,-1 0-1,1 0 1,7 2-1,1 0-23,1-1-1,-1 0 1,1-1 0,0-1 0,0 0-1,26-2 1,15-8-70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58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5 505 13267,'-2'10'791,"-1"14"472,4-23-1229,-1-1-1,0 0 1,0 1-1,0-1 1,0 0-1,0 1 1,0-1 0,0 0-1,1 1 1,-1-1-1,0 0 1,0 1-1,0-1 1,1 0-1,-1 0 1,0 1-1,0-1 1,1 0-1,-1 0 1,0 0-1,0 1 1,1-1-1,-1 0 1,0 0-1,1 0 1,-1 0-1,0 0 1,1 0-1,-1 1 1,0-1-1,1 0 1,-1 0-1,0 0 1,1 0-1,-1 0 1,0 0 0,1 0-1,-1 0 1,0-1-1,1 1 1,-1 0-1,0 0 1,1 0-1,-1 0 1,0 0-1,1-1 1,-1 1-1,0 0 1,0 0-1,1 0 1,-1-1-1,0 1 1,0 0-1,1 0 1,-1-1-1,18-12 500,0-1 1,-1 0-1,-1-2 0,0 1 0,25-35 0,-35 42-426,47-59 439,-2-2-1,74-138 1,-117 190-540,-6 12 4,0 0 0,0 0 0,1 0 0,-1 1 0,1-1 0,0 1 0,1-1 0,-1 1 0,7-6 0,-10 10-6,0 0 0,0 0 0,0 0 0,1 0-1,-1 0 1,0 0 0,0 0 0,0 0-1,0 0 1,0 0 0,1 0 0,-1 0 0,0 0-1,0 0 1,0 0 0,0 0 0,0 0-1,1 0 1,-1 0 0,0 0 0,0 0 0,0 0-1,0 0 1,0 0 0,0 0 0,1 0-1,-1 0 1,0 0 0,0 0 0,0 0 0,0 1-1,0-1 1,0 0 0,0 0 0,0 0-1,1 0 1,-1 0 0,0 0 0,0 0 0,0 1-1,0-1 1,0 0 0,0 0 0,0 0-1,0 0 1,0 0 0,0 1 0,0-1 0,0 0-1,0 0 1,0 0 0,0 0 0,0 0-1,0 1 1,0-1 0,0 11 152,-30 169 1178,17-119-1610,3 1 0,-3 89 0,16-154-1541,1-7 1559,3-11-488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58.7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255 70 16059,'5'-8'1022,"11"-24"512,-15 31-1432,-1 0-1,1 0 1,-1 0-1,1 0 1,-1 0-1,0 0 1,1 0-1,-1-1 1,0 1-1,0 0 1,0 0-1,0 0 1,0 0-1,0 0 1,0 0-1,0 0 1,0 0-1,0 0 1,-1 0-1,1 0 1,0 0-1,-1 0 1,1 0-1,-2-2 1,1 3-35,1 0 0,-1-1 1,0 1-1,0 0 1,0 0-1,0 0 1,0 0-1,0 0 1,0 0-1,0 0 1,1 0-1,-1 0 1,0 0-1,0 0 1,0 0-1,0 1 1,0-1-1,0 0 1,1 1-1,-1-1 1,0 0-1,0 1 1,0-1-1,1 1 1,-1 0-1,-1 0 1,-21 19 424,21-18-421,-16 16 75,1 2 0,0-1-1,-22 38 1,-30 71-142,53-93 1,-19 59-1,31-81-4,1 0 1,0 0-1,1 1 1,0-1-1,1 1 1,0-1-1,1 1 1,3 15-1,-3-27 0,0 0-1,1 1 1,-1-1-1,1 0 1,0 1-1,0-1 1,-1 0-1,1 0 1,1 0-1,-1 0 1,0 0-1,0 0 1,1 0-1,-1-1 1,1 1-1,0 0 1,-1-1-1,1 1 1,0-1-1,3 2 1,-2-2 2,-1 0 0,1 0 0,0-1 0,-1 1 0,1-1 1,0 1-1,0-1 0,-1 0 0,1 0 0,0-1 0,0 1 1,-1 0-1,1-1 0,0 0 0,-1 1 0,1-1 0,2-2 0,6-2 32,0 0 0,0-1 0,-1-1-1,0 1 1,-1-2 0,1 1-1,-1-1 1,-1-1 0,1 0 0,-1 0-1,-1-1 1,0 1 0,0-2-1,-1 1 1,-1-1 0,1 0 0,3-12-1,-1-7 63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59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84 18492,'-10'0'2809,"17"-4"-2433,5-3 1144,12-4-600,2 1-168,6-1-464,4-1-120,-1 3-272,-3 1-184,-8 2-600,-3 2-336,-11 2 952,-7 2-224,-9 7-176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8:59.6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46 13651,'-13'4'1920,"15"-4"-943,7-1-377,11-7 2168,6 1-1551,3-3-449,2 1-192,0 2-568,4 3-464,-9 1 472,0 3-80,-11 3-128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00.1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27 465 13483,'-6'7'982,"3"-5"-725,0 1 0,1 0 0,0 0 0,0 0 0,0 0 0,0 0 0,0 0 0,-1 5 0,3-8-222,1 0 1,-1 0-1,0 1 0,0-1 0,1 0 1,-1 0-1,0 0 0,1 0 0,-1 0 0,0 0 1,1 1-1,-1-1 0,0 0 0,1 0 1,-1 0-1,0 0 0,1 0 0,-1 0 0,0 0 1,1 0-1,-1-1 0,0 1 0,1 0 1,-1 0-1,0 0 0,1 0 0,-1 0 0,0 0 1,1-1-1,-1 1 0,0 0 0,0 0 1,1-1-1,-1 1 0,0 0 0,0 0 0,1-1 1,-1 1-1,14-9 437,71-59 1401,157-114 598,-168 135-2223,-22 14-669,86-69 0,-137 101 374,1 0 0,-1 0 1,0 0-1,0 0 0,0 0 0,0 0 0,0 0 0,0 0 1,0 0-1,0-1 0,0 1 0,-1 0 0,1-1 0,0 1 1,-1 0-1,1-1 0,-1 1 0,0-1 0,1 1 0,-1-1 1,0 1-1,0-1 0,0 1 0,0-1 0,0 1 0,0-1 0,0 1 1,-1-1-1,1 1 0,0-1 0,-1 1 0,0-2 0,-6-12-433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00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93 17588,'10'-4'594,"1"0"0,-1 0 0,0-1 1,16-11-1,13-6 372,-34 20-857,60-25 701,-60 26-777,0-1 0,0 0 0,0 1 0,0 0 0,1 1 0,-1-1 0,0 1 0,1 0 0,-1 0 0,9 2 1,-12-2-32,-1 1 0,0 0 0,0 0 1,1-1-1,-1 1 0,0 0 1,0 0-1,0 0 0,0 1 1,0-1-1,0 0 0,0 0 0,0 0 1,0 1-1,-1-1 0,1 0 1,0 1-1,-1-1 0,0 1 1,1-1-1,-1 0 0,0 1 0,1-1 1,-1 1-1,0-1 0,0 1 1,0-1-1,0 1 0,0-1 1,-1 3-1,0 5 9,-1 1 0,0-1-1,-4 13 1,1-5-45,-9 23-574,2 1 0,3 0-1,-8 60 1,15-71 165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01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41 624 14955,'-3'1'313,"1"0"1,-1 0-1,0-1 0,0 1 0,0-1 0,0 0 0,0 0 0,0 0 1,-5-1-1,8 1-272,-1 0 0,1 0 0,0 0 1,0 0-1,-1 0 0,1-1 0,0 1 1,-1 0-1,1 0 0,0 0 0,-1-1 1,1 1-1,0 0 0,0 0 0,-1 0 1,1-1-1,0 1 0,0 0 0,0-1 0,0 1 1,-1 0-1,1 0 0,0-1 0,0 1 1,0 0-1,0-1 0,0 1 0,0 0 1,0-1-1,0 1 0,0-1 0,0 0 52,0-1 0,1 1 0,-1-1 0,1 1 0,0-1 0,-1 1 0,1 0 0,0-1 0,0 1 0,0 0 0,2-2 0,22-24 391,1 1 1,2 2-1,47-34 0,103-53-74,-106 68-182,-9 5-163,-14 11-135,-1-3 0,-2-2-1,51-45 1,-91 72-80,-1-1 0,0 0 1,0 0-1,0 0 0,4-9 1,-8 13 114,0 1 1,0-1 0,0 1 0,-1 0 0,1-1 0,-1 1-1,1-1 1,-1 1 0,0-1 0,1 0 0,-1 1 0,0-1-1,0 1 1,0-1 0,0 0 0,0 1 0,0-1 0,-1 1-1,1-1 1,0 1 0,-1-1 0,0 1 0,1-1 0,-1 1-1,0-1 1,1 1 0,-1 0 0,0-1 0,0 1 0,0 0-1,0 0 1,-2-2 0,-18-10-409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01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387 55 15763,'6'-12'988,"-4"8"-713,0-1 0,0 1 0,0-1 0,1 1 0,-1 0 0,1 0 0,0 1-1,5-6 1,-8 9-242,0 0 0,0 0 0,0 0 0,0 0 0,1 0 0,-1 0 0,0 0 0,0 0 0,0 0 0,0 0 0,0 0 0,0-1 0,0 1 0,1 0 0,-1 0 0,0 0 0,0 0 0,0 0 0,0 0 0,0 0 0,0 0 0,0 0 0,1 1 0,-1-1 0,0 0 0,0 0 0,0 0 0,0 0 0,0 0 0,0 0 0,0 0 0,1 0 0,-1 0 0,0 0 0,0 0 0,0 0 0,0 0 0,0 0 0,0 1 0,0-1 0,0 0 0,0 0 0,0 0 0,0 0 0,0 0 0,0 0 0,0 0 0,1 1 0,-1-1 0,0 0 0,0 0 0,0 0 0,0 0 0,1 12 797,-3 16-54,-12 19-395,-1 0 1,-3-1-1,-27 51 0,-139 234-258,64-124-282,115-197 144,2-5 0,0 1 0,0 0 0,0-1 0,1 1 0,-1 1 1,2-1-1,-3 11 0,4-16 12,-1-1 1,1 1-1,0 0 1,0 0-1,0-1 1,0 1-1,0 0 1,0 0-1,0-1 0,1 1 1,-1 0-1,0 0 1,0-1-1,1 1 1,-1 0-1,0-1 1,1 1-1,-1 0 1,0-1-1,1 1 1,-1-1-1,1 1 1,-1 0-1,1-1 1,-1 1-1,1-1 0,1 1 1,-1 0-2,1-1 0,-1 1-1,1-1 1,0 0 0,-1 0 0,1 1 0,0-1 0,-1 0-1,1 0 1,0-1 0,-1 1 0,3-1 0,8-2-18,-1 0 0,21-11 0,-25 12 15,108-52-439,163-100 0,-240 128 309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4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1 151 17676,'8'-12'355,"1"1"-1,0-1 1,1 2 0,0-1-1,1 1 1,0 1 0,1 0 0,0 0-1,0 1 1,1 1 0,0 0 0,0 1-1,0 0 1,1 1 0,0 0 0,0 2-1,1-1 1,-1 2 0,0 0 0,1 0-1,23 2 1,-34 0-330,0 0 0,0 1-1,-1-1 1,1 1 0,0 0-1,0 0 1,-1 0 0,1 1 0,-1-1-1,1 1 1,-1 0 0,0 0 0,1 0-1,-1 0 1,3 3 0,-4-2-12,0-1 1,-1 1-1,1-1 1,0 1-1,-1 0 1,0-1-1,1 1 1,-1 0-1,0 0 1,-1 0-1,1 0 1,0 0-1,-1 0 1,0 0-1,0 0 1,0 0-1,0 0 1,0 0-1,-1 5 1,-2 5 22,-1 0 1,0 0 0,-1 0-1,-1-1 1,0 0 0,0 0-1,-1 0 1,-1-1 0,0 0-1,0 0 1,-1-1 0,-1 0-1,1 0 1,-2-1 0,-13 9-1,21-16-188,0 0 1,0 0-1,0 0 0,0 0 0,0-1 0,0 0 0,-1 0 0,1 0 0,-4 1 0,6-2 58,-1 0 0,1 0-1,0 0 1,0 0 0,0 0-1,0 0 1,0-1 0,0 1 0,-1 0-1,1-1 1,0 1 0,0-1-1,0 1 1,0-1 0,0 0 0,0 1-1,0-1 1,1 0 0,-1 0 0,0 1-1,0-1 1,0 0 0,1 0-1,-1 0 1,0 0 0,1 0 0,-1 0-1,1 0 1,-1-2 0,-5-11-742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02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61 13515,'4'-15'1577,"-2"8"1492,-2 21-896,-1 136-690,2-127-1486,1 0 1,1 0 0,2-1-1,10 34 1,-14-53 12,0 1 1,0-1 0,0 0 0,1 0-1,0 0 1,-1 0 0,1 0-1,0 0 1,1 0 0,-1-1 0,5 5-1,-5-6 1,-1 0 0,1-1 0,-1 1 1,1 0-1,-1-1 0,1 0 0,0 1 0,-1-1 0,1 0 0,-1 0 0,1 0 0,0 0 0,-1 0 0,1 0 0,0 0 1,-1-1-1,1 1 0,-1 0 0,1-1 0,-1 0 0,1 1 0,-1-1 0,1 0 0,-1 0 0,1 1 0,-1-1 0,2-2 0,7-5 47,0 0-1,0-1 0,-1-1 0,0 1 0,-1-1 0,0-1 0,8-14 0,43-84 267,-51 91-321,2 2-259,-2-2-1,0 1 0,-2-1 0,0 0 0,0-1 1,2-18-1,-8 36 239,0 1 0,1-1-1,-1 0 1,0 1 0,0-1 0,0 0 0,1 0 0,-1 1-1,0-1 1,0 0 0,0 0 0,0 1 0,-1-1-1,1 0 1,0 0 0,0 1 0,0-1 0,0 0 0,-1 1-1,1-1 1,0 0 0,-1 1 0,1-1 0,-1 0 0,1 1-1,-1-1 1,1 1 0,-1-1 0,1 1 0,-1-1 0,1 1-1,-1-1 1,1 1 0,-1 0 0,0-1 0,1 1 0,-1 0-1,0-1 1,-1 1 0,-13 3-505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03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0 331 14515,'3'4'251,"0"0"0,1-1 0,-1 1 0,1-1 0,-1 1-1,1-1 1,0 0 0,0-1 0,0 1 0,7 2 0,-8-4-146,0 0 1,-1 0-1,1-1 1,0 0-1,0 1 0,0-1 1,-1 0-1,1 0 0,0-1 1,0 1-1,-1 0 1,1-1-1,0 0 0,0 0 1,-1 0-1,1 0 1,-1 0-1,1 0 0,4-3 1,2-3-39,-1 0 1,1 0 0,-1-1 0,0 0-1,-1 0 1,0-1 0,0 1-1,-1-2 1,0 1 0,-1-1-1,0 0 1,0 0 0,-1 0-1,-1-1 1,1 1 0,-2-1-1,0 0 1,0 0 0,0-12-1,-9 49 635,4 33-131,3-53-546,0 0-1,1-1 1,0 1-1,0 0 1,0-1-1,0 1 1,1-1 0,3 8-1,-5-12-20,1 0-1,-1 0 1,1 0-1,-1-1 1,1 1 0,-1 0-1,1 0 1,0 0-1,-1 0 1,1-1-1,0 1 1,0 0 0,0-1-1,0 1 1,0-1-1,-1 1 1,1-1-1,0 1 1,0-1 0,0 1-1,0-1 1,0 0-1,0 0 1,0 1-1,1-1 1,0 0 0,0-1 0,0 1 0,0-1 0,0 0 0,0 1 1,0-1-1,0 0 0,0 0 0,0-1 0,-1 1 1,1 0-1,-1 0 0,3-3 0,4-5 24,0 0-1,-1-1 1,9-15-1,-16 25-24,44-90 301,-28 154 0,-15-61-302,0-1 0,-1 1 0,1-1-1,0 1 1,1-1 0,-1 0 0,0 1-1,1-1 1,-1 0 0,1 0 0,0 0-1,0 0 1,0 0 0,0 0 0,0-1-1,0 1 1,0-1 0,1 1 0,-1-1-1,3 2 1,-2-3-12,0 1 0,0-1-1,-1 0 1,1 0 0,0 0 0,0 0-1,0 0 1,-1 0 0,1-1 0,0 1-1,-1-1 1,1 0 0,0 0 0,-1 0-1,1 0 1,-1-1 0,1 1 0,-1 0-1,4-4 1,1 0-267,0-1 1,0-1-1,0 1 0,-1-1 0,0 0 1,-1 0-1,1-1 0,5-10 0,2-8-1652,13-36 0,2-4-253,-27 63 2287,1 1 0,-1 0 1,1 0-1,-1 0 0,1 0 0,0 0 0,0 0 0,0 0 0,0 1 1,0-1-1,0 1 0,1-1 0,-1 1 0,0 0 0,1 0 1,-1 0-1,1 0 0,-1 0 0,1 0 0,-1 1 0,1 0 1,0-1-1,-1 1 0,1 0 0,4 0 0,-5 1 6,0-1 0,0 0 0,0 1 0,0-1 0,0 1 0,0 0-1,0-1 1,0 1 0,0 0 0,0 0 0,0 0 0,0 1 0,-1-1 0,1 0 0,0 1-1,-1-1 1,1 1 0,-1-1 0,0 1 0,1 0 0,-1-1 0,0 1 0,0 0 0,0 0-1,0 0 1,-1 0 0,1 0 0,0 0 0,-1 0 0,1 0 0,-1 4 0,0 6 145,-1-1 0,0 1 0,-1 0 0,0-1 0,-1 1 0,0-1 1,-1 0-1,-7 16 0,5-13 180,1 1 1,0 0 0,-5 28-1,10-42-409,-1 0-1,1 0 1,0 0-1,0 0 1,0 0-1,0 0 1,0 0-1,0 0 1,0 0-1,0 1 1,0-1-1,1 0 1,-1 0-1,0 0 0,1 0 1,-1 0-1,1 0 1,-1-1-1,1 1 1,-1 0-1,1 0 1,0 0-1,0 1 1,0-2-13,0 1 1,0-1-1,1 0 1,-1 1-1,0-1 1,0 0-1,0 0 0,0 0 1,0 0-1,0 0 1,1 0-1,-1 0 1,0 0-1,0 0 1,0 0-1,0-1 1,2 0-1,3-1-175,-1 0 0,1-1 0,-1 0 0,0 0-1,0 0 1,9-8 0,-12 10 78,-1 0 0,1 0-1,-1-1 1,1 1 0,-1-1 0,1 0-1,-1 1 1,0-1 0,0 0-1,0 0 1,0 1 0,0-1 0,0 0-1,0 0 1,-1 0 0,1 0-1,-1 0 1,1 0 0,-1-3 0,-3-6-472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03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37 17796,'-3'0'1712,"2"-2"-1184,4-2-224,13-2 881,0 2-465,10-4-2217,5 4 1601,10 1-392,1-3-160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12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14 347 15803,'-9'18'1864,"5"-14"-780,7-14 569,6-7-1404,1 1-1,0-1 1,1 2 0,1-1-1,25-24 1,-13 13-184,22-25-32,99-88 0,-142 138-28,0-1 0,0 1 0,1-1 0,-1 1 0,1 0-1,7-2 1,-11 3 1,1 1-1,-1 0 0,0 0 0,1 0 1,-1 0-1,1 0 0,-1 0 0,0 0 1,1 0-1,-1 0 0,1 0 0,-1 0 1,1 1-1,-1-1 0,0 0 0,1 0 1,-1 0-1,0 0 0,1 1 1,-1-1-1,1 0 0,-1 0 0,0 1 1,1-1-1,-1 1 0,1 0 11,-1 0-1,1 0 1,-1 0-1,1 1 1,-1-1 0,1 0-1,-1 0 1,0 1-1,0-1 1,0 0 0,0 1-1,0 1 1,-1 18 185,-2-1 0,0 1 0,-9 29 0,-4 22 262,8 16-281,10-74-979,-1-14 778,-1 0-1,0 0 0,0 1 0,0-1 1,1 0-1,-1 0 0,0 0 1,0 0-1,1 0 0,-1 0 1,0 0-1,0 0 0,0 0 1,1 0-1,-1 0 0,0 0 1,0 0-1,1 0 0,-1 0 1,0-1-1,0 1 0,0 0 0,1 0 1,-1 0-1,0 0 0,0 0 1,0 0-1,1-1 0,-1 1 1,0 0-1,0 0 0,0-1 1,16-20-534,-4-1 123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13.0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0 19868,'3'0'1513,"-3"5"-1217,0 3-136,0 7 536,-3 4-232,1 10-312,0 0-72,-3 5-56,2 1-16,0 1 8,2-1 0,1-8-216,0-3-312,1-13-280,1-4 632,1-12-104,0-10-105</inkml:trace>
  <inkml:trace contextRef="#ctx0" brushRef="#br0" timeOffset="1">11 110 17436,'-8'10'2016,"5"1"-1368,3-6-304,6 1 1449,6-3-1153,4-3-88,4 0-344,2-1-80,2-2-344,2 0-288,-4 0 432,-2-3-64,-7 0-48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16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22 14635,'8'-9'626,"4"-4"3022,-10 17-1826,-2 8-800,-10 51 306,5-41-1226,1 0 0,1 0 0,1 1 0,1-1 0,1 1 1,4 29-1,-1-45-998,-2-14 590,-1-14 90,-5 0-77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16.6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18 21229,'-2'-3'1896,"-4"-1"-1320,3 3-256,4-1 784,-1-1-295,5 2-713,2-2-393,-1 3-991,-2 0 320,0 4 600,-2 5-256,-5 7-224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17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0 490 17972,'1'-7'515,"1"0"0,0 0-1,0 0 1,0 0 0,1 0 0,0 1 0,8-12 0,1-6 39,-1-5-278,-9 20-249,1 1-1,1-1 0,0 1 0,0 0 1,0 0-1,10-12 0,-14 19-26,0 1 0,0 0-1,0 0 1,0 0 0,1 0 0,-1-1 0,0 1 0,0 0-1,0 0 1,0 0 0,1 0 0,-1 0 0,0 0 0,0-1-1,0 1 1,1 0 0,-1 0 0,0 0 0,0 0 0,0 0-1,1 0 1,-1 0 0,0 0 0,0 0 0,0 0 0,1 0-1,-1 0 1,0 0 0,0 0 0,0 0 0,1 0 0,-1 0-1,0 0 1,0 1 0,0-1 0,1 0 0,-1 0 0,0 0-1,0 0 1,0 0 0,0 0 0,1 1 0,-1-1 0,0 0-1,0 0 1,0 0 0,0 0 0,0 1 0,0-1 0,1 0-1,-1 0 1,0 0 0,0 1 0,0-1 0,0 0 0,0 0-1,0 1 1,3 13-16,-3-13 17,1 10-101,2 9-258,-1 0-1,0 0 0,-2 0 1,-3 29-1,1-63-349,2-12 249</inkml:trace>
  <inkml:trace contextRef="#ctx0" brushRef="#br0" timeOffset="1">142 1 18940,'12'8'2917,"-3"3"-2826,1 0 0,-2 1-1,0 0 1,0 0 0,-2 1 0,1 0 0,-1 0 0,-1 1 0,-1 0 0,0 0 0,0 0 0,-1 0 0,-1 0 0,0 16 0,0 0-348,-2 1 1,-1 0 0,-2-1 0,-1 1 0,-13 49-1,-13 8-333,14-48 205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18.0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4 16540,'-1'-1'182,"0"1"1,0-1-1,0 1 1,0 0-1,0-1 1,0 1-1,0 0 1,0 0-1,0 0 1,0 0-1,0 0 1,0 0-1,0 0 1,0 0-1,0 0 1,0 1-1,0-1 1,0 0-1,0 1 1,1-1-1,-1 1 1,0-1-1,-1 1 1,0 1 13,-1 0 0,1 0 0,0 0 1,-1 0-1,1 1 0,1-1 0,-4 5 0,-2 5-31,1 0-1,-7 20 0,13-31-142,-9 23 26,2 0 0,0 0 1,2 1-1,1 0 0,1 1 1,0 32-1,2-46-88,2 0 1,0 1 0,1-1-1,0 0 1,0 0-1,1-1 1,1 1 0,0 0-1,1-1 1,0 0-1,1 0 1,0-1 0,0 1-1,1-1 1,10 11 0,-14-18 27,-1 0 1,1 0 0,0-1 0,0 1 0,0-1 0,0 0 0,1 0-1,-1 0 1,1 0 0,-1 0 0,1-1 0,0 1 0,-1-1 0,1 0-1,0 0 1,4 0 0,28 0-162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18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1 263 14515,'0'0'51,"0"0"1,0 1-1,1-1 0,-1 0 0,0 0 1,0 0-1,0 0 0,0 1 1,1-1-1,-1 0 0,0 0 0,0 0 1,1 0-1,-1 0 0,0 0 1,0 1-1,1-1 0,-1 0 0,0 0 1,0 0-1,1 0 0,-1 0 1,0 0-1,0 0 0,1 0 0,-1 0 1,0 0-1,0 0 0,1 0 0,-1-1 1,0 1-1,0 0 0,1 0 1,-1 0-1,0 0 0,0 0 0,0 0 1,1-1-1,-1 1 0,0 0 1,0 0-1,0 0 0,1 0 0,-1-1 1,0 1-1,0 0 0,9-13 275,-7 11-109,23-44 940,-3 0 0,-1-1 0,18-62 1,-44 139-1074,0 0 0,2-1 0,1 1 1,2 1-1,1-1 0,8 52 0,-9-81-111,0 0 0,0-1 0,0 1-1,0 0 1,0-1 0,0 1 0,0-1 0,0 1-1,0 0 1,1-1 0,-1 1 0,0-1 0,0 1 0,1-1-1,-1 1 1,0 0 0,1-1 0,-1 1 0,1-1-1,-1 0 1,1 1 0,-1-1 0,0 1 0,1-1-1,0 0 1,-1 1 0,1-1 0,-1 0 0,1 0 0,-1 1-1,2-1 1,-1 0-1,0-1 0,-1 0 0,1 1 0,0-1 0,0 0 0,0 0 0,-1 1 0,1-1 0,0 0 0,-1 0 0,1 0 0,-1 0 0,1 0 0,-1 0 0,1 0 1,-1 0-1,1-2 0,5-17-297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4.6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35 190 13539,'2'0'343,"0"0"0,0-1 0,0 1 0,-1-1 0,1 0 0,0 1 0,0-1 0,0 0 0,0 0 0,-1 0 0,1 0 0,-1 0 0,1-1 0,-1 1 0,1 0 0,-1-1 0,1 1-1,-1-1 1,0 0 0,0 1 0,0-1 0,0 0 0,0 1 0,0-1 0,-1 0 0,1 0 0,0 0 0,-1 0 0,0 0 0,1 0 0,-1-3 0,1-1-46,0-1-1,-1 1 0,0-1 1,0 0-1,0 1 1,-1-1-1,0 1 0,-2-10 1,2 14-284,1 1 0,0 0 0,-1 0 1,1 0-1,0 0 0,-1 0 0,0 0 1,1 0-1,-1 0 0,0 0 0,1 0 1,-1 0-1,0 1 0,0-1 0,0 0 0,0 0 1,-1 0-1,2 1-8,-1 0 0,0 0 0,1-1 0,-1 1 0,0 0-1,1 0 1,-1 0 0,0 0 0,1 0 0,-1 0 0,0 1 0,1-1 0,-1 0 0,1 0 0,-1 0 0,0 1-1,1-1 1,-1 0 0,1 1 0,-1-1 0,0 1 0,-2 1 0,0 1 0,1-1-1,0 1 1,-1 0 0,1-1-1,0 1 1,0 0 0,0 0 0,-1 4-1,-1 2-1,1 0 0,0 0 0,0 0 0,1 0 0,0 1 0,0-1 0,1 1 0,0 0 0,1 9 0,0-18-4,0 0 0,0 0 0,0 0 0,0 0 0,0 0 0,0 0 0,1 0 1,-1 0-1,0-1 0,1 1 0,-1 0 0,0 0 0,1 0 0,-1 0 0,1-1 1,-1 1-1,1 0 0,0 0 0,-1-1 0,1 1 0,0 0 0,-1-1 0,1 1 1,0-1-1,1 1 0,-1-1-1,0 1 0,0-1 1,1 0-1,-1 0 0,0 0 1,0-1-1,0 1 0,1 0 1,-1 0-1,0-1 0,0 1 1,0 0-1,1-1 0,-1 1 1,0-1-1,1-1 0,5-2-5,0-1 0,0-1-1,0 0 1,6-7 0,4-5-11,-8 7-2,0 1 0,1 0 1,0 1-1,0 0 0,18-11 1,-27 19 15,0 0 1,0 1 0,0-1-1,1 1 1,-1-1 0,0 1 0,0-1-1,0 1 1,0 0 0,1 0 0,-1-1-1,0 1 1,0 0 0,0 0-1,1 0 1,-1 1 0,0-1 0,0 0-1,1 0 1,-1 0 0,0 1 0,0-1-1,0 1 1,0-1 0,0 1 0,0-1-1,0 1 1,0 0 0,0 0-1,0-1 1,0 1 0,0 0 0,0 0-1,0 0 1,-1 0 0,1 0 0,0 0-1,-1 0 1,1 0 0,-1 0-1,1 0 1,-1 0 0,1 1 0,-1-1-1,0 0 1,1 2 0,1 8-6,0 0-1,0 0 1,-1 1 0,-1 11-1,1-7 37,5-34 197,-2-20-137,-3 21-32,1 1 0,0 0 0,1 0 0,9-26 0,-12 42-55,0 0 0,0-1 0,0 1 0,0 0 0,0 0 0,0 0 0,0 0 0,0 0 0,1-1 0,-1 1 0,0 0 0,0 0 0,0 0 0,0 0 0,0 0 0,0 0 0,0-1 0,0 1 0,0 0 0,1 0 0,-1 0 0,0 0 0,0 0 0,0 0 0,0 0 0,0 0 0,1 0-1,-1 0 1,0 0 0,0-1 0,0 1 0,0 0 0,1 0 0,-1 0 0,0 0 0,0 0 0,0 0 0,0 0 0,0 0 0,1 0 0,-1 1 0,0-1 0,0 0 0,0 0 0,6 8-1,4 20-7,-7-22 2,-3-5 5,18 44-40,-16-41 39,0 0-1,1-1 1,-1 1-1,0-1 1,1 1-1,0-1 1,0 0-1,0 0 0,4 3 1,-6-5 2,0 0 0,0-1-1,0 1 1,0-1 0,0 1 0,0-1 0,0 0 0,0 1-1,1-1 1,-1 0 0,0 0 0,0 0 0,0 0 0,0 0-1,0 0 1,1 0 0,-1 0 0,0 0 0,0-1 0,0 1-1,2-1 1,0 0-1,-1-1 0,0 1 0,1-1 1,-1 1-1,0-1 0,0 0 0,0 0 0,3-4 0,2-3-2,-1 0 0,-1 0 0,8-17 0,0-6-5,-8 19-8,0 0 0,8-14 0,-14 53-173,-4 6-1372,-10 36 0,15-68 1532,0 0 0,-1 0 0,1 0 0,0 0 0,0 0 0,0 0 0,-1 0 1,1 0-1,0 0 0,0-1 0,-1 1 0,1 0 0,0 0 0,0 0 0,0 0 1,0 0-1,-1-1 0,1 1 0,0 0 0,0 0 0,0 0 0,0 0 1,0-1-1,-1 1 0,1 0 0,0 0 0,0-1 0,0 1 0,0 0 0,0 0 1,0 0-1,0-1 0,0 1 0,0 0 0,0 0 0,0-1 0,-6-18-728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18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1 17060,'1'4'1776,"-1"3"-1264,0 5-280,0 2 984,-1 5-655,1 1-153,1 5-400,1-2-152,-1-1-336,1-2-201,-2-4-711,0-5 1096,-2-9-264,-3-1-168</inkml:trace>
  <inkml:trace contextRef="#ctx0" brushRef="#br0" timeOffset="1">0 157 15803,'9'6'1817,"3"-1"-1161,6-5-224,4-1 1336,8-5-1063,2-1-145,4-3-616,-1 0-400,-3 0 480,0 1-112,-2 5-185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19.3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95 126 18396,'-2'10'1536,"-6"12"-1128,-4 0-168,3 5 729,2-1-409,3 0-376,1-3-184,1-2-368,2-7-128,0-8-393,2-6-111,-1-7 624,-1-8-184,-3-7-72</inkml:trace>
  <inkml:trace contextRef="#ctx0" brushRef="#br0" timeOffset="1">4 7 19084,'-2'-5'1632,"1"3"-1207,1 4-193,1 1 736,2 2-408,1 1-1176,2 0-1281,-4 4 1577,0 3-224,1-1-216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19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0 249 16764,'0'0'46,"0"0"0,0 0 0,0 1 0,0-1 0,0 0 0,0 0 0,0 0 0,0 0 0,0 0 0,0 1 0,0-1 0,0 0 0,0 0 0,0 0 0,0 0 1,0 0-1,0 1 0,0-1 0,0 0 0,0 0 0,0 0 0,1 0 0,-1 0 0,0 0 0,0 1 0,0-1 0,0 0 0,0 0 0,0 0 0,0 0 0,0 0 0,1 0 1,-1 0-1,0 0 0,0 0 0,0 0 0,0 1 0,0-1 0,1 0 0,-1 0 0,0 0 0,0 0 0,0 0 0,0 0 0,0 0 0,1 0 0,-1 0 0,0 0 0,0 0 1,0 0-1,0 0 0,0 0 0,1-1 0,-1 1 0,0 0 0,0 0 0,0 0 0,0 0 0,12-9 1112,8-16-167,51-91 488,-9 14-1326,-62 129-91,-3-1-131,-1 13-351,1-1 0,4 53 0,-2-129-1265,-2 3 1115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20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66 196 18020,'3'0'251,"1"-1"0,-1 0 1,0 0-1,0 0 0,0 0 0,0 0 0,0-1 1,0 1-1,0-1 0,0 0 0,0 0 1,-1 0-1,1 0 0,-1 0 0,0-1 1,1 1-1,-1-1 0,0 0 0,0 1 1,-1-1-1,1 0 0,1-4 0,2-2-173,-1 0-1,-1 1 1,0-2-1,0 1 1,0 0 0,1-16-1,-4 25-69,1-8 158,-1 0-1,1 0 0,-3-15 0,2 22-143,0 0 0,0 0-1,0 0 1,0 1 0,0-1-1,0 0 1,-1 0 0,1 0-1,0 0 1,0 0-1,-1 1 1,1-1 0,-1 0-1,1 0 1,0 1 0,-1-1-1,0 0 1,1 1 0,-1-1-1,1 0 1,-1 1 0,0-1-1,1 1 1,-1-1-1,0 1 1,0-1 0,1 1-1,-1 0 1,0-1 0,0 1-1,0 0 1,0-1 0,1 1-1,-1 0 1,0 0 0,0 0-1,0 0 1,0 0-1,0 0 1,0 0 0,1 0-1,-1 0 1,0 1 0,0-1-1,0 0 1,0 0 0,1 1-1,-3 0 1,-2 2 34,-1 1 0,1-1 0,0 1 0,0 0 0,0 1 0,1-1 0,-1 1 0,-6 10 0,-28 46 29,34-52-78,1 0-1,0 0 1,0 0-1,1 1 0,0-1 1,1 1-1,0 0 1,-1 13-1,2-20-3,1 0-1,0 0 1,0 0 0,0 0-1,1 0 1,-1 0 0,1 0-1,0 0 1,-1 0 0,1 0-1,1 0 1,-1 0 0,0-1-1,1 1 1,-1 0 0,1-1-1,0 1 1,0-1-1,0 0 1,0 0 0,0 1-1,0-1 1,1-1 0,-1 1-1,1 0 1,-1-1 0,1 1-1,0-1 1,-1 0 0,1 0-1,5 2 1,-2-2-134,0 0 0,0 0 0,1 0 0,-1-1 0,0 0 0,0 0 0,0 0 0,13-3 0,0-2-610,27-11-1,-37 13 705,14-6-470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20.7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 16676,'0'-2'182,"-1"1"1,1 0-1,0-1 1,0 1 0,0 0-1,0 0 1,1-1 0,-1 1-1,0 0 1,0-1 0,1 1-1,-1 0 1,1 0-1,0-2 1,0 3-82,-1 0-1,1 1 0,-1-1 1,1 0-1,-1 1 1,0-1-1,1 0 1,-1 1-1,1-1 1,-1 1-1,0-1 1,1 0-1,-1 1 1,0-1-1,1 1 1,-1-1-1,0 1 0,0-1 1,0 1-1,1-1 1,-1 2-1,16 46 1928,-14-44-2071,15 56 634,-3 1 0,13 117 0,-24-134-739,-2 0-1,-2 1 0,-2-1 1,-15 81-1,17-121 41,-14 53-750,13-53 795,1 1 0,-1-1 0,0 1-1,0-1 1,-1 1 0,0-1 0,1 0 0,-1 0-1,-4 3 1,6-6 30,0-1-1,0 1 1,1-1 0,-1 1-1,0-1 1,0 1-1,0-1 1,0 0-1,0 1 1,0-1 0,0 0-1,0 0 1,0 0-1,-1 1 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17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1 15459,'-3'5'1537,"-1"10"-1137,-6 8-216,-2 7 1000,-1 11-760,-3 4-160,2 14-176,1 0-16,4 12 0,2 3-24,7 3 32,6-1-24,7-5-496,6-6-200,4-14 544,7-6-104,5-19-88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21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20 451 15139,'-18'15'2179,"18"-15"-2125,0 0 1,0-1-1,-1 1 1,1 0-1,0-1 0,0 1 1,0 0-1,0-1 1,0 1-1,0 0 1,0-1-1,0 1 1,0 0-1,0-1 1,0 1-1,0 0 0,0 0 1,0-1-1,0 1 1,1 0-1,-1-1 1,0 1-1,0 0 1,0 0-1,0-1 1,1 1-1,-1 0 0,0 0 1,0-1-1,0 1 1,1 0-1,-1 0 1,29-47 1804,-21 36-1925,203-352 627,-206 354-542,-4 6 1,1 0 0,-1 1 0,0-1 0,1 0 0,0 1 0,0 0 1,0-1-1,2-2 0,-4 5-15,1 0 0,-1 0 0,0 0 0,0 0 0,0 0 0,0 0 0,0 0 0,0 0 0,1 0 0,-1 0 0,0 0 0,0 0 0,0 0 0,0 0 0,0 0 0,0 0 0,1 0 0,-1 0 0,0 0 0,0 0 0,0 0 0,0 0 0,0 0 0,0 0 0,0 0 0,1 0 1,-1 1-1,0-1 0,0 0 0,0 0 0,0 0 0,0 0 0,0 0 0,0 0 0,0 0 0,0 0 0,1 0 0,-1 1 0,0-1 0,0 0 0,0 0 0,0 0 0,0 0 0,0 0 0,0 0 0,0 1 0,0-1 0,0 0 0,0 0 0,0 0 0,2 13 163,-1 14 68,-18 175 987,1-29-1255,16-172-14,0 8-439,8-15 89,4-7 112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21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2 16484,'0'-1'2741,"0"1"-2660,-7 5 1278,-8 11-435,-4 13-616,1 2-1,2 0 1,1 1 0,1 0 0,2 2 0,1-1 0,-8 44 0,17-65-190,0 0 0,0 1 0,2-1 1,-1 0-1,3 19 0,-2-28-110,0-1 0,1 0 1,-1 0-1,1 1 0,0-1 0,0 0 0,0 0 1,0 0-1,0 0 0,0 0 0,0 0 0,1 0 1,-1-1-1,1 1 0,2 2 0,-2-3-34,0 0-1,0 0 0,0 0 1,0 0-1,0-1 1,0 1-1,0-1 1,1 1-1,-1-1 1,0 0-1,0 0 1,0 0-1,1 0 0,-1 0 1,0 0-1,0 0 1,1-1-1,-1 1 1,2-2-1,4-1-167,0 1 0,0-2 0,0 1-1,0-1 1,-1 0 0,0-1 0,0 0 0,0 0-1,0-1 1,-1 1 0,0-1 0,9-12 0,3-12-366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22.3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33 15803,'-6'10'1697,"3"-5"-953,2-2-328,4-2 856,5 1-264,8-5-223,5-2-153,5-2-328,1 0-112,1 0-184,-1-2-160,-4 2-464,-4 1-248,-12 3 663,-17 4-607</inkml:trace>
  <inkml:trace contextRef="#ctx0" brushRef="#br0" timeOffset="1">2 185 14995,'-2'15'1529,"4"-8"-873,2-4-248,9-3 832,2-5-224,6-6-320,5 1-87,3-5-601,2 1-433,-4 2 441,-4-1-48,-5-3-168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30.4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0 100 19060,'1'0'176,"1"0"0,-1 1-1,0-1 1,0 0 0,1 0-1,-1 0 1,0 0 0,1 0 0,-1 0-1,0-1 1,0 1 0,1 0-1,-1-1 1,0 1 0,3-1 0,22-12 709,-13 6-269,23-11 173,-3 3-175,46-16-1,-69 27-599,1 2 1,-1-1-1,1 1 0,-1 1 1,1 0-1,0 0 0,0 1 1,-1 1-1,12 1 0,15 10-2824,-39-17 2253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5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5 16572,'-1'-5'1928,"-1"11"-1056,1 5-344,-1 7 1425,4-1-745,2 2-736,2-2-432,4-4-824,3-5-416,7-6 936,3-4-273,1-6-191</inkml:trace>
  <inkml:trace contextRef="#ctx0" brushRef="#br0" timeOffset="1">234 85 15395,'-1'13'837,"0"1"-1,-1-1 0,-1 0 0,-7 23 1,6-25-203,0 1 0,2-1 0,-1 1 1,1 0-1,0 24 0,4-28-24,3-10-243,5-11-106,-10 12-257,11-21 91,-1 0-1,-1-1 1,-1 0 0,-1-1-1,7-45 1,-12 50 45,-2 19-135,0 1 0,0-1 0,0 0 0,0 0 0,0 0 0,0 0 0,0 0 0,0 0-1,0 0 1,0 0 0,0 1 0,-1-1 0,1 0 0,0 0 0,0 0 0,0 0 0,0 0 0,0 0 0,0 0 0,0 0 0,0 0 0,-1 0 0,1 0 0,0 0-1,0 0 1,0 0 0,0 0 0,0 0 0,0 0 0,0 0 0,-1 0 0,1 0 0,0 0 0,0 0 0,0 0 0,0 0 0,0 0 0,0 0 0,-1 0-1,1 0 1,0 0 0,0 0 0,0 0 0,0 0 0,0 0 0,0 0 0,0 0 0,0-1 0,0 1 0,-1 0 0,1 0 0,0 0 0,0 0 0,0 0 0,0 0-1,0 0 1,0 0 0,0-1 0,0 1 0,-5 14 78,1 0 0,1 1 0,0-1 0,0 1 0,1 28 0,0-26-230,2-13 194,0 29-1187,-1-33 1111,1 0 1,0 1-1,0-1 1,0 0-1,0 1 1,0-1-1,0 0 1,0 1-1,0-1 1,0 1-1,0-1 1,0 0-1,0 1 1,0-1-1,1 0 1,-1 1-1,0-1 1,0 0-1,0 1 1,0-1-1,1 0 1,-1 0-1,0 1 1,0-1-1,0 0 1,1 1-1,-1-1 1,0 0-1,1 0 1,-1 0-1,0 1 1,0-1-1,1 0 1,-1 0-1,0 0 1,1 0-1,-1 0 1,0 1-1,1-1 0,-1 0 1,1 0-1,-1 0 1,0 0-1,1 0 1,-1 0-1,0 0 1,1 0-1,-1 0 1,0-1-1,1 1 1,-1 0-1,0 0 1,1 0-1,-1 0 1,0 0-1,1 0 1,-1-1-1,0 1 1,1 0-1,-1 0 1,0-1-1,0 1 1,1 0-1,-1 0 1,0-1-1,0 1 1,0 0-1,1-1 1,-1 0-1,12-15-546,1-11-207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30.9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 15571,'0'2'239,"0"-1"0,0 1 1,1 0-1,-1-1 0,1 1 0,-1-1 0,1 1 0,0-1 0,0 0 0,0 1 0,-1-1 0,1 0 0,0 1 1,0-1-1,1 0 0,-1 0 0,0 0 0,0 0 0,1 0 0,-1 0 0,0 0 0,1-1 0,-1 1 0,1 0 0,-1-1 1,1 1-1,-1-1 0,1 0 0,-1 1 0,1-1 0,-1 0 0,3 0 0,8 2 37,1-1 0,-1-1 0,14-1 0,-14 1 122,9-2-306,0-1 1,0-1 0,0-1 0,0-1 0,28-12 0,-21 9-709,-26 8 567,-1 0 23,0 1 0,1-1 0,-1 1 0,0-1 0,1 1 0,-1 0 0,0 0 0,1-1 0,-1 1 0,1 0 0,-1 0 0,1 0 0,1 1 0,1 4-236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04.3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17204,'18'38'1649,"17"33"-166,70 107 0,-90-157-1577,1 1 0,0-2 0,2-1 0,0 0 0,1-1 0,27 20 0,-56-45-1092,-4-3 775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04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1 290 14659,'28'29'1538,"1"-1"-1,2-2 1,0 0 0,65 38-1,-87-58-1493,-1-1-1,1 0 0,0-1 0,0 0 0,0 0 0,10 2 0,-17-6-37,0 1 0,0-1 0,0 0 0,0 0 0,0 0 0,0 0 0,0 0 1,0 0-1,0 0 0,-1-1 0,1 1 0,0-1 0,0 0 0,0 1 0,2-3 0,-2 2 4,0-1 1,0 1 0,-1-1 0,1 0-1,-1 1 1,0-1 0,1 0-1,-1 0 1,0 0 0,0 0-1,0 0 1,-1 0 0,1 0-1,0 0 1,-1-1 0,1-3 0,3-24 168,-2 0 1,-2-1 0,-3-41 0,1 35-35,-5-43 140,3 50-559,1 0 0,2 0 0,3-45 0,0 64-345,-4 11 222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05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0 14819,'-7'28'3776,"-16"51"-246,-10 54-2549,21-74-930,3 0 0,2 1 0,3-1 0,3 65 0,2-114-56,0-1 0,1 0 1,0 1-1,1-1 0,-1 0 0,2 0 1,-1 0-1,6 8 0,-8-14-49,1-1-1,-1 1 1,1-1-1,-1 0 1,1 1-1,0-1 1,0 0-1,0 0 1,1-1-1,-1 1 1,0 0-1,1-1 1,-1 1-1,1-1 1,-1 0-1,1 0 1,-1 0-1,1 0 1,0 0-1,0 0 1,-1-1-1,1 0 0,0 1 1,0-1-1,0 0 1,0 0-1,0-1 1,-1 1-1,1 0 1,0-1-1,3-1 1,1-1-113,0 0 1,0 0-1,0-1 0,0 0 0,-1 0 1,0-1-1,0 1 0,0-2 1,0 1-1,8-10 0,9-16-465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29:06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93 15587,'-1'0'80,"1"-1"-1,0 1 1,-1-1-1,1 0 1,-1 1-1,1-1 0,-1 1 1,1 0-1,-1-1 1,1 1-1,-1-1 1,1 1-1,-1 0 0,1-1 1,-1 1-1,0 0 1,1 0-1,-1-1 1,0 1-1,1 0 0,-1 0 1,1 0-1,-1 0 1,0 0-1,1 0 1,-1 0-1,0 0 1,1 0-1,-1 0 0,-1 1 1,0 0 60,0 0 0,0 0 0,1 0 0,-1 0 0,0 0 1,0 1-1,1-1 0,-1 0 0,-2 4 0,-2 2 359,1 0 0,0 1 0,-8 13 0,8-10-213,1 0 0,0 0 0,0 0 0,-3 23 0,6-27-256,1-1 1,-1 0-1,1 0 0,0 0 1,1 0-1,0 1 0,0-1 1,0 0-1,0 0 0,1 0 1,3 6-1,-5-10-29,1-1 0,0 1 0,0 0 0,0-1 0,0 1 1,0-1-1,0 1 0,0-1 0,1 0 0,-1 1 0,0-1 0,1 0 0,-1 0 0,1 0 0,-1 0 1,1 0-1,0 0 0,-1 0 0,1-1 0,2 1 0,-1 0-1,-1-1 1,1 0-1,-1 0 0,1 0 1,0-1-1,-1 1 0,1 0 1,-1-1-1,1 0 0,-1 0 1,0 0-1,1 0 0,1-1 1,5-3 1,-1 0 0,0-1 1,-1 0-1,0 0 0,1-1 1,9-13-1,1-4 26,-2-1 0,21-40 0,-37 64-27,0 1 1,1-1-1,-1 0 1,1 0-1,-1 1 1,0-1-1,1 0 0,-1 1 1,1-1-1,0 0 1,-1 1-1,1-1 0,-1 1 1,1-1-1,0 1 1,0-1-1,1 0 1,-2 1-2,0 0 1,1 0 0,-1 1 0,0-1-1,1 0 1,-1 0 0,0 0 0,1 1 0,-1-1-1,0 0 1,1 0 0,-1 1 0,0-1-1,0 0 1,1 0 0,-1 1 0,0-1-1,0 0 1,0 1 0,1-1 0,-1 0 0,0 1-1,0-1 1,0 1 0,0-1 0,0 1-1,7 41 27,-5-24-23,-1-13 13,1 1-1,-1-1 0,1 1 0,0-1 0,1 0 0,5 10 1,-8-14-12,1 0 0,0 0 0,0-1 1,-1 1-1,1 0 0,0 0 0,0 0 1,0-1-1,0 1 0,0 0 1,0-1-1,0 1 0,0-1 0,0 0 1,0 1-1,1-1 0,-1 0 1,0 1-1,0-1 0,0 0 0,0 0 1,1 0-1,-1 0 0,0 0 0,0 0 1,0 0-1,0-1 0,1 1 1,-1 0-1,0-1 0,0 1 0,0-1 1,0 1-1,0-1 0,0 1 0,0-1 1,0 0-1,0 1 0,0-1 1,1-1-1,8-8 27,-1 1-1,1-1 1,-2-1 0,0 0 0,0 0 0,7-13 0,-8 11-11,2 0 1,0 0-1,0 1 1,12-12-1,-20 23-20,-1 1-1,1-1 1,0 0-1,0 0 1,-1 1-1,1-1 1,0 0-1,0 1 1,0-1-1,0 1 1,0-1-1,0 1 1,0-1-1,0 1 1,0 0-1,0-1 1,0 1-1,0 0 1,0 0-1,0 0 1,0 0-1,0 0 1,0 0-1,0 0 1,0 0-1,0 0 1,0 1-1,0-1 1,0 0-1,0 1 1,0-1-1,0 0 1,0 1-1,0 0 1,0-1-1,0 1 1,0-1-1,-1 1 1,1 0-1,0 0 1,0-1-1,-1 1 1,1 0-1,0 0 1,-1 0-1,1 0 1,-1 0-1,1 1 1,3 7 5,0 0-1,-1 0 1,0 1 0,3 12-1,-3-9 7,0-3-7,4 16 10,-6-25-13,-1 0 0,0 0 0,1 0-1,-1 0 1,1 0 0,-1 0-1,1 0 1,0 0 0,0 0 0,-1 0-1,1 0 1,0-1 0,0 1 0,0 0-1,0 0 1,0-1 0,1 2 0,-1-2-6,0 0 1,0 0 0,0 0 0,-1 0-1,1 0 1,0-1 0,0 1 0,-1 0 0,1 0-1,0 0 1,-1-1 0,1 1 0,0 0-1,-1-1 1,1 1 0,0-1 0,-1 1 0,1-1-1,0 1 1,-1-1 0,1 1 0,-1-1-1,1 0 1,-1 1 0,0-1 0,1-1 0,12-22-277,-10 17 137,11-20-461,-4 4-494,1 1-1,2 1 1,23-32 0,-36 52 1014,1-1 1,0 1-1,-1 0 1,1 0-1,0 0 1,0 0-1,0 0 1,0 0-1,0 0 0,0 1 1,0-1-1,0 0 1,1 1-1,-1-1 1,0 0-1,0 1 0,0-1 1,1 1-1,-1 0 1,0 0-1,1-1 1,-1 1-1,0 0 1,1 0-1,-1 0 0,0 0 1,1 0-1,-1 0 1,0 1-1,1-1 1,-1 0-1,0 1 0,0-1 1,2 2-1,0-1 97,-1 1-1,0 0 0,-1 0 1,1 1-1,0-1 0,0 0 1,-1 1-1,0-1 0,1 1 1,-1-1-1,0 1 0,0-1 1,0 1-1,-1 0 0,1 2 1,-1-4 27,0-1 0,0 0 0,0 1 0,0-1 0,0 0 0,0 0 0,0 1 0,0-1 0,0 0 0,0 1 0,1-1 0,-1 0 0,0 0 0,0 1 0,0-1 0,0 0 0,0 0 0,0 1 0,1-1 0,-1 0 0,0 0 0,0 1 0,0-1 0,1 0 0,-1 0 0,0 0 0,0 0 0,0 1 0,1-1 0,-1 0 0,0 0 0,1 0 0,4-8 567,2-16-76,-7 24-519,1-4 92,5-21 331,-5 24-419,-1 1 1,0-1-1,0 0 0,0 1 0,0-1 1,1 0-1,-1 1 0,0-1 0,1 1 1,-1-1-1,0 0 0,1 1 0,-1-1 1,1 1-1,-1-1 0,1 1 0,-1 0 1,1-1-1,-1 1 0,1-1 0,-1 1 1,1 0-1,0-1 0,-1 1 0,1 0 1,0 0-1,-1 0 0,2-1 0,-1 2 4,0-1 0,0 1 0,-1 0 0,1-1 0,0 1 0,0 0 0,-1 0 0,1-1 0,0 1 0,-1 0 0,1 0 0,-1 0 0,1 0 0,-1 0 0,0 0 0,1 0 0,-1 0 0,0 1 0,7 26 193,-6-20-112,46 251 1387,-41-198-1021,-2 0-1,-5 80 0,1-135-421,-5 38 298,4-41-314,1-1 1,-1 1 0,1-1-1,-1 1 1,0-1 0,0 0-1,0 0 1,0 1-1,0-1 1,-1 0 0,1 0-1,-1 0 1,1 0 0,-3 2-1,3-4-17,1 0-1,-1 1 1,0-1-1,1 0 1,-1 0-1,0 1 0,1-1 1,-1 0-1,0 0 1,1 0-1,-1 0 0,0 0 1,1 0-1,-1 0 1,0 0-1,1 0 1,-1 0-1,0 0 0,1-1 1,-1 1-1,0 0 1,1 0-1,-1-1 0,0 1 1,1 0-1,-1-1 1,1 1-1,-1-1 0,1 1 1,-1-1-1,1 1 1,-1-1-1,-14-20 134,14 20-134,-6-12-68,0 0 1,1-1 0,1 0 0,1 1 0,0-1 0,0-1-1,1 1 1,1-1 0,1 1 0,0-1 0,1 1 0,0-1-1,1 0 1,1 1 0,0-1 0,1 1 0,1 0 0,0 0 0,1 0-1,0 0 1,1 1 0,1 0 0,0 0 0,0 1 0,2-1-1,17-19 1,58-36-652,-39 23 235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0:58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7 397 15315,'-7'11'4324,"18"-22"-2639,19-22-747,-11 8-543,-1-2 0,-1 0 0,17-35 0,32-91 52,-46 104-379,-20 48-68,1 0-1,-1-1 0,1 1 1,-1-1-1,1 1 1,0 0-1,-1 0 0,1-1 1,0 1-1,0 0 1,0 0-1,0 0 0,0 0 1,0 0-1,2-1 1,-3 2-1,1 0 1,-1 0 0,0 0 0,1 1-1,-1-1 1,1 0 0,-1 0 0,0 1-1,1-1 1,-1 0 0,0 1 0,1-1-1,-1 0 1,0 1 0,1-1 0,-1 0-1,0 1 1,0-1 0,1 1 0,-1-1-1,0 0 1,0 1 0,0-1 0,0 1-1,0-1 1,0 1 0,1-1 0,-1 1-1,0 0 1,4 51 2,-3-47 1,0 81 36,-1-38-254,2 0 1,9 50-1,-11-97 17,0 0 1,1 1 0,-1-1-1,0 1 1,0-1-1,1 1 1,-1-1 0,1 0-1,-1 1 1,1-1 0,0 0-1,-1 0 1,1 1-1,0-1 1,0 0 0,0 0-1,0 0 1,0 0 0,0 0-1,0 0 1,2 1-1,6-2-747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0:59.2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0 13779,'1'1'223,"0"0"1,0-1-1,0 1 1,0-1-1,0 1 1,0 0-1,-1 0 1,1-1-1,0 1 1,0 0-1,-1 0 1,1 0 0,-1 0-1,1 0 1,-1 0-1,1 0 1,-1 0-1,1 0 1,-1 0-1,0 0 1,0 0-1,0 0 1,1 0-1,-1 0 1,0 2-1,-4 33 2388,1-22-2026,0 17 190,-9 89 973,11-94-2954,3 27 0,-1-51 1042,-1-2 154,0 0-1,0 0 0,0 0 1,0 0-1,0 1 0,0-1 1,0 0-1,0 0 0,0 0 1,0 0-1,0 0 1,0 0-1,0 0 0,0 0 1,0 0-1,0 0 0,0 1 1,0-1-1,0 0 1,0 0-1,0 0 0,0 0 1,0 0-1,0 0 0,0 0 1,0 0-1,0 0 0,0 0 1,0 0-1,0 0 1,-1 1-1,1-1 0,0 0 1,0 0-1,0 0 0,0 0 1,0 0-1,0 0 0,0 0 1,0 0-1,0 0 1,0 0-1,0 0 0,0 0 1,0 0-1,-1 0 0,1 0 1,0 0-1,0 0 0,0 0 1,0 0-1,0 0 1,0 0-1,0 0 0,0 0 1,0 0-1,0 0 0,-1 0 1,1 0-1,0 0 0,0 0 1,0 0-1,0 0 1,0 0-1,0 0 0,0 0 1,0 0-1,0 0 0,-9-3-599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0:59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58 19580,'0'5'1761,"0"-2"-1225,2-2-232,5-2 840,4-1-248,5-5-432,5-2-184,2-1-160,3 0-120,0 1-368,-2 1-304,-1 5 904,-5 0-352,-8 0-80,-9 2-80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0.1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0 18428,'-7'18'4256,"0"1"-3131,-9 39 1,12-36-1073,1 1 0,1 0 0,1 0 1,1 1-1,1-1 0,1 0 0,1 0 0,1-1 1,12 39-1,-15-58-65,0-1 0,0 1 0,0-1 0,0 1 0,1-1 0,-1 0 0,1 0 0,0 0 0,2 3 0,-4-5-5,0 0 0,1 1 0,-1-1 1,1 0-1,-1 0 0,0 0 0,1 1 0,-1-1 0,1 0 0,-1 0 1,0 0-1,1 0 0,-1 0 0,1 0 0,-1 0 0,1 0 0,-1 0 0,1 0 1,-1 0-1,0 0 0,1 0 0,0 0 0,0-1-32,-1 1 1,1-1-1,0 1 1,0-1-1,-1 1 0,1-1 1,-1 0-1,1 1 1,0-1-1,-1 0 0,1 1 1,-1-1-1,0 0 0,1 0 1,0-1-1,2-8-198,0-1 0,0 1-1,-1-1 1,-1 1 0,1-14 0,1-2-54,3-23-251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0.6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8 18580,'-19'-7'2072,"8"10"-1199,0 2-377,3 1 1232,5 3-568,3-5-504,1 1-351,7-4-786,2 2-447,-3-3 736,-3 0-160,6 6-120</inkml:trace>
  <inkml:trace contextRef="#ctx0" brushRef="#br0" timeOffset="1">292 403 17548,'15'-19'1665,"-10"11"-1113,1 1-1,1-1 1,-1 1 0,16-11-1,-21 16-482,1 1 0,0 0 0,-1 0-1,1 0 1,0 0 0,0 0 0,0 1-1,0-1 1,0 1 0,0-1 0,0 1-1,0 0 1,0 0 0,0-1 0,0 1-1,0 1 1,0-1 0,0 0 0,0 0-1,0 1 1,0-1 0,0 1 0,0 0-1,0 0 1,0-1 0,-1 1 0,1 0-1,3 3 1,-2-1-38,0-1 0,0 1 0,0 1 0,-1-1 0,1 0 0,-1 1 0,0-1-1,0 1 1,0 0 0,-1-1 0,1 1 0,-1 0 0,0 0 0,0 0 0,0 0 0,0 0 0,0 9 0,-1-1 9,0 1 1,-1-1-1,0 1 0,-5 21 1,1-16 52,-1 0 0,-1-1 0,0 1 0,-1-1 0,-1-1 0,-13 20 0,-73 86 792,86-112-793,8-9-85,1-1-1,-1 1 0,0 0 1,1-1-1,-1 1 1,1 0-1,-1-1 0,1 1 1,-1 0-1,1 0 1,0 0-1,-1-1 0,1 1 1,0 0-1,0 0 1,-1 0-1,1 0 0,0-1 1,0 3-1,0-3-4,1 1 0,-1-1 0,1 1 0,-1-1 0,0 0 0,1 0 0,-1 1 0,1-1 0,-1 0 0,1 0 0,-1 1 0,1-1 0,-1 0 0,1 0 0,-1 0 0,1 0 0,-1 0 0,1 0 0,-1 0 0,1 0 0,-1 0 0,1 0 0,-1 0 0,1 0 0,41-9-259,-36 7 128,15-4 216,-1-2 0,36-18 0,-41 18-234,7-2 63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5.6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 17516,'-18'50'2429,"13"-38"-1988,0 1-1,0-1 1,1 1 0,1-1 0,0 1-1,1 0 1,1 0 0,-1 23 0,2-35-431,0 0 1,0-1-1,0 1 1,0 0 0,0 0-1,0-1 1,0 1-1,0 0 1,1-1-1,-1 1 1,0-1-1,0 1 1,1 0 0,-1-1-1,0 1 1,1-1-1,-1 1 1,1-1-1,-1 1 1,0-1-1,1 1 1,-1-1 0,1 1-1,0-1 1,-1 1-1,1-1 1,-1 0-1,1 1 1,0-1-1,-1 0 1,1 0 0,-1 1-1,1-1 1,0 0-1,-1 0 1,1 0-1,0 0 1,-1 0-1,1 0 1,0 0 0,0 0-1,-1 0 1,1 0-1,0 0 1,-1-1-1,1 1 1,-1 0-1,1 0 1,0-1 0,-1 1-1,1 0 1,-1-1-1,1 1 1,-1-1-1,2 0 1,5-3-19,-1-1-1,0 0 1,9-9 0,-12 11 30,27-25 37,41-53-1,-70 81-48,-1-1-1,1 1 1,-1-1-1,1 1 1,-1-1-1,1 0 1,-1 1-1,0-1 1,1 1-1,-1-1 1,0 0-1,1 1 1,-1-1-1,0 0 1,0 1 0,0-1-1,1 0 1,-1 0-1,0 1 1,0-1-1,0 0 1,0 1-1,0-1 1,-1 0-1,1 0 1,0 1-1,0-1 1,0 0-1,-1 1 1,1-1-1,0 0 1,-1 1-1,1-1 1,0 0-1,-1 1 1,1-1-1,-1 1 1,0-2-1,0 2 8,0 0 0,0-1 0,0 1 0,-1 0-1,1-1 1,0 1 0,0 0 0,0 0 0,0 0-1,0 0 1,0 0 0,-1 0 0,1 1 0,0-1 0,0 0-1,0 1 1,0-1 0,0 0 0,0 1 0,0-1-1,0 1 1,0 0 0,0-1 0,0 1 0,-1 1-1,-2 2 15,1 0-1,-1 0 0,1 0 0,0 0 0,1 1 0,-1-1 0,1 1 0,0 0 1,0 0-1,0 0 0,0 0 0,1 0 0,0 0 0,0 0 0,1 1 0,-1-1 1,1 0-1,1 6 0,-1-9-23,0 0 0,0 1 0,0-1 0,0 0 0,1 0 0,-1 0 0,1 0 0,-1 0 1,1 0-1,0 0 0,0 0 0,0 0 0,0 0 0,0 0 0,1 0 0,-1-1 0,0 1 0,1 0 0,0-1 0,-1 1 0,1-1 1,0 0-1,-1 1 0,1-1 0,0 0 0,0 0 0,0 0 0,0 0 0,0-1 0,0 1 0,0-1 0,1 1 0,-1-1 0,0 0 0,0 1 1,0-1-1,0 0 0,1 0 0,-1-1 0,0 1 0,0 0 0,0-1 0,0 1 0,4-3 0,5 0 15,0-2 0,0 1 0,-1-1-1,0-1 1,0 0 0,13-10 0,-6 2 59,-1 0-1,23-25 1,-37 38-36,-1-1 0,1 0 1,-1 0-1,0 0 0,1 0 0,-1 0 1,0 0-1,0-1 0,-1 1 0,2-4 1,-2 6-38,0 0 1,0 0 0,0 0 0,0 0-1,0-1 1,0 1 0,0 0 0,0 0-1,0 0 1,0 0 0,0 0 0,0-1 0,0 1-1,0 0 1,0 0 0,0 0 0,0 0-1,0 0 1,0-1 0,0 1 0,0 0-1,-1 0 1,1 0 0,0 0 0,0 0 0,0 0-1,0 0 1,0-1 0,0 1 0,0 0-1,-1 0 1,1 0 0,0 0 0,0 0-1,0 0 1,0 0 0,0 0 0,-1 0-1,1 0 1,0 0 0,0 0 0,0 0 0,0 0-1,-1 0 1,-13 7 230,8-1-164,0-1 0,0 1 0,1 0 1,0 0-1,0 0 0,-4 7 0,7-9-75,0-1 0,0 1-1,0-1 1,0 1 0,1-1 0,-1 1-1,1 0 1,0 0 0,0 0 0,1 0-1,-1 0 1,1 0 0,0 7 0,0-10-66,0 1 1,1-1 0,-1 0 0,1 0-1,-1 0 1,1 1 0,-1-1 0,1 0-1,0 0 1,-1 0 0,1 0 0,0 0-1,0 0 1,0 0 0,0 0-1,0-1 1,0 1 0,0 0 0,0 0-1,0-1 1,0 1 0,0-1 0,1 1-1,-1-1 1,0 1 0,0-1 0,1 0-1,-1 0 1,0 1 0,0-1-1,1 0 1,-1 0 0,0 0 0,1-1-1,1 1 1,1-1-214,0 1 0,0-1 0,1 0 1,-1-1-1,0 1 0,0-1 0,-1 0 0,1 0 0,6-4 0,4-5-654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1.2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30 16259,'-9'6'2369,"9"-1"-1121,0-2-520,6-1 2753,2-1-1993,5-1-567,5-3-201,4-1-312,-1 0-144,4-4-440,1 1-336,-7 1 1096,-2-1-616,-5 3-56,-4 1-56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1.8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6 15075,'5'-5'3345,"-3"6"-916,-4 16 294,-10 34-1549,9-44-907,-5 22-15,2-9-49,0 1 1,2-1 0,0 1-1,-2 38 1,6-56-172,0-1 0,1 1 0,-1 0 0,0 0 0,1-1-1,-1 1 1,1 0 0,0-1 0,0 1 0,0 0 0,0-1 0,0 1 0,1-1 0,-1 0 0,1 1 0,0-1 0,-1 0-1,5 3 1,-4-3-21,1-1-1,0 1 1,0-1-1,-1 0 1,1 0 0,0 0-1,0 0 1,0-1-1,0 1 1,0-1-1,0 0 1,1 1-1,-1-1 1,0-1-1,0 1 1,5-2-1,7-2-82,0 0 0,-1-1 0,0-1 0,0 0 0,0-1-1,-1-1 1,0 0 0,14-11 0,0-1-117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2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5 17948,'0'-5'2024,"1"8"-1360,-1 9-239,0 4 1391,-1 8-1040,1 4-160,-2 6-280,1 4-64,-1-2-168,1-1-96,1-5-216,-2-4-152,2-5-376,0-7-216,0-12 688,-5 0-200,3-10-80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2.8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12 139 17076,'-1'-2'151,"-1"0"0,1 0 0,0 0 1,0 0-1,0 0 0,0 0 1,0 0-1,1 0 0,-1-1 0,1 1 1,-1 0-1,1 0 0,0-1 0,0 1 1,0 0-1,0-1 0,0 1 1,0 0-1,1 0 0,-1-1 0,1 1 1,0 0-1,0 0 0,0 0 0,0 0 1,0-1-1,0 1 0,0 1 1,0-1-1,1 0 0,-1 0 0,1 0 1,0 1-1,3-3 0,5-4 82,2 0 1,-1 1-1,1 1 0,0 0 1,1 1-1,-1 0 0,1 0 0,0 2 1,0-1-1,1 2 0,-1 0 1,0 0-1,1 2 0,26 0 1,-38 0-231,1 0 1,-1 0-1,1 1 1,-1-1 0,1 0-1,-1 1 1,1 0-1,-1-1 1,0 1 0,1 0-1,-1 0 1,0 1-1,0-1 1,1 0-1,-1 1 1,0-1 0,0 1-1,0 0 1,-1-1-1,1 1 1,0 0 0,-1 0-1,1 0 1,-1 0-1,0 1 1,0-1 0,0 0-1,0 1 1,0-1-1,0 0 1,0 1 0,-1-1-1,1 1 1,-1-1-1,0 4 1,0 1 33,0 1-1,-1-1 0,0 0 1,-1 0-1,0 0 1,0 0-1,0 0 1,-1-1-1,0 1 0,0-1 1,-5 7-1,4-6-36,0-1-1,-1 1 1,1-1-1,-1-1 0,-1 1 1,1-1-1,-1 1 1,0-2-1,0 1 0,0-1 1,-1 0-1,1 0 1,-1-1-1,0 1 1,-10 2-1,16-6-88,3 0-27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3.2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 17036,'13'-20'1720,"0"5"-1008,3 5-264,4 9 873,3 3-161,3 16-312,0 5-192,-1 12-248,-1 5-56,-6 9-120,-5 3-32,-10 8-112,-3-1-88,-15 3-392,-5-2-344,-8-10 632,-2-8-112,-2-19-80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3.7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230 23 15059,'0'-1'93,"0"0"-1,0 0 1,0 0 0,0 0-1,0 0 1,0 0-1,-1 0 1,1 0-1,0 0 1,-1 0 0,1 1-1,0-1 1,-1 0-1,0 0 1,1 0-1,-1 1 1,1-1 0,-1 0-1,0 1 1,1-1-1,-1 0 1,0 1 0,0-1-1,0 1 1,-1-1-1,1 0 17,-1 1 0,1 0-1,-1 0 1,1 0 0,-1 0-1,0 0 1,1 0 0,-1 1-1,1-1 1,-1 0 0,1 1-1,0 0 1,-1-1 0,-1 2-1,-3 1 151,0 1 0,1-1 0,-1 1 0,1 1 0,0-1 0,-6 7-1,-6 10 50,2 2-1,0 0 1,1 0-1,1 1 0,2 1 1,0 0-1,-10 38 1,12-29-182,1 0 1,2 0-1,1 1 1,2 0-1,2 48 0,2-67-110,0 0 0,1 0-1,1 0 1,1 0-1,0-1 1,1 0-1,0 1 1,11 19 0,-12-28-59,0-1 0,0 0 0,0 0 0,1 0 0,-1 0 0,2-1 1,-1 0-1,0 0 0,1 0 0,0 0 0,0-1 0,1 0 0,-1-1 0,1 1 1,-1-1-1,1 0 0,0-1 0,1 0 0,-1 0 0,8 1 0,35-1-107,4-10-69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4.5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0 18108,'-5'3'258,"1"-1"0,-1 1 1,1-1-1,-1 1 0,1 1 0,0-1 0,0 0 1,0 1-1,0 0 0,1 0 0,0 0 1,-1 0-1,-2 7 0,-4 7 708,-16 37 1,19-37-700,0-1 0,2 2 1,0-1-1,1 0 0,-3 36 0,6-42-225,1 0 0,1 1 0,0-1 0,1 1 0,0-1 0,0 0 0,2 0 0,-1 0 0,12 22 0,-6-16-256,1-1 0,0 0 0,2 0 0,0-1 0,0-1 0,2 0 0,0-1 1,1 0-1,18 13 0,-30-25 137,-1 0 0,1-1 1,0 1-1,0-1 1,0 1-1,0-1 0,0 0 1,0 0-1,1 0 0,4 0 1,10-3-488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5.1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0 512 17044,'1'-3'269,"0"1"0,-1-1 0,1 1 0,0-1 0,0 1 0,1 0 0,-1-1 0,1 1 0,2-3 0,4-8 203,75-144 2939,33-83-2554,-102 210-698,-14 28-157,22-38 190,-22 40-189,0 0-1,0 0 0,0 0 1,0 0-1,0-1 0,0 1 1,0 0-1,0 0 0,0 0 0,0 0 1,0 0-1,0 0 0,1 0 1,-1-1-1,0 1 0,0 0 0,0 0 1,0 0-1,0 0 0,0 0 1,0 0-1,0 0 0,1 0 1,-1 0-1,0 0 0,0 0 0,0-1 1,0 1-1,0 0 0,1 0 1,-1 0-1,0 0 0,0 0 1,0 0-1,0 0 0,0 0 0,0 0 1,1 0-1,-1 0 0,0 0 1,0 0-1,0 1 0,0-1 1,0 0-1,0 0 0,1 0 0,-1 0 1,0 0-1,0 0 0,0 0 1,0 0-1,0 0 0,0 0 0,0 0 1,1 1-1,-1-1 0,0 0 1,0 0-1,0 0 0,0 0 1,0 0-1,0 0 0,0 1 0,0 24 128,-10 61 61,0-12-231,3 0 1,5 124-1,2-197 35,3 25-608,-3-25 573,0-1 0,0 1 1,0 0-1,0-1 0,0 1 1,0 0-1,0-1 0,0 1 1,0-1-1,0 1 0,0 0 1,1-1-1,-1 1 0,0-1 1,0 1-1,1 0 0,-1-1 1,0 1-1,1-1 0,-1 1 0,1-1 1,-1 0-1,1 1 0,-1-1 1,1 1-1,-1-1 0,1 0 1,-1 1-1,1-1 0,0 1 1,4-8-333,-1-6-131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5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1 15811,'4'0'2009,"-1"10"-1081,-3 3-416,-3 10 2233,0 4-1657,2 8-584,-1 4-200,1 2-160,1-2-80,3-3-256,1-3-136,3-4-360,1-4-160,-3-9-401,1-5-1647,-4-9 2216,0 1-433,-2-6-143</inkml:trace>
  <inkml:trace contextRef="#ctx0" brushRef="#br0" timeOffset="1">9 270 18708,'-7'-3'1824,"6"-2"-1143,3 3-257,11-3 888,5 1-200,6-3-480,4-3-264,2-2-744,2-2-448,-3-4 736,-3 2-152,-3-5-160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6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14 213 16139,'1'3'235,"0"0"-1,0 0 1,-1 0-1,1-1 1,-1 1-1,1 0 1,-1 0-1,0 0 1,0 0-1,0 0 0,0 0 1,-1 0-1,1 0 1,-2 4-1,0 9 688,-4 34 333,1-7-580,2 0-1,3 61 1,0-99-635,1-1 0,0 0 0,0 1 0,0-1-1,0 0 1,1 1 0,2 4 0,-4-8-42,1-1 1,-1 1-1,1 0 0,-1 0 0,1 0 1,-1-1-1,1 1 0,0 0 0,-1-1 1,1 1-1,0-1 0,0 1 1,-1-1-1,1 1 0,0-1 0,0 1 1,0-1-1,0 0 0,0 1 0,0-1 1,-1 0-1,1 0 0,0 0 1,0 1-1,0-1 0,0 0 0,0 0 1,0-1-1,0 1 0,0 0 0,0 0 1,0 0-1,0-1 0,0 1 1,-1 0-1,1-1 0,0 1 0,0-1 1,0 1-1,1-2 0,4-2-158,-1-1 0,1 1-1,-1-1 1,0-1 0,0 1-1,-1-1 1,1 0 0,-1 0-1,5-11 1,0-1-47,-1 0 1,8-28-1,-1-11-294</inkml:trace>
  <inkml:trace contextRef="#ctx0" brushRef="#br0" timeOffset="1">38 1 17092,'-7'8'2296,"1"3"-1368,0-1-400,2-2 1665,4 0-1185,0-4-352,3-4-752,1-2-464,-2-5 488,-2 1-176,-3 5-136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6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50 154 18132,'-3'-2'283,"-1"1"0,1-1-1,0 0 1,0-1 0,0 1 0,0-1 0,0 1 0,0-1 0,1 0 0,-1 0-1,1 0 1,0 0 0,0 0 0,0-1 0,0 1 0,1-1 0,-1 1-1,1-1 1,0 1 0,-1-6 0,2 5-120,0 0-1,0 0 1,1 0 0,-1 0-1,1 0 1,0 0-1,0 0 1,0 0 0,0 1-1,1-1 1,-1 0 0,1 1-1,0-1 1,0 1-1,1-1 1,-1 1 0,1 0-1,0 0 1,2-3 0,-4 5-150,0 0 0,-1 0 0,1 1 0,0-1 0,-1 0 0,1 0 0,0 0 0,0 1 0,0-1 0,0 0 0,0 1 0,0-1 0,0 1 0,0-1 0,0 1 0,0-1 0,0 1 0,0 0 0,0 0 0,0-1 0,0 1 1,1 0-1,-1 0 0,0 0 0,0 0 0,0 0 0,0 1 0,0-1 0,0 0 0,0 0 0,2 1 0,-2 0-7,0 1-1,0-1 1,0 1 0,0-1-1,0 1 1,0-1 0,-1 1-1,1-1 1,0 1 0,-1 0-1,1-1 1,-1 1 0,0 0 0,0 0-1,1-1 1,-1 1 0,0 0-1,-1 3 1,-1 21-6,-2 0 0,-1 0 0,-12 40 0,8-35-2,-7 46 0,16-74-2,-1 0 0,1 0 0,0 0 0,0 0-1,0 0 1,1 0 0,-1-1 0,2 6 0,-2-7-2,1 0 0,-1 0 0,1 0 0,-1 0 0,1 0 0,-1 0 1,1 0-1,0 0 0,0-1 0,-1 1 0,1 0 0,0 0 0,0-1 0,0 1 0,0-1 0,-1 1 0,3 0 0,0 0-21,0-1 1,0 1-1,0-1 0,0 0 0,0 0 1,0 0-1,0 0 0,0 0 0,0-1 0,0 0 1,0 1-1,0-1 0,0 0 0,4-2 1,111-51-2432,-81 36 2142,9-3-278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6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60 18428,'2'-4'355,"-1"0"0,1 0 0,0 1 0,0-1 0,1 1 0,-1-1 0,1 1 0,-1 0 0,1 0 0,0 0 0,0 0 0,1 1 0,5-5 0,-8 6-306,1 0 0,-1 0 0,0 0-1,0 1 1,1-1 0,-1 0 0,0 1-1,1-1 1,-1 1 0,0-1 0,1 1-1,-1 0 1,1-1 0,-1 1 0,1 0-1,-1 0 1,0 0 0,1 0-1,-1 0 1,1 0 0,-1 1 0,1-1-1,-1 0 1,1 1 0,-1-1 0,0 1-1,1 0 1,-1-1 0,0 1 0,0 0-1,1 0 1,-1 0 0,0 0 0,0 0-1,0 0 1,0 0 0,0 0-1,0 0 1,0 0 0,-1 0 0,2 3-1,0 2-18,0 0-1,0 1 0,-1-1 0,0 1 0,0-1 1,0 1-1,-1 0 0,0-1 0,0 1 0,-1 0 1,0-1-1,0 1 0,-1-1 0,1 0 0,-4 7 1,-5 15 98,-1-1 0,-16 25 0,22-41-61,-8 12 37,0 2 120,-12 29 0,25-53-218,0-1-1,0 0 0,-1 1 1,1-1-1,0 1 0,0-1 0,0 1 1,-1-1-1,1 0 0,0 1 1,0-1-1,0 1 0,0-1 1,0 1-1,0-1 0,0 1 0,0-1 1,0 1-1,0-1 0,0 1 1,0-1-1,1 1 0,-1-1 1,0 0-1,0 1 0,0-1 0,1 1 1,-1-1-1,1 1 0,12-3-82,18-18-678,-12 2 427,-1 0-1,0-2 1,19-29-1,-12 11-99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7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 17996,'0'14'2272,"1"-4"-1351,6 0-369,4-1 1904,5-2-1560,2-1-183,4-5-281,3-1-224,-2-5-816,-2-6-521,-6-6 929,-5-5-176,-7-1-184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7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5 19092,'0'-5'2920,"-1"7"-1104,-7 18-509,-8 32-1091,14-43-182,-26 122 352,25-111-299,1 0 0,1 0 1,1 0-1,3 33 0,-3-51-88,0 1 1,0 0-1,1-1 1,-1 1-1,1 0 0,0-1 1,0 1-1,-1-1 1,2 1-1,-1-1 0,0 0 1,0 1-1,1-1 1,-1 0-1,1 0 0,0 0 1,0 0-1,0 0 1,0-1-1,0 1 0,0 0 1,0-1-1,0 1 1,1-1-1,-1 0 0,1 0 1,-1 0-1,1 0 1,-1 0-1,1-1 0,-1 1 1,1-1-1,0 0 1,-1 1-1,1-1 0,0 0 1,-1-1-1,1 1 1,-1 0-1,1-1 0,0 1 1,-1-1-1,1 0 1,-1 0-1,1 0 0,-1 0 1,0-1-1,3-1 1,2 0 1,0-1-1,0-1 1,0 0 0,-1 0 0,1 0 0,-1 0 0,0-1 0,-1 0 0,0 0 0,0-1 0,0 0 0,4-8 0,7-15-105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8.0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1 19700,'7'0'1993,"-5"4"-1297,-2 8-312,-3 9 1016,-4 5-344,1 8-479,-1 2-209,0 1-480,2 3-313,1-6-607,0-3-296,-1-10 984,2-3-224,-7-14-216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8.9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13 173 17004,'0'0'91,"-1"0"1,1 0 0,-1 0 0,1 0 0,-1 0 0,1 0 0,-1-1-1,1 1 1,-1 0 0,1 0 0,-1 0 0,1-1 0,-1 1 0,1 0-1,-1-1 1,1 1 0,-1 0 0,1-1 0,0 1 0,-1-1 0,1 1-1,0 0 1,-1-1 0,1 1 0,0-1 0,0 1 0,-1-1 0,1 1-1,0-1 1,0 1 0,0-2 0,0 1 42,0-1-1,0 1 1,1 0 0,-1-1-1,0 1 1,1 0 0,0 0-1,-1-1 1,1 1 0,0 0-1,-1 0 1,2-2 0,29-27 1510,-30 29-1599,14-12 166,1 1-1,1 0 0,0 1 0,0 0 1,1 2-1,1 0 0,-1 1 0,1 1 1,0 1-1,1 1 0,26-4 1,-42 8-197,0 1 1,0 0-1,0 0 1,0 1-1,0 0 1,0-1 0,0 1-1,0 0 1,0 1-1,0-1 1,0 1-1,-1 0 1,1 0 0,0 0-1,-1 0 1,0 0-1,1 1 1,-1 0 0,0 0-1,-1-1 1,1 2-1,0-1 1,-1 0-1,1 0 1,-1 1 0,0 0-1,-1-1 1,1 1-1,0 0 1,-1 0 0,2 7-1,-2-6-1,1 0 0,-1 1 0,-1-1 0,1 1 0,-1-1 0,0 1-1,0-1 1,0 1 0,-1-1 0,0 1 0,0-1 0,0 0 0,-1 1 0,0-1 0,0 0 0,0 0-1,0 0 1,-1 0 0,0-1 0,0 1 0,0-1 0,-1 1 0,-4 4 0,-1-3 6,0 0 0,0 0 0,-1-1 0,1-1 0,-1 1 0,0-1 1,-1-1-1,1 0 0,0-1 0,-14 2 0,-26 0-4362,59-4 3507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09.3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25 15483,'0'-1'198,"0"0"-1,1 0 1,-1 0-1,0 0 1,0 0-1,0 0 0,1 0 1,-1 0-1,1 0 1,-1 0-1,1 0 1,-1 0-1,1 0 1,0 0-1,-1 0 1,1 0-1,0 0 0,0 1 1,-1-1-1,1 0 1,0 1-1,0-1 1,0 0-1,0 1 1,0-1-1,0 1 1,0 0-1,2-1 1,-1 1-79,-1 0 1,1 0 0,0 1 0,0-1 0,-1 1 0,1-1 0,0 1 0,-1-1 0,1 1-1,-1 0 1,1 0 0,-1 0 0,1 0 0,-1 0 0,1 0 0,-1 0 0,2 2 0,4 5 10,0 0-1,-1 1 1,1-1 0,-2 1 0,1 0 0,-1 1 0,-1-1 0,1 1 0,2 11 0,-2-5-28,-2 1 1,0-1-1,0 1 0,-2 0 1,0 20-1,-2-5-115,-2-1-1,-2 1 1,0-1-1,-2 0 1,-18 48-1,12-44-193,-2-2 1,-2 0-1,-27 43 0,9-29-33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21.2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48 16035,'4'-3'3845,"19"-7"-2262,1 4-1062,0 2 0,30-3 0,-12 2-310,11-2-593,1 2 0,104 5 0,-155 0 205,-1 0 0,1 0 0,-1 1 0,1 0 0,-1-1 0,0 1 0,1 0-1,-1 0 1,5 3 0,-7-4 134,1 1 0,-1-1-1,1 0 1,-1 1 0,1-1-1,-1 1 1,0 0 0,1-1-1,-1 1 1,1-1 0,-1 1 0,0 0-1,0-1 1,1 1 0,-1 0-1,0-1 1,0 1 0,0 0-1,0-1 1,0 1 0,0 0 0,0-1-1,0 1 1,0 0 0,0-1-1,0 1 1,0 0 0,0 0-1,0-1 1,-1 1 0,1-1-1,0 1 1,-1 0 0,1-1 0,0 1-1,-1-1 1,0 2 0,-15 15-732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21.7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 17836,'7'10'1552,"2"-4"-984,5-3-232,12-3 537,3-2-137,7-2-192,3-1-88,8 1-448,-2-2-368,-3 3-152,-8-2 424,-3 0-136,-4 1-136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22.1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28 18788,'-6'10'1643,"8"-7"-251,17-12 351,-1 0-1680,-4 4-50,0 1 0,0 0 1,1 1-1,-1 0 0,1 1 0,0 1 0,23 0 1,-33 1-19,0 1 1,0 0 0,-1 0 0,1 0 0,0 0-1,-1 0 1,1 1 0,-1 0 0,1 0 0,-1 1-1,0-1 1,0 1 0,0 0 0,0 0 0,0 0-1,-1 0 1,1 0 0,-1 1 0,0 0 0,0 0-1,0 0 1,-1 0 0,0 0 0,1 0 0,-1 1-1,-1-1 1,3 6 0,-1 5 9,1 0 0,-2-1 0,0 1-1,-1 0 1,0 0 0,-1 0 0,-1 0 0,-3 19 0,-2-2-148,-1-1 0,-21 55 1,24-75 9,0 0 0,-1-1 0,-1 1 0,0-1 0,0 0 0,-13 14 0,6-12-108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2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18412,'6'18'2064,"3"-5"-1335,4-6-273,4 2 1144,9-5-800,3-4-96,4-3-416,4 0-312,-3-4-688,-2 0-416,-10-2 872,-6 3-208,-18 5-176</inkml:trace>
  <inkml:trace contextRef="#ctx0" brushRef="#br0" timeOffset="1">38 193 15443,'12'8'2153,"8"4"-1201,6-8-368,9-4 1793,4-1-1449,1-5-264,5-4-1008,-5-3 616,2 4-272,-4-2-136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6.6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 23397,'-1'-9'1704,"2"18"-1368,-1 9-184,0 10 761,4 2-521,1 6-304,0 2-224,1 2-464,1-2-225,-2-7-407,-3-6-152,-2-7-649,-2-3 1281,-7-10-320,-3-3-216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3.5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0 457 15667,'3'0'165,"0"0"1,-1 0-1,1 0 0,0 0 0,-1 0 0,1-1 0,-1 1 0,1-1 0,0 0 0,-1 0 0,0 0 1,1 0-1,-1 0 0,1 0 0,-1 0 0,0-1 0,0 1 0,0-1 0,0 0 0,3-3 0,5-5 316,0-1-1,13-20 1,-13 16-29,52-77 521,87-172 0,-141 251-933,-8 26 48,-2-3-58,-8 111 293,9 190 0,6-273-1466,-5-37 1128,0-1-1,0 0 0,0 0 1,0 0-1,0 1 0,0-1 1,0 0-1,0 0 0,0 0 0,0 1 1,0-1-1,0 0 0,0 0 1,1 0-1,-1 0 0,0 1 1,0-1-1,0 0 0,0 0 1,0 0-1,1 0 0,-1 0 1,0 0-1,0 1 0,0-1 1,0 0-1,1 0 0,-1 0 1,0 0-1,0 0 0,0 0 1,1 0-1,-1 0 0,0 0 0,0 0 1,0 0-1,1 0 0,-1 0 1,0 0-1,0 0 0,0 0 1,1 0-1,-1 0 0,0 0 1,11-18-366,3-18-124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4.0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161 0 18988,'4'16'1712,"-8"10"-1191,-3 3-241,1 4 680,2 5-272,2-1-336,2 1-344,2-8-568,2-1-192,2-7-48,-2-3 528,-4-9-225,-1-9-199</inkml:trace>
  <inkml:trace contextRef="#ctx0" brushRef="#br0" timeOffset="1">1 207 19492,'0'3'1464,"10"-5"-1079,7-2-153,9-5 576,7-2-304,8-4-1016,1-1-1649,3-1 1969,-3 0-232,-5-1-304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4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0 15251,'-3'5'2801,"-8"14"-1918,6-10-460,-1 1 0,1 0 0,1 0 0,0 0 0,1 1 0,0-1 0,0 1 0,1-1 1,-1 23-1,2-26-391,1 0 0,0 1 1,0-1-1,0 1 1,1-1-1,1 0 0,-1 1 1,1-1-1,0 0 0,1 0 1,0 0-1,0 0 1,0-1-1,1 1 0,6 8 1,-9-14-66,1 1 0,-1-1 0,0 1 0,0-1 0,1 0 1,-1 1-1,1-1 0,-1 0 0,1 0 0,0 0 0,-1 0 0,1-1 0,0 1 1,0 0-1,0-1 0,-1 1 0,1-1 0,0 1 0,0-1 0,0 0 1,0 0-1,0 0 0,0 0 0,0 0 0,-1 0 0,1-1 0,0 1 0,0-1 1,0 1-1,0-1 0,-1 0 0,1 0 0,0 1 0,-1-1 0,1 0 0,0-1 1,-1 1-1,1 0 0,1-2 0,1-1-172,0-1 0,0 0 1,0 0-1,0 0 0,-1 0 0,0-1 0,0 1 0,0-1 0,-1 0 1,0 0-1,2-6 0,1-29-425,-5-7-215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4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28 18316,'-10'-16'2184,"4"7"-1287,0 6 1463,6 9-1072,4 1-808,1 1-472,2 0-1056,2 1 840,-5-3-32,-3-5-136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5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97 14819,'0'-5'528,"1"1"-1,0 0 1,0 0-1,1 0 1,-1-1-1,1 1 1,0 1-1,0-1 1,0 0 0,1 0-1,-1 1 1,6-6-1,-5 5-210,1 0 0,-1 0 0,1 1 1,0-1-1,0 1 0,0 0 0,1 0 0,-1 0 0,1 1 0,6-3 0,-10 5-301,-1-1-1,1 1 0,0 0 0,0 0 0,0 0 0,0 0 0,-1 0 1,1 0-1,0 0 0,0 0 0,0 0 0,0 0 0,-1 1 1,1-1-1,0 0 0,0 0 0,0 1 0,-1-1 0,1 1 1,0-1-1,-1 0 0,1 1 0,0-1 0,-1 1 0,1 0 0,0-1 1,-1 1-1,1 0 0,-1-1 0,1 1 0,-1 0 0,0-1 1,1 1-1,-1 0 0,0 0 0,1-1 0,-1 1 0,0 0 1,0 0-1,0 0 0,0 0 0,1-1 0,-1 1 0,-1 0 0,1 0 1,0 1-1,0 5-8,0 0 0,-1 1-1,0-1 1,-2 9 0,-7 21 46,-3 1-1,-26 54 0,15-37-13,23-54-42,0 0 0,1 0-1,-1 0 1,1 0 0,-1 0-1,1 0 1,-1 0 0,1 0-1,0 1 1,0-1 0,-1 0-1,1 0 1,0 0 0,0 0-1,0 0 1,0 1 0,1-1-1,-1 0 1,0 0 0,0 0-1,1 0 1,-1 0 0,1 1 0,-1-1-1,1 1 1,1-2-27,-1 1-1,0-1 1,1 1 0,-1-1-1,0 0 1,1 0 0,-1 0-1,1 0 1,-1 0 0,0 0-1,1 0 1,-1 0 0,1 0-1,-1-1 1,0 1 0,1 0-1,-1-1 1,0 1 0,0-1-1,1 0 1,0 0 0,8-4-28,-1 0 1,0 0 0,0-1-1,-1 0 1,1-1 0,-1 0-1,-1 0 1,1 0 0,8-13-1,6-12-158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5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17636,'13'2'1712,"2"2"-1096,2 1-240,8-3 657,1 1-209,3-1-728,-2-2-440,1-2 368,-4 2-144,-3-3-168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6.6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17 15595,'11'-15'2336,"-11"15"-2289,0-1 1,0 1-1,0 0 0,0 0 1,0 0-1,1 0 0,-1 0 1,0 0-1,0 0 0,0 0 1,0 0-1,0 0 0,1 0 1,-1 0-1,0 0 0,0 0 1,0 0-1,0 0 0,0 0 1,1 0-1,-1 0 0,0 0 1,0 0-1,0 0 0,0 0 1,0 0-1,1 0 0,-1 0 1,0 0-1,0 0 0,0 0 1,0 0-1,0 0 0,0 0 1,1 0-1,-1 1 0,0-1 1,0 0-1,0 0 1,0 0-1,0 0 0,0 0 1,0 0-1,0 1 0,0-1 1,0 0-1,1 0 0,-1 0 1,3 33 2218,-4 29-1214,-17 110 1,1-27-967,16-141-86,1 0 1,0 0 0,0 0-1,0-1 1,1 1-1,-1 0 1,3 6-1,-3-9-1,0 0 0,1 0 0,-1 0 0,1-1 0,-1 1 0,1 0 0,-1 0 0,1-1 0,0 1-1,-1 0 1,1-1 0,0 1 0,0-1 0,-1 1 0,1-1 0,0 1 0,0-1 0,0 1 0,0-1 0,-1 0 0,1 0-1,0 1 1,0-1 0,0 0 0,0 0 0,0 0 0,0 0 0,0 0 0,0 0 0,0 0 0,0 0 0,0 0 0,0-1-1,-1 1 1,3-1 0,5-2-171,1 0 0,-1-1 0,0 1 0,-1-2 0,1 1-1,10-10 1,43-37-1241,-51 41 1388,19-16-404,-4 2-144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7.1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0 17180,'2'3'1912,"-1"9"-1144,-2 1-304,-2 8 1161,-2 7-473,2 6-472,2 4-200,1 0-464,0-1-256,1-6-576,4-4-280,-2-11-1049,0-7 1673,-1-8-1584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7.6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0 121 19260,'76'-41'3181,"-47"25"-2420,31-14 1,-43 23-608,-1 1 1,2 0 0,-1 1-1,28-3 1,-41 7-141,-1 1 1,1 0-1,0 0 0,0 0 1,-1 0-1,1 1 0,0 0 0,-1-1 1,1 1-1,-1 1 0,1-1 1,5 3-1,-7-2-8,0-1 0,0 1 0,-1 0 0,1-1-1,0 1 1,-1 0 0,1 0 0,-1 0 0,1 1 0,-1-1 0,0 0 0,0 0 0,0 1-1,0-1 1,0 1 0,-1-1 0,1 1 0,-1-1 0,0 1 0,1 4 0,-1 1 27,-1 0 0,1 0 0,-1 0 0,0 0 0,-1 0 0,0 0 0,0-1 0,-1 1 0,0-1 0,0 1 0,-1-1 0,-8 13 0,8-14-188,0-1 0,-1 1 0,1-1 0,-1 0 0,0 0 1,0-1-1,-1 0 0,0 1 0,1-2 0,-1 1 0,0-1 1,-1 0-1,1 0 0,-1 0 0,-7 1 0,14-4 143,0 0-1,0 0 1,0-1-1,0 1 0,0 0 1,1 0-1,-1 0 1,0-1-1,0 1 1,0 0-1,0 0 0,0 0 1,0-1-1,0 1 1,0 0-1,0 0 0,0 0 1,0-1-1,0 1 1,0 0-1,0 0 1,0 0-1,0-1 0,0 1 1,0 0-1,-1 0 1,1 0-1,0 0 1,0-1-1,0 1 0,0 0 1,0 0-1,0 0 1,-1 0-1,1-1 1,0 1-1,0 0 0,0 0 1,0 0-1,-1 0 1,1 0-1,0 0 1,0 0-1,0 0 0,0-1 1,-1 1-1,1 0 1,0 0-1,0 0 1,0 0-1,-1 0 0,1 0 1,0 0-1,0 0 1,0 0-1,-1 0 1,1 0-1,0 0 0,0 1 1,0-1-1,-1 0 1,1 0-1,0 0 1,0 0-1,0 0 0,-1 0 1,1 0-1,0 0 1,0 1-1,6-12-612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8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1 16155,'1'11'1769,"2"4"-1177,3 6-248,1 5 976,3 9-656,-1 3-151,-2 7-193,1 1-64,-6 4-128,-2 1-80,-8 1-56,-5 0-152,-9-1-536,-4-5-1305,1-11 1721,-1-8-224,0-12-240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4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41 14995,'4'-4'703,"0"0"1,0 0-1,-1-1 0,6-8 0,-2 3 1032,-7 10-1679,0 0 1,0 0 0,0 0 0,0 0 0,0 0 0,0 0 0,0 0-1,0 0 1,0 0 0,0 0 0,0 0 0,0 0 0,0 0 0,0 1-1,0-1 1,0 0 0,0 0 0,0 0 0,1 0 0,-1 0-1,0 0 1,0 0 0,0 0 0,0 0 0,0 0 0,0 0 0,0 0-1,0 0 1,0 0 0,0 0 0,0 0 0,0 0 0,1 0-1,-1 0 1,0 0 0,0 0 0,0 0 0,0 0 0,0 0 0,0 0-1,0 0 1,0 0 0,0 0 0,0 0 0,0 0 0,0 0-1,0 0 1,1-1 0,-1 1 0,0 0 0,0 0 0,0 0 0,0 0-1,0 0 1,0 0 0,0 0 0,0 0 0,0 0 0,0 0-1,0 12 963,-5 15-678,4-22-314,0 3 41,-2 1 0,1-1-1,-7 14 1,8-20-20,0 0 1,-1 0-1,1 1 0,-1-1 0,1 0 0,-1 0 1,0-1-1,0 1 0,0 0 0,0-1 0,0 1 0,0-1 1,0 1-1,0-1 0,-1 0 0,1 0 0,-4 1 1,3 0-12,-1 0 1,1 0 0,-1 0 0,1 0 0,0 1 0,0-1-1,0 1 1,0 0 0,0 0 0,1 0 0,-1 0 0,1 0-1,0 1 1,0-1 0,0 1 0,0-1 0,1 1 0,-2 5-1,-3 8-31,0 1 0,-4 30 0,2 2 8,2 1 1,2 0-1,3 0 0,5 62 1,-3-110-83,-1 0 1,1 1-1,-1-1 1,1 0-1,0 0 1,0 0 0,0 0-1,3 4 1,-4-7 47,0 0 1,0 0-1,0 1 1,1-1-1,-1 0 1,0 0-1,0 0 1,0 0 0,0 1-1,1-1 1,-1 0-1,0 0 1,0 0-1,0 0 1,0 0-1,1 0 1,-1 0 0,0 0-1,0 1 1,0-1-1,1 0 1,-1 0-1,0 0 1,0 0-1,0 0 1,1 0 0,-1 0-1,0 0 1,0 0-1,1 0 1,-1 0-1,0-1 1,0 1-1,0 0 1,1 0-1,-1 0 1,0 0 0,0 0-1,0 0 1,1-1-1,7-17 59,6-34-303,-4 20-51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7.1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43 291 11723,'-7'-12'912,"0"-1"1,1-1 0,0 1-1,-7-25 1,12 33-562,0-1 1,0 0 0,1 0-1,-1 0 1,1 0-1,1 0 1,-1 0-1,1 0 1,0 0-1,0 1 1,1-1 0,-1 0-1,1 1 1,4-8-1,-3 6-118,1 0-1,0 0 0,0 0 1,0 1-1,1-1 1,0 1-1,0 0 0,1 1 1,0-1-1,-1 1 0,2 0 1,-1 1-1,1-1 1,-1 1-1,1 1 0,0-1 1,1 1-1,-1 0 1,11-2-1,-17 5-218,0-1-1,0 1 1,1 0 0,-1-1 0,0 1-1,1 0 1,-1 0 0,0 0-1,1 0 1,-1 0 0,0 1 0,0-1-1,1 0 1,-1 0 0,0 1-1,1-1 1,-1 1 0,0-1 0,0 1-1,0 0 1,0-1 0,0 1 0,0 0-1,0 0 1,0 0 0,0 0-1,0 0 1,0 0 0,0 0 0,-1 0-1,1 0 1,0 0 0,-1 0-1,1 1 1,-1-1 0,1 0 0,-1 0-1,1 1 1,-1 1 0,1 2 19,-1-1 0,0 1 1,0-1-1,0 1 0,-1-1 0,1 1 1,-1-1-1,0 0 0,0 1 1,-3 5-1,-6 9 165,0-1 1,-17 23-1,15-25-876,1 1 0,-14 29 0,24-45 601,1-1 60,0 0-1,0 1 1,0-1 0,-1 0 0,1 0-1,0 1 1,0-1 0,0 0 0,0 0-1,0 1 1,0-1 0,0 0-1,-1 0 1,1 1 0,0-1 0,0 0-1,0 0 1,0 1 0,0-1 0,0 0-1,0 1 1,0-1 0,0 0 0,0 0-1,1 1 1,-1-1 0,0 0 0,0 0-1,0 1 1,0-1 0,0 0 0,0 0-1,1 1 1,-1-1 0,0 0 0,0 0-1,0 0 1,1 1 0,-1-1 0,0 0-1,0 0 1,0 0 0,1 0 0,-1 1-1,1-1 1,8 2-550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8.5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21 15619,'0'-1'143,"1"0"-1,-1 0 1,0 0-1,0 0 1,0 0-1,0 0 1,0 0-1,0 0 1,0 0 0,0 0-1,0 0 1,-1 0-1,1 0 1,0 0-1,-1 0 1,1 0-1,0 0 1,-2-1-1,2 2-72,0 0 1,-1 0-1,1 0 0,-1 0 0,1 0 1,-1 0-1,1 0 0,-1 0 0,1 0 0,-1 0 1,1 0-1,-1 0 0,1 1 0,0-1 1,-1 0-1,1 0 0,-1 1 0,1-1 1,0 0-1,-1 0 0,1 1 0,0-1 0,-1 0 1,1 1-1,0-1 0,-1 1 0,-3 4 269,0 0 0,0 0 0,0 0 0,-5 11 0,-5 15-252,2 0-1,2 1 1,0 0-1,3 0 1,0 1-1,2 0 1,2 0 0,1 1-1,1-1 1,2 0-1,9 62 1,-6-79-219,0 0 1,1-1 0,0 0-1,13 25 1,-15-33 60,1-1 1,0 0 0,0 0-1,1 0 1,-1 0 0,1-1 0,0 0-1,1 0 1,-1 0 0,1-1-1,0 1 1,8 3 0,-11-7 45,0 0 0,-1 0 0,1 0 0,0 0 0,0-1 0,0 1 0,-1-1 0,1 0 0,0 0 0,3 0 0,30-6-362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9.0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 17940,'-2'-2'1968,"2"0"-1400,-1 6-272,-1 9 1065,2 9-697,0 3-128,0 8-304,3 3-120,0 5-152,0-4-64,1-4-200,2-4-256,-1-7-416,-3-3-177,0-12 809,-2-5-256,-2-1-120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9.6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2 108 17532,'-1'-2'1696,"7"2"-984,2 0-280,11-3 921,3-2-337,7-4-408,1-6-304,2-2-728,3 1-384,-8 0 680,-4 2-168,-10 4-184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0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28 237 18476,'9'8'1624,"-8"2"-1088,-1 3-224,0 7 665,-1 2-225,-1 4-296,-2 1-120,0-1-192,-2-3-24,2-4-96,1 0-24,0-10-96,1-8-184,-3 1-464,3-10-232,1-6 760,2-5-185,4-5-135</inkml:trace>
  <inkml:trace contextRef="#ctx0" brushRef="#br0" timeOffset="1">25 21 21405,'-7'-11'2144,"1"6"-1600,3 2-296,2 1 1241,0 2-1105,1 5-1417,2-1-255,-2 3 968,5 5-256,2 2-200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1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37 17172,'1'-1'2899,"6"-7"-2319,-4 5-317,0 0 0,0 1 0,0-1 0,0 1 0,1 0 0,-1 0 0,1 0 0,-1 0 0,1 1 0,0-1 0,-1 1 0,1 0 0,4 0 0,-6 0-255,-1 1 1,0 0-1,0 0 1,1 0 0,-1 0-1,0 0 1,0 0 0,1 1-1,-1-1 1,0 0 0,0 1-1,0-1 1,0 1-1,1-1 1,-1 1 0,0-1-1,0 1 1,0 0 0,0 0-1,0-1 1,0 1 0,-1 0-1,1 0 1,0 0 0,0 0-1,0 0 1,-1 0-1,1 0 1,-1 0 0,1 1-1,-1-1 1,1 0 0,-1 0-1,0 0 1,1 1 0,-1-1-1,0 0 1,0 0-1,0 1 1,0-1 0,0 0-1,0 0 1,0 0 0,-1 2-1,0 8 10,0 0 0,-1 0 0,-1-1 0,0 1 0,0-1 0,-1 0 1,-8 16-1,-43 67 420,49-83-357,-12 16 127,9-14 13,1 1-1,-8 15 1,15-27-215,1-1-1,0 0 1,0 0 0,0 0 0,0 1-1,0-1 1,0 0 0,0 0-1,0 0 1,-1 1 0,1-1 0,0 0-1,0 0 1,0 1 0,0-1-1,0 0 1,0 0 0,0 1 0,0-1-1,0 0 1,1 0 0,-1 1 0,0-1-1,0 0 1,0 0 0,0 1-1,0-1 1,0 0 0,0 0 0,1 0-1,-1 1 1,0-1 0,0 0-1,0 0 1,0 0 0,1 0 0,-1 1-1,0-1 1,0 0 0,0 0-1,1 0 1,-1 0 0,0 0 0,0 0-1,1 0 1,-1 0 0,0 0 0,0 0-1,1 0 1,-1 0 0,0 0-1,0 0 1,1 0 0,-1 0 0,0 0-1,0 0 1,0 0 0,1 0-1,-1 0 1,0 0 0,0 0 0,1 0-1,15-5-88,-1-1-343,0 0 0,-1-2-1,1 0 1,-1 0 0,21-18-1,-15 9-62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1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37 20404,'11'17'1793,"4"-5"-1233,-5-6-248,12-5 896,2-2-544,7-8-640,1-3-496,-5-2 456,3-3-120,-6-2-144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2.0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12 15523,'3'-1'597,"21"-8"1137,-23 9-1650,0-1 0,0 1 0,0 0 1,0 0-1,-1 0 0,1-1 0,0 1 0,0 0 0,0 0 1,0 0-1,0 0 0,-1 0 0,1 0 0,0 1 0,0-1 0,0 0 1,0 0-1,-1 1 0,1-1 0,0 0 0,0 1 0,1 0 1,-2 0 125,0 1 1,1-1-1,-1 0 1,0 0-1,0 0 1,0 0-1,0 1 1,0-1-1,0 0 1,0 0-1,0 0 0,-1 1 1,1-1-1,0 0 1,-1 0-1,0 2 1,-11 23 163,8-20-35,-38 77 514,-22 50-514,55-113-329,2 1 1,0 0-1,2 0 1,-6 34-1,11-52-9,-1-1-1,1 1 1,0 0-1,0-1 1,0 1-1,0-1 1,0 1-1,1-1 1,-1 1-1,1-1 1,0 1 0,0-1-1,0 1 1,0-1-1,0 0 1,2 4-1,-1-4 1,0-1 1,-1 0-1,1 0 1,0 0-1,0 0 0,-1 0 1,1 0-1,0 0 0,0-1 1,0 1-1,0-1 0,0 1 1,0-1-1,0 0 1,0 0-1,0 0 0,0 0 1,0 0-1,1 0 0,-1 0 1,2-2-1,11-1-173,-1 0 0,0-2 1,0 0-1,0 0 0,-1-2 0,1 1 0,20-15 1,-8 2-362,-1-1 1,34-34 0,-29 21-16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2.5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17924,'2'-1'1992,"1"6"-1336,-3 6-280,2 3 1465,-2 9-1129,2 3-232,-1 3-264,2 0-200,-3 0-528,2-3-312,-2-6-264,-2-5 824,1-14-937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2.9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0 150 17676,'1'-8'452,"1"2"0,0-1 0,0 0 1,1 0-1,-1 0 0,1 1 0,1 0 1,-1-1-1,1 1 0,0 0 0,8-7 0,-7 6-226,1 1-1,0 1 1,0-1-1,0 1 1,1 0-1,-1 0 1,1 1-1,0 0 1,14-6-1,-18 9-197,1 0-1,-1 0 0,1 0 0,-1 0 0,1 0 0,0 1 1,-1 0-1,1 0 0,0 0 0,-1 0 0,1 0 1,0 1-1,-1-1 0,1 1 0,-1 0 0,1 0 0,-1 1 1,1-1-1,-1 1 0,0 0 0,1-1 0,3 4 0,-4-2-18,-1 0-1,1 1 1,-1-1-1,1 0 1,-1 1-1,0-1 0,0 1 1,-1 0-1,1-1 1,-1 1-1,0 0 1,1 0-1,-2 0 0,1 0 1,0 0-1,-1 0 1,0 0-1,0 0 1,-1 8-1,0-4-24,-1 0-1,0 0 1,-1 0 0,1-1 0,-1 1-1,-1-1 1,0 1 0,0-1-1,0 0 1,-1-1 0,1 1 0,-2-1-1,1 0 1,-1 0 0,0-1 0,0 1-1,0-1 1,-1-1 0,0 1 0,0-1-1,0 0 1,-1-1 0,1 0-1,-12 4 1,18-7-74,0 0-1,0 1 0,0-1 1,0 0-1,-1 0 1,1 0-1,0 1 1,0-1-1,0-1 1,0 1-1,-1 0 0,1 0 1,0 0-1,0-1 1,0 1-1,0 0 1,0-1-1,0 1 0,-1-1 1,1 1-1,0-1 1,0 0-1,1 0 1,-1 1-1,0-1 0,0 0 1,0 0-1,0 0 1,1 0-1,-1 0 1,0 0-1,0-1 1,1-4-621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3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1 19668,'35'43'3989,"-21"-26"-3361,0 0 0,21 38 0,-31-48-619,-1 0-1,0 1 1,0 0-1,-1-1 1,0 1-1,0 0 0,-1 0 1,0 0-1,0 0 1,-1 0-1,-1 16 1,-2-7-95,0 0 1,-2 0-1,0 0 1,-1 0-1,0-1 0,-2 0 1,1-1-1,-15 21 1,-2-1-649,-2-1 0,-38 39 1,31-41 244,3-11-145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7.6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1 456 16676,'3'0'181,"0"-1"1,0 1-1,-1-1 1,1 0 0,0 0-1,0 0 1,0-1 0,-1 1-1,1-1 1,-1 1-1,1-1 1,-1 0 0,1 0-1,-1 0 1,0 0-1,3-4 1,5-7 316,16-25 0,-21 30-194,5-9 500,12-30 1,-13 27-109,-9 20-680,0 1-1,0-1 1,0 0 0,-1 0 0,1 0 0,0 0 0,0 0 0,0 0 0,0 0-1,0 0 1,0 0 0,0 0 0,-1 0 0,1 0 0,0 0 0,0 1 0,0-1-1,0 0 1,0 0 0,0 0 0,0 0 0,-1 0 0,1 0 0,0 0 0,0 0-1,0 0 1,0 0 0,0-1 0,-1 1 0,1 0 0,0 0 0,0 0 0,0 0-1,0 0 1,0 0 0,0 0 0,0 0 0,0 0 0,-1 0 0,1 0 0,0 0-1,0 0 1,0-1 0,0 1 0,0 0 0,0 0 0,0 0 0,0 0 0,0 0-1,0 0 1,0 0 0,0-1 0,0 1 0,0 0 0,0 0 0,0 0 0,0 0-1,0 0 1,0 0 0,0-1 0,0 1 0,0 0 0,-6 7 119,1 0 1,0 0-1,1 1 1,0-1-1,0 1 1,0 0-1,-2 12 1,1-8-93,-13 26 6,13-28-49,0-1-1,0 2 1,1-1 0,1 0 0,-3 14 0,5-24-1,1 1 1,0-1-1,0 1 1,0-1-1,1 0 1,-1 1-1,0-1 1,0 0-1,0 1 1,0-1-1,0 0 1,0 1-1,0-1 1,1 0-1,-1 1 1,0-1-1,0 0 1,1 1-1,-1-1 1,0 0-1,0 0 1,1 1-1,-1-1 1,0 0-1,1 0 1,-1 1-1,0-1 1,1 0-1,-1 0 1,0 0-1,1 0 1,-1 0-1,0 0 1,1 0-1,-1 1 1,0-1-1,1 0 1,-1 0-1,1 0 1,-1 0-1,0-1 1,1 1-1,-1 0 1,0 0-1,1 0 1,-1 0-1,0 0 1,1 0-1,0-1 1,25-7 0,-21 6-9,20-7-7,23-9-22,0 3 0,76-15 0,-124 30 64,1 0 0,-1 0 0,0 0 1,1 0-1,-1 0 0,0 0 0,1 0 0,-1-1 1,0 1-1,1 0 0,-1 0 0,0 0 0,0-1 1,1 1-1,-1 0 0,0 0 0,0-1 0,1 1 1,-1 0-1,0-1 0,0 1 0,0 0 0,0 0 1,1-1-1,-1 1 0,0 0 0,0-1 1,0 1-1,0-1 0,-2-15 533,-12-24 194,8 25-397,-2-8 88,-10-36 475,19 61-933,1 0 0,-1 0 0,1 0 0,-1 0 0,1-1 0,0 1 0,0-1 0,0 1 0,0-1 0,0 1 0,0-1 0,3 1 0,-3-1-34,0 0 0,-1 0 0,1 0 0,0 0-1,0 0 1,0-1 0,0 1 0,0-1 0,0 0 0,0 0 0,0 1 0,0-1-1,0 0 1,0-1 0,1 1 0,-1 0 0,0-1 0,0 1 0,-1-1-1,5-1 1,-3 0-41,1-1 0,-1 0 0,0 0 0,0 0-1,0 0 1,0 0 0,-1 0 0,1-1 0,-1 0 0,0 1-1,2-6 1,17-48-679,-10 24 339,-8 46 16,-2 11 397,-2 44 47,3 73 108,1-122-1023,0-26-635,0-33 244,-3 1 528</inkml:trace>
  <inkml:trace contextRef="#ctx0" brushRef="#br0" timeOffset="1">409 0 17812,'2'19'1296,"0"1"-1192,4-3-280,1-2 680,3-5-304,5-10-216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3.9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11 15611,'18'-11'2020,"-10"12"-710,-9 10 71,-25 80 485,-19 121 1,39-173-1898,2 1 1,2 0-1,1 0 0,3 0 0,10 69 0,-10-98-68,1 1 0,0-1 0,0 0-1,1 0 1,1 0 0,0 0-1,9 15 1,-11-22 79,1 0-1,-1 0 0,1 0 1,-1 0-1,1-1 0,0 1 1,0-1-1,1 0 0,-1 0 1,1-1-1,-1 1 0,1-1 1,0 0-1,0 0 0,0-1 1,0 1-1,0-1 0,10 1 1,28-1-235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4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0 15275,'1'1'142,"-1"-1"1,0 0-1,1 0 0,-1 0 0,0 1 1,0-1-1,1 0 0,-1 0 0,0 1 1,0-1-1,1 0 0,-1 0 0,0 1 0,0-1 1,0 0-1,1 1 0,-1-1 0,0 0 1,0 1-1,0-1 0,0 1 0,0-1 0,0 0 1,0 1-1,0-1 0,0 0 0,0 1 1,0-1-1,0 1 0,0-1 0,0 0 0,0 1 1,0-1-1,0 0 0,0 1 0,-1 0 1,-1 19 1062,1-18-979,-20 176 3156,20-158-3693,1 0 0,1-1 0,0 1 0,2-1 0,0 1 0,1-1 0,8 21 1,-9-34-218,-1-6 31,-5-12-340,-8-3 71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5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 18436,'10'0'2160,"6"1"-1431,7-1-249,6-3 1256,7-1-840,3 0-232,3-5-224,1 2-207,-4-1-642,-4 4-415,-10 1 680,-4 6-112,-11 9-160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5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 17676,'8'-17'1306,"8"-13"318,-16 30-1542,1 1 0,-1-1 0,0 0 0,0 1 0,1-1 0,-1 0 0,0 0 0,1 1 0,-1-1 0,0 0 0,0 1 0,0-1 0,0 1 0,1-1 0,-1 0 0,0 1 0,0-1 0,0 1 0,0-1 0,0 0 0,0 1 0,0-1 0,0 1 0,0-1 0,0 1 0,-8 88 1811,4-61-1534,0 41 0,4-59-296,5 56 374,-5-61-420,1 0 1,0-1-1,0 1 1,1-1 0,-1 1-1,1-1 1,0 1 0,0-1-1,0 0 1,1 0 0,3 5-1,-5-9-47,-1 0 0,1 1 0,-1-1 0,1 1 1,-1-1-1,1 1 0,-1-1 0,1 0 0,-1 1 0,1-1 0,-1 0 0,1 0 0,0 1 0,-1-1 0,1 0 0,0 0 0,-1 0 0,1 0 0,0 0 0,-1 0 1,1 0-1,-1 0 0,1 0 0,0 0 0,-1 0 0,1 0 0,0-1 0,-1 1 0,1 0 0,-1 0 0,1-1 0,0 1 0,-1 0 0,1-1 0,-1 1 0,1-1 1,-1 1-1,1 0 0,-1-1 0,0 1 0,1-1 0,-1 1 0,1-1 0,-1 0 0,0 1 0,1-1 0,-1 1 0,0-1 0,0-1 0,3-2-469,-1-1 0,0 0-1,0 0 1,-1 1 0,2-7-1,1-14-467,1-33 1,-5 5-248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6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17740,'0'-7'2496,"6"7"-1471,-7 0-481,-1 3 2464,1 1-1935,2 0-353,1 2-928,1-2-561,1-1 681,-4 0-160,0 6-104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6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5 220 17132,'1'-2'334,"1"-1"0,0 0 0,-1 1 0,1-1 0,0 1 0,0 0 0,0 0 0,0 0 0,1 0 0,-1 0 0,1 0 0,-1 0 0,1 1 0,-1-1 0,1 1 0,0 0 1,0 0-1,0 0 0,0 0 0,0 0 0,0 1 0,5-1 0,-6 1-294,0 0 0,1-1 1,-1 1-1,0 0 0,1 1 0,-1-1 0,0 0 1,1 1-1,-1-1 0,0 1 0,0 0 1,0 0-1,1 0 0,-1 0 0,0 0 0,0 0 1,0 1-1,0-1 0,-1 1 0,1-1 1,0 1-1,-1 0 0,1-1 0,-1 1 0,1 0 1,-1 0-1,0 0 0,0 0 0,2 4 1,-2 0-33,0 0 0,0 0 0,0 1 1,-1-1-1,0 0 0,0 0 1,-1 1-1,1-1 0,-2 0 1,1 0-1,0 0 0,-1 0 0,-4 9 1,-5 9 21,-24 40 0,31-56-21,-22 31 6,17-26 4,1 0 0,-9 16 0,16-28-17,1 0 0,-1-1-1,1 1 1,0-1 0,-1 1 0,1 0 0,0 0-1,-1-1 1,1 1 0,0 0 0,0-1 0,0 1-1,0 0 1,-1 0 0,1-1 0,0 1 0,0 0-1,1 0 1,-1-1 0,0 1 0,0 0 0,0 0-1,0-1 1,1 1 0,-1 0 0,0-1 0,0 1-1,1 0 1,0 0-6,0-1 0,0 0 0,0 0 0,0 1 0,0-1 0,0 0 0,0 0-1,0 0 1,0 0 0,0-1 0,1 1 0,-1 0 0,-1 0 0,1-1 0,0 1 0,0 0 0,1-1 0,40-22-1195,-28 12 559,-1 0 0,19-22 1,-31 32 600,17-20-561</inkml:trace>
  <inkml:trace contextRef="#ctx0" brushRef="#br0" timeOffset="1">304 64 18268,'9'10'2304,"-2"-3"-1431,4-4-377,0-1 1808,6-4-1320,2 2-263,4-7-601,-1 0-336,1-3-905,-3 0-615,1-5 1368,-1-2-312,0-1-273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7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0 19412,'-1'2'225,"0"0"1,0 0-1,1 0 0,-1 0 1,1 0-1,-1 0 0,1 0 1,0 1-1,0-1 0,0 2 1,-1 6 169,-13 88 1966,-18 176-1061,31-264-1274,1-4 27,-1 0 1,1-1-1,0 1 1,0 0-1,2 9 1,-2-14-45,1 0 1,-1 0-1,0 0 1,1 0 0,-1-1-1,0 1 1,1 0-1,-1 0 1,1-1-1,0 1 1,-1 0-1,1 0 1,0-1-1,-1 1 1,1-1-1,0 1 1,0-1-1,-1 1 1,1-1-1,0 1 1,0-1-1,0 0 1,0 1-1,-1-1 1,1 0-1,0 0 1,0 0-1,0 1 1,0-1-1,0 0 1,0 0-1,0 0 1,0-1 0,0 1-1,0 0 1,-1 0-1,1 0 1,0-1-1,0 1 1,0 0-1,1-2 1,6-1-146,-1 0 1,1-1-1,-1 0 0,0-1 1,0 0-1,-1 0 1,1 0-1,-1-1 1,0 0-1,0 0 1,-1-1-1,0 1 1,8-15-1,-3 0-231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7.9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189 106 21677,'4'-3'1672,"-6"6"-1336,2 6-168,-2 11 680,-1 2-312,-5 10-328,1 5-144,0 4-112,0 1-168,1-5-408,0-1-272,0-10-88,2-7 704,-2-19-264,0-6-176</inkml:trace>
  <inkml:trace contextRef="#ctx0" brushRef="#br0" timeOffset="1">1 92 19100,'17'-10'711,"1"0"-1,0 2 0,0 0 1,1 2-1,0 0 1,27-5-1,-21 5-315,-12 2-250,81-16 551,-86 19-656,0 0-1,0 1 1,0-1 0,0 2-1,0-1 1,0 1 0,0 0-1,0 1 1,10 3 0,-16-5-35,-1 1 1,1-1 0,0 1 0,-1 0-1,1 0 1,-1 0 0,0 0 0,1 0-1,-1 0 1,0 0 0,1 0-1,-1 1 1,0-1 0,0 0 0,0 1-1,0-1 1,0 1 0,0-1 0,-1 1-1,1 0 1,0 2 0,0-1 11,-1 0-1,0 0 1,0-1 0,0 1-1,-1 0 1,1 0-1,-1-1 1,1 1 0,-1 0-1,0 0 1,0-1 0,-2 4-1,-2 4 70,-1-1 0,0 0 0,-1 0-1,1-1 1,-16 15 0,7-9-65,0-2 0,0 0 1,-1 0-1,-1-1 0,0-1 0,0-1 0,-1-1 1,-24 9-1,40-16-164,1-1-1,-1 1 1,1-1 0,0 0 0,-1 0 0,1 1-1,-1-1 1,1 0 0,-1 0 0,1-1 0,-1 1-1,1 0 1,0 0 0,-1-1 0,-1 0 0,2 1 47,0-1 0,0 0 0,1 1 0,-1-1 0,0 0 0,1 0 0,-1 0 0,0 1 1,1-1-1,-1 0 0,1 0 0,-1 0 0,1 0 0,0 0 0,-1 0 0,1 0 0,0 0 0,0 0 0,0 0 1,0 0-1,0-2 0,0-10-844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8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151 1 14387,'1'0'146,"0"-1"1,0 1-1,0 0 1,1 0-1,-1 0 1,0 1-1,0-1 0,0 0 1,0 0-1,0 1 1,0-1-1,0 0 1,0 1-1,0-1 0,0 1 1,0-1-1,0 1 1,0 0-1,0-1 0,-1 1 1,1 0-1,0 0 1,0-1-1,-1 1 1,1 0-1,0 0 0,-1 0 1,1 0-1,-1 0 1,1 0-1,-1 0 0,1 2 1,12 37 2747,-5-3-2562,-2-1 0,-2 1-1,-1 0 1,-2 1 0,-1-1 0,-2 0 0,-8 45 0,5-58-448,0-1 1,-1 1-1,-2-1 0,0-1 1,-2 0-1,0 0 1,-1 0-1,-1-2 0,-1 1 1,-1-2-1,-1 0 1,-21 21-1,-13 4-160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8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0 16540,'-3'6'1147,"0"-1"0,0 1 0,0 0 0,-3 7 0,-9 38 540,-8 55-1310,14-53-188,-4 104 1,13-125-158,1-1-1,2 0 0,1-1 0,14 56 1,-14-74-179,0 1 0,1-1 0,1 1 1,0-1-1,0-1 0,1 1 0,1-1 0,0-1 1,16 17-1,-17-20-161,0 0 0,1-1 0,0-1 0,0 1 0,1-1 0,0 0 0,0-1 1,0 0-1,0-1 0,0 0 0,1 0 0,-1-1 0,18 2 0,29-3-645,4-9-282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8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39 16972,'-16'80'2767,"9"-53"-1335,-4 46 0,10-73-1398,1 1 0,0 0 0,0-1 0,-1 1-1,1 0 1,0 0 0,0-1 0,0 1 0,0 0-1,0-1 1,0 1 0,0 0 0,1 0 0,-1-1-1,0 1 1,0 0 0,0-1 0,1 1 0,-1 0-1,0-1 1,1 1 0,-1 0 0,1 0 0,8-12 266,9-30-235,-11 18 4,0-1 0,-2-1 0,-1 1 0,2-48 0,-7 57 62,1 15-127,-1 0 0,1 0 0,0 0 0,0 0 0,0 0 0,0 0-1,0 0 1,0 0 0,0-1 0,0 1 0,0 0 0,0 0 0,0 0 0,0 0 0,-1 0 0,1 0 0,0 0 0,0 0 0,0 0 0,0 0 0,0 0 0,0 0 0,0 0 0,0 0 0,0 0 0,-1 0 0,1 0 0,0 0-1,0 0 1,0 0 0,0 0 0,0 0 0,0 0 0,0 0 0,0 0 0,0 0 0,-1 0 0,1 0 0,0 0 0,0 1 0,0-1 0,0 0 0,0 0 0,0 0 0,0 0 0,0 0 0,0 0 0,0 0 0,0 0 0,0 0-1,0 0 1,0 0 0,0 1 0,0-1 0,-1 0 0,1 0 0,0 0 0,-8 26 279,4-6-198,2 2 0,0-1 0,1 0 0,1 0-1,5 37 1,-5-56-129,1 0 0,-1 0-1,1 0 1,-1 0-1,1 0 1,0 0-1,0 0 1,-1 0 0,1 0-1,3 3 1,-4-5 33,1 0-1,-1 1 1,0-1 0,1 0 0,-1 1-1,0-1 1,1 0 0,-1 0 0,1 0 0,-1 1-1,1-1 1,-1 0 0,1 0 0,-1 0-1,1 0 1,-1 0 0,0 0 0,1 0 0,-1 0-1,1 0 1,-1 0 0,1 0 0,-1 0 0,1 0-1,-1 0 1,1 0 0,-1-1 0,1 1-1,2-2 27,0 0 0,0-1 0,-1 1 0,1-1 0,-1 0-1,1 1 1,-1-1 0,0 0 0,0 0 0,2-5 0,14-27-163,5-9-38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49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1 191 15699,'1'-9'254,"1"1"0,1-1-1,0 0 1,0 1 0,0-1-1,1 1 1,0 0-1,1 0 1,0 0 0,0 1-1,1 0 1,0 0 0,0 0-1,12-9 1,-10 9 51,0 0 1,1 1-1,0 0 0,0 1 0,1 0 1,-1 0-1,1 1 0,0 0 1,1 1-1,-1 0 0,0 0 1,13 0-1,-21 2-244,0 1 0,0 0 0,0 0 1,0-1-1,0 2 0,0-1 0,0 0 0,0 0 0,0 1 0,0-1 1,0 1-1,0-1 0,0 1 0,0 0 0,0 0 0,0 0 0,0 0 1,-1 0-1,1 0 0,-1 0 0,1 1 0,1 1 0,-1-1-9,-1 0 0,0 1 1,0-1-1,-1 1 0,1-1 0,0 0 0,-1 1 0,1-1 0,-1 1 0,0-1 0,0 1 0,0-1 0,0 1 1,0-1-1,-2 5 0,-2 9 102,0 0 0,-2-1 1,0 1-1,-10 18 0,14-30-116,-31 62 574,-69 98 1,94-154-559,-7 8-256,15-18 181,0 1 1,-1-1-1,1 1 1,0-1-1,-1 1 1,1-1-1,0 1 1,0-1-1,-1 1 1,1 0-1,0-1 1,0 1 0,0-1-1,0 1 1,0-1-1,0 1 1,0 0-1,0-1 1,0 1-1,0-1 1,0 1-1,0 0 1,1-1-1,-1 1 1,0-1-1,1 2 1,17 25-378,-13-19 374,0 0 1,1 0 0,0-1-1,0 1 1,10 7 0,-14-13 35,0-1 1,0 1 0,1-1 0,-1 1 0,0-1 0,1 0 0,-1 0 0,0-1 0,1 1 0,-1 0 0,1-1 0,0 1 0,-1-1 0,1 0 0,-1 0 0,1 0 0,0 0-1,-1 0 1,1-1 0,-1 1 0,1-1 0,-1 0 0,1 0 0,3-1 0,2-2 28,-1-1 0,0 1 0,0-1 0,0-1 0,0 1 0,-1-1-1,0-1 1,0 1 0,6-10 0,3-5 128,23-43 0,-36 61-164,16-36 87,-17 37-109,0 0 0,-1-1 1,1 1-1,0-1 0,-1 1 0,1-1 1,-1 1-1,0-1 0,0 1 0,0-1 1,0 1-1,0-1 0,-1-3 1,0 6-11,1 0 1,0-1-1,-1 1 0,1 0 1,-1-1-1,1 1 1,0 0-1,-1 0 1,1-1-1,-1 1 1,1 0-1,-1 0 1,1 0-1,-1 0 1,1 0-1,-1 0 1,1 0-1,-1 0 1,1 0-1,0 0 1,-1 0-1,1 0 1,-1 0-1,1 0 1,-1 0-1,1 0 1,-1 0-1,1 1 1,-1-1-1,1 0 1,0 0-1,-1 0 1,1 1-1,-1-1 1,1 0-1,0 1 0,-1-1 1,1 1-1,-19 13-1019,17-13 939,-1 3-2,-1-1 0,0 0 0,-1-1 0,1 1 0,0-1 0,-1 1 0,0-1 0,-6 1 0,-14 4-526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55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1897 14467,'1'-10'203,"0"1"-1,1-1 1,0 1 0,1-1-1,0 1 1,1 0 0,0 0-1,5-8 1,45-67 361,-41 67-310,534-772 2133,-323 455-2224,174-233-2953,-385 554 2327,-11 19-92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56.0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12475,'-2'0'1000,"6"3"-600,5 6-96,10 8 712,5 9-280,14 9-71,7 4-49,16 13-16,5 6 0,9 8-136,4 4-80,4 4-152,6-1-136,-3 0-408,0-1-216,-10-4 432,-3 3-80,-4-5-72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29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 19092,'3'-4'1768,"0"12"-1159,-3 7-249,0 5 976,-2 6-488,2 9-416,2 2-112,1 4-264,1-5-144,0-3-384,1-4-176,-1-7-336,-1-6-200,-9-10-2577,-4-14 2673,-3-3-273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0.0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0 261 14715,'5'-11'1681,"3"2"-825,4 0-336,4 1 824,3-1-176,5 0-327,1-1-289,5 1-776,2-1-393,-2 0 513,2 2-128,-10 3-160</inkml:trace>
  <inkml:trace contextRef="#ctx0" brushRef="#br0" timeOffset="1">496 1 17020,'3'9'1632,"-3"9"-1048,-1 4-240,-1 7 776,1 4-383,1 5-225,1 1-96,5-3-176,0-4-120,6-10-48,-1-7-40,4-12-232,-2-7-296,-2-15-456,-2-7 807,-6-11-175,1-5-112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0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4 16652,'-12'-3'2048,"8"3"-1120,0 3-392,2 0 1481,2 1-825,2 0-624,2-2-456,2-2-984,1 3-448,-1-3 1024,7-3-273,1 0-199</inkml:trace>
  <inkml:trace contextRef="#ctx0" brushRef="#br0" timeOffset="1">201 610 17452,'0'0'90,"0"1"-1,0 0 1,0-1 0,0 1 0,0-1 0,0 1-1,0-1 1,0 1 0,1 0 0,-1-1 0,0 1 0,0-1-1,0 1 1,1-1 0,-1 1 0,0-1 0,0 1 0,1-1-1,-1 1 1,1-1 0,-1 0 0,0 1 0,1-1-1,-1 1 1,1 0 0,8-11 1253,7-27-51,-15 35-1191,33-105 1119,8-19-1351,-42 127 126,0-1 0,0 0 1,0 0-1,0 0 0,0 0 0,0 0 1,1 0-1,-1 1 0,0-1 1,0 0-1,0 0 0,0 0 1,0 0-1,0 0 0,0 0 0,1 0 1,-1 0-1,0 0 0,0 0 1,0 0-1,0 0 0,0 0 0,0 0 1,1 1-1,-1-1 0,0 0 1,0 0-1,0 0 0,0 0 1,0-1-1,1 1 0,-1 0 0,0 0 1,0 0-1,0 0 0,0 0 1,0 0-1,1 0 0,-1 0 1,0 0-1,0 0 0,0 0 0,0 0 1,0 0-1,0 0 0,0-1 1,0 1-1,1 0 0,-1 0 0,0 0 1,0 0-1,0-1 0,2 21-77,0-1-1,-2 28 0,0-2 63,0-29 20,1 15-381,1 0-1,6 33 1,-6-57 213,-1-9-141,0-13-15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0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19452,'9'-8'1673,"-8"7"-1233,2 2-200,-1 12 712,-1 6-272,5 11-280,-2 4-168,8 9-152,-2 2-24,6 1 0,-2-2-32,4-8-40,-3-4-88,0-15-240,-2-10-248,-6-14 480,-1-10-88,-2-12-80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1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 19804,'6'6'1921,"-3"-3"-913,-2-5 432,4-1-600,-1-2-624,1 0-536,3 2-672,-2-1 856,-6 5-712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2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1 250 12771,'0'0'81,"0"0"-1,0 0 1,0 0 0,0 0 0,1 0 0,-1 0 0,0 1 0,0-1 0,0 0-1,0 0 1,0 0 0,0 0 0,1 0 0,-1 0 0,0 0 0,0 0-1,0 0 1,0 0 0,1 0 0,-1 0 0,0 0 0,0 0 0,0 0 0,0 0-1,0 0 1,1 0 0,-1 0 0,0 0 0,0 0 0,0 0 0,0 0-1,0-1 1,1 1 0,-1 0 0,0 0 0,0 0 0,0 0 0,0 0 0,0 0-1,0-1 1,6-8 1962,1-16-47,-6 21-1541,17-72 1727,-10 39-1828,21-60 0,-29 97-353,0 0 0,0 0-1,0 0 1,0 0 0,0 1-1,0-1 1,0 0 0,0 0-1,0 0 1,0 0 0,0 0-1,0 0 1,0 0 0,0 0-1,0 0 1,0 1 0,0-1-1,1 0 1,-1 0 0,0 0-1,0 0 1,0 0 0,0 0-1,0 0 1,0 0 0,0 0-1,0 0 1,0 0 0,1 0 0,-1 0-1,0 0 1,0 0 0,0 0-1,0 0 1,0 0 0,0 0-1,0 0 1,1 0 0,-1 0-1,0 0 1,0 0 0,0 0-1,0 0 1,0 0 0,0 0-1,0 0 1,0 0 0,0 0-1,1 0 1,-1 0 0,0-1-1,0 1 1,0 0 0,0 0-1,0 0 1,3 21 36,1 31 40,-4-48-69,6 72 114,1 68-620,-12-172 248,0-3 59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32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65 173 17388,'2'0'180,"0"0"0,0 0 0,0 0 0,1-1-1,-1 1 1,0-1 0,0 1 0,0-1 0,0 0 0,0 0 0,0 0 0,0 0 0,0 0 0,0 0 0,-1 0 0,1-1 0,0 1 0,-1-1 0,1 1 0,-1-1 0,1 0 0,-1 1 0,0-1-1,2-3 1,4-6 158,-1 1 0,9-23 0,-13 25-202,1 0 0,-1 0 0,0 0 0,-1 0 1,1-12-1,-2 19-97,0-1 0,0 0 0,0 1 0,0-1 0,0 1 0,0-1 1,-1 1-1,1-1 0,-1 0 0,1 1 0,-1 0 0,1-1 0,-1 1 0,0-1 0,-1 0 0,1 1-10,0 0-1,1 1 1,-1-1-1,0 1 1,0-1 0,0 1-1,0 0 1,0-1-1,0 1 1,0 0-1,0 0 1,0-1-1,0 1 1,-1 0-1,1 0 1,0 0-1,0 0 1,0 1-1,0-1 1,0 0-1,0 0 1,0 1-1,0-1 1,0 0 0,-2 2-1,-2 0 19,0 1 0,0 0 1,0 1-1,1-1 0,-1 1 0,1 0 1,0 0-1,0 0 0,0 1 0,1-1 1,-1 1-1,-4 9 0,-2 4 3,2 0 0,-10 27 0,13-33 12,1 0 0,1 1 0,0-1 0,1 1 0,0-1 0,1 18 0,0-28-71,1 1 0,1-1 1,-1 1-1,0-1 0,1 1 0,-1-1 0,1 1 1,0-1-1,0 0 0,0 1 0,0-1 0,0 0 1,0 0-1,1 1 0,-1-1 0,1 0 0,-1-1 1,1 1-1,0 0 0,0 0 0,0-1 0,0 1 1,0-1-1,0 1 0,0-1 0,0 0 0,1 0 1,-1 0-1,0 0 0,1-1 0,-1 1 0,1 0 1,-1-1-1,1 0 0,-1 0 0,1 1 0,-1-2 1,4 1-1,3-1-110,0-1-1,0 1 1,0-2 0,-1 1 0,1-1-1,0-1 1,-1 1 0,0-2 0,0 1-1,0-1 1,11-9 0,21-16-296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38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37 144 19148,'-8'16'641,"1"1"-1,1 0 1,-5 19-1,10-29-588,-1 1 1,1-1-1,1 0 1,0 0-1,0 0 0,0 1 1,1-1-1,0 0 0,0 0 1,5 12-1,-6-18-50,0 0 0,0 1 0,1-1-1,-1 0 1,0 0 0,1 0 0,0 0 0,-1 0 0,1 0-1,-1 0 1,1 0 0,0 0 0,0 0 0,0 0-1,-1 0 1,1 0 0,0-1 0,0 1 0,0 0 0,0-1-1,0 1 1,1-1 0,-1 1 0,0-1 0,2 1 0,-1-1 3,0 0 0,0 0 0,-1-1 0,1 1 1,0-1-1,-1 1 0,1-1 0,-1 0 1,1 0-1,0 0 0,-1 0 0,0 0 1,1 0-1,-1 0 0,2-2 0,5-6 26,0 1 1,-1-1-1,-1-1 0,8-12 0,3-8 131,-2 1 0,-1-2 0,-2 0 0,-1-1 0,-1 0 1,5-35-1,-15 49 248,0 18-397,0-1 1,0 1 0,0 0-1,0 0 1,0 0 0,-1 0-1,1 0 1,0 0 0,0-1-1,0 1 1,0 0 0,0 0-1,-1 0 1,1 0 0,0 0-1,0 0 1,0 0 0,0 0-1,-1 0 1,1 0 0,0 0-1,0 0 1,0 0 0,0 0-1,-1 0 1,1 0 0,0 0-1,0 0 1,0 0 0,0 0 0,-1 0-1,1 0 1,0 0 0,0 0-1,0 0 1,0 0 0,-1 0-1,1 1 1,0-1 0,0 0-1,0 0 1,0 0 0,0 0-1,-1 1 1,-1 1 93,-1 1-1,1 0 1,-1 0 0,1 0 0,0 1-1,-2 4 1,-9 21 118,1 0-1,2 0 1,1 1-1,1 0 1,2 1-1,1 0 1,-2 38-1,7-64-192,0 0 0,0 0 0,0 0-1,1 0 1,0 0 0,1 7-1,-1-11-26,-1-1-1,0 1 0,0-1 1,0 0-1,1 1 0,-1-1 1,0 1-1,0-1 0,1 0 1,-1 1-1,0-1 0,1 1 1,-1-1-1,0 0 0,1 0 1,-1 1-1,1-1 0,-1 0 1,0 0-1,1 1 0,-1-1 1,1 0-1,-1 0 0,1 0 1,-1 0-1,1 1 1,1-2-4,-1 1 0,0 0 0,0-1 0,1 1 0,-1-1 0,0 0 0,0 1 0,0-1 0,0 0 0,0 1 0,0-1 0,0 0 0,0 0 0,0 0 0,1-1 1,12-15-59,-2 0 0,16-26 0,-19 28-16,0 1 0,0 0 0,1 0 0,1 1 0,15-14 0,-25 26 63,0 0-1,0 1 0,0-1 0,0 0 0,0 0 0,0 1 0,0-1 0,1 0 0,-1 1 0,0-1 1,0 1-1,0 0 0,1-1 0,-1 1 0,0 0 0,1 0 0,-1 0 0,0 0 0,2 0 0,-2 0 6,0 0-1,0 1 0,0-1 0,0 1 0,0 0 0,0-1 1,0 1-1,0 0 0,0-1 0,-1 1 0,1 0 0,0 0 0,-1 0 1,1 0-1,0 0 0,-1 0 0,1-1 0,0 3 0,2 5 1,-1 1 1,1-1-1,-1 1 0,1 14 0,-1-7 22,-1-12-3,0 0 0,0 0 0,0 0 0,0 0 0,1 0 0,2 6 0,-3-9-10,-1 0 0,1-1 1,-1 1-1,1 0 0,0-1 0,-1 1 1,1-1-1,0 1 0,-1-1 1,1 1-1,0-1 0,0 0 0,-1 1 1,1-1-1,0 0 0,0 0 1,0 1-1,0-1 0,-1 0 0,1 0 1,0 0-1,0 0 0,0 0 0,0 0 1,0 0-1,-1 0 0,1 0 1,0-1-1,0 1 0,0 0 0,-1-1 1,1 1-1,0 0 0,0-1 1,-1 1-1,1-1 0,1 0 0,6-5-77,0 0 0,0 0-1,0-1 1,-1 0 0,0 0-1,6-8 1,33-50-1303,-44 62 1340,7-14-283,-8 6-116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57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1420 17684,'0'-16'275,"2"-1"0,-1 1 0,2 0 0,0 0 0,1 1 0,1-1 0,10-24 0,-7 18 21,158-365 955,34 15-895,46-19-1048,-223 356 332,-11 18-67,-9 14 124,0 0 0,-1-1-1,0 1 1,1-1-1,-1 1 1,0-1-1,-1 0 1,3-6-1,-4 10 255,0-1 0,0 1 0,0 0-1,0 0 1,0 0 0,0-1 0,0 1 0,0 0 0,0 0 0,0 0-1,0-1 1,0 1 0,0 0 0,0 0 0,0 0 0,-1-1-1,1 1 1,0 0 0,0 0 0,0 0 0,0 0 0,0-1 0,0 1-1,-1 0 1,1 0 0,0 0 0,0 0 0,0 0 0,0 0 0,-1 0-1,1-1 1,0 1 0,0 0 0,0 0 0,-1 0 0,1 0-1,0 0 1,0 0 0,0 0 0,-1 0 0,1 0 0,0 0 0,0 0-1,0 0 1,-1 0 0,1 0 0,-15 3-696,10-2 325,-14 3-543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57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15083,'0'15'1569,"9"-5"-1057,8 0-80,9 1 1032,17 7-800,9 1-48,14 10-192,3 4-232,3 6 201,1 1-193,-2 4-144,-5-2-56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58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18140,'9'14'1304,"8"13"-1064,6-2-112,7 14 752,11 10-536,13 11-199,2 2-25,9 4-128,2-1-257,-2-7-543,-6-6 760,-11-7-208,-9-9-72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25.8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7 290 15843,'-1'0'165,"0"-1"0,1 1 0,0-1-1,-1 1 1,1-1 0,-1 1-1,1-1 1,0 0 0,-1 1 0,1-1-1,0 1 1,-1-1 0,1 0-1,0 1 1,0-1 0,0 0 0,0 1-1,0-1 1,0 0 0,0 1 0,0-1-1,0 0 1,0 1 0,0-1-1,0 0 1,0 1 0,0-1 0,1 0-1,-1 1 1,0-1 0,0 0-1,1 1 1,-1-1 0,1 1 0,-1-1-1,19-30 847,-10 18-499,111-177 216,-119 189-739,21-25-110,-22 26 114,0-1 0,1 1 0,-1-1 0,0 1 0,1 0 0,-1-1 0,0 1 0,1-1 0,-1 1 0,1 0 0,-1-1 0,1 1 0,-1 0 0,1-1 0,-1 1 0,1 0 0,-1 0 0,1 0 0,-1 0 0,1-1 0,0 1 0,-1 0 0,1 0 0,-1 0 0,1 0 0,-1 0 0,1 0 0,0 0 0,-1 1 0,1-1 0,-1 0 0,1 0 0,-1 0 0,1 0 0,-1 1 0,1-1 0,-1 0 0,1 1 0,-1-1 0,1 0 0,-1 1 0,1-1 0,-1 0 0,0 1 0,1-1 0,-1 1 0,0-1 0,1 1 0,-1 0 0,4 11-43,-1 0-1,0 1 1,-1-1-1,-1 1 0,0 23 1,0-6 24,1-2 7,1 13 8,7 43 1,-10-82-33,0-1 0,0 0 0,1 0 0,-1 0 1,0 1-1,0-1 0,1 0 0,-1 0 0,1 0 0,-1 0 0,1 0 1,-1 0-1,1 0 0,0 0 0,0 0 0,-1 0 0,1 0 0,0 0 0,0 0 1,2 1-1,-2-2 22,0-1 0,0 1 0,0 0 1,-1-1-1,1 1 0,0 0 0,0-1 0,0 1 1,-1-1-1,1 1 0,0-1 0,-1 0 1,1 1-1,0-1 0,-1 0 0,1 1 0,-1-1 1,1 0-1,-1 0 0,1 1 0,-1-1 0,1 0 1,-1 0-1,0 0 0,0 0 0,1 0 1,-1 1-1,0-2 0,7-24-300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26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105 0 17892,'4'15'1392,"-2"-2"-1072,1 3-144,0 5 440,0 4-112,-1 2-263,0 2-105,1 2-112,-2-1 0,1-4-184,-2-1-225,0-9-183,-2-6 480,-1-4-128,0-4-88</inkml:trace>
  <inkml:trace contextRef="#ctx0" brushRef="#br0" timeOffset="1">1 122 18620,'3'-2'1960,"6"2"-1407,1 0-249,4-1 1048,5-3-680,4-1-280,3 1-736,2 0-424,-4-1 656,-2 2-136,-6-3-128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26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49 194 20244,'0'13'1577,"-7"9"-1233,1 4-152,-5 9 608,2 2-296,0 7-312,4-1-64,3-3-56,5-3-40,7-10-32,2-5-16,5-15-16,0-6-136,4-11-520,-2-7-376,-6-16 872,-2-6-176,-1-10-112</inkml:trace>
  <inkml:trace contextRef="#ctx0" brushRef="#br0" timeOffset="1">28 10 18132,'-12'-10'2088,"11"10"-1280,-4 2-367,4 2 1559,1 0-1024,3 1-1208,4-1-536,3 5 648,2-1-240,1 4-136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27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1 234 19332,'0'0'56,"0"1"0,0-1 0,0 1 0,0-1 0,0 0 0,0 1 0,0-1 0,0 0 0,0 1 0,0-1 0,0 1 0,0-1 0,0 0 0,1 1 0,-1-1 0,0 0 0,0 1 0,0-1 0,1 0 0,-1 1 0,0-1 0,0 0 0,1 0 0,-1 1 0,0-1 0,0 0 0,1 0 0,-1 1 0,0-1 0,1 0 0,-1 0 0,0 0 0,1 0 0,-1 0 0,0 1 0,2-1 0,9-11 879,9-22-122,-6 2-771,11-36-1,-15 36-840,17-35 0,-27 66 771,0 0 1,0 0-1,0-1 0,0 1 1,0 0-1,1 0 1,-1-1-1,0 1 1,0 0-1,0 0 1,0-1-1,0 1 1,0 0-1,1 0 1,-1-1-1,0 1 1,0 0-1,0 0 0,1 0 1,-1-1-1,0 1 1,0 0-1,1 0 1,-1 0-1,0 0 1,0 0-1,1 0 1,-1 0-1,0-1 1,0 1-1,1 0 1,-1 0-1,1 0 0,2 10-355,-1 23 226,-2-28 81,-1 212-218,-1-204 266,-2-5-18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27.6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17812,'-1'7'2016,"2"7"-1384,-1 4-312,0 8 1505,2 8-1265,-1 3-192,3 2-160,1-3-152,-1-1-424,0-4-224,1-5-480,-4-8-1465,-2-10 2041,-1-10-384,-2-12-272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28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0 529 15763,'18'0'1969,"2"-2"-1209,5-9-336,2-2 1336,8-4-1215,5-2-329,-4-2-1257,-4-1 1113,-9 5-336,-4 1-208</inkml:trace>
  <inkml:trace contextRef="#ctx0" brushRef="#br0" timeOffset="1">468 269 17780,'8'10'2064,"0"11"-1368,-10 2-328,2 4 1753,-3 4-1529,2 3-368,1-2-728,0-2-424,0-9 768,-6-10-192,2-14-160</inkml:trace>
  <inkml:trace contextRef="#ctx0" brushRef="#br0" timeOffset="2">427 4 19548,'3'-4'1721,"-6"6"-1233,0 5-240,0 4 664,3-1-504,0 5 280,0-2-600,-7 6-88,0 2-24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28.6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0 480 17332,'0'-23'1021,"1"1"1,1 0 0,1-1-1,7-26 1,0-6-141,32-206-890,-36 237-217,-5 24 128,0 5 13,0 39-57,-1-35 175,3 217-197,-3-285-411,1 16 173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49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8 493 16035,'-2'3'342,"-4"4"1262,8-11-212,5-10-613,91-211 2788,-37 88-3069,-48 107-395,26-53 226,-39 82-322,0 1 0,0-1 0,1 1 0,-1-1 0,0 1 0,0-1 0,1 1 0,-1-1 0,0 1 0,1-1-1,-1 1 1,0 0 0,1-1 0,-1 1 0,1 0 0,-1-1 0,0 1 0,1 0 0,-1-1 0,1 1 0,-1 0 0,2-1 0,0 12 128,-5 29 48,2-34-158,-5 49 75,-23 274 83,29-327-186,0 5-50,-1 0 0,1 0 0,1 0 0,-1 1 1,3 8-1,-3-16 39,0 0 0,0 0 0,0 1 0,0-1 0,0 0 0,0 0 0,0 0 0,1 0 0,-1 0 0,0 1 0,0-1 0,0 0 0,0 0 0,0 0 0,0 0 0,0 0 0,0 0 0,0 0 0,1 1 0,-1-1 0,0 0 0,0 0 0,0 0 0,0 0 0,0 0 0,1 0 0,-1 0 0,0 0 0,0 0 0,0 0 0,0 0 0,0 0 0,1 0 0,-1 0 0,0 0 0,0 0 0,0 0 0,0 0 0,0 0 0,1 0 0,-1 0 0,0 0 0,0 0 0,0 0 0,0 0 0,0 0 0,1 0 0,-1-1 0,0 1 0,0 0 0,0 0 0,0 0 0,0 0 0,0 0 0,0 0 0,0 0 0,1-1 0,-1 1 0,0 0 0,0 0 0,0 0 0,0 0 0,0 0 0,0-1 0,5-9-542,-1-4 319,-2 0-1,2-21 1,-1-6-223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29.0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7 171 17780,'-1'4'381,"-1"0"-1,1 1 1,0-1 0,1 0-1,-1 0 1,1 1 0,-1-1-1,2 6 1,-1-9-325,0 0 1,0 0-1,0 0 0,0-1 1,0 1-1,0 0 0,0 0 0,0 0 1,1-1-1,-1 1 0,0 0 1,0 0-1,1-1 0,-1 1 0,1 0 1,-1-1-1,0 1 0,1 0 1,0-1-1,-1 1 0,1-1 0,-1 1 1,1-1-1,0 1 0,-1-1 1,1 1-1,0-1 0,-1 1 0,1-1 1,0 0-1,0 0 0,-1 1 1,1-1-1,0 0 0,0 0 0,0 0 1,-1 0-1,1 0 0,0 0 1,0 0-1,0 0 0,-1 0 0,1 0 1,0 0-1,0-1 0,-1 1 1,1 0-1,0-1 0,0 1 0,-1 0 1,1-1-1,1 0 0,3-2 27,1-1 0,-1 0 0,1 0 0,-1-1 0,0 0 0,-1 1 0,1-2 0,-1 1 0,0 0 0,0-1 0,-1 0 0,0 0 1,4-10-1,-1 2-10,-1 0 0,0 0 0,-1 0 0,-1-1 0,2-17 0,-5 29-64,1 0 1,-1 0 0,0 0 0,0 0 0,-1 0 0,1 0-1,-1 1 1,1-1 0,-1 0 0,0 0 0,0 0 0,-2-4-1,2 6-6,1 1 0,-1-1-1,1 1 1,-1-1 0,1 1-1,-1-1 1,1 1 0,-1-1 0,1 1-1,-1 0 1,0-1 0,1 1-1,-1 0 1,1-1 0,-1 1-1,0 0 1,1 0 0,-1 0-1,0-1 1,1 1 0,-1 0 0,-1 0-1,1 1 2,-1-1-1,0 1 1,1-1-1,-1 1 1,0-1-1,1 1 1,-1 0-1,1 0 1,-1 0-1,1 0 1,0 0-1,-1 0 1,0 1-1,-5 5 0,1 0-1,0 0 0,1 0 1,0 1-1,0 0 0,0 0 1,1 0-1,0 1 0,-3 10 1,0 2 26,2 1 1,-6 36-1,9-43 2,1 0 0,0 0 0,1 0 1,1 0-1,0-1 0,5 23 0,-5-32-43,1 0 1,0-1-1,-1 1 1,1-1 0,1 1-1,-1-1 1,1 1-1,0-1 1,6 7-1,-7-9-24,1 1 1,-1-1-1,1 0 0,0-1 0,0 1 0,-1 0 0,1-1 0,0 0 0,0 0 1,1 0-1,-1 0 0,0 0 0,0 0 0,0-1 0,1 0 0,4 1 0,19-4-101,-2-4-66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1:59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16460,'-6'6'1424,"16"15"-952,9 14-152,7 14 592,6 9-192,10 9-200,7 2-15,7-2-193,8-2-24,-1-9-592,1-4 1728,1-11-1296,-1-8 64,-6-10 48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00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 16243,'7'0'2313,"9"-5"-1505,-2 1-264,11-3-192,-3-2 1201,8-4-1057,2 2-64,4-2-56,0 1-96,5 8-304,-4-1-208,-2 5-360,-5 5-256,-5 5-129,-5-2 673,-10 8-232,-4-1-192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00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0 16035,'-3'10'1265,"9"3"-857,3-1-144,6-6 488,4-1-216,6-5-120,-1-4-152,1-5-584,0 1 144,-4-2 152,0 7-96,-4 6-144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01.2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16732,'11'1'648,"0"1"1,0-2-1,0 1 1,0-2 0,0 1-1,0-2 1,12-2-1,30-2-114,-40 5-504,1 1-1,0 0 1,0 1 0,0 1-1,-1 0 1,22 6 0,-31-6-31,0-1 0,-1 1 1,1-1-1,-1 1 0,1 0 1,-1 0-1,0 1 1,0-1-1,0 1 0,0 0 1,0-1-1,-1 1 0,1 0 1,-1 1-1,0-1 1,0 0-1,0 1 0,0-1 1,-1 1-1,1-1 0,-1 1 1,0 0-1,0 0 1,0 0-1,0-1 0,-1 1 1,0 0-1,0 4 1,-1 12 0,-1 0 1,-1 0 0,-1 0-1,-12 35 1,6-19 4,-4 13-313,-1-1 1,-3 0-1,-28 55 1,39-92 74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05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45 20428,'-4'6'1769,"-1"-3"-1289,3 0-224,6-2 672,7-1-232,10-1-248,3-5-184,10-1-144,0-2-80,4 0-112,-1-1-96,-6 1-224,-5 2-176,-9 7-464,-7 3-192,-10 4 816,-3 2-249,-4 1-87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06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 17348,'6'16'2176,"1"-8"-1288,7-3-248,8-2 1473,7-8-1081,3-2-128,3-3-239,1-3-129,-4 1-536,-1-1-456,-7 5-353,-3-1 649,-5 8-160,-3-1-144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08.4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23 17332,'0'-22'2890,"0"22"-2860,0 0 0,0 0 0,0 0 0,0 1 0,0-1 0,0 0 0,0 0 0,0 0 0,0 0 0,0 0 0,0 0 0,0 0 0,0 0 0,0 0 0,0 0 0,0 0 0,0 0 0,0 0 0,0 0 0,0 0 0,-1 0 0,1 0 0,0 0 0,0 0 0,0 0 1,0 0-1,0 0 0,0 0 0,0 0 0,0 0 0,0 0 0,0 0 0,0 0 0,0 0 0,0 0 0,0 0 0,0-1 0,0 1 0,0 0 0,0 0 0,0 0 0,0 0 0,0 0 0,0 0 0,0 0 0,0 0 0,0 0 0,0 0 0,0 0 0,0 0 0,-4 13 584,-2 26-160,-3 50-1,9-71-298,0 0 0,1 0 0,1 0 0,0 0 0,6 20 0,-7-35-136,0 0 0,0 0-1,0-1 1,0 1 0,0 0 0,1-1 0,-1 1 0,1 0-1,0-1 1,0 0 0,0 0 0,0 1 0,0-1 0,4 2-1,-5-3-52,0 0 0,0-1 0,1 0 0,-1 1-1,0-1 1,1 0 0,-1 0 0,0 0-1,0 1 1,1-1 0,-1-1 0,0 1 0,1 0-1,-1 0 1,0 0 0,1-1 0,-1 1 0,0-1-1,0 1 1,0-1 0,1 1 0,-1-1-1,0 0 1,0 1 0,0-1 0,0 0 0,0 0-1,0 0 1,0 0 0,0 0 0,-1 0 0,1 0-1,0 0 1,0-2 0,3-3-63,0-1 1,0-1-1,-1 1 0,0 0 1,0-1-1,-1 1 1,0-1-1,0 0 0,-1 0 1,1-13-1,0-23-372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08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6 18244,'-4'-4'2096,"2"3"-735,2 2 375,3 3-512,3 4-472,0-1-367,1-3-802,0 3-431,1-1 688,-4 0-104,-3-6-168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09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20 15355,'-15'-8'2560,"15"8"-2478,0 0 0,0 0 1,0 0-1,0 0 0,0-1 0,-1 1 1,1 0-1,0 0 0,0 0 1,0 0-1,0-1 0,0 1 0,0 0 1,0 0-1,0 0 0,0-1 1,0 1-1,0 0 0,0 0 0,0 0 1,0-1-1,0 1 0,0 0 1,0 0-1,0 0 0,0 0 0,0-1 1,0 1-1,0 0 0,0 0 1,0 0-1,1-1 0,-1 1 0,0 0 1,0 0-1,0 0 0,0 0 1,0-1-1,2 1 100,-1-1 0,1 0 0,0 1 0,-1-1 0,1 1 0,0-1 0,-1 1 0,1 0 0,0 0 0,-1-1 0,1 1 0,0 0 0,-1 1 0,1-1 0,2 0 0,-1 1-157,1-1 0,0 0 0,-1 1 0,1 0 0,-1 0 0,1 0 0,-1 0 0,1 1 0,-1-1 1,0 1-1,0 0 0,0 0 0,0 0 0,0 0 0,0 1 0,0-1 0,-1 1 0,1 0 0,-1-1 0,0 1 0,0 0 0,0 0 0,0 1 1,0-1-1,-1 0 0,1 1 0,-1-1 0,0 1 0,0-1 0,0 1 0,-1-1 0,1 1 0,-1 0 0,0-1 0,0 1 0,0 0 0,-1-1 1,1 1-1,-2 6 0,-4 9 20,0 0 1,-1 0-1,-1 0 1,-1-1 0,-17 27-1,-16 34 311,42-78-346,-1-1 0,1 1 0,0 0-1,-1-1 1,1 1 0,0 0 0,0 0 0,-1-1 0,1 1-1,0 0 1,0 0 0,0 0 0,0-1 0,0 1 0,0 0-1,0 0 1,0 0 0,0-1 0,0 1 0,1 1-1,-1-2-4,1 0-1,-1 1 0,1-1 0,-1 0 0,1 0 0,-1 0 0,0 0 0,1 0 0,-1 0 0,1 0 0,-1 0 0,1 0 0,-1 0 1,1 0-1,-1 0 0,1 0 0,-1 0 0,1 0 0,-1 0 0,1 0 0,-1-1 0,1 1 0,0 0 0,33-20-227,-30 17 86,11-8-120,-1-1 0,0 0 0,22-26 0,-6 4-18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0.2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44 16516,'5'-7'613,"-3"3"-377,0 1 0,0-1 0,0 1-1,0 0 1,1 0 0,0 0 0,-1 1 0,1-1-1,0 0 1,6-3 0,-9 7-108,1 0 0,-1 0 0,1 0 1,-1-1-1,1 1 0,-1 0 0,0 0 0,0 0 0,1 0 0,-1 0 1,0 0-1,0 0 0,0 0 0,0 0 0,0 0 0,0 0 1,0 0-1,-1 0 0,1 1 0,-6 29 673,-1 0 0,-1 0 0,-19 45 0,1-3-237,18-49-413,-17 62 252,24-79-379,0 0 1,0 1-1,0-1 1,1 1-1,-1-1 1,2 0-1,-1 1 1,1-1-1,3 11 0,-4-17-25,1 1 0,-1-1 0,1 0 0,0 1-1,-1-1 1,1 1 0,0-1 0,0 0-1,0 0 1,0 1 0,0-1 0,0 0 0,0 0-1,0 0 1,1 0 0,-1 0 0,0-1-1,1 1 1,-1 0 0,0 0 0,1-1-1,-1 1 1,1-1 0,-1 1 0,1-1 0,-1 0-1,1 0 1,-1 0 0,1 0 0,-1 0-1,1 0 1,0 0 0,-1 0 0,1 0 0,-1-1-1,1 1 1,-1 0 0,1-1 0,-1 0-1,0 1 1,3-2 0,3-2-182,1 0-1,-1 0 0,0 0 1,0-1-1,0 0 1,8-8-1,-11 9-51,0 0 1,0-1-1,0 1 1,0-1-1,-1 0 0,1 0 1,-1 0-1,-1 0 0,1 0 1,-1-1-1,0 1 1,0-1-1,0 0 0,1-11 1,-3 2-686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09.8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 19492,'6'4'2001,"1"2"-1417,3-3-224,2-3 872,8-4-552,3-1-88,8-2-408,-1-3-264,8 1-776,-5 1-272,-1 2 864,2 6-208,-5 6-216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0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12 18620,'1'0'98,"-1"0"1,1 0-1,-1 0 0,1 0 0,-1 0 1,1 0-1,-1 0 0,1 0 0,-1 1 1,1-1-1,-1 0 0,1 0 1,-1 0-1,0 1 0,1-1 0,-1 0 1,1 0-1,-1 1 0,0-1 1,1 0-1,-1 1 0,0-1 0,1 0 1,-1 1-1,0-1 0,0 1 0,1 0 1,-1 16 1664,-14 27-235,8-26-1274,-12 39 159,-17 60-184,30-95-220,1-1 1,1 1-1,-1 30 0,4-50-8,0-1 0,-1 1 0,2-1 0,-1 1 0,0-1 0,0 1 0,0-1 0,1 0 0,-1 1 0,0-1 0,1 0 0,-1 1 0,1-1 0,0 0 0,-1 1 0,1-1 0,0 0 0,0 0 0,0 0 0,0 0 0,1 1 0,0-1-1,-1 0 0,0-1 0,1 1-1,-1-1 1,1 0 0,-1 1 0,1-1 0,-1 0-1,0 0 1,1 0 0,-1 0 0,1 0 0,-1 0-1,1 0 1,-1-1 0,3 0 0,5-2-215,0-1-1,0 0 1,0 0 0,13-10 0,54-42-1530,-55 40 1204</inkml:trace>
  <inkml:trace contextRef="#ctx0" brushRef="#br0" timeOffset="1">496 2 17348,'0'-2'2968,"2"10"-2424,-4 6 1361,0 3-665,0 15-456,-2 0-200,-1 3-512,3 7-344,-3-3-768,1-3 456,-2-10 352,3-3-200,2-8-160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0.7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1 158 18884,'3'-7'271,"0"0"0,1 0-1,0 0 1,1 1 0,-1 0 0,1 0-1,0 0 1,0 1 0,1 0 0,0 0-1,0 0 1,0 0 0,1 1 0,10-6-1,4 0 89,0 1-1,0 0 0,37-9 1,-51 16-316,13-3 50,-1 0-1,29-2 1,-44 7-90,0-1 1,1 1-1,-1 0 1,0 0 0,0 0-1,0 1 1,0 0-1,1-1 1,-1 2 0,0-1-1,0 0 1,-1 1-1,1-1 1,0 1 0,0 0-1,-1 1 1,1-1-1,3 4 1,-5-4 6,0 1-1,-1-1 1,0 0 0,1 1 0,-1-1-1,0 1 1,0 0 0,0-1-1,-1 1 1,1 0 0,-1-1 0,1 1-1,-1 0 1,0 0 0,0-1 0,0 1-1,0 0 1,-1 0 0,1-1-1,-1 1 1,0 0 0,0-1 0,0 1-1,0-1 1,-2 5 0,-3 5 88,-1-1-1,1 0 1,-18 20 0,5-9 178,-31 29 0,40-42-530,0 0 0,-1-2 0,0 1 0,0-1 0,-19 9 0,8-11-476,22-6 225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1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16235,'13'-1'1569,"3"1"-977,0 2-160,5 10 680,3 2-216,-1 12-175,-5 8-153,-3 12-176,-5 9-136,-6 7-56,-2 5-128,-14 2-224,-5 2-200,-9-6 312,0-7-24,-7-12-64,-1-8-24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2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32 15035,'5'-19'1600,"-5"9"-703,0 10-869,0 0 0,0 0 1,0 0-1,0-1 0,0 1 1,0 0-1,0 0 0,0 0 1,0 0-1,0 0 0,0 0 1,0 0-1,0-1 0,0 1 1,0 0-1,0 0 0,0 0 1,0 0-1,0 0 0,0 0 1,0 0-1,0 0 0,0 0 1,-1 0-1,1 0 0,0-1 1,0 1-1,0 0 0,0 0 1,0 0-1,0 0 0,0 0 1,0 0-1,-1 0 0,1 0 1,0 0-1,0 0 0,0 0 1,0 0-1,0 0 0,0 0 1,0 0-1,0 0 0,-1 0 1,1 0-1,0 0 0,0 0 1,0 0-1,0 0 0,0 0 1,0 0-1,0 1 0,-2 0 124,0 2 0,1-1 0,-1 0 0,1 0 0,-1 0 0,1 1 0,0-1 0,0 1 0,0-1 0,1 1 0,-1-1 0,0 5 0,-1-1 66,-13 53 77,2 0 0,3 1-1,2 0 1,1 88 0,8-125-331,0 0 1,2 0-1,0-1 1,2 1-1,0-1 0,10 25 1,-12-38-58,1-1-1,0 1 1,0-1 0,1 0 0,0 0-1,1-1 1,-1 1 0,1-1 0,1-1 0,-1 1-1,1-1 1,0 0 0,1 0 0,-1-1-1,1 0 1,0-1 0,16 7 0,-19-9 40,1 0 1,0 0 0,0-1-1,0 0 1,0 0-1,10 0 1,-6-2-69,0-1 1,0 0-1,14-4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3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32 13099,'9'-17'1788,"0"2"2514,-6 16-2500,-2 7-927,26 223 1712,19-5-5035,-55-235 1620,-1-10 255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4.0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77 16748,'26'6'2144,"1"-2"-1328,4-7-312,2-4 1441,10-4-1105,1-2-96,-2 0-592,-2-2-520,-6 4 360,-8 0-96,-8 9-144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4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335 66 15507,'1'-2'165,"-1"0"0,0 0 0,1-1 0,-1 1 1,0 0-1,0 0 0,0-1 0,0 1 0,0 0 0,-1 0 0,1 0 0,-1-1 0,1 1 0,-1 0 0,0 0 0,0 0 0,0 0 0,0 0 0,0 0 0,-1 0 0,1 1 0,0-1 0,-1 0 0,1 1 0,-1-1 0,0 1 0,0-1 0,1 1 1,-1 0-1,0 0 0,0 0 0,0 0 0,0 0 0,0 0 0,0 0 0,-1 1 0,1-1 0,0 1 0,0 0 0,0-1 0,-1 1 0,1 0 0,0 0 0,-3 1 0,-7 0 92,-1 0 0,1 1 0,0 0 0,0 1 0,0 0-1,-14 6 1,-70 35-38,62-27-129,-13 7-63,46-22-30,1-1-1,0 0 1,0 1 0,0-1-1,0 1 1,0-1 0,0 0-1,0 1 1,0-1 0,0 0-1,0 1 1,1-1 0,-1 0-1,1 1 1,-1-1 0,1 0-1,-1 0 1,2 2 0,0 2-5,7 28-49,-2 1 0,-1 0 0,2 61 0,-12 103-216,-4-76 167,-3 78-67,11-195 136,0 0-1,0 0 0,1 0 1,0-1-1,-1 1 1,4 9-1,-3-13 27,-1 0 1,1 0-1,-1 0 0,1 0 1,0 0-1,-1 0 0,1 0 1,0 0-1,0-1 0,-1 1 0,1 0 1,0-1-1,0 1 0,0-1 1,0 1-1,0-1 0,0 1 1,0-1-1,0 1 0,0-1 0,0 0 1,0 0-1,0 1 0,0-1 1,1 0-1,-1 0 0,0 0 1,0 0-1,0-1 0,0 1 1,0 0-1,0 0 0,0-1 0,0 1 1,0 0-1,1-1 0,11-5-71,-1 0 0,-1 0-1,1-2 1,-1 1 0,0-1-1,17-17 1,6-3-435,-30 25 432,17-13-172,0-1 0,-2-1 0,19-20 1,-20 13-36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5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2 15835,'0'0'52,"0"0"0,0 0 0,0 0 0,0 0-1,0 0 1,0 0 0,0-1 0,0 1-1,1 0 1,-1 0 0,0 0 0,0 0 0,0 0-1,0 0 1,0 0 0,0 0 0,0 0 0,1 0-1,-1 0 1,0 0 0,0 0 0,0 0-1,0 0 1,0 0 0,1 0 0,-1 0 0,0 0-1,0 0 1,0 0 0,0 0 0,0 0 0,0 0-1,1 0 1,-1 0 0,0 0 0,0 0-1,0 0 1,0 0 0,0 0 0,0 0 0,1 0-1,-1 0 1,0 0 0,0 1 0,0-1 0,0 0-1,0 0 1,0 0 0,0 0 0,0 0-1,0 0 1,0 1 0,0-1 0,1 0 0,-2 13 1526,-7 21-109,6-28-1058,-28 131 1775,27-120-2126,1 0 0,1 0 1,1 0-1,0 1 1,1-1-1,5 20 1,-6-35-59,0 1 0,1-1 1,-1 0-1,1 0 1,0 0-1,0 0 1,0 1-1,0-1 0,0 0 1,0 0-1,0-1 1,1 1-1,-1 0 1,1 0-1,-1-1 0,1 1 1,0-1-1,-1 1 1,1-1-1,0 0 1,0 1-1,3 0 0,-3-2-19,1 1-1,-1-1 0,1 0 0,-1 0 0,1 0 0,-1 0 0,1 0 0,-1-1 0,1 1 0,-1-1 0,0 0 0,1 0 0,-1 1 0,0-2 1,0 1-1,1 0 0,-1 0 0,0-1 0,3-2 0,1-1-126,0 0 0,0 0 0,-1 0-1,1 0 1,-1-1 0,-1 0 0,1 0 0,-1-1 0,0 1 0,-1-1 0,1 0-1,-1 0 1,-1 0 0,3-8 0,0-11-305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5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7 22133,'-7'0'1744,"2"0"-1344,2 0-192,2 0 328,1-1-1528,1 1 672,2-6-152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0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 17092,'1'6'1568,"3"-1"-920,4 1-224,7-2 768,7-2-247,7-2-217,2-4-72,5-5-216,-5-3-264,2-2-768,-1 0 896,-8 1-376,-2 4-40,-8 8-88</inkml:trace>
  <inkml:trace contextRef="#ctx0" brushRef="#br0" timeOffset="1">5 256 16748,'10'6'1656,"4"-8"-832,1-5-240,11-4 745,4-5-209,4-3-152,3-2-120,1-1-304,-3 1-336,-6 4-912,-2 1 504,-9 9 48,-6 1-88,-4 6-160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6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 17348,'1'-1'132,"6"-3"826,-1-1-1,1 1 1,0 1-1,0-1 1,15-4 0,-21 7-927,1 1 1,-1 0-1,0 0 1,1 0-1,-1 0 0,1 0 1,-1 0-1,1 0 1,-1 0-1,1 1 1,-1-1-1,0 0 1,1 1-1,-1-1 1,1 1-1,-1 0 0,0-1 1,0 1-1,1 0 1,-1 0-1,0 0 1,0 0-1,0 0 1,0 0-1,0 0 1,0 0-1,0 0 0,0 0 1,-1 1-1,1-1 1,0 0-1,-1 0 1,1 1-1,-1-1 1,1 1-1,-1-1 1,0 1-1,1-1 0,-1 2 1,2 9-14,-1-1 0,0 1 0,0-1 0,-1 1 0,-1-1 1,0 1-1,0-1 0,-5 16 0,-4 9-24,-17 44 1,11-42-13,8-19-40,-11 36 1,18-54 52,1-1 1,0 1 0,0 0-1,0-1 1,-1 1-1,1-1 1,0 1 0,0 0-1,0-1 1,0 1 0,0 0-1,0-1 1,0 1 0,0 0-1,0-1 1,1 1 0,-1-1-1,0 1 1,0 0 0,0-1-1,1 1 1,-1-1 0,0 1-1,1 0 1,-1-1 0,1 1-1,-1-1 1,0 1-1,1-1 1,-1 0 0,1 1-1,-1-1 1,1 1 0,0-1-1,1 1-35,0-1 0,0 0-1,0 0 1,0 1-1,0-1 1,0-1 0,0 1-1,0 0 1,0 0-1,0-1 1,2 0 0,10-4-535,-1 0 1,16-9 0,-18 8 372,0 0 0,0-1-1,14-13 1,4-9-320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6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17972,'10'2'1952,"3"3"-1360,3 0-248,3-2 1089,7-5-889,3-2-208,-1-2-728,-1-1-288,-2 3 552,-2 2-160,-10 2-168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7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0 15019,'0'0'185,"1"1"-1,0-1 1,-1 0-1,1 1 1,-1-1-1,0 1 1,1-1-1,-1 0 1,1 1-1,-1-1 1,1 1-1,-1-1 1,0 1-1,0-1 1,1 1-1,-1 0 1,0-1-1,0 1 1,1-1-1,-1 1 1,0-1-1,0 1 0,0 0 1,0-1-1,0 1 1,0 0-1,0-1 1,0 2-1,0 25 1518,-1-19-1196,-2 55 2012,3-62-2464,0-1 1,0 0-1,0 0 1,-1 1-1,1-1 1,0 0 0,0 0-1,0 0 1,-1 0-1,1 1 1,0-1-1,0 0 1,-1 0 0,1 0-1,0 0 1,0 0-1,-1 0 1,1 0-1,0 0 1,0 1-1,-1-1 1,1 0 0,0 0-1,-1 0 1,1 0-1,0 0 1,0-1-1,-1 1 1,1 0-1,0 0 1,0 0 0,-1 0-1,1 0 1,0 0-1,0 0 1,-1 0-1,1-1 1,0 1-1,0 0 1,0 0 0,-1 0-1,1-1 1,0 1-1,0 0 1,0 0-1,-1 0 1,1-1 0,0 1-1,0-1 1,-3 0 356,3 1-382,-3 12-58,-22 71 60,-16 104-1,41-183-24,-2 6-26,0 0 1,1 0 0,1-1-1,0 18 1,0-25 9,0-1 1,1 1-1,-1-1 1,0 1-1,0-1 1,1 0-1,-1 1 0,1-1 1,-1 1-1,1-1 1,0 0-1,-1 0 1,1 1-1,0-1 1,0 0-1,0 0 1,0 0-1,0 0 0,0 0 1,0 0-1,1 0 1,-1 0-1,0 0 1,0-1-1,1 1 1,-1 0-1,0-1 0,1 1 1,-1-1-1,1 0 1,-1 1-1,0-1 1,1 0-1,-1 0 1,1 0-1,-1 0 1,1 0-1,-1 0 0,3-1 1,14-3-124,0-1-1,-1-1 1,0 0 0,0-2-1,22-12 1,0 0-925,-23 13 101,26-18 0,-38 23 256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7.8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 16107,'18'-13'2145,"-7"2"-1121,-4 3 2337,-7 21-2113,-2 11-600,-1 5-216,-2 10-256,0 1-128,2 3-272,3 1-176,-3-8-504,3-6-280,-3-9 888,3-3-224,-5-10-185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8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1 178 20868,'38'-30'1961,"-16"12"-1376,1 1-1,0 0 0,31-15 1,49-12 238,-90 39-789,0 2 0,0-1 0,0 2 0,0 0 0,0 0 0,20 1 0,-30 1-35,0 0-1,0 0 0,-1 1 1,1-1-1,0 1 1,0-1-1,-1 1 0,1 0 1,-1 0-1,1 1 0,-1-1 1,1 0-1,-1 1 1,0-1-1,1 1 0,-1 0 1,0 0-1,0 0 1,0 0-1,0 0 0,-1 0 1,1 0-1,-1 1 0,1-1 1,-1 1-1,0-1 1,0 1-1,0 0 0,0-1 1,0 1-1,-1 0 1,1 5-1,2 14 139,-1 0 0,-1 1-1,-1 0 1,-1-1 0,-2 1 0,-7 38-1,9-60-123,1 0-1,-1 0 0,1 0 0,-1 0 0,1 0 0,-1 0 0,1 1 0,-1-1 0,0-1 0,0 1 0,0 0 0,0 0 0,1 0 1,-1 0-1,0-1 0,0 1 0,-1 0 0,1-1 0,0 1 0,0-1 0,0 1 0,0-1 0,0 1 0,-1-1 0,1 0 0,0 0 1,0 1-1,0-1 0,-2 0 0,-5 0-105,0 0 0,0-1 0,-13-2 0,1 0-368,-49 3-1797,66-2 1810,3-8-63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8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 16828,'7'-2'228,"1"1"1,-1 0 0,0 0-1,1 1 1,-1 0 0,1 0-1,-1 1 1,1 0 0,-1 0-1,0 0 1,1 1 0,-1 0 0,0 1-1,0 0 1,-1 0 0,1 0-1,0 1 1,-1 0 0,0 0-1,8 7 1,-5-2-76,0 0-1,0 1 1,-1 0 0,-1 0 0,0 1-1,0 0 1,-1 0 0,0 0-1,-1 1 1,0 0 0,3 15-1,-2-5-120,-1 1-1,-2 0 0,0 0 1,-1 1-1,-1-1 0,-2 0 0,0 1 1,-1-1-1,-2 0 0,-11 44 1,10-53-118,0 0 0,-1 0 1,-1 0-1,0-1 0,-1 1 1,0-2-1,-18 21 1,18-25 22,0 1 1,-1-1 0,-1-1 0,1 1-1,-1-2 1,0 1 0,-1-2 0,1 1-1,-1-1 1,-19 5 0,-8-2-258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19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7 13667,'2'-7'3487,"-5"10"-877,-7 13-972,-13 39-1275,2 1 1,3 1-1,2 1 0,3 0 0,2 1 1,-3 69-1,13-109-643,0 1 0,5 33 0,-3-48 232,0 1 0,0-1 0,0 0 0,0 1 0,1-1 0,0 0-1,0 0 1,0 0 0,1 0 0,0 0 0,0-1 0,0 1 0,0-1 0,6 5-1,-7-7 11,0-1-1,0 0 1,0 0-1,1 0 1,-1 0-1,1 0 1,-1 0-1,5 0 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20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59 21765,'9'6'1840,"1"-3"-1272,3-3-216,10 0 664,5 0-215,5-3-273,2-4-152,1-2-520,-4-2-424,-5-2 520,-1 0-120,-13 1-72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21.1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10 16908,'14'-9'2007,"-14"9"-1981,0 0 1,1 0-1,-1 0 0,0 0 1,0 0-1,0 0 1,0 0-1,0 0 1,0 0-1,0 0 0,0 0 1,0 0-1,0 0 1,1 0-1,-1 0 1,0 0-1,0 0 0,0 0 1,0 0-1,0 0 1,0 0-1,0 0 1,0 1-1,0-1 0,0 0 1,0 0-1,0 0 1,0 0-1,0 0 1,0 0-1,0 0 0,0 0 1,1 0-1,-1 0 1,0 0-1,0 1 1,0-1-1,0 0 0,0 0 1,0 0-1,0 0 1,0 0-1,0 0 1,0 0-1,0 0 0,0 0 1,-1 0-1,1 1 1,0-1-1,0 0 1,0 0-1,0 0 0,0 0 1,0 0-1,0 0 1,0 0-1,0 0 1,0 0-1,0 0 0,0 0 1,0 0-1,0 0 1,0 1-1,0-1 1,-1 0-1,1 0 0,0 0 1,0 0-1,-18 26 2494,8-12-2116,3-3-254,1 1-1,1-1 0,0 1 0,1 0 0,0 0 0,0 0 0,2 1 0,-1-1 0,2 1 1,-1 21-1,2-27-146,1 1 0,-1-1 0,1 1 0,1-1-1,0 0 1,0 1 0,0-1 0,5 10 0,-4-12-3,-1-1-1,1 0 1,0 0 0,0 0-1,0-1 1,0 1-1,1-1 1,-1 1-1,1-1 1,0 0-1,0-1 1,0 1 0,0-1-1,6 3 1,-8-4-9,0 0 1,1-1-1,-1 1 0,0 0 1,1-1-1,-1 1 0,1-1 1,-1 0-1,1 0 1,-1 0-1,1 0 0,-1 0 1,1-1-1,-1 1 1,1-1-1,-1 1 0,1-1 1,-1 0-1,0 0 1,0 0-1,1 0 0,-1-1 1,0 1-1,0 0 1,0-1-1,0 0 0,2-2 1,2-3 44,0 0 1,-1-1 0,1 1 0,-2-1-1,1 0 1,3-10 0,6-17-75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21.5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18812,'10'6'1768,"-6"-1"-1215,-4-3-273,0 2 1152,6 1-1008,1-1-1016,2-1 480,-6-5-40,-3-2-120,-1 0-128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1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10 17404,'11'-10'2534,"-15"23"-331,-1 2-1730,-70 265 1990,58-202-2243,-11 130-1,26-183-163,1 0-1,2-1 0,6 44 1,-6-60-129,0 0 0,1 0 0,0-1 0,1 1 0,0-1 0,0 0 0,0 0 0,1 0 0,0 0 0,1 0-1,-1-1 1,1 0 0,0 0 0,1 0 0,10 9 0,-12-13 43,1 0-1,-1 1 1,0-1 0,1-1-1,-1 1 1,1-1-1,0 1 1,-1-1-1,1-1 1,0 1 0,0-1-1,-1 0 1,1 0-1,0 0 1,6-1-1,35-11-278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21.9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1 388 17652,'-1'16'2274,"7"-29"-536,-1 0-1383,136-315 2817,-136 318-3160,-1 0 0,13-20 0,-17 31-12,0-1 1,0 0 0,0 0 0,0 0-1,0 0 1,0 0 0,0 0 0,0 1-1,0-1 1,0 0 0,0 0 0,0 0-1,0 0 1,0 0 0,0 0 0,0 1-1,0-1 1,0 0 0,0 0 0,0 0-1,0 0 1,1 0 0,-1 0 0,0 0-1,0 0 1,0 0 0,0 1 0,0-1-1,0 0 1,0 0 0,0 0 0,1 0-1,-1 0 1,0 0 0,0 0 0,0 0-1,0 0 1,0 0 0,0 0 0,1 0-1,-1 0 1,0 0 0,0 0 0,0 0-1,0 0 1,0 0 0,0 0 0,1 0-1,-1 0 1,0 0 0,0 0 0,0 0-1,0 0 1,0 0 0,0 0 0,0 0-1,1-1 1,-1 1 0,0 0 0,0 0-1,0 0 1,0 0 0,0 0 0,0 0-1,0 0 1,0 0 0,0-1 0,1 14 26,-19 138 220,6-62-105,1 50-344,8-168 126,-1-8-23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22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99 16307,'-17'-2'1023,"-6"-2"2088,25 1-1632,15-2-479,170-45 706,-87 21-1955,-97 27 204,0 1 0,1 0 0,-1 1 0,1-1 0,-1 1 0,1-1 0,0 1 0,-1 0 0,1 0 0,-1 1 0,5 0-1,-7 0 23,1 0-1,-1 0 0,1 0 0,-1 0 1,1 0-1,-1 0 0,0 0 0,1 1 1,-1-1-1,0 0 0,0 1 0,0-1 1,0 1-1,0-1 0,-1 1 0,1 0 0,0-1 1,-1 1-1,1 0 0,-1-1 0,0 1 1,1 0-1,-1 0 0,0 2 0,13 151 354,-2-7 463,-9-132-725,19 191 898,-20-181-708,-1 0-1,-2 0 1,0 0 0,-2 0 0,-13 46 0,16-69-215,0 1-1,0-1 1,0 0 0,0 0 0,-1-1 0,1 1-1,-1 0 1,0 0 0,0-1 0,0 1 0,0-1 0,-1 0-1,1 1 1,-1-1 0,1 0 0,-1 0 0,-4 1-1,5-2-16,-1 0-1,0 0 0,0 0 0,0-1 0,0 0 0,0 1 0,1-1 0,-1 0 0,0 0 0,0-1 0,0 1 0,0-1 0,0 1 1,0-1-1,0 0 0,1 0 0,-1 0 0,0-1 0,-3-1 0,0-1-240,-1 0 1,1 0-1,0 0 0,0-1 0,-5-5 1,9 8 130,0 0 1,0 0 0,1 0-1,-1 0 1,1 0-1,0 0 1,-1 0 0,1 0-1,0 0 1,0-1 0,1 1-1,-1 0 1,0-1-1,1 1 1,0-1 0,-1 1-1,1-1 1,0-4-1,5-14-496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02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40 19084,'-12'-16'2081,"5"7"-1201,-2 3-400,3 5 1720,3-2-623,3-1-3282,6 5 1041,-1 3 80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02.2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0 14003,'-8'29'7033,"-9"78"-5171,12-74-1667,2 1 1,1 0-1,1 0 0,8 62 0,-6-91-174,0 0-1,1 0 0,-1 0 0,1-1 1,0 1-1,0 0 0,1-1 1,-1 0-1,5 6 0,-7-9-27,1 0 0,0 0 0,0 0 0,0 0 0,1 0 1,-1 0-1,0 0 0,0-1 0,0 1 0,1 0 0,-1-1 0,0 1 0,0-1 0,1 1 0,-1-1 0,1 0 0,-1 0 1,0 1-1,1-1 0,-1 0 0,1 0 0,-1 0 0,0-1 0,1 1 0,-1 0 0,1 0 0,-1-1 0,0 1 0,1-1 1,-1 1-1,0-1 0,0 0 0,1 1 0,-1-1 0,0 0 0,2-2 0,5-4-56,-1 0-1,0-1 1,0 0 0,-1-1-1,0 1 1,0-1 0,-1 0-1,0-1 1,-1 1 0,0-1-1,4-16 1,7-22-161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05.1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2 309 11859,'-2'18'3794,"2"-12"2517,8-20-4377,133-235-535,-140 247-1392,6-11 0,-5 8-11,1 1 1,-1-1-1,1 0 1,0 1-1,0 0 1,0 0 0,1 0-1,-1 0 1,1 0-1,0 1 1,6-5-1,-9 8 3,-1 0 0,1 0-1,-1 0 1,1 0-1,-1 0 1,1 0 0,-1 0-1,1 0 1,-1 1-1,1-1 1,-1 0-1,0 0 1,1 0 0,-1 1-1,1-1 1,-1 0-1,0 1 1,1-1 0,-1 0-1,0 1 1,1-1-1,-1 0 1,0 1 0,1-1-1,-1 1 1,0-1-1,0 0 1,0 1 0,1-1-1,-1 1 1,0-1-1,0 1 1,0-1-1,0 1 1,0-1 0,0 1-1,0-1 1,0 1-1,0-1 1,0 1 0,0 0-1,1 25-32,-1-23 25,-8 156-68,-1-19 11,9-138 37,0 1-1,-1-1 1,2 0-1,-1 0 1,0 1 0,0-1-1,1 0 1,0 1-1,-1-1 1,2 3 0,-2-5 35,1 0-1,-1 1 1,0-1 0,0 0 0,0 0 0,0 0 0,1 0 0,-1 0 0,0 0 0,0 0 0,0 0 0,0 1 0,1-1 0,-1 0-1,0 0 1,0 0 0,0 0 0,1 0 0,-1 0 0,0 0 0,0 0 0,0 0 0,1 0 0,-1 0 0,0-1 0,0 1 0,0 0-1,0 0 1,1 0 0,-1 0 0,0 0 0,0 0 0,0 0 0,0 0 0,1-1 0,9-10 255,1-4-265,2-1-10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24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35 311 16388,'9'0'548,"-1"-1"0,1 0 0,-1-1 0,0 0 0,1 0 0,-1-1 0,0 0 0,0 0 0,-1-1 0,1 0 0,9-6 1,4-6-301,0-1 1,25-24-1,-29 24-149,-1 0-1,17-24 0,-27 33-89,-1 0 1,0-1 0,0 1-1,-1-1 1,0 0 0,0 0-1,-1-1 1,3-10 0,-6 18-8,0 1 1,1 0-1,-1-1 0,0 1 1,0-1-1,0 1 0,0-1 1,0 1-1,-1 0 0,1-1 1,0 1-1,-1-1 0,1 1 1,0 0-1,-1-1 1,0 1-1,1 0 0,-1-1 1,-1 0-1,1 1 1,0 0 1,0 1-1,0-1 1,0 0 0,0 1-1,0-1 1,0 1-1,0-1 1,0 1-1,-1 0 1,1-1-1,0 1 1,0 0-1,0 0 1,-1 0-1,1 0 1,-2 0-1,-3 1 15,0 0-1,0 0 1,0 1-1,0 0 1,1 0-1,-1 0 1,-9 7 0,-10 6 43,0 2 0,2 1 0,0 0 0,-29 32 0,40-37-38,-1 2 1,2-1-1,0 2 1,1-1-1,0 1 0,1 1 1,1 0-1,-6 20 1,12-33-21,1 1 1,0 0 0,0-1-1,0 1 1,0-1 0,1 1-1,0 0 1,0 0 0,0-1-1,1 1 1,-1 0 0,1-1-1,0 1 1,1-1 0,3 9-1,-3-10-6,0 1-1,0-1 0,0 0 1,1 0-1,0-1 0,-1 1 0,1-1 1,0 1-1,0-1 0,0 0 1,1 0-1,-1 0 0,0 0 1,1-1-1,-1 1 0,1-1 1,0 0-1,-1 0 0,1 0 1,5 0-1,6 0-135,1-1 0,-1-1 0,0 0 0,0-1 0,1 0 0,-1-1 0,-1-1 0,1-1 1,-1 0-1,27-13 0,7-7-160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26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 18132,'5'9'2032,"-3"-4"-1360,9 3-255,2-1 1375,7-7-1136,3 0-48,0-6-192,2-3-176,-4-1-480,1 0-368,-7-1 960,-7 1-432,-9 11-320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26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73 18916,'13'0'1992,"5"-4"-1407,4-5-241,2-1 800,5-2-528,3 1-160,-3 1-928,-2 2-816,-12 3 1104,-4 2-232,-9 3-200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1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2 193 16636,'-1'-10'585,"1"1"0,0 0 0,2-13 0,-1 19-402,0-1-1,0 1 1,0-1 0,0 1-1,1-1 1,0 1-1,-1 0 1,1 0-1,1-1 1,-1 1 0,4-3-1,3-3 234,0 0 0,1 1 0,1 0 1,-1 1-1,1 0 0,0 1 0,21-9 0,-14 9-190,0-1 0,1 2 0,-1 1 1,29-4-1,-43 8-204,-1-1-1,1 1 1,-1 0 0,1 0 0,-1 1-1,0-1 1,1 1 0,-1-1 0,0 1 0,6 2-1,-8-2-15,1 0-1,-1 0 0,0-1 1,0 1-1,0 0 0,0 0 1,0 0-1,-1 0 0,1 0 1,0 0-1,0 0 1,-1 0-1,1 1 0,0-1 1,-1 0-1,1 0 0,-1 1 1,0-1-1,1 0 0,-1 0 1,0 1-1,0-1 0,0 0 1,0 1-1,0-1 0,0 0 1,0 1-1,0-1 1,-1 0-1,0 3 0,-4 11 28,-1 1-1,-1 0 0,0-1 1,-2-1-1,1 1 1,-17 19-1,8-10-9,-30 43 12,25-38-30,1 2-1,1 0 0,1 2 1,-23 54-1,41-83-4,0 1 0,-1-1 0,1 0 0,1 0 0,-1 0 0,0 1 0,1-1 0,0 0 0,0 1 0,1-1 0,0 7 0,0-9-2,0 0 1,-1-1 0,1 1 0,0-1 0,0 1 0,0 0-1,0-1 1,0 0 0,1 1 0,-1-1 0,0 0-1,1 1 1,-1-1 0,1 0 0,-1 0 0,1 0 0,-1 0-1,1-1 1,0 1 0,-1 0 0,1-1 0,0 1-1,0-1 1,0 1 0,-1-1 0,1 0 0,0 0-1,3 0 1,7 0-40,0 0 0,1-1 0,-1-1 0,0 0 0,14-4 0,62-23-1238,-30 9 453,-20 9 465,-2 6-114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1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11 16171,'5'-7'1969,"-3"4"-1073,0 3-384,-2 13 1521,-3 5-905,-1 11-464,-1 8-136,-2 6-328,-2 5-72,-1 4-128,0-3-40,1-6-240,1-2-224,-1-9-472,2-11 432,0-15 264,1-6-192,4-20-105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2.2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6 437 15763,'0'1'118,"-1"0"0,1-1-1,-1 1 1,1-1 0,-1 1 0,1 0-1,0 0 1,-1-1 0,1 1-1,0 0 1,-1 0 0,1-1 0,0 1-1,0 0 1,0 0 0,0 0-1,0-1 1,0 1 0,0 0 0,0 0-1,0 0 1,0-1 0,0 1-1,0 0 1,1 0 0,-1 0 0,0-1-1,0 1 1,1 0 0,-1-1-1,1 1 1,-1 0 0,1-1-1,0 2 1,0-1-26,0-1-1,0 0 0,0 0 1,0 0-1,0 1 1,0-1-1,0 0 0,0 0 1,0 0-1,0-1 1,0 1-1,0 0 0,0 0 1,0 0-1,0-1 1,0 1-1,0-1 1,0 1-1,0-1 0,0 1 1,0-1-1,0 1 1,-1-1-1,1 0 0,0 1 1,0-1-1,-1 0 1,1 0-1,0 1 0,0-2 1,17-21 318,-1-1 1,-1 0-1,-1-1 0,24-53 1,28-116-145,-64 186-261,1-4 18,-1 0 1,0 1-1,-1-1 0,1-19 0,-14 72 73,-2 37-675,2 1 0,1 98 1,10-169 267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1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 18076,'-3'1'141,"1"-1"1,0 1-1,-1 0 0,1 1 1,0-1-1,0 0 0,0 1 1,0-1-1,0 1 0,0 0 1,0-1-1,0 1 0,1 0 1,-1 0-1,0 0 0,1 0 1,0 1-1,-2 2 0,-2 6 294,0 0 0,-6 17 0,9-21-299,0 1-1,1 0 1,0 0 0,0 0-1,1 1 1,0 9 0,0-17-117,0 1 0,1-1 0,-1 1 0,0-1 0,0 1 0,1-1 0,-1 1 0,1-1 0,0 0 0,-1 1 0,1-1 0,0 0 0,0 1 0,0-1 0,0 0 0,1 2 0,-1-3-6,1 1-1,-1-1 1,0 1-1,0-1 0,0 0 1,0 0-1,1 1 1,-1-1-1,0 0 0,0 0 1,0 0-1,1 0 0,-1-1 1,0 1-1,0 0 1,0 0-1,1-1 0,-1 1 1,0-1-1,0 1 1,0-1-1,0 1 0,0-1 1,2-1-1,4-4 132,0 1-1,0-1 1,0-1 0,-1 1-1,0-1 1,0 0 0,-1-1-1,0 1 1,0-1 0,-1 0-1,0 0 1,0 0 0,-1-1-1,5-17 1,-8 26-121,0 0 0,0-1 0,1 1 1,-1-1-1,0 1 0,0 0 0,0-1 0,0 1 0,0-1 0,0 1 0,0-1 0,0 1 0,0-1 1,0 1-1,0-1 0,0 1 0,0 0 0,0-1 0,0 1 0,-1-1 0,1 1 0,0-1 0,0 1 0,0 0 1,-1-1-1,1 1 0,0 0 0,0-1 0,-1 1 0,1 0 0,0-1 0,-1 1 0,0-1 0,-12 8 301,-13 20-298,17-14-313,0 1 0,0 1 0,1-1 0,1 1 0,1 1 0,0-1 0,-6 29 0,11-19-182,7-3-92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2.4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68 223 19276,'-10'52'2196,"8"-43"-1892,-1 0 1,1 1 0,1-1-1,0 1 1,0-1 0,1 0-1,1 10 1,-1-18-275,0 0 1,0 0-1,0-1 0,0 1 1,0 0-1,0 0 0,0-1 1,1 1-1,-1 0 0,0 0 1,0-1-1,1 1 0,-1 0 1,1-1-1,-1 1 1,0 0-1,1-1 0,-1 1 1,1-1-1,-1 1 0,1-1 1,0 1-1,-1-1 0,1 1 1,-1-1-1,1 0 0,0 1 1,0-1-1,0 1 0,0-1-4,1-1-1,-1 1 1,0 0-1,0-1 1,1 1-1,-1-1 1,0 1 0,0-1-1,0 1 1,0-1-1,0 0 1,0 0-1,0 1 1,0-1-1,1-1 1,5-5 31,-2 0-1,1 0 1,8-13 0,-6 4 23,0 1 0,-1-1 0,7-25 0,-12 36-53,-1 0 0,0 0-1,0 0 1,0 0 0,0-1 0,-1 1-1,0 0 1,0 0 0,0-1-1,-1 1 1,0 0 0,0 0 0,0 0-1,0-1 1,-5-7 0,6 11-20,-1 1-1,0-1 1,0 1 0,-1 0 0,1-1 0,0 1-1,0 0 1,-1 0 0,1 0 0,0 0-1,-1 0 1,1 0 0,-1 0 0,1 0-1,-1 0 1,0 1 0,1-1 0,-1 1 0,0-1-1,-3 1 1,2 0-28,-1 0 1,1 0-1,-1 0 0,1 1 1,-1 0-1,1-1 0,-1 1 1,1 1-1,0-1 0,-4 2 0,1 0-303,0 0 0,1 0 0,-1 1 0,1 0 0,0 0 0,0 0 0,0 1 0,0 0 0,1 0 0,0 0 0,-4 6 0,7-9 193,0 0 0,0 0 1,0 0-1,0 1 0,1-1 1,-1 0-1,0 0 0,1 1 0,0-1 1,0 0-1,0 4 0,2 4-869</inkml:trace>
  <inkml:trace contextRef="#ctx0" brushRef="#br0" timeOffset="1">287 41 18764,'5'4'2064,"6"-4"-1391,-1 0-273,3-1 1056,1-2-840,4 0-264,0-1-1024,0-3 768,-1-6-240,0 0-152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3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1 383 17508,'0'1'79,"0"-1"1,1 0 0,-1 0-1,1 0 1,-1 0-1,1 1 1,-1-1 0,1 0-1,-1 0 1,1 0 0,-1 0-1,1 0 1,-1 0-1,0 0 1,1 0 0,-1 0-1,1 0 1,-1-1 0,1 1-1,-1 0 1,1 0-1,-1 0 1,0 0 0,1-1-1,-1 1 1,1 0 0,-1 0-1,0-1 1,1 1-1,-1 0 1,0-1 0,1 1-1,-1 0 1,0-1 0,1 1-1,-1-1 1,0 0-1,8-21 383,-4 10 212,35-90 691,30-128 0,-64 219-1179,-3 21-82,0 34-11,-1-29-44,20 228 148,-5-139-2830,-16-101 2433,3 7-119,-3-10 304,0 1 1,0-1 0,0 0-1,0 0 1,1 0-1,-1 0 1,0 1-1,0-1 1,0 0 0,0 0-1,1 0 1,-1 0-1,0 0 1,0 0-1,0 0 1,1 0 0,-1 1-1,0-1 1,0 0-1,0 0 1,1 0-1,-1 0 1,0 0 0,0 0-1,1 0 1,-1 0-1,0 0 1,0 0-1,0-1 1,1 1 0,-1 0-1,0 0 1,0 0-1,0 0 1,1 0-1,-1 0 1,0 0 0,0 0-1,0-1 1,0 1-1,1 0 1,10-9-692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3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0 18684,'-3'35'1760,"2"0"-1176,-2-2-255,0-3 935,3-1-624,1-8-792,4-7-368,-3-13 464,3-8-168,-1-14-136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4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85 19492,'1'-12'1660,"-7"17"-56,-6 20 332,9-16-1787,1 0-1,0 0 1,0 0-1,1 0 1,0 1-1,1-1 1,1 14 0,-1-21-150,0 1 0,0-1 0,0 0 0,1 1 0,-1-1 0,1 0 0,0 0 0,0 0 0,0 0 0,0 0 0,0 0 0,0 0 0,0 0 0,1 0 1,-1 0-1,1 0 0,-1-1 0,1 1 0,0-1 0,0 1 0,0-1 0,0 0 0,-1 1 0,2-1 0,-1 0 0,0 0 0,0-1 0,0 1 0,0 0 0,1-1 1,-1 1-1,0-1 0,0 0 0,1 0 0,1 0 0,40-4-53,-33 2 17,-1 1 0,1 0 0,0 0 0,0 1 0,0 1 0,11 1 0,-20-1 28,1-1 1,-1 1-1,0 0 0,0 0 0,0 0 1,0 0-1,1 0 0,-2 1 0,1-1 1,0 0-1,0 1 0,0 0 0,-1-1 0,1 1 1,-1 0-1,1 0 0,-1 0 0,0 0 1,0 0-1,0 0 0,0 0 0,0 0 1,0 0-1,0 1 0,-1-1 0,1 0 0,-1 1 1,0-1-1,1 0 0,-1 1 0,0-1 1,-1 0-1,1 4 0,-1-1-8,1 0 0,-1 0 0,0 0-1,0 0 1,0 0 0,0 0 0,-1 0 0,0-1 0,0 1-1,-1 0 1,1-1 0,-1 0 0,0 1 0,0-1 0,0-1-1,-1 1 1,1 0 0,-1-1 0,0 1 0,0-1 0,0 0 0,-1-1-1,1 1 1,0-1 0,-1 0 0,0 0 0,0 0 0,1 0-1,-1-1 1,0 0 0,0 0 0,0 0 0,-1-1 0,1 0-1,0 0 1,0 0 0,0 0 0,0-1 0,0 0 0,0 0 0,0 0-1,0-1 1,0 0 0,-7-3 0,4 0-62,1 0 0,-1 0 0,1-1-1,0 0 1,-11-12 0,-3-11-305</inkml:trace>
  <inkml:trace contextRef="#ctx0" brushRef="#br0" timeOffset="1">6 95 18476,'13'-9'2072,"2"0"-1415,4 1-297,-2-2 1088,6-1-736,2 0-464,-1-1-1000,0 5 776,-1-3-224,0 3-128</inkml:trace>
  <inkml:trace contextRef="#ctx0" brushRef="#br0" timeOffset="2">605 9 18036,'7'11'1880,"-4"3"-1136,-1 3-311,-4 6 911,-1 2-344,-1 5-312,0 2-216,-2-3-432,2-1-200,-1-10-536,1-3-216,4-14-512,-7 1 1072,2-17-305,3-1-223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4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15 16660,'-5'1'206,"0"0"0,1 0 1,-1 1-1,1 0 1,0 0-1,0 0 1,0 0-1,0 0 1,0 1-1,0 0 0,0 0 1,1 0-1,-1 0 1,1 1-1,0-1 1,0 1-1,1 0 1,-1 0-1,-3 7 1,2-4-47,1 2 1,0-1 0,0 0-1,1 1 1,0-1 0,0 1-1,1-1 1,0 1 0,0 14-1,1-21-139,0 0-1,0 0 0,1-1 0,-1 1 0,0 0 1,0 0-1,1-1 0,-1 1 0,1 0 0,0-1 1,-1 1-1,1-1 0,0 1 0,0-1 0,0 1 1,2 1-1,-2-2-2,-1-1 1,1 1-1,0 0 1,0-1-1,0 0 1,0 1-1,0-1 0,0 1 1,0-1-1,0 0 1,0 0-1,0 0 1,0 0-1,0 0 0,0 0 1,1 0-1,-1 0 1,0 0-1,0 0 1,1-1-1,3 0 35,-1-1 1,1 0-1,0-1 1,-1 1-1,0-1 0,1 0 1,-1 0-1,0 0 0,6-6 1,-2 0-10,0 1 1,-1-1-1,0-1 1,0 1-1,-1-1 1,0 0-1,-1-1 1,0 1-1,-1-1 1,0 0-1,0 0 1,2-15 0,-6 25-42,0 0 1,0-1 0,0 1-1,0 0 1,0 0 0,0-1-1,0 1 1,0 0 0,0-1-1,-1 1 1,1 0 0,0 0-1,-1-1 1,1 1 0,-1 0 0,0 0-1,1 0 1,-1 0 0,0 0-1,0 0 1,0 0 0,-1-2-1,1 3-3,0 0 0,0-1 0,0 1 0,0 0 0,0 0 0,0-1 0,0 1 0,0 0 0,0 0 1,0 0-1,-1 0 0,1 1 0,0-1 0,0 0 0,0 0 0,0 1 0,0-1 0,0 0 0,0 1 0,0-1 0,0 1 0,0-1 0,0 1 0,0 0 0,1-1 0,-1 1 0,-1 1 0,-4 4-125,-1 0 0,1 0 0,1 1 0,-1 0 0,1 0-1,0 1 1,1-1 0,0 1 0,0 0 0,-5 17 0,5-14-149,1 1 0,0 0-1,1 0 1,1 0 0,0 0-1,0 0 1,2 20 0,6 1-348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4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64 19012,'2'1'197,"0"0"0,-1 0 1,1 0-1,-1 0 0,0 0 0,1 0 0,-1 1 1,0-1-1,0 0 0,1 1 0,-1-1 0,0 1 0,-1-1 1,1 1-1,0 0 0,0-1 0,-1 1 0,1 0 1,-1-1-1,1 1 0,-1 0 0,0 0 0,1-1 0,-1 1 1,-1 3-1,1 7 249,-1 0 1,0 0-1,-4 12 1,1 4-338,3-21-92,-2 22 15,3-28-31,0 0 0,0 1 0,0-1 0,0 0 0,0 0 0,0 0 0,0 0 1,0 0-1,0 0 0,1 0 0,-1 0 0,0 0 0,1 0 0,-1 0 0,1 0 0,-1 0 0,1 0 0,1 2 0,-1-3 0,0 0 1,-1 0-1,1 0 1,0 0-1,-1 0 1,1 0-1,0-1 1,0 1 0,-1 0-1,1 0 1,0 0-1,-1-1 1,1 1-1,0 0 1,-1-1-1,1 1 1,-1-1-1,1 1 1,-1-1-1,1 1 1,-1-1-1,1 1 1,-1-1-1,1 1 1,0-2-1,11-14 21,-12 15-22,11-15 11,-1 0 0,-1-1 1,0-1-1,-2 0 0,0 0 0,0 0 0,-2-1 0,4-21 0,-9 38-9,0 0 0,1 0 1,-1 0-1,0 0 0,0 1 0,0-1 0,-1 0 0,1 0 0,0 0 0,-1 0 0,1 0 0,-1 0 0,0 0 0,1 1 0,-1-1 0,0 0 1,0 0-1,-1-1 0,1 2 0,0 0-1,-1 1 1,1-1 0,0 0 0,0 0-1,0 1 1,-1-1 0,1 1 0,0-1 0,0 1-1,-1 0 1,1 0 0,0-1 0,-1 1-1,1 0 1,0 0 0,-1 0 0,1 0 0,-3 1-1,-1 0-80,0 1-1,0-1 0,0 1 0,0 0 0,0 0 0,1 1 1,-1-1-1,1 1 0,0 0 0,-1 0 0,-6 8 0,0 1-34,1 1 0,-12 19 0,10-12-168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5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18988,'6'1'1752,"-3"5"-1231,-2 1-201,-1 10 848,4 7-384,2 6-336,1 5-152,2 1-168,1 0-80,3-3-64,2-1-112,-1-9-80,-1-4-184,-3-9-472,-1-3-256,-5-7 816,-2-2-201,-4-6-87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6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1 138 18996,'7'0'1720,"8"-3"-1095,2-1-217,13-7 1024,4 0-528,7-5-408,3 0-184,-2-1-512,-2-1-488,-8 5 632,-1-3-152,-11 3-152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7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268 71 16972,'0'-5'416,"0"0"1,0 0-1,-1-1 1,1 1-1,-1 0 1,0 0-1,-1 0 1,-3-9 0,5 13-322,-1 0 1,0 0 0,0 0-1,1 0 1,-1 0 0,0 0-1,0 0 1,0 0 0,0 0-1,0 1 1,0-1 0,0 0-1,0 1 1,0-1 0,0 1-1,-3-2 1,2 2 26,0 0 0,0 0-1,0 0 1,0 0 0,0 0 0,0 0 0,-1 0 0,1 1 0,0-1 0,0 1-1,0-1 1,0 1 0,-2 1 0,-24 12 386,1 1-1,-48 36 1,6-4-361,94-63-46,-24 15-106,0 1 1,0 0 0,-1-1-1,1 1 1,0 0-1,0 0 1,0 0 0,0 0-1,0 0 1,0 0 0,0 0-1,0 0 1,0 0-1,0 0 1,-1 0 0,1 0-1,0 1 1,1-1 0,-1 1 2,0 0 0,0 0 1,0 0-1,0 0 0,-1 0 1,1 0-1,0 0 0,-1 0 1,1 0-1,-1 0 0,1 0 1,-1 0-1,1 0 0,-1 0 1,0 0-1,0 1 0,0-1 1,1 0-1,-1 0 0,0 2 0,0 41-10,-2 1 0,-2-1-1,-16 73 1,4-26 51,10-54-18,-8 65 57,13-88-63,1-1 1,0 1-1,1 0 1,0 0-1,3 14 1,-3-25-12,-1 0 1,1-1-1,0 1 1,0 0-1,0-1 0,0 1 1,0-1-1,1 0 1,-1 1-1,1-1 1,0 0-1,-1 0 0,1 0 1,0 0-1,0 0 1,0 0-1,1 0 1,-1-1-1,0 1 1,1-1-1,-1 0 0,1 1 1,-1-1-1,6 1 1,-2-1 0,1 0 0,-1-1 0,0 0 0,1 0 0,-1 0 0,1-1 0,-1 0 0,0 0 0,9-3 0,131-42-1710,-142 45 1615,0 0 0,-1-1 0,1 1 0,-1-1 0,0 0 0,1 0 1,2-2-1,7-10-361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2.8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227 0 20132,'-2'23'1961,"-2"0"-1505,-3 10-176,-2 4 928,4 5-824,-1 1-48,3-2-56,2 0-80,1-4-128,0-1-72,0-9-280,0-3-240,0-5-632,-5-5 832,-6-10 72,-1-5-184,-8-8-216</inkml:trace>
  <inkml:trace contextRef="#ctx0" brushRef="#br0" timeOffset="1">0 255 17468,'12'-8'1848,"5"3"-1000,0 1-344,9 0 1257,3-2-625,5-1-440,2 1-200,1 0-584,-1-1-472,-6 0-1920,-3 1 2184,-4 4-345,-3 2-271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8.1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 15339,'4'-3'405,"1"-1"0,-1 1 0,0 0 0,1 0 0,0 0 0,0 1-1,0 0 1,0 0 0,0 0 0,0 1 0,1-1 0,-1 1 0,0 1 0,1-1 0,-1 1-1,1-1 1,-1 2 0,1-1 0,9 2 0,-11-1-330,1 1 0,-1-1 0,0 1 0,0 0-1,0 0 1,0 0 0,0 0 0,0 1 0,-1 0 0,1-1 0,-1 1 0,0 1 0,0-1 0,0 0-1,0 1 1,0-1 0,-1 1 0,0 0 0,0 0 0,0 0 0,0 0 0,0 0 0,-1 1 0,2 6-1,-2-2-51,0 0 0,-1 0 0,0 0 0,0 0 0,-1 0 0,0 0 0,-1 0 0,0 0 0,0 0 0,-7 15 0,0-3 8,-1 1-1,-25 38 0,18-37-4,-6 9 6,23-32-31,0 0-1,0 0 1,0 1 0,-1-1-1,1 0 1,0 1 0,0-1 0,0 0-1,0 1 1,0-1 0,0 0 0,0 1-1,0-1 1,0 0 0,0 1 0,0-1-1,0 0 1,0 1 0,0-1-1,0 0 1,0 1 0,0-1 0,0 0-1,0 1 1,0-1 0,0 0 0,1 0-1,-1 1 1,0-1 0,0 0-1,0 1 1,1-1 0,-1 0 0,0 0-1,0 0 1,0 1 0,1-1 0,15 2-53,21-8-487,-12-4-162,0 0 0,0-1 1,34-23-1,-20 11 57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9.0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7 14963,'11'-6'2073,"-5"6"-1225,-9 12-376,-3 6 1872,-2 14-1463,-5 3-169,-2 8-336,1 2-144,-2-2-128,0-5-48,4-9-128,2-3-216,2-12-392,0-6-289,3-14 753,-3-9-160,3-5-152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9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78 18852,'-14'27'1545,"7"-14"-1052,0 0 0,-5 16 1,11-26-366,-1 1 1,1 0 0,1-1-1,-1 1 1,1 0 0,-1 0-1,1-1 1,0 1-1,0 0 1,1 0 0,-1 0-1,3 7 1,-3-10-114,0-1-1,0 1 1,1 0 0,-1 0 0,1 0-1,-1 0 1,0-1 0,1 1-1,0 0 1,-1-1 0,1 1 0,-1 0-1,1-1 1,0 1 0,-1 0-1,1-1 1,0 1 0,0-1 0,-1 0-1,1 1 1,0-1 0,0 1-1,0-1 1,0 0 0,0 0 0,-1 0-1,1 1 1,0-1 0,0 0-1,0 0 1,0 0 0,0 0 0,0 0-1,0-1 1,0 1 0,-1 0-1,1 0 1,0-1 0,0 1 0,0 0-1,0-1 1,-1 1 0,1-1-1,0 1 1,0-1 0,-1 1 0,2-2-1,2-1 14,1 0 0,-1 0 0,0-1-1,0 0 1,-1 0 0,1 0-1,2-4 1,1-3 78,-1-1-1,0 1 0,-1-1 1,0 0-1,-1 0 0,-1-1 1,0 1-1,0-1 0,-1 0 1,0-20-1,-2 31-81,1 1 0,-1-1 0,-1 0 1,1 1-1,0-1 0,0 0 0,-1 1 0,1-1 0,-1 1 0,1-1 0,-1 1 0,0-1 0,1 1 1,-1-1-1,0 1 0,0 0 0,0-1 0,0 1 0,0 0 0,0 0 0,-1 0 0,1 0 1,0 0-1,-2-1 0,1 1-13,1 1 0,-1 0 1,1 0-1,0 0 0,-1 0 1,1 0-1,-1 0 0,1 0 0,-1 0 1,1 1-1,0-1 0,-1 1 1,1-1-1,-1 1 0,1-1 0,0 1 1,0 0-1,-1-1 0,1 1 1,0 0-1,0 0 0,0 0 1,0 0-1,0 0 0,0 0 0,0 0 1,-1 3-1,-4 4-248,1 1 0,0-1 0,0 1 0,1 0 0,0 1 1,1-1-1,0 1 0,0-1 0,1 1 0,1 0 0,-1 0 0,2 0 0,-1 0 0,1 0 0,1 0 0,2 17 0,6 8-549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39.9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57 109 16067,'2'5'452,"-1"0"0,2 0 0,-1 0-1,1-1 1,-1 1 0,1 0-1,1-1 1,-1 0 0,1 0-1,-1 0 1,1 0 0,0-1 0,1 1-1,-1-1 1,0 0 0,7 3-1,-11-6-410,1 0-1,0 1 1,0-1-1,-1 0 0,1 0 1,0 0-1,0 0 0,-1 0 1,1 0-1,0 0 0,0 0 1,-1 0-1,1 0 1,0 0-1,0-1 0,-1 1 1,1 0-1,0-1 0,-1 1 1,1 0-1,0-1 1,-1 1-1,1-1 0,-1 1 1,1-1-1,-1 1 0,1-1 1,-1 1-1,1-1 1,-1 1-1,1-1 0,-1 0 1,0 1-1,1-1 0,-1 0 1,0 1-1,1-1 1,-1 0-1,0 0 0,0 1 1,0-1-1,0-1 0,6-38 60,-6 36-47,0-4-38,0 1 0,-1-1 0,1 0 0,-2 1 1,1-1-1,-1 1 0,0-1 0,-1 1 0,1 0 0,-6-9 0,7 14-10,0 0-1,0 0 1,0 0-1,0 0 1,-1 0-1,1 1 0,-1-1 1,1 0-1,-1 1 1,0 0-1,1-1 1,-1 1-1,0 0 0,0 0 1,0 0-1,0 0 1,0 0-1,0 0 1,0 0-1,0 1 0,0-1 1,-1 1-1,1 0 1,0-1-1,0 1 1,0 0-1,-1 0 0,1 1 1,0-1-1,0 0 1,0 1-1,0-1 0,-1 1 1,1 0-1,0 0 1,0-1-1,0 1 1,0 1-1,0-1 0,-2 2 1,0 0-68,1 0 1,-1 0-1,1 0 0,-1 0 0,1 1 1,0 0-1,0 0 0,0 0 1,1 0-1,0 0 0,-1 0 1,2 1-1,-1-1 0,0 1 1,1-1-1,0 1 0,0-1 1,0 1-1,0 0 0,1 0 1,0 0-1,0 5 0,0-9 59,1 0-1,-1 0 1,0 0-1,0 0 0,1 0 1,-1 0-1,0-1 1,1 1-1,-1 0 1,1 0-1,-1 0 0,1-1 1,-1 1-1,1 0 1,-1-1-1,1 1 1,0 0-1,0-1 1,-1 1-1,1-1 0,0 1 1,0-1-1,-1 1 1,1-1-1,1 1 1,1-1-38,0 1 1,0-1 0,0 1 0,0-1 0,0 0 0,0 0-1,4-1 1,23-5-359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40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15867,'-8'3'2169,"8"3"-993,2-2-480,7-4 2241,4 1-1553,3-1-464,4 0-360,2 0-944,0 0 1433,-5 2-993,-1-2-8,-6-3-64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41.0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1 390 17972,'0'-1'41,"0"1"0,0 0 0,0 0 0,0 0 0,0 0 0,0-1 0,1 1 0,-1 0 0,0 0 0,0 0 0,0 0 0,0 0 0,1 0 0,-1 0 0,0-1 0,0 1 0,0 0 0,1 0 0,-1 0 0,0 0-1,0 0 1,0 0 0,1 0 0,-1 0 0,0 0 0,0 0 0,0 0 0,1 0 0,-1 0 0,0 0 0,0 0 0,0 0 0,1 0 0,-1 1 0,0-1 0,0 0 0,0 0 0,1 0 0,-1 0 0,0 0 0,0 0 0,0 1 0,0-1 0,0 0 0,1 0 0,-1 0 0,0 0 0,0 1 0,0-1 0,0 0 0,0 0 0,0 0 0,0 0 0,0 1 0,0-1 0,1 0 0,-1 0 0,0 0 0,0 1 0,0-1 0,0 0 0,0 0 0,0 1 0,-1-1 0,1 0 0,0 0 0,0 0 0,0 1 0,0-1 0,10-16 772,-9 12-476,24-44 231,-3-1 0,-2-1-1,-3-1 1,-1 0 0,11-73-1,-32 186-492,2 1-1,9 115 0,-4-159-81,-2 2-235,2 0 0,0 1 0,2-1 1,6 23-1,-10-44 233,0 0-1,0 0 1,0 1 0,0-1 0,0 0-1,0 1 1,0-1 0,1 0 0,-1 0 0,0 1-1,0-1 1,0 0 0,0 1 0,0-1-1,0 0 1,1 0 0,-1 0 0,0 1-1,0-1 1,0 0 0,1 0 0,-1 0-1,0 1 1,0-1 0,1 0 0,-1 0 0,0 0-1,0 0 1,1 0 0,-1 1 0,0-1-1,1 0 1,-1 0 0,0 0 0,0 0-1,1 0 1,-1 0 0,0 0 0,1 0-1,-1 0 1,0 0 0,0 0 0,1 0 0,-1 0-1,0-1 1,1 1 0,-1 0 0,0 0-1,0 0 1,1 0 0,-1 0 0,0-1-1,1 1 1,9-11-299</inkml:trace>
  <inkml:trace contextRef="#ctx0" brushRef="#br0" timeOffset="1">306 351 16564,'-5'33'2312,"0"2"-1376,-1-2-416,2-4 2321,1-8-2345,3-3-416,3-14-704,2-5 416,3-15 8,2-4-192,1-12-216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41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18 19396,'-1'11'613,"-1"-1"0,-1 1-1,0-1 1,-7 19 0,-8 26 603,16-49-1093,1 1-48,-1 0 0,1 0 0,1-1 0,-1 1 0,1 13 0,1-18-89,-1 0 0,0-1-1,1 1 1,0-1-1,-1 1 1,1 0 0,0-1-1,-1 0 1,1 1-1,0-1 1,0 1-1,0-1 1,0 0 0,1 0-1,-1 1 1,0-1-1,0 0 1,1 0 0,-1 0-1,1 0 1,-1-1-1,1 1 1,-1 0 0,1-1-1,-1 1 1,1-1-1,0 1 1,-1-1-1,3 1 1,12 0-160,1 1-1,22-3 1,-20 1 19,31 2-1,-44-1 148,-1 0 0,0 0 0,0 0-1,-1 1 1,1 0 0,0-1 0,0 2 0,-1-1-1,1 0 1,6 6 0,-8-6 22,-1 0 0,0 0-1,0 0 1,0 0 0,-1 0 0,1 1 0,0-1-1,-1 0 1,1 1 0,-1-1 0,0 1 0,0-1-1,0 1 1,0 0 0,-1-1 0,1 1 0,0 0-1,-1 3 1,0-1 20,0-1 1,-1 1-1,0-1 0,0 1 0,0-1 0,0 1 1,-1-1-1,1 0 0,-1 0 0,-4 6 0,0 0 69,-1 0-1,-1 0 0,0-1 0,0 0 1,-1 0-1,0-1 0,-15 11 0,20-16-161,-1 0-1,0 0 1,0-1-1,0 0 1,0 0-1,0 0 1,0 0-1,-1-1 1,1 0-1,0 0 1,-1 0-1,1-1 1,-12 0-1,13-1 4,0 1 1,-1-1-1,1 0 0,0-1 0,0 1 1,0-1-1,0 0 0,0 0 0,0 0 1,0 0-1,1-1 0,-1 1 0,1-1 1,0 0-1,0 0 0,0 0 0,0-1 1,-4-5-1,-13-33-404</inkml:trace>
  <inkml:trace contextRef="#ctx0" brushRef="#br0" timeOffset="1">54 60 17100,'26'-4'1688,"3"-2"-1120,3-1-264,1-2 496,2 0-680,-2 0 200,-2 1-168,2 1-272</inkml:trace>
  <inkml:trace contextRef="#ctx0" brushRef="#br0" timeOffset="2">577 21 21205,'-6'35'1840,"-4"4"-1304,-2 3-232,2 1 760,-2 0-247,4-5-729,1-6-481,2-9-807,1-6 304,4-15 568,-3-7-272,4-19-272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42.0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18 18676,'-6'0'271,"0"0"1,0 0-1,-1 0 0,1 1 0,0-1 1,0 2-1,0-1 0,0 1 0,0 0 1,0 0-1,0 0 0,-9 6 0,12-6-229,1-1 0,-1 1-1,1-1 1,0 1 0,0 0-1,0 0 1,0 0 0,0 0-1,0 0 1,0 1 0,1-1 0,-1 0-1,1 1 1,-1-1 0,1 1-1,0 0 1,0-1 0,0 1-1,1 0 1,-1 0 0,1 0-1,-1-1 1,1 1 0,0 0-1,0 0 1,0 0 0,0 0-1,1 0 1,-1-1 0,2 4-1,-2-4-41,1-1-1,-1 1 0,1-1 0,0 1 0,-1-1 0,1 1 1,0-1-1,0 0 0,0 1 0,0-1 0,0 0 1,0 0-1,0 0 0,1 0 0,-1 0 0,0 0 0,0 0 1,1 0-1,-1 0 0,1 0 0,-1-1 0,1 1 0,-1-1 1,1 1-1,-1-1 0,1 0 0,0 1 0,-1-1 1,1 0-1,0 0 0,-1 0 0,1 0 0,-1-1 0,1 1 1,0 0-1,-1-1 0,1 1 0,-1-1 0,1 1 1,1-2-1,3 0-3,0-1 0,0 0 0,0 0 0,-1 0 1,0-1-1,1 0 0,-2 0 0,1 0 0,5-6 0,-6 4 20,0 0 0,0 0 0,0 0-1,-1 0 1,0-1 0,5-13 0,-8 19 0,1 0 0,-1 0 0,1-1 0,-1 1 0,0 0 0,0 0 0,1-1 0,-1 1 0,0 0 0,0-1 0,0 1 0,0 0 0,0 0 0,-1-1 0,1 1 0,0 0 0,0 0 0,-1-1 1,1 1-1,-1 0 0,1 0 0,-1 0 0,0 0 0,1 0 0,-1 0 0,0 0 0,0 0 0,0 0 0,0 0 0,0 0 0,0 0 0,0 0 0,0 1 0,0-1 0,0 0 0,0 1 0,0-1 0,-1 1 0,1-1 0,0 1 0,0 0 0,0-1 0,-1 1 0,1 0 0,-2 0 1,-1 0 21,1 1 1,-1-1 0,1 1 0,0-1 0,0 1 0,-1 0 0,1 1 0,0-1 0,0 0 0,0 1 0,0 0 0,0-1 0,1 1 0,-1 1 0,0-1 0,1 0 0,0 0 0,-1 1 0,1 0 0,-3 3 0,0 1-98,0 1 1,1-1-1,-1 1 0,1 0 1,1 0-1,-5 15 1,6-18-29,1-1 0,0 1 0,0 0 0,0-1 0,1 1 0,-1 0 0,1 0 0,0-1 0,1 1 0,-1 0 0,1 0 0,0-1 0,2 8 0,10 5-257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42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19 16203,'0'29'1091,"2"64"879,-1-82-1623,1 0 1,0 0-1,0 0 0,1-1 1,0 1-1,6 11 0,-9-20-286,1-1 0,-1 0 0,1 1-1,0-1 1,0 0 0,0 1 0,-1-1-1,1 0 1,0 0 0,0 0 0,1 0-1,-1 0 1,0 0 0,0 0 0,0 0 0,1 0-1,-1 0 1,0-1 0,1 1 0,-1 0-1,1-1 1,1 1 0,-1-1-8,0 0 1,0-1-1,-1 1 1,1 0-1,0-1 1,0 1-1,-1-1 1,1 0-1,0 1 0,-1-1 1,1 0-1,-1 0 1,1 0-1,-1 0 1,1 0-1,0-2 1,5-3 85,-1-1 1,-1 0-1,1 0 1,-1-1-1,0 1 1,5-14 0,-4 8 11,-1 0 1,-1-1 0,4-16 0,-7 24-118,0-1-1,0 1 1,0 0 0,-1-1-1,0 1 1,-1-1 0,1 1-1,-1 0 1,-3-10 0,4 15-28,-1-1 1,1 0 0,-1 1-1,1-1 1,-1 1-1,0-1 1,0 0 0,1 1-1,-1 0 1,0-1-1,0 1 1,-1-1-1,1 1 1,0 0 0,0 0-1,-1 0 1,1 0-1,0 0 1,-1 0 0,1 0-1,-1 0 1,0 1-1,1-1 1,-1 0 0,1 1-1,-1-1 1,0 1-1,0 0 1,1 0-1,-1-1 1,0 1 0,1 0-1,-1 1 1,0-1-1,0 0 1,1 0 0,-1 1-1,0-1 1,1 1-1,-1-1 1,-1 2 0,-4 1-35,1 0 0,0 1 0,0-1 0,0 1 1,1 0-1,-1 1 0,1 0 0,0-1 0,-5 7 1,5-3-724,-1 0 0,1 1 0,-7 14 0,6-10 162,3-11-49,-2-7-193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42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20524,'5'0'1753,"10"0"-1169,1-2-224,11 1 760,8-4-360,7-2-384,4 0-240,0-3-680,-1 1-488,-6 0 840,-2 4-208,-13 2-160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5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6 14339,'-4'0'225,"1"1"0,-1 0-1,0 0 1,0 0 0,0 1 0,0-1-1,1 1 1,-1 0 0,1 0 0,0 0-1,-1 0 1,1 1 0,0-1 0,0 1-1,0 0 1,1 0 0,-1 0 0,1 0-1,-3 4 1,-2 3 76,1-1 0,1 1 0,0 1 0,0-1 0,-5 18 0,7-15-177,0 0 0,1 1 0,-2 19 0,4-26-85,0-1 0,0 0 1,1 1-1,0-1 0,0 0 0,0 0 1,1 1-1,-1-1 0,5 8 1,-5-12-29,0-1 1,0 1-1,0-1 1,0 1 0,0-1-1,0 0 1,0 0 0,0 1-1,1-1 1,-1 0-1,1 0 1,-1 0 0,0 0-1,1 0 1,-1-1-1,1 1 1,0 0 0,-1-1-1,1 1 1,0-1 0,-1 0-1,1 1 1,0-1-1,-1 0 1,1 0 0,0 0-1,0 0 1,-1-1-1,1 1 1,3-1 0,1-1 20,-1 0 0,1 0 0,-1 0 0,0-1 0,0 0 0,0 0 0,9-7 0,9-11 86,-1-2 0,-1 0 0,-1-1 1,17-28-1,-20 29 2,-12 20 71,-4 11-96,-4 14 7,3-21-86,-2 9 43,0-3-25,1-1-1,0 1 1,0 0-1,1-1 1,0 1-1,0 0 1,0 0-1,3 12 1,-3-18-30,1-1 0,-1 1 1,0-1-1,1 1 0,-1-1 0,0 1 0,1-1 1,-1 1-1,1-1 0,-1 0 0,1 1 1,-1-1-1,1 0 0,-1 1 0,1-1 0,-1 0 1,1 1-1,-1-1 0,1 0 0,0 0 0,-1 0 1,1 0-1,-1 0 0,1 1 0,0-1 0,-1 0 1,1 0-1,-1-1 0,1 1 0,0 0 0,-1 0 1,1 0-1,-1 0 0,1 0 0,0-1 1,-1 1-1,1 0 0,0-1 0,25-13 73,-23 12-67,82-65-253,-62 48-597,0 0-1,50-29 0,-53 41 23,-10 9-409,-10 0 1019,1 0 0,-1-1 1,1 1-1,-1-1 0,0 1 0,1 0 1,-1-1-1,0 1 0,0 0 0,0-1 0,0 1 1,-1 3-1,1 18-1088,1-23 1263,-1 0 0,0 1 0,0-1 0,0 0 0,0 0 1,0 1-1,1-1 0,-1 0 0,0 0 0,0 1 1,0-1-1,1 0 0,-1 0 0,0 0 0,0 1 1,1-1-1,-1 0 0,0 0 0,1 0 0,-1 0 0,0 0 1,0 0-1,1 1 0,-1-1 0,0 0 0,1 0 1,-1 0-1,0 0 0,1 0 0,-1 0 0,0 0 0,1 0 1,-1-1-1,0 1 0,0 0 0,1 0 0,-1 0 1,0 0-1,1 0 0,-1 0 0,0-1 0,0 1 1,1 0-1,-1 0 0,14-9-734,21-27-971,-28 28 1527,1 0 0,-1 1-1,16-12 1,-22 18 234,-1 0-1,1 1 1,0-1-1,0 1 1,0-1 0,0 1-1,-1 0 1,1-1-1,0 1 1,0 0-1,0-1 1,0 1 0,0 0-1,0 0 1,0 0-1,0 0 1,0 0-1,0 0 1,0 0 0,0 0-1,0 0 1,0 1-1,2 0 1,-2-1 32,0 1 0,0 0 0,0 0 0,1 0 0,-1 1 0,-1-1 0,1 0 0,0 0 0,0 0 0,0 1 1,0-1-1,-1 0 0,1 1 0,0 1 0,2 8 339,-1-1 1,0 1-1,1 18 1,-2-18-179,19 247 3378,-15-187-2734,-4-57-642,1 12 495,-2 46 0,-1-65-525,1 0 1,-2-1 0,1 1-1,-1 0 1,0 0-1,0-1 1,0 1-1,-1-1 1,0 0 0,0 0-1,-8 10 1,11-15-130,-1 0 0,0 1 1,0-1-1,0 0 0,0 0 1,0 1-1,-1-1 0,1 0 1,0 0-1,0 0 0,-1 0 0,1-1 1,-1 1-1,1 0 0,-1 0 1,1-1-1,-1 1 0,1-1 1,-1 0-1,1 1 0,-1-1 1,0 0-1,1 0 0,-1 0 1,1 0-1,-1 0 0,0 0 1,1 0-1,-1-1 0,1 1 0,-1-1 1,0 1-1,1-1 0,-1 1 1,1-1-1,0 0 0,-1 0 1,1 0-1,0 0 0,-1 0 1,1 0-1,-2-1 0,0-3 38,-1 1 0,0-1 0,1 0 0,0 1-1,0-1 1,1-1 0,-1 1 0,1 0 0,0-1-1,-2-9 1,1-4-117,1 0 0,1 0-1,0-1 1,2 1 0,0 0 0,1-1 0,1 1-1,0 0 1,2 0 0,9-23 0,3-2-691,3 0 1,2 2-1,27-41 0,-23 41 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3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59 264 17820,'1'2'181,"0"0"0,-1 0 0,1 0 0,-1 0 0,1 0 0,-1-1-1,1 1 1,-1 0 0,0 0 0,0 0 0,0 0 0,0 0 0,-1 0 0,1 0 0,0 0 0,-1 0 0,1 0 0,-1 0 0,0 0 0,0 0 0,-1 2 0,-3 10 872,-6 27-260,2 1-1,1 0 1,-2 72-1,9-110-763,2 1-1,-1-1 1,0 0-1,1 1 1,0-1-1,0 0 1,0 1-1,1-1 1,1 5-1,-2-8-46,0 0-1,0 0 1,-1 0-1,1 0 1,0 0-1,0 0 1,0 0-1,0 0 1,0 0-1,0-1 1,0 1-1,0 0 1,0-1-1,1 1 1,-1-1-1,0 1 1,0-1-1,1 1 1,-1-1-1,0 0 1,0 0-1,1 0 1,-1 0-1,0 0 1,1 0-1,-1 0 1,0 0-1,0 0 1,1 0-1,-1-1 1,0 1-1,0-1 1,1 1-1,1-2 0,1 0-71,0 0-1,-1 0 0,1-1 1,-1 1-1,1-1 0,-1 0 1,0 0-1,0 0 0,0-1 1,0 1-1,-1-1 0,0 1 1,1-1-1,2-7 0,4-20-325</inkml:trace>
  <inkml:trace contextRef="#ctx0" brushRef="#br0" timeOffset="1">23 8 22061,'-8'-7'1976,"2"7"-1376,0 0-304,3 2 1105,3 1-689,2 2-696,2-2-504,0-2 136,1-1 216,-1 3-168,-3-2-81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43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0 471 15699,'1'0'100,"-1"0"-1,1 0 0,-1 0 1,1 0-1,-1 0 1,0 0-1,1 0 0,-1 0 1,1-1-1,-1 1 0,0 0 1,1 0-1,-1 0 1,1 0-1,-1 0 0,0-1 1,1 1-1,-1 0 0,0 0 1,1-1-1,-1 1 1,0 0-1,1-1 0,-1 1 1,0 0-1,0-1 1,0 1-1,1 0 0,-1-1 1,0 0-1,22-31 2285,28-59 0,-33 58-2124,127-275 1403,-156 391-1206,11-78-459,-20 161 246,18-127-521,1-1 1,6 54-1,-1-79-395,-2-12 271,-3-8 99,-2-9-82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43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0 19468,'2'15'1857,"-6"2"-1185,-7 1-272,-3 9 1280,-2 2-784,0 6-496,0 2-96,3-2-119,2 0-65,1-5-136,2-1-128,4-9-329,1-2-255,0-11 1176,0-7-584,3-4-64,2-7-64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44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127 7 13915,'-3'-1'279,"1"0"1,-1 0-1,0 0 0,1 0 1,-1 1-1,0-1 0,0 1 0,1 0 1,-1 0-1,0 0 0,0 0 1,1 0-1,-1 1 0,0-1 1,0 1-1,1 0 0,-1 0 0,-3 2 1,2-1 69,1 0 0,-1 1 0,1-1 0,0 1 1,-1 0-1,1 0 0,1 1 0,-1-1 0,0 1 0,-3 6 0,0 1 53,1 0 0,1 1 0,0-1-1,0 1 1,1 0 0,1 0 0,-2 19-1,3-23-316,1 0 1,0 0-1,1 0 0,0 0 0,0 0 0,0 0 1,1 0-1,5 12 0,-6-18-78,-1 0 1,1 0-1,0 0 1,1 0-1,-1-1 1,0 1-1,0 0 1,1 0-1,-1-1 1,1 1-1,0-1 0,-1 1 1,1-1-1,0 0 1,0 0-1,0 0 1,0 0-1,0 0 1,0 0-1,0 0 1,0-1-1,0 1 1,0-1-1,0 1 1,0-1-1,1 0 0,-1 0 1,0 0-1,0 0 1,0 0-1,0 0 1,1-1-1,-1 1 1,0-1-1,0 0 1,3-1-1,4-2-2,0 0 0,-1-1 0,1 0 0,-1 0 0,0-1 1,0 0-1,-1-1 0,1 1 0,-1-2 0,10-13 0,-7 8-17,-1-1 0,0 0 1,-1 0-1,0-1 0,9-26 0,-16 37-7,0 0 0,0 0 0,0 0 0,-1 0 0,1 0-1,-1 0 1,0 0 0,0-1 0,-1-5 0,1 9 0,0 0 1,-1 0-1,1 0 1,-1-1 0,1 1-1,0 0 1,-1 0 0,0 0-1,1 0 1,-1 0-1,0 0 1,1 0 0,-1 1-1,0-1 1,0 0 0,0 0-1,0 0 1,0 1-1,0-1 1,0 1 0,0-1-1,0 1 1,0-1 0,0 1-1,0-1 1,-1 1-1,1 0 1,0 0 0,0 0-1,0-1 1,0 1-1,-1 0 1,1 0 0,0 1-1,-2-1 1,-2 1-130,0 1-1,0-1 1,0 1 0,0 0-1,0 0 1,1 0 0,-1 1-1,1 0 1,0 0 0,0 0-1,0 0 1,0 0 0,0 1 0,1 0-1,-1 0 1,1 0 0,0 0-1,0 1 1,1-1 0,-4 7-1,1-1-92,0 1-1,1-1 1,0 1-1,1 0 1,0 0 0,1 0-1,0 1 1,0 13-1,2 8-469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44.7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99 18388,'-2'4'925,"0"0"-1,-1 0 1,1 0-1,-1 0 1,0 0-1,-5 4 1,-2 2-51,7-7-727,0 0-1,-1 0 0,1 0 1,1 0-1,-1 1 1,0-1-1,1 1 0,0 0 1,0-1-1,-2 6 1,4-9-145,0 1 1,0-1 0,0 0 0,0 0-1,0 1 1,0-1 0,-1 0 0,1 0 0,1 1-1,-1-1 1,0 0 0,0 0 0,0 1-1,0-1 1,0 0 0,0 0 0,0 1 0,0-1-1,0 0 1,0 0 0,1 1 0,-1-1 0,0 0-1,0 0 1,0 0 0,0 1 0,1-1-1,-1 0 1,0 0 0,0 0 0,1 0 0,-1 1-1,0-1 1,0 0 0,0 0 0,1 0-1,-1 0 1,14 0 11,15-10-17,-21 5 1,1 0 0,-1 0 1,0-1-1,0 1 1,-1-2-1,12-11 0,-16 15 3,0-1 1,0 0-1,0 0 0,-1 0 0,1 0 0,-1-1 0,0 1 0,0 0 0,0-1 0,-1 0 1,1 1-1,-1-1 0,-1 0 0,1 0 0,0-7 0,-1 10 0,0 0 0,-1 0 0,1 0 0,0 0-1,-1 0 1,1 0 0,-1 0 0,0 0 0,0 1 0,0-1-1,0 0 1,0 0 0,0 1 0,0-1 0,0 0-1,-1 1 1,1 0 0,0-1 0,-3-1 0,1 1 6,-1 0-1,1 0 1,0 1 0,-1-1-1,1 1 1,-1 0 0,0 0-1,1 0 1,-8-1 0,3 2-192,1-1 0,-1 1 1,1 1-1,-1-1 0,1 1 0,-1 1 1,1-1-1,-1 1 0,1 1 1,-8 2-1,13-3 112,-1-1 0,0 1 0,1 0 0,-1-1 0,1 1 0,0 0 0,0 1 0,-1-1 0,1 0 0,1 0 1,-1 1-1,0-1 0,0 1 0,1 0 0,-2 3 0,3 8-490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45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61 18204,'-2'-1'520,"1"1"-327,-1 0 1,1-1-1,-1 1 1,1 0-1,-1 0 1,1 0-1,-1 0 1,1 0-1,0 0 1,-1 0-1,1 1 0,-1-1 1,1 0-1,-1 1 1,0 0-1,2 0-64,1-1 0,-1 0 0,1 1-1,0-1 1,-1 1 0,1-1-1,0 0 1,0 1 0,-1-1 0,1 0-1,0 0 1,0 0 0,-1 0 0,1 1-1,0-1 1,0 0 0,0 0 0,-1 0-1,2-1 1,20 1 383,-20 0-370,32-3-173,0-1-1,0-1 1,0-3-1,-1 0 1,0-2-1,32-15 1,-64 25 32,-1-1 1,1 1-1,0 0 1,-1 0-1,1-1 1,-1 1-1,1 0 0,0 0 1,-1 0-1,1 0 1,0 0-1,-1 0 0,1 0 1,0 0-1,-1 0 1,1 0-1,-1 0 1,1 1-1,0-1 0,-1 0 1,1 0-1,0 1 1,-1-1-1,1 0 1,-1 1-1,1-1 0,-1 0 1,1 1-1,-1-1 1,1 1-1,-1-1 0,0 1 1,1-1-1,-1 1 1,1-1-1,-1 1 1,0 0-1,0-1 0,1 1 1,-1-1-1,0 1 1,0 1-1,4 35 291,-3-18-202,16 70 340,42 133 0,-15-70-209,-42-142-148,1 0-1,-1 1 0,-1-1 1,0 1-1,0-1 1,-1 1-1,-1 11 0,0-19-24,1 0 0,-1 0 0,0 0 0,0 0 0,0 1 0,0-1 0,-1 0 0,1-1 0,-1 1 0,1 0 0,-1 0 0,0-1 0,0 1 0,-1-1 0,1 1 0,0-1 0,-1 0 0,1 0-1,-1 0 1,0 0 0,0-1 0,1 1 0,-1-1 0,0 0 0,0 1 0,-6 0 0,1 0 41,0-1 0,1 0 0,-1 0 0,0-1 0,0 0-1,0 0 1,0-1 0,0 0 0,-11-3 0,2 0-561,1-2 1,0 0-1,-19-10 0,33 15 74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56.5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0 490 13203,'9'3'343,"184"54"3805,-165-50-3964,1-3-1,-1 0 1,1-2-1,57-2 1,-45-5-110,0-2 0,0-2 0,-1-1 0,54-22-1,150-77 69,-199 87-132,424-178 151,-369 165-113,2 5-1,190-31 0,108 26 191,0 24 895,-326 11-567,-1 4 0,77 14-1,139 43 656,-259-54-1023,46 5 0,-63-11-325,-1 0-1,1-1 1,-1-1 0,1 0 0,-1 0 0,18-6-1,-30 7 111,0 0-1,0-1 0,0 1 0,0-1 1,0 1-1,0-1 0,0 1 1,0 0-1,0-1 0,0 1 1,0-1-1,0 1 0,-1-1 0,1 1 1,0 0-1,0-1 0,0 1 1,-1-1-1,1 1 0,0 0 1,0-1-1,-1 0 0,0 0-36,-7-12-246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57.2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4 631 12931,'0'-1'187,"-1"-1"1,1 1 0,-1-1 0,1 1-1,-1 0 1,1-1 0,0 1-1,0-1 1,0 1 0,-1-1 0,2 1-1,-1-1 1,0 1 0,0-1 0,0 1-1,1-1 1,-1 1 0,1-1-1,-1 1 1,1 0 0,-1-1 0,1 1-1,0 0 1,1-2 0,26-32 1990,-22 28-1757,30-32 374,1 0 0,3 3-1,0 1 1,80-50 0,-94 70-754,1 0 1,0 2 0,57-18-1,-64 25-36,0 1-1,0 2 1,1 0 0,-1 1 0,1 1-1,32 2 1,-35 1-21,-1 1 1,1 1-1,-1 1 1,0 0-1,31 15 1,75 48 3,-118-65 16,9 5 58,-1 0 1,1-2 0,1 0 0,-1 0 0,1-2 0,0 0-1,0 0 1,28 2 0,-21-5 58,-1-1 0,1-1 1,-1-1-1,1 0 0,35-10 0,-14-1 63,-2-3-1,1 0 1,-2-3-1,-1-2 1,58-39-1,-65 39-244,-1-2 0,-1-1 0,52-53 0,-81 76-7,0-1 0,1 1 0,-1 0 0,0 0 0,0-1 0,0 1 0,0-1 0,0 1 0,0-1 0,0 1 0,-1-1 0,1 1 0,-1-1 0,1 0 0,-1 1 0,1-1 0,-1 0 0,0 1 0,0-1 0,0 0 0,0 0 0,0 1 0,0-1 0,0 0 0,-1 1 0,1-1 0,-1 0 0,1 1 0,-1-1 0,0 0 0,1 1 0,-1-1 0,0 1 0,0-1 0,-2-1 0,-9-20-443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54.9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5 157 18100,'-1'0'1912,"-2"0"-1328,11-3-200,7-4 1177,12-1-817,7 3-152,8-6-216,5 0-152,1-4-216,1-1-176,-7-2-512,-4-1-288,-11 1 24,-9 3 608,-21 6-257,-9 7-215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55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1 534 14547,'0'13'1824,"3"-8"-1023,7-7-121,4-8 1112,10-6-560,3-4-159,12-5-161,6-2-160,6-3-592,4 2-448,-3 2-1464,-3 4 1544,0 2-321,-1 6-215</inkml:trace>
  <inkml:trace contextRef="#ctx0" brushRef="#br0" timeOffset="1">872 27 19316,'-15'9'460,"1"0"1,0 2-1,0-1 0,-20 23 0,31-29-430,-1 0 0,1 0 0,0 0 0,1 0 0,-1 0 0,1 1 0,0 0 0,0-1 0,0 1 0,1 0 0,0 0 0,0 0 0,0-1 0,0 1-1,1 0 1,-1 1 0,2-1 0,-1 0 0,0 0 0,3 9 0,-2-11-7,-1 0 0,1 1 0,0-1 0,1 0 0,-1 0 0,0 0 0,1 0 1,0-1-1,0 1 0,0 0 0,0-1 0,0 1 0,0-1 0,1 0 0,-1 0 0,1 1 0,-1-2 0,1 1 0,0 0 0,0-1 0,0 1 0,0-1 0,0 0 0,0 0 0,0 0 1,0 0-1,1 0 0,-1-1 0,0 0 0,0 1 0,1-1 0,3-1 0,2 0 89,-1 0 0,0 0 0,1-1 1,-1 0-1,0-1 0,0 0 0,0 0 0,-1-1 1,1 0-1,-1 0 0,12-9 0,-9 5 83,0-1-1,-1-1 0,0 1 1,0-1-1,-1-1 1,10-17-1,-16 24-136,1 0-1,-1-1 1,-1 0-1,1 1 1,0-1-1,-1 0 1,0 0 0,0 0-1,0-5 1,-1 7-46,0 0 1,-1 1 0,1-1-1,-1 0 1,1 1 0,-1-1-1,0 0 1,0 1-1,0-1 1,0 1 0,0 0-1,0-1 1,-1 1 0,0 0-1,1 0 1,-1 0-1,0 0 1,-2-2 0,-2-1-162,-2 0-1,1 1 1,0 0 0,-1 0 0,0 1 0,0 0 0,0 0-1,0 0 1,0 1 0,0 1 0,-1-1 0,1 1 0,-1 1 0,1 0-1,-1 0 1,1 0 0,-1 1 0,-15 4 0,-6 5-470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58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15 17492,'5'-4'595,"16"-7"2307,-18 15-1630,-6 10-424,-85 257 1067,79-242-2003,8-27 131,-8 20-1107,3-18 256,-2-12 382,1-8-21,-4-4-166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3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1 341 19484,'0'6'1010,"-1"6"482,3-10-575,1-6 290,45-72 1521,28-44-2163,10-31-554,-80 142-114,-3 10 31,-5 22-4,-11 38 12,-1 7-38,8-37-973,-10 32 0,16-63 1050,0 1 1,0-1 0,0 1 0,0-1 0,-1 1-1,1-1 1,0 1 0,0-1 0,0 1 0,-1-1-1,1 1 1,0-1 0,-1 0 0,1 1 0,0-1 0,-1 1-1,1-1 1,0 0 0,-1 1 0,1-1 0,-1 0-1,1 0 1,-1 1 0,1-1 0,0 0 0,-1 0-1,1 0 1,-1 0 0,1 1 0,-1-1 0,1 0-1,-1 0 1,1 0 0,-2 0 0,-6-7-555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58.8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63 16035,'-3'0'300,"-1"2"-1,0-1 1,1 0-1,0 1 1,-1-1-1,1 1 1,0 0-1,0 0 1,0 0-1,0 1 0,0-1 1,0 1-1,1-1 1,-1 1-1,1 0 1,-3 5-1,-1 1 164,0 1 0,1-1-1,0 1 1,-5 15 0,8-19-360,0 0 0,0-1 1,1 1-1,0 0 0,0 1 0,0-1 1,1 0-1,0 7 0,0-12-95,0-1 0,0 0-1,0 1 1,0-1 0,0 1 0,0-1 0,0 0-1,0 1 1,0-1 0,0 1 0,1-1-1,-1 0 1,0 1 0,0-1 0,0 0-1,1 1 1,-1-1 0,0 0 0,0 1-1,1-1 1,-1 0 0,0 1 0,1-1-1,-1 0 1,0 0 0,1 0 0,-1 1-1,0-1 1,1 0 0,-1 0 0,0 0 0,1 0-1,-1 0 1,1 1 0,13-9 165,10-19 28,-14 11-28,-1 0 1,0 0-1,-1-1 1,-1 0-1,0 0 1,-1-1-1,6-33 1,-12 50-146,1-1 1,-1 0-1,0 0 0,0 0 1,0 0-1,0 0 0,0 0 1,0 0-1,0 0 1,-1 0-1,1 1 0,-1-1 1,1 0-1,-2-3 0,2 5-16,-1 0-1,1-1 1,-1 1-1,1 0 0,-1 0 1,1-1-1,-1 1 1,1 0-1,-1 0 0,1 0 1,-1 0-1,1 0 1,-1 0-1,1 0 0,-1 0 1,1 0-1,-1 0 1,1 0-1,-1 0 0,1 0 1,-1 0-1,1 0 1,-1 1-1,1-1 0,-1 0 1,1 0-1,0 1 1,-1-1-1,1 0 0,-1 0 1,1 1-1,-1 0 1,-4 3 36,0 0 1,1 0-1,-1 1 1,1 0-1,0 0 1,-5 9 0,0 2-219,1 1 1,0 1-1,2-1 1,0 1 0,1 0-1,0 0 1,2 0 0,0 1-1,1 0 1,1-1-1,1 1 1,1 0 0,5 36-1,6-16-234,7-9-136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59.3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39 19476,'-4'13'1080,"-11"45"1303,15-55-2247,-1 0 0,1 0 0,-1 0 0,1-1 0,0 1 1,1 0-1,-1 0 0,0 0 0,1 0 0,-1-1 0,1 1 0,0 0 0,0-1 0,0 1 0,0 0 0,3 4 0,-3-6-103,0 0-1,1 0 0,-1-1 1,0 1-1,0 0 1,0-1-1,0 1 1,1-1-1,-1 1 1,0-1-1,1 1 1,-1-1-1,0 0 1,1 0-1,-1 0 1,0 1-1,1-1 1,-1 0-1,0-1 0,1 1 1,-1 0-1,0 0 1,1-1-1,-1 1 1,0-1-1,0 1 1,1-1-1,-1 1 1,0-1-1,0 0 1,0 1-1,0-1 1,0 0-1,0 0 1,2-2-1,3-1 48,-1-1-1,0-1 1,0 1-1,9-13 1,-10 11 17,0 0 0,0-1-1,0 0 1,-1 1 0,0-1 0,3-15-1,-6 20-64,1 1-1,-1-1 0,0 1 0,0-1 0,0 1 0,0 0 1,0-1-1,-1 1 0,1-1 0,-1 1 0,0 0 0,-1-4 1,2 5-16,-1 0 0,0 0 1,0-1-1,0 1 0,0 0 1,0 0-1,0 0 0,-1 0 0,1 0 1,0 0-1,0 1 0,-1-1 1,1 0-1,0 1 0,-1-1 1,1 1-1,-1-1 0,1 1 1,-1-1-1,1 1 0,-3 0 1,0 0-60,0 0 0,0 0 1,0 1-1,0 0 0,0-1 1,0 1-1,0 1 0,0-1 1,0 1-1,0-1 0,1 1 1,-1 0-1,1 0 0,-1 1 1,1-1-1,0 1 0,0-1 1,-3 4-1,3-3-112,0 0-1,0 1 1,1-1 0,-1 1 0,1-1-1,0 1 1,0 0 0,0-1 0,0 1-1,0 0 1,1 0 0,0 1 0,0-1-1,0 0 1,1 0 0,-1 9 0,4 2-571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2:59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278 0 20076,'-9'8'1070,"0"-1"1,1 1-1,0 1 0,-7 10 0,-42 54-191,17-20-497,3 1 0,-54 104 1,91-157-382,0-1 1,-1 1-1,1-1 1,-1 1-1,1 0 0,0 0 1,0-1-1,-1 1 1,1 0-1,0-1 1,0 1-1,0 0 1,0 0-1,0-1 1,0 1-1,0 0 1,0 0-1,0-1 1,0 1-1,1 0 1,-1 1-1,1-2 1,-1 0 0,1 1-1,-1-1 1,1 0 0,-1 0-1,1 1 1,-1-1-1,1 0 1,-1 0 0,1 0-1,-1 0 1,1 0 0,0 0-1,-1 0 1,1 0-1,-1 0 1,1 0 0,-1 0-1,1 0 1,0 0 0,0-1-1,42-18 50,-28 11-50,334-144-4929,-297 130 3984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00.1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58 16980,'0'0'45,"0"0"0,0 0 1,0 0-1,0 0 1,0 0-1,0 0 1,0 0-1,0 0 1,0-1-1,0 1 0,0 0 1,0 0-1,0 0 1,0 0-1,0 0 1,0 0-1,0 0 0,0 0 1,0 0-1,0-1 1,0 1-1,0 0 1,0 0-1,0 0 0,0 0 1,0 0-1,0 0 1,0 0-1,-1 0 1,1 0-1,0 0 1,0 0-1,0 0 0,0 0 1,0-1-1,0 1 1,0 0-1,0 0 1,0 0-1,-1 0 0,1 0 1,0 0-1,0 0 1,0 0-1,0 0 1,0 0-1,0 0 0,0 0 1,0 0-1,-1 0 1,1 0-1,0 0 1,0 0-1,0 1 1,0-1-1,0 0 0,0 0 1,-8 6 989,-6 10 473,8-4-1207,0 0-1,1 0 1,0 0-1,0 0 1,1 1-1,1-1 0,-2 14 1,4-16-282,0 0 1,0 0-1,1 0 0,0 0 0,0 0 1,1 0-1,1 0 0,-1-1 0,7 19 1,-8-27-15,1 1 0,-1 0 0,1 0 1,0-1-1,0 1 0,-1-1 0,1 1 0,0 0 1,0-1-1,1 0 0,-1 1 0,0-1 0,0 0 1,1 1-1,-1-1 0,1 0 0,-1 0 1,1 0-1,-1 0 0,1 0 0,-1-1 0,1 1 1,0 0-1,0-1 0,-1 1 0,1-1 1,0 0-1,0 1 0,0-1 0,-1 0 0,1 0 1,0 0-1,0-1 0,0 1 0,0 0 1,-1-1-1,1 1 0,2-1 0,3-3 27,-1 1 0,1-1 0,-1 0 0,0 0 0,0 0 1,0-1-1,-1 0 0,6-6 0,5-6 41,-1-1 0,-1 0 0,-1-1 0,0 0-1,-2-1 1,0-1 0,-1 0 0,-1 0 0,8-32 0,-16 50-64,0 0 0,-1 0 1,0 0-1,1 0 0,-1 0 0,0 0 0,-1 0 0,1 0 0,0 0 0,-1 0 1,-1-5-1,1 7-14,0-1 0,1 1 0,-1 0 0,0-1 0,0 1 0,0 0 0,0-1 0,0 1 0,0 0 0,-1 0 0,1 0 0,0 0-1,0 0 1,-1 0 0,1 1 0,-3-2 0,0 1-67,0 0-1,0 0 1,0 1-1,0 0 1,0-1-1,0 1 1,0 1-1,1-1 1,-1 0-1,0 1 1,0 0-1,0 0 1,0 0-1,1 1 0,-8 2 1,-11 8-524,0 0 0,-21 17 0,26-16-11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10.7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4 100 16700,'-3'-6'1744,"3"-3"-1024,7 4-224,6-4 1049,5 2-457,3-2-336,5 2-128,6 0-208,3-1-192,1 1-464,0 1-320,-1 1-592,-6 0 64,-9-2 703,-6 4-263,-16 9-248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11.1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0 182 19932,'7'0'1681,"6"-8"-1193,6-2-200,9-6 568,6 0-240,8-5-616,0-2-368,4-1-120,-4 0 384,-3 4-200,-2 1-144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11.6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16548,'3'-1'412,"1"0"1,-1 1-1,1 0 1,-1-1-1,0 1 1,1 0-1,-1 1 1,0-1 0,1 1-1,-1 0 1,0-1-1,1 1 1,4 3-1,42 22 753,-47-24-1093,3 2-39,0-1 1,0 1-1,-1 0 1,0 0-1,0 1 1,0 0-1,-1 0 1,1 0-1,-1 0 1,0 0 0,-1 1-1,1 0 1,-1 0-1,0 0 1,-1 0-1,1 1 1,-1-1-1,-1 0 1,1 1-1,-1 0 1,0-1-1,0 1 1,-1 0-1,0-1 1,0 1-1,-1 0 1,-1 8 0,-7 26-155,-1 0 0,-2-1 0,-22 49 0,17-45-846,-24 92 0,36-114 507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14.7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26 127 15107,'-1'-1'226,"1"1"-1,-1 0 1,0-1-1,0 1 1,1 0 0,-1 0-1,0 0 1,0-1-1,1 1 1,-1 0-1,0 0 1,0 0-1,0 0 1,1 0 0,-1 1-1,0-1 1,0 0-1,1 0 1,-1 0-1,0 1 1,0-1-1,1 0 1,-1 1 0,0-1-1,1 1 1,-1-1-1,1 1 1,-2 0-1,1 1 51,1 0-1,-1 1 0,1-1 1,-1 0-1,1 1 1,0-1-1,0 0 0,0 5 1,0 2-789,0 14 579,1 1 0,1-1 0,0 1-1,2-1 1,1 0 0,13 39-1,-18-61-59,1 0-1,-1 0 1,0-1-1,0 1 0,1 0 1,-1 0-1,1-1 1,-1 1-1,1 0 1,-1-1-1,1 1 0,-1-1 1,1 1-1,-1-1 1,1 1-1,0-1 0,-1 1 1,1-1-1,0 1 1,-1-1-1,1 0 0,0 1 1,1-1-1,-1 0 1,0 0-1,-1 0 1,1-1-1,0 1 1,0 0 0,-1-1-1,1 1 1,0 0-1,-1-1 1,1 1-1,0-1 1,-1 0 0,1 1-1,-1-1 1,1 1-1,-1-1 1,1 0-1,0-1 1,3-5 27,0 0-1,-1-1 1,3-10-1,-5 15-25,22-87 238,-16 58-33,12-35 0,-19 66-206,0 1 0,0 0 0,0-1 0,0 1 0,0-1 0,1 1 0,-1 0 0,0-1 0,0 1 0,0 0 0,0-1 0,0 1 0,1 0 0,-1-1 0,0 1 0,0 0 0,1-1 0,-1 1 0,0 0 0,0 0 0,1-1 0,-1 1 0,0 0 1,1 0-1,-1 0 0,0-1 0,1 1 0,-1 0 0,0 0 0,1 0 0,-1 0 0,0 0 0,1 0 0,-1 0 0,1 0 0,-1 0 0,0 0 0,1 0 0,10 14 123,6 34-37,-14-42-76,1 9 1,-3-11-9,0 0 0,0 1 1,1-1-1,-1 0 0,1 0 0,0 0 0,0-1 1,3 5-1,-4-7-7,-1-1-1,0 0 1,1 0 0,-1 1-1,0-1 1,0 0 0,1 0-1,-1 1 1,0-1 0,1 0-1,-1 0 1,1 0 0,-1 0-1,0 0 1,1 1 0,-1-1-1,0 0 1,1 0 0,-1 0-1,1 0 1,-1 0 0,0 0-1,1 0 1,-1 0 0,1 0-1,-1 0 1,0-1 0,1 1-1,-1 0 1,0 0 0,1 0-1,-1 0 1,0-1 0,1 1-1,-1 0 1,0 0 0,1-1 0,-1 1-1,0 0 1,1 0 0,-1-1-1,0 1 1,0 0 0,0-1-1,1 0 1,9-17 24,-9 16-24,23-62 13,-18 47-8,0 0 1,1 0-1,0 0 1,1 1-1,1 0 1,1 0-1,12-14 1,-20 28-10,-1 0 1,1 1 0,-1-1 0,1 1 0,-1-1-1,1 1 1,0 0 0,0 0 0,0 0 0,0 0 0,0 0-1,0 0 1,0 1 0,0-1 0,0 0 0,0 1 0,0 0-1,0-1 1,0 1 0,1 0 0,1 0 0,-1 1 0,0 0 1,0 0 0,0 0 0,0 0-1,0 1 1,-1-1 0,1 1 0,0 0 0,-1 0-1,1 0 1,-1 0 0,0 0 0,2 2-1,7 9-1,-1 1 0,-1 0 0,0 0-1,8 20 1,-15-30 1,9 21 19,-9-19-28,0 0 0,0-1 0,1 1 0,0-1 1,0 1-1,0-1 0,8 9 0,-11-14 2,0 0 1,0 0-1,0 0 0,0 0 0,0 0 1,0 0-1,0 0 0,1 0 0,-1 1 1,0-1-1,0 0 0,0 0 0,0 0 0,0 0 1,0 0-1,0 0 0,1 0 0,-1 0 1,0 0-1,0 0 0,0 0 0,0 0 1,0 0-1,0 0 0,1 0 0,-1 0 1,0 0-1,0 0 0,0 0 0,0 0 0,0 0 1,0 0-1,1 0 0,-1 0 0,0 0 1,0 0-1,0 0 0,0-1 0,0 1 1,0 0-1,0 0 0,0 0 0,0 0 1,1 0-1,-1 0 0,0 0 0,2-9-408,-4-9-702,2 15 960,-1 0 0,0 0 1,0 0-1,0 0 0,-1 0 1,1 0-1,-1 0 0,0 0 0,0 1 1,0-1-1,0 1 0,-4-5 1,-12-6-531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15.1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17 22117,'-8'-8'1784,"3"4"-1440,1 0-288,3 4 128,1 3-672,0 5 528,4 0-256,-1-6-224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16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 17308,'0'0'36,"0"0"1,0 0-1,0-1 1,0 1 0,0 0-1,0 0 1,0 0-1,0 0 1,0 0 0,0 0-1,0 0 1,0 0-1,0 0 1,0 0 0,0-1-1,0 1 1,0 0-1,0 0 1,0 0 0,0 0-1,0 0 1,0 0-1,0 0 1,0 0-1,0 0 1,0 0 0,0 0-1,0 0 1,0-1-1,0 1 1,1 0 0,-1 0-1,0 0 1,0 0-1,0 0 1,0 0 0,0 0-1,0 0 1,0 0-1,0 0 1,0 0 0,0 0-1,0 0 1,1 0-1,-1 0 1,0 0-1,0 0 1,0 0 0,0 0-1,0 0 1,0 0-1,0 0 1,0 0 0,0 0-1,0 0 1,1 0-1,-1 0 1,0 0 0,0 0-1,0 0 1,0 0-1,0 0 1,0 0 0,0 1-1,4 7 754,2 13-13,78 409 1859,-82-419-2627,-1-7-1,-1 0 0,1-1-1,0 1 1,0-1 0,0 1 0,0-1 0,1 0 0,-1 1-1,1-1 1,0 0 0,3 4 0,-5-7-5,0 0 1,1 0-1,-1 0 0,0 1 1,0-1-1,0 0 0,1 0 1,-1 0-1,0 1 0,1-1 1,-1 0-1,0 0 1,0 0-1,1 0 0,-1 0 1,0 0-1,1 0 0,-1 0 1,0 0-1,0 0 1,1 0-1,-1 0 0,0 0 1,1 0-1,-1 0 0,0 0 1,1 0-1,-1 0 1,0 0-1,0 0 0,1 0 1,-1-1-1,0 1 0,0 0 1,1 0-1,-1 0 1,0-1-1,0 1 0,1 0 1,-1 0-1,0 0 0,0-1 1,0 1-1,1-1 0,7-14 106,-7 12-82,13-37 315,16-75 0,-14 46-102,53-212-739,-67 276-2519,-2 6 1856,-3 9 164,-1-3-172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54.2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 19996,'6'4'389,"0"1"0,0 1-1,-1-1 1,0 1 0,0 0-1,0 0 1,5 10 0,-3-7 35,8 15-148,-1 1 0,-2 0 0,0 0 0,-1 1 0,-2 1 0,-1 0 0,-1 0 0,-1 0 0,-1 1 0,-2 0 0,0 0 0,-3 38 0,-2-25-402,-2 0 1,-1-1-1,-2 0 1,-3 0-1,0 0 1,-3-2-1,-32 71 1,34-87 36,-1-1 0,-1-1 1,-1 0-1,-20 23 1,-11 3-186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17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0 209 15947,'11'49'2005,"-9"-34"-1538,1 0-1,0-1 1,1 0 0,0 0 0,2 0-1,-1-1 1,2 1 0,13 21 0,-19-34-439,0 1-1,1 0 1,-1-1 0,0 1 0,1 0 0,0-1 0,-1 0-1,1 1 1,0-1 0,0 0 0,-1 0 0,1 0 0,0 0-1,0 0 1,0 0 0,0-1 0,0 1 0,4 0 0,-4-1-23,0-1 1,0 1 0,0 0 0,-1-1-1,1 0 1,0 1 0,-1-1 0,1 0 0,0 1-1,-1-1 1,1 0 0,-1 0 0,1-1-1,-1 1 1,1 0 0,-1 0 0,2-3 0,2-3-18,0 0-1,0-1 1,-1 0 0,0 0 0,0 0 0,-1-1 0,4-11 0,1-14 58,-2 0 0,-1-1 0,-2 1 0,-1-52 1,-4 61 78,-2 17 54,1 15-67,-1 14 6,1 23-43,2 0-1,2-1 0,10 68 1,-10-106-78,0 0 0,1 0 0,-1 0 1,1 0-1,3 6 0,-5-11 2,0 1-1,0-1 1,1 1 0,-1-1 0,0 1-1,1-1 1,-1 1 0,0-1 0,1 0-1,-1 1 1,1-1 0,-1 0-1,0 1 1,1-1 0,-1 0 0,1 0-1,-1 1 1,1-1 0,-1 0 0,1 0-1,-1 0 1,2 0 0,-1 0 0,-1 0 0,1 0 0,0-1-1,0 1 1,0-1 0,-1 1 0,1 0 0,0-1 0,-1 0 0,1 1 0,0-1 0,-1 1-1,1-1 1,-1 0 0,1 1 0,0-1 0,-1 0 0,0 0 0,1 0 0,7-14 1,-1 0 1,-1-1 0,0 1-1,-1-1 1,-1-1 0,4-28-1,9-29 50,-17 74-50,0-1 0,0 1 0,0 0 0,0-1 0,0 1 0,0 0-1,0-1 1,0 1 0,0 0 0,0 0 0,0-1 0,0 1 0,0 0-1,0-1 1,1 1 0,-1 0 0,0 0 0,0-1 0,0 1 0,0 0-1,1 0 1,-1 0 0,0-1 0,0 1 0,1 0 0,-1 0 0,0 0-1,0 0 1,1-1 0,-1 1 0,0 0 0,1 0 0,-1 0 0,0 0-1,1 0 1,4 10 0,2 25-3,-6-31 1,2 26-16,-2-20 32,0-1 0,0 1-1,1-1 1,0 1 0,1-1 0,5 14-1,-7-23-11,-1 0-1,0 0 0,0 0 0,0 1 0,0-1 0,0 0 0,0 0 0,0 0 0,1 0 0,-1 0 1,0 0-1,0 0 0,0 0 0,0 0 0,0 0 0,1 1 0,-1-1 0,0 0 0,0 0 1,0 0-1,0 0 0,0 0 0,1 0 0,-1 0 0,0 0 0,0 0 0,0 0 0,0 0 0,1-1 1,-1 1-1,0 0 0,0 0 0,0 0 0,0 0 0,0 0 0,1 0 0,-1 0 0,0 0 1,0 0-1,0 0 0,0-1 0,0 1 0,0 0 0,0 0 0,1 0 0,-1 0 0,0 0 0,0 0 1,0-1-1,0 1 0,6-9 29,-6 9-29,15-31 84,-5 10-47,0 1 0,1 0-1,1 1 1,0 1-1,2 0 1,20-22 0,-32 38-37,0 1 0,0-1 0,0 0 0,1 0 0,-1 1 1,0-1-1,1 1 0,-1 0 0,1 0 0,0 0 0,-1 0 1,1 0-1,0 0 0,0 1 0,-1-1 0,7 1 1,-7 0-3,1 1 1,-1 0 0,0-1-1,1 1 1,-1 0 0,0 0-1,1 0 1,-1 0 0,0 1-1,0-1 1,0 1 0,0-1-1,0 1 1,0 0 0,2 2 0,3 6-3,-1 0 0,0-1 0,-1 2 1,0-1-1,0 1 0,5 20 1,18 86 36,-19-72 202,-9-45-221,0 0 0,-1 1 0,1-1 0,0 0 0,0 0 0,0 1 0,0-1 0,0 0 0,0 1-1,0-1 1,0 0 0,1 0 0,-1 1 0,0-1 0,0 0 0,0 0 0,0 1 0,0-1 0,0 0 0,0 0 0,1 1 0,-1-1-1,0 0 1,0 0 0,0 0 0,0 1 0,1-1 0,-1 0 0,0 0 0,0 0 0,1 0 0,-1 1 0,0-1 0,0 0-1,1 0 1,-1 0 0,0 0 0,5-11 335,0-18 95,-1 6-176,-1 5-141,-1 0 1,0-1-1,-2-29 0,0 43-139,-1 1-1,0-1 0,0 0 1,0 0-1,0 0 0,-1 0 0,0 1 1,0-1-1,0 1 0,0-1 1,-1 1-1,0 0 0,0 0 1,0 0-1,0 0 0,-1 0 0,1 1 1,-6-4-1,-1 0-68,6 5 39,1-1-1,-1 1 0,1-1 0,-1 0 0,1 0 1,-5-6-1,8 8 26,-1 0 1,1 0-1,-1 0 0,1 0 1,-1-1-1,1 1 0,-1 0 1,1-1-1,0 1 1,0 0-1,0 0 0,0-1 1,0 1-1,0 0 0,0-1 1,0 1-1,0 0 1,1-1-1,-1 1 0,0 0 1,1 0-1,-1-1 1,1 1-1,0 0 0,-1 0 1,1 0-1,1-2 0,2-2-87,1 0-1,-1 0 1,1 0-1,0 1 0,0 0 1,1 0-1,-1 0 0,1 1 1,0-1-1,0 1 0,0 1 1,0-1-1,0 1 0,11-2 1,-4 1-10,0 1 1,1 0-1,-1 1 1,1 0 0,-1 1-1,17 2 1,-26-2 110,0 0 1,0 1 0,-1-1-1,1 1 1,0 0 0,-1 0-1,1 1 1,-1-1 0,1 1 0,-1 0-1,0-1 1,0 1 0,1 1-1,-1-1 1,-1 0 0,1 1-1,0 0 1,-1-1 0,1 1-1,-1 0 1,0 0 0,0 1 0,0-1-1,0 0 1,-1 1 0,1-1-1,-1 1 1,0-1 0,0 1-1,1 5 1,-1 8 136,0 1 0,-1-1 0,-1 0 0,0 1 0,-6 24 0,-1 12 561,9-39-471,5-10 13,-4-6-234,-1 0 0,1 0 0,0 0 0,0 0 0,-1 0 0,1 0 1,0-1-1,-1 1 0,1-1 0,-1 1 0,2-3 0,14-15-943,16-24-1,-28 36 619,0-1 1,0 0-1,-1 1 0,-1-2 1,1 1-1,4-16 1,-7 10-498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17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2 110 17340,'-2'0'1816,"4"-1"-1216,8-6-288,3 0 1009,7-5-857,2-4-488,1-1 120,2-6-24,-4-3-112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18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18652,'21'133'2461,"-3"-11"-1432,63 233 877,-19-93-442,-53-212-594,-13-65-795,1 0 0,1-1 0,0 0 0,1 1 1,1-1-1,2-22 0,-1 17-31,1-35-2,14-77-1,-12 111-62,1-1 0,1 1 1,1 1-1,1-1 0,1 1 0,15-25 1,-23 44 10,0 0 1,1 0-1,-1-1 0,0 1 1,1 1-1,0-1 0,-1 0 1,1 0-1,0 1 1,0-1-1,0 1 0,0-1 1,0 1-1,1 0 0,-1 0 1,0 0-1,4-1 1,-5 2 2,-1 0 0,1 0 0,0 0 0,0 0 1,0 0-1,-1 0 0,1 0 0,0 1 1,0-1-1,0 0 0,-1 0 0,1 1 1,0-1-1,0 0 0,-1 1 0,1-1 0,0 1 1,-1-1-1,1 1 0,0 0 0,0 1-3,1 0 0,-1 0 0,0 0 0,0 0 0,0 0 0,0 0 0,0 0 0,0 0 0,-1 1 0,1 2 0,0 2-13,0 1 0,0 0 0,-1-1 0,-1 11 0,1-16 25,0-1 0,0 1-1,0 0 1,0 0 0,-1-1-1,1 1 1,0 0 0,-1-1-1,0 1 1,1 0 0,-1-1-1,0 1 1,0-1 0,1 1-1,-1-1 1,0 1 0,-1-1-1,1 0 1,0 0 0,0 1-1,0-1 1,-1 0 0,1 0-1,-3 1 1,4-2 0,-1 0-1,0 0 1,1 0 0,-1 0-1,0 0 1,1-1 0,-1 1-1,1 0 1,-1 0 0,0 0 0,1-1-1,-1 1 1,1 0 0,-1-1-1,1 1 1,-1-1 0,1 1-1,-1 0 1,1-1 0,-1 1-1,1-1 1,0 1 0,-1-1 0,1 1-1,0-1 1,-1 0 0,1 1-1,0-1 1,0 1 0,0-1-1,-1 0 1,-5-24 29,6 22-29,-4-12 30,2-1-1,0 0 1,1 0 0,0-1 0,2 1 0,-1 0 0,2 0 0,6-26-1,-8 41-27,1 1 1,-1-1-1,0 0 0,1 0 0,-1 1 0,1-1 0,-1 0 0,1 1 0,-1-1 0,1 1 0,0-1 0,-1 0 0,1 1 0,0 0 0,-1-1 0,1 1 0,0-1 0,-1 1 1,1 0-1,0-1 0,0 1 0,0 0 0,-1 0 0,1 0 0,0 0 0,0-1 0,0 1 0,0 0 0,-1 1 0,1-1 0,0 0 0,0 0 0,0 0 0,-1 0 1,1 1-1,0-1 0,1 1 0,37 18 64,-17-8-139,-18-9-74,0-1 0,0 0 0,1 0-1,-1-1 1,0 1 0,1-1 0,-1 0-1,0 0 1,1 0 0,-1 0-1,0-1 1,1 0 0,3-1 0,-1-1-392,0 0 0,-1 0 1,0 0-1,0-1 1,0 0-1,0 0 0,5-6 1,-1 2-570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18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83 20396,'7'5'2033,"-2"-6"-1305,-1-3-360,-1-4 968,0-3-552,-3-2-1360,-3 0 776,0-6-408,-1 0-104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19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0 165 16980,'15'-23'1058,"0"0"0,28-32 0,-38 49-824,1 1 0,-1-1-1,1 1 1,0 0 0,1 0 0,-1 1-1,1-1 1,0 1 0,0 1-1,0 0 1,0 0 0,0 0 0,13-2-1,-18 4-199,-1 1-1,1 0 1,-1 0-1,1 0 1,-1 0-1,1 0 1,-1 0-1,1 0 0,-1 0 1,1 1-1,-1-1 1,1 0-1,-1 1 1,0 0-1,1-1 1,-1 1-1,0 0 1,1-1-1,-1 1 0,0 0 1,0 0-1,0 0 1,0 0-1,0 0 1,0 0-1,0 1 1,0-1-1,0 0 1,0 0-1,0 1 0,-1-1 1,1 1-1,-1-1 1,1 0-1,-1 1 1,1 1-1,0 3 17,-1 0 0,1 0 0,-1 0 0,0 0 0,-1 0 1,1-1-1,-1 1 0,-2 8 0,-11 28 154,-1-1-1,-2 0 1,-26 45 0,18-39 39,-27 76-1,50-119-226,1-1 0,0 1 0,0-1 0,0 1 0,1 0 0,-1 0 0,1 0 0,0-1 0,0 1 0,0 0 0,1 7 0,0-10-10,0 0 0,0 1 0,-1-1 0,1 0 0,0 0 0,0 0 0,0 1 0,0-1 0,0 0 0,1 0 0,-1-1 0,0 1 0,0 0 0,1 0 0,-1-1 0,0 1 0,1 0 0,-1-1 0,1 0 0,-1 1 0,1-1 0,-1 0 0,1 0 0,-1 1 0,1-1 0,-1 0 0,1-1 0,-1 1 0,1 0 0,-1 0 0,2-1 0,11-1 22,1-1 0,-1 0 0,-1-1-1,1-1 1,21-10 0,65-38-419,-91 47 276,0 1 41,-1 2-147,-1-1 0,1-1 0,-1 1 0,0-1-1,-1-1 1,1 1 0,-1-1 0,0 0 0,8-10 0,-14 15 193,0 0 1,1 1 0,-1-1 0,0 0 0,1 0 0,-1 1 0,0-1 0,0 0-1,0 0 1,0 0 0,0 1 0,0-1 0,0 0 0,0 0 0,0 0 0,0 1 0,-1-2-1,-6-12-597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19.8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0 116 20452,'3'1'1785,"14"-1"-1209,6 0-240,15-4 808,4-3-328,9-6-672,1-2-352,0-2-736,-2 0-296,-12-1 920,-6 4-272,-10 2-232</inkml:trace>
  <inkml:trace contextRef="#ctx0" brushRef="#br0" timeOffset="1">456 39 18156,'1'48'2281,"-2"-32"-1607,1 0 1,1 0-1,1 0 0,0 0 0,7 24 1,-9-39-661,0 0 1,0-1 0,1 1 0,-1-1 0,0 1 0,0-1-1,0 1 1,0 0 0,1-1 0,-1 1 0,0-1-1,0 1 1,1-1 0,-1 1 0,0-1 0,1 1 0,-1-1-1,1 0 1,-1 1 0,1-1 0,-1 1 0,0-1 0,1 0-1,0 1 1,-1-1 0,1 0 0,-1 0 0,1 1 0,-1-1-1,1 0 1,-1 0 0,1 0 0,0 0 0,-1 0-1,1 0 1,-1 0 0,1 0 0,0 0 0,-1 0 0,1 0-1,-1 0 1,1 0 0,-1-1 0,1 1 0,0 0 0,-1 0-1,1 0 1,-1-1 0,1 1 0,-1 0 0,1-1-1,-1 1 1,0-1 0,1 1 0,-1 0 0,1-1 0,-1 1-1,1-1 1,3-4 23,0-1 0,0 1 0,0 0 0,2-7 0,23-48 47,-21 41-87,1 1-1,0 0 1,20-27 0,-29 44 1,1 0-1,-1 0 1,1 1 0,-1-1 0,1 0 0,0 0-1,0 1 1,-1-1 0,1 0 0,0 1 0,0-1-1,0 1 1,0-1 0,0 1 0,0-1 0,0 1-1,0 0 1,0 0 0,0-1 0,0 1 0,0 0-1,1 0 1,-1 0 1,0 1 0,0-1 0,0 1 0,0-1-1,0 1 1,0-1 0,0 1 0,0 0 0,0-1-1,-1 1 1,1 0 0,0 0 0,0-1 0,-1 1 0,1 0-1,-1 0 1,2 2 0,1 5 13,1 0-1,-1 0 1,-1 1 0,2 8-1,-2-11 8,5 29 80,-4-20 7,0 1 0,1-1 0,9 21 0,-13-36-97,0 1 1,0-1 0,1 1-1,-1-1 1,0 1-1,1 0 1,-1-1-1,0 0 1,1 1-1,-1-1 1,0 1 0,1-1-1,-1 1 1,1-1-1,-1 0 1,1 1-1,-1-1 1,1 0-1,-1 1 1,1-1 0,-1 0-1,1 0 1,-1 0-1,1 1 1,-1-1-1,1 0 1,0 0-1,0 0 1,0-1 2,1 1 0,-1 0 0,0-1 0,0 1 1,0-1-1,0 0 0,0 1 0,0-1 0,0 0 0,0 0 0,0 0 0,0 0 1,1-1-1,4-6 41,0 0 0,8-17-1,-10 18-23,4-7-57,25-38-169,-31 49 78,1 0-1,-1-1 0,1 2 1,0-1-1,0 0 0,0 0 1,0 1-1,0-1 0,1 1 1,-1 0-1,8-3 0,-11 5 43,1 0-1,0 0 0,0 0 0,0-1 0,0 1 1,0 0-1,0 0 0,0 1 0,0-1 0,-1 0 1,1 0-1,0 0 0,0 0 0,0 1 0,0-1 1,1 1-1,0 4-575,-10 0 177,-4-2-109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0.3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20764,'0'0'2009,"2"6"-1529,2 3-232,3 1 1248,6 0-1104,3-3-352,7-3-864,5 1-304,2-5 912,2 0-216,3-5-192</inkml:trace>
  <inkml:trace contextRef="#ctx0" brushRef="#br0" timeOffset="1">352 71 18356,'-1'12'769,"-1"-1"0,1 1-1,-2-1 1,0 0 0,-4 13 0,-5 15 1042,12-39-1809,0 0-1,0 0 1,0 0 0,0 1-1,0-1 1,0 0 0,0 0-1,0 0 1,0 0-1,0 0 1,0 0 0,0 0-1,0 0 1,0 0 0,0 0-1,0 0 1,0 0 0,0 0-1,0 1 1,0-1 0,0 0-1,0 0 1,0 0 0,0 0-1,0 0 1,0 0 0,0 0-1,0 0 1,1 0 0,-1 0-1,0 0 1,0 0-1,0 0 1,0 0 0,0 0-1,0 0 1,0 1 0,0-1-1,0 0 1,0 0 0,0 0-1,0 0 1,0 0 0,0 0-1,0 0 1,1 0 0,-1 0-1,0 0 1,0 0 0,0 0-1,0 0 1,0 0 0,0 0-1,0 0 1,0 0-1,0 0 1,0 0 0,0 0-1,0 0 1,0-1 0,1 1-1,-1 0 1,0 0 0,0 0-1,0 0 1,8-5-76,15-13-294,-16 11 237,-2 4 73,-1 0 0,1 0 0,0 0 1,0 0-1,0 1 0,1 0 0,-1 0 0,0 0 0,1 0 1,-1 1-1,1 0 0,0 0 0,7 1 0,-10 0 66,-1 0 0,1 0 0,0 1-1,-1-1 1,0 1 0,1 0 0,-1 0 0,1 0-1,-1 0 1,0 0 0,0 0 0,0 1 0,1-1-1,-1 1 1,-1-1 0,1 1 0,0 0 0,0 0-1,-1 0 1,1 0 0,-1 0 0,1 0 0,-1 0-1,0 1 1,0-1 0,0 0 0,0 1 0,0-1 0,-1 1-1,1-1 1,-1 1 0,1 3 0,0 6 144,-1-1 0,-1 1 0,1-1 0,-2 0 0,0 1 0,0-1 0,-1 0 0,0 0 0,-1 0 0,0-1 0,-1 1 0,0-1 0,-1 0 0,0 0 0,0-1 0,-10 12 0,14-19-226,0 0 0,0 0 0,0-1 0,0 1 0,0 0 0,0-1 0,-1 1 0,1-1 0,0 0 0,-1 0 0,0 0 0,1 0-1,-1 0 1,1 0 0,-1-1 0,0 1 0,1-1 0,-1 0 0,0 0 0,0 0 0,-5 0 0,7-1-46,0 1 1,-1-1-1,1 1 1,0-1-1,0 0 0,-1 1 1,1-1-1,0 0 1,0 0-1,0 0 0,0 0 1,0 0-1,0 0 1,0 0-1,0 0 0,1 0 1,-2-2-1,1 1 20,0-1 0,0 1 1,1-1-1,-1 0 0,0 1 0,1-1 0,0 1 0,0-1 0,0 0 0,0 1 0,0-6 0,6-16-991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0.8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31 104 19388,'7'0'705,"1"-1"0,-1-1-1,1 1 1,0-1 0,12-5 0,-18 6-662,-1 1 0,1-1 1,-1 0-1,1 1 1,-1-1-1,0 0 0,1 0 1,-1 0-1,0 0 1,0 0-1,0 0 0,1-1 1,-1 1-1,-1 0 1,1 0-1,0-1 0,0 1 1,0-1-1,-1 1 0,1-1 1,-1 1-1,1-1 1,-1 1-1,1-1 0,-1 1 1,0-1-1,0 1 1,0-1-1,0 0 0,0 1 1,0-1-1,0 1 1,-1-1-1,1 1 0,-1-3 1,1 3-42,-1 0-1,1 0 1,-1 0 0,1 0 0,0 0 0,-1 1-1,0-1 1,1 0 0,-1 0 0,0 1 0,1-1-1,-1 0 1,0 0 0,0 1 0,1-1 0,-1 1-1,0-1 1,0 1 0,0-1 0,0 1 0,0 0-1,0-1 1,0 1 0,0 0 0,0 0 0,0 0 0,0 0-1,0-1 1,0 1 0,0 1 0,0-1 0,0 0-1,0 0 1,0 0 0,0 0 0,0 1 0,0-1-1,0 0 1,1 1 0,-1-1 0,0 1 0,0-1-1,0 1 1,-1 1 0,-3 1-3,0 0 1,0 0-1,1 1 1,-1 0-1,1 0 1,-5 5-1,4-3 17,1 1 0,0-1 0,0 1 0,0 0 0,1 0 0,0 1 0,0-1 0,1 0 0,-2 9 0,4-13-3,-1 0 1,1 0-1,-1-1 1,1 1-1,0 0 1,0 0-1,0-1 1,0 1-1,1 0 1,-1 0 0,1-1-1,0 1 1,0 0-1,0-1 1,0 1-1,0-1 1,0 1-1,1-1 1,-1 0-1,1 1 1,-1-1-1,1 0 1,0 0 0,0 0-1,0 0 1,0 0-1,1-1 1,3 3-1,-3-3 3,0 0 1,1 0-1,-1 0 0,1 0 0,0-1 1,-1 1-1,1-1 0,-1 0 0,1 0 1,0 0-1,-1-1 0,1 0 0,-1 1 1,1-1-1,-1 0 0,0 0 0,1-1 1,-1 1-1,4-3 0,8-4 29,-1-1 0,22-17-1,-35 26-43,108-97-64,-65 55-50,-42 40 104,23-18-92,-24 20 98,-1-1 1,1 1 0,-1 0 0,1-1 0,-1 1 0,1 0-1,0 0 1,-1-1 0,1 1 0,-1 0 0,1 0-1,0 0 1,-1 0 0,1-1 0,0 1 0,-1 0 0,1 0-1,0 0 1,-1 1 0,1-1 0,-1 0 0,1 0-1,0 0 1,-1 0 0,1 0 0,0 1 0,-1-1-1,1 0 1,-1 1 0,1-1 0,-1 0 0,1 1 0,-1-1-1,1 1 1,-1-1 0,1 1 0,-1-1 0,0 1-1,1-1 1,-1 1 0,0-1 0,1 1 0,-1 1 0,3 10 84,-1 0 0,-1 1 0,0-1 0,-1 1 0,0-1 0,-1 1 0,-3 17 0,0 15 314,4-42-335,0 1 1,0 0 0,0-1 0,0 1-1,1-1 1,1 5 0,-2-8-52,0 1 1,0-1-1,0 0 0,0 0 1,0 1-1,1-1 0,-1 0 1,0 1-1,0-1 0,0 0 1,0 0-1,1 0 0,-1 1 1,0-1-1,0 0 0,0 0 1,1 0-1,-1 1 0,0-1 1,0 0-1,1 0 0,-1 0 1,0 0-1,0 0 0,1 0 1,-1 0-1,0 0 0,1 1 1,-1-1-1,1 0 0,-1-1 1,1 1-1,0-1 0,0 1 0,0-1 0,0 1 1,-1-1-1,1 1 0,0-1 0,-1 0 0,1 0 1,0 1-1,-1-1 0,1 0 0,0-1 0,21-36 70,-18 29-140,1 1 1,0-1 0,0 1 0,0 0 0,1 0 0,10-9 0,-16 17 46,1-1 0,-1 1 1,1-1-1,-1 1 1,1-1-1,0 1 1,-1 0-1,1-1 1,-1 1-1,1 0 1,0 0-1,-1 0 1,1-1-1,0 1 1,-1 0-1,1 0 1,0 0-1,0 0 1,-1 0-1,1 0 0,0 0 1,-1 0-1,1 0 1,0 1-1,-1-1 1,1 0-1,0 0 1,-1 0-1,1 1 1,0-1-1,-1 0 1,1 1-1,-1-1 1,1 1-1,-1-1 1,1 1-1,-1-1 1,1 1-1,-1-1 0,1 1 1,-1-1-1,0 1 1,1 0-1,-1-1 1,0 1-1,1-1 1,-1 1-1,0 0 1,0-1-1,0 1 1,0 1-1,9 38-932,-9-39 821,7 62-1400,-7-52 1105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1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194 1 18436,'-10'2'1110,"5"-1"-815,1 0 1,-1 1-1,1-1 0,-1 1 0,1 0 1,0 0-1,-1 0 0,1 1 0,0-1 1,1 1-1,-1 0 0,0 0 0,-4 6 1,-7 8-85,0 2 1,2-1 0,0 2-1,2 0 1,0 0 0,1 1-1,1 0 1,0 1 0,-4 24-1,12-46-210,1 0 0,0 1-1,0-1 1,0 1 0,0-1-1,-1 1 1,1-1 0,0 1-1,0-1 1,0 1 0,0-1 0,0 1-1,0-1 1,0 0 0,0 1-1,0-1 1,0 1 0,0-1-1,1 1 1,-1-1 0,0 1 0,0-1-1,0 1 1,1-1 0,-1 0-1,0 1 1,0-1 0,1 1-1,-1-1 1,1 1 0,0-1-1,0 0 0,0 0 0,0 0 0,-1-1 0,1 1 0,0 0 0,0 0 0,0-1 0,0 1 0,0 0 0,-1-1 1,1 1-1,0-1 0,0 1 0,0-2 0,36-31-23,-29 25 18,10-8-12,1 1 1,21-14 0,-32 24 13,-1 0 0,1 1 0,0 0 0,1 1 0,-1-1 1,1 2-1,-1-1 0,18-2 0,-24 5 1,1 0 1,-1 0-1,1 0 0,-1 0 1,0 0-1,1 0 0,-1 1 1,1-1-1,-1 1 0,0 0 1,1-1-1,-1 1 0,0 0 1,0 1-1,0-1 0,1 0 1,-1 1-1,0-1 0,2 3 1,-2-1 7,0 0 0,0 0-1,0 0 1,-1 0 0,1 0 0,-1 0 0,1 0 0,-1 0 0,0 1 0,-1-1-1,1 1 1,0 4 0,0 2 51,-1 0 0,-1 0 0,1-1 0,-2 1 0,1 0 0,-1 0 0,-1-1 0,-7 19 0,3-13 106,0 0 1,-2-1-1,-19 26 0,24-35-131,-1 1 0,0-1-1,0 0 1,0 0 0,0-1-1,-1 0 1,0 0 0,0 0 0,0 0-1,0-1 1,-12 4 0,17-6-74,0-1 1,0 0-1,0 1 0,0-1 1,0 0-1,0 0 0,0 0 1,0 0-1,0 0 0,0 0 1,0 0-1,0 0 0,0 0 1,0 0-1,0-1 0,0 1 1,0 0-1,-2-1 0,3 0-27,-1 1-1,1-1 1,-1 1 0,1-1-1,0 1 1,-1-1 0,1 0-1,0 1 1,0-1 0,-1 1-1,1-1 1,0 0 0,0 1-1,0-1 1,0 0 0,-1 1-1,1-1 1,0 0 0,0 1-1,1-1 1,-1-1 0,1-2-246,0-1 1,0 1 0,1 0 0,-1-1-1,1 1 1,5-7 0,32-44-1221,-12 22 541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2.0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18 135 19124,'4'-8'1929,"-8"13"-815,-7 17 364,9-10-1098,0 0-1,1 0 1,0-1-1,1 1 1,1 17-1,0-23-346,-1 0-1,1 1 1,1-1-1,-1 0 0,1 0 1,1 0-1,-1 0 0,1 0 1,0 0-1,0-1 1,6 9-1,-8-13-29,0 0 1,0 1-1,0-1 1,0 0-1,0 0 0,1-1 1,-1 1-1,0 0 0,0 0 1,1 0-1,-1-1 1,0 1-1,1-1 0,-1 1 1,1-1-1,-1 0 1,1 1-1,-1-1 0,1 0 1,-1 0-1,2 0 0,0-1-2,0 1 0,-1-1 0,1 0 0,-1 0 0,1 0-1,-1 0 1,0 0 0,0-1 0,1 1 0,-1-1 0,3-2-1,5-6-20,-1 0 0,0-1 0,14-21-1,-15 20-2,6-10-13,17-22-25,-28 41 50,-1 0-1,1 0 1,-1 0 0,1 1-1,0-1 1,0 1 0,0-1 0,1 1-1,-1 0 1,5-1 0,-7 2 10,0 1 1,1 0 0,-1 0-1,0-1 1,0 1 0,0 0-1,0 0 1,1 0 0,-1 1-1,0-1 1,0 0 0,0 0-1,0 1 1,0-1 0,0 0-1,0 1 1,0-1 0,0 1-1,0 0 1,0-1 0,0 1-1,0 0 1,0-1 0,0 1-1,0 0 1,-1 0 0,1 0-1,0 0 1,-1 0 0,1 0-1,0 0 1,-1 0 0,1 0-1,-1 0 1,0 0 0,1 0 0,-1 3-1,3 5 36,-1 0 0,0 1 1,1 14-1,-2-14 1,0 1 9,2 17 34,-3-27-67,0 0 1,0 0-1,0 0 1,1 0-1,-1 0 0,0 0 1,1 0-1,-1 1 1,1-1-1,-1 0 1,1-1-1,0 1 0,-1 0 1,1 0-1,0 0 1,0 0-1,1 1 1,-2-3-8,1 1 1,0 0 0,0 0 0,0 0 0,0 0-1,-1-1 1,1 1 0,0 0 0,0 0 0,-1-1-1,1 1 1,0-1 0,-1 1 0,1-1-1,0 1 1,-1-1 0,1 1 0,-1-1 0,1 0-1,0 1 1,-1-1 0,0 0 0,1 1 0,-1-1-1,1 0 1,-1 0 0,0 1 0,0-1 0,1 0-1,-1-1 1,2-2 15,36-71 109,-23 43-145,1 0-1,2 1 0,33-45 1,-48 73 5,-1 0 0,1 0 0,0 1 0,0-1 0,0 1 0,5-3 0,-7 4 7,0 1 0,-1 0 0,1-1 0,0 1 1,-1 0-1,1-1 0,0 1 0,0 0 1,-1 0-1,1 0 0,0 0 0,0 0 0,-1 0 1,1 0-1,0 0 0,0 0 0,-1 0 1,1 0-1,0 0 0,0 0 0,-1 1 1,1-1-1,0 0 0,-1 1 0,1-1 0,0 0 1,-1 1-1,1-1 0,0 1 0,-1-1 1,1 1-1,-1-1 0,1 1 0,-1 0 1,1-1-1,-1 1 0,1 0 0,-1-1 0,0 1 1,1 0-1,-1-1 0,0 2 0,3 5-13,-1 1-1,0-1 0,-1 1 0,1 0 0,-2-1 0,1 11 0,-3 53 1,0-47 1,1-4 1,1 2-185,-6 29 0,-13-120-1631,7 22 1469,-3-10-150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08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1245 0 14971,'-8'5'383,"0"1"-1,1-1 1,-1 2-1,1-1 1,0 1-1,1 0 1,0 0-1,0 0 1,-7 12-1,-1 0 271,-191 214 2146,-20-15-1566,-45 47-358,-62 90-443,312-332-716,1 0-1,2 0 1,0 2 0,2 0 0,-14 28-1,29-53 268,0 0 0,-1 0 0,1 0 0,0 0 0,0 0 0,-1 0 0,1-1 0,0 1 0,0 0 0,-1 0 0,1 0 0,0-1 0,0 1 0,-1 0 0,1 0 0,0 0 0,0-1 0,0 1 0,0 0 0,-1 0 0,1-1 0,0 1 0,0 0 0,0-1 0,0 1 0,0 0 0,0 0 0,0-1 0,0 1 0,0-1 0,-1-16-359,5-5-118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2.4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18708,'1'7'2216,"2"5"-1463,-1 1-353,-2 0 1336,1-3-1584,1-3-1232,-2-3 1024,0-2-288,-3 1-264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2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65 17572,'0'0'86,"1"0"1,-1 0-1,0 0 0,1 0 1,-1-1-1,1 1 1,-1 0-1,1 0 0,-1 0 1,0 0-1,1 0 1,-1 0-1,1 0 0,-1 0 1,1 1-1,-1-1 0,0 0 1,1 0-1,-1 0 1,1 0-1,-1 0 0,0 1 1,1-1-1,-1 0 1,1 0-1,-1 1 0,0-1 1,1 1-1,8 14 1228,4 26-268,-11-33-677,60 264 2331,-26-104-2040,-35-162-637,1 3 0,0 0 1,1 0-1,0 1 0,5 8 1,-8-17-21,1 0 0,-1 0 0,1 0 1,0 0-1,-1 0 0,1-1 0,0 1 0,-1 0 0,1 0 1,0-1-1,0 1 0,0 0 0,0-1 0,0 1 0,0-1 1,0 1-1,0-1 0,1 1 0,-1-1 1,1 0 0,-1 0 0,0 0 0,0-1-1,0 1 1,0 0 0,0-1 0,0 1 0,0-1 0,0 1 0,0-1-1,0 0 1,0 1 0,0-1 0,0 0 0,0 0 0,0 1 0,-1-1-1,1 0 1,0 0 0,1-2 0,8-12 25,0 0 1,-2-1-1,15-32 1,16-61 72,-27 73-78,-11 32-33,41-117-573,26-132 1,-68 252 531,1 1 0,-1-1-1,0 1 1,0-1 0,0 1 0,1-1 0,-1 1 0,0-1 0,0 1 0,0-1-1,0 1 1,0-1 0,0 1 0,0-1 0,0 1 0,0-1 0,0 1 0,-1-1-1,1 0 1,0 1 0,0 0 0,0-1 0,-1 1 0,1-1 0,0 1 0,0-1-1,-1 1 1,1-1 0,-1 1 0,-7 4-385,-1 7-152</inkml:trace>
  <inkml:trace contextRef="#ctx0" brushRef="#br0" timeOffset="1">292 415 18388,'10'28'1896,"6"2"-1184,-2-1-303,3-4 1071,4-2-464,2-4-824,1-6-496,-3-12-432,-1-4 608,-4-8-200,-3-4-152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3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58 204 16676,'45'-19'3170,"-32"15"-2241,-1-1-1,23-13 1,-27 13-758,0 0 1,-1-1 0,0 0-1,0-1 1,0 1 0,-1-1 0,0-1-1,5-8 1,-10 14-158,1 1-1,-1-1 1,0 0 0,0 0-1,-1 1 1,1-1 0,0 0-1,0 0 1,-1 0 0,0 0-1,1 0 1,-1 0-1,0 0 1,0 0 0,0 0-1,0 0 1,0 0 0,0 0-1,-1 0 1,1 0 0,-1 0-1,1 0 1,-1 0 0,0 0-1,1 0 1,-1 0 0,0 1-1,-1-1 1,1 0 0,0 1-1,0-1 1,-1 0-1,1 1 1,-1 0 0,1-1-1,-1 1 1,1 0 0,-1 0-1,0 0 1,0 0 0,0 0-1,-3-1 1,1 0 4,0 0 0,0 1 0,0 0 1,-1-1-1,1 1 0,-1 1 0,1-1 0,-1 0 0,1 1 0,-1 0 1,0 0-1,1 1 0,-1-1 0,1 1 0,-5 1 0,3 1-1,0-1 1,0 1-1,0-1 0,1 2 1,-1-1-1,1 1 0,0-1 0,0 1 1,-9 9-1,7-4-11,0-1 0,0 1 0,1 0 0,0 1 0,1 0 0,0-1-1,0 2 1,1-1 0,1 0 0,-1 1 0,2 0 0,-2 12 0,2-13-3,2 0 0,0 1 0,0-1 0,1 0 1,0 0-1,3 12 0,-4-20-2,1 1 0,-1-1-1,1 0 1,0 0 0,0 0 0,0 1 0,0-1 0,0 0-1,1 0 1,-1 0 0,0-1 0,1 1 0,-1 0 0,1 0 0,0-1-1,0 1 1,0-1 0,0 0 0,0 1 0,0-1 0,0 0 0,0 0-1,0 0 1,0-1 0,0 1 0,1 0 0,-1-1 0,0 0 0,1 1-1,-1-1 1,0 0 0,1 0 0,2-1 0,4 0-6,-1-1 1,1 0-1,-1-1 1,1 0-1,-1 0 0,0-1 1,0 0-1,-1-1 1,1 1-1,10-11 1,11-9-171,30-32 0,-38 35 67,19-21-97,24-22-237,-63 63 432,0 0 0,0 0 0,1 0 0,-1 0 0,0 0 0,0 0 0,1 0 1,-1 1-1,1-1 0,-1 1 0,1-1 0,-1 1 0,1-1 0,-1 1 0,1 0 0,-1-1 0,3 1 1,-3 1 12,0-1 1,0 0-1,0 1 0,0-1 1,0 1-1,-1-1 1,1 1-1,0-1 1,0 1-1,-1-1 1,1 1-1,-1 0 1,1-1-1,0 1 1,-1 0-1,1 0 1,-1 0-1,1-1 1,-1 1-1,0 0 1,1 1-1,1 6 72,0 0-1,-1 1 0,0-1 1,0 0-1,-1 9 0,1-9-11,7 97 917,-8-103-958,0-1 1,0 0 0,1 1-1,-1-1 1,0 1 0,1-1-1,-1 0 1,1 0-1,0 1 1,-1-1 0,1 0-1,0 0 1,1 3-1,-1-4-13,-1 0 0,1 0-1,-1 0 1,0 1-1,1-1 1,-1 0-1,1 0 1,-1 0-1,0 0 1,1 0-1,-1 0 1,1 0-1,-1 0 1,0 0-1,1 0 1,-1 0-1,1 0 1,-1 0-1,1 0 1,-1-1-1,0 1 1,1 0-1,-1 0 1,0 0-1,1 0 1,-1-1-1,0 1 1,1 0-1,-1-1 1,4-2 25,-1-1 0,0 1 0,0-1 0,0 0-1,0 0 1,3-7 0,30-63-37,-17 33-356,27-41 0,-46 82 357,19-23-320,-19 22 311,1 1 0,-1-1 0,0 1 0,1 0 0,-1-1 0,1 1 0,0-1 0,-1 1 0,1 0 0,-1 0 0,1-1 0,-1 1 0,1 0 0,0 0 0,-1 0 0,1-1 0,-1 1-1,1 0 1,0 0 0,-1 0 0,1 0 0,0 0 0,-1 1 0,1-1 0,0 0 0,-1 0 0,1 0 0,-1 0 0,1 1 0,0-1 0,-1 0 0,1 0 0,-1 1 0,1-1 0,-1 1 0,1-1 0,-1 0 0,1 1 0,-1-1 0,0 1 0,1-1 0,-1 1 0,1-1 0,-1 2 0,3 2 2,-1 1 0,0 1 1,0-1-1,0 0 1,0 0-1,-1 1 0,1 8 1,3 44 266,-4-32-79,0 7 68,-2-25-147,1 0-1,1 1 1,-1-1-1,1 0 1,1 1-1,3 11 1,-6-46 295,-4 8-389,1-5 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4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1 145 16051,'7'-13'2641,"-6"13"-2583,-1-1-1,0 1 1,0 0-1,0 0 1,0 0-1,0 0 1,0 0-1,0 0 1,0 0-1,1 0 1,-1 0-1,0-1 1,0 1-1,0 0 1,0 0-1,0 0 1,1 0-1,-1 0 1,0 0-1,0 0 1,0 0 0,0 0-1,0 0 1,0 0-1,1 0 1,-1 0-1,0 0 1,0 0-1,0 0 1,0 0-1,0 0 1,1 0-1,-1 0 1,0 1-1,0-1 1,0 0-1,0 0 1,0 0-1,0 0 1,1 0-1,-1 0 1,0 0-1,7 27 2842,-4-8-2133,1 7-243,1 1 0,1-1 0,17 44 0,-23-68-514,1-1-1,0 1 1,-1-1 0,1 1 0,0-1 0,0 0 0,0 1 0,0-1-1,0 0 1,0 0 0,0 1 0,0-1 0,1 0 0,-1 0 0,0 0-1,1-1 1,-1 1 0,1 0 0,2 1 0,-3-2-5,1 0-1,-1 0 1,1 0 0,-1 0-1,0-1 1,1 1 0,-1 0-1,1-1 1,-1 1 0,0-1-1,1 1 1,-1-1 0,0 1-1,0-1 1,0 0 0,1 0-1,-1 0 1,1-1 0,5-5 1,1-1 0,-1 0 0,-1-1 0,10-16 0,-12 19 5,100-172-150,-101 173 122,0 0-1,1 1 0,0-1 0,0 1 0,6-6 0,-9 9 15,0 1-1,-1-1 0,1 1 0,0 0 0,-1-1 1,1 1-1,0 0 0,0-1 0,-1 1 0,1 0 1,0 0-1,0-1 0,-1 1 0,1 0 0,0 0 1,0 0-1,0 0 0,-1 0 0,2 0 1,-1 1-1,0-1 0,0 1 1,-1-1-1,1 1 1,0 0-1,0-1 0,-1 1 1,1 0-1,0-1 1,-1 1-1,1 0 0,-1 0 1,1 0-1,-1 0 1,0-1-1,1 1 0,-1 0 1,0 0-1,1 0 1,-1 2-1,3 12-18,0 0 0,0 23 0,-2-26 25,0 0 0,0 0-1,1 0 1,6 16 0,-8-27-1,0 0 1,0-1-1,0 1 0,0-1 1,1 1-1,-1-1 0,0 1 0,0-1 1,1 1-1,-1-1 0,0 1 1,1-1-1,-1 1 0,1-1 0,-1 0 1,1 1-1,-1-1 0,1 1 1,-1-1-1,1 0 0,-1 0 0,1 1 1,-1-1-1,1 0 0,-1 0 1,1 0-1,0 1 0,0-2 1,1 1-1,-1 0 0,0 0 0,0-1 1,0 1-1,0-1 0,0 1 1,0-1-1,0 1 0,0-1 1,-1 1-1,1-1 0,2-1 0,23-31 29,-24 30-23,23-34-2,-13 17-6,1 0-1,1 1 0,1 0 0,0 1 0,32-28 0,-45 45 0,-1 0 0,1 0-1,0-1 1,-1 1 0,1 0-1,0 0 1,-1 1-1,1-1 1,0 0 0,0 1-1,0-1 1,0 1 0,-1-1-1,1 1 1,0 0 0,0 0-1,0 0 1,0 0-1,0 0 1,0 0 0,0 0-1,3 2 1,-2-1-2,-1 1 1,0-1-1,0 1 1,0-1-1,-1 1 1,1 0-1,0 0 0,-1 0 1,1 0-1,-1 0 1,0 0-1,1 1 1,-1-1-1,0 0 0,-1 1 1,1-1-1,1 4 1,2 13-69,-1 0 1,0 1-1,-1-1 1,-1 1-1,-1 0 1,-3 21 0,3-41 25,1 1-1,-1-1 1,0 0 0,0 0 0,0 0 0,0 1 0,0-1 0,0 0 0,0 0 0,0 0 0,0 1 0,0-1 0,-1 0 0,1 0 0,0 1-1,0-1 1,0 0 0,0 0 0,0 0 0,0 0 0,0 1 0,0-1 0,-1 0 0,1 0 0,0 0 0,0 0 0,0 1 0,0-1 0,-1 0-1,1 0 1,0 0 0,0 0 0,0 0 0,-1 0 0,1 0 0,0 0 0,0 0 0,-1 1 0,-7-8-611,-10-20 522,14 21-177,-17-26-308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4.9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19868,'6'-1'1673,"-2"5"-1265,0 5-176,1 0 272,-1-1 1168,-5 5-1408,-5-3-32,-3-1-40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5.8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149 242 18148,'-2'-1'151,"0"-1"0,0 1 0,0 0 0,-1 0 0,1 0 0,-1 0 0,1 1 0,0-1 0,-1 1 0,0-1 0,1 1 0,-1 0 0,1 0 0,-1 0 0,1 0 0,-1 0 0,1 1 0,-1-1 0,1 1 0,-1 0 0,1 0 0,0 0 0,-1 0 0,1 0 0,0 0 0,0 0 0,-1 1 0,1-1 0,0 1 0,1 0 0,-1-1 0,0 1 0,-2 3 0,-2 2-30,0 1-1,0 0 1,1 0-1,0 1 1,0 0-1,1 0 1,-5 13 0,3-5-46,2 1 1,0-1 0,-3 37 0,6-44-69,1 0-1,0 0 0,1 0 0,0 0 0,0 0 0,1 0 0,1 0 0,5 15 0,-8-24-5,0 0-1,1 0 1,-1 0-1,1 0 0,-1 0 1,1 0-1,-1 0 1,1 0-1,0 0 1,-1 0-1,1 0 0,0 0 1,0 0-1,-1-1 1,1 1-1,0 0 1,0-1-1,0 1 0,0-1 1,0 1-1,0-1 1,0 1-1,0-1 1,2 1-1,-2-1 0,1-1 1,-1 1-1,0 0 0,1-1 0,-1 1 1,0-1-1,0 1 0,0-1 0,1 0 1,-1 1-1,0-1 0,0 0 0,0 0 0,0 0 1,0 0-1,0 0 0,0-1 0,6-7 1,-1 0 0,-1 0 0,0 0-1,4-11 1,6-17 26,-2 0 0,-2 0 0,9-59 0,1-117 532,-20 202-502,0 4 10,-1-1 0,0 1-1,0-1 1,-1 1 0,0 0-1,-2-10 1,3 17-60,0-1 0,0 1 0,0 0 0,0 0 1,0 0-1,0-1 0,0 1 0,0 0 0,0 0 0,0 0 1,0-1-1,0 1 0,0 0 0,-1 0 0,1 0 0,0 0 1,0-1-1,0 1 0,0 0 0,0 0 0,0 0 0,0 0 0,-1-1 1,1 1-1,0 0 0,0 0 0,0 0 0,0 0 0,0 0 1,-1 0-1,1 0 0,0-1 0,0 1 0,0 0 0,0 0 1,-1 0-1,1 0 0,0 0 0,0 0 0,0 0 0,-1 0 0,1 0 1,-4 10 175,1 20 15,3 8-135,2 0-1,2 0 0,1-1 0,2 0 1,21 62-1,-26-92-60,1-1-1,-1 1 1,2-1 0,-1 1 0,1-1 0,0 0 0,0-1 0,9 10-1,-11-13 0,-1-1 0,1 0 0,0 1 0,-1-1 0,1 0 0,0 0 0,0 0 0,0 0 0,0 0 0,0-1 0,0 1 0,0-1 0,0 1 0,0-1 0,0 0 0,0 1 0,0-1 0,0 0-1,1-1 1,-1 1 0,0 0 0,0 0 0,0-1 0,0 0 0,0 1 0,0-1 0,0 0 0,0 0 0,0 0 0,-1 0 0,1 0 0,3-3 0,2-2-2,0-1 1,0 0 0,0 0-1,-1-1 1,0 1 0,-1-1-1,0-1 1,0 1-1,4-12 1,30-84 31,-38 101-28,9-33 9,-2-1 0,7-59 0,-16 131-34,2 0 0,1 0 0,2 0 0,1 0-1,18 62 1,-22-93 26,1 1 0,0 0 0,0-1 0,0 1 0,1-1-1,-1 0 1,1 1 0,0-1 0,3 3 0,-5-6-3,1 0 0,-1 0 1,0 0-1,0 0 0,0 0 0,1-1 0,-1 1 1,0-1-1,1 1 0,-1-1 0,1 1 0,-1-1 1,1 0-1,-1 1 0,1-1 0,-1 0 1,1 0-1,-1 0 0,0 0 0,1-1 0,-1 1 1,1 0-1,-1 0 0,1-1 0,-1 1 0,0-1 1,1 0-1,-1 1 0,0-1 0,1 0 0,-1 0 1,0 0-1,2-1 0,7-6 8,-1-2 0,1 1-1,-2-1 1,1 0 0,-1-1-1,9-16 1,-10 16-3,0-1 0,1 1 0,1 0 0,0 1 0,0 0 0,13-10 0,-19 17-5,0 2-1,0-1 1,1 0 0,-1 1 0,0-1 0,7-1-1,-9 3 0,0-1-1,0 1 0,-1 0 1,1 0-1,0 0 0,-1 0 1,1 0-1,0 0 0,0 0 0,-1 0 1,1 0-1,0 0 0,0 0 1,-1 0-1,1 0 0,0 1 0,-1-1 1,1 0-1,0 1 0,-1-1 1,1 0-1,0 1 0,-1-1 0,1 1 1,-1-1-1,1 1 0,-1-1 1,1 1-1,-1-1 0,1 1 0,-1 0 1,1-1-1,-1 1 0,0 0 1,1-1-1,-1 1 0,0 1 0,0-2 2,0 0 0,1 0 0,-1 0 0,0 0 0,0 0-1,0 0 1,0 0 0,0 0 0,0 1 0,0-1-1,0 0 1,0 0 0,0 0 0,0 0 0,0 0-1,0 0 1,0 0 0,0 0 0,0 0 0,0 0 0,0 0-1,0 1 1,0-1 0,0 0 0,0 0 0,0 0-1,0 0 1,0 0 0,0 0 0,0 0 0,0 0-1,0 0 1,-1 0 0,1 0 0,0 0 0,0 0 0,0 0-1,0 1 1,0-1 0,0 0 0,0 0 0,0 0-1,0 0 1,0 0 0,0 0 0,0 0 0,0 0 0,-1 0-1,1 0 1,0 0 0,0 0 0,0 0 0,0 0-1,0 0 1,0 0 0,0 0 0,0 0 0,0 0-1,0 0 1,-1 0 0,-6-4 37,-7-9 17,-1-5-107,0 0-1,1-1 1,-13-25 0,26 43-19,1 0-1,-1 1 1,1-1 0,-1 0 0,1 1 0,0-1-1,-1 0 1,1 0 0,0 0 0,0 1 0,-1-1 0,1 0-1,0 0 1,0 0 0,0 1 0,0-1 0,0 0-1,0 0 1,0 0 0,0 1 0,1-1 0,-1 0-1,0 0 1,0 0 0,1 1 0,-1-1 0,0 0 0,1 0-1,-1 1 1,1-1 0,-1 0 0,1 1 0,-1-1-1,2 0 1,1-1-266,0 1 1,0 0-1,0 0 0,0 0 0,1 0 0,-1 0 1,5 0-1,5-1 294,17-4-1006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6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16452,'0'0'107,"1"0"1,-1 0 0,1 0 0,-1 0 0,1 0 0,-1 0 0,1 1 0,-1-1 0,1 0 0,-1 0-1,0 1 1,1-1 0,-1 0 0,0 0 0,1 1 0,-1-1 0,0 1 0,1-1 0,-1 0 0,0 1-1,1-1 1,-1 1 0,0-1 0,0 0 0,0 1 0,1-1 0,-1 1 0,0 0 0,3 18 195,-3-12 135,7 39 1160,26 170 1791,-24-176-3443,1 0 0,2 0 0,21 45 0,-16-62-817,-11-19-333,-9-16-1094,-29-40 533,6 12 758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6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0 131 17716,'17'-26'1920,"9"13"-1056,3-2-312,8 4 929,-1 1-177,6-2-432,-2 3-240,-2-1-392,-5 0-216,-7 1-640,-4 4-368,-12 5 256,-4 4 448,-11 9-240,-3 4-192</inkml:trace>
  <inkml:trace contextRef="#ctx0" brushRef="#br0" timeOffset="1">109 352 19044,'13'12'1824,"7"-11"-1087,2-2-265,9-12 800,6-5-232,3-5-416,1-4-208,-2 1-544,-6 0-352,-9 7-704,-5 4-320,-14 14 1024,-5 8-313,-9 13-167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7.2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80 18324,'11'6'2168,"0"-5"-1359,8-4-345,3-1 1088,4-5-608,0-2-288,5-2-848,1 0-560,-6 0 688,0 2-240,-4 1-144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7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0 364 15611,'30'-40'4312,"56"-59"0,-84 97-4268,0 0 1,0 0 0,0 0 0,1 0-1,0 0 1,-1 0 0,1 0 0,0 1 0,4-3-1,-6 4-42,0 0 0,0 0 0,0 0-1,0 0 1,0 0 0,0 0-1,0 0 1,-1 0 0,1 0-1,0 1 1,0-1 0,0 0-1,0 1 1,0-1 0,0 0-1,-1 1 1,1-1 0,0 1 0,0 0-1,-1-1 1,1 1 0,0-1-1,-1 1 1,1 0 0,-1-1-1,1 1 1,-1 0 0,1 0-1,-1 0 1,1-1 0,-1 1 0,0 0-1,1 0 1,-1 0 0,0 0-1,0 0 1,0 1 0,9 31 10,8 64 1,-5-22 232,-6-102 103,0-23-64,-2 0 1,-3 0-1,-5-59 0,4 106-231,0 1-6,0-1 0,-1 1 0,1-1 0,0 1 0,-1 0 0,1-1 0,-1 1 0,0 0 0,0-1 0,0 1 0,0 0-1,0 0 1,-3-4 0,4 6-34,0 0-1,-1 0 1,1 0-1,0 0 0,0 0 1,-1 1-1,1-1 0,0 0 1,0 0-1,-1 0 1,1 0-1,0 1 0,0-1 1,-1 0-1,1 0 1,0 0-1,0 1 0,0-1 1,-1 0-1,1 0 0,0 1 1,0-1-1,0 0 1,0 0-1,0 1 0,0-1 1,-1 0-1,1 1 0,0-1 1,0 0-1,0 0 1,0 1-1,0-1 0,0 0 1,0 1-1,0-1 0,0 0 1,1 0-1,-1 1 1,0-1-1,0 1 0,0-1-13,0 1 0,0 0 0,0-1-1,1 1 1,-1-1 0,0 1 0,0-1-1,1 1 1,-1-1 0,0 1 0,0-1-1,1 1 1,-1-1 0,1 1 0,-1-1-1,0 1 1,1-1 0,-1 1 0,1-1-1,-1 0 1,1 1 0,-1-1 0,1 0 0,-1 0-1,1 1 1,-1-1 0,1 0 0,0 0-1,-1 0 1,1 0 0,0 0 0,8 0-62,-1-2 0,1 1 0,-1-1 0,1-1 0,-1 1 0,0-1 0,0-1 0,13-7 0,-13 8-11,4-4-35,-4 3 6,-1 0 0,1 1 0,0 0-1,0 0 1,12-2 0,-18 4 81,0 1-1,0 0 1,0 0-1,0 0 1,0 0-1,0 0 1,-1 0-1,1 1 1,0-1 0,0 1-1,0-1 1,0 1-1,-1 0 1,1-1-1,0 1 1,-1 0-1,1 0 1,-1 0 0,1 1-1,-1-1 1,1 0-1,-1 1 1,0-1-1,1 0 1,-1 1-1,0 0 1,0-1 0,0 1-1,0-1 1,0 4-1,4 9-19,-1 1-1,-1-1 1,-1 1-1,0 0 1,-1 0 0,-1 28-1,0-17 24,-1 17 5,1-19 26,0-1-1,5 36 0,-5-59-8,0 1-1,0-1 0,0 1 1,0-1-1,0 1 1,0-1-1,1 1 1,-1-1-1,0 1 0,0-1 1,0 1-1,0-1 1,0 1-1,1-1 1,-1 0-1,0 1 0,0-1 1,1 1-1,-1-1 1,0 0-1,1 1 1,-1-1-1,0 0 0,1 1 1,-1-1-1,1 0 1,-1 0-1,0 1 1,1-1-1,0 0 1,9-10 49,5-23-1,67-247-239,-77 269 148,-2 19 45,0 18 44,-3-19-24,2 21 125,5 33 0,-5-54-103,-1 0 0,1 0 0,0 0-1,0 0 1,1-1 0,0 1-1,0-1 1,1 1 0,-1-1 0,7 7-1,-8-12-31,-1 1 0,1-1 0,0 0 0,-1 0-1,1 0 1,0 1 0,0-2 0,0 1 0,0 0 0,0 0 0,0-1-1,0 1 1,1-1 0,-1 1 0,0-1 0,0 0 0,0 0-1,0 0 1,1 0 0,-1-1 0,0 1 0,0 0 0,0-1-1,0 0 1,0 1 0,0-1 0,0 0 0,3-2 0,7-3 13,-1-1 0,0 0 1,16-13-1,-19 13-14,179-164 124,-187 171-133,-1-1-1,1 1 0,0 0 1,0 0-1,0 0 0,-1-1 0,1 1 1,0 0-1,0 0 0,-1 0 1,1-1-1,0 1 0,-1 0 0,1 0 1,0 0-1,0 0 0,-1 0 1,1 0-1,0 0 0,-1 0 1,1 0-1,0 0 0,-1 0 0,1 0 1,0 0-1,-1 0 0,1 0 1,0 0-1,0 0 0,-1 0 0,1 0 1,0 0-1,-1 0 0,1 1 1,0-1-1,-1 0 0,-15 2 81,2 0-42,0 0 0,0-1 0,0-1 0,0 0 0,-25-3 0,39 3-45,0 0 0,0 0 0,0 0 0,0 0 1,-1 0-1,1 0 0,0 0 0,0 0 0,0 0 0,-1 0 0,1 0 1,0 0-1,0 0 0,0 0 0,-1 0 0,1 0 0,0 0 0,0 0 1,0-1-1,0 1 0,-1 0 0,1 0 0,0 0 0,0 0 0,0 0 1,0 0-1,0-1 0,-1 1 0,1 0 0,0 0 0,0 0 0,0 0 1,0 0-1,0-1 0,0 1 0,0 0 0,0 0 0,0 0 0,0-1 1,0 1-1,0 0 0,-1 0 0,1 0 0,0-1 0,9-6-232,14-5-585,-23 12 793,4-1-127,1-1 1,-1 0-1,0 0 1,0 0-1,0-1 0,0 1 1,0-1-1,0 0 1,-1 0-1,1-1 0,3-4 1,1-10-423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09.3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473 0 12251,'-3'3'340,"0"1"0,0-1 0,1 1 0,-1-1 0,0 1 1,1 0-1,0 0 0,0 0 0,0 0 0,1 0 1,-1 0-1,0 6 0,-33 98 8,-5-1 0,-4-2-1,-5-2 1,-67 105 0,68-132-276,-44 76 96,89-146-157,0 0 0,0 1 0,1-1 0,-1 1 0,-1 12 0,4-18-11,-1 0 1,1 0 0,0 0-1,0 0 1,0 0 0,0 0-1,0 1 1,0-1 0,0 0-1,1 0 1,-1 0-1,0 0 1,1 0 0,-1 0-1,0 0 1,1 0 0,-1 0-1,1 0 1,0-1 0,-1 1-1,1 0 1,0 0 0,-1 0-1,1-1 1,0 1-1,0 0 1,0-1 0,-1 1-1,1 0 1,0-1 0,0 1-1,0-1 1,0 0 0,0 1-1,0-1 1,0 0 0,0 0-1,0 1 1,1-1-1,-1 0 1,0 0 0,0 0-1,0 0 1,1-1 0,6 1-3,-1-1 0,1 0 0,-1-1 0,0 0 0,1 0 0,-1 0 0,0-1 0,0 0 0,7-5 0,63-43-3,-53 33 3,61-40-24,118-109 0,-170 134 26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9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203 139 16067,'-43'0'5144,"38"0"-4918,0 0-1,0 1 0,0-1 1,0 1-1,1 0 1,-1 0-1,0 0 0,1 1 1,-1 0-1,1 0 0,-1 0 1,1 0-1,-6 5 1,3-1-7,0 1-1,1 0 1,-1 0 0,1 0 0,-9 16 0,13-20-183,-7 11 37,0 1 1,-11 25-1,20-40-81,0 1 0,0-1 0,0 1 0,0-1 0,0 1 0,0-1 0,0 1 0,0-1 0,0 1 0,0-1 0,0 1 0,0-1 0,1 1 0,-1-1 0,0 1 0,0-1 0,1 1 0,-1-1 0,0 1 0,1-1 0,-1 1 0,0-1 0,1 0 0,-1 1 0,0-1 0,1 0 0,-1 1 0,1-1 0,-1 0 0,1 0 0,-1 1 0,1-1 0,-1 0 0,1 0 0,-1 0 0,1 0 0,-1 1 0,1-1 0,-1 0 0,1 0 0,-1 0 0,1 0 0,-1 0 0,1-1 0,-1 1 0,1 0 1,-1 0-1,1 0 0,0-1 0,1 1-1,-1 0 0,1 0 0,0 0 0,-1 0 1,1-1-1,-1 1 0,1-1 0,-1 1 0,1-1 1,-1 0-1,1 1 0,-1-1 0,1 0 0,-1 0 1,0 0-1,0 0 0,1 0 0,1-3 0,-2 0 28,0 0 0,0-1 0,0 1-1,-1 0 1,1-1 0,-1 1 0,0-1-1,-1 1 1,1-1 0,-1 1 0,1-1 0,-1 1-1,-1 0 1,-2-9 0,2 6-110,0 0 1,0-1 0,-1-14-1,-1 87 30,2-50 137,0 1-1,1-1 0,1 0 0,1 0 0,0 1 0,0-1 0,2 0 0,5 19 0,-8-33-68,0 1-1,1-1 1,-1 0 0,1 1-1,0-1 1,-1 1-1,1-1 1,0 0 0,0 0-1,0 1 1,0-1-1,0 0 1,0 0 0,0 0-1,0 0 1,0 0-1,0 0 1,1 0 0,-1-1-1,0 1 1,1 0-1,1 0 1,-1-1-3,-1 0 0,1 0 0,-1 0 0,1-1 0,-1 1 0,1 0 0,-1-1 0,1 1 0,-1-1 0,0 0 0,1 1 0,-1-1 0,0 0 0,1 0 0,-1 0 0,0 0 0,2-2 0,4-4 9,0-1-1,-1 0 1,0 0 0,0-1 0,4-10-1,2-5 17,-1 0 0,8-28 0,-16 40-15,1 0 0,-2 0 0,0 0 0,0-1 0,-1 1-1,-1-22 1,0 34-13,0 0-1,0 0 0,0-1 0,0 1 1,1 0-1,-1 0 0,0-1 0,0 1 1,0 0-1,0 0 0,0-1 0,0 1 1,0 0-1,0 0 0,0-1 0,0 1 1,-1 0-1,1-1 0,0 1 0,0 0 1,0 0-1,0-1 0,0 1 0,0 0 1,0 0-1,-1 0 0,1-1 0,0 1 0,0 0 1,0 0-1,-1 0 0,1-1 0,0 1 1,0 0-1,-1 0 0,1 0 0,0 0 1,0 0-1,0 0 0,-1-1 0,1 1 1,0 0-1,-1 0 0,1 0 0,0 0 1,0 0-1,-1 0 0,1 0 0,-1 0 1,-7 15-6,5 4 6,1 0 0,1 1 0,0 0 0,1-1 0,1 1 0,6 26 0,-7-41-1,1 0 1,0 0-1,0 0 0,0-1 1,1 1-1,0 0 0,3 5 1,-4-9-1,-1 0 0,1 0 1,0 0-1,-1-1 0,1 1 1,0 0-1,0-1 1,-1 1-1,1 0 0,0-1 1,0 1-1,0-1 0,0 1 1,0-1-1,0 0 0,0 0 1,0 1-1,0-1 1,0 0-1,0 0 0,0 0 1,0 0-1,0 0 0,0 0 1,0 0-1,0 0 1,0-1-1,0 1 0,0 0 1,0 0-1,0-1 0,0 1 1,0-1-1,0 1 0,0-1 1,0 1-1,0-1 1,-1 0-1,3-1 0,14-11 3,0-2-1,0 0 1,14-18-1,15-13-4,-39 40 2,10-10-18,27-19 0,-40 32 13,1 0-1,0 0 0,0 0 1,0 1-1,1 0 1,-1-1-1,0 2 1,1-1-1,0 1 1,-1 0-1,8-1 1,-11 2 4,0 1 0,0-1 0,-1 0 0,1 0 0,0 1 0,0-1 0,-1 1 0,1 0 0,-1 0 0,1-1 0,0 1 1,-1 0-1,1 0 0,-1 0 0,0 0 0,1 1 0,-1-1 0,0 0 0,0 0 0,0 1 0,0-1 0,0 1 0,0-1 1,0 1-1,0 0 0,-1-1 0,1 1 0,-1 0 0,1-1 0,0 3 0,-1 0 22,1-1-1,-1 0 0,1 1 1,-1-1-1,0 0 1,0 1-1,-1-1 1,1 0-1,-1 1 1,1-1-1,-1 0 1,0 0-1,0 0 0,-1 0 1,-2 6-1,4-8-8,-1-1-1,1 1 1,-1 0-1,1-1 1,-1 1-1,0 0 1,1-1-1,-1 1 1,0-1-1,1 1 1,-1-1-1,0 0 1,0 1-1,1-1 1,-1 1-1,0-1 1,0 0-1,0 0 1,1 0-1,-1 1 1,0-1-1,0 0 1,0 0-1,0 0 1,1 0-1,-1 0 1,0-1-1,0 1 1,0 0-1,0 0 1,1 0-1,-1-1 1,0 1-1,0 0 1,0-1-1,1 1 1,-1-1-1,0 1 1,1-1-1,-1 1 1,0-1-1,1 1 0,-1-1 1,1 0-1,-1 1 1,1-1-1,-1-1 1,-5-5 48,1 1 1,0-1-1,-6-12 1,10 17-56,-4-7-9,-25-50 81,28 54-163,0-1-1,0 0 1,0 0-1,1 1 1,0-1-1,0 0 1,0 0-1,1-10 1,1 14 8,-1 0-1,1 1 1,-1-1 0,1 1 0,0-1 0,0 1-1,0-1 1,0 1 0,0-1 0,0 1 0,0 0 0,0 0-1,1 0 1,-1-1 0,1 1 0,-1 0 0,0 1-1,1-1 1,-1 0 0,3 0 0,41-17 191,-19 8-527,6-7-4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29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0 17140,'-5'5'284,"1"1"0,0-1 1,1 1-1,0 0 0,-1 0 1,2 0-1,-1 0 0,1 0 0,0 1 1,0-1-1,1 1 0,0-1 1,0 1-1,0-1 0,1 1 1,0 7-1,1 3 7,0-1 0,2 1 0,0-1 0,0 1-1,8 19 1,-7-25-184,0 0-1,1 0 1,9 14-1,-13-23-100,0 0 0,0 0-1,0 0 1,0-1 0,0 1-1,0-1 1,1 1 0,-1-1-1,1 1 1,-1-1 0,1 0-1,-1 1 1,1-1 0,0 0 0,0 0-1,-1 0 1,1-1 0,0 1-1,0 0 1,0-1 0,0 1-1,0-1 1,0 1 0,0-1-1,0 0 1,0 0 0,0 0 0,3-1-1,-3 0-5,0 0 0,0 0 0,0 0 1,0 0-1,-1 0 0,1 0 0,0-1 0,-1 1 0,1-1 0,-1 1 0,1-1 0,-1 0 0,0 1 0,0-1 1,2-3-1,13-35-18,-5 11-16,-11 29 33,0-1 0,0 1 1,0 0-1,0 0 1,1 0-1,-1 0 0,0 0 1,0 0-1,0 0 1,0-1-1,0 1 1,0 0-1,0 0 0,1 0 1,-1 0-1,0 0 1,0 0-1,0 0 0,0 0 1,0 0-1,1 0 1,-1 0-1,0 0 1,0 0-1,0 0 0,0 0 1,0 0-1,1 0 1,-1 0-1,0 0 0,0 0 1,0 0-1,0 0 1,0 0-1,1 0 1,-1 0-1,0 0 0,0 0 1,0 0-1,0 0 1,0 0-1,0 0 0,1 1 1,-1-1-1,0 0 1,0 0-1,0 0 1,0 0-1,0 0 0,0 0 1,0 0-1,0 1 1,0-1-1,0 0 1,1 0-1,-1 0 0,0 0 1,0 0-1,0 1 1,0-1-1,0 0 0,5 12 12,-5-10-7,3 6 24,0 0 0,1-1-1,-1 1 1,1-1 0,1 0-1,-1 0 1,1 0 0,6 6-1,-8-11-12,-1 0-1,0 0 1,0 0-1,1-1 1,0 1-1,-1 0 1,1-1-1,0 0 1,-1 0 0,1 0-1,0 0 1,0 0-1,0 0 1,0-1-1,0 1 1,0-1-1,0 0 1,0 0-1,0 0 1,0 0-1,0-1 1,0 1-1,0-1 1,0 0-1,4-1 1,3-4 9,1 1-1,-1-2 1,0 1-1,0-2 1,-1 1-1,0-1 1,-1 0-1,0-1 1,11-13-1,19-20-2,-37 41-23,-1 1 0,1-1 0,-1 1 0,1-1 0,-1 0-1,1 1 1,-1-1 0,1 1 0,0-1 0,-1 1 0,1 0 0,0-1 0,-1 1 0,1 0 0,0-1 0,0 1-1,-1 0 1,1 0 0,0 0 0,0-1 0,0 1 0,-1 0 0,1 0 0,0 0 0,0 0 0,0 0 0,-1 1-1,1-1 1,0 0 0,0 0 0,-1 0 0,1 1 0,0-1 0,0 0 0,-1 1 0,1-1 0,0 1 0,-1-1-1,1 1 1,-1-1 0,1 1 0,0-1 0,-1 1 0,1 0 0,-1-1 0,0 1 0,1 0 0,-1-1 0,1 1-1,-1 1 1,3 4-10,0 2-1,-1-1 0,1 0 1,0 11-1,0-8 12,-3-8 1,2 7 3,0 0 1,1 1 0,0-1 0,1-1 0,5 12 0,-8-18-1,1-1 1,-1 1 0,0 0 0,0-1 0,1 1 0,-1-1-1,1 1 1,-1-1 0,1 0 0,-1 0 0,1 1 0,0-1-1,0 0 1,0-1 0,0 1 0,-1 0 0,1 0 0,0-1 0,0 1-1,0-1 1,0 0 0,1 0 0,-1 1 0,0-1 0,0 0-1,0-1 1,0 1 0,0 0 0,0-1 0,3 0 0,34-12 14,-30 9-27,0 1 0,0 0 0,0 0 0,0 1 0,0 0 0,1 1 0,-1 0 0,1 0 0,-1 1 1,16 2-1,-15 0 0,0 1 1,0 0 0,0 1-1,-1 0 1,1 0 0,-1 1-1,0 0 1,0 1 0,-1 0-1,0 0 1,0 1-1,0 0 1,-1 0 0,0 1-1,10 14 1,-11-13 33,0 0-1,0 1 0,-1-1 1,-1 1-1,1 0 1,-2 1-1,1-1 1,-1 0-1,-1 1 1,0 0-1,0 0 1,-1 0-1,-1 0 1,-1 19-1,1-26-2,0-1 1,-1 1-1,1-1 1,-1 1-1,0-1 0,0 0 1,0 1-1,-1-1 0,1 0 1,-1 0-1,0 1 1,0-1-1,0-1 0,0 1 1,0 0-1,-1 0 0,1-1 1,-1 1-1,0-1 1,1 0-1,-1 0 0,0 0 1,0 0-1,-1-1 0,1 1 1,0-1-1,0 0 0,-1 1 1,1-2-1,-1 1 1,1 0-1,-1-1 0,1 1 1,-1-1-1,1 0 0,-7-1 1,1 0 2,0 0 0,1-1 0,-1 0 1,0-1-1,1 1 0,0-2 0,-1 1 0,1-1 0,1 0 1,-1-1-1,0 0 0,1 0 0,-11-11 0,10 7-58,0 0 0,1 0 0,0 0 0,0-1 0,1 0 0,1 0 0,-1-1 0,2 0 0,0 0-1,0 0 1,-2-13 0,4 16-116,1 0-1,0 0 1,0 0-1,1 0 1,1 0-1,-1-1 0,1 1 1,0 0-1,1 0 1,0 0-1,0 1 1,1-1-1,0 0 1,0 1-1,1 0 1,7-12-1,8-7-259,0 2-62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30.9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99 148 18244,'1'-5'274,"-1"1"0,1-1-1,0 1 1,-1-1 0,0 1 0,0-1 0,-1 1 0,-1-10-1,2 13-183,0 0 0,0-1 0,-1 1 0,1 0 0,-1-1 0,1 1 0,-1 0 0,0-1 0,1 1 0,-1 0 0,0 0 0,0 0 0,0 0 0,1 0 0,-1 0 0,0 0 0,-1 0 0,1 0 0,0 0 0,0 0 0,0 1 0,0-1 0,-1 0 0,1 1 0,0-1 0,-1 1 0,1 0 0,0-1 0,-1 1 0,1 0 0,-1 0 0,1 0 0,-3 0 0,3 0-42,-1 1 1,1-1 0,0 1 0,0-1-1,-1 1 1,1 0 0,0-1 0,0 1-1,0 0 1,0 0 0,0 0 0,0 0-1,0 0 1,0 0 0,0 0 0,1 0-1,-1 0 1,0 0 0,1 0 0,-1 2-1,-13 31 193,9-18-110,1-7-97,0-1 0,1 1 0,0 0 1,0 1-1,1-1 0,0 0 0,1 0 1,0 1-1,1-1 0,0 1 0,0-1 0,1 1 1,0-1-1,1 0 0,0 1 0,0-1 1,7 15-1,-8-19-31,1 0-6,0 0 1,0 0-1,1 0 0,4 7 0,-6-11 3,-1 0 0,1-1 0,-1 1 0,1-1-1,-1 1 1,1-1 0,-1 1 0,1-1 0,-1 1-1,1-1 1,0 1 0,-1-1 0,1 0 0,0 1 0,-1-1-1,1 0 1,0 1 0,-1-1 0,1 0 0,0 0-1,0 0 1,-1 0 0,1 0 0,0 0 0,0 0 0,-1 0-1,1 0 1,0 0 0,-1 0 0,1 0 0,0-1-1,0 1 1,-1 0 0,1-1 0,0 1 0,-1 0-1,1-1 1,0 1 0,-1-1 0,1 1 0,-1-1 0,1 1-1,0-1 1,5-7 1,-1 0 0,0 0 0,0 0 0,-1-1 0,0 1 0,-1-1 0,0 0 0,4-18 1,-3 12 3,43-187 171,-52 338 7,5-133-181,0 0 0,0 0 0,0-1 0,0 1 0,1 0 0,-1 0 0,1 0 0,0-1 0,0 1 0,0 0 0,0-1 0,0 1 0,1-1 0,1 3 0,0-1-7,1 0 0,0-1 0,0 0 0,0 0-1,1 0 1,-1-1 0,6 3 0,1 2-1,1 0-1,-2 1 1,1 0 0,-1 0-1,0 1 1,-1 0 0,1 1 0,-2 0-1,0 1 1,0-1 0,-1 2-1,11 22 1,-11-19 9,-2 0-1,0 0 1,-1 0-1,0 0 1,-1 1 0,-1-1-1,-1 1 1,0 0-1,-1 0 1,-3 25 0,2-35 4,0 0 1,-1 0 0,1 0 0,-2 0 0,1 0-1,-1 0 1,1 0 0,-2-1 0,1 1 0,-1-1-1,1 0 1,-10 9 0,12-13-6,-1 1 1,0-1-1,1 1 0,-1-1 1,0 0-1,0 1 1,0-1-1,0 0 0,0 0 1,0 0-1,-1-1 1,1 1-1,0-1 0,0 1 1,0-1-1,-1 0 1,1 1-1,0-1 0,-1 0 1,1-1-1,0 1 1,0 0-1,-1-1 0,1 1 1,0-1-1,0 1 1,0-1-1,0 0 0,0 0 1,0 0-1,0 0 0,0-1 1,0 1-1,0-1 1,0 1-1,1-1 0,-1 1 1,-1-3-1,-1-1-7,0 0 1,1 0-1,0-1 0,-1 1 0,2-1 0,-1 1 1,1-1-1,0 0 0,0 0 0,1 0 0,-1 0 0,1 0 1,1 0-1,-1 0 0,1-1 0,0 1 0,1 0 1,-1 0-1,3-10 0,2-4-24,0-1 1,1 1 0,1 0-1,13-27 1,58-95-205,-45 86 72,30-70 0,-59 116 124,0-1 0,4-18 0,-8 3-15,0 25 51,0 0 0,-1 0-1,1 0 1,0 0 0,-1 0-1,1 0 1,0 1 0,-1-1-1,1 0 1,-1 0 0,0 1-1,1-1 1,-1 0-1,1 1 1,-1-1 0,0 0-1,0 1 1,1-1 0,-1 1-1,0-1 1,-1 0 0,0 1 1,0 0 1,1 0 0,-1-1-1,0 1 1,0 0-1,1 1 1,-1-1 0,0 0-1,1 0 1,-1 1 0,0-1-1,1 1 1,-1-1-1,0 1 1,1 0 0,-1 0-1,1 0 1,-1 0 0,1 0-1,0 0 1,-1 0-1,1 0 1,0 0 0,0 1-1,0-1 1,-2 3 0,-1 1 1,0 1 1,0-1 0,1 1 0,0 0-1,-4 11 1,5-12-8,1 1 0,-1 0 0,1 0 0,0-1 1,1 1-1,0 0 0,0 0 0,0 0 0,1 0 0,-1 0 0,1-1 0,1 1 0,-1 0 0,1-1 0,0 1 0,4 8 1,-4-11-62,0 0 1,-1-1 0,1 1 0,0-1 0,0 0 0,1 1 0,-1-1 0,0 0 0,1 0 0,-1 0 0,1-1 0,0 1 0,-1-1 0,1 1 0,0-1 0,0 0 0,0 0 0,0 0 0,0 0 0,0-1 0,0 1 0,1-1 0,-1 0 0,0 0 0,0 0 0,0 0 0,0 0-1,0-1 1,0 0 0,0 1 0,0-1 0,5-2 0,19-10-301,3-7-129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31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 18516,'-9'18'582,"2"0"1,0 1-1,1 0 1,1 0-1,-4 28 1,7-36-364,1 0 1,0 0-1,1 0 1,0 0-1,1 0 1,0 0 0,1 0-1,0 0 1,1-1-1,0 1 1,5 11-1,-5-16-246,1-1 0,-1 1 0,1-1 0,0 0 0,1 0 0,-1 0 0,1 0 0,0-1 0,6 5 0,7 3-244,29 14 0,-33-18 158,0 0 0,0 0 0,23 20 0,-31-22 104,0 0 0,0 0 1,-1 0-1,0 1 0,0 0 0,-1 0 1,0 0-1,0 1 0,4 12 0,-7-18 9,-1 1 0,1 0 0,0-1 0,-1 1 0,0 0 0,0-1 0,0 1 0,0 0 0,0-1 0,0 1 0,-1 0 0,1 0 0,-1-1 0,1 1 0,-1-1 0,0 1-1,0-1 1,-1 1 0,1-1 0,0 1 0,-1-1 0,0 0 0,1 0 0,-1 0 0,0 0 0,0 0 0,0 0 0,0 0 0,0-1 0,-1 1 0,1-1 0,-3 2 0,2-2-3,1 0 1,0 1-1,-1-1 0,1 0 1,-1-1-1,1 1 1,-1 0-1,0-1 1,1 1-1,-1-1 0,0 0 1,1 0-1,-1 0 1,0 0-1,1 0 1,-1-1-1,0 1 0,1-1 1,-1 0-1,1 0 1,-1 0-1,1 0 1,-1 0-1,1 0 0,0-1 1,0 1-1,-1-1 1,1 1-1,-3-4 1,2 1-12,-1 0-1,1-1 1,-1 1 0,2-1 0,-1 0 0,0 0 0,1 0 0,0 0 0,0 0-1,0-1 1,1 1 0,0 0 0,-1-9 0,1-4-10,2 1 1,0 0-1,0 0 0,2 0 1,0 0-1,1 1 1,7-20-1,52-114 152,-49 120-47,-5 11-37,-1 4 64,-1-1 1,0-1-1,-2 1 0,6-25 0,-10 40-94,-1 0-1,0 0 0,0 0 0,0 0 0,0 0 0,0 0 0,0 0 1,0 0-1,0 1 0,0-1 0,0 0 0,0 0 0,-1 0 1,1 0-1,0 0 0,-1 0 0,1 0 0,-1 0 0,0 0 1,1 0-5,-1 1 0,1 0 0,-1 0 1,1-1-1,-1 1 0,1 0 1,-1 0-1,1 0 0,-1 0 1,0-1-1,1 1 0,-1 0 1,1 0-1,-1 0 0,1 0 0,-1 0 1,0 1-1,1-1 0,-1 0 1,1 0-1,-1 0 0,0 1 1,-3 0 23,1 1 1,0 0 0,-1 0-1,1 0 1,0 1 0,0-1 0,-5 6-1,0 1 17,1 0 0,0 0 0,1 1 0,0 0 0,0 0 0,1 1 0,0-1 0,1 1 0,0 0 0,1 0 0,0 1 0,1-1 0,-2 21 0,4-30-40,0-1 1,0 1-1,0 0 0,0-1 0,1 1 0,-1 0 0,0-1 0,1 1 1,-1 0-1,1-1 0,0 1 0,-1-1 0,1 1 0,0-1 0,0 1 0,0-1 1,0 0-1,0 1 0,2 0 0,-2-1 0,0 0 0,1-1 0,-1 1 0,0-1 0,1 1 0,-1-1 0,1 1 0,-1-1 0,1 0 0,-1 0 0,1 0 0,-1 0 0,1 0-1,-1 0 1,1 0 0,-1 0 0,3-1 0,3-1 17,1-1 0,-1 0-1,0 0 1,0-1-1,0 0 1,0 0 0,6-6-1,82-73 68,1-2-177,-93 82 75,0 1 1,0 0-1,-1 1 0,1-1 1,0 0-1,1 1 0,-1 0 1,0-1-1,0 1 0,0 1 1,6-2-1,-7 2 9,-1 0-1,0 0 1,1 1-1,-1-1 1,0 0 0,1 1-1,-1-1 1,0 1-1,0-1 1,0 1-1,1 0 1,-1-1 0,0 1-1,0 0 1,0 0-1,0 0 1,0 0-1,0 0 1,-1 0 0,1 0-1,0 0 1,0 0-1,-1 0 1,1 1-1,-1-1 1,1 0 0,-1 0-1,1 1 1,-1-1-1,0 0 1,1 3-1,2 11 85,-1 0-1,0 25 0,-1-28 8,-1 0 0,1 0 0,1-1 1,0 1-1,4 12 0,-6-24-86,0 1 1,0-1-1,1 0 0,-1 1 0,0-1 1,0 1-1,0-1 0,0 0 0,0 1 1,0-1-1,1 0 0,-1 1 1,0-1-1,0 0 0,1 1 0,-1-1 1,0 0-1,0 1 0,1-1 0,-1 0 1,0 0-1,1 1 0,-1-1 0,0 0 1,1 0-1,-1 0 0,1 1 1,-1-1-1,0 0 0,1 0 0,-1 0 1,1 0-1,-1 0 0,0 0 0,1 0 1,-1 0-1,1 0 0,-1 0 1,0 0-1,1 0 0,-1 0 0,1 0 1,-1-1-1,0 1 0,1 0 0,-1 0 1,0 0-1,1 0 0,-1-1 1,0 1-1,1 0 0,-1 0 0,0-1 1,1 0-1,12-16 120,-2-6-28,16-46 1,-2 4-134,-24 64 31,-1 0-1,1-1 1,-1 1-1,1 0 1,-1 0-1,1 0 1,0 0-1,-1 0 1,1 0-1,0 0 0,0 0 1,0 0-1,-1 1 1,1-1-1,0 0 1,2-1-1,-2 2 3,-1 0-1,1 1 1,-1-1-1,1 0 1,-1 0 0,0 0-1,1 0 1,-1 1-1,1-1 1,-1 0-1,0 1 1,1-1-1,-1 0 1,0 0 0,1 1-1,-1-1 1,0 1-1,0-1 1,1 0-1,-1 1 1,0-1-1,0 1 1,1-1 0,-1 0-1,0 1 1,0-1-1,0 1 1,0 0-1,8 45-144,-8-39 110,5 51-725,4 32-1210,-7-85 1483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32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0 400 18996,'10'67'2274,"-9"-51"-1901,1-1 1,0 1 0,1-1-1,1 1 1,0-1-1,11 25 1,-14-39-359,-1 1 0,1-1 0,0 1-1,0-1 1,-1 0 0,1 1 0,0-1 0,0 0-1,0 0 1,1 1 0,-1-1 0,0 0 0,0 0-1,1 0 1,-1 0 0,0-1 0,1 1 0,-1 0-1,1 0 1,-1-1 0,1 1 0,-1-1 0,1 0-1,0 1 1,-1-1 0,1 0 0,-1 0 0,1 0-1,0 0 1,-1 0 0,1 0 0,-1 0 0,1-1-1,0 1 1,-1-1 0,1 1 0,-1-1 0,1 1-1,-1-1 1,3-2 0,2 0 1,-1-2 0,1 1 0,-1 0 0,0-1 0,-1 0 0,1 0 0,-1-1 0,7-9 0,0-7-12,0 0 1,-2-1-1,0 0 1,-2-1-1,0 0 1,-2 0-1,0 0 0,0-27 1,-4 44-4,0 4-1,-1-1 0,0 1 0,0 0 0,0 0 0,0 0 0,0 0 0,-1-1 0,1 1 0,-1 0 0,-1-4 0,0 9 5,-1 10 7,1 17 31,13 118 146,-9-132-176,0 1 0,2-1 1,0 1-1,1-1 0,0 0 0,1-1 1,10 18-1,-15-30-18,0-1 1,0 1-1,0-1 0,0 1 0,0-1 1,0 0-1,1 1 0,-1-1 0,0 0 1,1 0-1,-1 0 0,1 0 1,-1 0-1,1 0 0,2 0 0,-3 0-7,0-1-1,0 0 0,0 0 1,0 0-1,0 0 1,0 0-1,0 0 0,0-1 1,0 1-1,0 0 0,0 0 1,0-1-1,0 1 0,0-1 1,0 1-1,0-1 0,0 1 1,0-1-1,1-1 1,2-1-67,-1-2 1,1 1-1,-1 0 1,0-1-1,0 1 1,0-1-1,-1 0 1,3-8-1,4-12-284,-1-1 0,-2 0 0,0-1 0,-2 1-1,1-42 1,-9-134-1504,3 180 1741,-1 1-1,-9-40 1,13 112 1550,3-13-839,2 23 819,19 75 0,-24-131-1314,-1-1-1,1 1 1,0-1-1,0 1 1,4 7 0,-5-12-81,-1 1 0,0 0 0,1-1 1,-1 1-1,1-1 0,-1 1 0,1-1 1,-1 1-1,1-1 0,0 1 0,-1-1 1,1 0-1,0 1 0,-1-1 0,1 0 1,-1 0-1,1 1 0,0-1 0,0 0 1,-1 0-1,1 0 0,0 0 0,-1 0 1,1 0-1,0 0 0,0 0 0,-1 0 1,1 0-1,0 0 0,-1-1 0,1 1 1,0 0-1,-1 0 0,1-1 0,0 1 1,-1 0-1,1-1 0,-1 1 0,1-1 1,0 1-1,-1-1 0,1 1 0,-1-1 1,0 1-1,1-1 0,0 0 0,5-7-43,-1 1 1,1-1-1,-2 0 0,6-10 0,-7 11-31,0 1 1,1-1 0,0 1 0,0 0 0,1 0 0,10-11 0,-15 17 60,0 0 1,1-1 0,-1 1 0,0 0 0,1-1 0,-1 1-1,0 0 1,1-1 0,-1 1 0,1 0 0,-1 0 0,0 0-1,1-1 1,-1 1 0,1 0 0,-1 0 0,1 0 0,-1 0 0,1 0-1,-1 0 1,1 0 0,-1 0 0,1 0 0,-1 0 0,1 0-1,-1 0 1,0 0 0,1 0 0,-1 0 0,1 1 0,-1-1-1,1 0 1,-1 0 0,0 1 0,1-1 0,-1 0 0,1 0-1,-1 1 1,0-1 0,1 0 0,-1 1 0,0-1 0,1 1-1,-1-1 1,0 0 0,0 1 0,0-1 0,1 1 0,-1-1-1,0 1 1,0-1 0,0 0 0,0 1 0,0-1 0,0 1-1,0-1 1,0 1 0,0-1 0,0 1 0,0-1 0,0 1-1,0 33 179,-3-14 41,-1-1 1,0 0-1,-13 32 0,13-41-92,-1 1 0,0-1 0,0 1 0,-2-1 0,1-1 0,-1 1 0,-13 13 0,18-21-126,0 0 0,1-1 0,-1 1 0,0-1 0,0 0 0,1 0 0,-1 1 0,0-1-1,0 0 1,-1-1 0,1 1 0,0 0 0,0-1 0,0 1 0,0-1 0,-1 0 0,1 1 0,0-1 0,0 0 0,-1 0 0,1-1 0,0 1 0,0 0 0,0-1 0,-3 0 0,3 0-45,1 0 1,-1-1-1,1 1 0,-1 0 1,1 0-1,-1-1 1,1 1-1,0-1 0,0 1 1,0-1-1,0 0 0,0 1 1,0-1-1,0 0 0,1 1 1,-1-1-1,1 0 0,-1 0 1,1 0-1,0 0 0,-1 0 1,1 0-1,0 1 0,0-1 1,0 0-1,1 0 0,-1 0 1,0 0-1,1 0 0,0-2 1,1-1-79,0 0 0,0 0 0,0 0 0,1 0 0,0 0 1,0 0-1,0 1 0,0-1 0,1 1 0,0 0 0,0 0 1,0 0-1,0 1 0,1-1 0,-1 1 0,8-4 0,10-5-197,1 1 0,32-11 0,-34 14 202,4-2 40,7-2 161,41-22 1,-64 29 70,-1 0 0,-1 0 0,1 0 0,-1-1 0,0 0 0,0-1 0,0 1 0,-1-1 0,10-15 0,-15 20-66,0 0 0,0 0 0,0 0 0,-1 0 1,1 0-1,-1 0 0,1-1 0,-1 1 0,1 0 0,-1 0 0,0 0 0,0-1 1,0 1-1,-1 0 0,1-4 0,-1 5-40,1 0-1,0 0 1,-1 0 0,1 0 0,-1 0-1,1 0 1,-1 0 0,1 0-1,-1 0 1,0 0 0,1 1 0,-1-1-1,0 0 1,0 0 0,1 0-1,-1 1 1,0-1 0,0 0 0,0 1-1,0-1 1,0 1 0,0-1-1,0 1 1,0 0 0,0-1 0,0 1-1,0 0 1,-1 0 0,1 0 0,-1 0-1,1 0-31,1 0-1,-1 0 0,0-1 0,1 2 1,-1-1-1,1 0 0,-1 0 1,1 0-1,-1 0 0,1 0 0,-1 0 1,1 0-1,-1 1 0,1-1 1,-1 0-1,1 0 0,-1 1 0,1-1 1,-1 0-1,1 1 0,-1-1 0,1 1 1,0-1-1,-1 0 0,1 1 1,0-1-1,-1 1 0,1 0 1,-1 0-10,1 1 1,0-1 0,0 0-1,0 0 1,0 1 0,0-1 0,0 0-1,1 0 1,-1 0 0,0 0 0,1 1-1,0 1 1,1 1-22,0 0-1,0 0 0,0 1 1,1-2-1,5 8 1,118 115-1196,-126-126 1219,0 0 0,0 0-1,0 0 1,0 0 0,0 0-1,0 0 1,0 1 0,0-1-1,0 0 1,0 0-1,1 0 1,-1 0 0,0 0-1,0 0 1,0 0 0,0 0-1,0 0 1,0 0 0,0 0-1,0 0 1,0 0-1,0 0 1,1 0 0,-1 0-1,0 0 1,0-1 0,0 1-1,0 0 1,0 0 0,0 0-1,0 0 1,0 0-1,0 0 1,0 0 0,0 0-1,0 0 1,0 0 0,0 0-1,0 0 1,1 0 0,-1 0-1,0 0 1,0 0 0,0-1-1,0 1 1,0 0-1,0 0 1,0 0 0,0 0-1,0 0 1,0 0 0,0 0-1,0 0 1,0 0 0,0 0-1,0 0 1,0-1-1,0 1 1,0 0 0,0 0-1,0 0 1,0 0 0,0 0-1,0 0 1,-1 0 0,1 0-1,0-12 215,-3-13 72,-1 9-196,2 0 1,0 0-1,1 0 0,0 0 0,1 0 1,4-21-1,-3 31-102,0 1 0,0-1 0,1 0 1,0 0-1,0 1 0,1-1 0,0 1 0,0 0 0,0 0 0,0 0 0,1 0 1,0 0-1,0 1 0,0-1 0,0 1 0,1 0 0,0 1 0,-1-1 0,1 1 1,6-3-1,31-12-612,-29 13-61,0 0 0,18-11-1,-30 15 646,0 1-1,0-1 0,0 1 0,-1-1 0,1 0 0,0 1 0,0-1 1,0 0-1,-1 0 0,1 0 0,0 1 0,-1-1 0,1 0 0,-1 0 1,1 0-1,-1 0 0,1 0 0,-1 0 0,0 0 0,1 0 0,-1 0 0,0 0 1,0-1-1,0 1 0,0 0 0,0 0 0,0-1 0,-5-14-678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33.5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1 155 16267,'23'-14'1729,"19"-5"-1177,1-4-520,5-7 1040,6-4-400,-7 0-200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34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157 240 15995,'-3'0'246,"0"0"-1,-1 0 0,1 0 0,0 1 0,0-1 0,0 1 0,0 0 0,-1 0 1,1 0-1,0 0 0,0 0 0,1 1 0,-1-1 0,0 1 0,0 0 0,-2 2 1,-4 4 129,0 0 0,0 0 0,-8 10 0,9-8-300,2-1 0,-1 1-1,1 0 1,1 1 0,-1-1-1,2 1 1,-5 14 0,7-20-68,1 0-1,0 0 1,0 0 0,0 0 0,0 0-1,1 0 1,0 0 0,0 0-1,0 1 1,1-1 0,-1 0 0,1 0-1,0 0 1,1 0 0,0 0 0,-1 0-1,1-1 1,5 10 0,-6-14-4,-1 1-1,1 0 1,0 0 0,-1-1 0,1 1 0,-1 0 0,1-1-1,0 1 1,-1 0 0,1-1 0,0 1 0,0-1 0,0 0-1,-1 1 1,1-1 0,0 1 0,0-1 0,0 0 0,0 0 0,0 0-1,0 1 1,0-1 0,-1 0 0,3 0 0,-2-1 6,1 1 0,-1-1 0,1 0 0,-1 1 1,0-1-1,1 0 0,-1 0 0,0 0 0,0 1 1,0-2-1,1 1 0,-1 0 0,1-2 0,3-4 43,0 0 1,-1-1-1,0 1 0,5-13 0,5-24 306,-1 0 0,-2-1 0,-3 0 0,-1-1 0,-2 1 0,-2-1 0,-4-52 0,-3 69 74,0 24-184,0 16-50,0 26-141,3 0-1,1 0 1,1 0-1,12 63 1,-11-85-59,-2-5-1,1-1 1,1 1 0,-1-1-1,2 0 1,-1 1 0,1-1-1,1-1 1,-1 1-1,2 0 1,9 15 0,-13-23 1,0 0 0,0 0 0,0 0 1,0 0-1,0 0 0,0 0 0,0 0 0,0-1 1,1 1-1,-1 0 0,0-1 0,0 1 0,1-1 1,-1 0-1,1 1 0,-1-1 0,0 0 0,1 0 1,-1 0-1,0 0 0,1 0 0,-1 0 0,1 0 1,-1 0-1,0 0 0,1-1 0,-1 1 0,0-1 1,1 1-1,-1-1 0,0 1 0,0-1 1,1 0-1,-1 0 0,0 1 0,0-1 0,0 0 1,0 0-1,0 0 0,2-2 0,3-5-5,1 1 1,-1-1-1,-1 0 0,8-13 0,-1-4 0,0 0 0,-2 0 0,0-1 0,-2 0 0,-1 0 0,5-44 0,-11 68 5,-1-1 1,0 0 0,0 1 0,0-1-1,0 0 1,-1 1 0,1-1-1,-1 1 1,-1-5 0,2 7-1,0 0 1,0 0-1,0-1 1,0 1-1,0 0 1,0 0-1,0 0 1,0 0-1,0 0 1,0-1-1,-1 1 1,1 0-1,0 0 1,0 0-1,0 0 1,0 0-1,0 0 1,0 0-1,0 0 1,-1-1-1,1 1 1,0 0-1,0 0 1,0 0-1,0 0 1,0 0-1,-1 0 1,1 0-1,0 0 1,0 0-1,0 0 1,0 0-1,-1 0 1,1 0-1,0 0 1,0 0-1,0 0 1,0 0-1,0 0 1,-1 0-1,1 0 1,0 0-1,0 1 1,0-1-1,-1 0 1,-6 15-26,0 17 8,2 0 1,1 0 0,1 1-1,3 53 1,0-75 9,0 0 0,1 0 0,1 0 0,5 18 1,-7-28 6,0 1 1,1-1 0,-1 0 0,1 1 0,0-1-1,0 0 1,-1 1 0,1-1 0,0 0 0,0 0 0,0 0-1,0 0 1,0 0 0,0 0 0,1 0 0,-1 0 0,0 0-1,2 0 1,-1 0 1,0-1 0,-1 0 0,1 0 0,0 0 0,0 0 0,-1-1 0,1 1 0,0 0 0,-1-1 0,1 1 0,-1-1 0,1 1 0,0-1 0,-1 0 0,1 0 0,-1 1-1,0-1 1,1 0 0,-1-1 0,2-1 0,15-13-3,-1-1 0,0-1-1,17-25 1,8-9 17,-25 33-11,27-29 1,-40 44-8,0 1-1,1-1 1,-1 1 0,1 0 0,0 0 0,0 0 0,0 1 0,9-4 0,-13 6 6,1-1 1,-1 1-1,0 0 0,0 0 1,0 0-1,0 0 0,0 0 1,1 0-1,-1 0 0,0 0 1,0 0-1,0 1 0,0-1 1,0 0-1,0 1 0,0-1 0,0 1 1,0-1-1,0 1 0,0-1 1,0 1-1,0 0 0,0 0 1,0-1-1,0 1 0,0 0 1,-1 0-1,1 0 0,0 0 1,-1 0-1,1 0 0,-1 0 1,1 0-1,-1 0 0,1 0 1,-1 0-1,0 0 0,0 0 1,1 0-1,-1 1 0,0-1 0,0 0 1,0 0-1,0 0 0,0 0 1,-1 1-1,1-1 0,0 0 1,0 0-1,-1 2 0,1-3 5,-1 1 0,1-1-1,0 1 1,0-1-1,0 1 1,-1-1 0,1 1-1,0-1 1,0 1-1,-1-1 1,1 0-1,0 1 1,-1-1 0,1 1-1,-1-1 1,1 0-1,0 1 1,-1-1 0,1 0-1,-1 1 1,1-1-1,-1 0 1,1 0 0,-1 0-1,1 1 1,-1-1-1,1 0 1,-1 0 0,1 0-1,-1 0 1,-1 0-1,0 0 9,1-1 0,-1 1 0,0-1 0,0 0-1,0 1 1,0-1 0,1 0 0,-1 0 0,-2-2-1,-30-26 178,23 18-134,3 2-94,0 1 1,1-1-1,-1 0 1,2 0-1,-7-13 1,12 22 14,1 0 1,0-1-1,0 1 1,-1-1-1,1 0 0,0 1 1,0-1-1,0 1 1,-1-1-1,1 1 1,0-1-1,0 1 1,0-1-1,0 0 1,0 1-1,0-1 0,0 1 1,1-1-1,-1 1 1,0-1-1,0 0 1,0 1-1,0-1 1,1 1-1,-1-1 0,0 1 1,1-1-1,-1 1 1,0-1-1,1 1 1,-1 0-1,0-1 1,1 1-1,-1-1 1,1 1-1,-1 0 0,1-1 1,-1 1-1,1 0 1,-1 0-1,1 0 1,-1-1-1,1 1 1,0 0-1,0 0 1,31-2 279,-24 2-347,28 1-90,4 0-64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35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0 18756,'0'1'73,"1"-1"0,-1 0 0,1 1 0,-1-1 0,1 1 0,-1-1 0,1 1 0,-1-1 0,0 1 0,1-1 0,-1 1 0,0 0 0,1-1 0,-1 1 0,0-1 0,0 1 0,0 0 0,0-1 1,0 1-1,1-1 0,-1 1 0,0 0 0,0-1 0,0 1 0,-1 0 0,1-1 0,0 1 0,0 0 0,0-1 0,-1 2 0,-3 26 92,3-25 12,-84 453 2031,76-424-2762,7-30 3,-1-8-78,1-51-1089,5-47 299,25-163 0,-26 259 1442,-1 0 51,0 0 1,1 0-1,0 0 0,1 0 1,5-13-1,-8 21-62,0-1-1,1 1 1,-1-1 0,0 1-1,0-1 1,0 1-1,1-1 1,-1 1-1,0-1 1,0 1 0,1-1-1,-1 1 1,0 0-1,1-1 1,-1 1 0,0 0-1,1-1 1,-1 1-1,1 0 1,-1-1 0,1 1-1,-1 0 1,1 0-1,-1 0 1,1-1 0,-1 1-1,1 0 1,-1 0-1,1 0 1,-1 0 0,1 0-1,-1 0 1,1 0-1,-1 0 1,1 0 0,-1 0-1,1 0 1,-1 0-1,1 0 1,-1 1 0,1-1-1,-1 0 1,1 0-1,-1 1 1,0-1 0,1 0-1,-1 0 1,1 1-1,-1-1 1,0 0-1,1 1 1,-1-1 0,0 1-1,1-1 1,-1 0-1,0 1 1,1-1 0,-1 1-1,0-1 1,0 1-1,0-1 1,0 1 0,1 0-1,13 36 350,-14-36-350,24 103 725,-17-66-189,2 0 0,18 49 0,-23-76-464,1-1-1,0 1 0,0-1 0,2 0 0,-1-1 1,1 0-1,0 0 0,1 0 0,0-1 0,0 0 0,1 0 1,12 8-1,-20-16-92,0 1 0,0 0 1,-1-1-1,1 1 0,0-1 1,0 1-1,0-1 0,0 0 0,0 1 1,0-1-1,0 0 0,0 1 1,0-1-1,0 0 0,1 0 0,-2 0 4,0-1 0,1 1 0,-1 0 0,0 0 0,0-1 0,0 1 0,0 0 0,0 0 0,1-1-1,-1 1 1,0 0 0,0-1 0,0 1 0,0 0 0,0-1 0,0 1 0,0 0 0,0-1-1,0 1 1,0 0 0,0 0 0,0-1 0,-1 1 0,1 0 0,0-1 0,0 1 0,0 0 0,0 0-1,0-1 1,-1 1 0,-17-31-207,-20-27 100,23 35 127,-1-1 0,0 2 0,-2 0 0,-26-25 1,37 43-7,6 7-14,8 13-8,-1-8-1,1 0 1,0 0-1,1 0 0,0-1 1,0 0-1,0-1 1,1 0-1,0 0 1,0 0-1,0-1 1,1-1-1,0 0 0,0 0 1,0-1-1,18 4 1,-21-6 4,0 0 0,0-1 0,0 0 0,0 0 0,0 0 0,0-1 1,0 0-1,0 0 0,0-1 0,0 0 0,0 0 0,-1 0 0,1-1 0,-1 0 0,0-1 1,1 1-1,-1-1 0,-1 0 0,1-1 0,-1 1 0,0-1 0,0 0 0,0-1 0,6-8 1,-6 7 30,-1 0 0,1-1 0,-2 1 0,1-1 0,-1 0 0,0 0 0,-1 0 0,0-1 1,0 1-1,-1-1 0,1-15 0,-4 15 146,-3 18-62,-2 21 76,5-7 33,2 30 0,1-45-160,-1-1-1,1 1 0,1 0 1,-1-1-1,1 1 0,1-1 1,5 14-1,-8-20-44,1-1-1,-1 1 1,0-1 0,0 1-1,1-1 1,-1 1-1,0-1 1,1 1-1,-1-1 1,0 0 0,1 1-1,-1-1 1,1 1-1,-1-1 1,1 0 0,-1 1-1,1-1 1,-1 0-1,1 0 1,-1 1-1,1-1 1,-1 0 0,1 0-1,-1 0 1,1 0-1,0 0 1,-1 0 0,1 0-1,-1 0 1,1 0-1,0 0 1,1 0 6,-1-1 0,0 0 0,0 0 0,1 1 0,-1-1 0,0 0 0,0 0 0,0 0 0,0-1 0,0 1 0,0 0 0,1-2 0,3-5 38,-1-1 0,0 1 1,4-11-1,4-22 15,0 0 1,10-82-1,-24 154-247,3 60 0,1-51-195,-2-30 195,2 29-567,-2-37 618,1 0-1,-1 0 1,0-1 0,0 1-1,1 0 1,-1 0 0,1 0-1,0-1 1,-1 1 0,1 0-1,0-1 1,0 1 0,0-1 0,3 4-1,-4-5 107,0 0 0,1 0 0,-1 0-1,0 0 1,1 0 0,-1-1 0,0 1-1,1 0 1,-1 0 0,0 0 0,1 0 0,-1 0-1,0-1 1,1 1 0,-1 0 0,0 0-1,0 0 1,1-1 0,-1 1 0,0 0 0,0-1-1,0 1 1,1 0 0,-1 0 0,0-1-1,0 1 1,0 0 0,0-1 0,1 1 0,-1 0-1,0-1 1,0 0 0,6-15-490,4-16-299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35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0 14755,'0'1'116,"1"0"-1,-1-1 0,1 1 1,-1-1-1,1 1 0,-1 0 1,0 0-1,1-1 1,-1 1-1,0 0 0,1 0 1,-1-1-1,0 1 0,0 0 1,0 0-1,0 0 1,0-1-1,0 1 0,0 0 1,0 0-1,0 1 1,-5 20 411,4-18-229,-11 41 1884,5-22-1124,0 1 1,-5 48-1,12-72-1050,0 1 0,0-1 0,0 0 0,0 0 0,0 1 0,0-1-1,0 0 1,0 0 0,0 1 0,0-1 0,0 0 0,0 0 0,0 1 0,0-1 0,1 0 0,-1 0 0,0 0 0,0 1 0,0-1 0,0 0 0,0 0 0,0 1 0,1-1 0,-1 0 0,0 0 0,0 0 0,0 0 0,0 1 0,1-1 0,-1 0 0,0 0 0,0 0 0,1 0 0,8-3 49,13-13-221,-18 12 125,10-6-186,0-1 1,1 2-1,1 0 0,22-10 0,-33 17 167,-1 0 0,1 0-1,0 0 1,0 1 0,0 0 0,0 0-1,1 0 1,-1 0 0,0 1-1,0 0 1,0 0 0,1 0-1,-1 1 1,0 0 0,0 0-1,0 0 1,0 0 0,0 1 0,6 3-1,-8-4 62,-2 1-1,1-1 1,0 0 0,0 1-1,0 0 1,-1-1 0,1 1-1,-1 0 1,1 0 0,-1 0-1,0 0 1,0 0-1,0 0 1,0 0 0,0 0-1,0 1 1,0-1 0,0 3-1,-1-1 43,0 1-1,1-1 0,-2 1 1,1-1-1,0 0 0,-1 1 1,0-1-1,0 0 0,-2 6 1,-2 2 143,-1 0 0,1-1 0,-2 0 0,0 0 0,-15 19 0,8-14 205,-22 21 0,31-33-380,0 0-1,0 0 0,0-1 1,0 0-1,0 0 0,0 0 0,-1 0 1,0-1-1,-10 3 0,15-4-58,0-1 0,0 0-1,0 0 1,0 0-1,0 1 1,0-1-1,0 0 1,0 0-1,0 0 1,0-1-1,0 1 1,0 0-1,0 0 1,0 0 0,0-1-1,1 1 1,-1 0-1,0-1 1,0 1-1,0-1 1,0 1-1,0-1 1,1 0-1,-1 1 1,0-1-1,1 0 1,-1 1 0,0-1-1,1 0 1,-1 0-1,1 0 1,-1 1-1,1-1 1,-1 0-1,1 0 1,0 0-1,-1 0 1,1 0-1,0 0 1,0 0 0,0 0-1,0 0 1,0 0-1,0 0 1,0-1-1,0-5-154,1 0-1,-1 0 0,2 0 0,-1 1 1,4-10-1,11-26-473,5-4-237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36.3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16756,'2'9'810,"-1"0"0,-1 0 0,0 1 0,0-1 0,-3 11 0,2 22-375,0-41-431,1 0-1,0 0 0,0 0 1,0 0-1,1 0 0,-1 0 1,0 0-1,0 1 0,1-1 1,-1 0-1,0 0 0,1 0 1,0 1-1,-1-2-13,1 0-1,-1 1 1,0-1 0,0 0-1,1 0 1,-1 0 0,0 0-1,0 0 1,1 1 0,-1-1-1,0 0 1,0 0 0,1 0-1,-1 0 1,0 0-1,1 0 1,-1 0 0,0 0-1,0 0 1,1 0 0,-1 0-1,0 0 1,1 0 0,-1 0-1,0 0 1,0-1 0,1 1-1,-1 0 1,0 0-1,0 0 1,1 0 0,1-2-64,0 1 0,-1-1 0,1 0 0,0 1 0,-1-1 0,1 0 0,-1 0 1,0 0-1,1 0 0,0-3 0,7-15-399,-3 7 168,-1 0 0,2 0 0,0 1 0,10-14 0,-17 26 305,0 0-1,0-1 1,1 1 0,-1 0-1,0-1 1,0 1 0,0 0-1,0-1 1,1 1 0,-1 0-1,0 0 1,0-1-1,1 1 1,-1 0 0,0 0-1,1 0 1,-1-1 0,0 1-1,1 0 1,-1 0 0,0 0-1,1 0 1,-1 0 0,0 0-1,1-1 1,-1 1 0,0 0-1,1 0 1,-1 0 0,0 0-1,1 0 1,-1 0-1,0 1 1,1-1 0,-1 0-1,1 0 1,-1 0 0,0 0-1,1 0 1,-1 0 0,0 1-1,0-1 1,1 0 0,-1 0-1,0 0 1,1 1 0,-1-1-1,0 0 1,0 0-1,1 1 1,-1-1 0,0 0-1,0 1 1,0-1 0,0 0-1,1 1 1,-1-1 0,0 0-1,0 1 1,6 25 322,-6-23-296,11 84 938,0 8 365,4-1 0,34 114 1,-41-185-1154,0 0-32,8 41 1,-15-57-113,0 0-1,0 1 1,-1-1 0,0 0-1,0 1 1,-1-1-1,0 0 1,0 0 0,-1 0-1,-2 8 1,3-14-11,1 1 0,0-1 0,-1 0-1,1 0 1,-1 0 0,0 0 0,1 1 0,-1-1 0,0 0 0,0 0 0,0 0-1,0 0 1,0 0 0,0-1 0,0 1 0,0 0 0,-1 0 0,1 0-2,0-1 0,1 0 0,-1 0 0,0 0 0,0 0 1,0 0-1,1 0 0,-1 0 0,0 0 0,0 0 0,0 0 0,1-1 1,-1 1-1,0 0 0,0 0 0,1-1 0,-1 1 0,0 0 0,1-1 1,-2 0-1,-1-2 30,0 0 0,0 0 0,0 0 0,0 0 0,1 0 0,-1-1 0,1 1 0,0-1 0,-2-4 0,-4-13-29,1 1 0,1-2-1,1 1 1,0-1 0,-1-26 0,3-1-860,3-60 1,0 92 240,1 0 1,1 1-1,1-1 1,0 1-1,1 0 1,0 0-1,2 0 1,9-22-1,-5 22-286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2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266 81 14267,'2'-5'479,"12"-31"1410,-14 34-1682,1 0 1,-1 0 0,1 0 0,-1-1 0,1 1 0,-1 0-1,0 0 1,0-1 0,0 1 0,-1 0 0,1-1 0,0 1-1,-2-3 1,2 4-136,-1 1-1,1 0 0,0-1 1,-1 1-1,1 0 1,0-1-1,-1 1 0,1 0 1,-1-1-1,1 1 1,0 0-1,-1 0 0,1-1 1,-1 1-1,1 0 1,-1 0-1,1 0 0,-1 0 1,1 0-1,-1 0 0,1 0 1,-1 0-1,1 0 1,-1 0-1,1 0 0,-1 0 1,1 0-1,-1 0 1,1 0-1,-1 0 0,1 0 1,-1 1-1,1-1 1,-1 0-1,1 0 0,0 1 1,-1-1-1,-18 13 1109,1 4-919,0 0 0,2 1 0,0 1 0,1 0 0,1 1 0,1 1 0,1 0 0,-18 40 0,12-14-200,1 1 1,3 0 0,-11 65-1,17-63 8,-3 67 0,10-95-94,1 1-1,2 0 0,0-1 1,1 0-1,9 32 0,-9-45-193,1 1 0,0-1 0,0-1 0,1 1-1,0-1 1,0 1 0,1-1 0,11 11 0,-8-10-204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36.9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53 117 15899,'5'-15'1740,"-5"15"-1694,0 0 1,0-1-1,0 1 1,-1 0 0,1 0-1,0 0 1,0 0-1,0 0 1,0 0-1,0 0 1,0 0-1,-1-1 1,1 1-1,0 0 1,0 0-1,0 0 1,0 0 0,-1 0-1,1 0 1,0 0-1,0 0 1,0 0-1,-1 0 1,1 0-1,0 0 1,0 0-1,0 0 1,0 0 0,-1 0-1,1 0 1,0 0-1,0 0 1,0 1-1,0-1 1,0 0-1,-1 0 1,1 0-1,0 0 1,0 0-1,0 0 1,0 1 0,-3 0 189,1 1 0,-1 0 1,1 0-1,0 0 0,-1 0 1,1 0-1,0 1 0,-2 2 1,0 3-40,0-1-1,0 1 1,1 0 0,0 1 0,0-1 0,-2 13 0,4-17-162,1 1 1,-1 0 0,1-1-1,0 1 1,0 0-1,0 0 1,1 0 0,-1-1-1,1 1 1,0 0-1,1-1 1,-1 1-1,4 5 1,-5-9-30,0 0 1,1 0-1,0 0 1,-1 0-1,1 0 1,-1 0-1,1 0 1,0-1-1,0 1 1,0 0-1,-1-1 1,1 1-1,0 0 0,0-1 1,0 1-1,0-1 1,0 0-1,0 1 1,0-1-1,0 0 1,0 1-1,0-1 1,0 0-1,0 0 1,2 0-1,-1 0 3,0-1-1,1 1 1,-1-1 0,0 0-1,0 0 1,0 0 0,0 0-1,1 0 1,-1 0 0,-1 0-1,3-2 1,5-5 8,0 0 0,-1 0 0,11-16 0,10-14-62,-16 19-56,0 1 1,31-30-1,-43 46 88,0 1 0,0 0-1,1 0 1,-1 0-1,1 0 1,-1 0-1,1 0 1,0 0 0,-1 1-1,1-1 1,0 0-1,-1 1 1,1 0-1,0-1 1,0 1-1,1 0 1,-1 0 3,-1 0 1,0 0-1,1 1 0,-1-1 1,0 1-1,0-1 0,1 1 1,-1-1-1,0 1 0,0 0 1,0-1-1,0 1 0,0 0 1,0 0-1,0 0 0,2 2 1,2 5-11,-1-1-1,0 1 1,0 0 0,0 0-1,3 13 1,5 9 85,-12-29-58,1 1 0,0-1 0,-1 0 0,1 0 0,0 0 0,0 0-1,-1 1 1,1-1 0,0 0 0,0 0 0,1-1 0,-1 1 0,0 0 0,0 0 0,0 0 0,0-1 0,1 1 0,-1-1 0,0 1 0,1-1-1,0 1 1,0-1 2,-1 0-1,1 0 0,-1-1 0,1 1 0,-1 0 0,0-1 1,1 1-1,-1-1 0,0 1 0,1-1 0,-1 0 1,0 0-1,0 1 0,0-1 0,0 0 0,2-2 0,5-6-9,-1 0 0,-1 0-1,1-1 1,5-12-1,-6 11-87,12-22-228,-11 18-13,0 1 1,1 1-1,1-1 1,11-12-1,-20 26 299,0-1-1,1 1 0,-1-1 1,0 1-1,1-1 0,-1 1 1,1-1-1,-1 1 1,1-1-1,-1 1 0,1 0 1,-1-1-1,1 1 0,-1 0 1,1 0-1,-1-1 0,1 1 1,0 0-1,-1 0 1,1 0-1,0 0 0,-1 0 1,1 0-1,-1 0 0,1 0 1,0 0-1,-1 0 1,1 0-1,0 0 0,-1 0 1,2 1-1,-1 0 1,0 0 1,0 0-1,0 0 1,0 0-1,0 0 1,-1 1-1,1-1 1,0 0-1,-1 1 0,1-1 1,-1 0-1,1 1 1,0 1-1,1 9 60,0 0 0,1 17 0,-3-27-8,0 4 24,3 44 885,10 51 1,-11-87-767,2 1 0,0-1 0,0 1 0,2-1 0,-1-1 0,2 1 0,0-1 0,10 15 0,-5-13-161,3 5-163,24 41 1,-36-56 178,-1 1 0,1-1 0,-1 1 0,0-1 0,0 1 0,-1 0-1,0-1 1,0 1 0,0 0 0,-1 0 0,1 0 0,-1 0 0,-2 10 0,2-14 24,-1 0-1,1-1 1,-1 1-1,1 0 1,-1 0-1,0 0 1,0-1-1,0 1 1,0-1-1,0 1 1,0 0-1,0-1 1,0 0-1,-1 1 1,1-1-1,-1 0 1,1 1-1,-1-1 1,1 0-1,-1 0 1,0 0-1,1-1 1,-1 1-1,0 0 1,0-1-1,1 1 1,-1-1-1,0 1 1,0-1-1,0 0 0,0 0 1,0 0-1,0 0 1,0 0-1,0 0 1,-2-1-1,-3-1 60,0 1 0,0-1-1,0 0 1,1-1 0,-1 0-1,1 0 1,0 0 0,-10-8 0,6 4-201,1-2 0,0 1 0,1-1 1,0 0-1,0-1 0,1 0 1,0 0-1,1 0 0,0-1 1,-4-12-1,4 9-97,1-1-1,0 0 1,2-1 0,-1 1 0,2-1 0,0 1-1,1-23 1,4-11-433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37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15 16884,'5'-14'2684,"-12"23"-617,-12 24-501,3 17-1090,15-46-551,0 1 0,1 0 0,-1-1 0,1 1 0,0 0-1,0-1 1,0 1 0,2 9 0,-2-13 23,1 0 0,-1 0 0,1 0 0,0 0 0,-1 0 0,1-1 0,0 1 0,-1 0 0,1 0 0,0-1 1,0 1-1,0 0 0,0-1 0,0 1 0,0-1 0,0 1 0,0-1 0,0 1 0,0-1 0,0 0 0,0 0 0,0 1 0,0-1 0,0 0 0,0 0 0,2 0 0,33-2-1032,-24 0 700,-3 2 315,1 0 0,-1 0 1,1 0-1,-1 1 0,1 1 0,-1 0 1,10 3-1,-17-5 132,0 1 0,0 0 0,0-1 0,0 1 0,0 0 0,-1 0 0,1 0 0,0 0 1,-1 1-1,1-1 0,-1 0 0,1 1 0,-1-1 0,1 1 0,-1-1 0,0 1 0,0 0 0,0 0 0,0-1 0,0 1 0,0 0 0,-1 0 0,1 0 0,0 0 0,-1 0 0,0 0 0,1 0 0,-1 0 1,0 0-1,0 0 0,0 0 0,0 0 0,-1 0 0,1 0 0,0 0 0,-1 0 0,1 0 0,-1 0 0,-2 3 0,1 1 69,-1-1 1,0 0-1,-1 0 1,1 0-1,-1 0 0,0-1 1,0 0-1,0 1 0,-1-1 1,1-1-1,-8 5 0,9-5-103,0-1 0,-1 0 0,1 0-1,0 0 1,-1-1 0,1 1-1,-1-1 1,0 0 0,0 0-1,1 0 1,-1-1 0,0 1 0,0-1-1,0 0 1,0 0 0,0 0-1,1-1 1,-7 0 0,-9-8-44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38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12 13803,'15'-12'7941,"-25"15"-6305,-3 2-1226,-1 1 0,1 0 0,1 1 0,-1 0 1,-14 12-1,22-15-426,0 0 1,1 0-1,-1 0 1,1 1-1,-1 0 1,1 0-1,1 0 1,-1 0-1,1 1 1,0-1-1,0 1 1,1 0-1,-1 0 1,-1 7-1,4-11-16,-1-1 0,1 0 0,0 0 0,-1 1 0,1-1 0,0 0 0,0 1 0,0-1 0,0 1 0,0-1 0,0 0 0,0 1 0,1-1 0,-1 0 0,0 0 0,1 1 0,-1-1 0,1 0 0,0 0 0,-1 1 0,1-1 0,0 0 0,0 0 0,-1 0 0,1 0 0,0 0 0,0 0 0,0 0 0,0-1 0,0 1 0,1 0 0,-1 0 0,0-1 1,0 1-1,0-1 0,1 1 0,-1-1 0,0 1 0,1-1 0,-1 0 0,0 0 0,1 0 0,-1 0 0,0 0 0,1 0 0,1 0 0,7-1-222,1 0 0,-1 0 1,1-1-1,16-6 1,-24 7 196,34-11-436,-24 7 389,1 0 1,0 1-1,0 1 0,0 0 0,0 1 0,0 0 0,15 1 1,-27 1 130,-1 0 1,1 0 0,-1 1 0,1-1 0,-1 0 0,0 0 0,1 1 0,-1-1-1,1 1 1,-1 0 0,0-1 0,0 1 0,1 0 0,-1 0 0,0-1 0,0 1-1,0 0 1,0 0 0,0 0 0,0 1 0,0-1 0,0 0 0,0 0 0,-1 0-1,1 1 1,0-1 0,-1 0 0,1 1 0,-1-1 0,1 1 0,-1-1 0,0 0-1,0 1 1,1-1 0,-1 1 0,0-1 0,0 1 0,-1-1 0,1 1 0,0-1-1,0 0 1,-1 2 0,-1 5 164,0-1 0,0 0 0,-1-1 1,0 1-1,0 0 0,-7 11 0,2-7-8,0 0 1,-1-1-1,0 1 1,-1-2-1,0 1 1,0-2-1,-1 1 1,-20 12-1,30-21-218,-1 1 0,1 0 0,0-1 0,0 1 0,0-1 1,0 1-1,0-1 0,0 1 0,-1-1 0,1 0 0,0 0 0,0 1 0,-1-1 0,1 0 0,-2 0 0,2-1-13,1 1-1,0 0 1,0-1-1,-1 1 1,1 0-1,0-1 1,0 1-1,-1 0 1,1-1-1,0 1 1,0 0-1,0-1 1,0 1-1,0-1 1,0 1-1,0 0 1,0-1-1,0 1 1,0-1-1,0 1 1,0 0-1,0-1 1,0 1-1,0-1 1,0 1-1,0 0 1,0-1-1,0 1 1,1-1-1,18-36-1453,3 8 871,6-5-191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38.5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0 19276,'-4'19'1704,"-1"7"-1175,0 1-249,0 7 896,4-2-360,1-4-688,3-3-416,3-12-664,2-7-104,-1-16 768,-1-8-225,3-8-199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38.9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18092,'1'10'2182,"-5"41"-1594,2 0 0,2-1 0,3 1 0,1 0-1,3-1 1,2 0 0,21 63 0,-28-105-570,9 21 12,-11-28-27,1 0 0,-1 0 0,1 0 0,0 1 0,-1-1 0,1 0 0,0 0 0,0 0 0,-1 0 0,1-1 0,0 1 0,0 0 0,0 0 0,0 0 0,0-1 1,0 1-1,0 0 0,2 0 0,-3-1-2,1-1 1,0 1-1,-1 0 1,1 0 0,-1-1-1,0 1 1,1 0-1,-1 0 1,1-1 0,-1 1-1,1-1 1,-1 1-1,0 0 1,1-1 0,-1 1-1,0-1 1,1 1-1,-1-1 1,0 1 0,0-1-1,1 1 1,-1-1-1,0 1 1,0-1 0,0 1-1,0-1 1,0 1-1,0-1 1,0 1 0,0-1-1,0 0 1,0 1-1,0-1 1,0 0-1,-1-26 26,1 25-25,-3-31-61,-1-1 0,-2 1 1,-2 1-1,-16-47 0,18 67-60,5 17 23,7 19 37,-3-15 58,0 0-1,1-1 1,0 1 0,0-1 0,1 0 0,0 0 0,0-1 0,12 13 0,-15-18 1,1 0 0,-1 0 0,1 0 0,-1 0 0,1 0 0,0-1 0,0 0 0,0 1 0,0-1 0,0 0 0,0 0 0,0 0 0,0-1 0,0 1 0,0-1 0,0 0 0,0 0 0,1 0 0,-1 0 0,0 0 0,0-1 0,0 1 0,0-1 0,0 0 0,0 0 0,0 0 0,0-1 0,0 1 0,3-3 0,1 1 1,-1-2-1,0 1 1,0-1-1,0 0 1,-1 0-1,1 0 1,-1-1-1,-1 0 1,1 0-1,-1 0 1,0 0-1,4-9 1,-3 4-1,-1 0 0,0 0-1,-1 0 1,0-1 0,0 1 0,-1-1 0,0-12 0,-2 17-24,-2 11 9,-2 11-2,3 7 65,0 0 1,5 44 0,-2-53-2,0 0-1,1 0 1,0 0-1,1 0 1,0-1-1,9 17 1,-12-28-39,-1 1 0,1-1 1,0 1-1,0-1 1,-1 0-1,1 1 1,0-1-1,1 0 0,-1 1 1,0-1-1,0 0 1,0 0-1,1 0 0,-1 0 1,0 0-1,1-1 1,-1 1-1,1 0 0,-1-1 1,1 1-1,-1-1 1,1 1-1,0-1 0,-1 1 1,1-1-1,-1 0 1,1 0-1,0 0 0,-1 0 1,1 0-1,0-1 1,-1 1-1,1 0 0,-1-1 1,1 1-1,0-1 1,-1 1-1,1-1 1,-1 0-1,0 0 0,1 0 1,1-1-1,4-4 6,-1-1 1,0 1-1,0-1 0,-1 0 0,0-1 0,0 1 1,7-17-1,24-65 8,-30 73-13,39-135 38,-35 112-60,-4 25-2,-2 21 31,-1 28 64,-3-30-60,2 30 112,0 12 246,2-1 1,19 90-1,-22-133-341,-1 0-1,2 0 1,-1 0 0,0 0-1,1-1 1,-1 1 0,4 4-1,-5-7-37,1 0 0,-1 1 0,0-1 0,0 0 1,1 0-1,-1 1 0,0-1 0,1 0 0,-1 0 0,0 0 0,1 1 0,-1-1 0,0 0 0,1 0 0,-1 0 0,1 0 0,-1 0 0,0 0 0,1 0 0,-1 0 1,1 0-1,-1 0 0,1 0 0,0 0-19,-1-1 1,1 1 0,0 0 0,-1-1-1,1 1 1,-1-1 0,1 0 0,-1 1-1,1-1 1,-1 1 0,1-1 0,-1 0-1,0 1 1,1-1 0,-1 0 0,0 1-1,1-2 1,0-4-148,1 0 0,-1 0 1,0 0-1,-1 0 0,0 0 0,0-1 1,0 1-1,0 0 0,-1 0 0,0 0 0,0 0 1,-1 0-1,0 0 0,-5-10 0,-11-18-441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39.4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16980,'-4'6'1528,"4"-3"-1272,4-1-472,8 1 488,1-1-32,4-2-200,3 0-288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40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114 547 18732,'-10'3'561,"1"0"0,-1 0 0,1 1 0,0 0-1,0 1 1,-13 9 0,19-12-489,0 1-1,0 0 0,0 0 1,1 0-1,-1 1 0,1-1 0,-1 1 1,1-1-1,0 1 0,1 0 1,-1-1-1,1 1 0,-1 0 1,1 0-1,0 0 0,1 0 1,-1 1-1,0 5 0,1-6-51,0-1-1,0 1 1,0 0-1,1-1 1,-1 1-1,1-1 1,0 1-1,0-1 1,0 1-1,0-1 1,1 0-1,-1 1 1,1-1-1,0 0 1,3 4-1,-4-5-8,1-1-1,0 0 1,-1 1-1,1-1 1,0 0-1,0 0 0,0 0 1,0 0-1,0 0 1,0 0-1,0 0 1,0-1-1,0 1 0,0-1 1,0 1-1,0-1 1,0 0-1,1 0 0,-1 0 1,0 0-1,0 0 1,0-1-1,0 1 1,1-1-1,-1 1 0,0-1 1,2-1-1,3-1-6,0-1 0,0 0 0,0 0-1,-1-1 1,1 0 0,-1 0 0,0 0-1,-1-1 1,1 1 0,-1-2 0,6-9-1,4-7-69,24-48 1,-25 40-83,11-36 0,-26 82 230,0-1 1,1 1 0,0 0-1,1-1 1,5 24 0,-5-33-32,1 1 0,-1-1 0,1 0 1,0 0-1,0 0 0,5 8 0,-7-12-39,1 0 0,-1 0 0,1 0 0,0-1 0,-1 1 0,1 0 0,0-1 0,-1 1-1,1 0 1,0-1 0,0 1 0,0-1 0,0 1 0,-1-1 0,1 0 0,0 1 0,0-1-1,0 0 1,0 0 0,0 1 0,0-1 0,0 0 0,0 0 0,0 0 0,0 0 0,0 0-1,0 0 1,0-1 0,0 1 0,-1 0 0,1 0 0,0-1 0,0 1 0,0 0 0,0-1-1,0 1 1,0-1 0,-1 0 0,1 1 0,0-1 0,0 1 0,-1-1 0,1 0 0,-1 1 0,1-1-1,0 0 1,0-1 0,6-7 37,-1 0 0,1 0-1,-1 0 1,-1-1 0,0 0-1,0 0 1,4-16 0,20-82 97,-20 63-126,-1-1 0,-2-1 0,-3 1 0,-1-1 0,-6-61 0,3 103-25,-3-18-11,4 22 15,0 0 0,0 0-1,0 1 1,-1-1 0,1 0 0,0 1 0,0-1 0,-1 0 0,1 0 0,-1 1 0,1-1 0,-1 1-1,1-1 1,-1 0 0,1 1 0,-1-1 0,1 1 0,-1-1 0,0 1 0,1 0 0,-1-1-1,0 1 1,-1-1 0,2 1 1,0 0-1,-1 0 0,1 0 1,0 0-1,-1 1 0,1-1 0,-1 0 1,1 0-1,0 0 0,-1 0 1,1 0-1,0 1 0,-1-1 1,1 0-1,0 0 0,-1 1 1,1-1-1,0 0 0,0 1 1,-1-1-1,1 0 0,0 0 0,0 1 1,0-1-1,-1 1 0,1-1 1,0 0-1,0 1 0,0-1 1,0 1-1,-4 13 7,1 0 0,0 0 1,1 0-1,0 0 0,2 0 0,0 20 0,0-5 38,3 152 338,-1-149-248,2 0-1,2 0 1,14 48 0,-19-74-105,1-1 1,0 0-1,0 0 0,1-1 1,-1 1-1,1 0 0,0-1 1,0 0-1,1 1 0,4 4 1,-7-8-24,1-1 0,-1 1 0,0 0 0,1 0 0,-1 0 0,1-1 0,-1 1 0,1-1 0,0 1 0,-1-1 0,1 0 0,-1 1 0,1-1 0,0 0 0,-1 0 0,1 0 0,0 0 0,-1-1-1,1 1 1,-1 0 0,1-1 0,0 1 0,-1-1 0,1 1 0,-1-1 0,1 0 0,-1 0 0,0 1 0,1-1 0,-1 0 0,0 0 0,0-1 0,1 1 0,-1 0 0,0 0 0,1-2 0,4-4-8,0-1 0,-1 0 0,0 0-1,0 0 1,0-1 0,-1 1 0,0-1-1,-1 0 1,0 0 0,2-15-1,0 0-42,-2-1-1,2-48 0,-5 73 45,-3-50-69,3 46 61,-1 1-1,1-1 0,-1 1 0,0-1 1,0 1-1,-1 0 0,1-1 1,-1 1-1,1 0 0,-1 0 1,-4-4-1,6 6 9,0 1 1,-1-1-1,1 1 1,0-1-1,-1 1 1,1 0-1,-1-1 1,1 1-1,-1 0 1,1-1-1,-1 1 1,1 0-1,-1 0 1,1-1-1,-1 1 0,1 0 1,-1 0-1,0 0 1,1 0-1,-1 0 1,1 0-1,-1 0 1,1 0-1,-1 0 1,0 0-1,1 0 1,-1 0-1,1 0 1,-1 0-1,1 1 1,-1-1-1,1 0 1,-1 0-1,1 1 1,-1-1-1,1 0 0,-1 1 1,1-1-1,-1 0 1,1 1-1,0-1 1,-1 1-1,1-1 1,0 1-1,-1-1 1,1 1-1,-12 24 38,9-11-11,0 0 1,1 0 0,0 0-1,1 0 1,1 1-1,0-1 1,1 0-1,0 0 1,1 0-1,1 0 1,5 16 0,-7-28-22,-1-1 1,1 1 0,0-1 0,0 1 0,0 0 0,0-1 0,0 1-1,0-1 1,0 0 0,0 1 0,0-1 0,1 0 0,-1 0-1,1 0 1,-1 0 0,1 0 0,2 1 0,-3-1-7,1-1 0,-1 0-1,1 0 1,-1 0 0,1 0 0,-1 0 0,1 0 0,-1 0 0,0 0 0,1-1-1,-1 1 1,1 0 0,-1-1 0,0 1 0,1-1 0,2-1 0,1-2-25,0 0 0,0 0 0,0 0 0,0-1 0,0 0 0,-1 0 0,7-9 0,6-15-216,-1-1-1,19-46 1,-24 51 29,-6 16 94,-2 16 136,-2 22 179,-1-23-153,-1 38 273,2 65 460,0-97-658,1 1 0,-1 0 0,2-1 0,0 0 0,1 1 0,5 12 0,-9-24-118,1 0 0,-1 0 0,0 0 1,1 0-1,-1 0 0,1-1 0,-1 1 0,1 0 0,-1 0 0,1-1 0,-1 1 0,1 0 0,0-1 1,-1 1-1,1 0 0,0-1 0,0 1 0,0-1 0,-1 1 0,1-1 0,0 0 0,1 1 0,-1-1-23,0 0-1,0 0 1,0-1-1,-1 1 0,1 0 1,0-1-1,-1 1 1,1 0-1,0-1 0,-1 1 1,1-1-1,0 1 1,-1-1-1,1 0 0,-1 1 1,1-1-1,-1 0 1,1 1-1,-1-1 0,1-1 1,2-5-266,1 0 1,-1 0-1,-1-1 0,3-8 1,0-11-649,0 0 1,-2 0-1,-1-1 1,-1 0-1,-1 1 1,-4-31-1,-3 12-948,-1 0-1,-27-80 1,33 119 1772,-19-48-272,20 51 470,-1 0 0,-1 0 0,1 1 1,0-1-1,-1 0 0,0 1 1,0 0-1,0-1 0,0 1 1,-6-4-1,9 7-39,-1-1-1,0 1 1,1 0 0,-1-1 0,1 1-1,-1 0 1,0 0 0,1-1-1,-1 1 1,0 0 0,1 0 0,-1 0-1,0 0 1,1 0 0,-1 0 0,0 0-1,1 0 1,-1 0 0,0 0-1,1 0 1,-1 1 0,0-1 0,1 0-1,-1 0 1,0 1 0,1-1-1,-1 0 1,1 1 0,-1-1 0,1 1-1,-1-1 1,1 1 0,-1-1 0,1 1-1,-1-1 1,1 1 0,-1-1-1,1 1 1,0-1 0,-1 1 0,1 0-1,0-1 1,0 1 0,-1 0 0,1 1-1,-7 31 1104,7-33-1147,-3 29 1401,2 48 1,1-69-1499,1 0-1,0 1 1,0-1 0,1 0-1,0 0 1,0 0 0,1 0 0,0-1-1,0 1 1,8 12 0,-8-17-135,0 0 0,0 0 0,0 0 0,0-1-1,0 0 1,1 1 0,-1-1 0,1 0 0,-1-1 0,1 1 0,0-1 0,0 1 0,0-1-1,-1 0 1,1 0 0,0-1 0,1 1 0,-1-1 0,0 0 0,0 0 0,6-1 0,10-2 140,-1 0 1,1-1 0,20-7-1,-23 6 1414,1 4 1158,-18 1-2361,1 0 1,-1 0 0,1 1-1,-1-1 1,0 0-1,1 0 1,-1 1 0,1-1-1,-1 0 1,0 1 0,0-1-1,1 0 1,-1 1-1,0-1 1,1 0 0,-1 1-1,0-1 1,0 1 0,0-1-1,1 0 1,-1 1-1,0 0 1,0 2 231,0 0 0,0 1-1,0-1 1,0 0 0,-1 0-1,0 1 1,-1 4 0,-3 12 499,0-3-351,1 1 0,0-1 0,1 1 0,0 35 0,2-52-485,1 0 1,0 0-1,0 0 1,0 0 0,0-1-1,0 1 1,1 0-1,-1 0 1,0 0 0,0 0-1,1 0 1,-1-1-1,0 1 1,1 0 0,-1 0-1,0-1 1,1 1-1,-1 0 1,1 0 0,0-1-1,-1 1 1,1-1-1,-1 1 1,1 0 0,0-1-1,0 1 1,-1-1-1,1 0 1,1 1 0,-1-1-6,1 0 0,0 0 0,-1 0 1,1 0-1,-1-1 0,1 1 0,-1 0 1,1-1-1,-1 1 0,1-1 0,-1 0 1,0 0-1,1 1 0,1-3 0,6-4-36,0 0 0,0-1 0,8-10 0,5-7-115,-2 2-92,1 1 0,29-25 0,-48 46 219,0 0-1,-1-1 1,1 1 0,0 0-1,-1 0 1,1 0-1,0 0 1,0 0 0,0 1-1,0-1 1,0 1-1,0-1 1,0 1 0,0-1-1,3 1 1,-3 1 18,-1-1 0,0 0 0,0 1 1,0-1-1,0 1 0,0 0 0,0-1 0,0 1 0,0 0 1,0 0-1,0 0 0,0-1 0,-1 1 0,1 0 0,0 0 1,0 0-1,-1 0 0,1 0 0,-1 1 0,1-1 0,-1 0 1,1 0-1,-1 0 0,0 0 0,0 0 0,1 3 0,0 7 100,0-1 0,0 1 1,-2 18-1,0-21-13,1 0 1,0 1-1,0-1 1,1 0-1,0 0 1,3 12 0,-4-20-90,0 0 1,0 0-1,0 1 0,0-1 1,0 0-1,0 1 1,1-1-1,-1 0 0,0 1 1,0-1-1,0 0 1,0 0-1,1 1 1,-1-1-1,0 0 0,0 0 1,1 0-1,-1 1 1,0-1-1,0 0 0,1 0 1,-1 0-1,0 0 1,1 0-1,-1 0 1,0 1-1,1-1 0,-1 0 1,0 0-1,1 0 1,-1 0-1,0 0 0,1 0 1,-1 0-1,0 0 1,1 0-1,-1 0 1,0-1-1,0 1 0,1 0 1,-1 0-1,0 0 1,1 0-1,-1 0 0,0-1 1,0 1-1,1 0 1,-1 0-1,0 0 1,0-1-1,1 1 0,-1 0 1,0 0-1,0-1 1,1 1-1,10-16-10,22-46-313,-26 46 17,0 1 0,1 0 1,1 0-1,1 1 0,22-27 0,-31 40 265,-1 0 1,1 0-1,0 0 0,0 0 0,0 0 0,0 1 0,0-1 0,0 0 1,1 0-1,-1 1 0,0-1 0,0 1 0,0-1 0,1 1 0,-1 0 0,0-1 1,0 1-1,1 0 0,-1 0 0,0 0 0,1 0 0,-1 0 0,2 0 1,-2 1 11,1-1-1,-1 1 1,0 0 0,0 0 0,0 0 0,0 0 0,0 0 0,0 0 0,0 0 0,0 0 0,0 0 0,0 1 0,-1-1 0,1 0 0,0 1-1,-1-1 1,1 2 0,2 8 13,0 0 0,-1-1 0,0 1-1,-1 13 1,4 48 161,-2-67-903,1-12 116,1-10-421,15-108-1874,-13 61 1910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41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 16452,'7'-30'2424,"0"14"-1328,-2 22-320,-2 13 1817,-3 12-1065,-3 6-263,1 6-657,1 2-336,-1 4-824,2-1-569,0-6 913,0-5-184,5-5-216</inkml:trace>
  <inkml:trace contextRef="#ctx0" brushRef="#br0" timeOffset="1">211 728 24149,'-5'27'1953,"-2"-5"-1481,6-6-192,-1-11 640,2-3-384,0-9-1192,0-8-200,-3-1 664,-4-1-184,-7 0-185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5:08.6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140 134 11394,'59'-111'5359,"-48"88"-3007,-31 58 1344,14-26-3503,0 0 1,1 0-1,1 1 0,-1 0 1,-3 13-1,-45 217 434,28-126-533,5 2 0,-10 233 1,45 176-9,-14-511-95,1 33-125,-2-45 114,0 1 1,0-1-1,-1 0 0,1 0 0,0 0 1,-1 0-1,1 0 0,-1 1 0,0-1 1,0 0-1,0-1 0,0 1 0,0 0 1,0 0-1,0 0 0,-3 2 1,4-3-34,-1-1 1,1 0-1,-1 0 1,1 0 0,-1 1-1,1-1 1,-1 0-1,1 0 1,-1 0 0,1 0-1,-1 0 1,0 0-1,1 0 1,-1 0 0,1 0-1,-1 0 1,1 0-1,-1 0 1,1 0 0,-1 0-1,1-1 1,-1 1-1,1 0 1,-1 0 0,1-1-1,-1 1 1,1 0-1,0-1 1,-1 1 0,1 0-1,-1-1 1,1 1-1,0 0 1,-1-1 0,1 0-1,-11-18-593,8 3 73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5:10.3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1 204 9474,'8'2'5118,"21"-6"-3485,-14 2-900,98 2 1006,-79 2-1494,-1-2 1,1-1-1,55-9 1,-83 8-222,16-3 299,37-3 1,-51 8-254,0 0 0,1 0 0,-1 1 0,0 0 0,0 0 0,0 1 0,-1 0 0,10 4 0,-8-3-25,-1-1-1,1 1 0,0-2 0,0 1 1,0-1-1,0-1 0,0 0 0,0 0 0,15-2 1,9-4 73,42-13 1,1 0 19,-40 14-96,-1 2 0,49 2 0,-52 2-39,-1-2 1,1-1-1,47-9 1,20-9 49,109-7 1,-70 8-50,30-3-39,-40 3 73,-30 3-13,-4 9-32,-1 5-1,117 12 1,86-1-5,108 4-86,-272-9 134,-83-5-39,54 8 0,-20 5-18,63 8-23,-145-20-33,1 0 0,-1 0 0,0 0-1,0-1 1,0 1 0,0 0 0,0 0 0,0-1 0,0 1-1,0 0 1,0-1 0,0 1 0,0-1 0,0 1 0,0-1 0,0 0-1,0 1 1,0-1 0,-1 0 0,1 0 0,0 0 0,0 0-1,-1 1 1,1-1 0,-1 0 0,1 0 0,-1 0 0,1 0-1,-1 0 1,0 0 0,1 0 0,-1-1 0,0 1 0,1-2 0,3-9-2009,-3 11 1470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3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3 476 18060,'0'0'102,"-1"1"1,1-1-1,0 1 0,0-1 1,-1 1-1,1-1 1,0 1-1,0-1 0,0 1 1,0-1-1,-1 1 1,1-1-1,0 1 0,0-1 1,0 1-1,0 0 1,0-1-1,1 1 0,-1-1 1,0 1-1,0-1 1,0 1-1,1 0 0,8-9 1081,18-27-527,-22 29-481,21-31 10,-2-2 0,-2-1-1,24-55 1,-18 23 186,21-83 0,-47 153-91,-1 8-92,0 17-14,-1 31-103,-17 155 299,3-72-2791,14-137 2389,0 1 0,0-1 0,0 1 0,0-1-1,0 0 1,0 1 0,0-1 0,0 1 0,0-1 0,0 0-1,0 1 1,0-1 0,0 1 0,0-1 0,0 0 0,0 1 0,0-1-1,1 1 1,-1-1 0,0 0 0,0 1 0,1-1 0,-1 0-1,0 1 1,0-1 0,1 0 0,4 1-553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5:10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0 14171,'-10'2'1293,"7"-2"-892,-1 1 0,1-1 0,-1 1 0,1 0 0,0 0 0,-6 2 0,9-2-348,0-1 0,1 1 0,-1-1 0,0 1 1,1-1-1,-1 0 0,1 1 0,-1-1 0,0 1 0,1-1 1,-1 0-1,1 1 0,-1-1 0,1 0 0,-1 0 1,1 1-1,0-1 0,-1 0 0,1 0 0,-1 0 0,1 0 1,-1 0-1,1 0 0,0 0 0,-1 0 0,2 0 1,18 3 174,15-3-42,32 2-89,-62-1-89,1 0-1,0 0 0,0 0 0,-1 1 0,1-1 0,-1 1 1,0 1-1,9 4 0,-11-5 10,-1 0 1,0 0-1,0 1 1,0-1-1,0 1 1,0-1-1,0 1 1,-1 0-1,1-1 1,-1 1-1,0 0 1,0 0-1,0 0 1,0 0-1,0 0 0,-1 0 1,0 0-1,1 1 1,-1-1-1,0 4 1,-1 3 105,0 1 0,0-1 0,0 1 0,-7 18 0,-2-1 166,-1 0 0,-1-1 1,-2 0-1,0-1 1,-2-1-1,-27 33 1,-28 22-2164,68-79 1445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5:11.7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11 369 16420,'-10'5'3171,"25"-15"-2060,14-17-540,-1-1 1,-2-1-1,34-50 1,57-105 122,-117 182-684,1 1-1,0 0 0,0-1 1,0 1-1,-1 0 0,1 0 1,1-1-1,-1 1 0,0 0 1,0 0-1,0 0 0,2-1 1,-2 2-8,-1 0 1,1 0 0,0 0 0,-1 1 0,1-1 0,0 0 0,-1 0 0,1 0-1,-1 1 1,1-1 0,-1 0 0,1 1 0,-1-1 0,1 0 0,-1 1 0,1-1 0,-1 1-1,1-1 1,-1 1 0,0-1 0,1 1 0,-1-1 0,0 1 0,1-1 0,-1 1-1,0-1 1,0 1 0,0 0 0,1-1 0,-1 1 0,0 1 0,8 17-148,1 0 0,1 0 0,0-1-1,2 0 1,0-1 0,1-1 0,0 0 0,2 0 0,-1-1 0,2-1 0,0-1 0,1 0 0,26 15 0,-41-27-32,20 8-684,-21-9 827,0 0 0,0 0 0,0 0 1,-1 0-1,1 0 0,0 0 1,0 0-1,0 0 0,0 0 0,0 0 1,0 0-1,-1 0 0,1-1 1,0 1-1,0 0 0,0-1 0,-1 1 1,1-1-1,0 1 0,0-1 1,-1 1-1,1-1 0,0 1 0,-1-1 1,1 0-1,0 0 0,9-21-686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5:12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 14355,'0'8'1336,"-2"2"-1016,-1 6-128,-2 2 1001,2 6-913,2-1-120,1 5-56,1-1-80,2-2-296,0 0-152,-1-10 360,-2-2-104,-6-5-64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5:13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1 174 14467,'1'-7'201,"0"-1"0,1 1 0,0-1 1,0 1-1,1 0 0,0 0 0,0 0 0,1 0 0,-1 1 0,2-1 1,-1 1-1,1 0 0,0 0 0,0 0 0,0 1 0,1 0 0,0 0 0,0 0 1,0 1-1,11-6 0,-7 4-85,0 1 0,0 0 0,0 1 0,1 0 0,-1 1 0,1 0 1,0 1-1,0 0 0,0 0 0,0 1 0,0 1 0,0 0 0,18 2 0,-27-2-113,0 0 0,0 0 0,0 1 0,0-1 0,0 1 0,0 0 0,0-1 0,0 1 0,0 0-1,0 0 1,0 0 0,0 0 0,0 1 0,-1-1 0,1 0 0,0 1 0,-1-1 0,1 1 0,-1 0 0,0-1-1,1 1 1,-1 0 0,0 0 0,0 0 0,0 0 0,-1 0 0,1 0 0,0 0 0,-1 0 0,1 0-1,-1 0 1,1 5 0,-2 2-2,0 1-1,0-1 0,-1 1 1,0-1-1,-1 0 0,-4 10 1,-1 6 43,8-25-42,0 1-1,0 0 0,0 0 1,0 0-1,0 0 1,0-1-1,0 1 1,0 0-1,1 0 1,-1 0-1,0-1 1,0 1-1,1 0 1,-1 0-1,1-1 1,-1 1-1,1 0 1,-1-1-1,1 1 1,-1 0-1,1-1 1,0 1-1,-1-1 1,1 1-1,0-1 1,-1 1-1,1-1 1,1 1-1,27 13-32,-12-7-30,-14-5 40,0 0 0,0 0 0,0 0 0,0 0 0,0 0 0,-1 1 0,1-1 0,-1 1 1,1 0-1,-1 0 0,0 0 0,0 0 0,0 0 0,-1 0 0,1 1 0,-1-1 0,0 1 0,0-1 0,0 1 1,1 3-1,-2-3 18,0 0 1,0 1 0,-1-1 0,1 0-1,-1 0 1,0 0 0,0 0-1,0 0 1,0 0 0,-1 0 0,0 0-1,0 0 1,0 0 0,0-1-1,0 1 1,-1-1 0,-4 4 0,1 0 106,0-1 1,-1 0 0,1-1-1,-1 0 1,-1 0 0,1 0 0,-1-1-1,0 0 1,-9 3 0,-8 1 485,-45 9-1,18-6-968,75-21-1235,-5 1 1063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5:13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62 15771,'-3'14'1065,"-2"6"-881,-3 4-64,1 4 256,1 3-136,3 2-104,3 2-120,2-6-368,4-8-600,1-10 832,3-9-153,2-4-127</inkml:trace>
  <inkml:trace contextRef="#ctx0" brushRef="#br0" timeOffset="1">238 1 12243,'1'13'1152,"-2"7"-744,-4 2-152,0 5 744,-1 5-464,0 1-224,0-1-40,2-3-272,1-3-128,0-4-736,2-5 784,-2-7-152,1-8-112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5:14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13 139 14451,'-3'-9'418,"1"1"0,-1 0-1,2-1 1,-1 1 0,2-1 0,-1-11-1,1 18-325,0-1-1,1 1 0,-1-1 0,1 1 0,-1-1 0,1 1 0,0-1 0,0 1 0,0 0 0,0-1 0,0 1 0,1 0 0,-1 0 0,1 0 0,0 0 0,-1 0 0,1 0 0,0 1 0,0-1 0,0 1 0,0-1 0,0 1 0,0-1 0,1 1 0,3-1 0,4-2-43,1 1 0,-1 1 0,1 0 0,-1 0 0,1 1 0,0 0 0,-1 1 1,1 0-1,11 3 0,-16-3-45,1 1 1,-1 0-1,1 1 1,-1-1-1,0 1 1,1 1-1,-1-1 1,0 1-1,-1 0 1,1 0-1,0 1 1,-1 0-1,0 0 1,0 0-1,9 9 1,-13-11 33,0 0 1,0 0-1,1-1 1,-1 1-1,0 0 0,-1 0 1,1 0-1,0 1 1,-1-1-1,1 0 1,-1 0-1,1 0 0,-1 0 1,0 1-1,0-1 1,0 0-1,0 0 0,0 0 1,-1 3-1,-1-1 65,1 0 0,-1 0 1,1-1-1,-1 1 0,0 0 0,-1-1 0,1 0 0,-1 0 0,-4 6 0,-5 1 238,0 0 0,0 0 0,-1-1 0,-17 8 0,-33 22-936,63-39 558,0 1 0,-1-1 0,1 0 0,0 1 0,-1-1 0,1 0 0,0 1 0,-1-1 1,1 0-1,-1 0 0,1 1 0,0-1 0,-1 0 0,1 0 0,-1 0 0,1 0 0,-1 0 1,1 0-1,-1 1 0,1-1 0,-1 0 0,1 0 0,0 0 0,-1-1 0,1 1 0,-1 0 1,1 0-1,-1 0 0,1 0 0,-1 0 0,0-1 0,1 1 6,0-1 0,0 0 0,0 0 0,0 0 0,0 0 0,0 0 0,0 0 0,0 1 0,0-1 0,0 0 0,0 0 0,0 0 0,1 0 0,-1 1 0,0-1 0,1 0 0,-1 0 0,1-1 0,15-24-559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5:14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1121 13443,'23'-10'969,"0"1"0,25-6 1,11-4-521,-6-1-214,96-51 0,-35 9 566,3 6 0,2 5 0,2 6 0,175-43 0,-252 77-637,-2-2-1,0-2 1,-1-2 0,0-2-1,-2-2 1,0-1 0,-1-2-1,-2-1 1,35-32 0,-63 50-140,154-127 206,-130 111-222,2 0 1,1 2-1,43-19 1,53-9 41,14-7-16,-126 47-20,0-1-1,-1-1 1,0 0-1,0-2 1,19-18-1,-20 18-34,-27 23-1320,-1-1 847,9-5 190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5:16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86 14979,'12'-14'814,"-5"6"-503,-1 1 0,1-1 0,0 1 0,1 0 1,0 1-1,0-1 0,0 2 0,15-8 0,-23 12-278,1 1 1,-1-1-1,1 1 0,0 0 0,-1 0 0,1-1 0,-1 1 1,1 0-1,0 0 0,-1 0 0,1 0 0,0-1 0,-1 1 0,1 0 1,0 0-1,-1 0 0,1 1 0,0-1 0,-1 0 0,1 0 1,0 0-1,-1 0 0,1 1 0,0-1 0,-1 0 0,1 0 0,-1 1 1,1-1-1,0 1 0,-1-1 0,1 1 0,-1-1 0,1 0 1,-1 1-1,0 0 0,1-1 0,-1 1 0,1-1 0,-1 1 1,0-1-1,0 1 0,1 0 0,-1-1 0,0 1 0,0 0 0,0-1 1,0 1-1,1 0 0,-1-1 0,0 1 0,0 0 0,0-1 1,-1 1-1,1 0 0,0 0 0,-1 7 57,0-1 0,0 0 0,-1 0 0,-2 7 0,-7 16-24,-2 0-1,-1-1 1,-1 0-1,-24 33 0,-82 100 26,98-136-25,17-20-11,0 1 1,0 1-1,-8 12 1,14-20-49,-1 0 0,1 0 0,0 1 1,0-1-1,0 0 0,-1 0 0,1 1 0,0-1 1,0 0-1,0 0 0,0 0 0,0 1 0,0-1 0,0 0 1,0 1-1,0-1 0,0 0 0,-1 0 0,1 1 1,0-1-1,0 0 0,1 0 0,-1 1 0,0-1 0,0 0 1,0 0-1,0 1 0,0-1 0,0 0 0,0 0 1,0 1-1,0-1 0,1 0 0,-1 0 0,0 1 0,0-1 1,0 0-1,0 0 0,1 0 0,-1 0 0,0 1 1,1-1-1,13 0 200,19-10 23,-32 10-224,21-8 71,34-12-783,99-50 0,-151 68 426,1-1-1,-1 0 0,0 0 1,-1 0-1,6-4 0,-9 6 230,1 0 0,0 0 0,0 0 0,0-1-1,0 1 1,-1 0 0,1 0 0,-1 0 0,1-1-1,-1 1 1,1 0 0,-1-1 0,0 1 0,1 0-1,-1-1 1,0 1 0,0-1 0,0 1 0,0 0-1,0-1 1,0 1 0,-1 0 0,0-3 0,-10-16-864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5:17.0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29 16259,'-3'-1'1593,"4"-2"-1177,14 1-224,8 1 728,15 1-376,2-2-160,8 2-680,1-2-304,0-1 536,-1-3-128,-6-3-40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5:17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0 282 13731,'0'0'49,"0"1"0,1-1 0,-1 0 0,0 0 0,1 1 0,-1-1 0,0 0 0,0 0 1,1 1-1,-1-1 0,0 0 0,1 0 0,-1 0 0,1 0 0,-1 1 0,0-1 0,1 0 0,-1 0 0,0 0 0,1 0 0,-1 0 0,1 0 0,-1 0 0,0 0 1,1 0-1,-1 0 0,0 0 0,1 0 0,-1 0 0,1-1 0,-1 1 0,13-12 732,9-24-37,-18 30-481,0-2-130,85-170 1521,-86 167-783,-11 22-343,-11 23 109,9-14-370,0-1-35,1 1 1,-11 36 0,33-72 399,6-16-444,-12 18-120,5-8-16,-2-1 1,0 0-1,9-34 0,-19 57-52,0 0-1,0 0 1,0 0-1,1 0 1,-1-1-1,0 1 0,0 0 1,0 0-1,0 0 1,0-1-1,0 1 1,0 0-1,0 0 1,0 0-1,0-1 0,0 1 1,0 0-1,0 0 1,0 0-1,-1 0 1,1-1-1,0 1 1,0 0-1,0 0 1,0 0-1,0 0 0,0-1 1,0 1-1,0 0 1,-1 0-1,1 0 1,0 0-1,0 0 1,0-1-1,0 1 0,-1 0 1,1 0-1,0 0 1,0 0-1,0 0 1,0 0-1,-1 0 1,1 0-1,0 0 1,0 0-1,0 0 0,-1 0 1,1 0-1,0 0 1,0 0-1,0 0 1,-1 0-1,1 0 1,-9 4-16,-24 37-23,27-32 54,0 0 1,-1-1-1,0 0 1,-9 8 0,13-13-12,0 0 1,0 0-1,1 0 0,-1 0 1,1 1-1,0-1 1,0 0-1,0 1 1,0 0-1,-2 7 1,-9 43 47,9-32-44,-3 9-15,2 0 0,1 0 0,0 47 0,4-76 5,0 0 1,0 0 0,0 0-1,1 0 1,-1 0-1,1 0 1,-1 0-1,1 0 1,0 0-1,-1-1 1,3 4-1,-3-5 2,1 1 0,-1-1 0,1 1 0,-1 0-1,1-1 1,-1 1 0,1-1 0,0 0 0,-1 1 0,1-1-1,0 1 1,-1-1 0,1 0 0,0 0 0,0 1 0,-1-1 0,1 0-1,0 0 1,0 0 0,0 0 0,2 0 2,0-1 0,-1 1 1,1-1-1,-1 0 0,1 0 1,-1 0-1,0 0 0,1 0 1,-1-1-1,0 1 0,0-1 0,0 1 1,0-1-1,3-3 0,21-22 15,-3-2 0,0 0 0,24-40 0,44-101 123,-88 159-123,-6 13 8,-10 16-5,-21 59-23,31-68 3,0 0-1,0 0 0,1 1 1,1-1-1,-1 1 1,1 16-1,1-25 0,1 1-1,-1-1 1,1 0 0,-1 1 0,1-1-1,0 0 1,-1 1 0,1-1 0,0 0-1,0 0 1,0 0 0,0 0 0,0 0-1,0 0 1,0 0 0,0 0 0,1 0-1,-1 0 1,0-1 0,0 1-1,1 0 1,-1-1 0,1 1 0,-1-1-1,0 1 1,1-1 0,-1 0 0,3 0-1,2 1-39,0 0-1,0 0 1,1-1-1,-1 0 1,11-2 0,-14 1-124,-1 1 1,0-1 0,1 0 0,-1 0 0,0 0 0,0 0 0,0-1 0,0 1 0,0-1-1,0 1 1,0-1 0,0 0 0,-1 0 0,1 1 0,-1-1 0,1 0 0,1-4-1,18-42-1575,-14 32 1556,8-23-805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3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1 20180,'4'17'1689,"-5"12"-1177,-2 2-208,-3 11 408,0 1-144,2 4-40,-2 0-96,2-7-248,-2-2-56,4-11-120,0-3-40,2-8-192,0-6-152,0-9-512,-4 4 96,-3-10 528,-1 0-208,-7-5-120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5:18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0 17348,'-1'2'211,"0"0"0,0 0 0,0 0 0,0 0 1,0 0-1,0 0 0,0-1 0,0 1 0,-3 2 1,-6 9 140,1 7 71,0 0-1,0 1 0,2 0 1,1 0-1,1 1 0,-3 23 1,5-24-471,1 0 1,2 0-1,0 0 1,1 0 0,1 0-1,8 33 1,-10-52-99,1 0 0,-1 0 1,1-1-1,0 1 1,0 0-1,-1 0 0,1 0 1,0-1-1,1 1 0,1 2 1,-3-4 119,0 0 0,0 0 1,0 0-1,0 0 1,0 0-1,0 0 1,0 0-1,0 0 0,0 0 1,0 0-1,0 0 1,0 0-1,0 0 0,0 0 1,0 0-1,1 0 1,-1 0-1,0 0 1,0 0-1,0 0 0,0 0 1,0 0-1,0 0 1,0 0-1,0 0 0,0 0 1,0 0-1,0 0 1,0 0-1,0 0 1,0 0-1,0 0 0,1 0 1,-1 0-1,0 0 1,0 0-1,0 0 0,0 0 1,0 0-1,0 0 1,0-1-1,0 1 1,0 0-1,0 0 0,0 0 1,0 0-1,0 0 1,0 0-1,0 0 0,0 0 1,0 0-1,0 0 1,0 0-1,0 0 1,0 0-1,0 0 0,0-1 1,0 1-1,0 0 1,0 0-1,0 0 0,0 0 1,0 0-1,0 0 1,0 0-1,0 0 1,0 0-1,-4-14-1185,-1 3 734,-1-1 1,0 1-1,-1 0 1,0 0-1,-11-10 1,-44-46 2417,62 67-1895,0 0 0,0 0-1,-1-1 1,1 1-1,0 0 1,0 0 0,0-1-1,-1 1 1,1 0 0,0-1-1,0 1 1,0 0-1,0 0 1,0-1 0,-1 1-1,1 0 1,0-1 0,0 1-1,0-1 1,0 1-1,0 0 1,0-1 0,0 1-1,0 0 1,0-1 0,1 1-1,-1 0 1,0-1-1,0 1 1,0 0 0,0 0-1,0-1 1,0 1 0,1 0-1,-1-1 1,0 1-1,0 0 1,1 0 0,-1-1-1,0 1 1,0 0 0,1 0-1,-1 0 1,0-1-1,0 1 1,1 0 0,-1 0-1,0 0 1,1 0 0,-1 0-1,0-1 1,1 1-1,-1 0 1,21-6 629,-18 6-505,38-9 442,-15 3-656,-1 0-1,35-14 1,-31 6-18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5:19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8 879 11739,'0'-1'106,"-1"0"1,0 0 0,1 1 0,-1-1 0,1 0 0,-1 0 0,1 0 0,-1 1 0,1-1 0,-1 0 0,1 0 0,0 0 0,-1 0 0,1 0 0,0 0 0,0 0 0,0 0 0,0 0 0,0 0 0,0 0 0,0 0 0,0 0 0,1-2 0,1-28 777,2 7-662,2-1-1,0 1 1,1 0-1,1 1 1,2 0 0,0 0-1,1 1 1,2 0-1,0 1 1,1 1 0,27-31-1,-27 37-218,-1 1 1,2 1-1,-1 0 0,2 1 0,0 0 0,0 2 0,0 0 1,1 0-1,1 2 0,-1 0 0,1 1 0,1 1 0,-1 1 1,1 0-1,-1 1 0,1 2 0,0-1 0,0 2 1,0 1-1,0 0 0,-1 1 0,1 1 0,0 1 0,-1 1 1,21 7-1,6 8 294,-1 1 0,55 36 0,-82-46-251,-9-7 65,0-1 0,0 0-1,0 0 1,0 0 0,0-1 0,0 0-1,14 1 1,64 1 40,-46-4-123,5-1 104,89-12 1,-84 6 138,59-1-1,-98 8-173,0-1-1,0-1 1,0 0-1,-1 0 1,1-1-1,-1-1 1,0 0-1,0 0 0,13-8 1,10-8 336,40-31 1,-56 39-328,-3 0-34,0 0-1,-1-1 0,0-1 1,-1 0-1,15-22 0,45-84 785,-70 115-801,0 3-39,8-15 69,-1-1 0,0 0 0,-1 0 0,9-33 1,-17 50-156,1 0 0,-1 0 1,0 0-1,0 0 0,0 0 0,0 0 1,0 0-1,0 0 0,0-1 1,0 1-1,0 0 0,-1 0 1,1 0-1,0 0 0,-1 0 1,1 0-1,-1 0 0,1 0 1,-1 0-1,1 0 0,-1 0 0,0 0 1,1 0-1,-1 1 0,0-1 1,0 0-1,0 0 0,0 1 1,-1-2-1,-3 0-275,0 0 0,1 0-1,-1 1 1,0-1 0,-7 0 0,-1-1 374,-10-3-823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5:20.9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1 832 10018,'0'0'98,"0"1"0,1-1-1,-1 1 1,0-1 0,0 0-1,1 1 1,-1-1 0,0 0-1,1 0 1,-1 1 0,0-1 0,1 0-1,-1 0 1,1 1 0,-1-1-1,0 0 1,1 0 0,-1 0-1,1 0 1,-1 0 0,0 0 0,1 1-1,-1-1 1,1 0 0,-1 0-1,1 0 1,-1 0 0,0-1 0,1 1-1,-1 0 1,1 0 0,0 0-1,13-12 861,6-20-520,-2-16 1682,23-85 0,-28 85-866,8-17-986,35-71 0,-3 8-249,-31 62-118,-7 21-784,30-63 1,-35 92 551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54.2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368 108 13211,'1'-6'416,"3"-4"659,-1 0 0,-1 0 0,0 0 0,1-16-1,-3 24-956,0 1 0,1 0 0,-1-1 0,0 1 1,-1 0-1,1-1 0,0 1 0,0 0 0,0 0 0,-1-1 0,1 1 0,-1 0 0,1 0 0,-1-1 0,0 1 0,1 0 0,-1 0 0,0 0 0,0 0 0,1 0 0,-1 0 0,0 0 0,0 0 0,0 0 0,0 0 0,-1 1 0,1-1 0,0 0 0,0 1 0,0-1 0,-1 1 0,1-1 0,0 1 0,0 0 0,-1-1 0,1 1 0,0 0 0,-1 0 0,1 0 0,0 0 0,-1 0 0,1 0 0,0 1 1,-1-1-1,0 1 0,-8 1 25,0 0 1,1 1 0,0 1-1,-1 0 1,1 0-1,1 1 1,-1 0 0,1 0-1,-9 8 1,-66 60 65,82-72-205,-24 23 7,2 2-1,-22 30 1,35-42-17,0 0 1,2 1 0,0 0 0,1 0-1,0 1 1,-5 20 0,10-32 0,1 0 0,0 1 0,1-1 0,-1 0-1,1 1 1,0-1 0,0 1 0,0-1 0,1 1 0,-1-1 0,1 0 0,0 1 0,0-1 0,3 6 0,-2-7 0,0 0 1,-1 0 0,1-1 0,0 1 0,1-1 0,-1 0 0,0 0 0,1 0 0,-1 0 0,1 0 0,-1 0 0,1 0 0,0-1 0,0 1 0,0-1 0,0 0 0,0 0 0,0 0 0,0-1 0,6 2 0,7-1-126,1 0 1,-1-1-1,0 0 1,0-2 0,0 0-1,0 0 1,23-8-1,105-44-1085,-143 53 1216,49-20-404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54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21 18220,'-1'8'1792,"1"-1"-1032,-2-2-311,4 3 919,2-3-304,8 1-408,4-1-112,7-3-264,6-4-168,5-8-536,4 0-368,-2-4 656,-4 1-112,-9-5-112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55.2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38 13507,'2'-1'399,"23"-14"1441,-25 15-1735,1 0-1,-1 0 0,1 0 0,-1 0 1,1-1-1,-1 1 0,1 0 0,-1-1 1,0 1-1,1 0 0,-1-1 1,1 1-1,-1 0 0,0-1 0,1 1 1,-1-1-1,0 1 0,1-1 0,-1 1 1,0-1-1,0 1 0,0-1 0,1 1 1,-1-1-1,0 1 0,0-1 1,0 1-1,0-1 0,0 1 0,0-1 1,0 0-1,0 1 0,0-1 0,0 1 1,0-1-1,0 1 0,0-1 1,-1 1-1,1-1 0,0 1 0,-1-2 1,0 2 30,-1-1 0,1 1 1,0-1-1,-1 1 1,1 0-1,-1-1 0,1 1 1,-1 0-1,1 0 0,-1 0 1,1 0-1,-1 0 1,1 0-1,-1 1 0,1-1 1,-1 1-1,1-1 0,0 1 1,-1-1-1,1 1 1,0-1-1,-3 2 0,-28 19 651,20-10-743,0 0-1,1 1 1,0 0-1,2 1 1,-1 0-1,1 1 1,1-1-1,0 2 1,1-1-1,1 1 1,0 0-1,1 0 1,1 1-1,0 0 1,-2 24-1,6-36-36,-1 0-1,1 0 1,0-1 0,1 1-1,-1 0 1,1 0-1,-1-1 1,1 1-1,2 5 1,-2-8-4,-1 0 0,1 0 0,0 0 0,-1 0 0,1 0 0,0-1 0,-1 1 1,1 0-1,0 0 0,0-1 0,0 1 0,-1-1 0,1 1 0,0-1 0,0 1 0,0-1 0,0 1 0,0-1 0,0 0 0,0 0 0,0 1 0,0-1 0,0 0 0,0 0 1,0 0-1,0 0 0,1 0 0,-1 0 0,0-1 0,0 1 0,0 0 0,0 0 0,0-1 0,0 1 0,0 0 0,0-1 0,-1 1 0,3-2 0,6-4 13,0 1 0,0-1-1,-1-1 1,0 0 0,0 0-1,-1 0 1,0-1 0,8-11-1,47-74 90,-18 8-32,-26 48-76,-19 76-49,0-15 16,0 1 0,3 25-1,-1-39-245,0 0 0,1 0 0,0 0 0,1 0 0,1 0-1,8 18 1,-12-28 195,1 0 0,-1 0 1,1 1-1,-1-1 0,1 0 0,0 0 0,0 0 0,0 0 0,-1 0 0,1 0 0,0-1 0,0 1 1,0 0-1,0 0 0,0-1 0,1 1 0,-1 0 0,0-1 0,0 1 0,0-1 0,1 0 0,-1 1 1,0-1-1,0 0 0,1 0 0,-1 0 0,0 0 0,0 0 0,1 0 0,-1 0 0,2 0 1,2-2-36,0 0 1,0 0 0,-1-1 0,1 1 0,-1-1 0,0 0 0,6-4 0,29-28-947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3:55.6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218 1 17324,'9'17'1584,"6"0"-1000,-1 2-224,5 7 913,0 4-545,1 11-344,-1 4 16,-8 11-176,-5 6-56,-10 14-120,-9 3-32,-15 8-16,-6 1-104,-11 3-472,-4-1 928,-9-22-384,-3-13-40,3-22-24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0.5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235 19 16147,'0'0'53,"0"0"0,1-1 1,-1 1-1,0 0 0,0-1 0,0 1 0,1 0 0,-1-1 0,0 1 0,0 0 0,0-1 0,0 1 0,0-1 0,1 1 0,-1 0 0,0-1 0,0 1 0,0-1 0,0 1 0,0 0 0,0-1 0,0 1 0,-1-1 0,1 1 0,0 0 0,0-1 0,0 1 0,0-1 0,0 1 0,-1 0 0,1-1 0,0 1 0,0 0 0,-1-1 0,1 1 0,0 0 0,0-1 0,-1 1 0,1 0 0,-1-1 0,-1 1 66,1-1 0,-1 1 0,0-1-1,0 1 1,0-1 0,0 1 0,0 0-1,0 0 1,-2 0 0,-43 7 1203,35-3-1203,-1 0 0,1 0 0,0 2 0,0-1 0,1 2 0,0-1 0,-11 9 0,22-14-121,-1-1 0,1 1 0,-1-1 0,1 1 0,-1-1 0,1 1 0,0-1 0,-1 1 0,1-1 0,0 1 0,0-1 0,-1 1 0,1-1 0,0 1 0,0 0 1,0-1-1,0 1 0,-1 0 0,1-1 0,0 1 0,0-1 0,0 1 0,1 0 0,-1-1 0,0 1 0,0 0 0,0-1 0,0 1 0,0-1 0,1 1 0,-1-1 0,0 1 0,1 0 0,-1-1 0,0 1 0,1-1 0,-1 1 0,1-1 0,-1 0 0,0 1 0,1-1 0,-1 1 0,2 0 0,28 19-100,-21-14 65,6 3 23,-1 1 0,0 1 1,-1 1-1,0 0 1,0 0-1,-1 2 1,12 17-1,-20-24 37,1 0 0,-2 0 0,1 1 0,-1 0 0,0 0 1,0 0-1,-1 0 0,0 0 0,-1 0 0,0 1 0,0-1 0,0 0 0,-1 1 0,-1-1 0,0 0 0,0 1 0,-3 11 0,1-9 143,-1 1 0,0-1 0,-1 0 0,-1 0 0,0-1 0,0 0 0,0 0 0,-15 16 0,15-20 50,1 1 0,-2-1 0,1 0 1,-1-1-1,0 0 0,0 0 1,0 0-1,-1-1 0,1 0 0,-1-1 1,0 1-1,-17 3 0,23-7-199,-1 1-1,1-1 0,-1 0 1,1 0-1,-1 0 0,0 0 1,1-1-1,-1 1 1,1-1-1,-1 1 0,1-1 1,-1 0-1,1 0 0,0 0 1,-1 0-1,1-1 0,0 1 1,0-1-1,0 1 1,0-1-1,0 0 0,0 1 1,1-1-1,-1 0 0,0 0 1,1-1-1,0 1 0,-1 0 1,1 0-1,0-1 1,0 1-1,0 0 0,-1-6 1,1 2-285,-1 0-1,1 0 1,0 0 0,0 0 0,1-1 0,-1 1 0,2 0 0,-1 0 0,1-1 0,0 1 0,0 0 0,0 0 0,3-7 0,2 1-603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1.1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0 239 13467,'0'2'332,"0"0"0,0 0 0,0 0 0,0 1 0,1-1 0,-1 0 0,0 0 0,1 0 0,0 0 0,-1 0 0,1 0 1,0 0-1,2 3 0,-2-4-189,0 0 1,1 0 0,-1 0-1,0 0 1,1 0 0,-1-1 0,1 1-1,-1-1 1,1 1 0,0-1-1,-1 1 1,1-1 0,-1 0 0,1 0-1,0 1 1,-1-1 0,1 0-1,0-1 1,2 1 0,4-2 33,0 1 1,0-1-1,0-1 1,0 1-1,0-1 1,0-1-1,-1 0 1,0 0-1,0 0 0,0-1 1,10-8-1,2-3 41,-1-1-1,25-31 1,1-10-30,-41 52-166,1 0-1,-1 0 0,0 0 0,-1 0 1,1 0-1,-1 0 0,-1-1 1,3-11-1,-4 18-20,0-1 1,0 1-1,0 0 1,0-1-1,0 1 1,0-1-1,0 1 1,0 0-1,0-1 1,-1 1-1,1 0 1,0-1-1,0 1 1,0 0-1,0-1 1,-1 1-1,1 0 1,0 0-1,0-1 1,0 1-1,-1 0 1,1 0-1,0-1 1,-1 1-1,1 0 1,0 0-1,-1 0 1,1-1-1,0 1 1,-1 0-1,1 0 1,0 0-1,-1 0 1,1 0-1,0 0 1,-1 0-1,1 0 1,0 0-1,-1 0 1,1 0-1,0 0 1,-1 0-1,1 0 1,-1 0-1,1 0 1,0 0-1,-1 0 1,1 1-1,0-1 1,-1 0-1,1 0 1,0 0-1,0 0 1,-1 1-1,1-1 1,0 0-1,-1 0 1,1 1-1,-21 14 42,13-6-46,1 1 1,0 0 0,0 1 0,1-1-1,1 1 1,-1 1 0,2-1 0,-5 17 0,7-20-7,0-1 1,0 1 0,1 0 0,0 0 0,1-1 0,-1 1-1,2 0 1,-1 0 0,1-1 0,0 1 0,1 0-1,-1-1 1,2 1 0,3 8 0,-5-14 5,-1 0 1,1 0-1,0 0 0,0-1 1,0 1-1,1-1 0,-1 1 1,0-1-1,1 1 1,-1-1-1,1 1 0,-1-1 1,1 0-1,0 0 0,-1 0 1,1 0-1,0 0 1,0-1-1,0 1 0,0 0 1,3 0-1,-2-1 0,1 0 1,-1 0-1,0-1 1,0 1-1,1-1 0,-1 1 1,0-1-1,0 0 1,0-1-1,0 1 0,0 0 1,3-3-1,5-4 2,0 1-1,-1-2 1,0 1 0,0-2-1,13-15 1,-3-2 32,-2 0 1,-1-1-1,-1-1 1,-1 0 0,17-51-1,-31 79 28,0 3-3,-2 14 50,-3 33 86,1-19-63,1-13-62,0 5 35,0-1 0,1 1-1,2 0 1,0-1-1,6 33 1,-6-51-87,-1-1 1,1 0-1,0 1 0,0-1 1,-1 0-1,2 0 0,-1 0 1,0 0-1,0 0 0,1 0 1,-1 0-1,1 0 0,1 1 1,-2-3-14,0 1 1,0-1 0,-1 1 0,1-1 0,0 1 0,0-1 0,0 0 0,0 0 0,0 1 0,0-1 0,0 0 0,0 0 0,-1 0-1,1 0 1,0 0 0,0 0 0,0 0 0,0-1 0,0 1 0,0 0 0,0 0 0,1-1 0,1-1-64,0 0 0,0 0-1,0-1 1,0 1 0,0-1 0,0 0 0,-1 1 0,1-1 0,-1 0 0,0 0 0,0-1 0,0 1 0,2-5 0,1-5-266,-1-1 0,-1 1-1,0-1 1,0 1 0,-2-1 0,0 0 0,0 0 0,-1 0 0,-1 1 0,0-1 0,-4-17 0,-6-19-587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1.6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0 19716,'-2'0'1841,"1"0"-1217,-1 2-288,1-2 688,-1 0-168,1 4-856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4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63 18940,'7'1'1688,"0"0"-1023,3 1-265,6 1 816,4 0-336,6-3-336,-2 1-80,8-5-248,1-2-224,0-3-792,-3-2 1248,-3-2-504,-1-3-80,-5 2-64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2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16 12923,'5'-4'462,"7"-8"1769,-10 14-989,-6 8-204,-18 42-402,2 1-1,2 1 1,3 1 0,2 0 0,3 1-1,-6 90 1,15-134-579,-1 17 91,0 0 0,2 0 0,1 1 1,10 53-1,-6-72-221,1-13-584,0-20-552,-6 10 1024,0 0 1,-1 0 0,-5-21 0,-4-13-312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2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41 15923,'-2'-5'2201,"7"4"-1841,10 1 840,6-3-200,8 0-271,4-1-225,5-1-464,1 1-440,3-3 456,-3 1-56,-5 3-120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3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251 0 16027,'-6'1'218,"-1"0"0,1 0 0,0 1 0,-1 0 0,1 0-1,0 0 1,0 1 0,0-1 0,1 1 0,-1 1 0,1-1-1,-1 1 1,1 0 0,0 1 0,-8 8 0,-3 5 281,0 1 0,-23 36 0,23-30-144,-25 53 0,37-69-340,0 1 1,1-1 0,0 1 0,1-1 0,0 1 0,0 0-1,1 0 1,0 0 0,2 15 0,-1-24-17,-1 0 0,1 0 0,0 0 1,0 0-1,1 0 0,-1 0 0,0 0 0,0 0 0,0 0 1,1 0-1,-1 0 0,1 0 0,-1 0 0,1 0 0,-1 0 0,1 0 1,-1 0-1,1 0 0,0-1 0,-1 1 0,1 0 0,0 0 0,0-1 1,-1 1-1,1-1 0,0 1 0,0 0 0,0-1 0,0 0 1,0 1-1,0-1 0,0 0 0,0 1 0,0-1 0,0 0 0,0 0 1,0 0-1,0 0 0,0 0 0,0 0 0,0 0 0,0 0 0,0 0 1,2-1-1,5-2-9,-1 0 1,1 0 0,-1-1-1,14-8 1,2-1-5,-20 11 13,0 1-1,0 0 1,0 0 0,0 0-1,0 0 1,0 0-1,0 1 1,1 0-1,-1-1 1,0 1 0,0 0-1,1 1 1,-1-1-1,0 0 1,0 1-1,1 0 1,-1 0 0,6 2-1,-6-1 2,0 0-1,-1 1 0,1-1 0,0 1 1,-1-1-1,1 1 0,-1 0 1,0 0-1,0 0 0,0 1 1,0-1-1,0 0 0,-1 1 1,0-1-1,1 1 0,0 5 1,1 7 14,0-1 0,-1 1 1,-1 0-1,0 0 1,-1 0-1,-1 0 0,0-1 1,-4 18-1,0-13 157,0 1 0,-1-1 0,-1 0 0,-1 0 0,-16 29 0,4-20 362,19-28-489,0 1 0,0-1 1,0 0-1,-1 0 0,1 0 1,0 0-1,-1 0 1,1 0-1,0-1 0,-1 1 1,1 0-1,-1-1 1,1 1-1,-1-1 0,1 0 1,-1 1-1,0-1 0,-1 0 1,2 0-25,0 0 1,1 0 0,-1-1-1,0 1 1,1 0 0,-1-1-1,1 1 1,-1 0 0,0-1-1,1 1 1,-1-1 0,1 1-1,-1-1 1,1 1 0,-1-1-1,1 1 1,-1-1-1,1 0 1,0 1 0,-1-1-1,1 0 1,0 1 0,0-1-1,-1 0 1,1 1 0,0-1-1,0 0 1,0 1 0,0-1-1,0 0 1,0 0 0,0 1-1,0-1 1,0 0-1,0 0 1,6-31 221,6-3-217,1-1 0,3 2 0,19-34 0,67-96-202,14-28 88,-107 177 97,-3 4 11,-1 1-1,1-1 0,-2 0 1,1-1-1,3-17 0,-8 29-16,0 0-1,0 0 0,-1 0 1,1 0-1,0 0 0,0 1 1,0-1-1,-1 0 0,1 0 0,0 0 1,0 0-1,-1 0 0,1 0 1,0 0-1,0 0 0,-1 0 1,1 0-1,0 0 0,0 0 0,-1 0 1,1 0-1,0 0 0,0 0 1,-1 0-1,1 0 0,0 0 1,0 0-1,-1 0 0,1 0 1,0 0-1,0 0 0,0-1 0,-1 1 1,1 0-1,0 0 0,0 0 1,0 0-1,-1-1 0,1 1 1,0 0-1,0 0 0,0 0 0,0-1 1,0 1-1,0 0 0,-1 0 1,1-1-1,0 1 0,0 0 1,0 0-1,0 0 0,0-1 1,0 1-1,0 0 0,0 0 0,0-1 1,0 1-1,0 0 0,0 0 1,0-1-1,0 1 0,0 0 1,1 0-1,-1-1 0,0 1 0,0-1 1,-14 14 28,8-2-35,0-1 0,1 1 0,0 0 0,1 0 0,0 0 0,0 1 0,1-1 0,1 1 0,0 0 0,1 0 0,0 16 0,1-26 1,0-1 1,-1 1-1,2 0 1,-1-1-1,0 1 1,0-1 0,0 1-1,1-1 1,-1 1-1,0-1 1,1 1-1,0-1 1,-1 0-1,1 1 1,0-1 0,0 0-1,0 1 1,-1-1-1,1 0 1,1 0-1,-1 0 1,0 0-1,0 0 1,0 0 0,0 0-1,1 0 1,-1 0-1,1-1 1,-1 1-1,0-1 1,1 1-1,-1-1 1,1 1-1,-1-1 1,1 0 0,-1 1-1,1-1 1,-1 0-1,1 0 1,-1 0-1,1-1 1,0 1-1,-1 0 1,3-1 0,7-2-6,0-1 0,-1 1 0,1-2 0,17-10 1,-26 14 8,59-34-17,-34 18 10,56-26-1,-79 42 8,0-1 0,-1 1 0,1 0 0,0 0-1,0 0 1,0 0 0,6 1 0,-9 0 2,0 0-1,1 0 1,-1 0 0,0 1-1,0-1 1,0 0 0,0 1-1,0-1 1,1 1 0,-1-1-1,0 1 1,0-1 0,0 1-1,0 0 1,0 0 0,-1-1-1,1 1 1,0 0 0,0 0-1,0 0 1,-1 0 0,1 0-1,0 0 1,-1 0 0,1 0-1,-1 0 1,0 0 0,1 1-1,-1-1 1,1 2 0,0 8 18,-1-1 1,1 1-1,-2-1 1,0 1-1,0-1 1,-5 19 0,-1 16 85,7-40-89,-1 1 14,0 1 1,1 0-1,0 0 0,2 8 0,-2-14-27,0 0 0,0-1-1,0 1 1,0 0 0,1 0 0,-1-1 0,0 1-1,0-1 1,1 1 0,-1 0 0,0-1 0,1 1-1,-1-1 1,1 1 0,-1-1 0,1 1 0,-1-1-1,1 1 1,-1-1 0,2 1 0,-1-1-1,0 0-1,0 1 1,0-1 0,0 0-1,-1-1 1,1 1 0,0 0 0,0 0-1,0 0 1,0 0 0,0-1-1,0 1 1,0 0 0,-1-1 0,1 1-1,0-1 1,0 1 0,0-1-1,-1 1 1,2-2 0,16-15-528,0 0 0,-2-1 1,0-1-1,20-31 0,-6 9-92,-4 7 76,-2 6-183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3.6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28 187 13019,'1'5'4451,"-7"-14"-1439,6 9-2989,-1 0 1,1-1-1,0 1 1,0 0-1,0 0 1,-1 0-1,1 0 1,0 0-1,0 0 1,0 0-1,-1 0 1,1 0 0,0 0-1,0 0 1,-1 0-1,1 0 1,0 0-1,0 0 1,0 0-1,-1 0 1,1 0-1,0 0 1,0 0-1,-1 0 1,1 0 0,0 0-1,0 0 1,0 0-1,-1 0 1,1 1-1,0-1 1,0 0-1,0 0 1,0 0-1,-1 0 1,1 0-1,0 1 1,0-1 0,0 0-1,0 0 1,0 0-1,0 1 1,0-1-1,-1 0 1,1 0-1,0 0 1,0 1-1,0-1 1,0 0-1,0 1 1,-3 9 3,0 1-1,1 0 1,0 0 0,0 0-1,1 0 1,1 1 0,0-1-1,2 14 1,-2-22-30,0-1 0,0 0 1,1 1-1,-1-1 0,1 0 0,-1 0 1,1 0-1,0 1 0,2 2 0,-3-4 2,1 0-1,-1-1 1,1 1 0,0 0-1,-1-1 1,1 1-1,0-1 1,0 1-1,-1-1 1,1 1 0,0-1-1,0 0 1,0 1-1,0-1 1,-1 0-1,1 1 1,0-1 0,0 0-1,0 0 1,0 0-1,0 0 1,0 0-1,0 0 1,-1 0 0,1 0-1,0-1 1,0 1-1,0 0 1,0 0-1,1-1 1,6-3 0,-1 1-1,0-1 1,0 0-1,0-1 1,0 0-1,-1 0 1,0 0-1,9-10 1,43-55-1,-58 70 2,35-48 215,46-80 0,-80 125-169,1 0 0,-1 0 0,0-1 1,0 1-1,0 0 0,0 0 0,0-7 1,0 10-41,-1 0 0,0-1 0,0 1 0,0 0 0,0 0 1,0 0-1,0 0 0,0 0 0,0-1 0,0 1 0,0 0 1,0 0-1,0 0 0,0 0 0,0-1 0,-1 1 0,1 0 0,0 0 1,0 0-1,0 0 0,0 0 0,0 0 0,0-1 0,0 1 1,0 0-1,0 0 0,0 0 0,-1 0 0,1 0 0,0 0 1,0 0-1,0 0 0,0-1 0,0 1 0,-1 0 0,1 0 0,0 0 1,0 0-1,0 0 0,0 0 0,0 0 0,-1 0 0,1 0 1,0 0-1,0 0 0,0 0 0,0 0 0,0 0 0,-1 0 0,-12 13 257,2 3-157,0 1 0,1 0 0,1 1 0,1 0 0,0 0 0,2 1 1,0-1-1,1 2 0,1-1 0,-4 39 0,8-55-97,0-1 1,0 1-1,0 0 0,0-1 1,0 1-1,1 0 0,-1-1 1,1 1-1,0-1 0,-1 1 1,1-1-1,0 1 0,1-1 1,-1 0-1,0 1 0,1-1 1,-1 0-1,3 3 1,-2-4-5,0 0 1,0 1 0,0-1-1,0 0 1,1 0 0,-1-1 0,0 1-1,0 0 1,0-1 0,1 1-1,-1-1 1,0 0 0,0 0 0,1 0-1,-1 0 1,5 0 0,3-3-2,1 1 1,-1-1 0,0-1-1,0 0 1,0 0 0,0-1-1,13-9 1,5-5 217,0-2 0,-1-1 0,32-35 0,-64 64-80,-31 46 659,34-49-756,-1 0 1,1 1-1,0-1 0,0 1 1,1 0-1,-1-1 0,1 1 1,0 0-1,0 0 0,1 7 1,0-11-42,0-1 1,0 1 0,0 0-1,0 0 1,0 0 0,0 0-1,1 0 1,-1-1 0,0 1-1,0 0 1,1 0 0,-1 0-1,1-1 1,-1 1-1,1 0 1,-1-1 0,1 1-1,0 0 1,-1-1 0,1 1-1,0-1 1,-1 1 0,1-1-1,0 1 1,1 0 0,0 0-36,0-1 1,1 1 0,-1-1 0,0 1 0,0-1 0,1 0-1,-1 0 1,0 0 0,5-1 0,2-1-299,1 0 1,0-1-1,13-5 1,43-25-352,-35 15 230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4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1 115 12579,'5'-7'308,"9"-10"745,1 1 0,28-26 0,-39 39-889,1-1 0,-1 1 0,1 0 0,0 0 0,0 0 0,0 1 0,0 0 0,0 0 0,1 0 0,-1 0 0,0 1 1,1 0-1,-1 0 0,1 1 0,10 0 0,-13 0-132,0 0 1,-1 1-1,1 0 0,-1-1 1,1 1-1,-1 0 1,1 0-1,-1 0 1,1 1-1,-1-1 0,0 0 1,0 1-1,0 0 1,0-1-1,0 1 1,2 3-1,0-1-4,-2 0 0,1 0 0,0 1 0,-1-1 1,0 1-1,0 0 0,0-1 0,1 6 0,0 7 72,0 0 1,-1 0-1,-1 35 0,-4-10 374,-2-1-1,-1 0 0,-18 60 1,2-11 652,21-86-1035,0 0 1,0 0 0,1 0-1,0 0 1,-1 0 0,2 8-1,-1-12-79,0 1-1,1 0 0,-1 0 0,0-1 0,1 1 1,-1 0-1,0-1 0,1 1 0,-1 0 0,1-1 0,-1 1 1,1 0-1,0-1 0,-1 1 0,1-1 0,-1 1 1,1-1-1,0 0 0,0 1 0,-1-1 0,1 1 1,0-1-1,0 0 0,-1 0 0,1 0 0,0 1 0,0-1 1,0 0-1,-1 0 0,1 0 0,0 0 0,0 0 1,0 0-1,-1 0 0,1-1 0,0 1 0,1-1 0,12-2-124,1-1 1,-1-1-1,0 0 0,-1-1 0,1-1 0,-1 0 0,-1 0 0,1-2 0,11-9 0,-21 16 43,-1 0 0,1-1 0,0 1 0,-1-1 0,0 1 0,1-1 0,-1 0 0,0 0 0,-1 0 0,1 0 0,0 0 0,-1 0 0,0-1 0,1 1 0,-1 0 0,-1-1 0,1 1 0,0-1 0,-1 1 0,0-1 0,0 1 0,0-4 0,-8-21-453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5.1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67 13883,'-10'4'1376,"16"-1"-800,2-3-224,10-1 1537,5-4-1313,6-3-416,3-2-384,1-5 296,-1-1 8,-5-2-128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5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1 393 16219,'7'21'891,"-4"-12"-664,0 1 0,1-1 1,0 0-1,8 13 1,-11-20-177,0-1 1,1 1 0,-1 0-1,0-1 1,1 1 0,-1-1-1,1 1 1,0-1 0,-1 0-1,1 0 1,0 0 0,0 0-1,0 0 1,0 0 0,0 0-1,0-1 1,0 1 0,0 0-1,0-1 1,0 0 0,0 0-1,0 1 1,0-1 0,0 0-1,0-1 1,4 0 0,1-1 30,0 0 0,0 0 0,0-1 0,-1 0 0,1-1 0,-1 0 0,0 0 0,9-8 0,46-46 99,-42 39-135,8-9-6,-12 12-10,0 0 0,25-17-1,-39 32-23,0 0-1,0 0 0,0 0 0,0 0 0,0 1 0,0-1 0,0 1 0,1-1 0,-1 1 0,0-1 1,0 1-1,1-1 0,-1 1 0,0 0 0,0 0 0,1 0 0,-1 0 0,2 0 0,-2 0 6,0 1-1,0 0 0,0 0 1,0-1-1,0 1 0,-1 0 0,1 0 1,0 0-1,-1 0 0,1 0 0,0 0 1,-1 0-1,1 0 0,-1 0 1,0 0-1,1 0 0,-1 0 0,0 1 1,0-1-1,0 0 0,1 0 1,-1 2-1,6 119 913,-6-121-901,0 0 0,0 0 0,0 0 0,0 0 0,0 0 0,0 0 0,1 0 0,-1 0 1,0 0-1,0 0 0,1 0 0,-1 0 0,1-1 0,-1 1 0,1 0 0,-1 0 0,1 0 0,-1 0 1,1-1-1,0 1 0,0 0 0,-1-1 0,2 2 0,-1-2-7,0 0 1,0 0-1,0 0 0,-1 0 1,1-1-1,0 1 0,0 0 1,0 0-1,0 0 0,0-1 1,-1 1-1,1 0 0,0-1 1,0 1-1,0-1 0,-1 1 1,1-1-1,0 1 0,-1-1 1,2-1-1,6-7 84,1 0 0,12-20 0,-14 19-40,7-10 4,1 0 1,1 1-1,0 1 0,1 1 1,37-29-1,-51 44-62,0 0-1,1 0 1,-1 0-1,0 1 1,1-1 0,-1 1-1,1 0 1,7-1-1,-10 2-1,1 0 0,-1 0 0,0 0 0,1 0 0,-1 0 0,1 0 0,-1 0 0,0 1 0,1-1-1,-1 1 1,0-1 0,1 1 0,-1 0 0,0-1 0,0 1 0,1 0 0,-1 0 0,0 0 0,0 0 0,0 0 0,0 0-1,0 0 1,0 0 0,-1 0 0,1 0 0,1 2 0,1 5-3,0 0 1,0 0-1,-1 0 0,0 0 0,-1 0 0,0 0 1,0 0-1,0 1 0,-2 12 0,0-3-8,-1-1-1,0 0 0,-7 25 0,5-37-657,2-11 289,-9-50-95,0 15 196</inkml:trace>
  <inkml:trace contextRef="#ctx0" brushRef="#br0" timeOffset="1">629 1 16644,'10'6'1192,"1"7"-984,-1-2-88,8 2-16,1-3-280,11-4 160,0-2-88,8-4-88</inkml:trace>
  <inkml:trace contextRef="#ctx0" brushRef="#br0" timeOffset="2">980 41 14363,'0'8'495,"-1"-1"0,0 1 0,-1 0 1,1-1-1,-1 0 0,-6 14 0,-24 42 1529,10-21-586,4 3-404,18-45-1027,0 1 0,0-1 0,-1 0 0,1 0 1,0 0-1,0 0 0,0 1 0,0-1 0,0 0 0,0 0 0,0 0 1,0 1-1,0-1 0,0 0 0,0 0 0,-1 0 0,1 1 1,0-1-1,0 0 0,0 0 0,0 0 0,1 1 0,-1-1 0,0 0 1,0 0-1,0 1 0,0-1 0,0 0 0,0 0 0,0 0 0,0 0 1,0 1-1,0-1 0,1 0 0,-1 0 0,0 0 0,0 0 1,0 1-1,0-1 0,0 0 0,1 0 0,-1 0 0,0 0 0,0 0 1,0 0-1,1 0 0,-1 1 0,0-1 0,0 0 0,0 0 1,1 0-1,-1 0 0,0 0 0,0 0 0,0 0 0,1 0 0,-1 0 1,0 0-1,0 0 0,1 0 0,-1 0 0,0 0 0,0-1 1,0 1-1,1 0 0,-1 0 0,0 0 0,14-8-5,-13 7 3,22-15-99,35-22-168,-53 35 231,0 0 1,0 1-1,0 0 1,0 0-1,0 1 1,1-1-1,-1 1 1,0 0-1,12 0 1,-16 1 32,1 0 1,0 0 0,0 1-1,-1-1 1,1 0 0,-1 1-1,1-1 1,0 1 0,-1 0-1,1 0 1,-1-1 0,1 1-1,-1 0 1,0 0 0,1 1-1,-1-1 1,0 0 0,0 0-1,0 0 1,0 1 0,0-1-1,0 1 1,0-1 0,0 1-1,0-1 1,-1 1 0,1-1-1,-1 1 1,1 0-1,-1-1 1,0 1 0,1 0-1,-1-1 1,0 1 0,0 0-1,0 0 1,-1 2 0,1 5 144,-1 0 1,-1 0-1,1 0 0,-1 0 1,-6 15-1,2-9 219,-1 1-1,-11 17 0,15-28-327,1-1 1,-1 0-1,0 0 0,0 0 0,0-1 0,-1 1 0,0-1 1,1 0-1,-1 0 0,0 0 0,0 0 0,-7 2 1,10-4-35,1-1 0,-1 0 0,0 1 0,0-1 0,0 0 0,1 1 0,-1-1 0,0 0 0,0 0 0,0 0 1,0 0-1,0 0 0,0 0 0,1 0 0,-1 0 0,0-1 0,0 1 0,0 0 0,0 0 0,1-1 0,-1 1 1,0 0-1,0-1 0,0 1 0,1-1 0,-1 1 0,0-1 0,1 1 0,-1-1 0,0 0 0,-4-15-84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6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70 15179,'3'6'631,"1"-2"-1,-1 1 1,1 0-1,0-1 0,1 0 1,-1 0-1,9 6 1,-10-8-504,0-1 0,0 0 1,-1 0-1,1 0 0,1-1 1,-1 1-1,0 0 0,0-1 1,0 0-1,0 0 0,0 0 1,0 0-1,0 0 0,0-1 1,0 0-1,6-1 0,-1 0-47,-1-1-1,1 0 0,-1 0 0,0 0 1,0-1-1,-1 0 0,1 0 0,-1 0 1,0-1-1,0 0 0,0-1 0,-1 1 0,1-1 1,-1 0-1,-1 0 0,7-12 0,-10 17-63,-1 0 0,1-1 0,-1 1-1,1 0 1,-1-1 0,0 1 0,1 0-1,-1-1 1,0 1 0,0 0 0,0-1-1,0-1 1,0 3-7,-1-1-1,1 1 1,0-1-1,0 1 0,0-1 1,-1 1-1,1-1 1,0 1-1,0-1 0,-1 1 1,1 0-1,0-1 1,-1 1-1,1-1 1,-1 1-1,1 0 0,-1-1 1,1 1-1,0 0 1,-1 0-1,1-1 1,-1 1-1,-1 0 7,0-1 0,0 1 0,0 0 1,0 0-1,0 0 0,0 0 0,0 0 0,1 1 0,-1-1 0,0 1 1,0-1-1,0 1 0,0-1 0,1 1 0,-1 0 0,-2 1 1,-4 4 16,0-1 0,0 1 0,1 1 1,0-1-1,0 1 0,0 1 1,1-1-1,0 1 0,-7 12 1,9-13-32,0 1 1,0-1-1,1 1 1,0-1 0,0 1-1,1 0 1,0 0 0,0 0-1,1 1 1,0-1 0,0 12-1,1-18-1,0-1 0,0 1-1,1-1 1,-1 1 0,0-1 0,0 1-1,1-1 1,-1 1 0,1-1-1,0 1 1,-1-1 0,1 1-1,0-1 1,0 0 0,0 1 0,0-1-1,0 0 1,0 0 0,0 0-1,0 0 1,0 0 0,1 0-1,-1 0 1,3 1 0,-2-1 0,1 0 0,0-1 0,0 1-1,0-1 1,-1 0 0,1 1 0,0-1 0,0-1 0,0 1 0,0 0 0,0-1 0,4-1-1,5-2 4,1-1-1,-1 0 0,0-1 1,18-11-1,2-6 29,37-36 0,18-12-14,-87 70-18,1 1 1,0-1-1,0 0 1,0 1 0,0-1-1,0 1 1,0-1-1,0 1 1,0 0 0,0-1-1,0 1 1,0 0-1,0 0 1,0-1 0,1 1-1,1 0 1,-3 1 1,1-1 0,-1 0 1,1 0-1,-1 1 0,0-1 1,1 0-1,-1 1 0,0-1 1,1 0-1,-1 1 0,0-1 0,1 1 1,-1-1-1,0 0 0,0 1 1,0-1-1,1 1 0,-1-1 0,0 1 1,0-1-1,0 1 0,0-1 1,0 1-1,0-1 0,0 1 1,0 6 21,0-1 0,-1 0 0,0 0 0,-2 9 0,1-8 3,-1 6 21,1-5 41,0 0-1,1 0 1,-1 16-1,2-23-82,0-1 1,0 0-1,0 0 1,0 1-1,1-1 0,-1 0 1,0 0-1,0 1 1,0-1-1,0 0 0,0 0 1,0 1-1,0-1 1,1 0-1,-1 0 0,0 0 1,0 1-1,0-1 1,0 0-1,1 0 0,-1 0 1,0 0-1,0 1 1,1-1-1,-1 0 0,0 0 1,0 0-1,1 0 1,-1 0-1,0 0 0,0 0 1,1 0-1,-1 0 0,0 0 1,0 0-1,1 0 1,-1 0-1,0 0 0,0 0 1,1 0-1,-1 0 1,0 0-1,0 0 0,1 0 1,-1 0-1,0 0 1,0-1-1,1 1 0,-1 0 1,0 0-1,0 0 1,0 0-1,1 0 0,-1-1 1,0 1-1,0 0 1,0 0-1,0-1 0,1 1 1,-1 0-1,0-1 1,14-12 76,-14 13-75,17-19 75,-7 7-100,0 0 1,2 1 0,-1 0-1,1 1 1,0 0 0,17-9-1,-28 18 3,0 0-1,0 1 0,0-1 1,0 0-1,0 1 0,0-1 1,0 1-1,0 0 0,1-1 1,-1 1-1,0 0 0,0 0 1,0 0-1,1 0 0,-1 0 1,0 0-1,0 0 0,0 0 1,1 0-1,-1 0 0,0 1 1,0-1-1,0 0 0,0 1 1,0-1-1,0 1 0,1 0 1,-1-1-1,0 1 0,-1 0 1,1-1-1,0 1 0,0 0 1,0 0-1,0 0 0,-1 0 1,1 0-1,0 0 0,-1 0 1,1 0-1,-1 0 0,1 0 1,-1 0-1,1 0 0,-1 1 1,0-1-1,0 0 1,1 0-1,-1 2 0,1 4-144,-1-1 1,1 1-1,-1 0 0,0 0 1,-1-1-1,0 1 0,-2 10 1,-5 3-87,-2-3-55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7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1 198 15851,'2'-6'370,"1"0"-1,-1 1 1,1-1-1,0 1 1,1-1-1,0 1 1,0 0-1,0 0 1,0 1-1,0-1 1,1 1-1,0 0 1,0 0-1,0 0 1,1 1-1,-1 0 1,1 0-1,8-3 1,-14 6-350,1 0 1,0 0-1,-1-1 1,1 1 0,0 0-1,0 0 1,-1 0-1,1 0 1,0 0 0,0 0-1,-1 0 1,1 1-1,0-1 1,0 0 0,-1 0-1,1 1 1,0-1-1,-1 0 1,1 1 0,0-1-1,-1 0 1,1 1-1,-1-1 1,1 1 0,-1-1-1,2 2 1,-1 0-3,0-1 1,0 1 0,0 0-1,-1 0 1,1 0-1,-1-1 1,1 1 0,-1 0-1,1 0 1,-1 3-1,0 5-6,0 1 0,-3 20 0,3-29 1,-8 38-5,6-30-7,0 0 1,0 1 0,1-1-1,0 1 1,1 20-1,0-30 0,1 0 0,-1 0 0,0 0 0,1 0-1,-1 0 1,1 0 0,-1 0 0,1 0 0,-1-1 0,1 1-1,0 0 1,-1 0 0,1 0 0,0-1 0,0 1-1,-1 0 1,1-1 0,0 1 0,0 0 0,0-1 0,0 1-1,0-1 1,0 0 0,0 1 0,0-1 0,0 0-1,0 1 1,0-1 0,0 0 0,0 0 0,0 0-1,0 0 1,0 0 0,0 0 0,0 0 0,0-1 0,0 1-1,1 0 1,-1 0 0,1-2 0,7 0 11,0-1-1,0-1 1,12-6 0,-18 9-10,33-20 31,-1-2-1,0-1 1,-2-2 0,-1-1-1,36-39 1,-50 48-29,-21 26-22,-15 25 3,11-13 3,-10 41 1,16-57 13,0 0 1,0 0-1,1 0 0,0 0 1,-1 0-1,1 1 1,0-1-1,1 0 0,-1 0 1,1 0-1,0 0 0,0 0 1,0 0-1,0 0 1,1 0-1,0 0 0,2 3 1,-3-5 3,0-1 0,1 0 0,-1 0 0,0 0 0,1 0 0,-1 0 0,1 0 0,-1-1 0,1 1 0,0 0 0,-1-1 0,1 1 0,0-1 0,-1 1 0,1-1 0,0 0 0,0 0 0,-1 0 0,1 0 0,0 0 0,-1 0 0,1-1 0,0 1 0,0 0 0,-1-1 0,1 1 0,-1-1 0,3-1 0,2-1 14,0 0 0,-1 0-1,0 0 1,0-1 0,0 0-1,8-8 1,-2 1 19,0-1 0,-1 0 1,-1-1-1,0 0 0,-1-1 1,0 0-1,-1 0 0,0-1 0,-1 1 1,-1-1-1,-1-1 0,6-28 1,-12 31 9,-3 19-17,-6 20-17,8-15-10,0 1 0,1-1 0,0 1 0,1-1 0,1 1 1,0-1-1,2 24 0,-2-34-3,1 0 0,-1 0 0,0 0 0,0 0 0,0 0 0,1 0 0,-1-1 0,1 1 0,-1 0 0,1 0 0,-1 0 0,1 0 0,-1-1 0,1 1 0,0 0-1,-1 0 1,1-1 0,0 1 0,0-1 0,-1 1 0,1 0 0,0-1 0,0 0 0,0 1 0,0-1 0,1 1 0,-1-1 2,1 0-1,0 0 0,-1 0 1,1-1-1,-1 1 0,1 0 1,-1-1-1,1 1 1,0-1-1,-1 0 0,0 1 1,1-1-1,-1 0 1,2-1-1,5-4 17,0-1 1,0 0-1,11-13 0,63-91 87,-82 110-107,1 0 0,0 0 0,-1 1 0,1-1 0,0 0 0,0 0 0,-1 0 0,1 1 0,0-1 0,0 0 0,0 1 0,0-1 0,0 1 1,0-1-1,1 1 0,-2 0-1,1 0 1,-1 0-1,0 0 1,1 0 0,-1 1-1,0-1 1,0 0-1,1 0 1,-1 0 0,0 1-1,0-1 1,0 0-1,1 1 1,-1-1 0,0 0-1,0 0 1,0 1-1,0-1 1,1 0 0,-1 1-1,0-1 1,0 0-1,0 1 1,0-1 0,0 0-1,0 1 1,0-1-1,0 0 1,0 1 0,0 0-1,-5 40-29,3-31 27,-3 18-10,2-13 3,1-1 0,1 0 0,-1 25-1,2-38 12,0-1 0,0 1 0,0-1 1,1 1-1,-1-1 0,0 1 0,0-1 0,0 1 0,0-1 0,0 1 0,1-1 0,-1 1 0,0-1 0,0 1 0,1-1 0,-1 0 0,0 1 0,1-1 0,-1 1 0,1-1 0,-1 0 0,0 1 0,1-1 0,-1 0 0,1 0 0,-1 1 0,1-1 0,-1 0 0,1 0 0,-1 0 0,1 1 0,-1-1 1,1 0-1,-1 0 0,1 0 0,-1 0 0,1 0 0,-1 0 0,1 0 0,-1 0 0,1 0 0,-1 0 0,1-1 0,-1 1 0,1 0 0,-1 0 0,1 0 0,-1-1 0,1 1 0,-1 0 0,1 0 0,0-1 0,28-18 10,-26 16-9,20-15 10,1-1 5,25-15-1,-42 29-18,0 1 0,0 1 0,1 0 0,-1 0 0,0 0 0,1 1 0,0 0 0,15-2 0,-19 4 2,-1 1-1,1-1 1,0 1-1,0 0 1,-1 0 0,1 1-1,-1-1 1,1 1-1,-1 0 1,0 0 0,1 0-1,-1 0 1,0 0-1,0 1 1,-1-1 0,1 1-1,2 3 1,26 19 13,-29-24-10,0-1-1,-1 1 0,1 0 1,0-1-1,0 1 0,0-1 1,-1 1-1,1-1 0,0 0 1,0 0-1,0 0 0,0 0 1,0 0-1,0 0 0,-1 0 1,1-1-1,0 1 0,2-2 1,-1 1-41,0-1 0,0 1 0,0-1 0,-1 0 0,1 0 0,0 0 0,-1 0 0,0-1 0,0 1 0,1-1 1,-1 1-1,-1-1 0,1 0 0,0 0 0,-1 0 0,1 0 0,-1 0 0,0 0 0,0 0 0,0-1 0,0-4 0,1-1 47,-1 0-1,0 0 0,-1 0 0,0 0 0,0 0 0,-4-17 0,-6-10-188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7.8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8 127 16892,'-4'0'1832,"1"1"-1304,4 4-296,6 2 1521,5 0-1873,2 0 232,10-7-160,2-2-64,7-4-97</inkml:trace>
  <inkml:trace contextRef="#ctx0" brushRef="#br0" timeOffset="1">293 214 18404,'-17'45'2176,"11"-28"-1528,0-1 0,1 1 1,0-1-1,-3 31 0,7-45-602,1-1 0,0 1 1,0-1-1,0 1 0,0-1 0,0 1 1,0-1-1,1 1 0,-1-1 0,0 0 0,1 1 1,-1-1-1,1 1 0,-1-1 0,1 0 0,0 1 1,0-1-1,0 0 0,1 2 0,-1-2-19,0-1 0,0 1 0,0-1 0,1 1 0,-1-1 0,0 1 0,0-1 0,0 0 0,0 0-1,1 1 1,-1-1 0,0 0 0,0 0 0,0 0 0,1 0 0,-1-1 0,0 1 0,3-1 0,2-1-5,0 0-1,0-1 1,-1 1 0,1-1 0,0-1 0,-1 1 0,0-1 0,5-4-1,15-17-9,-2 0-1,-1-1 0,-1-2 0,-1 0 0,-1-1 1,-2-1-1,-1 0 0,-1-1 0,14-45 0,-25 66-2,-3 8-6,0 0 0,0 0 0,-1 0 1,1 0-1,0 0 0,-1 0 0,1 0 0,-1-1 0,0 1 1,1 0-1,-1 0 0,0 0 0,-1-1 0,1-1 0,0 4-2,0 0-1,0-1 1,-1 1 0,1 0-1,0 0 1,0 0-1,0 0 1,0 0-1,0 0 1,0 0-1,0 0 1,-1 0-1,1 0 1,0 0-1,0-1 1,0 1-1,0 0 1,0 0-1,-1 0 1,1 0-1,0 0 1,0 0-1,0 0 1,0 0-1,0 0 1,-1 0-1,1 0 1,0 0-1,0 0 1,0 1-1,0-1 1,0 0-1,0 0 1,-1 0-1,1 0 1,0 0-1,0 0 1,0 0-1,0 0 1,0 0-1,0 0 1,0 1-1,-1-1 1,1 0-1,0 0 1,0 0-1,0 0 1,0 0-1,0 0 1,0 1-1,0-1 1,0 0-1,0 0 1,0 0-1,-5 7 5,1-1-1,-1 1 0,2 0 0,-1 0 0,1 1 0,-4 12 0,-12 54-58,15-56-10,-17 80 57,19-85 67,1 0-1,0 1 0,0-1 1,1 0-1,3 17 1,-3-29-57,0 0 1,0-1 0,1 1-1,-1 0 1,0 0 0,1 0 0,-1 0-1,1 0 1,-1 0 0,1-1 0,-1 1-1,1 0 1,0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4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22 293 18436,'0'0'89,"1"1"1,-1-1-1,0 0 1,0 0 0,1 1-1,-1-1 1,0 0-1,0 0 1,1 1-1,-1-1 1,0 0-1,0 1 1,0-1-1,0 0 1,0 1-1,1-1 1,-1 0-1,0 1 1,0-1-1,0 0 1,0 1-1,0-1 1,0 0-1,0 1 1,0-1-1,0 0 1,0 1-1,0-1 1,-1 0-1,1 1 1,0 0-1,-4 17 304,3-12 164,-17 105 1206,17-97-1691,0-1 0,1 1 0,1-1 0,0 1 0,0-1 0,6 19 0,-7-31-73,0 1 1,1 0-1,-1-1 0,1 1 0,0 0 0,-1-1 0,1 1 1,0-1-1,0 1 0,0-1 0,0 0 0,0 1 0,0-1 1,1 0-1,-1 0 0,0 0 0,1 0 0,-1 0 0,3 2 1,-2-3-26,-1 0 1,1 1-1,-1-1 1,1 0 0,-1 0-1,1 0 1,-1 0-1,1 0 1,0 0 0,-1-1-1,1 1 1,-1-1-1,1 1 1,-1-1 0,0 1-1,1-1 1,1-1-1,2-1-20,0 0-1,0-1 1,0 0-1,-1 0 1,0 0-1,0 0 1,0-1-1,0 0 1,5-8-1,4-18-170,-5-4-35</inkml:trace>
  <inkml:trace contextRef="#ctx0" brushRef="#br0" timeOffset="1">32 17 22493,'-3'0'1912,"-2"1"-1416,-3-1 1321,13 0-2265,-1 0 1328,-4-4-872,0-3-64,-1 1-40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8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21 17876,'0'60'1989,"-1"-44"-1677,0-1-1,2 0 1,0 1-1,0-1 1,2 0-1,6 27 1,-8-41-292,-1 1 1,1-1-1,-1 0 1,1 1-1,0-1 1,0 1-1,-1-1 0,1 0 1,0 0-1,0 1 1,0-1-1,0 0 1,1 0-1,-1 0 0,0 0 1,0 0-1,1-1 1,-1 1-1,0 0 1,1 0-1,-1-1 0,1 1 1,1-1-1,0 1-7,-1-1-1,1 0 0,-1-1 0,1 1 0,-1 0 1,1-1-1,-1 0 0,1 1 0,-1-1 1,0 0-1,1 0 0,-1 0 0,2-2 0,9-6-5,0 0-1,-1-1 0,19-20 0,-23 22 30,78-77 48,-85 84-84,0 0 1,0 0 0,0 0 0,0 0-1,0 0 1,1 0 0,-1 1 0,0-1-1,1 0 1,-1 1 0,0-1 0,1 1-1,-1-1 1,1 1 0,-1 0 0,1 0-1,-1 0 1,0 0 0,3 0 0,-3 0 1,0 1 0,0-1 0,0 1 0,0-1 0,0 1 0,0 0 0,0-1 0,0 1 0,-1 0 1,1 0-1,0 0 0,0 0 0,-1-1 0,1 1 0,-1 0 0,1 0 0,-1 0 0,1 0 0,-1 0 0,1 2 0,1 7 15,0 0 0,0 0 0,-1 0 0,-1 16 0,1-12-14,-1 1 15,0-11-10,0 0-1,0 0 1,0 0-1,0 0 1,1 0-1,-1 0 1,1 0-1,0 0 1,0 0-1,1 0 0,-1 0 1,1-1-1,4 7 1,-5-9-4,-1-1 0,1 1 0,0-1 0,0 1 0,0-1 0,0 1 0,0-1 0,0 0 0,0 1 0,0-1 0,0 0 0,0 0 0,0 0 0,0 0 0,0 0 0,0 0 0,0 0 0,0 0 0,0 0 0,0-1 0,0 1 0,0 0 0,0-1 0,0 1 0,0-1 0,0 1 0,-1-1 0,1 1 0,0-1 0,0 1 0,0-1 0,0-1 1,27-25 37,43-67 57,1-3-73,-53 78-43,-19 19 16,1-1 1,-1 1-1,0 0 1,0 0-1,0 0 1,0-1-1,1 1 1,-1 0-1,0 0 1,0 0-1,1 0 1,-1 0-1,0 0 1,0 0-1,1-1 1,-1 1-1,0 0 1,0 0-1,1 0 1,-1 0-1,0 0 1,0 0-1,1 0 1,-1 0-1,0 0 1,0 0-1,1 0 1,-1 1-1,0-1 1,0 0-1,0 0 1,1 0-1,-1 0 1,0 0 0,0 0-1,1 0 1,-1 1-1,0-1 1,0 0-1,0 0 1,3 13-1,-5 16 16,2-29-15,-37 190 434,36-189-437,1 0 0,0-1 0,0 1 0,0 0 0,0-1 0,-1 1 0,1 0 1,0-1-1,0 1 0,0 0 0,0 0 0,1-1 0,-1 1 0,0 0 0,0-1 0,0 1 1,0 0-1,1-1 0,-1 1 0,0-1 0,1 1 0,-1 0 0,0-1 0,1 2 0,0-3-17,0 1-1,-1 0 1,1 0-1,0 0 1,-1 0-1,1-1 1,0 1-1,-1 0 1,1-1-1,0 1 0,-1 0 1,1-1-1,-1 1 1,1-1-1,-1 1 1,1-1-1,-1 1 1,1-2-1,24-31-239,24-51 5,-20 37 22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8.9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0 16964,'-60'103'3400,"23"-44"-882,36-59-2492,1 1 0,0-1 0,0 0 0,0 0 1,-1 0-1,1 1 0,0-1 0,0 0 0,0 0 0,-1 1 0,1-1 0,0 0 0,0 1 0,0-1 0,0 0 0,0 0 0,0 1 0,0-1 0,0 0 0,-1 1 0,1-1 0,0 0 1,0 1-1,0-1 0,1 0 0,-1 1 0,0-1 0,0 0 0,0 0 0,0 1 0,0-1 0,0 0 0,0 1 0,1-1 0,10-4 334,24-21-335,-26 18 49,-1 2-66,-1-2-5,2 2 0,-1-1 0,0 1 1,16-6-1,-23 10-3,0 1 0,1-1 0,-1 1 0,1-1 0,-1 1 0,1 0 0,-1-1 0,1 1 0,-1 0 0,1 0 0,-1 0 0,1 0 0,-1 0 0,1 1 0,-1-1 0,1 0 0,-1 1 0,0-1 0,1 1 0,-1-1 0,1 1 0,-1 0 0,0-1 0,0 1 0,1 0 0,-1 0 0,0 0 0,0 0 0,0 0 0,0 0 0,0 1 0,0-1 0,0 0 0,0 0 0,-1 1 0,1-1 0,1 3 0,3 15 2,-4-13 1,0 1 1,1-1 0,0 1-1,6 10 1,-8-16-3,0-1 0,1 1 0,-1 0 0,1-1 0,-1 1 0,1 0 0,0-1 0,-1 1 0,1 0 0,-1-1-1,1 1 1,0-1 0,0 1 0,-1-1 0,1 0 0,0 1 0,0-1 0,-1 0 0,1 1 0,0-1 0,0 0 0,0 0 0,0 0 0,0 0 0,-1 0 0,1 0 0,0 0 0,0 0 0,0 0 0,0 0 0,0 0 0,-1 0 0,1-1 0,0 1 0,0 0 0,0-1 0,-1 1 0,1 0 0,0-1 0,-1 1 0,1-1 0,1-1 0,12-9 8,0-2 0,-1 1 0,0-2 1,11-15-1,-10 12-8,0 1 0,25-22 0,-38 37-2,1 0 1,-1 0-1,0 0 0,1 0 1,-1 0-1,1 0 1,-1 0-1,1 0 0,-1 1 1,1-1-1,-1 1 1,1-1-1,0 1 0,-1-1 1,1 1-1,0 0 1,2 0-1,-3 0 2,0 1-1,0-1 1,0 1 0,0-1-1,0 1 1,0-1-1,0 1 1,-1 0 0,1-1-1,0 1 1,0 0 0,-1 0-1,1-1 1,-1 1 0,1 0-1,-1 0 1,1 0 0,-1 0-1,1 0 1,-1 0-1,1 1 1,1 7 10,0 0-1,-1 0 1,0 0 0,-1 18-1,0-20-5,0 41-340,3-42 254,2-13 36,1-11-50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49.8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67 16748,'3'-4'263,"1"0"-43,-1 0 0,1 0 0,0 0 0,0 1 0,0-1 0,7-3 0,-11 6-194,1 1 0,-1 0 0,1 0 0,-1-1 0,1 1 0,-1 0 0,1 0 1,-1 0-1,1 0 0,0 0 0,-1 0 0,1 0 0,-1 0 0,1 0 0,-1 0 1,1 0-1,0 0 0,-1 0 0,1 0 0,-1 1 0,1-1 0,-1 0 0,1 0 1,-1 1-1,1-1 0,0 1 0,0 0 38,0 1 1,0-1-1,0 1 1,0 0-1,0-1 1,-1 1-1,1 0 0,0 0 1,-1 0-1,1-1 1,-1 1-1,0 4 1,12 244 1234,-10-131-787,2 59 600,-4-178-1100,0 0 0,0 0 0,0 0 0,0 0 0,0 0 1,0 0-1,1 0 0,-1-1 0,0 1 0,0 0 0,0 0 0,0 0 0,0 0 0,0 0 0,0 0 1,0 0-1,0 0 0,0 0 0,0 0 0,0 0 0,0 0 0,0 0 0,0 0 0,0 0 0,0 0 1,0 0-1,0 0 0,0 0 0,1 0 0,-1 0 0,0 0 0,0 0 0,0 0 0,0 0 1,0 0-1,0 0 0,0 0 0,0 0 0,0 0 0,0 0 0,3-8 87,32-217 354,-32 208-440,35-146 26,-33 147-50,1-1 0,1 1 0,0 0 0,1 0 0,0 1 0,2 0 0,13-18 0,-18 28-2,1 0-1,-1 0 1,1 0-1,-1 1 1,1 0 0,1 0-1,10-5 1,-15 8 4,1 0 0,-1 0 0,0 0 1,0 0-1,0 1 0,1-1 0,-1 1 1,0-1-1,1 1 0,-1 0 0,0 0 1,1 0-1,-1 0 0,1 0 0,-1 1 0,0-1 1,1 1-1,-1-1 0,0 1 0,0 0 1,0 0-1,1 0 0,-1 0 0,0 0 1,0 1-1,3 2 0,-4-3 3,0 1 0,0-1 0,0 1 0,0-1 0,-1 1 0,1-1 0,0 1 1,-1 0-1,1-1 0,-1 1 0,0 0 0,1-1 0,-1 1 0,0 0 0,0-1 0,0 1 0,0 0 0,-1-1 0,1 1 0,0 0 0,-1-1 0,1 1 0,-1 0 0,1-1 1,-1 1-1,-1 2 0,-2 3-7,0-1 0,0 0 0,-1 1 0,-8 8 0,5-5 32,-1-1 0,-1-1 1,1 0-1,-1 0 1,-1-1-1,1 0 0,-1-1 1,-1 0-1,1 0 1,-1-2-1,0 1 0,-17 3 1,28-8-36,-1 1 1,1-1-1,0 0 1,-1 0-1,1 0 0,0 0 1,-1 0-1,1 0 1,-1 0-1,1 0 1,0-1-1,-1 1 1,1 0-1,0-1 0,0 1 1,-1-1-1,1 0 1,0 1-1,0-1 1,0 0-1,-2-1 1,2 1-41,1 0 1,0 0 0,-1 0 0,1 0 0,0-1-1,0 1 1,-1 0 0,1 0 0,0 0 0,0 0-1,0 0 1,0 0 0,0-1 0,1 1 0,-1 0-1,0 0 1,0 0 0,1 0 0,-1 0 0,1 0 0,-1 0-1,1 0 1,-1 0 0,1 0 0,0 0 0,1-1-1,4-7-230,1 1-1,0 0 1,0 1-1,1-1 1,0 1-1,13-9 1,10-6-488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50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44 17780,'-1'4'193,"-12"28"696,1 1 0,1 0-1,2 0 1,-6 47 0,15-79-871,-1 1 0,1-1 1,0 1-1,0-1 0,0 0 0,0 1 0,0-1 1,0 1-1,1-1 0,-1 0 0,0 1 1,1-1-1,-1 1 0,1-1 0,-1 0 1,2 2-1,-2-3-10,1 0-1,-1 0 1,1 1-1,-1-1 1,1 0 0,-1 0-1,0 0 1,1 1-1,-1-1 1,1 0 0,-1 0-1,1 0 1,-1 0-1,1 0 1,-1 0 0,1 0-1,-1 0 1,1 0 0,-1 0-1,1 0 1,-1-1-1,1 1 1,-1 0 0,1 0-1,-1 0 1,1-1-1,-1 1 1,1-1 0,3-1 12,-1-1 1,1 1-1,-1-1 1,1-1 0,-1 1-1,0 0 1,-1-1-1,4-4 1,8-15 73,-1-1-1,15-39 1,-23 49-67,0-1 1,-1 0-1,-1 0 0,0 0 0,-1 0 1,0-16-1,-3 57-8,0-19-19,1 0 0,0 0 0,0 0 1,0 0-1,3 13 0,-2-16-1,0 0 1,0 0-1,1 0 0,-1 0 0,1 0 1,0 0-1,0-1 0,0 1 0,1-1 1,-1 1-1,1-1 0,3 4 0,-4-6 1,0 0 0,0 1 1,0-1-1,0 0 0,0 0 0,0-1 0,1 1 0,-1 0 0,0-1 0,0 1 1,0-1-1,1 1 0,-1-1 0,0 0 0,0 0 0,1 0 0,-1-1 0,0 1 1,0 0-1,1-1 0,-1 0 0,0 1 0,0-1 0,3-1 0,3-2 6,-1 0-1,0 0 1,0 0 0,0-1-1,-1 0 1,1 0-1,8-10 1,2-5 19,15-22 0,-4 4 2,-27 37-27,-1 0 0,1 0 0,0 1 0,0-1 0,-1 0 0,1 0 1,0 0-1,0 0 0,0 1 0,0-1 0,0 0 0,0 1 0,0-1 0,0 1 0,2-1 1,-2 1-2,-1 0 0,1 0 1,-1 0-1,0 0 1,1 0-1,-1 1 1,1-1-1,-1 0 1,0 0-1,1 0 1,-1 1-1,0-1 1,1 0-1,-1 1 1,0-1-1,0 0 1,1 1-1,-1-1 1,0 0-1,0 1 1,1-1-1,-1 0 0,0 1 1,0-1-1,0 1 1,0-1-1,0 0 1,0 2-1,2 5-8,-2 0-1,1 1 1,-1 13-1,0-11 7,-1 29-12,0-17 2,1 1 0,5 41-1,-5-63 16,0 1-1,0-1 1,1 0-1,-1 1 1,0-1-1,1 0 1,-1 0-1,1 1 1,-1-1-1,1 0 1,-1 0-1,1 0 1,0 0-1,0 0 1,0 1-1,-1-1 1,1-1-1,0 1 1,0 0-1,0 0 1,0 0-1,3 1 1,-3-2 1,0 0-1,1 0 1,-1 0 0,0 0 0,1 0-1,-1 0 1,0 0 0,0-1 0,1 1-1,-1-1 1,0 1 0,0-1 0,1 1-1,-1-1 1,0 1 0,0-1 0,0 0-1,2-1 1,5-5 16,0-1 1,0 0-1,13-17 0,-20 23-19,60-88-124,-6 7-690,-55 82 791,0 1 0,0 0 1,1 0-1,-1 0 1,0-1-1,0 1 1,0 0-1,0 0 0,0 0 1,0-1-1,0 1 1,1 0-1,-1 0 1,0 0-1,0 0 0,0-1 1,0 1-1,1 0 1,-1 0-1,0 0 1,0 0-1,0 0 0,1 0 1,-1-1-1,0 1 1,0 0-1,0 0 1,1 0-1,-1 0 0,0 0 1,0 0-1,1 0 1,-1 0-1,0 0 1,0 0-1,0 0 0,1 0 1,-1 0-1,0 0 1,0 0-1,1 1 1,0 10-634,-4 17-392,-1-12 438,0 1 1,-12 28-1,9-28 103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50.9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17572,'1'-2'1656,"4"4"-1328,5 2-184,4 1 1112,9 0-1280,2 1-496,4-2 432,0-1-120,0-3-72</inkml:trace>
  <inkml:trace contextRef="#ctx0" brushRef="#br0" timeOffset="1">345 74 11330,'36'-18'1646,"16"-7"-112,-48 23-1169,1 1-1,-1-1 1,1 1 0,0 0 0,0 0 0,0 1-1,0-1 1,8 1 0,-11 1-259,0-1 0,-1 0-1,1 1 1,-1-1 0,1 1 0,0 0-1,-1-1 1,0 1 0,1 0 0,-1 0 0,1 0-1,-1 0 1,0 0 0,1 0 0,-1 1-1,0-1 1,0 0 0,0 1 0,0-1-1,0 0 1,-1 1 0,1-1 0,0 1-1,-1 0 1,1-1 0,0 1 0,-1-1-1,0 3 1,2 4 190,-1 0-1,0 1 0,-1-1 0,-1 13 1,-1 5 207,-2 0 0,0 0 0,-14 40 0,-33 75 476,23-68-660,24-53-248,4-19-69,0-1 0,0 0-1,0 1 1,0-1 0,0 1 0,0-1-1,0 1 1,0-1 0,0 0 0,1 1-1,-1-1 1,0 1 0,0-1-1,0 0 1,1 1 0,-1-1 0,0 0-1,1 1 1,-1-1 0,0 0 0,1 0-1,-1 1 1,1-1 0,1 1-2,0-1 0,0 0 0,0 0-1,0 0 1,0 0 0,0 0 0,0 0 0,0-1 0,0 1 0,0-1 0,-1 1 0,1-1 0,3-1 0,13-4-260,0-2 0,21-12 0,-33 16 74,0 1 0,0-1 1,-1 0-1,1-1 0,-1 0 1,0 1-1,0-1 1,-1-1-1,7-9 0,-4-4-242,-7 2-125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51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1 110 15875,'0'3'1529,"8"-1"-1137,13-11-168,6-1 1072,9-3-936,8-3-184,1-3-112,-3-5 24,-8 0-16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52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14715,'0'0'75,"1"0"0,-1 1 0,1-1 0,-1 0-1,0 0 1,1 1 0,-1-1 0,0 0 0,0 1 0,1-1-1,-1 0 1,0 1 0,0-1 0,1 0 0,-1 1 0,0-1-1,0 1 1,0-1 0,0 1 0,0-1 0,1 0 0,-1 1 0,0-1-1,0 1 1,0-1 0,0 1 0,-1 0 0,2 17 489,-1-13-189,1 15 378,-2-6-345,2-1 1,-1 0-1,2 0 1,0 1-1,7 23 1,-9-36-394,1 0 0,-1 0 0,1 0 0,-1 0 1,1 0-1,-1 0 0,1 0 0,-1 0 0,1 0 0,0-1 1,0 1-1,-1 0 0,1 0 0,0-1 0,0 1 0,0-1 1,0 1-1,0 0 0,0-1 0,0 0 0,0 1 0,0-1 1,0 0-1,0 1 0,0-1 0,0 0 0,0 0 0,0 0 1,0 0-1,0 0 0,0 0 0,0 0 0,0 0 0,0-1 1,0 1-1,0 0 0,0-1 0,1 0 0,4-1 6,0-1 0,0 0 0,-1-1-1,0 0 1,6-4 0,16-15 23,35-26 10,-55 45-55,0-1 1,0 1-1,0 0 1,0 1 0,1 0-1,15-5 1,-21 8 1,-1 0 0,0-1 0,1 1 1,-1 0-1,1 0 0,-1 0 0,1 0 1,-1 0-1,1 0 0,-1 1 1,1-1-1,-1 0 0,1 1 0,-1-1 1,1 1-1,-1-1 0,0 1 0,1 0 1,-1 0-1,0-1 0,0 1 0,1 0 1,1 2-1,-2 0 1,1-1 1,-1 1 0,1 0-1,-1-1 1,0 1-1,0 0 1,0 0-1,0 0 1,0-1 0,-1 1-1,1 5 1,-1 2 9,0 0 0,0 0 0,-1 0 0,0 1 0,-1-1 0,-3 11 0,5-20-26,0-1 0,0 1 0,0-1-1,0 1 1,0-1 0,0 1 0,0-1 0,-1 1 0,1-1 0,0 1 0,0-1-1,0 0 1,0 1 0,-1-1 0,1 1 0,0-1 0,-1 1 0,1-1-1,0 0 1,-1 1 0,1-1 0,0 0 0,-1 1 0,1-1 0,-1 0-1,1 1 1,-1-1 0,1 0 0,0 0 0,-1 0 0,1 1 0,-1-1 0,1 0-1,-1 0 1,0 0 0,0-1 0,1 0 0,-1 1-1,0-1 1,1 0 0,-1 0 0,1 0-1,-1 0 1,1 0 0,0 0 0,-1 0-1,1 0 1,0 0 0,0 0 0,0 0-1,0 0 1,0 0 0,0-2 0,0-23-111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53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 15467,'0'0'37,"0"0"0,0 0 1,0-1-1,0 1 0,0 0 0,0 0 0,0 0 0,0 0 0,0-1 0,0 1 0,0 0 0,0 0 1,1 0-1,-1 0 0,0 0 0,0-1 0,0 1 0,0 0 0,0 0 0,0 0 0,1 0 0,-1 0 0,0 0 1,0 0-1,0 0 0,0 0 0,0-1 0,1 1 0,-1 0 0,0 0 0,0 0 0,0 0 0,0 0 0,1 0 1,-1 0-1,0 0 0,0 0 0,0 0 0,0 0 0,1 0 0,-1 0 0,0 0 0,0 0 0,0 1 0,0-1 1,1 0-1,7 8 686,3 13 154,-4 2-382,0 0 1,-1 0-1,-2 0 1,0 1-1,0 32 1,-6 122 546,1-163-954,-11 227 692,14-226-605,3-24 40,5-27 6,28-146 135,47-166-293,-82 337-68,12-31-19,-14 40 21,0-1 0,-1 0-1,1 0 1,0 1 0,0-1 0,0 1 0,1-1 0,-1 1 0,0 0 0,0-1 0,1 1 0,-1 0 0,1 0 0,-1 0 0,1 0 0,0 0 0,-1 0 0,3-1 0,-3 2 1,-1 0 1,1 1-1,0-1 0,0 0 0,-1 0 0,1 0 0,0 1 0,-1-1 1,1 0-1,-1 0 0,1 1 0,0-1 0,-1 1 0,1-1 0,-1 1 1,1-1-1,-1 1 0,1-1 0,-1 1 0,1-1 0,-1 1 0,0-1 1,1 1-1,-1 0 0,0-1 0,1 1 0,-1 0 0,0-1 0,0 1 1,0 0-1,0 0 0,6 25-28,-6-24 27,1 9 7,0 1 1,-1-1-1,0 0 0,-1 1 0,-1-1 0,1 0 0,-2 0 1,1 0-1,-2 0 0,-7 18 0,8-21 17,-1-1 0,-1 1 0,1-1 0,-1 1-1,0-1 1,-1-1 0,1 1 0,-2-1 0,1 0 0,0 0 0,-1-1-1,0 0 1,-1 0 0,-10 5 0,17-9-76,-1 0 0,1-1 0,0 1 0,-1 0-1,1-1 1,-1 0 0,1 1 0,0-1 0,-1 0 0,1 1 0,-1-1 0,1 0-1,-1 0 1,1 0 0,-1-1 0,1 1 0,-1 0 0,1 0 0,-1-1 0,1 1 0,0-1-1,-1 1 1,1-1 0,0 0 0,-1 1 0,1-1 0,-2-2 0,2 2 3,0 0 1,1-1-1,-1 1 1,0-1-1,1 1 1,-1-1-1,1 1 0,0-1 1,-1 1-1,1-1 1,0 1-1,0-1 1,0 0-1,0 1 1,0-1-1,0 1 1,1-1-1,-1 1 0,0-1 1,1 0-1,-1 1 1,1-1-1,0 1 1,-1 0-1,2-3 1,15-24-541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53.9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 17332,'-1'16'965,"0"0"1,-2 0-1,-8 29 1,0 4 2,7-29-749,-10 69 376,13-77-535,0 0 1,1 1-1,0-1 1,4 23-1,-4-35-61,0 1 0,0-1 1,0 0-1,0 1 0,0-1 0,0 0 0,0 1 0,0-1 0,0 1 0,0-1 0,0 0 0,0 1 1,0-1-1,1 0 0,-1 1 0,0-1 0,0 0 0,0 1 0,1-1 0,-1 0 0,0 0 0,0 1 0,1-1 1,-1 0-1,0 0 0,1 0 0,-1 1 0,0-1 0,1 0 0,-1 0 0,0 0 0,1 0 0,-1 0 1,0 1-1,1-1 0,-1 0 0,0 0 0,1 0 0,-1 0 0,0 0 0,1 0 0,-1 0 0,1 0 0,-1 0 1,0-1-1,1 1 0,-1 0 0,0 0 0,1 0 0,-1 0 0,0 0 0,1-1 0,-1 1 0,0 0 0,0 0 1,1-1-1,-1 1 0,0 0 0,1 0 0,-1-1 0,0 1 0,0 0 0,0-1 0,1 1 0,-1 0 1,0-1-1,15-20-343,5-24-876,-1-1 1,14-55-1,-25 70 433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54.4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0 433 8490,'6'-5'720,"1"1"0,-1 0 0,1 0-1,0 1 1,0-1 0,0 1 0,0 1 0,0 0 0,1 0 0,-1 0 0,11 0 0,-7 0-139,0 0 0,0-1 0,0-1 1,13-5-1,-8 1-134,-1-1 0,0-1 0,15-12 1,-27 19-367,1 0 0,0 0 0,-1 0 0,0-1 0,1 1 0,-1-1 0,-1 0 0,1 0 0,-1 0 0,1 0 0,-1-1 0,0 1 0,-1-1 0,1 1 0,-1-1 0,1-6 0,-1 10-61,-1 0 1,0 0-1,0 1 1,0-1-1,0 0 1,0 0-1,0 0 1,0 0-1,-1 0 1,1 0-1,0 1 1,0-1-1,-1 0 0,1 0 1,-1 0-1,1 1 1,0-1-1,-1 0 1,0 0-1,1 1 1,-1-1-1,1 0 1,-1 1-1,0-1 1,1 1-1,-1-1 0,0 1 1,0-1-1,1 1 1,-1-1-1,0 1 1,0 0-1,0 0 1,0-1-1,1 1 1,-1 0-1,0 0 1,0 0-1,0 0 0,0 0 1,0 0-1,0 0 1,1 0-1,-3 0 1,0 1 34,-1 0 0,0 0-1,0 0 1,1 0 0,-1 0 0,0 1 0,1-1 0,-7 5 0,4-1-48,0 1 0,1-1-1,-1 1 1,1 0 0,0 0 0,1 1-1,0-1 1,0 1 0,0 0 0,1 0 0,0 1-1,0-1 1,1 1 0,0-1 0,0 1 0,1 0-1,0 0 1,0 0 0,1-1 0,0 1-1,1 9 1,-1-15-9,0 0-1,0 0 1,0-1 0,1 1-1,-1 0 1,0-1 0,1 1-1,-1 0 1,1-1-1,0 1 1,0-1 0,0 1-1,-1-1 1,1 1-1,1-1 1,-1 1 0,0-1-1,0 0 1,0 0-1,1 0 1,-1 0 0,0 0-1,3 1 1,-2-1-2,0-1 1,0 1 0,0-1-1,0 0 1,0 0 0,0 0 0,0 0-1,0-1 1,0 1 0,1 0-1,-1-1 1,0 1 0,0-1-1,0 0 1,-1 0 0,3-1-1,7-4-14,-2 0 0,1-1-1,-1 0 1,0 0 0,12-14-1,-1-1-28,-1-2 1,-1 0-1,-2-1 0,0-1 0,-2 0 0,0-1 0,11-35 0,-40 106-45,0-2 65,-12 59 0,22-80 28,2 0 0,0 0 0,1 1 0,2-1 0,1 26 0,0-44 1,-1 0 0,1 0 0,-1 1 0,1-1-1,0 0 1,0 0 0,1 0 0,-1 0-1,4 5 1,-5-7 0,1-1-1,0 1 0,0 0 1,0 0-1,-1-1 1,1 1-1,0 0 1,0-1-1,0 1 1,0-1-1,0 1 0,0-1 1,0 0-1,0 1 1,0-1-1,0 0 1,0 0-1,1 1 0,-1-1 1,0 0-1,0 0 1,0 0-1,0-1 1,0 1-1,0 0 1,0 0-1,0 0 0,0-1 1,0 1-1,0-1 1,0 1-1,0-1 1,2 0-1,3-3 2,-1 1 1,0-1-1,0-1 1,0 1-1,0-1 0,-1 1 1,6-8-1,26-41 21,-28 41-13,30-50 75,-2-2 1,-4-1 0,45-128-1,-72 163 31,-8 22-27,2 8-84,1 0 0,-1 0 0,0 1 0,1-1 0,-1 0 0,0 1 0,1-1 0,-1 0 0,1 1 0,-1-1 0,1 1 0,-1-1 0,1 1-1,-1-1 1,1 1 0,-1-1 0,1 1 0,-1 0 0,-9 13 12,1 1-1,0-1 0,1 1 1,1 1-1,0-1 0,1 1 0,1 1 1,0-1-1,-2 20 0,5-25-13,1 0-1,1 1 0,-1-1 0,2 0 0,0 0 0,3 18 0,-2-22 1,0 0-1,0-1 0,1 1 1,-1 0-1,2-1 1,-1 0-1,1 1 0,0-1 1,0-1-1,10 11 0,-10-12-13,1 0-1,0 0 1,-1-1-1,2 0 0,-1 0 1,0 0-1,1-1 1,-1 0-1,1 0 1,-1 0-1,1-1 0,0 0 1,0 0-1,0 0 1,0-1-1,0 1 0,0-2 1,0 1-1,-1-1 1,1 1-1,10-4 1,-11 3-39,1-1 0,0 0 1,-1 0-1,1 0 1,-1-1-1,0 0 0,0 0 1,0 0-1,0-1 1,0 0-1,-1 1 1,0-2-1,1 1 0,-2 0 1,1-1-1,0 0 1,-1 0-1,0 0 0,0 0 1,0 0-1,3-11 1,-6 13 32,1-1 1,-1 0 0,0 1 0,0-1-1,0 0 1,0 0 0,-1 1 0,1-1-1,-1 0 1,0 1 0,0-1 0,-1 1-1,1-1 1,-1 1 0,1 0-1,-1-1 1,0 1 0,0 0 0,-4-3-1,-26-32-297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5.7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1 15291,'-11'21'898,"0"1"-1,1 0 1,2 1 0,0-1-1,1 2 1,1-1-1,-3 37 1,7-38-715,1 1 0,1-1-1,2 0 1,0 0 0,1 0 0,1 0 0,1-1-1,11 30 1,-11-38-173,0 0 0,-1 1 0,-1 0 0,0-1 0,-1 1 0,0 1-1,-1-1 1,-1 0 0,0 0 0,-1 0 0,-1 0 0,0 0 0,-5 19 0,-14 26 562,28-97-502,2 0 0,1 0 0,3 1 0,0 0 1,3 1-1,32-55 0,-45 85-74,-1 3 1,-1-1 1,1 1-1,0-1 0,1 1 0,-1 0 0,0 0 0,1 0 0,0 0 0,0 0 0,0 0 1,0 1-1,0 0 0,0-1 0,5-1 0,-8 4 2,1 0 0,-1 0 0,0-1 0,1 1-1,-1 0 1,0 0 0,1 0 0,-1 0 0,0 0 0,1 0 0,-1 0-1,0 0 1,1 0 0,-1 0 0,0 0 0,1 0 0,-1 1 0,0-1-1,1 0 1,-1 0 0,0 0 0,1 0 0,-1 0 0,0 1 0,0-1 0,1 0-1,-1 0 1,0 0 0,0 1 0,1-1 0,-1 0 0,0 1 0,1-1-1,0 15 28,-9 17 165,7-30-161,1-2-21,0 1 0,-1-1 0,1 1 0,0-1 0,-1 1 0,1 0 0,0-1 0,0 1 0,0-1 0,-1 1 0,1-1 0,0 1 0,0 0 0,0-1 0,0 1 0,0-1-1,0 1 1,0 0 0,0-1 0,0 1 0,1-1 0,-1 1 0,0-1 0,0 1 0,0 0 0,1-1 0,-1 1 0,0-1 0,1 1 0,-1-1 0,0 1 0,1-1 0,-1 0 0,1 1 0,-1-1 0,0 1 0,1-1 0,-1 0 0,1 1 0,-1-1 0,1 0 0,0 0 0,-1 1-1,1-1 1,-1 0 0,1 0 0,-1 0 0,1 0 0,0 0 0,-1 0 0,1 0 0,-1 0 0,1 0 0,0 0 0,-1 0 0,1 0 0,0 0 0,6-2 67,0 1-1,-1-1 1,1 0-1,6-4 1,-8 4-54,10-4 100,10-5-414,0 1 0,0 2 0,1 0 1,27-3-1,-38 11 5,-6 5-108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5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1 403 17004,'0'0'93,"0"1"1,0-1-1,0 0 1,0 1-1,0-1 1,0 0-1,0 0 1,0 1-1,0-1 1,0 0 0,0 1-1,0-1 1,0 0-1,0 0 1,0 1-1,0-1 1,1 0-1,-1 0 1,0 0-1,0 1 1,0-1-1,0 0 1,1 0 0,-1 1-1,0-1 1,0 0-1,1 0 1,-1 0-1,0 0 1,0 0-1,1 1 1,-1-1-1,0 0 1,0 0-1,1 0 1,-1 0-1,0 0 1,0 0 0,1 0-1,-1 0 1,0 0-1,1 0 1,-1 0-1,13-11 1845,12-27-589,-23 36-1154,30-58 652,38-101-1,-12 26-680,-54 132-149,-3 12-1,-4 19 6,-34 160 36,0-13-235,38-171-1535,3-17 1287,4-23 222,1-16-256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54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41 17876,'-17'11'1856,"7"0"-1360,8-11-544,2-8 3233,13-9-2841,3 0 32,0-4-104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55.4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6 369 17356,'0'1'73,"1"-1"1,0 0 0,-1 1-1,1-1 1,-1 1-1,1-1 1,-1 1 0,1-1-1,-1 1 1,0 0-1,1-1 1,-1 1 0,0-1-1,1 1 1,-1 0-1,0-1 1,0 1 0,1 0-1,-1-1 1,0 1-1,0 0 1,0-1 0,0 1-1,0 0 1,0 0-1,0-1 1,0 1 0,0 0-1,-1-1 1,1 2-1,-7 32 500,4-19 99,2-5-462,0-1-1,1 1 1,-1 0 0,2 0 0,0-1 0,0 1-1,3 13 1,-3-21-197,-1 0 1,1 0-1,-1 0 0,1 0 1,0 0-1,0 0 0,0 0 1,0 0-1,0-1 0,0 1 1,1 0-1,-1-1 0,1 1 1,-1-1-1,1 1 0,-1-1 1,1 1-1,0-1 0,0 0 1,0 0-1,-1 0 0,1 0 1,0-1-1,0 1 0,0 0 0,0-1 1,1 1-1,-1-1 0,0 0 1,0 0-1,0 0 0,0 0 1,0 0-1,0 0 0,0 0 1,1-1-1,-1 1 0,0-1 1,2 0-1,9-4-5,-1 0 1,1-1-1,-2 0 1,1 0-1,-1-2 0,0 1 1,15-14-1,65-70 39,-68 67-32,-22 23-12,21-19 20,-22 20-19,1 0 1,-1-1-1,1 1 0,-1 0 1,0-1-1,1 1 0,-1 0 1,1-1-1,-1 1 0,1 0 0,-1 0 1,1 0-1,-1 0 0,1-1 1,0 1-1,-1 0 0,1 0 0,-1 0 1,1 0-1,-1 0 0,1 0 1,-1 0-1,1 0 0,-1 1 1,1-1-1,0 0 0,-1 0 0,1 0 1,-1 1-1,1-1 0,-1 0 1,0 0-1,1 1 0,-1-1 1,1 0-1,-1 1 0,1-1 0,-1 1 1,0-1-1,1 1 0,-1-1 1,0 0-1,0 1 0,1-1 0,-1 1 1,0-1-1,1 2 0,1 10 101,-1 0 0,0-1-1,0 1 1,-1 0 0,-3 22-1,2-9 67,0 28 279,1-53-443,0 0 1,0 0-1,0 1 1,0-1-1,0 0 1,0 1-1,0-1 1,0 0-1,0 0 1,0 1-1,0-1 1,0 0-1,0 0 1,0 1-1,1-1 1,-1 0-1,0 0 1,0 0 0,0 1-1,0-1 1,1 0-1,-1 0 1,0 0-1,0 1 1,0-1-1,1 0 1,-1 0-1,0 0 1,0 0-1,0 1 1,1-1-1,-1 0 1,0 0-1,0 0 1,1 0-1,-1 0 1,1 0-1,8-7 105,5-13-44,19-39 67,-21 34-121,2 0 0,0 1 0,2 1 0,1 0 0,22-22 0,-39 44-21,1 0 1,0 0 0,0 0-1,0 0 1,0 0 0,0 0-1,0 0 1,1 1-1,-1-1 1,0 1 0,0-1-1,0 0 1,1 1 0,-1 0-1,0-1 1,1 1 0,-1 0-1,0 0 1,2 0-1,-2 0-6,0 0-1,0 1 1,-1-1-1,1 1 1,0-1-1,-1 1 1,1-1-1,-1 1 0,1-1 1,-1 1-1,1-1 1,-1 1-1,1 0 1,-1-1-1,1 1 1,-1 0-1,0 0 1,1-1-1,-1 1 0,0 0 1,0 0-1,1 1 1,0 6-208,0 1 0,-1 0 0,0-1 0,-1 12-1,1-15 23,-5 40-1247,5-42 1322,-1 0 0,0 0 0,1 0 0,-1 0 0,0 0 0,0 0 1,0 0-1,-1-1 0,1 1 0,-1 0 0,-3 3 0,-1-4-606</inkml:trace>
  <inkml:trace contextRef="#ctx0" brushRef="#br0" timeOffset="1">522 0 17836,'3'8'1536,"-2"6"-1312,-1-1-456,-2 0 1176,-4-6-344,-1-5-600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56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73 413 13931,'0'-1'201,"3"-18"1994,-6 14-897,-4 10 305,1 1-1325,0 1 0,1 0 0,0 1 0,1-1 0,0 1 0,0 0 0,0 0 0,-2 8 0,1 3-237,0-1 0,-4 32 0,8-46-51,0 1 0,1 0 0,0 0 0,0 0 0,0 0 0,1-1 0,-1 1 1,3 6-1,-3-10 8,1 1 0,-1-1 1,1 0-1,0 0 1,-1 0-1,1 0 1,0 0-1,0 0 0,0 0 1,0 0-1,0 0 1,0 0-1,0 0 1,0 0-1,0-1 0,0 1 1,1-1-1,-1 1 1,0-1-1,0 1 1,1-1-1,-1 1 0,0-1 1,1 0-1,-1 0 1,0 0-1,1 0 0,-1 0 1,0 0-1,1 0 1,-1 0-1,0 0 1,3-1-1,6-2 3,0 0 1,-1 0-1,1-1 1,-1 0-1,0-1 0,0 0 1,0 0-1,0-1 0,10-9 1,69-68 76,-79 73-62,74-80 51,-78 86-103,-3 8 18,-2 5 13,-1-1 0,0 0 0,0 0-1,-3 11 1,-3 23-1,4-19 4,-1 50-15,4-67 18,0-1 1,1 0-1,-1 1 0,1-1 0,0 0 1,1 0-1,-1 1 0,1-1 0,0 0 1,4 7-1,-5-11 6,0 0-1,0 1 1,0-1 0,0 0 0,0 0-1,0 0 1,0 0 0,1 0-1,-1 0 1,0 0 0,1 0-1,-1-1 1,0 1 0,1 0 0,-1-1-1,1 1 1,-1-1 0,1 0-1,0 1 1,-1-1 0,1 0 0,-1 0-1,1 0 1,-1 0 0,1 0-1,0 0 1,-1-1 0,1 1-1,-1 0 1,1-1 0,-1 1 0,3-2-1,1 0 14,-1-1 0,1 1 0,-1-1 0,0 0 0,0-1-1,0 1 1,0-1 0,6-7 0,6-10 60,-1 0-1,-2-1 0,0-1 1,-1 0-1,-2-1 1,0 0-1,-2 0 0,10-44 1,-16 49-32,-2 20-48,0-1 0,0 0 1,0 0-1,-1 0 0,1 0 1,0 0-1,0 0 1,0 0-1,0 0 0,0 0 1,0 0-1,0 0 0,0 0 1,0 0-1,0 0 0,0 0 1,0 0-1,0 0 0,0 0 1,0 0-1,0 1 0,-1-1 1,1 0-1,0 0 0,0 0 1,0 0-1,0 0 0,0 0 1,0 0-1,0 0 0,0 0 1,0 0-1,0 0 1,0 0-1,0-1 0,-1 1 1,1 0-1,0 0 0,0 0 1,0 0-1,0 0 0,0 0 1,0 0-1,0 0 0,0 0 1,0 0-1,0 0 0,0 0 1,0 0-1,0 0 0,0 0 1,0 0-1,0 0 0,0 0 1,-1-1-1,1 1 0,0 0 1,0 0-1,0 0 1,0 0-1,0 0 0,0 0 1,0 0-1,0 0 0,-11 28-17,-8 57-23,17-73 29,1 0 0,0 0-1,0 1 1,1-1 0,2 14-1,-2-26 13,0 1 1,0 0-1,0-1 0,0 1 0,0 0 0,1-1 0,-1 1 1,0 0-1,0 0 0,1-1 0,-1 1 0,0-1 1,1 1-1,-1 0 0,0-1 0,1 1 0,-1-1 0,1 1 1,-1-1-1,1 1 0,-1-1 0,1 1 0,0-1 0,-1 0 1,1 1-1,1 0 0,-1-1 3,0 0 0,0 0 0,0-1 0,0 1 0,1 0-1,-1 0 1,0-1 0,0 1 0,0 0 0,0-1 0,0 1 0,0-1 0,0 0 0,0 1 0,1-2-1,5-4 16,0 0 0,0 0-1,6-10 1,-12 15-21,72-97 145,-17 20-223,-55 77 58,0-1-1,0 1 1,0 0 0,0-1 0,1 1 0,-1 0 0,0 0 0,1-1 0,-1 1 0,4-1 0,-5 2 15,0 0 1,1 0-1,-1 0 1,0 0 0,0 0-1,1 0 1,-1 0-1,0 0 1,0 0 0,1 1-1,-1-1 1,0 0-1,0 0 1,0 0-1,1 0 1,-1 1 0,0-1-1,0 0 1,0 0-1,0 0 1,1 0 0,-1 1-1,0-1 1,0 0-1,0 0 1,0 1-1,0-1 1,0 0 0,0 0-1,0 1 1,1-1-1,-1 0 1,0 0-1,0 1 1,0-1 0,0 0-1,0 0 1,-1 1-1,1-1 1,0 1 0,-6 41-419,4-34 373,1-3 9,-3 14-269,0 0 1,0 24-1,4-42 296,-1-1-1,1 1 1,0 0-1,0-1 1,0 1-1,0 0 1,1-1-1,-1 1 1,0 0-1,0-1 1,0 1-1,0-1 1,1 1-1,-1-1 1,0 1-1,1 0 1,-1-1-1,0 1 1,1 0-1,8-3-236,9-15-44,14-27-82,-2 0-1,39-80 1,-31 54 158,-11 20 57,-7 12-115,40-57 1,-52 89 279,-7 17 92,-49 181 814,7-42-88,35-122-682,0-1 35,1 0-1,-2 29 1,6-55-163,1 0-1,0 0 1,0 1-1,0-1 1,0 0-1,0 0 1,0 0-1,0 0 1,0 0-1,0 0 1,0 0-1,0 0 1,1 0-1,-1 0 1,0 0-1,1 0 1,-1 0-1,1 0 1,-1 0-1,1-1 1,1 3-1,-2-3-6,1 0 0,0 0-1,0 0 1,-1-1 0,1 1 0,0 0 0,-1 0-1,1 0 1,0-1 0,-1 1 0,1 0 0,-1-1-1,1 1 1,0-1 0,-1 1 0,1-1 0,-1 1-1,1-1 1,-1 1 0,1-1 0,-1 1 0,1-2-1,2-1-10,-1 0 0,0 0 0,0-1 0,0 1 0,0 0 0,-1-1 0,1 0 0,-1 1 0,0-1 0,0 0 0,0-4 0,-22-94 1228,20 94-1085,-2-11 456,2-1 0,1-38-1,0 57-571,0 0-1,1 0 1,-1 0 0,0 0-1,1 0 1,-1 0 0,1 1-1,-1-1 1,1 0 0,0 0-1,-1 1 1,1-1-1,0 0 1,-1 1 0,1-1-1,0 0 1,0 1 0,0-1-1,0 1 1,0-1 0,-1 1-1,1 0 1,0-1-1,0 1 1,0 0 0,0 0-1,0 0 1,0 0 0,0 0-1,0 0 1,1 0 0,38 2-393,-28 0-2,-12-2 374,31-1-1448,-30 1 1414,0 0 0,0 0 0,-1 0 0,1 0 0,0-1 0,0 1 0,0 0-1,-1 0 1,1-1 0,0 1 0,0 0 0,-1-1 0,1 1 0,0-1 0,-1 1 0,1-1 0,0 1 0,-1-1 0,1 0 0,-1 1 0,1-1 0,-1 1 0,1-1 0,-1 0 0,1 0 0,-1 1 0,0-1-1,1 0 1,-1 0 0,0 0 0,0 1 0,0-1 0,1 0 0,-1-1 0,-3-13-594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57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23 16988,'-12'-4'1816,"4"0"-1312,2 1-280,3 1 880,3 1-639,4-1-409,4 0 24,-4-3-64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57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31 243 14483,'-4'3'856,"3"-2"-591,-1 0 1,0 0 0,1 0-1,-1 0 1,0 0-1,0 0 1,0-1 0,1 1-1,-1-1 1,0 1 0,0-1-1,-4 1 1,18-15 1989,23-18-1489,1 1 0,1 2 1,55-32-1,-89 59-753,4-2 3,0 0 0,0 1 0,11-4 0,-17 6-16,0 1 0,1-1-1,-1 1 1,0-1 0,0 1-1,0 0 1,0 0 0,1 0 0,-1 0-1,0 0 1,0 0 0,1 0-1,-1 0 1,0 0 0,0 0 0,0 1-1,0-1 1,1 1 0,-1-1-1,0 0 1,0 1 0,0 0-1,0-1 1,0 1 0,0 0 0,0 0-1,0-1 1,0 1 0,0 0-1,-1 0 1,2 2 0,0 2-5,0-1 1,-1 1-1,1 0 1,-1 0-1,-1 1 1,1-1-1,-1 0 1,0 0-1,0 0 0,0 0 1,-1 0-1,-1 6 1,-2 13-17,-11 28 1,12-42 17,-49 135 63,70-205 87,13-92-1,-28 139-136,4-31 13,4-67 1,-11 115-58,0 0 0,1 1 1,0-1-1,0 0 1,0 0-1,0 0 0,0 0 1,1 0-1,0 0 1,-1 0-1,4 4 0,-3-6-66,0 0-1,-1 0 1,1-1-1,0 1 1,0-1-1,0 1 1,0-1-1,1 0 0,-1 0 1,0 0-1,0 0 1,1 0-1,-1 0 1,1-1-1,-1 1 1,0-1-1,1 1 1,-1-1-1,1 0 0,-1 0 1,5-1-1,0 0-143,0 0-1,-1 0 0,1-1 1,0 0-1,0 0 0,-1-1 1,1 1-1,-1-2 0,0 1 1,9-7-1,14-11-651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58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0 18356,'-3'20'1166,"1"-1"1,0 34-1,2-36-918,6 411 941,-1-399-1118,-1-17-106,-4-12 31,0 0 0,0 0 0,0 0 0,0 0 0,0 0 0,0 1 0,0-1-1,0 0 1,0 0 0,0 0 0,0 0 0,0 0 0,0 0 0,0 0 0,0 0 0,0 0 0,0 0 0,0 0-1,0 1 1,0-1 0,0 0 0,0 0 0,0 0 0,0 0 0,0 0 0,0 0 0,0 0 0,1 0 0,-1 0 0,0 0-1,0 0 1,0 0 0,0 0 0,0 0 0,0 1 0,0-1 0,0 0 0,0 0 0,0 0 0,0 0 0,0 0-1,0 0 1,1 0 0,-1 0 0,0 0 0,0 0 0,0 0 0,0 0 0,0 0 0,0 0 0,0 0 0,0 0 0,0 0-1,0 0 1,1 0 0,-1 0 0,0 0 0,0 0 0,0-1 0,0 1 0,0 0 0,0 0 0,0 0 0,0 0-1,0 0 1,0 0 0,1-4-95,0 1-1,0-1 1,-1 1-1,1-1 1,-1 0-1,0 1 1,0-1-1,0 1 1,-1-1-1,-1-6 1,-12-41-769,9 34 523,-25-71-1238,27 78 1562,-2 1 1,1 0 0,-1 0-1,-1 0 1,0 1 0,-12-15-1,18 23 59,0 0-1,0 0 0,0 0 0,0 1 0,0-1 1,0 0-1,-1 0 0,1 0 0,0 0 0,0 0 0,0 0 1,0 0-1,0 0 0,0 0 0,0 0 0,0 0 1,0 1-1,0-1 0,0 0 0,-1 0 0,1 0 1,0 0-1,0 0 0,0 0 0,0 0 0,0 0 1,0 0-1,0 0 0,-1 0 0,1 0 0,0 0 0,0 0 1,0 0-1,0 0 0,0 0 0,0 0 0,0 0 1,0 1-9,1-1 1,-1 1-1,1 0 0,0 0 1,-1 0-1,1-1 1,0 1-1,0 0 1,-1-1-1,1 1 1,0 0-1,0-1 0,0 1 1,0-1-1,1 1 1,8 1-46,-1-1 1,0 1-1,0-2 1,0 1-1,1-1 1,-1-1-1,14-2 1,63-16-128,-85 19 142,47-14-97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58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1 18148,'-63'72'2728,"46"-54"-2093,1 0 0,-25 35 0,52-62-878,1 1 1,0 0-1,0 1 1,14-7-1,-22 12 189,0 0-7,0-1 0,1 1 0,-1 0 0,1 0 0,-1 1 0,1 0 0,0-1 0,0 1-1,0 1 1,9-1 0,-13 1 55,1 0 1,-1 1-1,1-1 0,-1 0 0,0 1 0,1-1 0,-1 1 0,0 0 0,1-1 0,-1 1 0,0 0 0,0 0 0,1 0 0,-1 0 0,1 2 0,0-1 32,0 0 1,-1 1-1,0-1 0,1 1 0,-1 0 0,0-1 0,0 1 1,-1 0-1,1-1 0,0 6 0,0 2 114,0 0 0,-1 0 0,-1 0 1,0-1-1,0 1 0,-1 0 0,0-1 0,-1 1 0,0-1 0,0 1 0,-1-1 0,0 0 0,-1-1 1,0 1-1,0-1 0,-1 0 0,0 0 0,0 0 0,-14 11 0,19-17-167,-1-1-1,0 0 0,1 0 1,-1 0-1,0 0 1,0 0-1,0 0 1,0 0-1,0 0 0,0-1 1,0 1-1,0-1 1,0 0-1,0 0 1,0 1-1,0-1 1,0-1-1,0 1 0,-1 0 1,1 0-1,-3-2 1,3 1-11,1 1 1,-1-1-1,0 0 0,1 0 1,-1-1-1,1 1 1,0 0-1,-1 0 1,1-1-1,0 1 0,0-1 1,0 1-1,0-1 1,0 1-1,0-1 1,0 0-1,0 0 0,1 1 1,-1-1-1,1 0 1,-1 0-1,1 0 1,0 1-1,0-4 0,0-22-368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6:59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4 253 15411,'0'0'64,"0"0"-1,1-1 0,-1 1 1,0 0-1,0 0 0,1 0 1,-1 0-1,0 0 0,1 0 1,-1 1-1,0-1 0,0 0 1,1 0-1,-1 0 0,0 0 1,1 0-1,-1 0 0,0 0 1,0 1-1,1-1 0,-1 0 1,0 0-1,0 0 0,0 0 1,1 1-1,-1-1 0,0 0 1,0 0-1,0 1 0,0-1 1,1 0-1,-1 0 0,0 1 1,2 14 1097,-5 22-183,3-32-743,-2 5-45,-5 77 638,6-75-778,1 0-1,1 0 0,0 0 0,0 0 0,4 12 1,-4-22-44,-1-1 1,0 1-1,1-1 1,-1 1-1,1-1 1,-1 1-1,1-1 1,0 0-1,0 1 1,-1-1-1,1 0 1,0 1-1,0-1 1,0 0-1,1 0 1,-1 0-1,0 0 1,0 0-1,1 0 1,-1 0-1,0-1 1,3 2-1,-3-2 5,1 0-1,0 0 1,-1 0-1,1 0 1,0 0-1,0 0 1,-1-1-1,1 1 1,0 0-1,-1-1 1,1 0-1,0 1 1,-1-1-1,1 0 1,-1 0-1,3-1 1,4-5 28,1 0 1,-2 0-1,1-1 1,-1 0-1,7-10 1,0-1 19,-2 0 0,0-1 0,-1 0-1,-1-1 1,-1-1 0,-1 1 0,-1-1 0,0 0 0,-2-1 0,-1 0-1,-1 1 1,0-1 0,-2 0 0,-3-38 0,2 55-46,-1 0 0,-1-1 0,1 1 1,-1 0-1,0 0 0,-1 0 0,1 0 0,-1 1 1,0-1-1,-1 1 0,1 0 0,-6-6 0,7 9-9,0 0-1,0 1 1,0-1-1,0 1 1,0-1-1,0 1 1,0 0-1,0 0 0,-1 0 1,1 0-1,-1 0 1,1 0-1,0 1 1,-1-1-1,1 1 1,-1 0-1,1 0 1,-1 0-1,1 0 1,-1 0-1,0 0 1,1 1-1,0-1 1,-1 1-1,1 0 0,-1-1 1,1 1-1,0 0 1,-1 1-1,1-1 1,0 0-1,0 1 1,-3 2-1,-2 2 0,0 0-1,1 0 0,-1 1 1,1 0-1,1 0 0,-1 1 1,2 0-1,-1-1 0,1 2 1,-6 13-1,2-1-9,1 1-1,0 0 1,-3 26-1,9-41 6,0 0-1,0 1 0,0-1 1,1 1-1,1 9 0,-1-16 1,0 1 0,1-1-1,-1 0 1,0 0 0,1 0-1,-1 1 1,0-1 0,1 0-1,-1 0 1,1 0 0,0 0 0,-1 0-1,1 0 1,0 0 0,0 0-1,-1 0 1,1 0 0,0 0-1,0-1 1,0 1 0,0 0-1,0-1 1,0 1 0,1 0 0,-1-1-1,0 0 1,0 1 0,0-1-1,0 0 1,1 1 0,-1-1-1,0 0 1,0 0 0,0 0-1,1 0 1,-1 0 0,0 0 0,0 0-1,1 0 1,0-1 0,11-3-85,-1 1 0,0-2 0,0 0 1,-1 0-1,0-1 0,1-1 1,9-8-1,-12 9 9,1-1 0,-1 2 0,1-1 0,0 1 0,0 0 0,0 1 0,1 1 0,0-1 0,21-2 0,-30 5 74,0 1 0,0 0-1,-1 0 1,1 0 0,0 1 0,0-1 0,0 0 0,-1 1-1,1-1 1,0 1 0,-1-1 0,1 1 0,0 0 0,-1 0-1,1 0 1,-1 0 0,1 0 0,-1 0 0,0 0 0,3 3 0,-2-2 22,-1 1 0,0-1 0,1 1 0,-1 0 0,0-1 0,0 1 1,0 0-1,-1 0 0,1 0 0,-1 0 0,1 4 0,-1 5 92,-1 0-1,0 0 1,-1 0-1,0 0 0,-4 13 1,-41 104 860,46-125-968,18-72-1797,3 26 1401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00.2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42 350 17148,'-14'38'1369,"-7"24"-301,19-56-864,1 0 0,-1 0-1,1 0 1,1 1-1,-1-1 1,1 0-1,1 8 1,-1-13-186,0-1-1,0 0 1,0 1 0,0-1-1,0 1 1,0-1 0,0 0 0,0 1-1,1-1 1,-1 0 0,0 1-1,0-1 1,0 0 0,0 1 0,1-1-1,-1 0 1,0 0 0,0 1-1,1-1 1,-1 0 0,0 0 0,1 1-1,-1-1 1,0 0 0,0 0-1,1 0 1,-1 1 0,0-1 0,1 0-1,-1 0 1,1 0 0,-1 0-1,0 0 1,1 0 0,-1 0 0,0 0-1,1 0 1,-1 0 0,0 0-1,1 0 1,-1 0 0,1 0 0,-1 0-1,0 0 1,1-1 0,-1 1-1,0 0 1,1 0 0,-1 0 0,0 0-1,0-1 1,1 1 0,-1 0-1,0 0 1,1-1 0,-1 1 0,0-1-1,17-15 178,-16 16-181,19-23-150,0-2 0,-2 0 0,-1-1 0,-1-1 0,-1 0 0,13-35 0,-41 97-28,2 0-1,1 1 1,-9 71-1,19-105 185,0 0 0,-1 1-1,1-1 1,0 1 0,0-1-1,0 1 1,1-1 0,-1 0 0,1 1-1,-1-1 1,1 1 0,0-1-1,0 0 1,2 4 0,-3-6-13,0 1 1,1-1 0,-1 0-1,0 1 1,1-1 0,-1 0 0,1 0-1,-1 0 1,0 1 0,1-1 0,-1 0-1,1 0 1,-1 0 0,1 0 0,-1 0-1,1 0 1,-1 0 0,1 0 0,-1 0-1,0 0 1,1 0 0,-1 0 0,1 0-1,-1 0 1,1-1 0,0 1-1,18-16 151,-2-4-89,-1 0 0,-2-2 1,22-40-1,27-74-147,-61 132 71,16-46-233,-35 79-43,-7 33 693,3 1 0,-23 116 0,43-172-372,0-2 5,0 0 0,0 0 0,1 0 0,-1 1 0,1-1 0,0 0 0,0 1 0,1-1 0,1 7 0,-2-12-40,0 1 1,1 0-1,-1-1 1,0 1-1,0-1 1,0 1-1,1-1 1,-1 1-1,0-1 1,1 1-1,-1-1 1,1 1-1,-1-1 1,0 0-1,1 1 1,-1-1 0,1 0-1,-1 1 1,1-1-1,-1 0 1,1 1-1,-1-1 1,1 0-1,-1 0 1,1 0-1,0 0 1,-1 1-1,1-1 1,-1 0-1,1 0 1,0 0-1,-1 0 1,1 0-1,-1 0 1,1-1-1,-1 1 1,1 0-1,0 0 1,-1 0-1,1 0 1,-1-1-1,1 1 1,-1 0-1,1-1 1,-1 1-1,1 0 1,-1-1-1,1 1 1,-1 0-1,0-1 1,1 0-1,26-27-130,-1-8-9,-1-2 1,-2 0-1,-2-2 1,18-44-1,-11 10 43,27-112 1,-52 173 162,0 1 0,-1-1 0,2-22 0,-8 23 121,-3 14-25,-6 16 25,1 6-103,0 1-1,2 1 1,1 0 0,1 0 0,1 1 0,1-1-1,-3 40 1,8-52-110,0 0 0,1-1 0,1 1 0,0 0 0,1 0 0,0-1 0,1 1 0,1-1 0,0 0 0,1 0 0,0 0 0,1-1 0,0 0 0,1 0 0,0 0 0,15 16 0,-6-15-202,-10-12 24,-5-11-29,-5-4 108,-1 1 1,0 0-1,-1 0 1,0 1-1,-9-14 1,-44-60 139,33 51 258,-1-2 556,29 36-419,8 6-229,18 12-314,-18-11-81,-8-4 160,10 6-672,1-1 0,0-1 0,0 1 1,22 6-1,-33-12 596,1-1 1,0 1-1,0 0 1,0-1-1,0 1 1,0-1-1,0 0 1,0 0-1,0-1 1,0 1-1,0 0 1,0-1-1,0 0 1,0 0-1,0 0 1,0 0-1,0 0 1,-1 0-1,1-1 1,0 1-1,-1-1 1,0 0-1,1 0 1,-1 0-1,0 0 1,0 0-1,0 0 1,3-4-1,144-232 1411,-140 224-1328,1 0 635,-18 33 66,-5 9-241,2 1 1,1 0-1,1 0 1,2 1 0,1-1-1,1 2 1,-1 38-1,5-59-304,1-1 0,1 1 1,0-1-1,0 0 0,1 1 0,4 12 0,-6-21-99,1 1 0,-1 0-1,1-1 1,0 1 0,-1-1 0,1 1 0,0-1 0,0 1-1,0-1 1,0 1 0,1-1 0,-1 0 0,0 0 0,0 1-1,1-1 1,-1 0 0,1 0 0,-1-1 0,1 1 0,-1 0-1,1 0 1,0-1 0,-1 1 0,1-1 0,0 1 0,-1-1-1,1 0 1,0 0 0,0 0 0,-1 0 0,1 0 0,0 0-1,0 0 1,-1 0 0,1-1 0,0 1 0,0-1 0,-1 1-1,1-1 1,-1 0 0,1 1 0,-1-1 0,3-2 0,6-3-24,0 0 1,-1-1 0,1 0 0,-1-1 0,-1 0-1,1 0 1,-1-1 0,12-18 0,-8 8-70,1 0 0,-2-1 1,14-34-1,-24 52 63,0-1-1,0 1 0,0 0 1,-1 0-1,1 0 1,-1-1-1,0 1 0,0 0 1,1-1-1,-2-2 1,1 5 14,0 0 0,0 0 1,0 0-1,0 0 0,0 0 1,0-1-1,0 1 1,0 0-1,0 0 0,0 0 1,0 0-1,0 0 0,-1 0 1,1 0-1,0 0 0,0 0 1,0 0-1,0 0 0,0 0 1,0-1-1,0 1 0,-1 0 1,1 0-1,0 0 1,0 0-1,0 0 0,0 0 1,0 0-1,0 0 0,-1 0 1,1 0-1,0 0 0,0 0 1,0 0-1,0 1 0,0-1 1,0 0-1,0 0 0,-1 0 1,1 0-1,0 0 1,0 0-1,0 0 0,0 0 1,0 0-1,0 0 0,0 0 1,0 0-1,0 1 0,0-1 1,-1 0-1,-9 14 19,-3 11 163,2 0 0,0 1 0,2 0 0,1 0 0,1 1 0,1 0 0,-4 48-1,11-31 178,-1-43-362,0-1 1,0 1 0,0 0-1,1 0 1,-1 0 0,0 0-1,1 0 1,-1 0 0,0-1-1,1 1 1,-1 0 0,1 0-1,-1 0 1,1-1 0,0 1-1,-1 0 1,2 0 0,-2-1-26,1 0 1,0 0 0,-1 0 0,1 0 0,0 0-1,-1 0 1,1 0 0,0 0 0,-1 0 0,1 0 0,0-1-1,-1 1 1,1 0 0,0 0 0,-1-1 0,1 1 0,-1 0-1,1-1 1,-1 1 0,1-1 0,-1 1 0,1-1 0,-1 1-1,1-1 1,-1 1 0,1-1 0,-1 0 0,6-7-390,0 0 0,-1 0 0,0-1 0,0 1 1,-1-1-1,4-12 0,16-60-898,-15 28 290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00.8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48 135 15211,'-11'-2'1489,"2"8"-969,-3 6-240,5 1 968,1 1-592,3-2-880,3-2 56,2-4 120,7-2-88,2-4-104</inkml:trace>
  <inkml:trace contextRef="#ctx0" brushRef="#br0" timeOffset="1">157 259 15571,'1'17'518,"0"0"0,-1 0 0,-1 0-1,0 0 1,-1 0 0,-1 0-1,-6 18 1,-4 35 1098,13-69-1579,-1 0 1,1 0 0,0 0-1,0 0 1,-1 0 0,1 0 0,0 1-1,0-1 1,0 0 0,0 0-1,1 0 1,-1 0 0,0 0 0,0 0-1,1 0 1,-1 1 0,0-1-1,1 0 1,-1 0 0,1 0 0,0 1-1,0-2-16,0 0-1,0 0 0,0-1 1,-1 1-1,1 0 0,0 0 1,0-1-1,0 1 0,-1 0 1,1-1-1,0 1 0,-1-1 0,1 1 1,0-1-1,-1 1 0,1-1 1,-1 1-1,1-1 0,0 0 1,0-1-1,30-42 165,72-139-73,-77 131-71,31-89 0,-55 133-28,0 0 0,0 1 0,-1-1 1,0 0-1,0-10 0,-1 17-9,0 0-1,0 0 0,0 0 1,0 0-1,0 0 1,-1 0-1,1 0 0,0 0 1,0 0-1,-1 1 1,1-1-1,-1 0 1,1 0-1,-1 0 0,1 0 1,-1 0-1,1 1 1,-1-1-1,0 0 0,0 0 1,-1 0-2,1 1 0,0 0 0,0 0 1,0 0-1,-1 0 0,1 0 0,0 0 0,0 0 0,0 0 1,-1 0-1,1 0 0,0 1 0,0-1 0,0 0 1,0 1-1,0-1 0,0 1 0,-1 0 0,1-1 0,0 1 1,1 0-1,-2 0 0,-9 7-7,1 0 0,0 0 0,0 1 1,1 0-1,0 1 0,1 0 0,0 0 0,-13 23 1,17-26 12,0 0 1,1 0 0,0 1-1,0 0 1,1-1 0,-1 1 0,2 0-1,-1 0 1,1 0 0,1 0-1,-1 0 1,1 1 0,1-1 0,-1 0-1,4 12 1,-3-16 13,0-1-1,1 1 1,0-1-1,0 1 1,0-1-1,0 0 1,0 1-1,0-1 1,1 0-1,0 0 1,-1-1-1,1 1 1,0-1-1,0 1 1,1-1-1,-1 0 1,0 0-1,1 0 1,0-1 0,-1 1-1,1-1 1,4 1-1,34 5-1073,-12-9-3847,-47 6 3842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5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70 160 13539,'11'16'4919,"4"5"-413,-14-20-4417,0-1-1,0 1 1,-1-1 0,1 1 0,0-1-1,0 0 1,0 1 0,-1-1-1,1 0 1,0 1 0,0-1 0,0 0-1,0 0 1,0 0 0,0 0 0,0 0-1,-1 0 1,1 0 0,0 0-1,0 0 1,0-1 0,0 1 0,0 0-1,0 0 1,1-1 0,3-2 29,0 0 1,0 0-1,-1-1 1,1 1-1,-1-1 1,1 0-1,-1 0 1,0-1-1,5-7 1,27-47 92,-32 50-175,0 0-1,0 0 1,3-12 0,-6 19-31,-1 1 0,1-1-1,-1 1 1,1-1 0,-1 1 0,0-1 0,0 0 0,0 1 0,0-1 0,0 0 0,0 1 0,0-1 0,0 0 0,-1 1 0,1-1 0,0 1 0,-1-1 0,0 0 0,1 1 0,-1-1 0,0 1 0,0 0 0,0-1 0,0 1 0,0 0-1,0-1 1,-1 0 0,0 1 0,1 1-1,-1-1 0,1 1 1,-1-1-1,1 1 0,-1 0 1,1 0-1,-1 0 1,0 0-1,1 0 0,-1 0 1,1 0-1,-1 0 0,1 1 1,-1-1-1,1 1 0,-1-1 1,1 1-1,-1-1 0,-1 2 1,-28 18 50,18-8-23,-1 0-1,2 1 0,0 0 1,0 1-1,1 0 1,1 1-1,0 1 1,1-1-1,1 1 0,0 1 1,1 0-1,1 0 1,1 0-1,0 1 0,-3 27 1,8-43-46,0 0-1,-1 0 1,1 0 0,0 0 0,0 1-1,1-1 1,-1 0 0,0 0 0,1 0-1,-1 0 1,1 0 0,0 0 0,-1 0-1,1 0 1,0 0 0,0 0 0,0-1-1,1 1 1,-1 0 0,0-1 0,1 1-1,-1 0 1,1-1 0,-1 0 0,1 1 0,0-1-1,0 0 1,-1 0 0,1 0 0,0 0-1,0 0 1,0-1 0,0 1 0,0 0-1,0-1 1,0 0 0,1 1 0,-1-1-1,0 0 1,0 0 0,0 0 0,0 0-1,4-1 1,4-1-186,-1-1 0,1 0 0,0-1 0,-1 0 0,0 0 0,17-11 0,-16 9 64,23-14-294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02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116 352 17844,'-7'3'160,"1"-1"0,0 2 0,-1-1 1,1 1-1,1-1 0,-1 2 0,0-1 0,1 1 0,0-1 1,0 2-1,0-1 0,1 0 0,0 1 0,-6 10 0,6-10-162,0 1-1,1-1 1,0 1-1,0 0 0,0 0 1,1 0-1,0 1 0,0-1 1,1 0-1,0 1 1,1-1-1,-1 1 0,2 10 1,-1-18-5,0 0 1,0 1 0,0-1 0,0 0-1,0 1 1,0-1 0,0 1 0,0-1-1,0 0 1,1 1 0,-1-1 0,0 0 0,0 1-1,0-1 1,0 0 0,1 0 0,-1 1-1,0-1 1,0 0 0,1 1 0,-1-1-1,0 0 1,0 0 0,1 0 0,-1 1-1,0-1 1,1 0 0,-1 0 0,0 0-1,1 0 1,-1 0 0,0 0 0,1 1-1,-1-1 1,0 0 0,1 0 0,-1 0 0,1 0-1,-1 0 1,0 0 0,1 0 0,-1-1-1,0 1 1,1 0 0,-1 0 0,0 0-1,1 0 1,-1 0 0,0 0 0,1-1-1,-1 1 1,0 0 0,0 0 0,1 0-1,-1-1 1,0 1 0,1 0 0,-1-1-1,0 1 1,0 0 0,0 0 0,1-1 0,-1 0-1,16-18-295,-13 13 211,15-18-237,-17 23 320,-1 1 0,1-1 0,0 1 0,-1 0 0,1-1 0,-1 1 0,1 0-1,0-1 1,-1 1 0,1 0 0,0 0 0,-1-1 0,1 1 0,0 0 0,0 0 0,-1 0 0,1 0-1,0 0 1,0 0 0,-1 0 0,1 0 0,0 0 0,-1 1 0,1-1 0,0 0 0,-1 0 0,1 1-1,0-1 1,-1 0 0,1 1 0,0-1 0,-1 0 0,1 1 0,-1-1 0,1 1 0,-1-1 0,1 1-1,0 0 1,4 7-30,1 1 1,-1-1-1,-1 1 0,0 0 0,0 1 0,-1-1 0,0 1 0,3 16 0,-1-8 18,10 44 224,-2 1 0,-2 0-1,-4 1 1,-2 0 0,-8 127 0,2-181-52,1-1 0,-2 0 1,0 0-1,0 0 0,0 1 0,-6 10 0,8-19-136,0-1 0,0 1-1,-1-1 1,1 1-1,0-1 1,0 1-1,0-1 1,-1 1 0,1-1-1,0 1 1,-1-1-1,1 0 1,0 1-1,-1-1 1,1 0 0,-1 1-1,1-1 1,0 0-1,-1 1 1,1-1-1,-1 0 1,1 0 0,-1 1-1,1-1 1,-1 0-1,1 0 1,-1 0-1,1 0 1,-1 0 0,1 0-1,-1 0 1,1 0-1,-1 0 1,1 0 0,-1 0-1,1 0 1,-1 0-1,1 0 1,-1 0-1,1-1 1,-1 1 0,1 0-1,-1 0 1,1-1-1,-1 1 1,1 0-1,-1 0 1,1-1 0,0 1-1,-1-1 1,1 1-1,0 0 1,-1-1-1,1 1 1,0-1 0,0 1-1,-1-1 1,1 1-1,0-1 1,0 1-1,0-1 1,-1 0 0,-11-31 329,4-11-420,2 1 0,1-1 0,2 0 0,3-1 0,9-84 0,-6 103-52,1 0 1,7-26-1,-9 45 96,0-1 0,0 1 0,1 0 0,0-1 0,0 1 0,0 0 0,1 1 0,0-1 0,0 1 0,0-1 0,1 1 0,6-6 0,-8 9 21,1 0 0,0 1 0,-1-1 0,1 1 0,0 0 0,0 0 0,0 0 0,0 0 0,0 1 0,0-1 0,0 1-1,0 0 1,0 0 0,0 1 0,0-1 0,5 2 0,-6-1 8,1 0 0,-1-1 0,1 1 0,0-1 0,0 0 0,-1 0 0,1 0 0,0 0 0,-1-1 0,1 0 0,-1 1 0,1-1 0,0-1 0,-1 1 0,0 0 0,1-1-1,-1 0 1,6-4 0,-3 0 11,0-1-1,0 0 1,-1 0-1,0-1 0,0 0 1,-1 1-1,0-2 1,0 1-1,-1 0 0,4-15 1,-4 13 4,-1-1 0,0 0 1,0 1-1,-1-1 0,-1 0 1,0 0-1,0 0 0,-3-15 0,0 21 1,0 13-25,0 17-12,3-7 17,0 0 0,1 0 0,1-1 0,1 1 0,1-1 0,0 0 0,1 0 0,1 0 0,0 0 0,14 24 0,-19-39 7,1 0 0,-1 0 0,1 0 1,-1 0-1,1 0 0,0 0 0,0-1 0,-1 1 1,1-1-1,1 1 0,-1-1 0,0 1 0,0-1 1,0 0-1,1 0 0,-1 0 0,4 0 0,-4-1 5,1 0 0,0 0 0,-1 0 0,1 0 0,0-1 0,0 1 0,-1-1 0,1 1 0,-1-1 0,1 0 0,-1 0 0,1-1 0,-1 1 0,0 0 0,1-1 0,-1 1 0,2-3 0,9-8 16,0 0-1,-1-1 0,-1 0 1,0-1-1,-1 0 1,-1-1-1,0 0 0,7-17 1,6-18 47,20-64 0,-34 82-95,-1 8-154,-6 45 42,-2 84 96,1-94 69,1-1 0,0 0 0,1 0 0,0 0 0,1 0 0,0 0 0,8 19 0,-10-28-14,0 0 0,-1 0 0,1 1 0,0-1 0,0 0 0,-1 0 0,1 0 0,0 0 0,0 0 0,0 0 0,0 0 0,1 0 0,-1 0 0,0 0 0,0-1 0,0 1 0,1-1 0,-1 1 0,0-1 0,1 1 0,-1-1 0,0 1 0,1-1-1,-1 0 1,1 0 0,-1 0 0,1 0 0,-1 0 0,0 0 0,1 0 0,-1 0 0,1-1 0,-1 1 0,0-1 0,1 1 0,-1-1 0,0 1 0,0-1 0,1 0 0,-1 1 0,2-3 0,4-2 48,-1 0 0,1-1 1,-1 0-1,-1 0 0,10-13 1,5-11 23,-2 0 0,0-2-1,-3 0 1,0-1 0,-3 0 0,0-1 0,-2-1 0,-2 0 0,-1 0 0,-2 0 0,1-38 0,-5 65-74,0 6-9,-1 0 0,0 1 1,1-1-1,-1 0 0,0 0 0,0 0 0,0 0 0,0 0 0,0 0 0,-1 0 0,1 1 1,-1-1-1,1 0 0,-1 0 0,0 0 0,1 1 0,-1-1 0,0 0 0,0 1 0,-2-3 1,3 4-3,0 0 0,0 0 0,-1 0 0,1 0 0,0 0 1,-1 0-1,1 0 0,0 0 0,0 0 0,-1 0 1,1 0-1,0 0 0,-1 0 0,1 0 0,0 0 0,0 0 1,-1 0-1,1 0 0,0 0 0,-1 0 0,1 0 0,0 0 1,0 1-1,-1-1 0,1 0 0,0 0 0,0 0 0,-1 1 1,1-1-1,0 0 0,0 0 0,0 0 0,0 1 1,-1-1-1,1 0 0,0 1 0,0-1 0,-3 5 3,1-1-1,0 1 1,0 0 0,0 0-1,1 0 1,0 0-1,0 0 1,-1 7-1,0 48-2,2-43 4,2 148 33,0-139-28,2-1 0,0 1 0,1-1 1,12 32-1,-14-49-6,1-1 1,-1 0 0,1 0 0,9 12 0,-12-18-11,0 1 1,0-1-1,0 0 0,1 0 1,-1 1-1,0-1 0,1 0 1,-1 0-1,1 0 0,-1-1 1,1 1-1,2 1 0,-4-2-6,1 0 0,0 0 0,0 0 1,0 0-1,0 0 0,-1 0 0,1 0 0,0-1 0,0 1 0,0 0 0,-1 0 0,1-1 0,0 1 0,0 0 0,-1-1 1,1 1-1,0-1 0,0 1 0,-1-1 0,1 1 0,-1-1 0,1 1 0,0-1 0,-1 0 0,1 1 0,0-2 1,1-2-39,0 0 1,-1 0-1,1 1 1,-1-1 0,1 0-1,-1-1 1,-1 1-1,1 0 1,0 0 0,-1 0-1,0 0 1,0-1-1,0 1 1,-1 0 0,1 0-1,-1 0 1,0 0-1,0 0 1,-2-5 0,-2-3-57,0 0 0,0 0 0,-1 1 0,0 0 0,-9-13 0,2 8 199,0 0 0,-1 1 0,-1 1 1,0 0-1,-1 1 0,-33-22 0,39 31 435,15 8-212,16 11-114,-4-8 4,1-1 0,0 0-1,1-1 1,-1-1 0,31 2-1,-3-6-1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02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64 14171,'5'-6'334,"0"0"0,1 1 0,-1 0 0,1 0 0,0 0-1,0 1 1,0 0 0,1 0 0,0 0 0,-1 1 0,1 0 0,1 0 0,7-1 0,-12 3-243,0 0 1,0 1-1,1 0 0,-1-1 1,0 1-1,0 0 1,0 1-1,1-1 1,-1 1-1,0-1 0,0 1 1,0 0-1,0 0 1,0 0-1,0 0 0,0 1 1,0-1-1,-1 1 1,1 0-1,0 0 1,-1 0-1,0 0 0,1 0 1,-1 0-1,0 1 1,0-1-1,0 1 1,0 0-1,-1-1 0,1 1 1,-1 0-1,0 0 1,2 5-1,1 3 30,-1 1 0,0 0-1,-1 0 1,-1 0 0,0 0 0,0 0-1,-1 1 1,-1-1 0,0 0 0,-3 14-1,-3 9 74,-2 1-1,-15 37 0,-45 88 359,48-116-402,20-41-129,-1-1 0,1 0-1,0 0 1,0 0 0,0 1 0,0-1 0,1 1-1,-1-1 1,1 4 0,0-6-15,0-1 0,0 1 0,0-1 1,0 1-1,0-1 0,0 0 0,0 1 0,1-1 0,-1 1 0,0-1 0,0 0 1,1 1-1,-1-1 0,0 0 0,0 1 0,1-1 0,-1 0 0,0 1 1,1-1-1,-1 0 0,1 0 0,-1 1 0,0-1 0,1 0 0,-1 0 0,1 1 1,1-1 1,-1 0 1,1 0 0,-1 0 0,1 0-1,-1 0 1,1 0 0,-1-1 0,1 1-1,-1 0 1,1-1 0,2 0 0,16-7-186,-1-1-1,0-1 1,0-1 0,-1 0 0,-1-2 0,0 0 0,0 0 0,-1-2 0,-1 0-1,24-31 1,-23 24-216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03.2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61 14627,'10'0'1088,"1"0"-984,10-7-160,0 0 280,4-8-248,2 1-72,7-3 24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03.8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50 535 15483,'0'0'28,"0"0"-1,0 0 0,0 0 1,0 1-1,0-1 0,0 0 1,0 0-1,0 0 0,0 0 1,0 0-1,0 0 0,0 1 1,0-1-1,1 0 0,-1 0 1,0 0-1,0 0 0,0 0 1,0 0-1,0 0 0,0 0 1,0 0-1,0 1 0,0-1 1,1 0-1,-1 0 0,0 0 1,0 0-1,0 0 0,0 0 1,0 0-1,0 0 0,0 0 1,1 0-1,-1 0 0,0 0 1,0 0-1,0 0 0,0 0 1,0 0-1,0 0 0,1 0 1,-1 0-1,0 0 0,0 0 1,0 0-1,0 0 0,0 0 1,0 0-1,0 0 0,1-1 1,-1 1-1,0 0 0,0 0 1,0 0-1,0 0 0,0 0 1,0 0-1,0 0 0,0 0 1,0 0-1,0-1 0,0 1 1,0 0-1,1 0 0,-1 0 1,0 0-1,0 0 0,6-16 743,1-20-344,-6 28-390,0 0-1,0 0 0,-1 0 0,0 0 1,0 0-1,-1 0 0,0 0 1,0 0-1,-1 1 0,-4-13 0,6 19-31,0 0-1,0 1 1,-1-1-1,1 1 0,0-1 1,0 1-1,-1-1 0,1 0 1,0 1-1,-1-1 1,1 1-1,-1-1 0,1 1 1,0 0-1,-1-1 1,1 1-1,-1-1 0,1 1 1,-1 0-1,1 0 0,-1-1 1,0 1-1,1 0 1,-1 0-1,1-1 0,-1 1 1,1 0-1,-1 0 0,0 0 1,1 0-1,-1 0 1,0 0-1,1 0 0,-1 0 1,1 0-1,-1 0 1,0 0-1,1 1 0,-1-1 1,1 0-1,-1 0 0,1 1 1,-1-1-1,0 0 1,1 0-1,-1 1 0,1-1 1,0 1-1,-1-1 1,1 0-1,-1 1 0,1-1 1,0 1-1,-1-1 0,1 1 1,0 0-1,-1-1 1,1 2-1,-3 2 16,0 1 0,0 0 1,0 0-1,1 0 0,-2 7 0,-1 6 0,2-1 0,0 1 0,1 0 0,0 0 0,2 0 0,0 0 0,1 0-1,1 0 1,0 0 0,6 19 0,-7-34-19,0 0 0,0 0 0,0 0 0,0 0 0,0-1 0,1 1 0,-1-1 0,1 1-1,0-1 1,0 1 0,0-1 0,0 0 0,0 0 0,0 0 0,1 0 0,-1 0 0,4 2 0,-4-3-1,1-1 0,0 1 1,-1 0-1,1-1 0,0 1 1,0-1-1,-1 0 1,1 0-1,0 0 0,0 0 1,-1 0-1,1-1 0,0 1 1,-1-1-1,5-1 0,3-3-6,-1 1 0,1-1 0,-1-1-1,0 0 1,0 0 0,-1-1-1,0 0 1,11-12 0,-2-1-24,0-2 0,-1 1 1,-2-2-1,0 0 0,-1-1 1,-1 0-1,-2-1 0,12-39 1,-18 38-37,-6 20 10,-3 14 51,-5 12 29,4 3 74,1 1-1,0 0 1,2 0 0,1 1 0,1 25-1,1-44-40,0 1 1,1-1-1,0 1 0,0-1 1,1 1-1,2 7 0,-4-12-43,1-1 0,-1 0 0,1 0 0,-1 0 1,1 0-1,0 0 0,-1 0 0,1 0 0,0 0 0,-1 0 0,1-1 0,0 1 0,0 0 0,0 0 1,0-1-1,0 1 0,0 0 0,0-1 0,0 1 0,0-1 0,0 1 0,1-1 0,-1 0 1,0 0-1,0 1 0,0-1 0,0 0 0,1 0 0,-1 0 0,0 0 0,0 0 0,0 0 0,0-1 1,1 1-1,-1 0 0,0-1 0,0 1 0,0 0 0,0-1 0,0 1 0,2-2 0,5-4 31,0 1-1,-1-1 0,1-1 1,-1 0-1,0 0 0,-1 0 1,0-1-1,0 0 0,-1 0 1,6-11-1,-4 9-15,19-35 4,-1 0 1,-3-1-1,-1-2 1,-3 0-1,-2-1 1,-1 0-1,11-80 1,-24 102 77,-2 26-96,0 0 0,0 1 0,1-1 0,-1 0 0,0 0 0,0 0 0,0 1 0,0-1 0,0 0 0,0 0 0,-1 0 0,1 0 0,0 1 0,0-1 0,0 0 0,-1 0 0,1 1 0,0-1 0,-1 0 0,1 0 0,-1 1 0,1-1 0,-2 0 0,1 1 4,1 0-1,-1 1 0,0-1 0,0 1 1,0 0-1,0-1 0,1 1 1,-1 0-1,0-1 0,0 1 0,1 0 1,-1 0-1,1-1 0,-1 1 1,1 0-1,-1 0 0,1 0 0,-1 1 1,-8 21 183,8-20-157,-8 32 83,1 0 0,2 0 1,1 0-1,2 1 0,2 0 0,1-1 1,1 1-1,2 0 0,2-1 0,1 1 1,14 44-1,-17-72-130,-2-1-1,1-1 1,0 1-1,0-1 0,1 0 0,0 0 0,0 0 0,0 0 0,1 0 0,0 0 0,8 8 0,-12-13-8,1-1 0,-1 0 0,0 1 0,1-1-1,-1 1 1,1-1 0,-1 0 0,0 1-1,1-1 1,-1 0 0,1 1 0,-1-1-1,1 0 1,0 0 0,-1 0 0,1 1 0,-1-1-1,1 0 1,-1 0 0,1 0 0,-1 0-1,1 0 1,0 0 0,-1 0 0,1 0 0,-1 0-1,1 0 1,-1 0 0,1-1 0,0 1-1,-1 0 1,1 0 0,-1 0 0,1-1 0,-1 1-1,1 0 1,-1-1 0,1 1 0,-1 0-1,0-1 1,1 1 0,-1-1 0,1 1-1,-1-1 1,1 0 0,-1 0-57,1-1 1,0 0-1,-1 0 0,1 0 0,-1 0 1,1 0-1,-1 0 0,0 0 1,0 0-1,0 0 0,0-4 0,-2-6-257,-1 1 0,0-1 0,-1 1 0,0-1-1,-1 1 1,-10-17 0,-45-60-877,3 5 2522,57 83-1292,0-1 0,0 1 0,0 0 0,-1 0 0,1-1 0,0 1 0,0 0 0,0 0 0,0-1-1,0 1 1,-1 0 0,1-1 0,0 1 0,0 0 0,0-1 0,0 1 0,0 0 0,0 0 0,0-1 0,0 1-1,0 0 1,0-1 0,0 1 0,0 0 0,0-1 0,0 1 0,0 0 0,1 0 0,-1-1 0,0 1 0,0 0-1,0-1 1,0 1 0,1 0 0,-1 0 0,0-1 0,0 1 0,0 0 0,1 0 0,-1 0 0,0-1 0,0 1-1,1 0 1,-1 0 0,0 0 0,1 0 0,-1 0 0,0 0 0,0-1 0,1 1 0,-1 0 0,0 0 0,1 0-1,-1 0 1,1 0 0,21 1 622,-18 0-510,37 4 262,-20-2-730,-1-1 0,1 0 0,0-2 0,25-2 0,-45 2 311,0 0-1,-1 0 1,1 0-1,-1 0 1,1 0-1,0 0 1,-1 0-1,1 0 0,0-1 1,-1 1-1,1 0 1,-1 0-1,1-1 1,-1 1-1,1 0 1,-1-1-1,1 1 1,-1-1-1,1 1 1,-1-1-1,1 1 1,-1-1-1,0 1 0,1-1 1,-1 1-1,0-1 1,1 1-1,-1-1 1,0 1-1,0-1 1,0 0-1,1 1 1,-1-1-1,0 0 1,0 1-1,0-1 1,0 0-1,-8-12-496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04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17 16115,'-18'-8'1705,"4"3"-1257,11 2 872,13 3-928,3 1-464,4 1 96,4 0-136,5 4-80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04.7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35 260 18948,'2'1'90,"-1"1"-1,1-1 1,0 1 0,0-1 0,-1 0-1,1 0 1,0 0 0,0 0-1,1 0 1,-1 0 0,0-1-1,0 1 1,0-1 0,0 1 0,1-1-1,-1 0 1,3 0 0,-2 0-24,0-1 0,1 0 0,-1 0-1,0 0 1,0-1 0,0 1 0,0-1 0,-1 0 0,1 1 0,0-1 0,4-4 0,3-4 35,1 0 1,-1-1-1,-1 0 1,0-1-1,0 1 1,7-15-1,-11 17-85,0 0 0,-1-1-1,-1 1 1,1-1 0,-1 0 0,-1 0 0,0 0-1,0 0 1,0-15 0,-2 22-13,0 1-1,0 0 0,0 0 1,-1 0-1,1-1 1,0 1-1,-1 0 1,0 0-1,1 0 1,-1 0-1,0 0 1,0 0-1,0 0 1,0 0-1,0 0 0,-1 1 1,1-1-1,-1 0 1,1 1-1,-1-1 1,-3-2-1,3 3 1,0 0 0,0 0 0,0 1-1,-1-1 1,1 1 0,0-1 0,0 1 0,-1 0 0,1 0-1,0-1 1,-1 2 0,1-1 0,0 0 0,0 0-1,-1 1 1,1-1 0,0 1 0,0 0 0,0 0-1,-1 0 1,-2 2 0,-4 2 1,0 1-1,0 1 1,1 0 0,0 0-1,0 0 1,1 1 0,0 0 0,0 1-1,1 0 1,-7 11 0,4-5 10,1 0 1,1 1 0,0 0 0,1 1 0,-6 26-1,10-33 2,1-1 0,0 1-1,0-1 1,1 0-1,0 1 1,3 17-1,-2-24-10,-1 0 0,1 0 0,0 0 0,-1-1 0,1 1 0,1 0 0,-1 0 0,0-1 0,1 1 0,-1-1 0,1 0 0,0 1 0,-1-1 0,1 0 0,0 0 0,1 0 0,-1 0-1,0 0 1,0-1 0,1 1 0,-1-1 0,1 1 0,0-1 0,-1 0 0,1 0 0,4 1 0,-2-2-2,1 0 1,0 0-1,-1 0 0,1 0 0,-1-1 0,1 0 1,-1-1-1,1 1 0,-1-1 0,0 0 0,1 0 1,-1-1-1,0 1 0,-1-1 0,1 0 0,5-5 0,8-6-104,0-1 0,24-28 0,-8 2-389,49-75 0,-66 90 263,-1 9-52,-16 16 276,0 1 1,0 0 0,0 0 0,1 0 0,-1 0 0,0 0 0,0 0 0,0 0 0,1 0-1,-1 0 1,0 0 0,0 0 0,0 0 0,1 0 0,-1 0 0,0 0 0,0 0 0,1 0-1,-1 0 1,0 1 0,0-1 0,0 0 0,1 0 0,-1 0 0,0 0 0,0 0 0,0 0 0,0 1-1,1-1 1,-1 0 0,0 0 0,0 0 0,0 0 0,0 1 0,0-1 0,0 0 0,0 0-1,0 0 1,1 1 0,-1-1 0,0 0 0,0 0 0,0 0 0,0 1 0,1 5 55,-1 0 0,0 0 0,0 0 1,-1 11-1,-8 47 494,5-35-130,0 0 0,2 0 0,2 33 0,0-62-396,0 1 0,0 0 0,0 0 0,0 0 0,0 0 0,0-1 0,0 1 0,1 0 0,-1 0 0,0 0 0,0 0 0,1-1 0,-1 1 0,1 0 0,-1-1 0,1 1 0,-1 0 0,1 0 0,-1-1 0,2 2 0,-1-2-7,-1 0 1,1 0-1,-1 0 0,1 0 0,-1 0 0,1 0 0,0 0 0,-1 0 0,1 0 0,-1-1 0,1 1 0,-1 0 0,1 0 1,-1-1-1,1 1 0,-1 0 0,1 0 0,-1-1 0,1 1 0,-1-1 0,0 1 0,1-1 0,24-32 223,-24 33-239,18-31 34,-8 12-82,1 0 1,1 1-1,22-23 1,-34 39 40,0 1 1,-1 0-1,1 0 1,0 0-1,0 0 1,0 1 0,0-1-1,1 0 1,-1 0-1,0 0 1,0 1-1,0-1 1,1 1 0,-1-1-1,0 1 1,1 0-1,-1-1 1,0 1-1,1 0 1,-1 0 0,0 0-1,1 0 1,-1 0-1,0 0 1,1 0 0,1 1-1,-1 0-1,-1 0 0,1 0 0,-1 0 0,0 1 0,0-1 0,0 1-1,0-1 1,0 1 0,0-1 0,0 1 0,0-1 0,0 1 0,-1 0 0,1-1 0,-1 1 0,1 0-1,-1 0 1,0-1 0,1 5 0,0 7-308,0 0 1,-1 0-1,-1 0 0,0 0 1,0 0-1,-1 0 0,-1 0 1,-7 21-1,-1-10-113,10-24 406,1 1 0,0-1 0,-1 0 0,1 1 0,0-1 0,-1 0 0,1 0 0,-1 1 0,1-1 1,-1 0-1,1 0 0,-1 0 0,1 1 0,-1-1 0,1 0 0,0 0 0,-1 0 0,1 0 0,-1 0 0,1 0 0,-1 0 0,1 0 0,-2-1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06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64 411 14987,'1'0'86,"0"-1"1,0 1-1,0-1 0,0 1 0,0-1 1,-1 1-1,1-1 0,0 1 0,0-1 0,-1 0 1,1 1-1,0-1 0,-1 0 0,1 0 1,0 0-1,-1 1 0,1-1 0,-1 0 1,0 0-1,1-2 0,10-24 114,-8 17 139,10-21 183,8-37 0,-18 56-466,0 1 0,-1-1 0,-1 1 0,0-1 0,-1 0 0,-1-21 0,1 32-50,0 0 0,0 1 0,0-1-1,0 0 1,0 0 0,0 0 0,-1 0 0,1 0-1,0 0 1,0 1 0,-1-1 0,1 0-1,-1 0 1,1 0 0,-1 1 0,1-1-1,-1 0 1,1 0 0,-1 1 0,0-1 0,1 0-1,-1 1 1,0-1 0,1 1 0,-1-1-1,0 1 1,0-1 0,0 1 0,1 0 0,-1-1-1,0 1 1,0 0 0,0 0 0,0 0-1,0-1 1,0 1 0,1 0 0,-1 0 0,0 0-1,-2 1 1,0 0 14,0 0 0,1 0 0,-1 0 0,0 0 0,1 1 0,-1-1 0,1 1 1,-1 0-1,1 0 0,0 0 0,-4 4 0,-4 7 38,1 0 0,1 0 1,0 1-1,1 0 0,0 0 1,1 1-1,1-1 0,0 1 1,1 1-1,-3 20 0,7-34-50,0 0-1,-1-1 0,1 1 0,0 0 1,0-1-1,0 1 0,1 0 1,-1-1-1,0 1 0,0 0 1,1-1-1,-1 1 0,1-1 0,1 4 1,-2-5-4,1 1 0,-1-1 0,1 1 0,-1-1 0,1 0 0,0 1 0,-1-1 0,1 0 0,-1 1 0,1-1 0,0 0 0,-1 0 0,1 1 0,0-1 0,0 0 0,-1 0 0,1 0 0,0 0 0,-1 0 0,1 0 0,0 0 0,-1 0 0,2 0 0,4-2 8,-1 0 0,1 0 0,-1-1 0,0 1 0,0-1 0,0 0 0,5-4 0,80-65 56,-58 46-43,0 1 1,60-36 0,-86 57-21,1 1 0,0 0 0,1 0 1,-1 1-1,13-3 0,-18 4 3,0 1-1,0 0 1,1 0 0,-1 0 0,0 0 0,1 0-1,-1 0 1,0 0 0,0 1 0,1-1-1,-1 1 1,0 0 0,0-1 0,0 1-1,0 0 1,0 1 0,0-1 0,0 0 0,0 0-1,0 1 1,0-1 0,-1 1 0,3 2-1,-1 1 29,0 0-1,0 1 1,0-1-1,-1 1 1,1 0-1,-2 0 1,1-1-1,0 2 1,-1-1-1,0 0 0,0 8 1,0 12 233,-3 34 0,1-55-223,-11 95 1376,11-99-606,0-5-586,1-11-60,26-295 706,-26 310-878,0-1 1,0 1-1,0-1 0,0 1 0,0-1 1,0 0-1,0 1 0,0-1 0,1 1 1,-1-1-1,0 1 0,0-1 0,0 1 1,1-1-1,-1 1 0,0-1 0,0 1 1,1-1-1,-1 1 0,0 0 0,1-1 1,-1 1-1,1-1 0,-1 1 0,1 0 1,-1-1-1,0 1 0,1 0 0,-1 0 1,1-1-1,-1 1 0,1 0 0,0 0 1,-1 0-1,1 0 0,-1 0 0,1 0 1,-1 0-1,1 0 0,-1 0 0,2 0 1,24 10-95,-7-2 22,-5-6 23,0 0 0,0-1-1,0 0 1,-1-2-1,22-1 1,-23 1-7,-10 1 49,0-1 1,0 1-1,-1 0 1,1 1 0,0-1-1,-1 0 1,1 0-1,0 1 1,-1-1 0,1 1-1,0-1 1,-1 1-1,1 0 1,-1 0 0,1-1-1,-1 1 1,1 0-1,-1 0 1,0 1 0,0-1-1,1 0 1,-1 0-1,0 1 1,0-1 0,0 0-1,0 1 1,0-1-1,-1 1 1,1-1 0,0 1-1,-1 0 1,1-1-1,-1 1 1,0 0 0,1-1-1,-1 1 1,0 0-1,0-1 1,0 3 0,0 9-15,0-1 0,-1 1 0,-1-1 1,-3 16-1,3-20 12,-6 23-2,6-22 12,-1 0 1,1 0-1,1 0 1,-1 0-1,2 0 1,-1 9-1,1-18 0,1 1 1,-1-1-1,0 0 0,0 1 1,1-1-1,-1 0 0,0 1 1,1-1-1,-1 0 0,0 0 1,1 1-1,-1-1 0,0 0 1,1 0-1,-1 0 0,0 0 1,1 0-1,-1 1 0,1-1 1,-1 0-1,0 0 0,1 0 1,-1 0-1,1 0 0,-1 0 1,1 0-1,-1 0 0,0 0 1,1 0-1,-1-1 0,1 1 1,-1 0-1,0 0 0,1 0 1,-1 0-1,0-1 0,1 1 1,-1 0-1,0 0 0,1-1 1,-1 1-1,0 0 0,1 0 1,-1-1-1,1 0 0,26-19-47,-1-1-1,-1-2 0,26-29 1,-17 17-58,87-79-319,-115 110 238,-5 9 128,-5 10 51,3-14-1,-2 6 1,-36 118-23,37-114 30,-1 0 0,2 0 0,-1 1 0,2-1 1,-1 0-1,1 0 0,1 0 0,0 1 0,4 14 0,-5-24 2,1 0 0,-1 0-1,1 0 1,0 0-1,0 0 1,0 0 0,-1 0-1,2-1 1,-1 1 0,0 0-1,0-1 1,0 1 0,1-1-1,-1 1 1,1-1-1,-1 0 1,1 1 0,0-1-1,-1 0 1,1 0 0,2 1-1,-1-2 4,-1 1-1,0-1 1,1 0 0,-1 0-1,0 0 1,1 0-1,-1-1 1,0 1-1,1-1 1,-1 1-1,0-1 1,0 0 0,1 0-1,-1 0 1,3-1-1,6-5 10,-1-1-1,0 0 0,0 0 1,0-1-1,9-11 1,0-1 24,-2-1 1,29-46 0,-37 53 9,-1-1 0,-1 0 0,-1 0 0,0 0 0,7-33 1,-12 46-33,-1-1 1,1 1-1,-1-1 0,0 0 1,0 1-1,0-1 1,-1 0-1,1 1 1,-1-1-1,0 1 1,0-1-1,0 1 0,0-1 1,-3-3-1,3 5-6,0 1-1,0 0 0,0-1 0,-1 1 0,1 0 1,0 0-1,0 0 0,-1 0 0,1 0 0,-1 0 1,1 1-1,-1-1 0,1 0 0,-1 1 1,0-1-1,1 1 0,-1 0 0,1-1 0,-1 1 1,0 0-1,1 0 0,-1 0 0,0 0 1,1 0-1,-1 1 0,0-1 0,1 0 0,-1 1 1,0-1-1,1 1 0,-1 0 0,-1 0 0,-3 2 2,0 0 0,0 1 0,1-1 0,0 1-1,-1 0 1,1 1 0,0-1 0,1 1-1,-1 0 1,1 0 0,0 0 0,0 1 0,1-1-1,0 1 1,0 0 0,0 0 0,-2 7-1,4-12-12,1 0-1,0-1 0,0 1 0,-1 0 0,1-1 0,0 1 0,0 0 0,0 0 0,0-1 0,0 1 1,0 0-1,0 0 0,0 0 0,0-1 0,0 1 0,0 0 0,1-1 0,-1 1 0,0 0 0,0 0 0,1-1 1,-1 1-1,0 0 0,1 0 0,0-1-20,0 1 0,0-1 0,-1 0-1,1 0 1,0 0 0,0 0 0,-1 0 0,1 1 0,0-1 0,0-1 0,-1 1 0,1 0 0,0 0-1,0 0 1,-1 0 0,1 0 0,0-1 0,0 1 0,0-1 0,38-21-771,-35 19 836,28-17-264,5-1-74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07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95 286 16852,'-26'17'1721,"18"-12"-1383,0 0 0,0 1 0,0 0 0,0 0 0,1 0 0,-9 11 0,15-15-317,0-1-1,1 0 1,-1 0-1,1 1 1,-1-1-1,1 0 1,-1 1-1,1-1 1,0 1-1,0-1 1,0 0-1,0 1 1,0-1-1,0 1 1,0-1-1,0 0 1,1 1-1,-1-1 1,0 1 0,1-1-1,-1 0 1,1 1-1,0-1 1,-1 0-1,1 0 1,0 0-1,0 1 1,0-1-1,-1 0 1,1 0-1,0 0 1,2 1-1,2 2-41,0 1 1,1-1-1,-1-1 0,1 1 0,10 4 0,-15-7 22,1-1 0,0 1 0,-1-1 0,1 0 0,0 1 0,-1-1 0,1 0 0,0 0 0,-1 0 0,1-1 0,0 1 0,-1 0 0,1 0 0,-1-1 0,1 1-1,0-1 1,-1 0 0,1 1 0,-1-1 0,1 0 0,-1 0 0,0 0 0,3-2 0,3-3 9,1-1 0,-2 0-1,7-8 1,3-2-1,-11 12-8,3-4 5,1 1 1,0 1-1,17-12 1,-25 18-6,1 0 0,0 0 0,-1 0-1,1 1 1,0-1 0,0 1 0,0-1 0,-1 1 0,1-1-1,0 1 1,0 0 0,0 0 0,2 0 0,-3 0-1,0 1 0,0-1 0,0 1 0,0-1-1,0 1 1,0-1 0,0 1 0,0-1 0,0 1 0,0 0 0,0 0 0,0-1 0,-1 1 0,1 0 0,0 0 0,0 0 0,-1 0 0,1 0 0,-1 0 0,1 0-1,-1 0 1,1 0 0,-1 2 0,3 10-8,-1 0 0,0 0-1,-1 0 1,-1 0 0,0 0-1,0 1 1,-2-1 0,-2 15 0,-1 12-20,5-40 27,0 0 1,0 0 0,-1 1-1,1-1 1,0 0 0,0 0-1,0 1 1,0-1 0,0 0-1,0 1 1,0-1 0,0 0-1,0 0 1,0 1 0,0-1-1,0 0 1,0 1 0,0-1-1,0 0 1,0 0 0,0 1-1,1-1 1,-1 0 0,0 0-1,0 1 1,0-1 0,0 0 0,0 0-1,1 0 1,-1 1 0,0-1-1,0 0 1,0 0 0,1 0-1,-1 1 1,0-1 0,0 0-1,1 0 1,-1 0 0,0 0-1,0 0 1,1 0 0,-1 0-1,0 1 1,1-1 0,-1 0-1,0 0 1,0 0 0,1 0-1,15-11 5,15-22 6,4-12-115,-2-1 1,45-82-1,-62 95 287,0-1 0,-3-1 0,-1 0 0,-1 0 0,7-43-1,-34 152 1054,7 11-1184,5 0 0,7 109-1,-2-182-56,0-1-1,1 0 0,2 12 1,1-16-28,0-10-25,1-14-18,-2-2 24,-1 0-1,-1-1 1,0 1-1,-3-32 1,0 37 40,0-1 0,-1 1 0,-1 0 0,0 0 1,-1 0-1,-11-25 0,14 38 16,1 0-1,-1 0 1,1 0-1,-1 0 1,1 0 0,-1 0-1,0 0 1,0 0-1,1 0 1,-1 0 0,0 0-1,0 1 1,0-1-1,0 0 1,0 1-1,0-1 1,0 0 0,0 1-1,0 0 1,-2-1-1,2 1 1,0 0-1,1 0 0,-1 0 1,0 1-1,1-1 0,-1 0 1,1 1-1,-1-1 0,1 1 0,-1-1 1,0 0-1,1 1 0,0-1 1,-1 1-1,1-1 0,-1 1 0,1 0 1,0-1-1,-1 1 0,1-1 1,0 1-1,-1 0 0,1-1 0,0 1 1,0 0-1,0-1 0,0 1 1,0 0-1,0-1 0,0 1 0,0 0 1,0-1-1,0 1 0,0 1 1,0 4 1,0-1-1,0 1 1,1 0 0,0-1 0,0 1 0,0-1 0,1 0 0,-1 1 0,1-1 0,1 0 0,-1 0 0,1 0 0,-1 0 0,2 0-1,-1-1 1,7 9 0,-7-11-2,0 1-1,1-1 0,-1 1 0,0-1 1,1 0-1,-1 0 0,1-1 1,-1 1-1,1-1 0,0 1 0,0-1 1,0 0-1,0-1 0,0 1 0,-1-1 1,1 0-1,0 1 0,0-2 1,0 1-1,0 0 0,0-1 0,0 0 1,0 0-1,6-2 0,1-2 22,-1 0-1,0-1 1,0 0-1,-1 0 1,1-1-1,-1 0 1,-1-1-1,0 0 1,0 0-1,0-1 0,-1 0 1,10-16-1,-25 41-6,0-1-1,2 1 0,0 0 0,0 0 0,2 1 0,0-1 1,-2 21-1,5-36-13,1 1-1,0-1 1,0 0 0,0 1 0,0-1 0,0 1-1,0-1 1,0 1 0,1-1 0,-1 1 0,0-1-1,1 0 1,-1 1 0,1-1 0,0 1 0,-1-1-1,1 0 1,0 0 0,1 2 0,-1-2 0,0 0 1,0-1-1,0 1 1,0-1 0,0 0-1,0 1 1,0-1-1,1 0 1,-1 1-1,0-1 1,0 0-1,0 0 1,0 0-1,0 0 1,1 0-1,-1 0 1,0-1-1,0 1 1,1-1 0,7-1 9,-1-2 1,0 1-1,1-1 1,12-9-1,-20 12-12,60-41 15,-42 28-67,-1 1 0,2 0 0,0 2 0,33-14 0,-52 24 42,1 0 1,-1 1 0,1-1-1,0 1 1,-1-1 0,1 1-1,-1 0 1,1 0 0,0-1-1,-1 1 1,1 1 0,0-1-1,-1 0 1,1 0 0,0 0-1,-1 1 1,1-1 0,0 1-1,-1 0 1,3 0 0,-3 1 4,0-1 1,0 0 0,0 0-1,0 1 1,-1-1 0,1 0-1,0 1 1,-1-1 0,1 1 0,-1-1-1,1 1 1,-1-1 0,0 1-1,1-1 1,-1 1 0,0-1-1,0 1 1,0-1 0,0 1 0,-1-1-1,1 3 1,-9 40 135,-1 9 354,10-53-475,0 1-1,0-1 1,0 0 0,0 1-1,-1-1 1,1 0-1,0 1 1,0-1-1,0 0 1,0 1 0,0-1-1,0 0 1,1 1-1,-1-1 1,0 0 0,0 1-1,0-1 1,0 0-1,0 1 1,0-1 0,1 0-1,-1 1 1,0-1-1,0 0 1,0 0 0,1 1-1,-1-1 1,0 0-1,0 0 1,1 0 0,-1 1-1,0-1 1,1 0-1,-1 0 1,0 0 0,0 0-1,1 1 1,-1-1-1,0 0 1,1 0 0,-1 0-1,0 0 1,1 0-1,-1 0 1,1 0 0,-1 0-1,0 0 1,1 0-1,-1 0 1,0 0-1,1 0 1,15-8 198,-3-3-137,-1 1 0,0-1 0,16-19 0,-19 19-149,1 0-1,1 1 0,-1 0 0,24-16 1,-33 25 63,0 1 0,0-1 0,0 0 0,0 1 0,0-1 0,0 1 0,0 0 0,0-1 0,0 1 0,1 0 0,-1-1 0,0 1 0,0 0 0,0 0 0,0 0 0,1 0 0,-1 0 0,2 1 0,-3-1 3,1 0 0,0 1 0,-1-1 0,1 1 0,-1-1 0,1 1 0,-1-1 0,1 1 0,-1-1 0,0 1 0,1 0 1,-1-1-1,0 1 0,1-1 0,-1 1 0,0 0 0,0 0 0,1-1 0,-1 1 0,0 0 0,0-1 0,0 2 0,0 5-33,0-1-1,-1 1 0,0 0 0,0-1 1,-2 7-1,-24 97-1238,27-103 1086,6-6-68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11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5 12907,'9'-5'1536,"-1"7"-816,-8 8-280,-4 9 1585,0 5-1041,-2 11-432,0 6-120,0 6-168,2 2-64,-2-4-400,0-3-264,6-13 392,-1-9-88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12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174 328 12635,'0'-3'536,"0"-1"1,-1 0 0,1 0 0,-1 1-1,1-1 1,-1 0 0,0 1 0,-2-5-1,2 7-437,1 0-1,-1 0 0,0 0 0,1 0 0,-1 0 0,0 0 1,1 0-1,-1 1 0,0-1 0,0 0 0,0 1 0,0-1 1,0 0-1,0 1 0,0-1 0,0 1 0,0-1 0,0 1 1,0 0-1,0 0 0,0-1 0,0 1 0,0 0 0,0 0 1,0 0-1,0 0 0,0 0 0,0 0 0,-1 0 0,1 0 1,0 1-1,0-1 0,-1 1 0,-4 1 32,1 0 0,0 1 0,0 0 0,0 0 0,0 0 0,0 1 0,1-1 0,-1 1 0,1 0 0,-7 9 0,-1 2-33,-19 33 0,29-46-96,-2 4-12,1-1-1,0 1 1,0-1-1,0 1 1,0 0-1,1 0 1,0 0-1,0 0 1,1 1 0,-1 8-1,2-14 11,0-1 0,0 0 0,0 1 0,0-1 0,0 0 0,0 1 0,0-1 0,0 0 1,1 0-1,-1 1 0,0-1 0,0 0 0,0 1 0,1-1 0,-1 0 0,0 0 0,0 0 0,1 1 0,-1-1 0,0 0 0,0 0 0,1 0 0,-1 0 0,0 1 0,1-1 0,-1 0 0,0 0 0,0 0 1,1 0-1,-1 0 0,0 0 0,1 0 0,-1 0 0,0 0 0,1 0 0,-1 0 0,0 0 0,1 0 0,0 0 0,14-6-33,-3-1 25,0-2 0,-1 1 0,1-2-1,-2 1 1,1-2 0,-1 1 0,-1-1 0,9-14-1,60-102 62,-61 98-24,-2 4 24,0-2 0,-2 0 0,-1 0-1,17-56 1,-27 67-11,-2 16-40,0 0 0,0 0 0,0 0 0,0 0 0,0 0 0,0 0 0,0 0 0,0 0 0,0 0 0,0 0 0,0 0 0,0 1 0,0-1 0,0 0 1,0 0-1,0 0 0,0 0 0,0 0 0,0 0 0,0 0 0,-1 0 0,1 0 0,0 0 0,0 0 0,0 0 0,0 0 0,0 0 0,0 0 0,0 0 1,0 0-1,0 0 0,0 0 0,0 0 0,0 0 0,0 0 0,0 0 0,0 0 0,0-1 0,0 1 0,-1 0 0,1 0 0,0 0 0,0 0 0,0 0 1,0 0-1,0 0 0,0 0 0,0 0 0,0 0 0,0 0 0,0 0 0,-11 27 73,-10 45-26,-13 76 0,32-135-69,-2-1-37,2 1 1,0-1-1,0 1 0,1 0 0,1-1 0,0 1 1,3 22-1,-3-35 24,0 1 1,1 0-1,-1 0 0,0 0 1,0 0-1,0 0 1,1 0-1,-1 0 1,0 0-1,1 0 0,-1-1 1,1 1-1,-1 0 1,1 0-1,-1 0 0,1-1 1,0 1-1,-1 0 1,1-1-1,0 1 1,-1-1-1,1 1 0,0-1 1,0 1-1,0-1 1,-1 1-1,1-1 1,0 0-1,0 1 0,0-1 1,0 0-1,0 0 1,0 0-1,0 1 0,0-1 1,0 0-1,1-1 1,1 1-50,-1-1 0,1 0 0,-1-1 0,0 1 0,0 0 0,1 0 0,-1-1 1,0 0-1,0 1 0,0-1 0,-1 0 0,1 0 0,2-3 0,14-22-386,-1-3-74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06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152 1 15403,'4'0'182,"-1"0"0,1 0 0,-1 1-1,1-1 1,-1 1 0,1 0 0,-1 0-1,0 0 1,0 0 0,1 1-1,-1-1 1,0 1 0,0 0 0,0 0-1,-1 0 1,1 0 0,0 0 0,-1 1-1,3 3 1,4 4 244,0 1-1,-1 0 1,10 18-1,-7-7-114,0 1-1,-2 0 0,-1 0 0,-1 1 0,-1 0 0,-1 0 0,-1 0 0,-1 1 0,-1-1 0,-2 1 0,-3 43 1,-6 8 82,-4-1 0,-32 109 0,7-57-1205,-84 193 0,109-292 643,-20 31-1,17-36-42,-19 21-1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12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14587,'2'14'973,"-1"-7"-547,0 0 1,0-1-1,0 1 0,1 0 1,0-1-1,1 1 0,4 8 1,-7-14-361,1-1 1,-1 0 0,0 1-1,0-1 1,1 1-1,-1-1 1,0 0 0,1 1-1,-1-1 1,0 0-1,1 0 1,-1 1 0,1-1-1,-1 0 1,0 0-1,1 0 1,-1 1 0,1-1-1,-1 0 1,1 0-1,-1 0 1,1 0 0,-1 0-1,1 0 1,-1 0-1,0 0 1,1 0 0,-1 0-1,1 0 1,-1 0-1,1-1 1,14-10 1139,4-23 48,-9-3-570,-9 36-670,-1-1 0,0 0 0,1 1 1,-1-1-1,0 0 0,0 0 0,0 1 0,0-1 0,0 0 0,0 0 1,-1 1-1,1-1 0,-1 0 0,1 1 0,-1-1 0,0 0 0,1 1 0,-3-3 1,3 4-17,-1-1 1,1 1 0,-1 0 0,1 0 0,-1-1 0,0 1 0,1 0-1,-1 0 1,1 0 0,-1 0 0,0 0 0,1 0 0,-1 0 0,1 0-1,-1 0 1,0 0 0,1 0 0,-1 1 0,1-1 0,-1 0 0,0 0-1,1 1 1,-1-1 0,1 0 0,-1 0 0,1 1 0,-1-1 0,1 1-1,-1-1 1,1 1 0,0-1 0,-1 0 0,0 2 0,-13 16-54,8-9 32,1 0-1,0 0 1,1 0 0,0 0-1,1 1 1,0 0-1,0 0 1,1 0 0,0 0-1,1 0 1,0 0 0,0 11-1,1-20 22,0 0-1,0 0 1,0 0-1,0 0 1,0 0-1,0 0 1,0 0-1,1 0 1,-1 0-1,0 0 1,1 0-1,-1 0 1,0 0-1,1 0 1,-1 0-1,1-1 1,-1 1-1,1 0 1,-1 0-1,1 0 1,0-1-1,0 1 1,-1 0-1,1-1 1,0 1-1,0-1 0,0 1 1,-1-1-1,1 1 1,0-1-1,0 1 1,0-1-1,0 0 1,0 0-1,0 1 1,0-1-1,0 0 1,0 0-1,0 0 1,0 0-1,0 0 1,0 0-1,0 0 1,0-1-1,0 1 1,0 0-1,0-1 1,0 1-1,0 0 1,-1-1-1,1 1 1,2-2-1,5-2-5,1-1-1,-1-1 0,0 0 1,9-7-1,-13 9 2,126-113-27,-127 115 29,0-1-1,0 1 1,0 0 0,0 0 0,0 0-1,0 1 1,0-1 0,6-1 0,-9 3 2,1 0 1,-1 0 0,1-1-1,-1 1 1,1 0 0,-1 0-1,1 0 1,-1 0 0,1 0-1,-1 1 1,1-1 0,-1 0-1,1 0 1,-1 0 0,1 0 0,-1 1-1,1-1 1,-1 0 0,0 0-1,1 1 1,-1-1 0,1 0-1,-1 0 1,1 1 0,-1 1-2,1-1 1,0 0 0,-1 0 0,0 0 0,1 1 0,-1-1 0,0 0 0,0 0-1,0 1 1,1-1 0,-1 0 0,0 0 0,-1 1 0,1 1 0,-2 12-27,-1 0 0,-6 17 0,5-20 18,1-1 0,0 1 0,1 0 0,-1 14 0,3-26 14,0 0-1,0 1 0,0-1 0,0 0 0,0 1 0,0-1 1,0 1-1,0-1 0,1 0 0,-1 1 0,0-1 0,0 0 1,0 1-1,0-1 0,0 0 0,1 1 0,-1-1 1,0 0-1,0 1 0,1-1 0,-1 0 0,0 1 0,0-1 1,1 0-1,-1 0 0,0 1 0,1-1 0,-1 0 0,0 0 1,1 0-1,-1 0 0,1 0 0,-1 1 0,0-1 1,1 0-1,-1 0 0,0 0 0,1 0 0,-1 0 0,1 0 1,-1 0-1,0 0 0,1 0 0,-1 0 0,1-1 0,-1 1 1,0 0-1,1 0 0,-1 0 0,0 0 0,1 0 1,-1-1-1,1 1 0,19-12 29,-19 12-28,65-54 86,-52 41-74,0 1-1,0 0 1,1 1-1,1 1 1,0 1 0,20-10-1,-35 18-14,0 1-1,0-1 1,0 1 0,1 0 0,-1-1-1,0 1 1,0 0 0,0-1-1,1 1 1,-1 0 0,0 0-1,0 0 1,1 0 0,-1 0-1,0 0 1,0 1 0,0-1-1,1 0 1,-1 1 0,0-1 0,0 1-1,0-1 1,0 1 0,0-1-1,0 1 1,0 0 0,2 1-1,-2 0-2,0-1-1,0 1 1,0 0-1,-1 0 0,1 0 1,-1 0-1,1 0 1,-1 0-1,0 0 1,0 0-1,1 0 0,-1 0 1,-1 0-1,1 0 1,0 0-1,-1 3 0,-2 9-247,0 1 0,-8 20 0,10-31 176,-1 0 0,1 1-1,-1-1 1,0 0 0,-1 0-1,1-1 1,-1 1 0,0 0-1,1-1 1,-2 0 0,1 0-1,-4 4 1,-5-4-229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14.9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0 13907,'-2'1'142,"1"1"0,-1-1 0,1 0 0,-1 0 0,1 0 0,0 1 0,0-1 0,-1 1 0,1-1 0,0 1 0,0 0 0,0-1 0,-1 4 0,-10 27 425,9-24-23,-2 4-346,1 0 0,0 0 0,1 0 0,0 1 0,1-1 0,0 1 0,1-1 0,1 14 0,-1-25-190,1-1 0,1 1 0,-1 0 0,0-1 0,0 1 0,0-1 0,0 1 0,0 0 0,0-1 0,1 1 0,-1-1 0,0 1 0,1-1-1,-1 1 1,0-1 0,1 1 0,-1-1 0,0 1 0,1-1 0,-1 0 0,1 1 0,-1-1 0,1 0 0,-1 1 0,1-1 0,-1 0 0,1 1 0,-1-1 0,1 0 0,-1 0 0,1 0 0,0 0 0,-1 0 0,1 1 0,-1-1 0,1 0 0,0 0 0,-1 0 0,1 0 0,-1-1-1,1 1 1,0 0 0,-1 0 0,1 0 0,-1 0 0,1-1 0,-1 1 0,1-1 0,3 0 19,-1-1 0,0 0 1,0 0-1,0 0 0,0 0 0,5-5 0,9-11 132,20-29 0,10-13 149,-46 59-299,0 0-1,0-1 1,0 1 0,1 0 0,-1 0 0,0 0 0,0 1 0,0-1 0,1 0 0,-1 0 0,0 1-1,1-1 1,-1 1 0,2-1 0,-2 1-2,-1 0 0,0 0 0,1 0 0,-1 0 0,1 0 0,-1 1 0,0-1 0,1 0 0,-1 0 0,1 0 0,-1 1 0,0-1 0,1 0 0,-1 0 0,0 1 0,0-1 0,1 0 0,-1 1 0,0-1 0,0 0 0,1 1 0,-1-1 0,0 0 0,0 1 0,0-1 0,0 1 0,1-1 0,-1 0 0,0 1 0,0 0 0,1 5 72,-1 1 0,0-1 0,0 1 0,-2 10-1,2-14-62,-4 28 176,2-21-113,0-1 1,1 1 0,0 0-1,1-1 1,2 19-1,-2-28-91,0 1 0,0-1 0,0 1 0,0-1 0,0 1 0,0-1 0,0 1 0,0-1 0,0 0 0,0 1 0,1-1 0,-1 1 0,0-1 0,0 0 0,1 1 0,-1-1 0,0 1 0,1-1 0,-1 0 0,0 1 0,1-1 0,-1 0 0,0 0 0,1 1 0,-1-1 0,1 0 0,-1 0 0,0 0 0,1 1 0,-1-1 0,1 0 0,-1 0 0,1 0 0,0 0 0,0 0-95,0-1 0,1 1 1,-1 0-1,0-1 0,0 0 1,1 1-1,-1-1 1,0 0-1,0 0 0,0 1 1,2-3-1,2-2-192,0 0 1,-1 0 0,0 0-1,5-8 1,5-20-247,-3-3-185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17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200 195 13747,'1'-8'388,"0"0"-1,0 1 1,-1-1 0,0 0-1,0 0 1,-3-12-1,3 18-300,-1 0 1,1 0-1,-1 0 0,1 0 0,-1 0 0,0 1 0,0-1 0,0 0 0,0 0 0,0 1 0,0-1 0,-1 1 0,-2-3 0,3 3-15,0 1 0,0-1 1,0 0-1,-1 1 1,1-1-1,0 1 1,0 0-1,-1-1 0,1 1 1,0 0-1,-1 0 1,1 0-1,-1 0 0,1 0 1,0 0-1,-1 0 1,1 1-1,0-1 0,-1 0 1,1 1-1,0-1 1,-2 2-1,-4 1 44,1 1 0,0 0 1,0 0-1,1 0 0,-1 1 0,1 0 0,0 0 0,0 0 0,1 0 1,-8 12-1,0 3-32,0 0 1,-8 21-1,12-26-71,2-1 1,0 1-1,1 0 0,0 1 1,1-1-1,1 1 0,-2 19 1,8-24-14,5-12 4,12-19-6,1-12 4,0-2-1,22-51 1,23-79 10,-51 126-11,-6 19-3,-9 19 2,0 0 0,0 0 0,0 0 0,0 0 0,1 0 0,-1 0-1,0 0 1,0 0 0,0 0 0,0 0 0,0 0 0,0 0 0,0 0 0,0 0 0,0 0 0,1 0 0,-1 0 0,0 0 0,0 0 0,0 0 0,0 0 0,0 0-1,0 0 1,0 0 0,0 0 0,1 0 0,-1 0 0,0 0 0,0 0 0,0 0 0,0 0 0,0 0 0,0 0 0,0 0 0,0 0 0,0 0 0,1 0 0,-1 0-1,0 0 1,0 0 0,0 0 0,0 1 0,0-1 0,0 0 0,0 0 0,0 0 0,0 0 0,0 0 0,0 0 0,0 0 0,0 0 0,0 1 0,0-1 0,0 0-1,0 0 1,0 0 0,0 0 0,0 0 0,0 0 0,0 0 0,0 0 0,0 1 0,0-1 0,0 0 0,0 0 0,0 0 0,0 37-6,-1-26 7,0 11 9,-3 129-8,4-119 6,2 1-1,10 48 1,-12-76-2,1-1 0,0 0 0,0 1 1,1-1-1,-1 0 0,1 0 0,0 0 0,0-1 1,0 1-1,1 0 0,-1-1 0,1 1 0,0-1 0,3 3 1,-5-5-3,1 0 0,-1 0 0,0-1-1,0 1 1,1-1 0,-1 1 0,0-1 0,1 1 0,-1-1 0,1 0 0,-1 0 0,1 0 0,-1 0 0,0 0 0,1 0 0,-1 0 0,2 0 0,0-1 2,0 0 0,0 0 0,0 0 0,0-1 0,-1 1 0,1-1-1,0 0 1,-1 1 0,0-1 0,4-4 0,10-11 37,-1 0 0,0-1 1,-2-1-1,22-39 0,-15 20 52,24-71 1,-39 86-31,-14 51-25,4-3-45,1 0 0,1 1 0,1-1 0,2 1 0,4 45 0,-4-69 4,0-1 1,0 1 0,0 0-1,0-1 1,1 1 0,-1-1-1,1 1 1,-1-1 0,1 1-1,0-1 1,-1 0 0,1 1-1,0-1 1,0 0 0,0 1-1,0-1 1,0 0-1,0 0 1,1 0 0,-1 0-1,0 0 1,0 0 0,3 1-1,-3-2 2,1 0-1,-1 0 0,1 0 0,0 0 1,-1-1-1,1 1 0,-1 0 0,1-1 1,-1 1-1,1-1 0,-1 1 0,1-1 0,-1 1 1,0-1-1,1 0 0,-1 0 0,0 0 1,0 0-1,0 0 0,1 0 0,-1 0 1,0 0-1,1-3 0,12-14 14,-1-1 0,-2-1 0,1 1 0,-2-2 0,9-24 0,10-19-26,-29 63 11,0 1 1,0 0-1,0-1 0,0 1 0,0 0 1,0 0-1,0-1 0,0 1 1,0 0-1,0 0 0,0-1 1,0 1-1,1 0 0,-1 0 0,0-1 1,0 1-1,0 0 0,0 0 1,1-1-1,-1 1 0,0 0 0,0 0 1,1 0-1,-1 0 0,0 0 1,0-1-1,1 1 0,-1 0 0,0 0 1,0 0-1,1 0 0,-1 0 1,0 0-1,0 0 0,1 0 1,-1 0-1,1 0 0,2 13-17,-2 34-1,-1-32 16,0 22-13,-1-17 39,1-1-1,1 1 1,1-1-1,5 23 0,-7-41-17,0 0 0,0 0 0,0-1 0,1 1 1,-1 0-1,0 0 0,1 0 0,-1 0 0,1 0 0,-1 0 0,1-1 0,-1 1 0,1 0 0,0 0 0,-1-1 0,1 1 0,0 0 0,0-1 0,-1 1 0,2 0 0,-1-1 0,-1 0-1,1 0 1,0 0 0,-1 0-1,1 0 1,0 0 0,-1 0 0,1-1-1,-1 1 1,1 0 0,0 0-1,-1 0 1,1-1 0,-1 1-1,1 0 1,-1-1 0,1 1-1,-1-1 1,1 1 0,-1 0-1,2-2 1,2-3-21,-1 0 0,1 0 0,-1 0 1,5-10-1,4-10-388,-2 0 1,0-1-1,12-53 1,-17 44 24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17.5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 19948,'-20'1'1657,"4"1"-1257,2-1-184,7 3 424,4 2-560,3-2 160,6-2-160,1-9-208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18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57 17644,'-5'41'884,"1"0"0,3-1-1,4 55 1,-2-57-557,0-7-150,-1-12-126,0 0-1,1 0 1,2-1 0,-1 1 0,10 30-1,-12-48-68,1-1 0,-1 1 0,0 0 0,1 0 0,-1 0-1,0 0 1,1 0 0,-1-1 0,1 1 0,0 0 0,-1-1-1,1 1 1,-1 0 0,1-1 0,0 1 0,1 0 0,-2-1-18,0 0 1,1 0 0,-1 0 0,0 0 0,0 0 0,1 0 0,-1 0 0,0 0 0,1 0 0,-1-1 0,0 1 0,0 0-1,1 0 1,-1 0 0,0 0 0,1-1 0,-1 1 0,0 0 0,0 0 0,0 0 0,1-1 0,-1 1 0,0 0 0,0 0 0,0-1-1,0 1 1,1 0 0,-1-1 0,0 1 0,1-4-294,1-1 0,-1 1 1,0 0-1,0 0 0,0-7 0,0-12-616,-1 0 0,-1 0 0,-1 0 0,-10-41 0,-32-86-645,28 102 4203,16 48-2532,0 0-1,-1-1 0,1 1 1,0-1-1,0 1 0,0 0 1,-1-1-1,1 1 0,0-1 1,0 1-1,0-1 0,0 1 1,0 0-1,0-1 0,0 1 1,0-1-1,0 1 1,0-1-1,0 1 0,0-1 1,0 1-1,0-1 0,0 1 1,0 0-1,1-1 0,-1 1 1,0-1-1,0 1 0,1-1 1,10 5 3551,1 2-3419,-5-5-66,0 0 0,0 0 0,0 0 0,-1-1 0,1 0 0,0-1 0,0 1 0,0-1 0,0 0 1,0-1-1,0 0 0,-1 0 0,1 0 0,-1-1 0,9-5 0,8-4 11,0-2 0,33-27 0,-50 36-279,-3 3-37,-1 0 0,0 1-1,1-1 1,-1 0 0,1 1 0,0-1 0,4-1 0,-7 3 138,0 0 0,0 0 0,0 0 1,1 0-1,-1 0 0,0 0 1,0 0-1,0 0 0,0 0 1,0 0-1,0 0 0,0 0 1,0 0-1,0 0 0,0 0 1,0 0-1,1 0 0,-1 0 1,0 0-1,0 0 0,0 1 1,0-1-1,0 0 0,0 0 1,0 0-1,0 0 0,0 0 1,0 0-1,0 0 0,0 0 1,0 0-1,0 0 0,0 0 1,0 0-1,1 0 0,-1 0 1,0 0-1,0 1 0,0-1 1,0 0-1,0 0 0,0 0 1,0 0-1,0 0 0,0 0 1,0 0-1,0 0 0,0 0 1,0 0-1,0 0 0,0 1 1,0-1-1,0 0 0,-1 0 1,1 0-1,0 0 0,0 0 1,0 0-1,0 0 0,0 0 1,-4 9-385,-7 10-49,-7 6-286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19.0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57 14259,'3'9'1688,"7"-8"-831,3 3-273,7-4 1800,6-4-1216,7-2-503,4-1-129,-4-3-120,-1-2-304,-6 2-824,-7 0 704,-19 3-168,-9 3-96</inkml:trace>
  <inkml:trace contextRef="#ctx0" brushRef="#br0" timeOffset="1">1 299 16516,'9'2'1736,"8"0"-1192,8-8-200,3-4 688,10-2-392,5-1-239,1-4-658,1 1 378,-12 5-113,-7 3-105,-17 4-119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19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85 16972,'0'0'42,"1"0"-1,-1 0 1,1 0 0,-1 0 0,1 0 0,-1 0 0,1 0 0,-1 0 0,1 0 0,-1 0 0,1 1 0,-1-1 0,0 0 0,1 0 0,-1 0 0,1 1-1,-1-1 1,0 0 0,1 0 0,-1 1 0,1-1 0,-1 0 0,0 1 0,1-1 0,-1 0 0,0 1 0,0-1 0,1 1 0,-1-1 0,0 1 0,0-1-1,0 0 1,0 1 0,1 0 0,3 20 96,-3-15 98,10 45 137,3 1 0,25 61 0,-36-107-338,-1 1-1,1-2 0,0 1 0,1 0 1,-1 0-1,9 9 0,-11-15-25,0 1-1,-1 0 0,1 0 1,0-1-1,0 1 0,0 0 1,0-1-1,0 1 0,0-1 1,0 1-1,1-1 1,-1 1-1,0-1 0,0 0 1,0 0-1,0 0 0,0 1 1,3-1-1,-3-1 2,1 1 0,-1-1-1,1 0 1,-1 1 0,1-1 0,-1 0 0,0 0-1,1 0 1,-1 0 0,0 0 0,0 0-1,1 0 1,-1 0 0,0 0 0,0-1 0,0 1-1,1-3 1,8-12 55,-1-1 0,-1-1 1,-1 1-1,8-27 0,15-79 155,-21 84-182,-5 22-19,0-5 16,-3 20 4,0 9 23,-2 66 79,-1-17 34,11 97 1,-8-146-145,0-1 0,0 1 0,1-1 0,0 1 0,0-1 0,5 9 0,-6-14-20,-1 0 0,1 0 0,-1-1-1,1 1 1,-1 0 0,1 0 0,0 0-1,0-1 1,-1 1 0,1 0 0,0-1-1,0 1 1,0-1 0,0 1 0,0-1-1,0 1 1,0-1 0,0 1 0,0-1-1,0 0 1,0 0 0,0 0 0,0 1-1,0-1 1,0 0 0,0 0 0,0 0-1,0-1 1,0 1 0,0 0 0,0 0-1,0-1 1,0 1 0,0 0 0,0-1-1,0 1 1,0-1 0,0 1 0,0-1-1,-1 1 1,1-1 0,0 0 0,0 1-1,0-1 1,-1 0 0,1 0 0,0-1-1,7-6 69,1-1-1,-2 0 0,0-1 0,0 0 0,0 0 0,4-12 1,29-70 241,-34 79-275,10-26-88,-2 0 0,-2-1 1,8-44-1,-20 82-9,1 1 0,-1 0 0,0-1 0,1 1 0,-1 0 0,0-1 0,0 1 0,0-1 0,-1 1 0,1 0 0,0-1 0,0 1 0,-1-2 0,1 3 10,-1 0-1,1 0 1,-1 0 0,1 0-1,0 0 1,-1 0 0,1 0-1,-1 1 1,1-1 0,0 0-1,-1 0 1,1 0 0,0 1-1,-1-1 1,1 0 0,0 0-1,-1 1 1,1-1 0,0 0-1,0 1 1,-1-1 0,1 0-1,0 1 1,0-1 0,0 0-1,-1 1 1,1 0 0,-21 37-1144,8-13 556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19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 17580,'10'9'1936,"3"-2"-1392,-4-5-232,0-1 1145,1-1-1025,1-3-440,-1-8 96,2-2-72,0-2-160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20.5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74 18028,'13'-4'1576,"-10"8"-1136,-5 8-208,-2 11 1001,4 4-641,0 12-336,3 6-88,0 3-216,1-3-136,3-3-240,-1-6-88,-2-14-193,-1-7-223,-6-15 584,-10-11-168,-6-9-128</inkml:trace>
  <inkml:trace contextRef="#ctx0" brushRef="#br0" timeOffset="1">25 128 13819,'-16'-25'1672,"11"9"-880,2 3-303,8 7 911,10 1-208,10 2-200,5 0-119,10 0-313,7-1-160,2-2-184,-3 0-224,0-1-664,-7 1 672,-8-1-120,-7 1-88,-8-6-137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21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17668,'-5'40'1261,"0"-2"-433,2-1 0,1 0 0,6 69 0,-4-103-792,1 1 0,0 0 0,-1-1 0,2 1 0,-1-1 0,0 1 0,1-1 0,-1 1 0,4 3 0,-4-6-30,0 0-1,-1 0 1,1 0-1,0 0 1,0-1-1,0 1 0,0 0 1,0-1-1,0 1 1,0-1-1,0 1 1,1-1-1,-1 1 1,0-1-1,0 0 0,0 0 1,0 0-1,1 1 1,-1-1-1,0 0 1,0-1-1,0 1 1,0 0-1,1 0 0,-1 0 1,0-1-1,0 1 1,0 0-1,0-1 1,0 1-1,2-2 1,3-1-3,-1-1 0,1 0 1,-1 0-1,0 0 1,0-1-1,0 1 0,6-10 1,-6 8 1,0 1 0,0-1-1,0 1 1,1 0 0,-1 1 0,8-5 0,-12 8-2,-1 1-1,1-1 1,0 1-1,-1 0 1,1-1 0,0 1-1,0 0 1,-1 0 0,1 0-1,0-1 1,-1 1-1,1 0 1,0 0 0,0 0-1,-1 0 1,1 0 0,0 0-1,0 0 1,-1 1-1,1-1 1,0 0 0,0 0-1,-1 0 1,1 1 0,0-1-1,-1 0 1,1 1-1,0-1 1,-1 1 0,1-1-1,-1 1 1,1-1 0,-1 1-1,1-1 1,-1 1-1,1 0 1,-1-1 0,1 1-1,-1-1 1,0 1 0,1 0-1,-1 0 1,0-1-1,0 1 1,1 0 0,-1 1-1,1 4 41,1 1 0,-1 0 0,0 0 0,-1 7 0,0-12-33,-2 147 679,0-119-535,2-30-171,0 0-564,2-42 184,-2 11 161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1.8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20 20356,'0'0'41,"-3"-2"462,1-1-1,-1 1 1,1-1 0,-1 1-1,0 0 1,-5-3 0,8 5-452,-1 0 0,1 0 0,-1 0 0,1 0 0,0 0 0,-1-1 0,1 1 0,-1 0 0,1 0 0,-1 0 0,1 0 0,0 0 0,-1 1 0,1-1 0,-1 0 0,1 0 0,0 0 0,-1 0 0,1 0 0,-1 1 0,1-1 0,0 0-1,-1 1 1,0-1 34,0 1-1,1 0 0,-1 0 0,0 0 0,1 0 0,-1 0 1,1 0-1,-1 1 0,1-1 0,0 0 0,-1 0 0,1 2 1,-2 8-5,1-1-1,0 1 1,1-1 0,0 1 0,0-1 0,1 1 0,1-1 0,0 1 0,0-1 0,1 0 0,1 0 0,-1 0 0,1 0 0,1-1 0,0 1 0,8 10 0,-13-19-96,1 0 1,0 0 0,-1 0-1,1-1 1,0 1 0,0 0-1,-1 0 1,1-1 0,0 1-1,0 0 1,0-1 0,0 1 0,0-1-1,0 1 1,0-1 0,0 1-1,0-1 1,0 0 0,0 1-1,0-1 1,0 0 0,1 0-1,-1 0 1,0 0 0,0 0-1,0 0 1,0 0 0,0 0 0,0-1-1,0 1 1,0 0 0,0-1-1,1 1 1,-1-1 0,0 1-1,-1-1 1,1 1 0,0-1-1,0 0 1,1 0 0,0-2-64,1 1 0,-2-1 0,1 1 1,0-1-1,0 0 0,-1 0 0,1 0 0,-1 0 0,0 0 1,0 0-1,0 0 0,0-5 0,1-24-210,-1-10-101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21.5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31 15915,'6'-2'449,"0"1"-1,-1 0 1,1 0-1,0 0 0,1 1 1,6 0-1,20-2 986,-23-3-888,-12-2 17,0 6-502,1 0 0,-1 0-1,1 0 1,-1 0 0,1 0 0,-1 0-1,0 0 1,0 1 0,-3-2 0,0 2-37,0-1 1,0 1-1,0 1 0,0-1 1,0 1-1,0 0 1,0 0-1,0 0 0,0 1 1,1 0-1,-1 0 1,0 0-1,1 0 0,-1 1 1,1-1-1,0 1 1,0 0-1,0 1 0,-5 5 1,4-4 0,0 0 0,0 1 0,1-1 0,0 1 1,0-1-1,1 1 0,0 0 0,0 1 0,0-1 0,0 1 0,1-1 1,0 1-1,-1 13 0,2-19-25,1 0 0,0 0-1,0 1 1,0-1 0,0 0 0,0 0 0,0 1-1,0-1 1,0 0 0,0 0 0,1 1 0,-1-1-1,0 0 1,1 0 0,-1 0 0,1 0 0,-1 1-1,1-1 1,0 0 0,-1 0 0,1 0 0,0 0 0,0 0-1,0-1 1,0 1 0,0 0 0,0 0 0,0 0-1,0-1 1,0 1 0,0-1 0,0 1 0,0-1-1,0 1 1,0-1 0,1 1 0,-1-1 0,0 0-1,0 0 1,1 0 0,-1 0 0,0 0 0,0 0 0,1 0-1,-1 0 1,0 0 0,0-1 0,2 0 0,5 0-5,-1-2 0,1 1 0,-1-1 1,0 0-1,0-1 0,11-6 0,6-8-77,25-24-1,-28 23-50,35-24 0,-55 42 126,0 0 0,0 1 0,0-1 0,0 0 0,0 1 0,0-1 0,0 1 0,1-1 0,-1 1 0,0-1-1,0 1 1,0 0 0,0 0 0,1-1 0,-1 1 0,0 0 0,0 0 0,0 0 0,1 1 0,1-1 0,-3 1 4,1 0 1,0-1 0,0 1 0,0 0 0,-1 0-1,1 0 1,-1 0 0,1 0 0,-1 0 0,1 0-1,-1 0 1,1 0 0,-1 0 0,0 0 0,0 0-1,1 1 1,-1-1 0,0 0 0,0 0 0,0 0-1,-1 1 1,-1 36 18,0-31-12,2 0 0,-1 0 0,1 14 0,0-21-10,0 0-1,0 0 1,0 0-1,0 0 0,0 0 1,0 1-1,1-1 1,-1 0-1,0 0 1,0 0-1,0 0 1,0 0-1,0 0 1,0 0-1,0 0 0,0 0 1,0 1-1,1-1 1,-1 0-1,0 0 1,0 0-1,0 0 1,0 0-1,0 0 1,0 0-1,0 0 0,1 0 1,-1 0-1,0 0 1,0 0-1,0 0 1,0 0-1,0 0 1,0 0-1,1 0 1,-1 0-1,0 0 1,0 0-1,0 0 0,0 0 1,0 0-1,0 0 1,1 0-1,-1-1 1,0 1-1,0 0 1,0 0-1,0 0 1,0 0-1,0 0 0,0 0 1,0 0-1,0 0 1,0 0-1,1-1 1,-1 1-1,0 0 1,0 0-1,0 0 1,0 0-1,0 0 0,0 0 1,0-1-1,0 1 1,0 0-1,0 0 1,0 0-1,0 0 1,5-9-466,-3 6 414,-1 0-1,1 0 0,-1 0 1,1 0-1,0 0 0,5-5 1,5-5-179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22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100 179 15043,'1'-1'164,"-1"0"0,1-1-1,-1 1 1,1-1 0,-1 1 0,0-1-1,0 1 1,0-1 0,0 1 0,0 0 0,0-1-1,0 1 1,0-1 0,0 1 0,-1-1-1,1 1 1,-1 0 0,1-1 0,-2-1-1,2 3-105,0 0-1,0-1 1,-1 1-1,1 0 1,0-1-1,-1 1 1,1 0-1,0 0 1,-1 0-1,1-1 1,0 1-1,-1 0 1,1 0-1,0 0 1,-1 0-1,1 0 1,-1-1 0,1 1-1,0 0 1,-1 0-1,1 0 1,-1 0-1,1 0 1,0 0-1,-1 1 1,0-1 18,-1 0 1,1 1 0,0-1-1,0 1 1,0 0-1,0-1 1,0 1 0,0 0-1,0 0 1,0 0 0,0-1-1,-1 3 1,-7 9 33,0 0 0,1 1 1,1 1-1,0-1 0,0 1 0,2 0 1,0 0-1,0 1 0,1 0 0,1 0 0,-2 23 1,5-36-112,0 29 11,0-30-9,0-1 0,0 1 0,0 0-1,0-1 1,0 1 0,1 0 0,-1-1 0,0 1 0,0 0 0,1-1 0,-1 1 0,0 0 0,1-1 0,-1 1 0,0-1-1,1 1 1,-1 0 0,1-1 0,-1 1 0,1-1 0,-1 0 0,1 1 0,0-1 0,-1 1 0,1-1 0,-1 0 0,1 1-1,0-1 1,-1 0 0,1 0 0,0 0 0,0 1 0,-1-1 0,1 0 0,0 0 0,-1 0 0,1 0 0,0 0 0,-1 0 0,2-1-1,3 0 7,-1-1-1,0 0 0,1 0 0,-1 0 0,0 0 0,0-1 0,0 0 0,-1 0 0,5-4 0,31-34 35,-35 36-36,82-107 61,-8 10-92,-76 104-21,-3 9 32,-4 23 47,1-10 17,3-10 2,-4 32 158,5-44-185,-1 0 0,1 0 0,0-1 0,1 1 0,-1 0 0,0 0 0,0 0 0,1 0 0,-1-1 0,1 1 0,0 0 0,-1 0 0,1-1 0,0 1 0,0-1 0,0 1 0,0-1 0,3 3 0,-3-3-8,0 0 1,0-1-1,0 0 1,0 1-1,1-1 0,-1 0 1,0 0-1,0 0 1,1 0-1,-1 0 0,0 0 1,0 0-1,1 0 1,-1 0-1,0 0 0,0-1 1,0 1-1,1 0 1,-1-1-1,0 1 0,0-1 1,0 0-1,0 1 1,1-2-1,25-19 217,-9 1-121,0 0 1,17-28 0,23-27-265,-58 75 149,0 0 0,0 0 0,0 0 0,0 0 0,0 0 0,0 0 0,0 0-1,0-1 1,0 1 0,0 0 0,0 0 0,1 0 0,-1 0 0,0 0 0,0 0-1,0 0 1,0 0 0,0 0 0,0 0 0,0 0 0,1-1 0,-1 1 0,0 0-1,0 0 1,0 0 0,0 0 0,0 0 0,0 0 0,1 0 0,-1 0-1,0 0 1,0 0 0,0 0 0,0 0 0,0 0 0,1 1 0,-1-1 0,0 0-1,0 0 1,0 0 0,0 0 0,0 0 0,0 0 0,0 0 0,1 0 0,-1 0-1,0 0 1,0 0 0,0 0 0,0 1 0,0-1 0,0 0 0,0 0 0,0 0-1,0 0 1,0 0 0,0 0 0,0 1 0,0-1 0,0 0 0,2 14-86,-4 19 4,-3 1 26,2-19 81,1 0-1,1 1 1,0-1 0,2 21 0,-1-35-17,0-1 0,0 1 0,0 0 0,0-1 0,0 1 0,0 0 0,1-1 0,-1 1 0,0 0 0,0-1 0,0 1 0,1 0 0,-1-1 0,0 1 0,1 0 0,-1-1 0,1 1 0,-1-1 0,0 1 0,1-1 0,-1 1 0,1-1 0,0 1 0,-1-1 0,1 1 0,-1-1 0,1 0 0,0 1 0,-1-1 0,1 0 0,0 0 0,-1 1 0,1-1 0,0 0 0,-1 0 0,1 0 0,0 0 0,-1 0 0,1 0 0,0 0 0,0 0 0,-1 0 0,1 0 0,0 0 0,-1-1 0,1 1 0,0 0 0,-1 0 0,1-1 0,0 1 0,-1 0 0,1-1 0,-1 1 0,1-1 0,5-3 29,-1 0 1,1 0 0,-1 0-1,8-9 1,16-22 78,39-60-1,2-4-213,-69 98 95,14-15-49,-15 16 53,0 0-1,0-1 1,0 1 0,1 0-1,-1 0 1,0-1 0,0 1-1,1 0 1,-1 0 0,0 0-1,0 0 1,1 0 0,-1-1-1,0 1 1,1 0 0,-1 0-1,0 0 1,1 0 0,-1 0-1,0 0 1,0 0 0,1 0-1,-1 0 1,0 0 0,1 0-1,-1 0 1,0 0 0,1 0-1,-1 0 1,0 0 0,0 1-1,1-1 1,-1 0 0,0 0-1,1 0 1,-1 0 0,0 1-1,0-1 1,1 0 0,-1 0-1,0 0 1,0 1 0,0-1-1,1 0 1,-1 0 0,0 1-1,0-1 1,0 0 0,0 1-1,0-1 1,0 0 0,0 0-1,1 1 1,-1-1 0,0 0-1,0 1 1,0-1 0,0 0-1,0 1 1,0-1 0,0 1-1,0 26-280,-1 1 0,-2-1-1,-6 32 1,14-142-1231,-3 44 1023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22.6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5 19228,'-2'-4'1841,"-3"5"-1185,-2 2-280,1 6 888,0 1-280,-1 0-512,3 0-352,1-4-912,3-5-520,7-8 1064,6-4-216,6-5-200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23.1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45 14259,'0'-2'200,"-1"-1"0,1 1 0,-1-1 0,0 1 0,0 0 0,0-1 0,0 1 1,0 0-1,0 0 0,-1 0 0,1 0 0,-1 0 0,1 0 0,-1 0 0,0 0 0,0 1 0,0-1 0,-3-1 0,3 2-77,1 1 0,-1-1 0,0 1 0,0-1 0,0 1 1,0 0-1,0 0 0,0 0 0,1 0 0,-1 0 0,0 0 0,0 0 0,0 1 0,0-1 0,0 1 0,0-1 0,1 1 0,-1 0 0,0-1 0,1 1 0,-1 0 0,0 0 0,1 1 0,-2 0 1,-3 3 47,1 0 1,0 0 0,0 1 0,1-1 0,0 1 0,0 0 0,0 0 0,1 0-1,0 1 1,-4 9 0,4-7-142,0 0 0,0 0 0,1 0 0,1 1 0,-1-1 1,1 1-1,1 12 0,0-20-31,0-1 0,0 1 0,1 0 1,-1 0-1,1-1 0,-1 1 0,1 0 1,0-1-1,-1 1 0,1 0 0,0-1 1,0 1-1,0-1 0,1 0 0,-1 1 1,0-1-1,0 0 0,1 1 0,-1-1 1,1 0-1,-1 0 0,1 0 0,-1-1 1,1 1-1,0 0 0,-1 0 1,1-1-1,2 1 0,6 1-50,0 0 0,1 0-1,-1-1 1,12-1 0,19 4-154,-35-3 173,0 0 0,-1 1 0,1 0 0,0 0 1,-1 1-1,0 0 0,1 0 0,-1 0 0,0 0 0,0 1 0,-1 0 1,1 0-1,-1 0 0,0 0 0,0 1 0,5 6 0,-5-2 7,1-1-1,-1 0 0,0 1 0,-1 0 1,0 0-1,-1 0 0,0 0 0,0 0 1,1 19-1,-3-10 42,0-1 0,0 1 0,-2 0 0,0-1 0,-7 26 0,8-37 24,-1 1 0,-1 0-1,1-1 1,-1 0-1,0 1 1,0-1 0,-1 0-1,1-1 1,-1 1-1,-1-1 1,1 1 0,-1-1-1,0 0 1,0-1-1,0 0 1,-12 8 0,14-11-17,0 1 1,0-1-1,0 0 1,-1 0-1,1 0 1,0-1-1,0 1 1,-1-1 0,1 0-1,0 1 1,-1-2-1,1 1 1,-1 0-1,1-1 1,0 1 0,0-1-1,-1 0 1,1 0-1,0 0 1,0-1-1,0 1 1,0-1-1,0 1 1,0-1 0,1 0-1,-1 0 1,0-1-1,1 1 1,0 0-1,-1-1 1,1 1 0,-2-5-1,-2 0-16,1-2 1,0 1-1,0 0 0,1-1 0,0 0 1,1 0-1,-1 0 0,2-1 1,-1 1-1,0-12 0,2 9-46,0 0 1,1 0-1,1 0 0,0 0 1,1 0-1,0 0 0,0 1 1,2-1-1,-1 0 0,1 1 1,10-18-1,-6 15-151,1 0 0,0 1 0,1 0 1,1 0-1,0 1 0,0 1 0,1-1 0,16-9 1,0-2-86,2-1-79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23.7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0 102 17364,'24'-25'1399,"-13"12"-850,1 1-1,20-16 1,-28 25-473,0 0-1,0 1 0,0-1 0,1 1 1,-1 0-1,1 0 0,-1 1 1,1-1-1,0 1 0,-1 0 0,1 0 1,0 1-1,7-1 0,-10 1-54,-1 0 0,1 0 0,0 1-1,0-1 1,-1 0 0,1 1 0,0-1 0,-1 1-1,1 0 1,0-1 0,-1 1 0,1 0 0,-1 0-1,1 0 1,-1 0 0,0 0 0,1 0 0,-1 1-1,2 1 1,-1 0-4,-1 0 0,1 0 0,-1 0 0,0 0 0,0 0 0,0 0 0,0 0 0,0 0 0,-1 1 0,1 2 0,-1 9 9,0-1 0,-1 0 0,-5 26 0,6-36-17,-14 58 93,7-37 109,-5 46 1,12-70-194,0 1 1,0-1 0,0 1 0,0-1 0,0 1 0,0-1 0,0 1-1,0-1 1,1 1 0,-1-1 0,0 1 0,1-1 0,-1 1 0,1-1 0,0 0-1,-1 1 1,1-1 0,0 0 0,0 0 0,0 0 0,0 1 0,0-1 0,0 0-1,2 1 1,-1-1 17,0 0 0,1 0 0,-1 0 0,1-1 0,-1 1-1,1-1 1,-1 0 0,1 1 0,-1-1 0,1 0 0,-1 0 0,1-1-1,-1 1 1,4-1 0,9-3 24,0 0 0,0-1 1,-1 0-1,0-1 0,0-1 0,0 0 0,13-10 0,-11 6-478,1-2 0,-1 0 0,-1 0 0,25-30-1,-34 36 252,0-2 0,-1 1 0,0-1-1,5-11 1,-1-6-464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24.8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0 376 14603,'0'1'225,"0"1"0,0-1 1,0 0-1,1 0 0,-1 0 0,0 0 0,1 0 0,-1 0 0,1 0 1,-1 0-1,1 0 0,-1 0 0,1 0 0,0 0 0,-1 0 0,1 0 1,0 0-1,0 0 0,0-1 0,0 1 0,-1 0 0,1 0 0,0-1 1,0 1-1,2 0 0,-1-1-79,-1 0 0,1 0-1,0 0 1,0 0 0,0 0 0,0 0 0,-1 0 0,1-1 0,0 1 0,0-1-1,-1 1 1,1-1 0,0 0 0,1-1 0,6-3-8,0-1 1,0 0-1,-1-1 1,9-9-1,-9 9-84,8-7-4,-1-1 0,0-1 0,-2 0 0,0 0 0,0-2 0,10-20 0,-22 38-48,0-1 1,-1 0-1,0 0 0,1 0 0,-1 0 1,1 0-1,-1 0 0,0 0 1,0-1-1,0 1 0,0 0 0,1 0 1,-1 0-1,-1 0 0,1 0 1,0 0-1,0 0 0,-1-1 0,1 1 0,0 1 0,-1-1-1,1 1 1,0 0 0,-1-1 0,1 1-1,-1 0 1,1 0 0,-1-1-1,1 1 1,-1 0 0,1 0-1,-1 0 1,1-1 0,-1 1 0,1 0-1,-1 0 1,1 0 0,-1 0-1,1 0 1,-1 0 0,1 0 0,-1 0-1,0 0 1,0 1 0,-3 0 4,0 0 1,0 0 0,0 1 0,0-1-1,0 1 1,0 0 0,-5 4-1,-7 6 0,1 1-1,1 0 0,0 1 0,1 1 0,-21 29 0,27-33-5,0 0 1,1 1 0,0-1-1,0 1 1,2 1-1,-1-1 1,2 1-1,-1-1 1,-1 24-1,4-34-1,1 1 0,0 0 0,0-1 0,0 1 0,0 0 0,1-1 0,-1 1 0,1-1 0,0 1 0,1 3 0,-1-5 1,-1 0-1,1 0 0,0 0 1,0 0-1,0 0 0,0 0 1,0 0-1,0-1 0,0 1 1,0 0-1,0-1 1,0 1-1,0-1 0,0 1 1,0-1-1,0 0 0,0 1 1,1-1-1,-1 0 0,0 0 1,0 0-1,0 0 0,0 0 1,1 0-1,-1 0 0,0 0 1,2-1-1,9-1-10,1-1 1,-1-1-1,0 0 0,0-1 0,0 0 0,-1 0 1,0-1-1,13-10 0,84-67-186,-95 73 168,131-117-557,-144 127 579,0 0 1,0 0-1,0 0 1,1-1 0,-1 1-1,0 0 1,0 0-1,0 0 1,0 0 0,1-1-1,-1 1 1,0 0-1,0 0 1,1 0 0,-1 0-1,0 0 1,0 0-1,1 0 1,-1 0 0,0 0-1,0 0 1,1 0-1,-1 0 1,0 0 0,0 0-1,1 0 1,-1 0-1,0 0 1,0 0 0,0 0-1,1 0 1,-1 0-1,0 0 1,1 0 0,1 10-76,-4 11 21,-10 20 90,3 1 0,-6 65 0,17-82 53,-2-25-79,0 1-1,0-1 0,0 0 0,1 1 1,-1-1-1,0 0 0,0 0 1,0 1-1,0-1 0,1 0 0,-1 1 1,0-1-1,0 0 0,1 0 0,-1 1 1,0-1-1,0 0 0,1 0 1,-1 0-1,0 1 0,1-1 0,-1 0 1,0 0-1,1 0 0,0 0 2,0 0-1,0 0 1,0 0-1,-1-1 1,1 1-1,0 0 1,0-1 0,-1 1-1,1 0 1,0-1-1,-1 1 1,1-1-1,0 1 1,-1-1-1,1 1 1,0-2 0,10-12-36,0-1 1,-2 0 0,1 0 0,-2-1-1,11-26 1,-4 9-76,1-5-53,-9 21-21,1 0-1,10-17 1,-11 28-96,-4 14 94,-3 20-10,0-24 170,-32 327 550,21-245-130,-11 68-459,28-180-153,16-44 0,-4 13 112,97-300-470,-19 64 288,-90 271 381,-7 20-16,-1 5 9,-14 31 196,4 3 1,1 0 0,-11 64 1,18-76-185,2 0 1,1 1-1,0-1 1,2 1-1,5 28 1,-4-45-59,0 1 1,0 0-1,7 13 0,-8-20-43,0 0 0,0-1-1,0 1 1,1-1-1,-1 0 1,1 1 0,-1-1-1,1 0 1,0 0-1,0 0 1,0 0 0,0 0-1,1 0 1,-1-1-1,0 1 1,6 2 0,-8-4-16,1 0 1,0 1 0,-1-1 0,1 0-1,0 0 1,0 0 0,-1 1 0,1-1 0,0 0-1,0 0 1,0 0 0,-1 0 0,1 0 0,0-1-1,0 1 1,-1 0 0,1 0 0,0 0-1,0-1 1,-1 1 0,1 0 0,0-1 0,-1 1-1,1-1 1,0 1 0,-1 0 0,2-2 0,-2 1-18,1-1 1,0 1 0,0-1 0,-1 1 0,1-1 0,-1 1-1,1-1 1,-1 1 0,0-1 0,1 0 0,-1 1 0,0-3 0,0-4-105,-1 1 1,0 0-1,0-1 1,-4-13-1,-10-13-109,-1 0 0,-1 1 0,-2 1 0,-27-35 0,19 26 991,26 41-718,1-1 1,0 1-1,0 0 0,-1-1 0,1 1 0,0 0 0,0-1 0,0 1 0,0 0 0,0-1 0,0 1 0,-1-1 0,1 1 0,0 0 0,0-1 0,0 1 0,0 0 0,0-1 0,0 1 0,1-1 0,-1 1 0,0 0 0,0-1 0,0 1 0,0 0 0,0-1 0,0 1 0,1 0 0,-1-1 0,0 1 0,0 0 0,1-1 0,-1 1 0,0 0 0,0-1 0,1 1 0,-1 0 0,0 0 0,1 0 0,-1-1 0,0 1 0,1 0 0,-1 0 0,0 0 0,1 0 0,-1 0 0,1-1 0,-1 1 0,0 0 0,1 0 0,-1 0 0,0 0 0,1 0 0,-1 0 0,1 0 0,0 1 0,30-1 495,-24 0-401,7 0 26,-5 1-262,1-1 0,-1-1 0,1 1 0,-1-1 1,1-1-1,14-4 0,-24 6 106,1 0 1,0 0 0,-1 0 0,1-1-1,0 1 1,-1 0 0,1 0-1,-1-1 1,1 1 0,0 0-1,-1-1 1,1 1 0,-1 0-1,1-1 1,-1 1 0,1-1-1,-1 1 1,1-1 0,-1 1-1,0-1 1,1 1 0,-1-1 0,0 0-1,1 1 1,-1-1 0,0 0-1,0 1 1,1-1 0,-1 0-1,0 1 1,0-1 0,0 0-1,0 1 1,0-1 0,0 0-1,0 0 1,-5-10-242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25.3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6 13675,'-12'-6'1488,"9"6"-920,2 0-344,4 5 937,2-2-657,7 4-328,1 0-144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25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0 16363,'-5'42'1449,"2"5"-1041,-5-2-200,1-1 528,3 0-496,1-14-752,3-7-192,6-15 472,5-7-160,8-10-176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26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192 166 14099,'0'-1'58,"0"0"0,0 1 0,0-1 0,0 0 0,0 1 0,-1-1 0,1 1 0,0-1 0,0 0 0,-1 1 0,1-1 0,0 1 0,-1-1 0,1 1 0,0-1 0,-1 1 0,1-1 0,-1 1 0,1 0 0,0-1 0,-1 1 0,0-1 0,1 1 0,-1 0 0,1-1 0,-1 1 0,1 0 0,-1 0 0,0 0 0,1-1 0,-1 1 0,1 0 0,-1 0-1,0 0 1,1 0 0,-1 0 0,1 0 0,-1 0 0,-1 0 0,-25 6 540,19-2-317,-1 0 0,1 0 0,0 1 0,1 0 1,-1 1-1,1-1 0,0 1 0,1 1 0,-1-1 1,-6 11-1,5-6-169,0-1 1,1 1-1,0 0 1,1 1-1,1 0 1,-8 20-1,12-29-73,0 1-1,1 0 0,-1-1 0,0 1 0,1 0 1,0 0-1,0-1 0,0 1 0,0 0 0,1 0 0,0-1 1,-1 1-1,3 6 0,-2-9-24,0 0 1,-1 0 0,1 0-1,-1 0 1,1 0-1,0 0 1,0 0 0,0-1-1,0 1 1,-1 0-1,1 0 1,0-1 0,0 1-1,1 0 1,-1-1-1,0 1 1,0-1 0,1 1-1,0-1-1,1 0-1,-1 1 0,0-1 0,0 0 1,0 0-1,1-1 0,-1 1 1,0 0-1,0-1 0,0 1 1,0-1-1,1 0 0,1-1 1,9-5-6,0 0 1,-1-1 0,0 0 0,0-1 0,-1-1 0,0 0-1,-1 0 1,11-14 0,4-7-10,38-62 0,-48 70 30,-2-1-1,0 0 0,12-35 1,-23 45 23,-6 10 15,4 4-61,-1 0-1,0 1 1,0-1 0,0 0 0,0 1-1,1-1 1,-1 1 0,0-1 0,0 1 0,1-1-1,-1 1 1,0-1 0,1 1 0,-1 0 0,1-1-1,-1 1 1,1 0 0,-1 1 0,-11 19 82,2 1-1,1 0 1,1 1 0,0 0 0,-6 37 0,11-48-59,-4 19 86,-4 37-1,10-61-101,1 1-1,-1-1 1,1 1 0,1 0-1,-1-1 1,1 1-1,0-1 1,1 0 0,0 1-1,5 12 1,-6-19-28,-1 0-1,1 0 1,-1 0-1,1 0 1,-1-1-1,1 1 1,-1 0 0,1 0-1,0-1 1,-1 1-1,1 0 1,0-1-1,-1 1 1,1-1-1,0 1 1,0-1 0,0 1-1,0-1 1,-1 0-1,1 1 1,0-1-1,0 0 1,0 0 0,0 1-1,0-1 1,1 0-1,0-1-41,0 1 1,0-1-1,0 1 0,0-1 0,-1 0 1,1 0-1,0 0 0,0 0 0,-1 0 1,1 0-1,-1 0 0,3-2 0,3-5-332,0 1 1,0-2-1,10-16 0,-2-2-1128,0-1 0,-2 0 0,-1-2 0,-2 1 0,9-38-1,-16 51 1056,-5 23 665,-6 25 854,-4 17 1692,2 1 0,-6 84-1,16-131-2654,2 29 637,-2-31-710,0-1-1,0 1 0,0-1 0,0 1 0,0-1 1,0 1-1,0-1 0,1 1 0,-1-1 0,0 1 1,0-1-1,0 1 0,1-1 0,-1 1 0,0-1 1,0 1-1,1-1 0,-1 1 0,0-1 1,1 0-1,-1 1 0,1-1 0,-1 1 0,0-1 1,1 0-1,-1 0 0,1 1 0,-1-1 0,1 0 1,-1 0-1,1 0 0,-1 1 0,1-1 0,-1 0 1,1 0-1,0 0 0,-1 0 0,1 0 0,-1 0 1,1 0-1,-1 0 0,1 0 0,-1 0 0,1 0 1,-1-1-1,1 1 0,-1 0 0,1 0 0,-1-1 1,1 1-1,0 0 0,6-7 31,1 1 0,-1-1 0,-1 0 0,1-1 1,-1 0-1,0 0 0,-1 0 0,7-15 0,-2 7-48,94-167-410,-90 162 255,-14 21 150,0-1 0,0 1 1,0 0-1,0 0 0,0 0 0,0 0 0,0 0 1,0-1-1,0 1 0,0 0 0,1 0 1,-1 0-1,0 0 0,0 0 0,0 0 0,0-1 1,0 1-1,0 0 0,0 0 0,0 0 0,0 0 1,1 0-1,-1 0 0,0 0 0,0 0 0,0-1 1,0 1-1,0 0 0,0 0 0,1 0 0,-1 0 1,0 0-1,0 0 0,0 0 0,0 0 0,0 0 1,1 0-1,-1 0 0,0 0 0,0 0 0,0 0 1,0 0-1,0 0 0,1 0 0,-1 0 0,0 0 1,0 0-1,0 0 0,0 1 0,0-1 1,1 0-1,-1 0 0,0 0 0,0 0 0,0 0 1,0 0-1,0 0 0,0 0 0,0 1 0,0-1 1,1 0-1,-1 0 0,0 0 0,-1 12-67,-27 112 181,15-76 179,-7 57 1,20-101-254,-1 0 1,1 0-1,0 0 1,0 0-1,1 0 1,0 6 0,-1-9-33,1-1 1,-1 1 0,0-1 0,0 1 0,0-1 0,1 1-1,-1-1 1,0 1 0,1-1 0,-1 1 0,0-1 0,1 0 0,-1 1-1,1-1 1,-1 0 0,0 1 0,1-1 0,-1 0 0,1 1 0,-1-1-1,1 0 1,-1 0 0,1 0 0,-1 0 0,1 1 0,-1-1-1,1 0 1,0 0 0,-1 0 0,1 0 0,-1 0 0,1 0 0,-1 0-1,1 0 1,-1 0 0,1-1 0,-1 1 0,1 0 0,-1 0-1,1 0 1,-1-1 0,1 1 0,-1 0 0,1-1 0,-1 1 0,1 0-1,-1-1 1,0 1 0,1 0 0,-1-1 0,1 0 0,7-6 10,0 0 0,-1 0 1,0-1-1,0 0 0,0 0 1,8-16-1,6-5-112,-19 26 81,95-119-1169,-96 121 1173,23-20-469,-23 21 462,-1-1 1,1 1-1,-1-1 1,1 1-1,-1 0 0,1 0 1,0-1-1,-1 1 1,1 0-1,-1 0 1,1 0-1,0 0 0,-1-1 1,1 1-1,-1 0 1,1 0-1,0 0 1,-1 0-1,1 0 1,0 1-1,-1-1 0,1 0 1,-1 0-1,1 0 1,0 0-1,-1 1 1,1-1-1,-1 0 1,1 1-1,-1-1 0,1 0 1,-1 1-1,1-1 1,-1 1-1,1-1 1,-1 1-1,0-1 0,1 1 1,-1-1-1,0 1 1,1-1-1,-1 1 1,0-1-1,0 1 1,1-1-1,-1 1 0,0 0 1,0-1-1,0 2 1,2 6-39,-1 0 0,0 1 0,0-1 1,-1 0-1,0 1 0,0-1 0,-3 15 0,-17 64 305,13-59-125,3-13-38,-37 132 879,30-113-481,-1-1 0,-21 39 1,26-64-7,8-20-335,8-25-90,94-274-523,-81 258 315,2 1 0,2 1 0,56-82-1,-71 119 132,0 0-1,1 1 0,18-17 0,-26 27 33,1-1 1,-1 1-1,1-1 1,0 1-1,-1 1 0,2-1 1,-1 1-1,0-1 1,0 2-1,1-1 1,-1 0-1,1 1 1,10-1-1,-15 2 1,1 0 1,-1 0-1,0 0 0,1 0 0,-1 0 0,0 0 0,1 1 1,-1-1-1,0 0 0,1 1 0,-1-1 0,0 1 1,0-1-1,1 1 0,-1 0 0,0-1 0,0 1 0,0 0 1,0 0-1,0 0 0,0 0 0,0 0 0,0 0 1,0 0-1,1 2 0,-2 0 4,1-1-1,0 1 1,-1 0 0,1-1 0,-1 1-1,0 0 1,0-1 0,0 1-1,0 0 1,-1-1 0,1 1 0,-2 3-1,-1 6 33,-1 0 0,-1-1 0,0 1 1,-9 14-1,-43 58 335,57-84-378,-1 0 1,1 1 0,0-1-1,0 0 1,0 0-1,0 1 1,0-1 0,0 0-1,0 0 1,0 1 0,0-1-1,0 0 1,0 1-1,0-1 1,0 0 0,0 0-1,0 1 1,1-1-1,-1 0 1,0 0 0,0 1-1,0-1 1,0 0 0,0 0-1,1 0 1,-1 1-1,0-1 1,0 0 0,0 0-1,0 0 1,1 1 0,-1-1-1,0 0 1,0 0-1,1 0 1,-1 0 0,0 0-1,0 0 1,1 0 0,-1 1-1,0-1 1,0 0-1,1 0 1,-1 0 0,0 0-1,1 0 1,-1 0 0,0 0-1,0 0 1,1-1-1,23 3 29,-5-1-61,-17 0 23,-1-1 0,0 1 0,1 0-1,-1 0 1,0 0 0,1 0 0,-1 0 0,0 0-1,0 0 1,0 0 0,0 0 0,0 1-1,0-1 1,0 0 0,0 1 0,0-1 0,-1 1-1,1-1 1,-1 1 0,1-1 0,-1 1-1,0-1 1,1 1 0,-1 0 0,0-1 0,0 1-1,0 0 1,0-1 0,0 1 0,0-1-1,-1 1 1,1-1 0,-1 1 0,1 0 0,-2 2-1,0 3-19,-1 0-1,0 0 1,0 0 0,-1 0-1,0-1 1,-6 10-1,1-5-116,0-1 0,0 0-1,-1-1 1,-17 13-1,23-19 92,-1 0-1,1 0 1,-1 0-1,1-1 1,-1 0 0,0 0-1,0 0 1,0-1-1,0 1 1,0-1-1,-1-1 1,1 1-1,0 0 1,0-1-1,-7-1 1,-20-7-207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27.3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213 217 14499,'-1'-3'195,"0"1"0,0 0 1,-1 0-1,1 0 0,-1 0 0,1 0 0,-1 0 0,0 1 0,0-1 1,0 1-1,0-1 0,0 1 0,0-1 0,0 1 0,0 0 0,-1 0 1,1 0-1,0 0 0,-1 1 0,-4-2 0,3 2 22,-1 0 0,1 0 0,-1 1 0,1-1 0,-1 1 0,1 0 0,0 0 0,-1 1 0,1-1 0,-8 5 0,2-1-79,1 1-1,0 0 1,0 0-1,0 1 0,1 0 1,0 1-1,0 0 0,-13 17 1,4 7-14,16-30-117,0 0 1,1 0-1,-1 0 0,0 0 0,1 0 1,0 0-1,-1 0 0,1 1 1,0-1-1,0 0 0,0 0 0,0 0 1,1 0-1,0 3 0,-1-5-5,0 1 0,0-1 0,0 0 0,0 1 0,1-1 0,-1 0 0,0 0 0,0 1 0,0-1 1,1 0-1,-1 1 0,0-1 0,0 0 0,1 0 0,-1 0 0,0 1 0,1-1 0,-1 0 0,0 0 0,1 0 0,-1 0 0,0 0 0,1 1 0,-1-1 0,0 0 0,1 0 0,-1 0 0,0 0 0,1 0 0,-1 0 0,0 0 0,1 0 0,14-7 36,12-15-10,-8 3-35,0-2-1,-2 0 1,19-29-1,39-76 66,-38 61-3,-25 49-21,-11 16-32,-1 0-1,0 0 1,0 0-1,0 0 1,1 0-1,-1 0 1,0 0-1,0 0 1,0 1-1,1-1 1,-1 0 0,0 0-1,0 0 1,0 0-1,1 0 1,-1 0-1,0 0 1,0 0-1,0 1 1,0-1-1,1 0 1,-1 0-1,0 0 1,0 0-1,0 1 1,0-1 0,0 0-1,0 0 1,1 0-1,-1 1 1,0-1-1,0 0 1,0 0-1,0 0 1,0 1-1,0-1 1,0 0-1,0 0 1,0 1-1,0-1 1,0 0-1,0 38 88,-2-18-51,-4 104 126,6-109-144,1 1 0,1-1 0,0 1 0,1-1 0,7 25 1,-9-37-17,0 0 1,0 0-1,1 0 1,-1-1 0,0 1-1,1 0 1,0-1-1,0 1 1,-1-1 0,1 0-1,1 1 1,-1-1-1,0 0 1,0 0 0,1-1-1,-1 1 1,1 0-1,0-1 1,3 2 0,-2-2-2,-1 0 1,0-1-1,1 0 1,-1 1-1,1-1 1,-1-1-1,1 1 1,-1 0-1,0-1 1,1 0-1,-1 0 1,1 0 0,-1 0-1,5-2 1,3-3 6,0 0 0,-1-1 0,0 0 0,0-1 0,0 0 0,-1-1 0,16-19 0,-11 10 13,-1-1 0,11-20 1,-19 31-21,-1 0 0,-1 0 1,1 0-1,-1-1 0,-1 1 1,0-1-1,0 0 1,1-8-1,-3 16-4,0 0 0,0 1 0,1-1 0,-1 0 0,0 1 0,0-1 0,0 0 0,0 1 0,0-1 0,0 1 0,0-1 0,-1 0 0,1 1 0,0-1 0,0 0 0,0 1 0,-1-1 0,1 0 0,0 1 0,-1-1 0,1 1 0,0-1 0,-1 1 0,1-1 0,-1 1 0,1-1 0,-1 1 0,1-1 0,-1 1 0,1 0 0,-1-1 0,1 1 0,-1 0 0,0-1 0,1 1 0,-1 0 0,1 0 0,-1 0 0,0 0 0,1-1 0,-1 1 0,0 0 0,1 0 0,-1 0 0,0 0 0,1 0 0,-1 0 0,0 1 0,1-1 0,-1 0 0,1 0 0,-1 0 0,0 1 0,1-1 0,-1 0 0,0 1 0,-3 1-1,1 0 0,-1 0 0,1 0 0,-1 0 0,1 1-1,0-1 1,0 1 0,-3 4 0,-4 6-8,2 2 0,0-1 1,1 1-1,0 0 0,1 0 0,1 1 0,0 0 0,1 0 1,1 0-1,-2 31 0,4-44 1,1 0 0,0 0 0,1 0 0,-1 0 0,0 0 0,1-1 0,-1 1 0,1 0 0,0 0 0,0-1 0,0 1 0,3 4 1,-3-6 3,-1 0 1,1-1 0,0 1 0,0 0 0,0-1 0,-1 1 0,1-1 0,0 1 0,0-1 0,0 1-1,0-1 1,0 0 0,0 1 0,0-1 0,0 0 0,0 0 0,0 0 0,0 1 0,0-1 0,0-1 0,0 1-1,0 0 1,0 0 0,0 0 0,0 0 0,0-1 0,0 1 0,0 0 0,0-1 0,0 1 0,0-1-1,0 1 1,0-1 0,-1 1 0,1-1 0,0 0 0,1 0 0,3-4-13,1 1 1,-1-1-1,0-1 1,0 1-1,-1-1 1,1 0-1,5-10 1,21-47-44,-12 11 56,-18 48 15,0 0 0,0 0 0,-1 0 0,1 0 0,-1-1-1,0 1 1,0 0 0,0 0 0,-1 0 0,1 0 0,-3-6 0,3 10-8,0 0 0,0 0 1,0 0-1,0 0 1,0 1-1,0-1 1,0 0-1,0 0 1,0 0-1,0 0 1,0 0-1,0 0 0,0 0 1,0 0-1,0 0 1,0 0-1,0 0 1,-1 0-1,1 0 1,0 0-1,0 0 1,0 0-1,0 0 1,0 0-1,0 0 0,0 0 1,0 0-1,0 0 1,0 0-1,0 0 1,0 0-1,0 0 1,0 0-1,0 0 1,0 0-1,0 0 0,0 0 1,-1 0-1,1 0 1,0 0-1,0 0 1,0 0-1,0 0 1,0 0-1,0 0 0,5 8 65,0-5-57,-1-1-1,1 0 0,-1 0 0,1 0 0,0 0 1,0-1-1,0 0 0,0 0 0,0 0 0,0-1 1,0 1-1,0-1 0,8-1 0,8-1 400,41-10 0,-29 5-191,2 1-14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2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20 22469,'-2'-4'2120,"5"2"-1616,3 1-272,4 1 993,1-3-945,1 2-416,1-4 488,-2 1-352,5 4-64,-2 3-104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27.9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59 181 16315,'-3'45'1334,"-1"1"0,-20 80 0,-3 34 162,28-143-1221,-1-16-269,0-1 0,0 0 0,0 0 0,0 0 0,0 0 0,0 0 0,0 0 0,0 1 0,0-1 0,0 0 0,0 0 0,0 0 0,0 0 0,0 0 0,0 0 0,0 0 0,1 0 0,-1 1 0,0-1 0,0 0 0,0 0 0,0 0 0,0 0 0,0 0 0,0 0 0,1 0 0,-1 0 0,0 0 0,0 0 0,0 0 0,0 0 0,0 0 0,1 0 0,-1 0 0,0 0 0,0 0 0,0 0 0,0 0 0,0 0 0,0 0 0,1 0 0,-1 0 0,0 0 0,0 0 0,0 0 0,0 0 0,0 0 0,2-2 17,0 0 0,0 0 0,-1 0 0,1 0 0,-1 0 0,0 0 0,1-1 0,0-4 1,8-17 0,-2 0 1,-1-1 0,-1 0 0,-2 0 0,3-26 0,-3-129 95,-5 165-103,0 1 0,-5-25 0,1 29 10,1 12-4,0 14-8,3-8-22,0 0 0,1 0 1,0 1-1,0-1 0,1 0 0,0 0 0,0-1 1,1 1-1,0 0 0,0 0 0,6 11 1,-7-17 3,-1-1 1,1 0 0,0 0-1,-1 0 1,1 0 0,0-1-1,0 1 1,0 0 0,0 0-1,0 0 1,0-1 0,0 1-1,0-1 1,0 1 0,0-1 0,1 1-1,-1-1 1,0 1 0,0-1-1,0 0 1,1 0 0,-1 0-1,0 1 1,0-1 0,1 0-1,-1-1 1,0 1 0,0 0-1,0 0 1,1 0 0,-1-1 0,0 1-1,0-1 1,0 1 0,0-1-1,0 1 1,1-1 0,-1 0-1,1 0 1,3-3-2,1-1 0,-1 1 0,1-1 0,-1 0 0,7-9 1,4-9 19,-1-1 0,-1-1 1,-1 0-1,13-36 0,1 0 71,-27 78-36,-3 18-57,0-3-34,-9 60-1230,2 149 1,10-237 1059,5 35-1200,-5-38 1362,0 0 1,0 0 0,1 0 0,-1 0 0,0 0 0,1 0 0,-1 0 0,0 0 0,1 0 0,0 0 0,-1-1 0,1 1-1,-1 0 1,1 0 0,0 0 0,0-1 0,-1 1 0,1 0 0,0-1 0,0 1 0,0 0 0,0-1 0,0 1 0,0-1-1,0 0 1,0 1 0,0-1 0,0 0 0,1 1 0,15-4-955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29.1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75 412 15083,'-2'1'169,"0"1"1,0-1-1,0 1 0,0 0 0,1-1 0,-1 1 1,1 0-1,-1 0 0,1 0 0,0 0 0,0 0 0,-2 3 1,-10 30 389,9-23 14,-7 17 352,2 2 1,-7 36-1,16-67-914,0 0-1,0 0 1,0 0-1,0 0 1,0 0-1,0 0 1,0 0-1,0 0 1,0 0-1,1 0 1,-1 0 0,0 0-1,0 0 1,0 0-1,0 0 1,0 0-1,0 0 1,0 0-1,0 0 1,0 0-1,0 0 1,0 0-1,0 0 1,0 0-1,0 0 1,0 0-1,0 0 1,0 0 0,0 0-1,0 0 1,0 0-1,0 0 1,1 0-1,-1 0 1,0 0-1,0 0 1,0 0-1,0 0 1,0 0-1,0 0 1,0 0-1,0 1 1,0-1-1,0 0 1,0 0 0,0 0-1,0 0 1,0 0-1,0 0 1,0 0-1,6-8 128,4-11-99,-2 1 15,-2 0 1,0 0 0,6-35-1,-26 98-12,11-30-28,-11 56-17,13-63-2,0-1 1,1 0 0,0 1-1,0-1 1,0 0 0,1 1-1,2 7 1,-3-14 5,0 0 1,1 0 0,-1 0 0,0-1-1,1 1 1,-1 0 0,1-1-1,-1 1 1,1 0 0,-1-1-1,1 1 1,-1-1 0,1 1-1,-1 0 1,1-1 0,0 1 0,-1-1-1,1 0 1,0 1 0,-1-1-1,1 0 1,0 1 0,0-1-1,0 0 1,-1 0 0,1 1-1,0-1 1,0 0 0,0 0 0,-1 0-1,1 0 1,0 0 0,0 0-1,0-1 1,-1 1 0,1 0-1,0 0 1,0 0 0,-1-1-1,1 1 1,0 0 0,0-1 0,-1 1-1,2-2 1,3-1 1,0 0 1,0 0-1,0-1 1,7-7-1,6-8 37,-1-2-1,-1 0 1,-1-1-1,13-26 1,-6 11-59,-27 52-1,1 0-1,0 1 1,1 0 0,1-1 0,-1 29-1,3-40 23,0 0-1,0 0 1,1 0-1,-1 0 0,1 0 1,0-1-1,0 1 0,2 5 1,-2-9-3,-1 1 0,1 0-1,-1 0 1,1-1 0,-1 1 0,1 0 0,0-1 0,-1 1-1,1-1 1,0 1 0,-1 0 0,1-1 0,0 0 0,0 1 0,-1-1-1,1 1 1,0-1 0,0 0 0,0 0 0,0 1 0,0-1-1,0 0 1,-1 0 0,1 0 0,0 0 0,0 0 0,0 0-1,0 0 1,0 0 0,0-1 0,0 1 0,-1 0 0,1 0 0,0-1-1,0 1 1,0-1 0,-1 1 0,1 0 0,0-1 0,0 0-1,-1 1 1,2-1 0,6-5-89,-1 0-1,1 0 1,-1-1-1,10-12 1,-13 14 35,0 0 1,0 0 0,1 0-1,0 0 1,0 1-1,0 0 1,0 0 0,1 0-1,-1 1 1,1 0 0,0 0-1,0 0 1,7-1-1,-1 1 52,0-1 0,0 0 0,-1-1 0,0 0 0,0-1-1,0 0 1,-1 0 0,14-12 0,6-7 62,33-38 1,-45 44-29,39-40 220,-4-3 1,91-136 0,-138 189-221,-1 0-1,0 0 1,0 0 0,-1-1 0,4-13 0,-8 23-30,1 0 0,-1-1 0,0 1 0,0 0 1,0 0-1,0 0 0,0 0 0,0-1 0,0 1 0,0 0 0,0 0 0,0 0 0,0-1 0,0 1 0,0 0 1,0 0-1,0-1 0,0 1 0,0 0 0,0 0 0,0 0 0,0-1 0,0 1 0,0 0 0,0 0 1,0 0-1,0 0 0,-1-1 0,1 1 0,0 0 0,0 0 0,0 0 0,0 0 0,0-1 0,-1 1 1,1 0-1,0 0 0,0 0 0,0 0 0,-1 0 0,1 0 0,0 0 0,0 0 0,0 0 0,0-1 0,-1 1 1,1 0-1,0 0 0,0 0 0,-1 0 0,1 0 0,0 0 0,0 0 0,0 0 0,-1 0 0,1 1 1,0-1-1,0 0 0,0 0 0,-1 0 0,1 0 0,0 0 0,0 0 0,-1 0 0,-11 10 17,2 3-13,0 0-1,1 0 0,1 1 1,0 0-1,1 1 0,-6 18 1,3-4 30,1 0 0,-7 44 0,13-60-30,1 1 1,1-1-1,0 1 0,0-1 0,1 1 0,1-1 0,1 1 0,2 13 0,-4-26-6,1 0 0,-1 1-1,0-1 1,0 0 0,1 0 0,-1 1 0,1-1 0,-1 0 0,1 0 0,0 0 0,-1 0-1,1 0 1,0 0 0,0 0 0,-1 0 0,1 0 0,0 0 0,0 0 0,0 0 0,0-1-1,1 1 1,-1 0 0,0-1 0,0 1 0,0-1 0,0 1 0,1-1 0,-1 0 0,0 1 0,0-1-1,1 0 1,-1 0 0,0 0 0,1 0 0,-1 0 0,0 0 0,0 0 0,1 0 0,-1-1-1,0 1 1,0 0 0,1-1 0,-1 1 0,0-1 0,0 1 0,0-1 0,0 0 0,0 0-1,0 1 1,2-3 0,4-2-17,-1 0 0,0-1 0,0 0 0,0 0 0,-1 0 0,6-9 0,3-8-27,-1 0-1,-1 0 1,14-43 0,14-77 26,-35 132 65,1 17-33,1 18-52,-5-1 13,-1 1 0,-1-1 1,-2 0-1,0 0 0,-9 42 0,5-38 32,2 1 0,1 0 0,0 36 0,3-59-6,1 0 0,0 0 0,-1 0 0,2 0 0,-1 0 0,2 5 0,-2-9 0,-1-1 0,0 1-1,0 0 1,1-1-1,-1 1 1,0 0 0,1-1-1,-1 1 1,1 0-1,-1-1 1,1 1 0,-1-1-1,1 1 1,-1-1-1,1 0 1,-1 1 0,1-1-1,0 1 1,-1-1-1,1 0 1,0 1 0,-1-1-1,1 0 1,0 0 0,-1 0-1,1 0 1,0 0-1,0 1 1,-1-1 0,1 0-1,0-1 1,0 1-1,-1 0 1,1 0 0,0 0-1,-1 0 1,1 0-1,0-1 1,-1 1 0,1 0-1,0-1 1,-1 1 0,1 0-1,0-1 1,-1 1-1,1-1 1,-1 1 0,1-1-1,-1 1 1,1-2-1,3-2-39,-1 0-1,0 0 1,0 0 0,0 0-1,0-1 1,-1 1-1,1-1 1,-1 0-1,-1 0 1,1 0-1,-1 0 1,1 0-1,-1 0 1,-1 0 0,1 0-1,-1 0 1,0-9-1,0 9-188,-1 0 0,1 0 0,-1 1 0,0-1 0,0 0 0,0 1 0,0-1 0,-1 1 0,0-1 0,0 1 0,0 0 0,0 0 0,-1 0-1,0 0 1,0 0 0,0 0 0,0 1 0,0-1 0,-5-2 0,1 2-704,0 0-1,0 1 1,-1 0-1,1 0 1,-11-1-1,-19-4 1435,32 8 4880,4 0-5276,10 7 1760,16 4-492,-18-9-1218,-1-1 0,0 0 0,1-1 0,-1 1 0,1-1 0,-1-1 0,1 1 0,-1-1 0,0 0 0,11-3 0,-12 2-119,0 0 0,0-1-1,-1 0 1,1 1 0,-1-2 0,1 1 0,-1 0 0,0-1-1,0 0 1,0 0 0,-1 0 0,6-9 0,7-12 16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30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16 406 15779,'-1'1'115,"-1"0"0,1 0-1,0 0 1,0 0 0,0 0 0,0 0-1,0 0 1,0 1 0,1-1-1,-1 0 1,0 1 0,1-1-1,-1 0 1,1 1 0,-1-1-1,1 1 1,-1-1 0,1 1-1,0-1 1,0 0 0,0 3 0,1 33 734,-1-34-784,1 3-49,0 0 0,0 0 0,0 0 0,1 0 0,0 0 0,0 0-1,0-1 1,1 1 0,6 9 0,-8-14-15,-1 0 0,1 0 0,0 0 0,0 0 0,0 0 0,1 0 0,-1 0 0,0 0 0,0-1-1,0 1 1,1 0 0,-1-1 0,0 1 0,1-1 0,-1 1 0,0-1 0,1 0 0,2 1 0,-2-1 1,0-1 0,0 1 0,0-1 0,1 1 0,-1-1 0,0 0 0,0 0 0,0 0 0,0 0 0,0 0 1,0 0-1,-1-1 0,1 1 0,0 0 0,2-4 0,7-8 6,-1 0 1,0-1 0,-1 0 0,-1 0-1,0-1 1,-1 0 0,6-17-1,10-21 66,-15 44-1,-4 15-14,-1 23 42,-2-22-65,2 33 112,-3-21-53,1 0 0,2 0 0,0-1 0,0 1 0,13 33-1,-16-51-83,0 0-1,0 0 0,1 0 0,-1 0 0,0 0 1,1 0-1,-1 0 0,1 0 0,-1 0 1,1-1-1,-1 1 0,1 0 0,0 0 0,-1-1 1,1 1-1,0 0 0,-1-1 0,1 1 1,0-1-1,0 1 0,0-1 0,0 1 0,0-1 1,-1 0-1,1 1 0,0-1 0,0 0 1,0 0-1,0 1 0,0-1 0,0 0 0,0 0 1,0 0-1,0 0 0,0 0 0,0-1 1,0 1-1,0 0 0,0 0 0,0-1 0,0 1 1,0 0-1,-1-1 0,1 1 0,0-1 1,0 1-1,0-1 0,0 0 0,0 0 0,5-4 35,-1 0 0,-1-1 0,1 1 0,-1-1 0,6-10 0,75-147 449,-53 96-416,-30 63-79,1-1 0,0 0 0,-1 1 0,1 0 1,5-6-1,-8 10 0,0 0 1,1 0 0,-1-1 0,0 1 0,0 0-1,1 0 1,-1 0 0,0-1 0,0 1 0,0 0-1,1 0 1,-1 0 0,0 0 0,1 0 0,-1 0-1,0 0 1,0 0 0,1-1 0,-1 1-1,0 0 1,1 0 0,-1 0 0,0 0 0,0 0-1,1 1 1,-1-1 0,0 0 0,1 0 0,-1 0-1,0 0 1,0 0 0,1 0 0,-1 0 0,0 1-1,1 0 2,0 0-1,0 0 1,-1 0-1,1 0 1,-1 1 0,1-1-1,-1 0 1,0 1-1,0-1 1,1 0-1,-1 0 1,0 3-1,13 191 316,-12-190-277,-1 0-1,1-1 0,0 1 1,0 0-1,0 0 0,4 7 1,-5-12-30,1 1 1,-1 0-1,0-1 1,1 1-1,-1-1 1,1 1 0,-1-1-1,1 1 1,-1-1-1,1 1 1,-1-1 0,1 1-1,-1-1 1,1 1-1,0-1 1,-1 0-1,1 0 1,0 1 0,-1-1-1,2 0 1,-1 0-2,0 0 0,0 0 1,0 0-1,1-1 1,-1 1-1,0 0 0,0-1 1,0 1-1,0-1 0,-1 1 1,1-1-1,0 0 0,0 1 1,0-1-1,0 0 0,-1 1 1,1-1-1,1-1 1,8-12 61,0 0 1,0-1 0,-2 0 0,11-25-1,0 1-35,-7 17-26,-7 11-32,0 0-1,1 0 0,0 1 0,10-11 0,-16 20 21,0 1 0,0 0 0,1-1 0,-1 1 0,0 0 0,0 0 0,1-1 0,-1 1 0,0 0 0,1 0 0,-1 0 0,0 0 0,1-1 0,-1 1-1,0 0 1,1 0 0,-1 0 0,0 0 0,1 0 0,-1 0 0,0 0 0,1 0 0,-1 0 0,0 0 0,1 0 0,-1 0 0,0 0 0,1 0 0,-1 0 0,0 0 0,1 1 0,-1-1-1,0 0 1,1 0 0,-1 0 0,0 0 0,0 1 0,1-1 0,-1 0 0,0 0 0,1 1 0,-1-1 0,0 0 0,0 0 0,0 1 0,1-1 0,-1 0 0,0 1 0,0-1 0,0 0 0,0 1-1,0-1 1,0 0 0,0 1 0,0-1 0,1 0 0,-1 1 0,0-1 0,0 0 0,-1 1 0,5 22-56,-3 61-75,3 30 104,-4-112 34,0-1 0,0 1 0,0-1-1,0 0 1,0 1 0,0-1 0,1 1 0,-1-1 0,0 0 0,1 1 0,-1-1 0,1 0 0,-1 1-1,1-1 1,0 0 0,0 0 0,-1 0 0,1 1 0,0-1 0,2 1 0,-3-2-2,1 0 0,0-1 0,0 1 0,0 0 0,0 0 1,-1-1-1,1 1 0,0 0 0,0-1 0,-1 1 0,1-1 0,0 1 1,-1-1-1,1 1 0,0-1 0,-1 1 0,1-1 0,-1 0 1,1 1-1,-1-1 0,1 0 0,-1 0 0,1 0 0,7-13 17,0-1-1,6-17 1,-13 30-16,106-288 85,-48 124-131,-57 162 38,9-25-58,-7 25 29,-3 18 12,-25 147-76,16-119 134,1 1 0,-3 77 0,10-116-29,0-1 0,0 0 0,1 0 0,-1 1 0,1-1 0,-1 0 1,1 0-1,0 0 0,1 0 0,-1 0 0,0 0 0,1 0 0,1 3 0,-1-5-2,-1 0-1,0 0 0,1 0 0,-1 1 0,1-1 0,-1-1 0,1 1 0,-1 0 0,1 0 0,0-1 0,-1 1 0,1-1 0,0 1 0,0-1 0,-1 0 0,1 1 0,0-1 1,0 0-1,0 0 0,-1-1 0,1 1 0,0 0 0,0 0 0,2-2 0,12-3-68,0-1-1,0-1 1,0 0-1,-1-2 1,20-13 0,-9 6-486,-26 16 534,0 0-1,0 0 1,0 0 0,1 0 0,-1 0 0,0 0 0,0 0 0,0 0-1,0-1 1,1 1 0,-1 0 0,0 0 0,0 0 0,0 0 0,0 0-1,0 0 1,0 0 0,0-1 0,1 1 0,-1 0 0,0 0 0,0 0-1,0 0 1,0 0 0,0-1 0,0 1 0,0 0 0,0 0 0,0 0-1,0 0 1,0-1 0,0 1 0,0 0 0,0 0 0,0 0 0,0-1-1,0 1 1,0 0 0,0 0 0,0 0 0,0 0 0,0-1 0,0 1-1,0 0 1,0 0 0,0 0 0,-1 0 0,1 0 0,0-1 0,0 1-1,0 0 1,0 0 0,0 0 0,0 0 0,-1 0 0,1 0 0,0 0-1,0 0 1,0-1 0,0 1 0,0 0 0,-1 0 0,1 0 0,0 0-1,0 0 1,0 0 0,-1 0 0,-11-3-362,12 3 339,-29-6-515,1 0 0,0-2 1,-31-13-1,44 14 706,-1 0 1,1-1-1,1-1 0,-1 0 1,2-1-1,-23-20 0,36 30-126,0 0-1,-1-1 0,1 1 1,0 0-1,0 0 0,-1-1 0,1 1 1,0 0-1,0-1 0,-1 1 1,1 0-1,0-1 0,0 1 0,0-1 1,0 1-1,-1 0 0,1-1 1,0 1-1,0-1 0,0 1 0,0 0 1,0-1-1,0 1 0,0-1 1,0 1-1,0 0 0,0-1 1,0 1-1,1-1 0,10-7 422,24 0-60,-30 7-327,36-6-638,57-18 0,-98 25 529,17-8-1462,-17 8 1484,0 0-1,1-1 0,-1 1 1,0 0-1,0-1 0,0 1 1,1 0-1,-1-1 0,0 1 0,0-1 1,0 1-1,0 0 0,0-1 1,0 1-1,0-1 0,0 1 1,0 0-1,0-1 0,0 1 1,0-1-1,0 1 0,0 0 0,0-1 1,0 1-1,0-1 0,0 1 1,-1 0-1,1-1 0,0 1 1,0 0-1,0-1 0,-1 1 1,1 0-1,0-1 0,0 1 1,-1 0-1,1 0 0,0-1 0,-1 1 1,1 0-1,0 0 0,-1 0 1,1-1-1,0 1 0,-1 0 1,0 0-1,-15-10-742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31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 19252,'0'7'1288,"9"-7"-1112,0-1-296,1-1 400,3-7-128,1-4-111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33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1 261 15947,'4'3'175,"0"-1"-1,1 0 1,-1 0-1,1-1 1,-1 1-1,1-1 1,0 0-1,-1 0 1,1 0-1,0-1 1,0 0-1,0 0 1,-1 0-1,1 0 1,0-1-1,0 0 1,-1 0-1,1 0 0,0 0 1,-1-1-1,1 0 1,-1 0-1,0 0 1,5-3-1,4-3-92,-1-1 1,0 0-1,0 0 0,-1-1 0,0-1 0,14-17 0,-15 16 34,-1-1 0,0 0 0,8-17 0,-14 24-51,-1 1 0,0 0-1,1-1 1,-2 1 0,1-1 0,-1 0-1,0 0 1,0 0 0,-1 1-1,1-1 1,-2-11 0,1 16-49,0 0 0,0-1 0,0 1 0,-1 0 1,1 0-1,0 0 0,-1 0 0,1 0 0,-1-1 1,1 1-1,-1 0 0,1 0 0,-1 0 0,0 0 1,1 0-1,-1 0 0,0 1 0,0-1 0,0 0 0,0 0 1,0 0-1,0 1 0,0-1 0,0 1 0,0-1 1,0 1-1,0-1 0,0 1 0,0-1 0,-1 1 1,1 0-1,0 0 0,0-1 0,0 1 0,-1 0 0,1 0 1,0 0-1,0 1 0,0-1 0,-1 0 0,1 0 1,0 1-1,0-1 0,-2 1 0,-3 2 34,0-1-1,0 1 1,0 0 0,1 0-1,-1 1 1,1 0 0,-6 5-1,-1 2 6,0 2 0,1-1 0,0 1 0,1 1 0,1 0 0,-15 28 0,18-29-52,1-1 0,0 1 1,1 0-1,0 0 0,1 0 0,1 0 1,0 1-1,1-1 0,0 14 1,1-24-7,0-1 1,0 1 0,0-1-1,1 0 1,-1 1-1,1-1 1,-1 0 0,1 1-1,0-1 1,0 0-1,0 0 1,0 0 0,0 0-1,0 0 1,1 0-1,-1 0 1,1 0 0,-1 0-1,1-1 1,3 3 0,-3-3-1,0 0 0,0 0 0,0 0 0,0-1 0,1 1 0,-1-1 0,0 1 0,1-1 0,-1 0 0,0 0 0,1 0 0,-1 0 0,0 0 0,1 0 0,-1-1 0,0 1 0,0-1 1,1 0-1,-1 0 0,4-2 0,3-1-2,-1-1 1,1 0-1,-1-1 0,0 0 1,-1-1-1,0 1 1,0-1-1,7-8 0,46-69 8,-46 65 12,-6 4-6,10-13 1,-18 27-9,1 0-1,0-1 1,0 1 0,0 0 0,0 0-1,0 0 1,0 0 0,0 0-1,0 0 1,0 0 0,1 1 0,-1-1-1,0 0 1,0 1 0,2-1-1,-2 1 0,0 1 0,0 0 0,-1-1 0,1 1 1,0 0-1,-1-1 0,1 1 0,-1 0 0,1 0 0,-1 0 0,1 0 0,-1-1 0,1 1 0,-1 0 0,0 0 0,0 0 0,1 0 0,-1 0 0,0 0 0,0 0 0,0 0 0,0 0 0,0 1 0,0 1-3,6 47-27,-5-37 20,0 0 0,1 0 0,0-1-1,1 1 1,9 24 0,-12-36 10,0 0 1,1-1-1,-1 1 0,0 0 0,1 0 1,-1-1-1,1 1 0,-1 0 1,1 0-1,-1-1 0,1 1 0,0-1 1,-1 1-1,1 0 0,0-1 1,-1 1-1,1-1 0,0 0 0,0 1 1,-1-1-1,1 0 0,0 1 1,0-1-1,0 0 0,0 0 0,-1 0 1,1 1-1,0-1 0,0 0 1,0 0-1,0 0 0,0-1 0,-1 1 1,1 0-1,0 0 0,0 0 1,0-1-1,0 1 0,-1 0 0,1-1 1,0 1-1,0 0 0,-1-1 1,1 1-1,0-1 0,-1 0 1,1 1-1,0-1 0,0-1 0,5-3 5,-1-1-1,0 0 0,0 0 0,4-9 0,-8 13-3,29-49 9,-22 34-8,1 1 0,1 0 0,0 1 0,1 0 0,0 1 0,1 0-1,17-14 1,-28 27-1,0 0-1,0 1 0,0-1 0,0 0 0,0 0 0,1 1 1,-1-1-1,0 0 0,0 1 0,1-1 0,-1 1 1,1 0-1,-1-1 0,0 1 0,1 0 0,-1 0 0,1 0 1,-1 0-1,0 0 0,1 0 0,-1 1 0,3 0 1,-2 0 2,0 0 0,-1 0 0,1 0 0,0 0 0,-1 1 0,1-1 1,-1 1-1,0-1 0,1 1 0,-1-1 0,0 1 0,0 0 1,0 0-1,1 2 0,2 7 22,1 1 0,-2 1 0,0-1 1,2 14-1,-4-23-19,4 41 65,5 19 124,-10-62-187,0 0-1,0 0 1,1 0 0,-1 0 0,0 0 0,1 0-1,-1 0 1,1 0 0,-1 0 0,1-1-1,-1 1 1,1 0 0,-1 0 0,1 0 0,0-1-1,-1 1 1,1 0 0,0-1 0,1 2 0,-1-2-2,-1 0 1,1 0-1,0 0 1,-1 0-1,1 0 1,0 0 0,0 0-1,-1 0 1,1 0-1,0 0 1,-1-1-1,1 1 1,0 0 0,-1 0-1,1-1 1,0 1-1,-1 0 1,1-1 0,-1 1-1,2-1 1,3-4 22,-1 0 0,0 1 0,1-1 0,5-10 0,15-24 69,-6 8-135,2 1 0,0 1 0,44-44 0,-63 70 19,0 1-1,1 0 1,-1 0-1,1 0 1,0 0 0,0 0-1,0 1 1,0-1-1,0 1 1,0 0-1,0 0 1,0 0 0,0 0-1,7 0 1,-8 1 7,-1 1 0,1-1 0,0 0 0,-1 1 0,1 0 0,-1-1 1,1 1-1,-1 0 0,1 0 0,-1 0 0,1 0 0,-1 0 0,0 0 0,0 0 1,1 0-1,-1 1 0,0-1 0,0 0 0,0 1 0,0-1 0,0 1 0,-1-1 1,1 1-1,0-1 0,-1 1 0,1 0 0,-1-1 0,0 1 0,1 2 0,3 17-30,-1 1-1,-1-1 0,-1 1 1,-1 0-1,-1-1 0,0 1 1,-6 24-1,2-30-293,5-16 320,0 0-1,0 0 1,0 1 0,0-1-1,0 0 1,0 0-1,0 0 1,-1 0 0,1 0-1,0 0 1,0 0 0,0 0-1,0 0 1,0 0-1,0 0 1,0 0 0,0 0-1,-1 0 1,1 0 0,0 0-1,0 0 1,0 0 0,0 0-1,0 0 1,0 0-1,0 0 1,-1 0 0,1 0-1,0 0 1,0 0 0,0 0-1,0-1 1,0 1-1,0 0 1,0 0 0,0 0-1,0 0 1,-1 0 0,1 0-1,0 0 1,0 0 0,0 0-1,0 0 1,0-1-1,0 1 1,0 0 0,0 0-1,0 0 1,0 0 0,0 0-1,0 0 1,0 0-1,0 0 1,0-1 0,0 1-1,0 0 1,-7-31-1108,5 25 1265,-6-38-511,-7-12-107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34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17444,'6'6'1744,"-6"4"-1112,-1-1-288,-2-2 673,1 0-913,-8-4 128,-6-1-88,-1-4-312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35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23 105 15811,'-1'-6'379,"0"-1"0,1 0 0,0 1 0,0-1 0,1 0 0,0 0 0,3-10 0,-4 15-285,1 0-1,-1 0 0,1 0 1,0 0-1,0 0 0,0 0 1,0 0-1,0 0 0,0 0 1,1 0-1,-1 1 0,1-1 1,-1 0-1,1 1 0,-1-1 1,1 1-1,0 0 0,0-1 1,0 1-1,0 0 0,0 0 1,0 0-1,0 1 0,0-1 1,0 0-1,3 0 0,-4 1-66,0 0 0,0 0 0,-1 1 0,1-1-1,0 0 1,0 0 0,0 0 0,0 1 0,0-1 0,0 0-1,-1 1 1,1-1 0,0 1 0,0-1 0,-1 1 0,1-1-1,0 1 1,-1 0 0,1-1 0,0 1 0,-1 0 0,1 0 0,-1-1-1,1 1 1,-1 0 0,0 0 0,1 0 0,-1-1 0,0 1-1,1 0 1,-1 0 0,0 0 0,0 0 0,0 0 0,0 0-1,0 0 1,0 1 0,-1 40 263,0-39-270,-7 45 255,-26 88 0,-1-3 300,31-112-405,1 1 0,1 0 0,0 0 0,3 24 0,-1-43-135,0 1 0,0-1 1,1 0-1,-1 0 0,1 1 0,0-1 0,0 0 1,0 0-1,1 0 0,-1 0 0,1 0 0,-1 0 1,1 0-1,0-1 0,4 5 0,-5-6-17,1 0 0,0 0 0,0 0 0,-1 0 0,1 0 0,0 0 0,0-1-1,0 1 1,0-1 0,0 1 0,0-1 0,0 0 0,0 0 0,0 0 0,0 0 0,0 0 0,0 0 0,0 0-1,0-1 1,0 1 0,0-1 0,0 0 0,0 1 0,0-1 0,0 0 0,1-1 0,8-4-12,-1 0 0,-1-1 1,1 0-1,-1 0 0,-1-1 1,1 0-1,-1-1 0,10-14 0,-5 5-294,-1 0-1,0-1 0,13-32 0,-20 39-158,0 0 0,-1-1 0,4-15 1,-8 25 356,1 0 1,-1 0 0,1 0 0,-1 0-1,0 0 1,0 0 0,-1 0-1,1 0 1,0 0 0,-1 0 0,0 0-1,0 0 1,0 0 0,0 1 0,0-1-1,0 0 1,-1 1 0,1-1-1,-4-4 1,-14-6-798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35.5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6 294 13755,'0'1'94,"-1"-1"0,1 1 1,-1 0-1,1-1 0,-1 1 0,1 0 0,-1 0 1,1 0-1,0-1 0,-1 1 0,1 0 0,0 0 1,0 0-1,-1 0 0,1 0 0,0 0 0,0-1 1,0 1-1,0 0 0,1 1 0,-1-2-36,0 1-1,1-1 1,-1 0-1,1 0 1,-1 0-1,1 1 1,0-1-1,-1 0 1,1 0-1,-1 0 1,1 0-1,-1 0 1,1 0-1,-1 0 1,1 0-1,-1 0 1,1 0-1,-1-1 1,1 1-1,-1 0 1,1 0-1,-1 0 1,2-1-1,35-19 646,15-24-1691,-41 33 406,1 1 0,0 0 0,27-16 0,-37 25 605,0 0-1,-1 0 1,1 0-1,0 1 0,0-1 1,0 1-1,0-1 1,0 1-1,0 0 0,1 0 1,-1 0-1,0 0 1,0 0-1,0 0 0,0 0 1,0 1-1,0-1 0,0 1 1,0 0-1,0-1 1,0 1-1,-1 0 0,1 0 1,0 0-1,0 0 1,-1 1-1,1-1 0,-1 0 1,1 1-1,-1-1 1,1 1-1,-1 0 0,0-1 1,0 1-1,2 3 0,4 7 639,-1 0-1,0 0 0,-1 1 1,5 17-1,-6-16-105,-3-12-410,0 1 0,0-1 1,0 1-1,0-1 0,0 0 1,1 0-1,-1 0 0,4 4 1,-5-6-115,1 1 0,-1-1 1,1 1-1,0-1 0,-1 0 1,1 1-1,-1-1 0,1 0 1,0 0-1,-1 0 0,1 0 1,0 1-1,0-1 0,-1 0 1,1 0-1,0 0 0,-1 0 1,1-1-1,0 1 0,-1 0 1,1 0-1,0 0 0,-1 0 1,1-1-1,0 1 0,-1 0 1,1-1-1,0 1 0,-1 0 1,1-1-1,-1 1 0,1-1 1,-1 1-1,2-2 0,24-22 429,-17 14-315,1 1 0,17-12 0,-24 19-133,0 0 0,1 0 1,-1 0-1,1 1 1,0-1-1,-1 1 1,1 0-1,0 0 0,0 0 1,0 0-1,0 1 1,0 0-1,4 0 1,-6 0-10,0 0 0,1 1 0,-1-1 0,0 1 0,0 0 0,0-1 0,0 1 0,0 0 0,0 0 0,0 0 0,0 1 0,0-1 0,0 0 0,-1 1 1,1-1-1,1 3 0,1 1 13,-1-1 1,1 1-1,-1 0 0,-1 0 1,1 0-1,2 7 1,-1 2 71,1 0 1,-2 1-1,0-1 0,1 18 1,-4-29-67,4 20 212,-4-23-225,0 0 0,0 1 0,0-1 0,0 1 0,1-1 1,-1 0-1,0 1 0,0-1 0,0 0 0,0 1 1,1-1-1,-1 0 0,0 0 0,0 1 0,1-1 0,-1 0 1,0 0-1,1 1 0,-1-1 0,0 0 0,1 0 1,-1 0-1,0 0 0,1 1 0,-1-1 0,0 0 0,1 0 1,-1 0-1,0 0 0,1 0 0,-1 0 0,1 0 1,-1 0-1,0 0 0,1 0 0,-1 0 0,0 0 0,1 0 1,-1 0-1,1 0 0,-1-1 0,0 1 0,1 0 0,-1 0 1,0 0-1,1-1 0,-1 1 0,0 0 0,0 0 1,1-1-1,-1 1 0,0 0 0,0 0 0,1-1 0,-1 1 1,0-1-1,10-10 91,-2 0 0,1-1 0,-1 0 1,-1 0-1,8-18 0,10-17 36,-22 42-135,7-12-115,2-1 0,0 1-1,25-27 1,-36 43 88,-1 0-1,1 0 1,-1 1-1,1-1 0,0 0 1,-1 1-1,1-1 1,0 1-1,0-1 1,0 0-1,0 1 1,-1 0-1,1-1 0,0 1 1,0-1-1,0 1 1,0 0-1,0 0 1,0 0-1,0-1 1,0 1-1,0 0 1,0 0-1,0 0 0,1 1 1,-1 0-47,0-1 1,0 1-1,-1 0 0,1 0 1,0-1-1,-1 1 0,1 0 1,-1 0-1,1 0 1,-1 0-1,1 0 0,-1 0 1,0 0-1,1 0 0,-1 0 1,0 0-1,0 0 1,0 2-1,1 4-257,-1-1-1,0 0 1,-1 1 0,1-1-1,-1 0 1,-4 12 0,-3-3-220,-1-9-51</inkml:trace>
  <inkml:trace contextRef="#ctx0" brushRef="#br0" timeOffset="0.05">657 0 14987,'-1'5'1409,"1"12"-945,0 3-240,1 3 808,2 0-800,4-4-104,1-7-64,8-9-184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36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0 15787,'-5'19'862,"0"0"0,-1-1 0,-9 18-1,-10 35 1894,24-71-2716,1 0 1,0 1 0,0-1-1,0 0 1,0 1-1,0-1 1,0 0 0,-1 1-1,1-1 1,0 0-1,0 1 1,0-1 0,0 0-1,0 1 1,0-1-1,0 0 1,0 1 0,1-1-1,-1 0 1,0 1-1,0-1 1,0 0 0,0 1-1,0-1 1,0 0 0,1 0-1,-1 1 1,0-1-1,10-3 478,19-22-459,-13 11-6,-13 11-53,1 0 1,0 1-1,0-1 1,0 1-1,1 0 0,-1 0 1,1 1-1,4-2 1,-7 2-1,-1 1 1,1 0-1,-1 0 1,1 0-1,-1 0 0,1 0 1,-1 0-1,1 0 1,-1 1-1,1-1 1,-1 1-1,0-1 0,1 1 1,-1-1-1,0 1 1,1 0-1,-1-1 1,0 1-1,0 0 0,1 0 1,-1 0-1,0 0 1,0 0-1,0 0 1,0 0-1,0 1 0,-1-1 1,1 0-1,0 0 1,1 3-1,-1 0-34,0 1 1,1 0-1,-1-1 0,-1 1 1,1 0-1,-1 0 0,0 0 1,0-1-1,0 1 0,0 0 0,-1 0 1,0 0-1,0-1 0,-1 1 1,1-1-1,-1 1 0,0-1 1,0 1-1,0-1 0,-3 4 1,2-3-80,1-1 1,-1-1-1,1 1 1,-1 0-1,0-1 1,0 1-1,-1-1 1,1 0-1,-1 0 1,0 0-1,1 0 1,-1-1-1,0 0 1,-1 1 0,1-2-1,0 1 1,0 0-1,-1-1 1,1 0-1,-9 1 1,-5-4-465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36.5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10 17132,'-1'-1'125,"-1"0"1,1 0 0,0 0-1,-1 0 1,1 0-1,-1 1 1,0-1 0,1 1-1,-1-1 1,1 1-1,-1-1 1,0 1 0,1 0-1,-1 0 1,0 0-1,1 0 1,-1 0 0,-2 1-1,0 0 62,0 0-1,0 0 1,0 0-1,0 1 0,1 0 1,-1 0-1,-4 2 0,-2 3 126,0 1 0,1 0 0,0 0 0,-8 10 0,7-7-167,1 1 0,1 0 0,0 0 1,-10 21-1,15-25-118,-1 0 1,1 1-1,1-1 1,0 0-1,0 1 1,0-1-1,1 1 1,0 16-1,1-24-26,0 0 0,0 1-1,0-1 1,0 1-1,0-1 1,0 1 0,0-1-1,1 0 1,-1 1 0,1-1-1,-1 1 1,1-1 0,-1 0-1,1 1 1,0-1-1,-1 0 1,1 0 0,0 0-1,0 1 1,0-1 0,0 0-1,0 0 1,0 0-1,0 0 1,0-1 0,1 1-1,-1 0 1,0 0 0,0-1-1,1 1 1,-1-1-1,1 1 1,-1-1 0,0 0-1,1 1 1,-1-1 0,1 0-1,-1 0 1,1 0-1,-1 0 1,1 0 0,-1 0-1,0 0 1,1-1 0,-1 1-1,1 0 1,-1-1-1,2 0 1,5-2-7,-1 0 0,1 0 0,-1-1 0,1 0 0,-1-1 0,-1 1 0,8-6 0,88-94-260,-44 42 79,-57 61 179,0 0 1,0 0-1,0 0 1,0 0-1,0 0 1,0 0-1,0 0 1,1 0 0,-1 1-1,0-1 1,1 0-1,-1 1 1,1-1-1,1 0 1,-2 1 6,-1 0 0,1 1 1,-1-1-1,0 0 0,1 0 0,-1 0 0,1 1 1,-1-1-1,0 0 0,1 0 0,-1 1 1,0-1-1,1 0 0,-1 1 0,0-1 1,0 0-1,1 1 0,-1-1 0,0 0 0,0 1 1,1-1-1,-1 1 0,0-1 0,0 0 1,0 1-1,0-1 0,0 1 0,0-1 1,0 0-1,0 2 0,1 6 17,-1 0 0,-1 0 0,1 0 0,-3 8 0,1-4 10,-4 34 86,2-12 85,-2 41 0,6-74-186,0 0 0,0 0 0,0 0 1,0 0-1,0 1 0,0-1 0,1 0 0,-1 0 1,0 0-1,0 0 0,1 0 0,-1 0 0,1 0 1,-1 0-1,1 0 0,-1 0 0,1 0 1,1 1-1,-2-2-4,1 0 1,0 1-1,0-1 1,0 0-1,0-1 1,-1 1-1,1 0 0,0 0 1,0 0-1,0 0 1,-1-1-1,1 1 1,0 0-1,0-1 1,-1 1-1,1-1 1,0 1-1,-1-1 1,1 1-1,0-1 0,-1 1 1,1-1-1,-1 1 1,1-1-1,-1 0 1,1 1-1,-1-1 1,1-1-1,21-26 93,29-51 1,-36 53-42,2 0 0,35-42 0,-50 66-61,0 0 0,0 0 0,0 0 0,0 0 0,0 0 0,1 0 0,-1 1 0,1-1 0,-1 1 0,1 0 0,-1 0 0,5-1 0,-6 2 1,-1-1 0,1 1 1,-1 0-1,1 0 0,0 1 0,-1-1 0,1 0 0,-1 0 0,1 0 0,0 0 0,-1 0 0,1 1 1,-1-1-1,1 0 0,-1 1 0,1-1 0,-1 0 0,1 1 0,-1-1 0,1 0 0,0 2 1,0-1-2,0 1 1,0-1 0,-1 1 0,1-1 0,0 1 0,-1-1 0,1 1-1,-1 0 1,1 0 0,-1-1 0,0 3 0,1 17 22,-1 1 0,-2-1 0,0 1 0,-5 24 0,1-11 157,6-16 72,0-18-242,1-1 1,-1 0 0,0 0 0,0 0-1,1 0 1,-1 0 0,0 0-1,0 0 1,1 0 0,-1 0 0,0 0-1,0 0 1,1 0 0,-1 0 0,0 0-1,0 0 1,1 0 0,-1 0 0,0-1-1,0 1 1,1 0 0,-1 0 0,0 0-1,0 0 1,0 0 0,1-1 0,-1 1-1,0 0 1,0 0 0,0 0-1,0-1 1,1 1 0,-1 0 0,0 0-1,0 0 1,0-1 0,23-34 469,-19 28-464,7-10 79,-4 4-232,0 0 0,1 1 0,1 0 1,0 0-1,16-15 0,-10 19-919,-14 8 1044,-1 0 1,0 0-1,0 0 0,1 0 1,-1 0-1,0 0 1,0 0-1,1 0 0,-1 0 1,0 0-1,0 0 0,0 0 1,1 0-1,-1 0 1,0 0-1,0 1 0,0-1 1,1 0-1,-1 0 0,0 0 1,0 0-1,0 0 0,1 1 1,-1-1-1,0 0 1,0 0-1,0 0 0,0 0 1,0 1-1,1-1 0,-1 0 1,0 0-1,0 1 1,0-1-1,0 0 0,0 0 1,0 0-1,0 1 0,0-1 1,0 0-1,0 0 0,0 1 1,0-1-1,0 0 1,0 0-1,0 1 0,0-1 1,0 0-1,0 0 0,0 0 1,0 1-1,-1-1 0,1 0 1,0 0-1,0 0 1,0 1-1,-5 11-530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2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1 810 18100,'0'1'106,"1"-1"-1,0 1 1,-1 0-1,1-1 1,0 1 0,-1-1-1,1 1 1,0-1 0,0 1-1,-1-1 1,1 0 0,0 1-1,0-1 1,0 0 0,0 0-1,0 1 1,-1-1 0,1 0-1,0 0 1,0 0 0,0 0-1,0 0 1,0 0 0,0 0-1,-1-1 1,1 1 0,0 0-1,0 0 1,0-1 0,0 1-1,0 0 1,-1-1-1,1 1 1,0-1 0,0 1-1,-1-1 1,1 1 0,0-1-1,-1 0 1,1 1 0,-1-1-1,1 0 1,0-1 0,3-4 205,0 0-1,0 0 1,-1-1 0,4-9 0,-3 8-45,46-130 1287,-28 69-1129,-17 61-276,-1 11-61,0 12 12,10 205-1516,-16-211 1655,-5-19-490,-1-9-24</inkml:trace>
  <inkml:trace contextRef="#ctx0" brushRef="#br0" timeOffset="1">229 128 19548,'1'0'307,"1"0"1,-1 0-1,1 1 0,-1-1 0,1 1 1,-1-1-1,0 1 0,1 0 0,-1-1 0,0 1 1,2 1-1,15 6 1039,-14-8-1278,1 0 0,-1 0 0,1-1-1,-1 0 1,1 0 0,-1 0 0,0 0 0,0 0-1,0-1 1,0 0 0,0 0 0,0 0 0,0-1-1,0 1 1,-1-1 0,1 0 0,-1 1 0,5-7-1,-4 5-33,-1 0 0,0 0-1,1 0 1,-2 0 0,1-1-1,0 1 1,-1-1 0,0 0-1,0 1 1,0-1 0,-1 0 0,0 0-1,1-1 1,-2 1 0,1-8-1,0 13-20,-1-1 0,0 0-1,0 0 1,0 0-1,0 0 1,0 1 0,0-1-1,0 0 1,0 0 0,0 0-1,-1 0 1,1 1-1,0-1 1,0 0 0,-1 0-1,1 0 1,-1 1 0,1-1-1,0 0 1,-1 1-1,1-1 1,-1 0 0,0 1-1,1-1 1,-1 0-1,1 1 1,-1-1 0,0 1-1,0 0 1,1-1 0,-1 1-1,0-1 1,0 1-1,1 0 1,-1 0 0,0-1-1,0 1 1,0 0 0,0 0-1,1 0 1,-1 0-1,0 0 1,0 0 0,0 0-1,0 0 1,0 0 0,1 1-1,-1-1 1,0 0-1,0 0 1,0 1 0,0 0-1,-3 0 34,0 1 1,0 1-1,0-1 0,1 0 0,-1 1 0,1 0 1,0 0-1,-1 0 0,-3 5 0,-2 7-6,-1 0 0,2 0 1,0 1-1,1 0 0,1 1 0,0-1 0,2 1 0,-1 0 0,2 1 0,0-1 0,2 0 1,-1 33-1,3-46-75,-1 0 1,0 1-1,1-1 1,0 0 0,0 0-1,0 0 1,1 0 0,-1 0-1,1 0 1,0 0-1,0 0 1,3 3 0,-4-5-13,0-1 0,1 0 1,-1 0-1,1 0 0,-1 1 1,1-1-1,-1-1 0,1 1 1,0 0-1,0 0 0,-1-1 1,1 1-1,0 0 0,0-1 1,0 0-1,-1 0 0,1 1 1,0-1-1,0 0 0,0 0 1,0-1-1,0 1 0,-1 0 1,1-1-1,0 1 0,0-1 1,0 1-1,-1-1 0,4-1 1,20-11-253,2-4-99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37.0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13123,'1'0'98,"0"1"0,0-1 0,0 0-1,1 0 1,-1 1 0,0-1 0,0 1 0,0-1 0,0 1 0,0-1 0,0 1 0,0 0 0,0 0-1,0-1 1,0 1 0,0 0 0,0 0 0,0 0 0,-1 0 0,1 0 0,0 0 0,-1 0 0,1 0-1,-1 0 1,1 0 0,-1 1 0,1-1 0,-1 0 0,0 0 0,0 0 0,1 2 0,0 7 401,0-1 0,0 0 1,-1 12-1,-1-12 291,-3 78 1553,2-54-1768,0 0 1,5 42 0,-3-73-556,0 0 1,0 0-1,0 0 0,1 0 1,-1-1-1,1 1 0,-1 0 1,1 0-1,0 0 0,0 0 1,0-1-1,0 1 0,0 0 1,0-1-1,0 1 0,0-1 1,1 1-1,1 1 0,-2-3-9,0 1-1,1-1 0,-1 1 1,0-1-1,0 0 1,1 1-1,-1-1 0,0 0 1,1 0-1,-1 0 1,0 0-1,1 0 0,-1 0 1,0-1-1,1 1 1,-1 0-1,0-1 0,0 1 1,3-2-1,3-2-6,1 0 0,-1-1 0,-1 0 1,1 0-1,-1 0 0,10-11 0,39-50-156,9-10-99,-63 75 243,1-1-1,-1 1 1,0 0-1,0 0 1,1-1 0,-1 1-1,1 0 1,-1 0-1,1 0 1,-1 1-1,1-1 1,-1 0 0,1 0-1,0 1 1,0-1-1,-1 1 1,1 0 0,2-1-1,-3 2 10,0-1 0,0 1 0,0 0 0,0-1 0,0 1 0,-1 0 0,1 0 1,0 0-1,0-1 0,-1 1 0,1 0 0,-1 0 0,1 0 0,-1 0 0,1 0 0,-1 0 0,1 0 0,-1 1 0,0-1 0,0 0 0,1 0 0,-1 0 0,0 0 0,0 0 0,0 0 0,0 0 1,0 1-1,-1 0 0,1 19 95,-1 1 0,-1-1 0,-1 0 0,-1-1 0,-1 1 0,-9 24 0,27-111-1949,-4 34 1459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37.6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0 308 16836,'4'11'817,"-4"-8"-449,1 0 1,0-1-1,0 1 0,0 0 0,0-1 1,0 1-1,1-1 0,1 4 0,-2-6-309,-1 0-1,0 1 0,1-1 1,-1 0-1,0 0 0,0 0 1,1 0-1,-1 1 0,0-1 1,1 0-1,-1 0 1,0 0-1,1 0 0,-1 0 1,0 0-1,1 0 0,-1 0 1,0 0-1,1 0 0,-1 0 1,0 0-1,1 0 1,-1 0-1,0 0 0,1 0 1,-1-1-1,1 1 0,13-13 1221,-4-2-701,-1-1 0,11-20 0,-16 28-520,-1 1-1,0 0 1,-1-1-1,0 0 1,0 1 0,0-1-1,0-12 1,-2 20-59,0-1-1,0 1 1,0 0 0,0 0 0,0-1-1,0 1 1,0 0 0,0 0 0,0 0 0,0-1-1,0 1 1,0 0 0,0 0 0,0 0-1,0-1 1,0 1 0,0 0 0,0 0-1,0 0 1,-1-1 0,1 1 0,0 0-1,0 0 1,0 0 0,0 0 0,0-1-1,0 1 1,-1 0 0,1 0 0,0 0 0,0 0-1,0 0 1,-1 0 0,1-1 0,0 1-1,0 0 1,0 0 0,-1 0 0,-7 5-39,-7 11-16,7-1 31,1 1 0,0-1 0,0 1 1,2 1-1,0-1 0,1 1 0,1 0 0,0-1 0,1 2 1,1-1-1,1 0 0,2 26 0,-1-40 22,-1 0 0,1 0 0,-1 0-1,1 0 1,0 0 0,0 0 0,0-1 0,1 1-1,-1 0 1,1 0 0,-1-1 0,1 1 0,0-1-1,0 1 1,3 2 0,-4-4-22,1 0-1,0 0 1,0 0-1,0 0 1,0-1-1,0 1 1,0 0 0,0-1-1,0 1 1,0-1-1,0 0 1,0 0-1,0 0 1,0 0 0,1 0-1,-1 0 1,0 0-1,0-1 1,0 1-1,0-1 1,0 0 0,0 1-1,2-2 1,6-3-283,0 0 0,-1-1 1,0 0-1,0 0 1,0-1-1,0 0 0,-1-1 1,0 0-1,12-16 1,-1-2-772,-1-1 0,16-33 1,-19 30-18,-1-1 0,-2 0-1,13-48 1,-19 55 1302,-2 0 0,4-46 1,-11 56 1386,-4 20-272,-8 24 621,14-27-1688,-21 50 1682,15-34-1395,-1 1 0,-1-1 0,-16 26-1,22-40-416,-1 0 68,6-6-148,-1 0-56,1 0 0,-1 0 0,1 1 0,-1-1-1,0 1 1,1-1 0,-1 1 0,1-1 0,-1 1 0,1 0 0,-1 0 0,1-1 0,2 2 0,-1 0-9,0 0-1,0 0 0,0 1 1,0-1-1,0 1 1,-1 0-1,1-1 0,-1 2 1,1-1-1,-1 0 1,0 0-1,0 1 0,0-1 1,0 1-1,0-1 1,-1 1-1,1 0 0,-1 0 1,1 0-1,-1 0 0,0 0 1,0 0-1,-1 0 1,2 4-1,22 11-1003,-21-14 1015,0 1 0,0-1 0,-1 1 0,1 0 0,-1 0 0,0 0 1,-1 0-1,1 0 0,-1 0 0,0 1 0,0 5 0,3 62 208,-4-65-191,0-6 15,0 0-1,0 0 1,0 0-1,0 0 1,0 0-1,-1 0 0,1-1 1,0 1-1,-1 0 1,1 0-1,-1 0 1,0-1-1,0 1 1,1 0-1,-1-1 1,0 1-1,-1-1 1,0 3-1,0-3 7,0-1-1,1 1 1,-1 0 0,0-1-1,0 1 1,0-1-1,1 0 1,-1 1 0,0-1-1,0 0 1,0 0-1,1 0 1,-1 0 0,0-1-1,0 1 1,0 0 0,1-1-1,-1 1 1,-2-2-1,-10-3 109,1-1 0,0 0 0,-17-11 0,18 10-283,0 0 1,-1 1-1,-20-7 1,39 14-1302,42 10-838,-22-9 1580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38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81 15419,'2'5'497,"-1"0"0,-1-1 0,1 1 0,-1 0 0,0 0 0,0 0-1,0 0 1,-1 5 0,0-6-327,0-1 0,1 1 0,-1-1 0,1 0 0,0 1 0,0-1 0,1 1 0,-1-1 0,1 1 0,-1-1 0,1 0 0,0 1 0,0-1 0,1 0 0,2 6 1,-3-8-148,0-1 1,0 1 0,0-1-1,0 1 1,0-1 0,1 1 0,-1-1-1,0 1 1,0-1 0,0 0 0,0 0-1,1 0 1,-1 0 0,0 0 0,0 0-1,0 0 1,1 0 0,-1 0 0,0 0-1,0-1 1,0 1 0,1 0-1,-1-1 1,0 1 0,0-1 0,0 1-1,0-1 1,0 0 0,0 1 0,0-1-1,1-1 1,35-30 52,-33 28-65,55-60-219,-43 44-60,0 2-1,29-25 1,-44 43 248,-1-1 1,0 1 0,1-1-1,-1 1 1,0 0-1,1-1 1,-1 1 0,0 0-1,1-1 1,-1 1-1,1 0 1,-1 0 0,1-1-1,-1 1 1,1 0-1,-1 0 1,1 0-1,-1 0 1,1 0 0,-1 0-1,1 0 1,-1 0-1,1 0 1,-1 0 0,1 0-1,-1 0 1,1 0-1,-1 0 1,1 0 0,-1 0-1,1 1 1,0-1-1,-1 1-1,1 0-1,-1 0 0,1 0 0,-1 0 0,0 0 0,1 0 1,-1 0-1,0 0 0,0 0 0,0 0 0,0 0 0,0 0 0,0 1 1,0 0-1,-10 46-153,9-44 156,-8 28 35,6-22 37,-1 0 0,2 0-1,0 0 1,0 0 0,0 0-1,1 0 1,1 0 0,0 1-1,1 10 1,0-19-43,-1-1 0,1 0 1,-1 0-1,1 0 0,-1 0 0,1 0 1,0 0-1,-1-1 0,1 1 0,0 0 1,0 0-1,0 0 0,-1-1 0,1 1 1,0 0-1,0-1 0,0 1 0,0-1 0,0 1 1,0-1-1,0 1 0,1-1 0,-1 0 1,0 1-1,0-1 0,0 0 0,2 0 1,35-1-236,-24 0 32,-5 1 59,0 0 0,0 0-1,-1 1 1,1 0-1,0 1 1,-1 0 0,1 1-1,-1-1 1,1 1-1,-1 1 1,14 8 0,-17-8 76,1 0 1,-1 0-1,0 1 1,0 0-1,0 0 1,-1 0-1,0 0 1,0 1-1,0 0 1,0 0-1,-1 0 1,0 0-1,-1 0 1,1 1-1,-1-1 1,1 8-1,0-1 111,-1 0-1,-1 0 0,0 0 1,-1 1-1,0-1 0,-1 0 1,-4 22-1,3-26 80,-1 1 1,0-1-1,0 0 1,0 0-1,-1 0 0,-1 0 1,1 0-1,-1-1 0,-1 0 1,0 0-1,-7 7 1,11-12-73,0-1 1,0 0 0,0-1 0,0 1 0,0 0 0,0 0 0,-1-1 0,1 0 0,0 1 0,-1-1 0,0 0 0,1 0 0,-1 0-1,1 0 1,-1-1 0,0 1 0,0-1 0,1 0 0,-1 0 0,0 0 0,0 0 0,0 0 0,1 0 0,-1-1 0,0 1 0,1-1-1,-1 0 1,0 0 0,-3-1 0,2-1-2,0 0-1,1 0 1,-1 0-1,0 0 1,1 0 0,0-1-1,0 0 1,0 1-1,0-1 1,1 0-1,-1-1 1,1 1 0,0 0-1,0-1 1,1 1-1,-2-7 1,0 0-71,2 1 0,-1-1 0,2 1 0,-1-1 0,2 0 1,-1 1-1,1-1 0,1 1 0,0-1 0,0 1 0,1 0 0,1-1 1,-1 1-1,2 1 0,-1-1 0,1 1 0,1 0 0,0 0 0,0 0 0,1 1 1,0 0-1,0 0 0,1 1 0,0 0 0,0 0 0,0 0 0,1 1 1,15-7-1,16-4-87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42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151 275 12691,'10'-25'2757,"-10"24"-2513,1-1 0,-1 1 0,1 0 0,-1-1 0,0 1 0,0 0 0,1-1 0,-1 1 0,0-1 0,0 1 0,0 0 0,0-1 0,-1 1 0,1-1 0,0 1 0,-1-2 0,0 2-203,1 1 0,-1 0 0,1-1 0,-1 1 0,1 0 0,-1 0 0,1 0 0,-1-1 0,1 1 0,-1 0 0,1 0 0,-1 0 0,1 0 0,-1 0 0,1 0 0,-1 0 0,0 0 0,1 0 0,-1 0 0,1 0 0,-1 0 0,1 1 0,-1-1-1,1 0 1,-1 0 0,1 0 0,-1 1 0,1-1 0,-1 0 0,1 1 0,0-1 0,-1 0 0,1 1 0,-1-1 0,0 1 0,-17 19 175,14-16-137,-10 11-15,-48 56 49,55-62-87,0 0 0,1 1 0,0 0 0,1-1 0,0 2 0,-3 10 0,8-21-25,0 0 1,0 0-1,0 0 1,0 0-1,0 0 1,0 0 0,0 1-1,0-1 1,0 0-1,0 0 1,0 0-1,0 0 1,0 0-1,0 0 1,0 1-1,0-1 1,0 0 0,0 0-1,0 0 1,0 0-1,0 0 1,0 0-1,0 0 1,0 0-1,0 1 1,1-1 0,-1 0-1,0 0 1,0 0-1,0 0 1,0 0-1,0 0 1,0 0-1,0 0 1,1 0 0,-1 0-1,0 0 1,0 0-1,0 0 1,0 0-1,0 0 1,0 0-1,1 0 1,-1 0 0,0 0-1,0 0 1,0 0-1,0 0 1,0 0-1,0 0 1,1 0-1,-1 0 1,0 0-1,0 0 1,0 0 0,0 0-1,0 0 1,0 0-1,0-1 1,1 1-1,8-4 41,2-5-21,-1 0 1,0 0 0,-1-1 0,0 0 0,-1-1-1,10-14 1,40-77 4,-46 79-18,9-18 17,-1-1-1,25-80 1,-57 173 106,3 1 0,-4 101 0,13-152-128,0 4 17,-1 0 0,1 1 1,0-1-1,1 1 0,0-1 0,-1 0 1,2 0-1,-1 1 0,1-1 0,3 9 1,-4-13-15,-1 0 1,1-1 0,-1 1 0,1 0 0,-1 0 0,1-1 0,-1 1 0,1-1 0,-1 1 0,1 0 0,0-1 0,-1 1 0,1-1 0,0 0 0,0 1 0,-1-1 0,1 0 0,0 1 0,0-1 0,0 0-1,0 0 1,-1 1 0,1-1 0,0 0 0,0 0 0,0 0 0,0 0 0,1-1 0,0 1 9,0-1-1,0 0 1,0 0 0,0 0-1,0 0 1,0 0-1,0-1 1,0 1 0,-1-1-1,4-2 1,3-5 39,-1 0-1,1 0 1,5-12 0,9-14 60,-2-1 0,-1-1 0,-2-1 1,20-66-1,-34 93-82,-5 11 18,-7 21 18,-2 9-23,-57 181 226,67-208-265,0 0 0,1-1 1,0 1-1,-1 0 1,1-1-1,0 1 0,0 0 1,1 2-1,-1-4-4,0-1 0,0 0-1,0 1 1,0-1 0,0 0-1,0 1 1,1-1 0,-1 0-1,0 1 1,0-1 0,0 0-1,1 0 1,-1 1 0,0-1-1,0 0 1,1 0 0,-1 1 0,0-1-1,0 0 1,1 0 0,-1 0-1,0 1 1,1-1 0,-1 0-1,0 0 1,1 0 0,-1 0-1,0 0 1,1 0 0,-1 0-1,0 0 1,1 0 0,0 0-1,3-1 15,0-1 0,1 1 0,-1-1 0,0 0-1,0 0 1,0-1 0,4-3 0,4-2-17,14-7 31,0 0 1,49-18 0,-65 29-32,1 0 0,0 1 0,0 0 0,1 1 0,-1 0 0,0 1 0,1 0 1,-1 1-1,1 0 0,14 3 0,-23-3-2,-1 1 0,1 0 0,-1 0 1,1 0-1,-1 0 0,1 0 0,-1 0 1,0 1-1,0-1 0,1 1 0,-1 0 1,0-1-1,0 1 0,-1 0 0,1 0 0,0 0 1,-1 1-1,1-1 0,-1 0 0,0 1 1,2 3-1,-2-4 10,-1 0 1,1 0-1,-1 0 1,0 0-1,1 0 1,-1 0-1,0 0 1,0 0-1,-1 0 0,1 0 1,0 0-1,-1-1 1,1 1-1,-1 0 1,1 0-1,-1 0 1,0 0-1,0 0 0,0-1 1,0 1-1,0 0 1,0-1-1,-1 1 1,1-1-1,0 1 1,-1-1-1,1 0 0,-1 0 1,-3 2-1,5-2 10,-1 0 0,0-1 0,0 1 0,0-1 0,0 1 0,0-1 0,0 0 0,0 1 0,0-1 1,0 0-1,0 0 0,0 0 0,-1 1 0,1-1 0,0 0 0,0-1 0,0 1 0,0 0 0,0 0 0,0 0 0,0-1 0,0 1 0,0 0 0,0-1 0,0 1 0,0-1 0,0 1 0,0-1 0,0 0 0,0 1 0,1-1 0,-1 0 0,0 1 0,0-1 0,1 0 0,-1 0 0,0 0 0,1 0 0,-1 0 0,1 0 0,-1-1 0,-3-6 71,1 0-1,0 0 1,0 0-1,-2-9 1,4 13-55,0 0-7,-15-70 362,15 67-458,0 0 0,0 0 0,1 0 0,0 0 0,1 0 0,-1 0 0,1 0 0,4-11 0,-5 17 5,0 0-1,1 0 1,-1 0 0,1 1 0,0-1 0,-1 0 0,1 0 0,0 1 0,-1-1 0,1 0 0,0 1 0,0-1 0,-1 0 0,1 1 0,0-1 0,0 1 0,0 0 0,0-1 0,0 1 0,0 0 0,0-1 0,0 1 0,0 0 0,0 0-1,2 0 1,30 3-1707,-15-1 1461,16-2-404,8-2-151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42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73 16179,'0'-3'121,"0"1"0,-1 0 0,1-1 0,0 1 0,0-1 0,0 1 0,1 0 0,-1-1 0,1 1 0,-1 0 0,1-1 0,0 1 0,-1 0 0,1 0 0,0 0 0,1 0 0,-1 0 0,0 0-1,1 0 1,-1 0 0,1 0 0,-1 0 0,1 1 0,0-1 0,0 1 0,0-1 0,0 1 0,0 0 0,0 0 0,0 0 0,0 0 0,4-1 0,0 0 47,0 0 0,0 1 0,-1-1 0,1 1-1,0 1 1,0-1 0,0 1 0,0 0 0,0 1 0,0-1 0,0 1 0,9 3 0,-14-4-144,1 1 0,0 0-1,0 0 1,0 0 0,-1 0-1,1 0 1,0 0 0,-1 0 0,1 1-1,-1-1 1,0 1 0,1-1-1,-1 1 1,0-1 0,0 1 0,0 0-1,0 0 1,0-1 0,0 1-1,-1 0 1,1 0 0,0 0 0,-1 0-1,0 0 1,1 0 0,-1 0-1,0 0 1,0 0 0,0 0 0,-1 2-1,0 5 11,0 1-1,-1-1 1,0 0-1,0 0 1,-6 11-1,-15 31 41,-2-2-1,-45 68 0,36-64-2,-35 75 1,68-127-68,0 1-1,0 0 0,0 0 1,0-1-1,1 1 1,-1 0-1,1 0 1,-1 0-1,1 0 1,0 0-1,0 0 1,0 0-1,0 0 0,0-1 1,0 1-1,0 0 1,1 0-1,-1 0 1,2 3-1,-2-4 1,1 0 0,0 0 0,0 0-1,0 0 1,0 0 0,1-1 0,-1 1-1,0 0 1,0 0 0,0-1 0,1 1-1,-1-1 1,0 1 0,1-1 0,-1 0-1,0 1 1,1-1 0,-1 0 0,0 0-1,3 0 1,6 0 18,-1-1 0,1 0 0,0-1 0,0 0 0,17-6 0,2-3-107,-2 0 0,30-17 0,-45 21-205,1-1 0,-1 0 0,-1 0 0,1-2-1,-1 1 1,12-16 0,-21 23 247,0 0-1,-1 0 0,0 0 1,1 0-1,-1 0 1,0 0-1,0 0 0,0-1 1,0 1-1,0 0 0,-1-1 1,1 1-1,-1 0 0,0-1 1,1 1-1,-1-1 1,0 1-1,0-1 0,-1 1 1,1-3-1,-10-16-595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43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24 333 15555,'-19'3'1529,"14"0"-841,5 0-240,18-2 952,3-1-264,11-6-415,4-2-177,8-2-392,-1-5-344,5-8 272,-3-3-72,0-3-128</inkml:trace>
  <inkml:trace contextRef="#ctx0" brushRef="#br0" timeOffset="1">621 0 19148,'-2'15'1480,"-8"14"-991,-3 4-161,2 12 488,-1 4-224,3 3-136,4 0-48,3-6-280,2-4-312,7-13-728,2-7 480,0-21 216,0-5-152,-5-18-184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43.6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3 146 16259,'0'-3'232,"-1"-1"0,0 1-1,1 0 1,0-1-1,0 1 1,0 0-1,0-1 1,0 1 0,1 0-1,0 0 1,-1-1-1,1 1 1,0 0-1,0 0 1,4-6 0,-2 5 33,0-1 0,0 1 0,1 0 0,-1 0 0,1 0 0,0 0 0,0 0 0,1 1 0,4-3 1,3-1 58,0 1 0,1 0 1,0 0-1,0 2 1,1-1-1,25-3 1,-30 6-255,0 1-1,1 1 1,-1-1 0,1 2 0,-1-1 0,1 1 0,-1 1 0,16 4-1,-22-5-62,0-1 0,0 1 0,0 1-1,0-1 1,-1 0 0,1 1 0,-1-1-1,1 1 1,-1 0 0,1 0-1,-1 0 1,0 0 0,0 0 0,0 1-1,0-1 1,-1 1 0,1-1 0,-1 1-1,1-1 1,-1 1 0,0 0 0,0 0-1,0 0 1,0 0 0,0 0-1,-1 0 1,0 0 0,1 0 0,-1 0-1,-1 5 1,0 0 1,0-1-1,-1 1 0,0-1 1,-1 1-1,1-1 0,-2 0 1,1 0-1,-1 0 0,0-1 1,0 1-1,-6 6 0,2-3 11,0-1 0,-1 0 0,0 0 0,-1-1 0,1 0 0,-13 6 0,9-8 3,8-8 3,5 1-22,0 0-1,1 0 1,-1 0-1,1 0 1,-1 0-1,1 0 0,-1 0 1,1 1-1,-1-1 1,1 0-1,0 0 1,-1 0-1,1 1 1,0-1-1,0 0 1,0 1-1,0-1 0,0 0 1,7-4-28,-1 0 0,1 1 0,0 0 0,0 1 1,0 0-1,1 0 0,-1 1 0,1-1 0,-1 2 0,1-1 0,0 2 1,-1-1-1,14 1 0,-18 0 13,0 1 0,0-1 0,0 1 0,0 0 1,0 0-1,0 0 0,0 0 0,0 1 0,0-1 0,-1 1 1,1 0-1,-1 0 0,1 0 0,-1 1 0,0-1 0,0 1 1,0 0-1,0 0 0,0 0 0,-1 0 0,1 1 0,-1-1 0,0 0 1,0 1-1,0 0 0,0 0 0,-1-1 0,1 1 0,-1 0 1,1 8-1,-1-6 14,-1 0 1,1 0 0,-1 0 0,0 0-1,-1 1 1,0-1 0,0 0-1,0 0 1,-1 0 0,1 0 0,-5 8-1,2-5 51,-1 0 0,0-1 0,-1 1 0,0-1-1,0-1 1,-11 11 0,-6 3 187,-2-1 1,0-2-1,-41 24 0,55-35-180,-15 9 33,0-1 1,-1-1-1,-50 18 0,73-31-323,1 0 1,-1 0-1,1 0 0,-1-1 1,0 0-1,1 1 0,-6-2 1,8 1 165,0 0-1,0 0 1,0-1 0,0 1 0,0 0 0,0-1 0,0 1 0,1-1 0,-1 1 0,0-1-1,0 1 1,0-1 0,1 1 0,-1-1 0,0 0 0,1 0 0,-1 1 0,1-1 0,-1 0 0,1 0-1,-1 0 1,1 1 0,-1-1 0,1 0 0,0 0 0,0 0 0,-1 0 0,1 0 0,0 0-1,0 0 1,0-1 0,0-32-643,3-13-213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44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12 126 16468,'1'-1'96,"0"1"1,0-1 0,0 1 0,0-1 0,0 1 0,0-1 0,0 1 0,0-1-1,0 1 1,0 0 0,0 0 0,0-1 0,0 1 0,0 0 0,0 0 0,0 0-1,0 0 1,0 0 0,0 0 0,0 1 0,1-1 0,-1 1-17,0 0 0,0 0 1,-1 1-1,1-1 0,-1 0 1,1 0-1,-1 1 0,1-1 0,-1 0 1,0 0-1,1 1 0,-1-1 1,0 0-1,0 1 0,0-1 0,0 0 1,0 1-1,-1 0 0,-4 67 1155,-14 68 0,13-105-1095,6-32-134,0 0 0,0 0 0,0 0 1,0-1-1,0 1 0,0 0 0,0 0 0,0 0 0,0 0 0,0 0 0,0 0 0,0 0 0,0 0 1,-1 0-1,1 0 0,0 0 0,0 0 0,0 0 0,0 0 0,0 0 0,0 0 0,0 0 0,0 0 1,0 0-1,0 0 0,-1 0 0,1 0 0,-2-20 55,0-30-5,0 1-1,0 20-65,2 0 0,3-34 1,-3 63 7,0 0 1,0-1 0,0 1 0,0 0 0,0-1-1,0 1 1,0 0 0,0 0 0,0-1-1,0 1 1,1 0 0,-1 0 0,0-1 0,0 1-1,0 0 1,0 0 0,0-1 0,1 1-1,-1 0 1,0 0 0,0 0 0,1-1 0,-1 1-1,0 0 1,0 0 0,0 0 0,1 0-1,-1-1 1,0 1 0,1 0 0,-1 0 0,0 0-1,0 0 1,1 0 0,-1 0 0,0 0-1,1 0 1,-1 0 0,0 0 0,0 0 0,1 0-1,-1 0 1,0 0 0,1 0 0,-1 0-1,0 0 1,0 1 0,1-1 0,-1 0 0,0 0-1,0 0 1,1 0 0,-1 0 0,0 1-1,0-1 1,0 0 0,1 0 0,-1 0 0,0 1-1,0-1 1,0 0 0,0 0 0,1 1-1,-1-1 1,0 0 0,0 1 0,18 20-17,-15-16 6,2 1 8,0 0 0,1 0 0,-1 0 1,1-1-1,0 0 0,1 0 1,-1 0-1,1-1 0,0 0 0,0 0 1,13 4-1,-13-6 2,0-1-1,0 0 1,0 0 0,0 0-1,0-1 1,0 0 0,0 0-1,0-1 1,0 0 0,-1 0-1,1 0 1,0-1 0,12-5-1,-2-1 13,-1-1-1,0-1 1,0 0 0,-1-1-1,-1-1 1,1 0 0,-2-1-1,0 0 1,-1-1-1,0 0 1,-1-1 0,0-1-1,10-20 1,-20 35-10,-1-1-1,1 1 1,0 0-1,0-1 1,-1 1 0,1-1-1,-1 1 1,0 0-1,1-1 1,-1 1-1,0-1 1,0 1 0,0-1-1,0 1 1,0-1-1,0 1 1,0-3 0,-1 3-1,1 1 1,0 0 0,0 0-1,0 0 1,-1 0 0,1-1 0,0 1-1,0 0 1,0 0 0,-1 0-1,1 0 1,0 0 0,0 0-1,-1 0 1,1 0 0,0 0 0,0 0-1,-1 0 1,1 0 0,0 0-1,0 0 1,0 0 0,-1 0-1,1 0 1,0 0 0,0 0-1,-1 0 1,1 0 0,0 0 0,0 0-1,-1 0 1,1 1 0,-14 11 1,3 1 25,1 1 0,1 1 1,0-1-1,0 1 0,-8 25 0,6-11 99,1 0 0,-6 37 0,14-57-64,1 0 0,0 0-1,0 0 1,2 16 0,-1-25-58,0 1 0,0-1 0,0 0 0,0 1 0,0-1 0,0 1-1,0-1 1,0 1 0,1-1 0,-1 0 0,0 1 0,0-1 0,0 1 0,1-1 0,-1 0 0,0 1 0,0-1 0,1 0-1,-1 1 1,0-1 0,1 0 0,-1 0 0,0 1 0,1-1 0,-1 0 0,0 0 0,1 1 0,-1-1 0,1 0-1,-1 0 1,0 0 0,1 0 0,-1 0 0,1 0 0,-1 0 0,1 0 0,-1 0 0,0 0 0,1 0 0,-1 0-1,1 0 1,-1 0 0,0 0 0,1 0 0,-1 0 0,1 0 0,-1 0 0,1-1 0,-1 1 0,0 0 0,1 0 0,-1-1-1,1 1 1,19-15-264,-20 14 250,128-131-1022,-90 98 757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44.8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105 248 14203,'-30'21'2514,"26"-19"-2315,-1 0 1,2 1-1,-1-1 1,0 1-1,0 0 1,1 0-1,0 0 1,-5 6-1,3-1-70,0 1 0,0 0-1,1 0 1,1 0 0,-1 0 0,2 1 0,-1-1-1,1 1 1,0 0 0,1-1 0,0 1 0,1 0 0,0 0-1,1 0 1,0 0 0,3 14 0,-4-21-112,1-1-1,0 1 1,0-1 0,-1 0 0,1 1 0,1-1 0,-1 0 0,0 0-1,1 1 1,-1-1 0,1 0 0,-1 0 0,1 0 0,0-1-1,0 1 1,0 0 0,0-1 0,0 1 0,0-1 0,0 0 0,1 0-1,-1 0 1,0 0 0,1 0 0,-1 0 0,1 0 0,3 0-1,0-1 2,0 0-1,0 0 1,0-1-1,-1 0 1,1 0-1,0 0 1,-1-1-1,1 1 1,-1-1-1,1-1 1,7-3-1,9-8-14,0-1-1,0-1 0,-2 0 0,0-2 1,-1 0-1,0-1 0,-2-1 1,0-1-1,-2-1 0,0 0 1,-1-1-1,-2 0 0,0-1 1,16-46-1,-23 52-11,-1 1 1,5-36-1,-9 48 9,0 0-1,0 0 1,0 0 0,-1 0 0,1 0 0,-3-9-1,2 12 3,0 0-1,1 1 1,-1-1-1,0 0 0,0 0 1,0 1-1,0-1 0,0 1 1,-1-1-1,1 1 1,0 0-1,-1-1 0,1 1 1,-1 0-1,1 0 0,-1 0 1,1 0-1,-3-1 1,1 1 0,1 0-1,-1 1 1,0-1 0,0 1 0,0-1 0,1 1 0,-1 0 0,0 0 0,0 0 0,0 1 0,0-1 0,1 1 0,-1-1 0,0 1 0,1 0 0,-1 0 0,0 0-1,-3 3 1,-4 1 10,2 1-1,-1 0 1,-13 13-1,2 0 42,2 0 0,0 1 0,1 0 0,1 2 0,0 0 0,2 1 0,1 0-1,-15 38 1,27-60-46,0 0-1,1 1 0,0-1 0,-1 0 0,1 0 0,0 0 0,-1 1 1,1-1-1,0 0 0,0 0 0,0 0 0,0 1 0,0-1 1,0 0-1,1 0 0,-1 1 0,0-1 0,1 0 0,-1 0 1,1 0-1,-1 0 0,2 2 0,-1-2-1,0 0-1,0 0 1,1-1 0,-1 1-1,0-1 1,1 1 0,-1-1-1,1 1 1,-1-1 0,1 0 0,-1 0-1,1 0 1,-1 0 0,0 0-1,1 0 1,-1 0 0,1 0-1,-1-1 1,1 1 0,2-1-1,18-7-112,-1 0-1,1-1 0,-1-1 0,-1-1 0,30-21 0,-24 15-124,1 1 0,33-15 0,-55 29 193,0 1 0,0-1 0,0 1-1,1-1 1,-1 2 0,0-1 0,7 0 0,-11 1 46,0 0 1,0 0 0,1 0-1,-1 1 1,0-1-1,1 0 1,-1 0 0,0 1-1,0-1 1,1 1 0,-1-1-1,0 1 1,0 0-1,0-1 1,0 1 0,0 0-1,0 0 1,0 0 0,0 0-1,0 0 1,0 0 0,0 0-1,-1 0 1,1 0-1,0 0 1,-1 0 0,1 0-1,-1 1 1,1-1 0,-1 0-1,0 0 1,1 2-1,-1 7 110,0 0-1,0 0 0,-1 0 1,0 0-1,-1 0 0,0 0 1,-1-1-1,0 1 0,-8 16 1,-8 34 504,19-52-926,6-10-172,5-12-183,26-45 18,-12 18 177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45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180 0 15147,'1'5'277,"-1"0"0,-1-1-1,1 1 1,-1 0 0,0-1 0,0 1 0,0 0-1,-3 7 1,-20 37 799,10-21 172,-50 135 1538,55-134-2417,1 0 1,2 0-1,-5 55 0,11-58-271,0-26-96,0 1-1,0 0 1,0-1-1,0 1 1,0-1-1,0 1 1,0 0-1,0-1 1,0 1-1,0 0 1,0-1-1,0 1 0,0-1 1,1 1-1,-1-1 1,0 1-1,0 0 1,1-1-1,-1 1 1,0-1-1,1 1 1,-1-1-1,1 1 1,-1-1-1,0 0 1,1 1-1,-1-1 1,1 0-1,-1 1 1,1-1-1,0 1 1,0-2-6,0 1 1,-1-1 0,1 1 0,0-1-1,-1 1 1,1-1 0,-1 1 0,1-1-1,-1 0 1,1 1 0,-1-1 0,0 0-1,1 0 1,-1 1 0,0-1 0,1 0-1,-1 0 1,0 1 0,0-1 0,0 0-1,0 0 1,0 0 0,0-1 0,0-23-65,0 22 58,0 1 2,-1-16-57,-1 0 0,-4-18 1,6 33 51,-1 0 0,0-1 0,0 1 0,0 0 0,0 0 0,0 0 0,-1 0 0,1 0 0,-1 0 0,0 0 0,0 0 0,0 0 0,0 1 0,-1-1 0,1 1 0,-1 0 0,1 0 0,-4-3 0,6 6 13,0-1-1,0 0 0,1 0 1,-1 0-1,0 1 0,0-1 1,0 0-1,0 0 0,0 1 1,0-1-1,0 0 0,0 0 1,0 1-1,0-1 0,0 0 1,0 0-1,0 1 0,0-1 1,0 0-1,0 0 0,0 1 1,0-1-1,0 0 0,0 0 1,0 0-1,-1 1 0,1-1 1,0 0-1,0 0 0,0 0 1,0 1-1,0-1 0,-1 0 1,1 0-1,0 0 0,0 1 1,0-1-1,-1 0 0,1 0 1,0 0-1,0 0 0,0 0 1,-1 0-1,1 0 0,0 0 0,0 0 1,-1 1-1,1-1 0,0 0 1,0 0-1,-1 0 0,1 0 1,0 0-1,0-1 0,-1 1 1,1 0-1,0 0 0,0 0 1,-1 0-1,1 0 0,0 0 1,0 0-1,0 0 0,-1 0 1,1-1-1,0 1 0,10 19 8,-5-16-4,0 1 0,0-1 0,0 0 0,1 0 0,-1-1 0,1 1 0,0-1 0,0 0 0,-1-1 0,1 0 1,0 0-1,0 0 0,1 0 0,11-1 0,-1-1-25,0 0 0,0-1 0,0-1 0,19-6 0,-20 4-63,0 0 0,0-1 0,20-12-1,-30 15 20,0 0-1,-1-1 1,1 0-1,-1 0 1,0 0-1,0-1 1,0 0-1,-1 0 0,1 0 1,-1-1-1,4-7 1,-7 12 47,-1 1 1,1-1-1,-1 0 0,1 1 1,-1-1-1,0 0 0,1 1 1,-1-1-1,0 0 0,1 0 1,-1 0-1,0 1 1,0-1-1,0 0 0,0 0 1,0 0-1,0 1 0,0-1 1,0 0-1,0 0 0,0 0 1,0 1-1,-1-1 1,1 0-1,0 0 0,0 1 1,-1-1-1,1 0 0,-1 1 1,1-1-1,-1 0 0,1 1 1,-1-1-1,0-1 1,0 2 6,-1 0 0,1 0 1,0-1-1,0 1 0,-1 0 1,1 0-1,0 0 0,0 0 1,-1 0-1,1 1 0,0-1 1,0 0-1,-1 1 0,1-1 1,0 0-1,0 1 1,0 0-1,0-1 0,-1 1 1,1 0-1,0-1 0,-1 2 1,-8 7 69,1-1 1,0 2 0,0-1-1,0 1 1,-6 12-1,-25 27 980,41-54-1217,1-1 0,-1 1 0,0-1 0,0 1 0,0-1 0,-1-7 0,-1 1-67,-4 3-108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3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24549,'6'0'1977,"-3"2"-1553,0-2-208,1 0 584,0 1-688,2-2-1176,-2-2 1064,-2 3-312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46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117 287 16163,'-4'4'364,"-1"1"-1,1-1 1,0 1-1,0 0 1,0 1-1,1-1 1,0 0-1,0 1 1,-3 8-1,-17 59 1159,15-44-1040,-1 3-141,0-6-38,1 1 0,2 0 0,0 0 0,-1 41 0,6-68-295,1 1 0,0 0-1,0 0 1,0 0-1,0 0 1,0-1 0,1 1-1,-1 0 1,0 0 0,0 0-1,0-1 1,1 1-1,-1 0 1,1 0 0,-1-1-1,0 1 1,1 0-1,-1-1 1,1 1 0,-1 0-1,1-1 1,0 1 0,-1-1-1,1 1 1,0 0-1,1-1 0,-1 1 0,0-1-1,0 0 1,1 0 0,-1 0 0,0 0-1,0 0 1,1 0 0,-1 0-1,0 0 1,1 0 0,-1-1-1,0 1 1,2-1 0,5-2 6,-1-1 1,0 0 0,0 0-1,8-6 1,15-14-62,30-32 1,-39 35-51,1 1 1,49-35-1,-70 55 93,0-1 0,-1 1 0,1-1 0,0 1 0,-1-1 0,1 1 0,0 0 0,-1-1 0,1 1-1,0 0 1,0 0 0,-1-1 0,1 1 0,0 0 0,0 0 0,0 0 0,-1 0 0,1 0 0,0 0 0,0 0 0,1 1 0,-2-1 6,1 1 0,-1-1 1,1 1-1,-1-1 1,0 1-1,1-1 0,-1 1 1,0-1-1,1 1 1,-1 0-1,0-1 0,0 1 1,0-1-1,0 1 0,1 0 1,-1-1-1,0 1 1,0 0-1,0-1 0,0 1 1,-1 0-1,0 8 51,0-1 1,-1 1-1,-3 9 0,2-8-13,1 0 10,-10 44 196,11-49-192,1 1 0,-1-1 0,1 0 0,0 1 0,0-1 0,1 0-1,1 10 1,-2-15-46,0 1-1,0-1 1,1 1-1,-1-1 0,0 1 1,0-1-1,1 1 1,-1-1-1,0 1 0,1-1 1,-1 1-1,0-1 1,1 0-1,-1 1 1,1-1-1,-1 0 0,1 1 1,-1-1-1,1 0 1,-1 0-1,1 1 0,-1-1 1,1 0-1,-1 0 1,1 0-1,-1 0 1,1 0-1,-1 0 0,1 0 1,0 0-1,-1 0 1,1 0-1,-1 0 1,1 0-1,-1 0 0,1 0 1,-1 0-1,1 0 1,-1-1-1,1 1 0,0 0 1,20-13 103,-12 5-95,0-1 1,0 1-1,-1-2 0,0 1 0,0-1 0,-1-1 1,10-18-1,-4 2-273,20-58 1,-31 81 188,-1 0 1,0-1-1,0 1 0,0 0 0,0-1 1,-1 1-1,1-9 0,-1 13 62,0 0-1,-1 0 0,1 1 0,0-1 1,0 0-1,0 0 0,0 0 0,0 1 0,0-1 1,0 0-1,-1 0 0,1 0 0,0 0 0,0 0 1,0 1-1,0-1 0,-1 0 0,1 0 1,0 0-1,0 0 0,0 0 0,-1 0 0,1 0 1,0 0-1,0 0 0,0 0 0,-1 0 0,1 0 1,0 0-1,0 0 0,0 0 0,-1 0 1,1 0-1,0 0 0,0 0 0,0 0 0,-1 0 1,1 0-1,0 0 0,0 0 0,0 0 0,-1-1 1,1 1-1,0 0 0,0 0 0,0 0 1,0 0-1,-1 0 0,1-1 0,0 1 0,0 0 1,0 0-1,0 0 0,0 0 0,0-1 0,0 1 1,0 0-1,0 0 0,-1 0 0,1-1 1,0 1-1,0 0 0,0 0 0,0 0 0,0-1 1,0 1-1,0 0 0,-10 16-177,3-1 273,0 1 0,1 0 0,1 0 0,1 1 1,0 0-1,1 0 0,-1 23 0,4-39-79,0 0 0,-1 0 0,1 0 0,0 0-1,0 1 1,1-1 0,-1 0 0,0 0 0,0 0 0,0 0-1,1 0 1,-1 0 0,1 0 0,-1 0 0,1 0 0,-1 0 0,1 0-1,-1 0 1,1 0 0,0 0 0,0 0 0,-1 0 0,1 0 0,1 0-1,-1-1 10,1 1 0,-1-1 0,0 0-1,0 0 1,1 0 0,-1 0 0,0 0 0,1 0-1,-1 0 1,0 0 0,0-1 0,1 1 0,-1 0-1,0-1 1,0 1 0,0-1 0,2-1 0,5-3 64,0 0 1,0-1 0,-1 0-1,10-10 1,51-65-456,-20 21 74,-45 59 101,-3 6 147,-2 7 53,-4 4 60,-8 29 153,14-41-177,-1-1 0,0 1 1,1 0-1,0-1 1,0 1-1,0 0 0,0-1 1,0 1-1,1-1 1,1 5-1,-2-7-28,0-1 0,0 1 0,0-1 0,1 1 1,-1-1-1,0 1 0,0-1 0,1 1 0,-1-1 0,0 1 0,1-1 0,-1 0 1,0 1-1,1-1 0,-1 0 0,1 1 0,-1-1 0,1 0 0,-1 1 0,1-1 1,-1 0-1,1 0 0,-1 0 0,1 1 0,-1-1 0,1 0 0,0 0 0,16-6 172,14-19-8,-29 23-162,18-18 25,-2 0 1,-1-2 0,0 0 0,-2-1-1,22-41 1,-9 4-58,24-76-1,-49 128 17,3-6-14,-1-1-1,-1 0 1,0 0-1,-1 0 1,2-29-1,-7 31-31,-4 16-1,-6 20 11,-1 14 53,1 0 1,3 0-1,1 1 0,1 0 1,3 1-1,0-1 0,3 1 1,1 0-1,11 72 0,-10-104-5,0 5 31,2 0 0,5 20-1,-35-59-200,-131-126-897,119 118 1043,39 35 21,0 0 0,0 0 0,0 0 0,0 0 0,0 0 0,-1 0 0,1 0 0,0 0 0,0 0 0,0-1 0,0 1 0,0 0 0,0 0 0,0 0 0,-1 0 0,1 0 0,0 0 0,0 0 0,0 0 0,0-1 0,0 1 0,0 0 0,0 0 0,0 0 0,0 0 1,0 0-1,0 0 0,0-1 0,0 1 0,0 0 0,0 0 0,0 0 0,0 0 0,0 0 0,0 0 0,0-1 0,0 1 0,0 0 0,0 0 0,0 0 0,0 0 0,0 0 0,0 0 0,0-1 0,0 1 0,0 0 0,0 0 0,0 0 0,0 0 0,0 0 0,1 0 0,-1-1 0,11 1 165,27 8 8,-21-4-89,10 1-191,1-1 1,49 0-1,-67-5 13,-1 1 0,1-2 0,0 1 0,-1-1 0,1 0 0,-1-1 0,1 0 0,-1-1-1,0 0 1,-1 0 0,13-8 0,16-18-223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47.8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235 4 15251,'-3'-1'133,"0"1"-1,1-1 0,-1 0 0,0 1 1,1 0-1,-1 0 0,0 0 0,0 0 1,1 0-1,-1 0 0,0 1 0,0-1 1,1 1-1,-1 0 0,0 0 0,1 0 1,-1 0-1,1 0 0,0 1 0,-5 2 1,-1 2 109,0 0 0,0 1 0,1 0 0,-11 12 0,3 0-63,1 1 0,1 1 0,0 0 0,2 0-1,0 1 1,1 1 0,-8 28 0,13-32-91,0-1 0,1 1 0,1 0 0,1 1-1,1-1 1,0 0 0,1 1 0,2-1 0,5 32 0,-6-45-60,1 0 1,0 0 0,0 0 0,0 0 0,1 0 0,0-1 0,0 0 0,0 1-1,1-1 1,-1 0 0,9 7 0,-9-9-40,0 0 1,1-1-1,-1 0 1,1 1-1,-1-1 1,1-1-1,0 1 1,0 0-1,0-1 1,0 0-1,0 0 1,0 0-1,1 0 1,-1-1-1,0 0 1,0 0-1,9-1 1,-2-1-56,1 0 1,-1-1-1,0 0 1,0-1-1,0-1 0,0 0 1,-1 0-1,1-1 1,-1 0-1,17-15 0,16-19-106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48.3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205 9 14931,'-1'-1'113,"-1"0"-1,1 0 0,-1 0 1,1 0-1,-1 1 1,1-1-1,-1 1 1,0-1-1,1 1 0,-1-1 1,0 1-1,0 0 1,1 0-1,-1 0 0,0 0 1,0 0-1,1 0 1,-1 0-1,0 1 1,1-1-1,-3 2 0,-36 14 1461,30-10-1363,0 0-1,0 1 0,0 0 1,1 1-1,0 0 0,-13 16 1,16-17-148,1 0 0,0 0 1,1 0-1,-1 1 0,2-1 1,-1 1-1,1 0 0,0 0 1,1 0-1,-3 11 1,5-17-54,0-1 1,-1 0 0,1 0-1,0 0 1,0 1 0,0-1 0,0 0-1,0 0 1,0 1 0,0-1 0,0 0-1,1 0 1,-1 1 0,0-1 0,1 0-1,-1 0 1,1 0 0,-1 0 0,1 1-1,0-1 1,-1 0 0,1 0-1,0 0 1,0 0 0,0-1 0,0 1-1,0 0 1,0 0 0,0 0 0,0-1-1,0 1 1,0-1 0,0 1 0,0-1-1,1 1 1,-1-1 0,0 1-1,0-1 1,3 0 0,5 1 0,-1-1 0,1 0 1,0-1-1,0 0 0,8-2 0,8-1 25,-15 3-34,-1 1 0,1 0 0,0 0 0,-1 1 0,1 1 1,9 2-1,-15-3 3,0 0 0,-1 0 0,1 1 0,-1-1 0,0 1 0,1 0 0,-1 0 0,0 1 0,0-1 0,0 0 0,-1 1 0,1 0 0,0 0 0,-1 0 0,0 0 0,0 0 0,0 0 0,2 5 0,-1 0 58,0 1-1,-1-1 1,0 1 0,0 0 0,-1 0-1,0 0 1,-1 0 0,0 0 0,0 0-1,-1 0 1,0 0 0,-1 0 0,0 0 0,0-1-1,-1 1 1,0-1 0,0 1 0,-6 7-1,5-7 64,0-1 0,-1 0 0,0 0 0,0-1 0,-1 0-1,0 0 1,0 0 0,-1 0 0,0-1 0,0 0 0,0-1 0,-1 0-1,1 0 1,-1 0 0,-1-1 0,1 0 0,-14 4 0,21-8-146,0 1 0,0-1 0,0 1 1,0-1-1,-1 0 0,1 0 0,0 1 0,0-1 1,0 0-1,0 0 0,0 0 0,0 0 0,-1 0 1,1-1-1,0 1 0,0 0 0,0 0 1,0-1-1,0 1 0,0-1 0,0 1 0,0-1 1,0 1-1,0-1 0,0 0 0,0 1 1,0-1-1,0 0 0,1 0 0,-1 0 0,0 0 1,0 0-1,1 0 0,-1 0 0,1 0 0,-1 0 1,1 0-1,-1 0 0,1 0 0,0 0 1,-1 0-1,1 0 0,0-2 0,0-2-144,0-1 0,0 0 0,0 1 1,1-1-1,0 1 0,0-1 0,3-8 0,10-22-289,3-8-148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49.0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18036,'-11'71'3525,"6"-1"-2938,3 0 1,4 0 0,13 98 0,-7-143-501,-8-25-86,0 0 1,0 0-1,0 0 0,0 0 1,0 1-1,0-1 1,0 0-1,0 0 0,0 0 1,0 0-1,0 0 0,0 0 1,0 0-1,1 0 0,-1 0 1,0 0-1,0 0 1,0 0-1,0 0 0,0 0 1,0 1-1,0-1 0,0 0 1,0 0-1,1 0 1,-1 0-1,0 0 0,0 0 1,0 0-1,0 0 0,0 0 1,0 0-1,0 0 0,0 0 1,1 0-1,-1-1 1,0 1-1,0 0 0,0 0 1,0 0-1,0 0 0,0 0 1,0 0-1,0 0 1,0 0-1,1 0 0,-1 0 1,0 0-1,0 0 0,0 0 1,0 0-1,0-1 0,0 1 1,4-15 43,-3-10-31,0 0 0,-1-1 0,-2 1 1,0 0-1,-12-50 0,10 65-68,5 16 3,4 18-1,-1-12 33,1 1-1,1-1 0,0 0 0,0 0 0,1-1 0,11 13 0,-16-21 18,0-1-1,0 1 0,1-1 1,-1 0-1,1 0 1,0 0-1,-1 0 1,1-1-1,0 1 1,0-1-1,0 1 1,0-1-1,5 1 1,-6-2 1,1 0 1,-1 0 0,1 0 0,-1 0 0,1 0-1,-1-1 1,1 1 0,-1-1 0,1 0 0,-1 0-1,0 0 1,1 0 0,-1 0 0,0 0 0,0-1 0,0 1-1,0-1 1,0 1 0,3-4 0,2-2 4,0-1 1,-1 0 0,-1 0 0,1 0-1,-1-1 1,-1 1 0,6-16-1,-7 17 9,0 0 0,-1 0-1,0 0 1,0 0-1,-1 0 1,0-1-1,-1 1 1,1-1 0,-1 1-1,-2-12 1,2 18-11,0 1 1,0-1-1,0 0 1,0 1-1,0-1 1,0 1-1,-1-1 0,1 0 1,0 1-1,0-1 1,-1 1-1,1-1 1,0 1-1,-1-1 1,1 1-1,0-1 1,-1 1-1,1-1 0,-1 1 1,1 0-1,-1-1 1,1 1-1,-2-1 1,2 1-1,-1 0 0,1 0 0,-1 0 0,0 0 0,1 0 0,-1 1 1,1-1-1,-1 0 0,1 0 0,-1 0 0,1 1 0,-1-1 0,1 0 0,-1 1 0,1-1 1,-1 0-1,1 1 0,-1-1 0,0 1 0,-1 2 5,-1 0-1,1 1 1,0-1-1,0 0 1,0 1-1,-2 4 1,0 3 3,0 1 0,1 0 1,1 1-1,0-1 1,0 0-1,1 1 1,1-1-1,0 1 1,0-1-1,2 1 0,3 18 1,-4-29-9,-1-1 1,1 1 0,-1 0-1,1-1 1,0 1 0,-1-1-1,1 1 1,0-1 0,0 1-1,0-1 1,1 1-1,-1-1 1,0 0 0,3 2-1,-3-2 1,0-1-1,0 0 1,0 1-1,0-1 1,0 0-1,1 0 1,-1 1 0,0-1-1,0 0 1,0 0-1,0 0 1,1-1-1,-1 1 1,0 0-1,0 0 1,0-1-1,0 1 1,0 0-1,0-1 1,0 1-1,0-1 1,0 0-1,0 1 1,2-2 0,7-6 10,0 0 1,-1-1 0,0 0 0,0 0 0,-1-1 0,8-11 0,41-72 26,-30 47-45,-23 39-1,14-20-51,-18 27 56,0 0-1,0-1 0,0 1 0,0 0 0,0 0 1,1 0-1,-1-1 0,0 1 0,0 0 0,0 0 1,0 0-1,1 0 0,-1 0 0,0-1 0,0 1 1,0 0-1,1 0 0,-1 0 0,0 0 1,0 0-1,0 0 0,1 0 0,-1 0 0,0 0 1,0 0-1,1 0 0,-1 0 0,0 0 0,0 0 1,0 0-1,1 0 0,-1 0 0,0 0 0,1 0 1,0 15-94,-5 38 15,0-27 130,2 1-1,1 0 1,1 0-1,6 37 1,-6-63-36,0 1 0,0-1 0,0 1 1,0-1-1,0 0 0,1 1 1,-1-1-1,1 0 0,-1 0 1,1 1-1,-1-1 0,1 0 1,0 0-1,0 0 0,-1 0 1,1 0-1,0 0 0,0 0 1,0 0-1,0 0 0,0 0 0,0 0 1,3 1-1,-3-2 0,0 0 1,1 0-1,-1-1 0,0 1 1,0 0-1,1 0 0,-1-1 0,0 1 1,0-1-1,1 1 0,-1-1 1,0 0-1,0 1 0,0-1 1,0 0-1,0 0 0,0 0 0,0 0 1,1-1-1,7-8 72,0-1-1,-1 0 1,9-16-1,-16 24-76,68-124 317,-22 36-288,-46 89-42,0 1 0,-1-1 0,1 1 1,0-1-1,0 1 0,0 0 0,0 0 1,0-1-1,0 1 0,0 0 0,3-2 0,-4 4 3,0-1 0,1 0 0,-1 0-1,0 0 1,0 0 0,1 1 0,-1-1-1,0 0 1,0 0 0,0 0-1,1 1 1,-1-1 0,0 0 0,0 0-1,0 1 1,1-1 0,-1 0 0,0 0-1,0 1 1,0-1 0,0 0 0,0 1-1,0-1 1,0 0 0,0 1 0,0-1-1,0 0 1,0 1 0,0-1 0,0 0-1,0 0 1,0 1 0,0-1-1,0 1 1,-5 45-66,3-37 57,-1 14-3,-2 9 74,2-1 1,0 0-1,4 59 0,-1-89-52,0 0-1,0 0 0,0 1 1,1-1-1,-1 0 1,0 0-1,0 0 1,1 0-1,-1 1 0,0-1 1,1 0-1,-1 0 1,1 0-1,0 0 1,-1 0-1,1 0 0,0 0 1,0 0-1,-1 0 1,1-1-1,2 2 0,-2-2-2,0 0-1,-1 0 0,1 0 0,0 0 1,0 0-1,0 0 0,0 0 1,-1-1-1,1 1 0,0 0 0,0-1 1,0 1-1,-1 0 0,1-1 0,0 1 1,-1-1-1,1 1 0,0-1 0,-1 1 1,1-1-1,0-1 0,6-6-68,0 0-1,-1-1 1,6-12-1,-11 20 28,73-151-4490,-66 139 3585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49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70 16123,'0'7'3438,"3"22"998,-3-27-4429,0-1-1,1 0 0,-1 0 1,1 0-1,0 0 0,-1 0 1,1-1-1,0 1 0,-1 0 1,1 0-1,0 0 0,0 0 1,0-1-1,0 1 0,0 0 1,0-1-1,0 1 0,0-1 1,0 1-1,0-1 0,0 0 1,0 1-1,0-1 0,2 0 1,1 1-6,0-1 1,0-1-1,-1 1 0,1 0 1,0-1-1,-1 0 0,1 0 1,-1 0-1,1 0 0,-1-1 1,0 1-1,1-1 0,3-2 1,43-33-130,-31 23 54,-6 3 5,32-20-138,-41 29 170,0 0-1,0 0 1,0 0 0,1 0 0,-1 0 0,0 1 0,1 0-1,9-1 1,-13 2 28,0 0 0,0 0 0,0 0 1,1 0-1,-1 1 0,0-1 0,0 0 0,0 1 0,1-1 0,-1 1 0,0-1 0,0 1 0,0 0 0,0-1 0,0 1 0,0 0 0,0 0 0,0 0 0,0 0 0,-1 0 0,1 0 0,0 0 0,-1 0 0,1 0 0,0 0 0,-1 0 1,1 2-1,2 4-4,-1-1 0,-1 1 1,3 13-1,-3-10 12,6 53 69,-7-49-27,1 0-1,1 0 1,0 1-1,1-1 1,0-1-1,10 24 1,-13-36-49,1 0 1,-1 0 0,1 0-1,0 0 1,0 0-1,-1 0 1,1-1 0,0 1-1,0 0 1,0 0 0,0-1-1,0 1 1,0 0-1,0-1 1,0 1 0,0-1-1,0 0 1,1 1 0,-1-1-1,0 0 1,0 1-1,0-1 1,0 0 0,1 0-1,-1 0 1,0 0 0,0 0-1,0 0 1,1-1-1,-1 1 1,2-1 0,-2 1-17,0-1 1,0 1 0,1 0 0,-1 0 0,0 0-1,0 0 1,1 0 0,-1 0 0,0 0 0,0 0 0,1 0-1,-1 0 1,0 1 0,0-1 0,1 0 0,-1 1-1,0-1 1,0 1 0,0 0 0,0-1 0,0 1-1,0 0 1,0 0 0,0-1 0,0 1 0,0 0-1,1 2 1,2 4-48,-1 1 0,0-1 0,0 1 0,0-1 0,-1 1-1,0 0 1,-1 0 0,1 9 0,-1-4 118,0 1 1,-2-1-1,1 0 0,-4 15 0,4-25-5,0-1 0,-1 0 0,0 1 0,1-1 0,-1 0 0,0 1 0,0-1 0,0 0 0,-1 0 0,1 0 0,-3 4-1,3-6-21,0 1 0,0-1-1,1 1 1,-1-1 0,0 1-1,0-1 1,0 1-1,0-1 1,0 0 0,0 0-1,1 1 1,-1-1 0,0 0-1,0 0 1,0 0-1,0 0 1,0 0 0,0 0-1,0 0 1,0 0 0,0 0-1,0-1 1,0 1-1,0 0 1,1-1 0,-1 1-1,0-1 1,0 1-1,0 0 1,1-1 0,-1 0-1,-1 0 1,-4-4 31,-1-1 0,1 0-1,1 0 1,-1 0 0,1-1 0,0 0 0,0 0-1,1 0 1,0 0 0,-4-13 0,2 7-177,2 0 0,-1-1 0,2 0 1,0 0-1,-2-20 0,5 29 51,-1 1 0,1-1-1,1 0 1,-1 1 0,1-1 0,0 0 0,0 1-1,0-1 1,0 1 0,1-1 0,0 1 0,0 0-1,0 0 1,0 0 0,1 0 0,-1 0 0,1 0 0,0 0-1,1 1 1,-1 0 0,0-1 0,1 1 0,0 1-1,0-1 1,-1 0 0,2 1 0,-1 0 0,4-2-1,23-9-264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51.3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28 14779,'0'-1'148,"1"0"-1,-1 0 1,0 0 0,1 0-1,-1 0 1,0 0-1,0 0 1,0 0-1,0 0 1,0 0 0,0 0-1,0 0 1,0 0-1,0 0 1,0 0 0,0 0-1,-1 0 1,1 0-1,0 0 1,-2-1 0,2 1-30,-1 1 0,1-1 0,-1 1 1,0-1-1,1 1 0,-1 0 0,0-1 1,0 1-1,1 0 0,-1-1 1,0 1-1,0 0 0,1 0 0,-1 0 1,0 0-1,0 0 0,0 0 0,1 0 1,-1 0-1,-1 0 0,-2 1 98,-1 0-1,1 0 0,0 1 1,0-1-1,-1 1 1,1 0-1,0 0 0,-4 3 1,-1 2-93,1 0 0,-16 15 1,22-19-125,-1 1 1,0-1 0,1 0 0,0 1 0,0-1 0,0 1 0,0 0-1,1-1 1,-1 1 0,1 0 0,-1 5 0,2-8-1,0-1 1,0 1-1,0 0 1,0-1 0,0 1-1,0-1 1,0 1-1,0-1 1,1 1-1,-1-1 1,0 1-1,0-1 1,1 1 0,-1-1-1,0 1 1,1-1-1,-1 1 1,0-1-1,1 1 1,-1-1-1,1 0 1,-1 1 0,1-1-1,-1 0 1,1 1-1,-1-1 1,1 0-1,-1 0 1,1 0-1,-1 1 1,1-1 0,-1 0-1,1 0 1,0 0-1,-1 0 1,1 0-1,-1 0 1,1 0-1,-1 0 1,1 0 0,-1 0-1,1 0 1,0-1-1,-1 1 1,2 0-1,32-9-5,-29 8-9,0-1 3,53-12-19,-52 13 24,0 0 0,0 0 0,0 1 0,0 0 0,0 0 0,0 1 0,10 1-1,-14-1 10,-1-1 0,1 0 0,-1 1 0,1-1 0,-1 1 0,0 0 0,1-1 0,-1 1 0,0 0 0,1 0 0,-1 0 0,0 0 0,0 0 0,0 0 0,0 0 0,0 0 0,0 0 0,0 1 0,0-1 0,0 0 0,-1 1 0,2 2 0,-2-2 25,1 0 0,-1 1 0,0-1 0,0 0 0,0 1 0,-1-1 0,1 0 0,0 1 0,-1-1 0,1 0 0,-1 0 0,0 1 0,-2 2 0,0 2 85,-1-1-1,0 0 1,0 1 0,-1-1-1,0-1 1,0 1 0,0-1-1,-9 7 1,7-7 26,0-1 1,-1 0-1,0-1 0,-12 5 1,18-7-175,0-1 1,-1 1 0,1-1 0,-1 1-1,1-1 1,0 0 0,-1 0 0,1 0-1,-4-1 1,6 1-30,-1 0 1,0 0-1,0 0 1,1-1-1,-1 1 0,0 0 1,1-1-1,-1 1 1,0-1-1,1 1 0,-1-1 1,0 1-1,1-1 1,-1 1-1,1-1 0,-1 0 1,1 1-1,-1-1 1,1 0-1,0 1 0,-1-1 1,1 0-1,0 1 1,-1-1-1,1 0 0,0 0 1,0 0-1,0-2-52,0 1 0,0 0 0,0 0-1,0 0 1,0 0 0,1 0 0,-1 0 0,1-1-1,-1 1 1,1 0 0,0 0 0,0 1 0,0-1 0,0 0-1,0 0 1,1 0 0,-1 1 0,0-1 0,1 1-1,-1-1 1,1 1 0,1-2 0,17-12-854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52.7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163 337 17732,'-6'1'182,"-1"0"1,0 0 0,1 1 0,-1 0-1,0 0 1,1 0 0,0 1-1,0 0 1,0 0 0,0 0-1,0 1 1,0 0 0,1 0 0,0 1-1,-7 6 1,6-5-94,0 0-1,1 1 1,0 0 0,0 0-1,0 0 1,1 0 0,0 1-1,0-1 1,1 1 0,0 0 0,-4 16-1,7-23-80,0 1-1,-1-1 0,1 1 1,0-1-1,0 1 0,0-1 0,0 1 1,0-1-1,0 1 0,1-1 1,-1 1-1,0-1 0,1 1 1,0-1-1,-1 0 0,2 3 1,-1-3-5,-1-1 0,1 1 1,0-1-1,-1 1 0,1-1 0,0 1 1,0-1-1,-1 1 0,1-1 1,0 0-1,0 1 0,0-1 1,0 0-1,-1 0 0,1 0 1,0 0-1,0 0 0,0 0 1,0 0-1,1 0 0,3-1 0,0 0-1,0 0 0,-1-1 0,1 0 0,-1 0 0,1 0 0,-1 0 1,8-6-1,42-40-126,-43 37 84,0 1-1,0 0 1,1 1 0,0 0 0,22-11-1,-33 19 35,0 0-1,0 1 0,0-1 1,0 1-1,0 0 1,0-1-1,0 1 0,0 0 1,0 0-1,1-1 1,-1 1-1,0 0 0,0 0 1,0 0-1,0 0 0,1 1 1,-1-1-1,0 0 1,0 0-1,0 1 0,0-1 1,0 1-1,2 0 1,-2 0 4,0 1-1,1-1 1,-1 0 0,0 1 0,-1-1 0,1 1 0,0-1 0,0 1 0,-1-1 0,1 1 0,-1-1 0,1 1 0,-1 0 0,1 2 0,0 8 32,-1 1 1,0-1 0,-3 21 0,2-28-17,-7 49 225,-2 0 0,-2-1 0,-3 0 0,-2-1 0,-35 75 0,50-123-220,0 0 0,1-1 0,-1 1 0,0-1-1,0 0 1,0 0 0,0 1 0,0-1 0,-1 0 0,1-1-1,-1 1 1,0 0 0,0-1 0,-3 3 0,5-5-20,1 0 0,-1 1 0,1-1 0,-1 0 0,1 0 1,-1 0-1,1 1 0,-1-1 0,1 0 0,-1 0 0,1 0 1,-1 0-1,0 0 0,1 0 0,-1 0 0,1 0 0,-1 0 0,1 0 1,-1 0-1,1-1 0,-1 1 0,1 0 0,-1 0 0,1 0 1,-1-1-1,1 1 0,-1 0 0,1-1 0,-1 1 0,1 0 1,0-1-1,-1 1 0,0-1 0,0-1-13,0 0-1,0 0 1,0 0 0,1 0 0,-1 0-1,0 0 1,1 0 0,-1-1-1,1-1 1,-2-46-300,5 28 188,0 0 1,1 1-1,1-1 0,1 1 0,1 0 1,17-36-1,-9 27 45,1 1 0,1 1 0,40-48 0,-6 21 62,-46 51 14,0-1 0,1 0 0,0 1 0,0 0 0,0 1 0,0-1 0,0 1 0,7-2 0,-11 4 3,-1 1 0,0 0 0,0-1 0,0 1 1,0 0-1,0 0 0,0 0 0,0 0 0,0 0 0,0 0 0,0 0 0,0 0 0,1 0 1,-1 0-1,0 1 0,0-1 0,0 0 0,0 1 0,0-1 0,0 1 0,0-1 1,0 1-1,1 0 0,-1 1 4,0-1 0,0 1 0,0-1 0,0 1 1,0-1-1,-1 1 0,1 0 0,0-1 0,-1 1 1,1 0-1,-1-1 0,0 1 0,1 2 0,-1 5 51,0 1 0,0 0 1,-1-1-1,-2 11 0,-8 31 631,25-83 445,-9 14-970,-1 0 0,-1-1-1,-1 1 1,0-1 0,-2 0 0,0 1-1,-1-1 1,-1 0 0,-4-18-1,3 29-57,3 9-214,9 15-404,-5-13 255,0 0 0,0 0 0,1 0 0,-1-1 1,1 1-1,0-1 0,0 0 0,0-1 0,0 1 0,0-1 0,0 0 0,0 0 1,0-1-1,1 1 0,-1-1 0,0 0 0,0 0 0,6-2 0,5 0-772,0-1 0,-1 0 0,1-1 0,24-11 0,-24 9 644,-1-2 1,-1 1 0,1-2-1,-1 0 1,-1-1-1,0 0 1,21-21-1,-36 31 3565,-7 8-2243,0 4-297,0 1 0,2 1 1,-1-1-1,2 2 1,0-1-1,0 0 0,1 1 1,-4 26-1,8-40-620,1-1 1,0 1-1,0 0 0,0-1 1,0 1-1,0 0 0,0-1 1,0 1-1,0 0 0,0-1 0,0 1 1,0 0-1,0-1 0,1 1 1,-1 0-1,0-1 0,0 1 0,1-1 1,-1 1-1,0 0 0,1-1 1,-1 1-1,1 0 0,0-1-5,0 0 0,-1 1 1,1-1-1,0 0 0,-1 0 0,1 0 0,0 0 0,-1 0 0,1 0 0,0 0 1,-1 0-1,1 0 0,0 0 0,-1-1 0,1 1 0,-1 0 0,1 0 0,0-1 1,0 1-1,4-3-15,-1 0 1,1 0-1,-1 0 1,0 0-1,4-4 1,25-30-314,15-15-195,-43 48 434,0-1 1,0 1-1,1 0 1,0 0-1,-1 1 1,1-1-1,9-2 1,-14 5 65,0 1 0,1-1 0,-1 1 0,0 0 1,0 0-1,0 0 0,1 0 0,-1 0 0,0 0 0,0 0 0,1 0 0,-1 0 0,0 1 1,0-1-1,0 0 0,1 1 0,-1-1 0,0 1 0,0-1 0,0 1 0,0-1 0,0 1 1,0 0-1,0 0 0,0 0 0,0-1 0,-1 1 0,1 0 0,0 0 0,0 0 1,-1 0-1,1 0 0,-1 0 0,1 1 0,-1-1 0,1 0 0,-1 0 0,1 0 0,-1 0 1,0 3-1,2 4 37,0 0 0,-1 0 0,-1 1 0,1 14 0,-4 23 358,-16 78 1,-21 46 604,34-145-823,-12 41 391,14-60-278,2-13-186,4-22-131,0 0-1,2 0 1,12-44-1,-7 37-45,19-91-147,6 2 0,53-129 0,-83 243 274,10-22 55,-13 32-80,0-1-1,-1 1 0,1-1 0,0 1 0,0 0 0,0-1 0,0 1 1,1 0-1,-1 0 0,0 0 0,0 0 0,1 0 0,-1 0 1,1 0-1,-1 0 0,2 0 0,-2 1-8,-1 0 1,1 0-1,-1 0 0,1 0 1,-1 0-1,1 0 0,-1 0 1,1 0-1,-1 1 0,0-1 0,1 0 1,-1 0-1,1 0 0,-1 1 1,1-1-1,-1 0 0,0 1 1,1-1-1,-1 0 0,0 1 1,1-1-1,-1 1 0,0-1 1,0 0-1,1 1 0,-1-1 0,0 1 1,0-1-1,0 1 0,0-1 1,1 1-1,-1-1 0,0 1 1,0-1-1,0 1 0,0-1 1,0 1-1,1 25 108,-1-21-95,1 33 15,-2-24-22,2-1 1,-1 1 0,2-1-1,3 19 1,-3-27-49,-1-1 0,1 1-1,0-1 1,0 1 0,1-1 0,-1 0 0,1 0 0,0 0 0,0 0 0,0 0-1,1-1 1,-1 1 0,1-1 0,0 0 0,0 0 0,5 2 0,15 8-252,-16-9 163,0 0 1,-1 0 0,0 1-1,13 9 1,-18-12 143,-1-1 0,1 1 1,-1 0-1,0-1 0,1 1 0,-1 0 0,0 0 0,0 0 0,0 0 1,-1 0-1,1 0 0,0 0 0,-1 0 0,1 0 0,-1 0 0,0 0 1,1 1-1,-1-1 0,0 0 0,-1 0 0,1 0 0,0 0 0,0 0 0,-2 3 1,0 3 139,-2 1 0,1-1 0,-1 0 1,0 0-1,-1-1 0,0 1 1,0-1-1,-9 9 0,4-6 88,1 0 0,-1-1 1,-1 0-1,-20 13 0,28-20-243,0-1 0,0 1 0,0-1 0,0 0 0,0 0 0,0 0 0,0 0 0,0 0 0,0-1 0,-5 1 0,7-1-59,0 0-1,0 0 1,0 0 0,0-1-1,0 1 1,0 0 0,1 0 0,-1-1-1,0 1 1,0-1 0,0 1 0,1-1-1,-1 1 1,0-1 0,0 0 0,1 1-1,-1-1 1,0 0 0,1 1 0,-1-1-1,1 0 1,-1 0 0,1 0-1,0 1 1,-1-1 0,1 0 0,0 0-1,-1 0 1,1 0 0,0 0 0,0 0-1,0 0 1,0 0 0,0 0 0,0 0-1,0 1 1,0-3 0,0-3-95,1 1 1,0 0-1,-1-1 0,2 1 1,-1 0-1,5-11 1,6-11-569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53.3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6 123 18732,'2'0'165,"0"0"1,0 1-1,0-1 1,0 0-1,0-1 1,0 1-1,0 0 1,0 0-1,0-1 1,0 1-1,0-1 1,0 0-1,0 0 0,-1 1 1,1-1-1,0 0 1,0-1-1,-1 1 1,1 0-1,-1 0 1,1-1-1,-1 1 1,0-1-1,1 1 1,-1-1-1,0 1 0,0-1 1,2-3-1,0 0-121,1-1-1,-1 0 1,0 1-1,-1-1 1,1 0-1,-1 0 1,-1-1-1,1 1 1,-1 0-1,0-1 1,0 1-1,0-10 1,-1 16-38,0 0 1,0-1-1,0 1 1,0 0-1,0-1 1,0 1-1,-1 0 1,1 0-1,0-1 1,0 1-1,0 0 0,0 0 1,0-1-1,0 1 1,0 0-1,-1 0 1,1-1-1,0 1 1,0 0-1,0 0 1,0-1-1,-1 1 1,1 0-1,0 0 1,0 0-1,-1 0 1,1-1-1,0 1 1,0 0-1,-1 0 0,1 0 1,0 0-1,0 0 1,-1 0-1,1 0 1,0 0-1,-1 0 1,1 0-1,0 0 1,0 0-1,-1 0 1,1 0-1,-1 0 1,-12 11 184,-9 19 65,15-15-139,0 1 1,1 0-1,1 0 0,-6 32 1,10-39-79,0-1 0,0 0 1,1 1-1,-1-1 0,2 1 0,0-1 0,0 0 1,0 1-1,1-1 0,0 0 0,6 15 1,-7-21-25,0 0 0,1 1 0,-1-1 1,1 0-1,0 0 0,-1 0 0,1 0 1,0 0-1,0 0 0,0 0 1,0-1-1,0 1 0,1-1 0,-1 0 1,0 1-1,1-1 0,-1 0 1,5 1-1,-3-1-16,0-1 0,0 0 1,0 1-1,0-1 0,0 0 0,0-1 1,0 1-1,0-1 0,0 0 0,0 0 1,6-2-1,-4 0-167,0 1-1,0-1 1,-1 0 0,1-1 0,-1 1 0,1-1-1,-1 0 1,0-1 0,-1 1 0,1-1 0,-1 0-1,0 0 1,0 0 0,0-1 0,4-8 0,-5 7 67,-1 1 1,0-1-1,0 1 1,-1-1-1,0 0 1,0 0-1,-1 0 1,0 0-1,0 1 1,-2-13-1,0 11-84,-1 0-1,0 0 1,-7-13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53.7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0 118 14995,'19'1'1625,"10"-10"-993,7-2-264,5-8 1528,4 2-1440,4-5-288,0 2-16,-6 0-48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56.1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38 12835,'7'-8'2012,"-4"7"-190,-5 16 561,-1 3-2411,-48 354 1814,51-368-1752,-1 2 51,0 0 1,0 1-1,1-1 1,0 0-1,0 0 0,0 0 1,1 1-1,2 7 1,-3-14-73,0 0 1,1 1 0,-1-1 0,0 0-1,0 1 1,1-1 0,-1 0-1,0 1 1,1-1 0,-1 0 0,0 1-1,1-1 1,-1 0 0,1 0-1,-1 0 1,0 1 0,1-1 0,-1 0-1,1 0 1,-1 0 0,0 0-1,1 0 1,-1 0 0,1 0 0,-1 0-1,1 0 1,-1 0 0,0 0 0,1 0-1,-1 0 1,1 0 0,-1 0-1,1 0 1,-1-1 0,0 1 0,1 0-1,-1 0 1,1-1 0,16-12 345,2-12-132,-1 0 0,-1-1-1,-2-1 1,17-36-1,-13 24-93,10-17-42,-1-2 0,30-96 0,-58 154-123,0-1-1,1 0 0,-1 0 0,0 0 1,1 1-1,-1-1 0,0 0 0,0 0 1,0 0-1,0 0 0,0 1 0,0-1 1,0 0-1,0 0 0,0 0 0,0 0 1,0 1-1,0-1 0,-1 0 0,1 0 1,-1-1-1,1 2-49,-1 0 0,0 0 1,0 0-1,1 1 0,-1-1 1,0 0-1,1 0 0,-1 0 1,1 1-1,-1-1 0,0 0 1,1 1-1,-1-1 0,1 1 1,-1-1-1,1 1 0,-1-1 1,1 1-1,-1 0 0,-28 32-1686,29-33 1768,-16 24-720,0 2-216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3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 19372,'4'19'2113,"-1"-8"-1281,-3-6-336,0-4 896,2-2-432,-1-8-1080,-1-2 504,-3-9-344,-4-3-208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56.7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80 14619,'6'45'2057,"-5"-31"-1483,1 1-1,0-1 1,1 0 0,1 0 0,0 0-1,1-1 1,8 18 0,-12-30-552,0 1 0,-1-1-1,1 1 1,0-1 0,0 1 0,0-1 0,0 0 0,0 1 0,0-1 0,0 0-1,0 0 1,1 0 0,-1 0 0,0 0 0,1 0 0,-1 0 0,1-1-1,-1 1 1,1 0 0,-1-1 0,1 1 0,-1-1 0,1 0 0,0 1 0,-1-1-1,1 0 1,0 0 0,-1 0 0,1 0 0,0 0 0,-1 0 0,1-1-1,-1 1 1,1-1 0,0 1 0,-1-1 0,1 1 0,-1-1 0,1 0 0,-1 0-1,0 0 1,2-1 0,3-2-13,-1-1 0,0 0 0,0-1 0,0 1 0,0-1 0,-1 0 0,0 0 0,4-9 0,-1 2 6,-1-1 0,0 1 0,-1-2 0,0 1 0,-1 0 0,-1-1 0,0 0 0,-1 0 0,0-17 0,-2 32-14,1 0 0,-1 0-1,0 0 1,0-1 0,0 1 0,0 0 0,0 0 0,0 0 0,0 0 0,0 0-1,0-1 1,0 1 0,0 0 0,0 0 0,0 0 0,0 0 0,0-1 0,0 1-1,0 0 1,0 0 0,0 0 0,0 0 0,0 0 0,0-1 0,0 1 0,0 0-1,0 0 1,-1 0 0,1 0 0,0 0 0,0 0 0,0-1 0,0 1 0,0 0-1,0 0 1,0 0 0,-1 0 0,1 0 0,0 0 0,0 0 0,0 0 0,0 0-1,0-1 1,-1 1 0,1 0 0,0 0 0,0 0 0,0 0 0,0 0 0,0 0-1,-1 0 1,1 0 0,0 0 0,0 0 0,-7 10 49,-4 18-6,3 1 29,2 1-1,-4 50 0,9-79-67,1 0 0,0 0 1,0 0-1,0 0 1,0 0-1,0 0 0,0 0 1,0 0-1,0 0 1,0 0-1,0 0 1,0 0-1,1 0 0,-1 0 1,0-1-1,1 1 1,-1 0-1,0 0 0,1 0 1,-1 0-1,1 0 1,1 1-1,-2-2 3,1 0 0,0 0 0,0 0 0,0-1 0,-1 1 0,1 0 0,0 0 0,0 0 0,-1-1 0,1 1 0,0 0 0,-1-1 0,1 1 0,0 0 0,-1-1 0,1 1 0,-1-1 0,1 1 0,0-1 0,-1 1 0,1-2 0,29-36 214,77-147 192,-98 170-435,-8 22 4,-9 29 43,6-28 15,-3 16 74,1-13 15,2 0 1,-1 0 0,1 1-1,1-1 1,0 0 0,1 1 0,1 15-1,0-24-99,0 0 0,1 0 0,-1 0 0,1 0 0,-1-1 0,1 1 0,0 0 0,0-1 0,0 1 0,1-1 0,-1 0 0,0 0 0,1 0 0,4 3 0,44 25-463,-36-23-17,-9-3 118,17 6-1156,-22-10 1456,-1 0 1,1 0-1,-1 0 1,1 0-1,0 0 1,-1 0 0,1 0-1,-1 0 1,1 0-1,0 0 1,-1 0 0,1 0-1,-1-1 1,1 1-1,-1 0 1,1 0-1,-1-1 1,1 1 0,-1 0-1,1-1 1,-1 1-1,1-1 1,-1 1 0,0-1-1,1 1 1,-1-1-1,0 1 1,1-1-1,-1 1 1,0-1 0,1 1-1,-1-1 1,0 1-1,0-1 1,0 1 0,0-1-1,0 0 1,0 1-1,0-2 1,2-22-676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57.2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71 16379,'48'-24'2344,"-25"11"-1005,27-9 0,-44 19-1109,1 1 0,-1 0 0,1 1-1,-1 0 1,1-1 0,-1 2 0,1-1 0,0 1 0,8 1 0,-14-1-213,1 0 1,-1 1 0,0-1 0,0 0-1,0 1 1,1-1 0,-1 1-1,0-1 1,0 1 0,0-1 0,0 1-1,0 0 1,0 0 0,0 0-1,0-1 1,-1 1 0,1 0-1,0 0 1,0 0 0,-1 0 0,1 0-1,0 0 1,-1 1 0,1-1-1,-1 0 1,0 0 0,1 0 0,-1 0-1,0 1 1,0-1 0,0 0-1,1 0 1,-1 1 0,-1 0-1,1 5 6,-1-1-1,1 0 0,-2 1 0,1-1 0,-3 8 0,-9 18 28,-2 0 0,0-1 0,-40 58 0,-6 12 69,59-93-74,7-8-11,9-6-5,4-4-355,-2-1-1,1 0 1,-2-1 0,1-1 0,-2 0 0,0-2 0,0 1 0,-2-2 0,16-22 0,-26 35 214,0 0 0,-1-1 1,1 1-1,-1 0 0,0 0 0,0-1 0,0 1 1,0-1-1,0 1 0,-1-8 0,-5-5-752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57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63 13283,'-3'9'1592,"5"-2"-712,2 0-272,13-5 1465,6-1-865,6-5-336,5-3-71,0-7-689,-2 1-505,1-5 490,1 0-145,-8 4-217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58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 14091,'3'-2'203,"-1"2"44,-1-1 0,1 0 0,-1 0 0,1 1 0,-1-1 0,1 1 0,-1-1 0,1 1 0,0 0 0,-1-1 0,4 1 0,-4 1-149,-1 0 1,1-1-1,0 1 1,-1 0-1,1 0 1,-1 0-1,1-1 1,-1 1 0,0 0-1,1 0 1,-1 0-1,0 0 1,0 0-1,0 0 1,1-1 0,-1 1-1,0 0 1,0 0-1,0 0 1,0 0-1,-1 0 1,1 0-1,0 0 1,-1 1 0,-13 357 4531,16-389-4285,2 1-1,1-1 1,11-39 0,-4 21-269,40-122-510,-50 165 337,-2 4 8,0 0-36,1-1 1,-1 1 0,0 0-1,0 0 1,1 0 0,-1 0-1,1 0 1,-1 0-1,1 0 1,-1 0 0,1 0-1,0 1 1,-1-1 0,1 0-1,0 0 1,0 0-1,0 1 1,-1-1 0,1 0-1,0 1 1,0-1-1,1 0 1,3 2-541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58.9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123 103 13875,'1'-14'955,"0"-37"651,-1 49-1493,0 0-1,0 0 1,0 1-1,0-1 1,0 0 0,-1 1-1,1-1 1,-1 0-1,1 1 1,-1-1-1,0 0 1,1 1 0,-1-1-1,0 1 1,0-1-1,0 1 1,0 0 0,0-1-1,-1 1 1,1 0-1,0 0 1,-2-1-1,2 1-62,1 1 0,-1 0 0,1 0 0,-1 0 0,1 0-1,0 0 1,-1 0 0,1 0 0,-1 0 0,1 0 0,-1 0-1,1 0 1,-1 0 0,1 0 0,-1 0 0,1 0 0,0 1-1,-1-1 1,1 0 0,-1 0 0,1 0 0,0 1 0,-1-1-1,1 0 1,0 1 0,-1-1 0,1 0 0,0 1 0,-1-1-1,1 0 1,-1 1 0,-6 16 480,6-15-370,-14 51 320,2 0 1,3 1-1,-5 70 1,-4 133-21,5-45-250,21-248 164,1 0 0,1 1 0,16-37 0,55-129-407,-77 194 28,0-1-13,1-1 0,0 1 0,0 1 0,6-9-1,-10 16 18,0 0 0,0 0 0,0 0-1,0 0 1,0 0 0,0 0-1,0 1 1,0-1 0,0 0 0,0 0-1,0 0 1,0 0 0,0 0-1,0 0 1,0 0 0,0 0 0,0 0-1,0 0 1,0 0 0,0 0-1,0 1 1,0-1 0,0 0 0,0 0-1,1 0 1,-1 0 0,0 0-1,0 0 1,0 0 0,0 0 0,0 0-1,0 0 1,0 0 0,0 0-1,0 0 1,0 0 0,0 0 0,0 0-1,0 0 1,1 0 0,-1 0 0,0 0-1,0 0 1,0 0 0,0 0-1,0 0 1,0 0 0,0 0 0,0 0-1,0 0 1,0 0 0,0 0-1,1 0 1,-1 0 0,0 0 0,0 0-1,0 0 1,0 0 0,0 0-1,0 0 1,0 0 0,0 0 0,0 0-1,0 0 1,0 0 0,0-1-1,0 1 1,1 13-48,-3 27 11,1-22 18,1-11 12,0 0 0,0 0 0,0 0 0,1 0 0,3 13 0,-3-19 10,-1 1-1,1-1 1,-1 0-1,1 0 1,0 1 0,-1-1-1,1 0 1,0 0-1,0 0 1,0 0-1,0 0 1,0 0-1,0 0 1,0-1-1,0 1 1,0 0-1,0 0 1,1-1-1,-1 1 1,0-1-1,0 1 1,1-1-1,-1 0 1,0 1 0,1-1-1,-1 0 1,0 0-1,1 0 1,-1 0-1,0 0 1,1 0-1,-1 0 1,0 0-1,1-1 1,-1 1-1,0-1 1,2 0-1,4-1 11,0-1-1,0 0 1,0 0-1,-1-1 0,0 0 1,0 0-1,0-1 0,0 1 1,7-9-1,44-52 110,-52 58-105,40-54 127,-56 107-159,0-5 29,1-1 0,-5 66 1,17-87 97,-2-19-107,0 0-1,1 0 1,-1 0 0,0 1-1,0-1 1,0 0-1,1 0 1,-1 0 0,0 0-1,0 0 1,0 0 0,1 0-1,-1 0 1,0 0-1,0 0 1,1 0 0,-1 0-1,0 0 1,0 0 0,0 0-1,1 0 1,-1 0-1,0 0 1,0 0 0,1 0-1,-1 0 1,0 0 0,0 0-1,0 0 1,1 0-1,-1-1 1,0 1 0,0 0-1,0 0 1,0 0 0,1 0-1,-1 0 1,0-1-1,0 1 1,20-29 171,86-198-2555,-111 233-1163,-9 14 2640,5-8 283,-3 4-64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7:59.4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14875,'4'-11'1777,"-2"4"-1209,-4 10-280,-1 5 1320,2 7-1224,1 2-376,3 3-376,1 1 240,3-3-120,2 0-64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00.5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17 250 15011,'0'0'120,"0"1"-1,1-1 1,-1 1 0,0-1-1,0 0 1,1 1-1,-1-1 1,0 1 0,0-1-1,0 1 1,0-1 0,0 1-1,1-1 1,-1 1-1,0-1 1,0 1 0,0-1-1,0 1 1,-1-1-1,1 1 1,0-1 0,0 0-1,0 1 1,0-1-1,-1 2 1,-6 16 1351,2-5-657,3-8-651,1 1 0,0-1 0,0 1 0,1-1 0,0 1 0,0 9 0,0-14-154,0 0 1,0 0 0,1 0-1,-1 0 1,0 1 0,0-1 0,1 0-1,-1 0 1,1 0 0,-1 0 0,1 0-1,-1 0 1,1 0 0,0 0-1,0-1 1,-1 1 0,1 0 0,0 0-1,0 0 1,0-1 0,0 1 0,0 0-1,0-1 1,0 1 0,0-1 0,0 1-1,0-1 1,0 0 0,0 1-1,0-1 1,0 0 0,0 0 0,0 0-1,1 0 1,-1 0 0,0 0 0,0 0-1,2 0 1,8-2-14,-1 1-1,1 1 1,0-1-1,0 2 1,-1 0-1,1 0 1,10 3 0,-18-3 12,0 0 0,0 0-1,0 0 1,-1 0 0,1 0 0,0 1 0,-1-1 0,1 1 0,-1 0 0,0 0 0,1 0 0,-1 0 0,0 0 0,0 0 0,-1 0 0,1 1 0,0-1 0,-1 1 0,1-1 0,-1 1 0,0 0 0,0 0 0,0-1 0,0 1 0,0 0 0,-1 0 0,1 0 0,-1 0 0,0 0 0,0 4 0,0-3 40,-1 0 1,1 0-1,-1 0 0,0-1 0,0 1 1,0 0-1,-1-1 0,1 1 1,-1-1-1,0 1 0,0-1 0,0 0 1,-1 0-1,1 0 0,-6 5 1,6-6-33,1 0 0,-1 0 0,0-1 0,-1 1 1,1-1-1,0 1 0,0-1 0,-1 0 0,1 0 1,0 0-1,-1 0 0,1-1 0,-1 1 0,1-1 1,-1 1-1,1-1 0,-1 0 0,0 0 0,1 0 1,-1 0-1,1 0 0,-1-1 0,1 1 0,-5-2 1,4 0-99,1 1 0,0-1 1,0 1-1,0-1 0,0 0 0,0 0 1,1 0-1,-1 0 0,1 0 1,-1 0-1,1 0 0,0 0 0,-1-1 1,1 1-1,0-1 0,1 1 1,-1-1-1,0 1 0,1-1 1,-1 1-1,1-1 0,0 0 0,0 1 1,0-1-1,1-4 0,0-7-554,0 0-1,1 0 1,6-20-1,50-135-4611,-35 110 5746,23-92 1,-51 165 4120,-7 26-3058,-8 95 1054,18-118-2372,1 1 1,1 0-1,1 0 0,0-1 1,7 29-1,-8-43-222,1-1 0,0 0-1,-1 1 1,1-1 0,0 0 0,1 1-1,-1-1 1,0 0 0,0 0-1,1 0 1,-1 0 0,1 0 0,0 0-1,0 0 1,2 1 0,-2-2-14,0 0 1,-1 0 0,1-1 0,0 1-1,-1 0 1,1-1 0,0 0-1,0 1 1,0-1 0,-1 0 0,1 0-1,0 0 1,0 0 0,0 0-1,-1-1 1,4 0 0,1-1-11,1-1 1,-1 1 0,-1-1-1,1-1 1,0 1-1,-1-1 1,0 0 0,1 0-1,-2-1 1,7-5-1,0-3-21,0 0 0,0-1 0,-1 0 0,-1-1 0,12-25 0,-20 39 22,-1 0 0,1 0-1,-1 0 1,0 0-1,1 0 1,-1 0 0,0 1-1,1-1 1,-1 0-1,0 0 1,0 0 0,0 0-1,0 0 1,0 0-1,0 0 1,0 0-1,-1 0 1,1 0 0,0 0-1,0 0 1,-1 0-1,0-1 1,1 2 2,-1 0 0,0 0 0,1 0 0,-1 0 1,0 0-1,1 0 0,-1 0 0,0 0 0,1 0 0,-1 0 0,1 1 0,-1-1 0,0 0 0,1 1 1,-1-1-1,1 0 0,-1 1 0,1-1 0,-1 0 0,1 1 0,-1-1 0,1 1 0,-1-1 0,1 1 1,-1-1-1,1 1 0,0 0 0,-1-1 0,1 1 0,0-1 0,0 1 0,-1 1 0,-5 8 44,1 1-1,-1-1 0,2 2 0,-1-1 0,2 0 1,-1 1-1,2 0 0,0 0 0,-2 20 0,4-30-32,0-1-1,0 1 1,0 0-1,0 0 1,0-1-1,0 1 1,1-1-1,-1 1 1,1 0-1,-1-1 0,1 1 1,-1-1-1,1 1 1,0-1-1,0 1 1,0-1-1,0 1 1,0-1-1,0 0 1,0 0-1,0 1 1,3 0-1,-3-1 2,1 0-1,0 0 1,0-1-1,0 1 1,0-1-1,0 0 1,0 1-1,0-1 1,-1 0-1,1 0 1,0 0-1,0 0 1,0-1-1,0 1 1,0 0-1,0-1 1,0 0-1,0 1 1,2-2-1,10-5-16,-1 0 0,0-1 0,-1 0 0,0-1 0,0 0 0,19-21 0,55-71-1159,-81 95 1032,4-8-974,-17 20-45,-16 19-247,7-6 559,10-9-60,-1-1 0,-15 14 0,22-23 859,1 0 1,0 0-1,0 0 0,0 0 0,0 0 0,0 0 0,0 1 0,0-1 0,-1 0 0,1 0 0,0 0 0,0 0 0,0 0 0,0 0 1,0 0-1,0 0 0,-1 0 0,1 0 0,0 0 0,0 0 0,0 0 0,0 0 0,0 0 0,0 0 0,-1-1 0,1 1 1,0 0-1,0 0 0,0 0 0,0 0 0,0 0 0,0 0 0,0 0 0,0 0 0,-1 0 0,1 0 0,0 0 0,0-1 1,0 1-1,0 0 0,0 0 0,0 0 0,0 0 0,0 0 0,0 0 0,0-1 0,0 1 0,0 0 0,0 0 0,0 0 1,0 0-1,0 0 0,0 0 0,0-1 0,0 1 0,-1-14-1421,3-14-245,21-85-33,-19 106 3399,0 12-196,-1 14 238,-2-7-1261,1 1 0,0-1 0,7 25 0,-8-33-532,1 0 0,-1-1 0,1 1-1,0 0 1,0-1 0,1 1 0,-1-1-1,1 0 1,-1 0 0,1 0 0,0 0 0,0 0-1,1 0 1,-1-1 0,0 0 0,6 3 0,8 3-466,-4-2 361,0 0 0,-1 1-1,0 0 1,14 11 0,-22-14 256,0-1 1,-1 1-1,1 1 0,-1-1 1,1 1-1,-1-1 0,-1 1 1,1 0-1,-1 0 1,0 0-1,0 0 0,0 0 1,0 1-1,0 7 0,-1 2 214,0-1-1,-1 1 0,-1 0 1,0 0-1,-1 0 0,-1-1 1,0 1-1,-1-1 0,0 0 0,-1 0 1,-1 0-1,0-1 0,-1 0 1,-10 14-1,15-24-120,0 1 1,-1-1-1,0 0 0,0 0 1,0 0-1,0-1 0,0 1 1,-5 2-1,7-5-124,1 1 1,-1-1-1,0 1 1,1-1-1,-1 0 0,0 0 1,0 0-1,1 1 1,-1-1-1,0 0 0,0 0 1,1 0-1,-1 0 1,0 0-1,0 0 0,1 0 1,-1 0-1,0-1 1,0 1-1,1 0 0,-1 0 1,0-1-1,1 1 0,-1 0 1,0-1-1,1 1 1,-1-1-1,0 1 0,1-1 1,-1 1-1,1-1 1,-1 1-1,1-1 0,-1 1 1,1-1-1,-1 0 1,1 1-1,0-1 0,-1 0 1,1 1-1,0-1 1,0 0-1,-1 0 0,1 1 1,0-1-1,0 0 1,0 0-1,0 1 0,0-1 1,0-1-1,-1-7 33,0-1 0,1 1-1,1-1 1,-1 1 0,1-1-1,1 1 1,0-1 0,0 1-1,1 0 1,5-13 0,4-8-215,30-49 1,49-53-288,-27 41 116,-61 88 312,-1-1 1,0 0-1,0 0 1,-1 0-1,3-8 1,-4 12 11,1 0 1,-1 0-1,0-1 1,0 1-1,0 0 1,0 0-1,0-1 0,0 1 1,0 0-1,0-1 1,0 1-1,0 0 1,0 0-1,0-1 1,0 1-1,0 0 1,0 0-1,-1-1 1,1 1-1,0 0 1,0 0-1,0-1 1,0 1-1,0 0 0,-1 0 1,1 0-1,0-1 1,0 1-1,0 0 1,-1 0-1,1 0 1,0 0-1,0-1 1,-2 1 3,1 0 0,0 0 0,0 1 1,0-1-1,0 0 0,0 0 0,0 1 1,0-1-1,0 1 0,0-1 0,1 1 1,-1-1-1,0 1 0,-1 0 0,-7 6 68,1 0-1,0 1 1,0 0-1,1 0 1,0 1 0,0-1-1,1 2 1,0-1-1,1 1 1,0-1-1,0 2 1,1-1 0,0 0-1,-2 13 1,6-22-62,0 0 0,0 1 1,0-1-1,0 0 0,0 0 1,0 0-1,0 0 0,0 1 1,0-1-1,1 0 0,-1 0 1,0 0-1,1 0 0,-1 0 1,1 0-1,-1 0 0,1 0 1,0 0-1,-1 0 0,1 0 1,0 0-1,0 0 0,-1 0 1,1-1-1,0 1 0,0 0 1,0-1-1,0 1 0,0 0 1,0-1-1,0 1 0,0-1 1,1 0-1,-1 1 0,0-1 1,0 0-1,0 0 0,0 0 1,0 1-1,1-1 0,-1-1 1,2 1-1,6 0 13,0-1-1,0 0 1,0 0 0,10-3-1,-18 3-20,96-28 11,-68 18 34,1 2 1,0 2 0,45-7 0,-80 14 182,0-1 1,1 0 0,-1 0-1,1 0 1,-1-1 0,1 1 0,-1-1-1,1 0 1,0 0 0,-6-5 0,1 2-64,1-1 0,1 0 1,-1 0-1,1 0 0,-10-13 1,16 18-168,0 0 0,0 1 0,0-1 0,1 0 0,-1 0 0,1 0-1,-1 0 1,0 0 0,1 0 0,0 0 0,-1-1 0,1 1 0,0 0 0,-1 0 0,1 0 0,0 0 0,0 0 0,0-1 0,0-1 0,0 3-16,1-1 0,-1 0 0,1 1 1,-1-1-1,1 0 0,-1 1 0,1-1 0,-1 1 0,1-1 0,0 1 0,-1-1 1,1 1-1,0-1 0,-1 1 0,1 0 0,0-1 0,-1 1 0,1 0 0,0 0 0,0-1 1,1 1-1,6-1-250,0 0-1,1 1 1,-1 0 0,11 1 0,-9 0-104,70 1-443,-35-6 344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04.2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14195,'1'0'63,"-1"0"0,1 1-1,-1-1 1,0 0 0,0 1-1,1-1 1,-1 0 0,0 1 0,1-1-1,-1 1 1,0-1 0,0 1 0,0-1-1,0 0 1,1 1 0,-1-1 0,0 1-1,0-1 1,0 1 0,0-1 0,0 1-1,0-1 1,0 1 0,0-1 0,-1 1-1,1 19 102,-1-16 61,-1 48 820,1 0-1,13 103 0,-11-152-1005,-1 1 0,1 0 0,0-1 0,0 0 0,0 1 0,1-1 0,2 6 0,-4-9-28,1 0-1,-1 1 1,0-1 0,1 1-1,-1-1 1,0 0-1,1 1 1,-1-1-1,1 0 1,-1 0 0,0 1-1,1-1 1,-1 0-1,1 0 1,-1 0-1,1 1 1,-1-1 0,0 0-1,1 0 1,-1 0-1,1 0 1,-1 0-1,1 0 1,0 0-1,0 0 7,0-1-1,0 1 0,0-1 0,0 1 1,0-1-1,0 0 0,0 1 0,0-1 1,0 0-1,-1 0 0,1 1 0,0-1 1,0 0-1,-1 0 0,1-1 0,9-15 175,6-10 160,-15 26-327,-1 0 1,1 0 0,0 0 0,0 0 0,0 0 0,0 0 0,0 0 0,0 0-1,0 1 1,0-1 0,1 0 0,-1 0 0,0 1 0,0-1 0,1 1 0,1-1 0,-2 1-13,0 0 1,0 0 0,0 1 0,0-1 0,0 0 0,0 1 0,-1-1-1,1 1 1,0-1 0,0 1 0,0-1 0,-1 1 0,1-1 0,0 1 0,-1 0-1,1-1 1,-1 1 0,1 0 0,-1 0 0,1-1 0,-1 1 0,1 0 0,-1 0-1,0 0 1,1 0 0,-1 1 0,9 29 182,-8-26-155,0 2-19,1 1 21,0 0 1,0 1 0,1-1-1,0 0 1,5 9 0,-7-16-37,-1 0 0,1 1 1,0-1-1,0 0 0,0 0 1,-1 0-1,1 0 0,0 0 1,0 0-1,1 0 0,-1-1 1,0 1-1,0 0 0,0-1 1,0 1-1,1 0 0,-1-1 1,0 0-1,1 1 0,-1-1 1,0 0-1,1 1 0,-1-1 1,1 0-1,-1 0 0,0 0 1,1 0-1,-1-1 0,0 1 1,1 0-1,-1 0 0,0-1 1,1 1-1,-1-1 0,0 1 1,0-1-1,1 0 0,-1 1 0,2-3 1,10-6 21,1-2 0,-2 0 0,1 0-1,-2-1 1,14-17 0,-10 11-5,30-27-1,-44 44-23,0 0 0,0 0 0,0 0 0,0 0 0,0 1 0,0-1 0,0 0 0,1 1 0,-1-1 0,0 1 0,1-1 0,-1 1 0,0-1 0,1 1 0,-1 0 0,2 0 0,-2 0 1,0 0 0,0 0 0,-1 1 0,1-1 0,-1 0 0,1 1 0,0-1-1,-1 0 1,1 1 0,-1-1 0,1 1 0,-1-1 0,1 1 0,-1-1-1,1 1 1,-1-1 0,1 1 0,-1 0 0,0-1 0,1 1 0,-1 0 0,1 0-1,0 6 3,1 0-1,-1 1 0,0-1 1,-1 0-1,0 8 0,1-2-1,-1 6 9,3 19 127,-3-37-135,0-1 0,0 0 0,0 0 0,0 0 0,0 1 0,0-1 0,0 0 0,0 0 1,0 0-1,0 0 0,1 1 0,-1-1 0,0 0 0,0 0 0,0 0 0,0 0 0,0 0 0,0 1 0,0-1 0,0 0 0,1 0 0,-1 0 0,0 0 0,0 0 0,0 0 0,0 1 0,0-1 0,1 0 0,-1 0 0,0 0 0,0 0 0,0 0 0,0 0 0,1 0 0,-1 0 1,0 0-1,0 0 0,0 0 0,0 0 0,1 0 0,-1 0 0,0 0 0,0 0 0,0 0 0,0 0 0,1 0 0,-1 0 0,0 0 0,0 0 0,0 0 0,0-1 0,1 1 0,-1 0 0,0 0 0,0 0 0,0 0 0,0 0 0,0 0 0,1-1 0,-1 1 0,0 0 0,0 0 1,0 0-1,0 0 0,0 0 0,0-1 0,0 1 0,0 0 0,0 0 0,6-12-101,24-100-5091,-22 93 4191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05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 15795,'2'17'2110,"-10"104"712,1-15-1820,7-106-1001,-2 43 280,2 0 0,2 0 0,13 76 0,-9-102-234,-1-11-6,-2-12 33,-2 0-73,-1 0 0,0-1 0,0 1 0,-1-1 1,0 1-1,0 0 0,-2-8 0,-18-48-100,19 55 90,-1 0-14,2 2-1,-1 0 1,1 1-1,-1-1 0,0 1 0,-1-1 0,1 1 0,-1 0 0,-5-6 1,5 9-117,3 7 100,5 6 35,-4-9 3,1 0 0,-1 0 0,1-1-1,0 1 1,0 0 0,0 0-1,0-1 1,1 0 0,-1 1-1,1-1 1,-1 0 0,1 0 0,0 0-1,0-1 1,0 1 0,0 0-1,0-1 1,5 2 0,-3-2 10,0-1 0,0 1 1,0-1-1,0 0 0,0-1 0,0 1 1,0-1-1,0 0 0,0 0 0,-1 0 1,8-3-1,4-3 31,-1-1 1,1-1-1,-1 0 1,-1-1-1,0 0 1,13-13 0,-14 11 24,0-1 0,-1 0 0,0 0 0,-1-1 0,11-19 0,-17 19 49,-5 14-110,0 0-1,0 0 1,0 0-1,0-1 1,-1 1-1,1 0 0,0 0 1,0 0-1,0 0 1,0 0-1,0 0 1,0-1-1,0 1 1,0 0-1,0 0 1,-1 0-1,1 0 0,0 0 1,0 0-1,0 0 1,0 0-1,0 0 1,-1 0-1,1 0 1,0 0-1,0 0 0,0 0 1,0 0-1,0 0 1,-1 0-1,1 0 1,0 0-1,0 0 1,0 0-1,0 0 1,0 0-1,-1 0 0,1 0 1,0 0-1,0 0 1,0 0-1,0 0 1,-1 0-1,-19 15 102,5 2-41,0 1 0,2 0 0,-22 39 0,-22 65 60,53-113-116,-14 44 11,16-49-13,1 1 1,1-1 0,-1 1-1,1 0 1,-1-1 0,1 1-1,1 0 1,-1 0-1,2 5 1,-2-9-4,0 0-1,0 0 1,1 0 0,-1 0-1,0-1 1,1 1-1,-1 0 1,1 0 0,-1 0-1,1 0 1,0-1 0,-1 1-1,1 0 1,0-1-1,-1 1 1,1 0 0,0-1-1,0 1 1,0-1 0,-1 1-1,1-1 1,2 1-1,-1 0 3,0-1-1,1 0 1,-1 0-1,0 1 0,0-1 1,0 0-1,1-1 0,-1 1 1,4-1-1,4-2 10,0-1-1,0 0 1,12-6-1,-20 9-10,71-40 27,-49 26-17,1 0 0,45-17 0,-70 32-10,0 1-1,-1-1 0,1 0 1,0 0-1,0 1 1,-1-1-1,1 0 1,0 0-1,0 1 0,0-1 1,0 0-1,-1 1 1,1-1-1,0 0 1,0 1-1,0-1 0,0 0 1,0 1-1,0-1 1,0 0-1,0 1 1,0-1-1,0 1 0,0-1 1,0 0-1,0 1 1,0-1-1,0 0 1,0 1-1,0-1 0,1 0 1,-1 1-1,0-1 1,0 0-1,0 0 1,0 1-1,1-1 1,-1 0-1,0 1 0,0-1 1,1 0-1,-1 0 1,0 0-1,1 1 1,-1-1-1,0 0 0,0 0 1,1 0-1,-1 0 1,0 1-1,1-1 1,-1 0-1,0 0 0,1 0 1,-1 0-1,1 0 1,-1 0-1,0 0 1,1 0-1,-1 0 0,0 0 1,1 0-1,-1 0 1,0 0-1,1-1 1,-1 1-1,0 0 0,1 0 1,-1 0 1,-1 1 0,1-1 0,0 1-1,-1 0 1,1-1 0,-1 1 0,1-1 0,0 0 0,-1 1 0,1-1 0,-1 1 0,0-1-1,1 0 1,-1 1 0,1-1 0,-1 0 0,0 0 0,1 1 0,-1-1 0,1 0 0,-1 0-1,0 0 1,1 0 0,-1 0 0,0 0 0,1 0 0,-1 0 0,0 0 0,1 0 0,-1 0-1,0 0 1,1 0 0,-1-1 0,1 1 0,-1 0 0,0-1 0,1 1 0,-1 0 0,1-1-1,-1 1 1,1 0 0,-1-1 0,1 1 0,-1-1 0,1 1 0,-1-1 0,0 0 0,-4-8-4,1 1 1,-1-1-1,1 0 1,1-1 0,0 1-1,0 0 1,1-1-1,0 0 1,0 1 0,1-1-1,1 0 1,-1 0 0,3-12-1,-2 21-60,0 0-1,0 0 0,1-1 1,-1 1-1,0 0 0,1 0 1,-1 1-1,1-1 0,-1 0 1,1 0-1,0 0 0,-1 0 1,1 0-1,0 0 0,0 1 1,-1-1-1,1 0 0,0 1 1,0-1-1,0 1 0,0-1 1,0 1-1,0-1 0,0 1 1,0-1-1,0 1 0,0 0 1,2-1-1,2 1-212,0 0 1,1 0-1,-1 0 0,9 1 1,2 1 11,12-2-441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05.5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4 14427,'0'0'48,"0"0"1,-1-1-1,1 1 0,0 0 1,-1 0-1,1-1 0,0 1 1,-1 0-1,1 0 0,0-1 1,-1 1-1,1 0 0,0 0 1,-1 0-1,1 0 0,-1-1 1,1 1-1,0 0 0,-1 0 0,1 0 1,-1 0-1,1 0 0,-1 0 1,1 0-1,0 0 0,-1 0 1,1 0-1,-1 0 0,1 1 1,0-1-1,-1 0 0,1 0 1,-1 0-1,0 1 0,-9 15 1026,0 28 241,9-41-1177,-5 31 399,1 1 0,2-1 0,2 52-1,1-84-512,0 1 0,0-1 0,1 0 0,-1 1 0,0-1-1,1 1 1,0-1 0,0 0 0,-1 0 0,1 1 0,1-1-1,-1 0 1,0 0 0,0 0 0,1 0 0,-1 0-1,3 2 1,-3-4-14,1 1-1,-1 0 0,1-1 0,-1 1 1,1-1-1,0 0 0,-1 1 0,1-1 1,-1 0-1,1 0 0,0 0 0,-1 0 1,1 0-1,0-1 0,-1 1 0,1 0 1,-1-1-1,1 1 0,-1-1 0,1 1 1,-1-1-1,1 0 0,-1 0 0,1 0 1,-1 0-1,2-1 0,8-6 31,-4 3-19,1 0 1,-1 0-1,1 1 1,16-7-1,-22 11-18,-1-1-1,1 1 1,0-1-1,-1 1 1,1 0-1,0 0 1,-1-1-1,1 1 0,0 0 1,0 1-1,-1-1 1,1 0-1,0 0 1,-1 1-1,1-1 1,0 1-1,-1-1 1,1 1-1,-1 0 0,1 0 1,-1 0-1,1 0 1,-1 0-1,0 0 1,1 0-1,-1 0 1,0 0-1,0 0 1,0 1-1,0-1 0,0 1 1,1 1-1,3 6 98,-1 1-1,0 0 0,-1 0 1,0 1-1,-1-1 1,0 1-1,-1-1 0,0 1 1,0 0-1,-1-1 1,0 1-1,-1 0 0,-1-1 1,1 1-1,-2-1 1,1 0-1,-2 1 0,-4 11 1,6-20-51,1 0 1,-1 0-1,1 0 1,-1 0-1,0 0 1,0 0-1,0 0 1,0-1-1,0 1 1,-1-1-1,1 1 1,0-1-1,-1 0 0,1 0 1,-1 0-1,0 0 1,1 0-1,-1-1 1,1 1-1,-1-1 1,0 0-1,1 1 1,-1-1-1,0-1 1,0 1-1,1 0 1,-1-1-1,0 1 1,1-1-1,-1 0 1,-2-1-1,1 1-126,0 0-1,1-1 1,-1 0-1,0 1 1,1-1 0,0-1-1,-1 1 1,1 0-1,0-1 1,0 0-1,0 1 1,1-1 0,-1 0-1,1-1 1,-1 1-1,1 0 1,0-1-1,0 1 1,1-1-1,-3-6 1,2-8-399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4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59 322 17212,'0'0'78,"0"0"0,0 1 1,0-1-1,0 0 1,-1 0-1,1 0 0,0 0 1,0 0-1,0 1 0,0-1 1,0 0-1,0 0 0,0 0 1,0 0-1,0 0 1,0 1-1,0-1 0,0 0 1,0 0-1,0 0 0,0 0 1,0 1-1,0-1 1,0 0-1,0 0 0,0 0 1,1 0-1,-1 0 0,0 1 1,0-1-1,0 0 1,0 0-1,0 0 0,0 0 1,0 0-1,0 0 0,1 0 1,-1 1-1,0-1 1,0 0-1,0 0 0,0 0 1,0 0-1,1 0 0,-1 0 1,0 0-1,0 0 0,0 0 1,0 0-1,0 0 1,1 0-1,-1 0 0,0 0 1,0 0-1,0 0 0,0 0 1,1 0-1,-1 0 1,0 0-1,0 0 0,0 0 1,0 0-1,0 0 0,1 0 1,-1 0-1,0-1 1,0 1-1,0 0 0,12-5 2474,-9 2-2415,0-1 1,-1 1-1,0-1 0,0 1 1,0-1-1,0 0 1,0 1-1,-1-1 0,1 0 1,-1 0-1,0 0 1,-1 0-1,1-5 0,0 6-116,-1 0-1,1-1 0,-1 1 0,0 0 0,0 0 1,-1 0-1,1-1 0,-1 1 0,1 0 0,-1 0 1,0 0-1,0 0 0,0 0 0,-1 0 0,1 0 1,-1 0-1,-2-3 0,3 5-19,1 0 1,-1 1-1,0-1 1,0 0-1,1 1 1,-1-1-1,0 1 0,0-1 1,0 1-1,0-1 1,1 1-1,-1 0 1,0-1-1,0 1 1,0 0-1,0 0 0,0 0 1,0 0-1,0-1 1,0 2-1,0-1 1,0 0-1,0 0 1,0 0-1,0 0 0,-1 1 1,0 0 3,-1 0-1,1 0 1,0 1 0,1-1 0,-1 1-1,0-1 1,0 1 0,1 0-1,-1 0 1,-2 3 0,-1 2 8,0 1 0,1 1 0,0-1 0,-5 15 0,6-13-10,0 0 0,1 1 1,1 0-1,-2 13 0,3-22-2,0 0-1,0 0 1,0 0 0,1 0 0,-1 0 0,0 0-1,1 0 1,0 0 0,-1 0 0,1 0 0,0-1-1,0 1 1,1 3 0,-1-5-1,0 1 0,0 0 0,0 0 1,0-1-1,0 1 0,0-1 0,0 1 0,0-1 1,0 1-1,1-1 0,-1 0 0,0 1 0,0-1 1,0 0-1,0 0 0,0 0 0,1 0 0,-1 0 1,0 0-1,0 0 0,0 0 0,0-1 0,1 1 1,-1 0-1,1-1 0,8-3-1,-1-1 0,1 0 0,-2 0 0,1 0 0,0-1 0,12-13 0,9-3-28,-28 19 28,7-3-8,0 0 1,0 0-1,1 0 1,0 1-1,12-4 1,-20 8 5,0 0 0,0 1-1,1-1 1,-1 1 0,0-1 0,0 1 0,1 0 0,-1 0 0,0 0 0,1 0-1,-1 1 1,0-1 0,0 1 0,1-1 0,-1 1 0,0 0 0,0 0 0,0 0-1,0 0 1,0 0 0,0 0 0,0 0 0,0 1 0,0-1 0,-1 1 0,1-1-1,0 1 1,-1 0 0,0 0 0,1 0 0,0 2 0,3 4 17,-2 0 0,1 1 1,-1-1-1,0 1 0,-1 0 0,0 0 1,-1 0-1,1 0 0,-1 9 1,15-136 1065,-14 99-1042,6-37-6,-7 51-32,0 0-1,1 0 0,-1 1 1,1-1-1,0 1 1,0-1-1,0 1 1,6-8-1,-6 11-3,0-1-1,0 1 1,0 0-1,0-1 1,0 1 0,0 0-1,1 0 1,-1 0-1,0 1 1,1-1-1,-1 1 1,1-1 0,-1 1-1,0 0 1,1 0-1,-1 0 1,3 0-1,47 6-162,-41-4 119,-5-1 18,0 0-1,0 0 0,0 0 0,0 1 1,0 0-1,10 5 0,-14-6 24,0 1 0,-1-1 0,1 1-1,0-1 1,0 1 0,-1 0 0,1 0-1,-1 0 1,0 0 0,1 0 0,-1 0 0,0 0-1,0 0 1,0 0 0,0 0 0,-1 1 0,1-1-1,-1 0 1,1 1 0,-1 3 0,0 23-24,0-23 24,-1-1 0,1 1-1,1 0 1,-1 0 0,1 0 0,0-1 0,2 9 0,-3-14 5,0 1 1,0-1-1,1 0 0,-1 1 1,0-1-1,0 0 1,1 0-1,-1 1 1,0-1-1,0 0 0,1 0 1,-1 1-1,0-1 1,0 0-1,1 0 1,-1 0-1,0 1 0,1-1 1,-1 0-1,0 0 1,1 0-1,-1 0 1,1 0-1,-1 0 1,0 0-1,1 0 0,-1 0 1,0 0-1,1 0 1,-1 0-1,0 0 1,1 0-1,-1 0 0,1 0 1,-1 0-1,0 0 1,1 0-1,-1-1 1,0 1-1,1 0 0,-1 0 1,0 0-1,0-1 1,1 1-1,13-13-66,-13 12 59,12-17-93,0 0-1,-1-1 1,0-1 0,-2 0 0,11-28 0,10-19-187,-31 66 288,0 1 0,0 0 0,0 0 0,0-1 0,0 1 1,1 0-1,-1 0 0,0 0 0,0-1 0,0 1 0,0 0 0,0 0 0,0-1 0,1 1 0,-1 0 0,0 0 0,0 0 0,0 0 0,0-1 1,1 1-1,-1 0 0,0 0 0,0 0 0,1 0 0,-1 0 0,0 0 0,0-1 0,1 1 0,-1 0 0,0 0 0,0 0 0,1 0 1,-1 0-1,0 0 0,3 9 21,-3 20 59,0-26-74,-1 23 68,0-12-21,0-1 0,1 0 1,0 1-1,1-1 1,1 0-1,0 1 1,7 21-1,-9-34-43,0 0 0,1 0 0,-1 0 0,1 0-1,-1 1 1,1-1 0,-1 0 0,1 0 0,0 0 0,0-1-1,-1 1 1,1 0 0,0 0 0,0 0 0,0-1 0,0 1-1,0 0 1,0-1 0,0 1 0,0-1 0,0 1 0,1-1 0,-1 1-1,0-1 1,0 0 0,2 1 0,0-2 5,-1 1 0,0-1 1,0 1-1,0-1 0,0 0 0,0 0 1,0 0-1,0 0 0,-1 0 0,1 0 0,0-1 1,0 1-1,2-3 0,4-5 47,1-1-1,-1 0 1,11-20-1,-4 6 80,13-32 1,-25 49-90,0 0 1,-1 1 0,0-1 0,0-1 0,0 1 0,-1 0 0,0 0 0,0 0-1,-1-1 1,-1-8 0,1 15-41,0 0 1,0 1-1,0-1 0,0 0 0,0 1 0,0-1 0,0 0 1,0 1-1,-1-1 0,1 0 0,0 1 0,0-1 1,-1 0-1,1 1 0,-1-1 0,1 1 0,0-1 0,-1 1 1,1-1-1,-1 1 0,1-1 0,-1 1 0,0-1 1,1 1-1,-1 0 0,1-1 0,-1 1 0,0 0 0,1 0 1,-1-1-1,0 1 0,1 0 0,-1 0 0,-1 0 1,-22 7 345,8-1-26,15-6-329,1 0 0,0 0-1,0 0 1,-1-1 0,1 1-1,0 0 1,0 0 0,0 0-1,-1 0 1,1 0 0,0 0-1,0 0 1,-1 0 0,1-1-1,0 1 1,0 0 0,0 0-1,0 0 1,-1 0 0,1-1-1,0 1 1,0 0 0,0 0-1,0 0 1,0-1 0,0 1-1,0 0 1,-1 0 0,1 0-1,0-1 1,0 1 0,0 0-1,0 0 1,0-1 0,0 1-1,0 0 1,0 0 0,0-1-1,0 1 1,0 0 0,0 0-1,0-1 1,1 1 0,-1 0-1,0 0 1,0 0 0,0-1-1,0 1 1,0 0 0,0 0-1,1 0 1,-1-1 0,0 1 0,0 0-1,10-11-786,-9 10 740,0 1 0,0 0 0,0 0 0,0 0 0,0-1 0,1 1 0,-1 0 0,0 1 0,0-1-1,0 0 1,0 0 0,0 0 0,0 1 0,0-1 0,0 0 0,0 1 0,0-1 0,0 1 0,0-1 0,0 1 0,0 0 0,-1-1 0,1 1 0,0 0 0,0 0 0,0-1 0,-1 1 0,1 0 0,-1 0 0,1 0-1,-1 0 1,1 0 0,-1 0 0,1 0 0,0 1 0,7 17-444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06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22 16123,'0'-1'88,"0"0"-1,0 0 0,1 0 0,-1 0 1,0 0-1,0 0 0,0 1 0,0-1 1,-1 0-1,1 0 0,0 0 0,0 0 1,0 0-1,-1 0 0,1 1 0,0-1 1,-1 0-1,1 0 0,-1 1 0,1-1 1,-1 0-1,0 0 0,0 0-28,1 1 0,-1 0 0,0 0 0,1 0 0,-1-1 0,0 1 0,0 0 0,1 0 0,-1 0 0,0 0 0,0 0 0,1 0 0,-1 1 0,0-1 0,1 0 0,-1 0 0,0 0 0,1 1-1,-1-1 1,-1 1 0,-2 1 159,0 1 0,0-1 0,0 1 0,0 0 0,1 0-1,-1 1 1,-3 4 0,-1 2-70,1 0 0,0 0 0,1 1-1,0 0 1,1 0 0,0 1 0,1-1 0,0 1 0,1 0-1,0 0 1,1 1 0,-1 18 0,3-29-135,0 0-1,0-1 1,0 1 0,0 0-1,0-1 1,0 1 0,1 0-1,-1-1 1,1 1 0,-1 0-1,1-1 1,0 1-1,-1-1 1,1 1 0,0-1-1,0 1 1,0-1 0,0 0-1,0 1 1,0-1 0,1 0-1,-1 0 1,0 0 0,2 1-1,-1-1 2,0-1-1,1 1 1,-1-1-1,0 0 1,0 1-1,0-1 1,0 0-1,0-1 0,0 1 1,0 0-1,1 0 1,-1-1-1,0 0 1,0 1-1,0-1 1,0 0-1,0 0 0,-1 0 1,4-2-1,11-7 28,-1-2-1,0 0 1,-1-1-1,0 0 0,-1-1 1,12-16-1,29-30 40,-53 59-82,0 0-1,0 0 1,0 0-1,0 0 1,0 0 0,0 1-1,0-1 1,0 0-1,0 1 1,0-1-1,0 1 1,0-1-1,0 1 1,1 0 0,-1-1-1,2 1 1,-3 0 1,1 0 0,-1 0 0,1 1 0,-1-1 0,1 0 0,-1 0 0,1 1 1,-1-1-1,0 0 0,1 1 0,-1-1 0,1 0 0,-1 1 0,0-1 0,1 0 0,-1 1 1,0-1-1,1 1 0,-1-1 0,0 1 0,0-1 0,0 1 0,1-1 0,-1 1 0,0 0 1,1 6 2,0-1 1,0 1 0,-1-1 0,0 12 0,-1-12 8,-1 29 57,0-25-8,1 1 1,1-1 0,0 0-1,2 19 1,-2-29-54,0 1 0,0-1 0,0 0 0,0 1 0,1-1 0,-1 1 1,0-1-1,0 0 0,0 1 0,0-1 0,1 0 0,-1 1 0,0-1 0,0 0 0,0 1 0,1-1 0,-1 0 0,0 1 0,1-1 0,-1 0 0,0 0 0,1 1 0,-1-1 0,0 0 0,1 0 0,-1 0 0,0 0 0,1 1 1,-1-1-1,1 0 0,-1 0 0,0 0 0,1 0 0,-1 0 0,1 0 0,-1 0 0,0 0 0,1 0 0,-1 0 0,1 0 0,-1 0 0,0-1 0,1 1 0,-1 0 0,0 0 0,1 0 0,-1 0 0,0-1 0,1 1 1,-1 0-1,0 0 0,1-1 0,-1 1 0,0 0 0,1 0 0,-1-1 0,0 1 0,0 0 0,0-1 0,1 1 0,-1-1 0,20-24 175,-17 21-150,11-16 42,-2 3-111,-1 1 0,2 0-1,0 1 1,24-20 0,-37 34 3,0 1 0,1-1 1,-1 1-1,1-1 0,0 1 0,-1-1 1,1 1-1,-1-1 0,1 1 0,0 0 1,-1-1-1,1 1 0,0 0 0,-1 0 1,1-1-1,0 1 0,-1 0 0,1 0 1,0 0-1,0 0 0,-1 0 0,1 0 1,0 0-1,0 0 0,-1 0 0,1 0 0,0 0 1,-1 1-1,1-1 0,0 0 0,-1 1 1,1-1-1,0 0 0,-1 1 0,1-1 1,0 1-1,0 0-19,-1 0 1,0 0-1,1 0 1,-1 0-1,0 0 1,1 1-1,-1-1 1,0 0-1,0 0 1,0 0-1,0 0 0,0 0 1,-1 1-1,1-1 1,0 0-1,0 0 1,-1 0-1,1 0 1,0 0-1,-1 0 1,1 0-1,-1 0 1,-1 1-1,-3 5-420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06.4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87 14963,'0'-2'151,"-3"-11"500,0 0-1,-1 0 1,0 0 0,-8-16 0,12 29-621,0 0-1,0 0 1,0-1-1,0 1 1,0 0 0,0 0-1,0 0 1,-1 0-1,1 0 1,0-1 0,0 1-1,0 0 1,0 0-1,0 0 1,0 0 0,0 0-1,-1-1 1,1 1 0,0 0-1,0 0 1,0 0-1,0 0 1,0 0 0,-1 0-1,1 0 1,0 0-1,0 0 1,0 0 0,0 0-1,-1 0 1,1 0 0,0 0-1,0 0 1,0 0-1,-1 0 1,1 0 0,0 0-1,0 0 1,0 0-1,0 0 1,-1 0 0,1 0-1,0 0 1,0 0-1,0 0 1,0 0 0,0 0-1,-1 1 1,1-1 0,0 0-1,0 0 1,0 0-1,0 0 1,0 0 0,-1 1-1,-5 15 739,-4 27-138,9-39-499,-11 64 919,-8 139-1,20-201-990,0 0 0,0 0 0,1 0-1,0 0 1,0 0 0,2 6-1,-3-12-44,1 1-1,-1 0 1,0 0-1,1 0 0,-1 0 1,1-1-1,-1 1 0,1 0 1,0-1-1,-1 1 1,1 0-1,0-1 0,-1 1 1,1-1-1,0 1 1,0-1-1,-1 1 0,1-1 1,1 1-1,-1-1 3,0 0 1,1 0-1,-1 0 0,0 0 0,1 0 0,-1 0 1,0 0-1,0-1 0,1 1 0,-1 0 1,0-1-1,0 1 0,0-1 0,1 0 1,-1 1-1,0-1 0,1-1 0,17-13 92,-2-1-1,0-1 1,-1 0-1,-1-1 1,14-22 0,-14 20-40,-8 10-82,25-30-380,-2-3-1,40-74 0,-70 117 353,0 0-1,0 0 1,-1 0-1,1 0 1,0 0-1,0 0 1,0 0-1,0 0 0,0 1 1,0-1-1,-1 0 1,1 0-1,0 0 1,0 0-1,0 0 1,0 0-1,0 0 1,-1-1-1,1 1 1,0 0-1,0 0 1,0 0-1,0 0 1,0 0-1,0 0 1,0 0-1,-1 0 1,1 0-1,0 0 0,0 0 1,0 0-1,0 0 1,0-1-1,0 1 1,0 0-1,0 0 1,0 0-1,-1 0 1,1 0-1,0 0 1,0 0-1,0-1 1,0 1-1,0 0 1,0 0-1,0 0 1,0 0-1,0 0 1,0 0-1,0-1 1,0 1-1,0 0 0,0 0 1,0 0-1,0 0 1,0 0-1,0-1 1,0 1-1,0 0 1,0 0-1,1 0 1,-11 5-357,-2 7-324,-3 3-136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06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15883,'-2'32'1601,"5"1"-985,1-3-264,7-4 856,2-1-352,5-12-552,3-7-352,3-12-496,2-9 504,-1-12-168,-1-3-96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07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49 16636,'-8'15'629,"1"0"0,0 0 0,1 1 0,1 0 0,0 0 0,1 0 0,1 1 0,-2 17 0,5-33-604,0 0 1,0 0 0,0 0-1,-1 0 1,2 0-1,-1 1 1,0-1 0,0 0-1,0 0 1,0 0 0,1 0-1,-1 0 1,1 0-1,-1 0 1,0 0 0,1 0-1,0 0 1,-1 0 0,1 0-1,0 0 1,-1 0-1,1-1 1,0 1 0,0 0-1,0 0 1,1 0-1,-1-1-8,1 1-1,-1-1 0,1 0 0,-1 0 0,0 0 0,1 0 0,-1 0 1,1-1-1,-1 1 0,0 0 0,1-1 0,-1 1 0,0 0 1,1-1-1,-1 0 0,0 1 0,0-1 0,0 0 0,1 0 0,-1 0 1,1-1-1,7-6 2,-1 0 1,0-1-1,0 0 1,0-1 0,-1 1-1,-1-2 1,0 1-1,0-1 1,-1 0-1,0 0 1,-1 0-1,5-21 1,-33 121 30,23-79-15,-1 0-1,2-1 0,-1 1 0,2 0 1,-1-1-1,4 16 0,-4-23-21,0 0-1,1-1 1,-1 1-1,1 0 1,0-1-1,0 1 1,-1-1-1,1 1 1,0-1-1,0 1 1,1-1-1,-1 0 0,0 1 1,0-1-1,1 0 1,-1 0-1,3 2 1,-2-3 2,0 1 0,0-1 1,0 1-1,0-1 0,0 0 1,0 0-1,0 0 0,0 0 0,0 0 1,0 0-1,0 0 0,0-1 1,0 1-1,0-1 0,0 0 0,0 1 1,0-1-1,3-2 0,6-2 30,-1-2 0,0 1 0,-1-1-1,1 0 1,13-14 0,39-49 68,-34 36-112,-27 34-5,-1-1-1,1 0 1,-1 0 0,1 0 0,0 0-1,-1 1 1,1-1 0,0 0-1,-1 1 1,1-1 0,0 1 0,0-1-1,0 1 1,0-1 0,0 1 0,0-1-1,0 1 1,0 0 0,0-1 0,0 1-1,0 0 1,1 0 0,-1 1 0,-1-1 0,1 1 0,-1 0 0,1 0 0,-1 0 0,1 0 0,-1 0 0,0 0 0,1 0 0,-1-1 0,0 1 0,0 0 0,1 0 0,-1 0 0,0 0 0,0 0 0,0 0 0,0 0 0,-1 0 0,1 0 0,0 0 0,-1 1 0,-12 112 261,13-112-198,0-1-53,-1-1 1,1 1 0,0-1 0,0 1-1,0 0 1,0-1 0,-1 1 0,1-1-1,0 1 1,0 0 0,0-1 0,0 1-1,1-1 1,-1 1 0,0 0 0,0-1-1,0 1 1,0-1 0,1 1 0,-1-1-1,0 1 1,0 0 0,1-1 0,-1 1-1,0-1 1,1 0 0,-1 1 0,1-1-1,-1 1 1,1-1 0,-1 1 0,1-1-1,-1 0 1,1 0 0,-1 1 0,1-1-1,-1 0 1,1 0 0,-1 1 0,2-1-1,10-2 111</inkml:trace>
  <inkml:trace contextRef="#ctx0" brushRef="#br0" timeOffset="1">539 64 13187,'2'-5'455,"0"0"1,0 0-1,1 1 1,0-1 0,0 1-1,0-1 1,6-5-1,-7 8-246,0 0 1,0 0-1,1 0 0,-1 1 1,0-1-1,1 1 0,-1-1 1,0 1-1,1 0 0,0 0 1,-1 0-1,1 0 0,0 1 1,-1-1-1,7 0 0,-9 2-167,1-1 0,0 0-1,0 0 1,-1 0 0,1 0 0,0 1-1,-1-1 1,1 0 0,-1 1-1,1-1 1,0 1 0,-1-1-1,1 0 1,-1 1 0,1-1 0,-1 1-1,1 0 1,-1-1 0,0 1-1,1-1 1,-1 1 0,1 0-1,-1-1 1,0 1 0,0 0 0,1-1-1,-1 1 1,0 0 0,0-1-1,0 1 1,0 0 0,0 0-1,0-1 1,0 1 0,0 0 0,0-1-1,-1 2 1,-4 30 412,-5-4-269,-1-1 0,-1 0 0,-24 40 0,-18 38 286,54-105-466,0 1 0,0-1 0,-1 1 0,1-1 0,0 0-1,0 1 1,0-1 0,0 1 0,-1-1 0,1 1 0,0-1 0,0 1 0,0-1-1,0 1 1,0-1 0,0 0 0,0 1 0,0-1 0,1 1 0,-1-1-1,0 1 1,0-1 0,0 1 0,0-1 0,1 0 0,-1 1 0,0-1-1,0 1 1,1-1 0,-1 0 0,0 1 0,1-1 0,-1 0 0,0 1-1,1-1 1,0 0 0,0 1 6,1 0-1,0-1 0,0 0 1,0 1-1,-1-1 1,1 0-1,0 0 1,0 0-1,0 0 1,2-1-1,49-11 118,-50 11-116,30-8-259,-1-1 0,-1-2 0,0-2-1,0 0 1,43-30 0,-73 44 204,6-5-191,0 0 0,-1-1 1,10-9-1,-15 14 204,0 0-1,0 0 1,0 0-1,0 0 1,0 0-1,-1-1 1,1 1-1,0 0 1,-1 0-1,1-1 1,0 1-1,-1-1 1,0 1-1,1 0 1,-1-1 0,0 1-1,0-1 1,0 1-1,0-1 1,0 1-1,0-1 1,0 1-1,0-1 1,0 1-1,-1 0 1,1-1-1,-1 1 1,1-1-1,-2-1 1,-19-15-664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07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1 140 14939,'0'1'66,"0"-1"0,0 1-1,0-1 1,0 1 0,0-1-1,0 1 1,0-1 0,0 1-1,1-1 1,-1 1 0,0-1-1,0 1 1,1-1 0,-1 0-1,0 1 1,1-1 0,-1 1-1,0-1 1,1 0 0,-1 1-1,0-1 1,1 0 0,-1 0 0,1 1-1,-1-1 1,1 0 0,0 1-1,18 1 870,23-10-109,-37 6-614,134-43 189,-18 4-2025,-119 40 1609,0 0 1,0 1-1,0-1 1,0 1-1,0-1 0,0 1 1,0 0-1,0 0 1,0 0-1,0 0 1,0 0-1,0 1 0,0-1 1,0 1-1,0-1 1,3 2-1,-4-1 78,0 0 0,0 0 0,0 0 0,0 0 0,-1 0 0,1 0 0,0 1 0,-1-1 1,1 0-1,-1 0 0,1 1 0,-1-1 0,0 0 0,1 1 0,-1-1 0,0 0 0,0 1 0,0-1 0,0 0 0,0 1 0,0-1 0,-1 0 0,1 1 0,-1 1 0,-4 19 907,4-17-712,-1-1 1,1 1 0,0 0-1,1 0 1,-1 0-1,1 0 1,0 0-1,0 0 1,1 0 0,1 7-1,-2-11-224,0-1-1,0 1 0,0-1 1,0 1-1,1 0 1,-1-1-1,0 1 0,1-1 1,-1 1-1,0-1 0,1 1 1,-1-1-1,1 1 1,-1-1-1,1 1 0,-1-1 1,1 0-1,-1 1 1,1-1-1,-1 0 0,1 1 1,-1-1-1,1 0 1,0 0-1,-1 0 0,1 1 1,1-1-1,-1 0 7,1 0 0,0 0 0,0-1 0,-1 1 0,1-1 0,0 1 0,0-1 0,-1 1 1,1-1-1,1-1 0,35-24 222,51-64-427,-40 38-276,-48 51 417,0 0 0,0 0-1,0 0 1,0 0 0,0 0-1,0 0 1,0 0 0,1 1-1,-1-1 1,0 0 0,1 1-1,-1-1 1,2 0 0,-3 1 17,1 0 0,-1 0 0,0 0 0,1 1 0,-1-1 0,0 0 0,0 0 1,1 0-1,-1 0 0,0 1 0,0-1 0,1 0 0,-1 0 0,0 1 0,0-1 0,0 0 0,0 0 0,1 1 1,-1-1-1,0 0 0,0 1 0,0-1 0,0 0 0,0 0 0,0 1 0,0-1 0,0 0 0,0 1 0,0-1 1,0 0-1,0 1 0,0-1 0,0 0 0,0 1 0,-7 38 24,6-37 2,-8 32 186,0-6 272,2 0 0,-5 41 0,11-68-455,1-1-1,0 1 1,0-1 0,0 1 0,0 0-1,0-1 1,0 1 0,0 0-1,0-1 1,0 1 0,0 0 0,0-1-1,1 1 1,-1 0 0,0-1 0,0 1-1,0-1 1,1 1 0,-1-1-1,1 2 1,8-7 285,8-19-125,-8 6-596,-1-1 0,0 0 0,-1-1-1,-1 1 1,5-29 0,-8 23-121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08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19244,'-5'2'1424,"5"2"-1112,3 3-151,4-1 511,3 1-480,3-1-888,2-5 648,7 4-112,1-2-65</inkml:trace>
  <inkml:trace contextRef="#ctx0" brushRef="#br0" timeOffset="1">265 42 15635,'-8'7'1097,"-1"0"-1,1 0 0,-1-1 0,-12 5 0,-22 18 1906,46-27-3087,0 0 0,1 0 0,-1-1 0,0 1-1,1-1 1,0 0 0,-1 0 0,1 0-1,4 1 1,7 2-153,-9-2 172,70 27-296,-69-26 381,0 0 1,0 1 0,0 0-1,-1 1 1,1 0 0,-1 0-1,11 11 1,-16-15 9,0 1-1,0-1 1,0 1 0,-1-1 0,1 0 0,0 1-1,0 0 1,-1-1 0,1 1 0,-1-1 0,1 1-1,-1 0 1,0 0 0,0-1 0,0 1-1,0 0 1,0-1 0,0 1 0,-1 3 0,0-2 36,0 1 1,-1-1-1,1 1 1,-1-1-1,0 0 1,1 0-1,-2 0 0,-4 6 1,-4 2 194,0 0 0,-1-1-1,-19 12 1,26-18-165,-54 34 476,54-35-569,0 0-1,0-1 0,-1 0 0,1 0 0,-1 0 0,1 0 0,-1-1 1,0 0-1,-9 0 0,14-1-3,1 0 1,-1 0-1,0 0 0,0 0 1,1 0-1,-1 0 1,0 0-1,0 0 0,0-1 1,1 1-1,-1 0 0,0-1 1,1 1-1,-1 0 1,0-1-1,1 1 0,-1-1 1,1 1-1,-1-1 1,0 1-1,1-1 0,-1 0 1,1 1-1,0-1 0,-1 0 1,1 1-1,-1-1 1,1 0-1,0 1 0,0-1 1,-1 0-1,1 0 1,0 1-1,0-1 0,0 0 1,0 0-1,0-1 0,0-16-122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09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16 181 16924,'-6'101'6332,"0"-11"-5582,5-69-615,0-12-98,0-1 1,1 1-1,0 0 1,1-1 0,-1 1-1,2-1 1,-1 1-1,5 13 1,-5-22-43,-1 1 1,0-1 0,0 0-1,0 0 1,0 1 0,0-1 0,1 0-1,-1 0 1,0 1 0,0-1 0,0 0-1,1 0 1,-1 1 0,0-1-1,0 0 1,1 0 0,-1 0 0,0 0-1,1 0 1,-1 1 0,0-1-1,0 0 1,1 0 0,-1 0 0,0 0-1,1 0 1,-1 0 0,0 0 0,1 0-1,-1 0 1,0 0 0,1 0-1,-1 0 1,0 0 0,0 0 0,1 0-1,-1 0 1,0-1 0,1 1-1,-1 0 1,0 0 0,0 0 0,1 0-1,-1-1 1,0 1 0,0 0 0,1 0-1,-1-1 1,0 1 0,0 0-1,0 0 1,1-1 0,8-13-483,-5 3-35,0 1 0,0-1 0,-1 0-1,0 0 1,-1 0 0,-1-1 0,1 1 0,-2-17 0,-2-9-1587,-8-46 1,2 19 2144,8 60 266,0 0 0,0 0 0,0 1 0,1-1 0,-1 0 0,1 0 0,0 0 0,0 1 0,1-1 0,-1 1 0,1-1 0,0 1 0,0-1 0,0 1 0,0 0 0,0 0 0,1 0 0,-1 0 0,1 0 0,0 1 0,0-1 0,0 1 0,4-3 0,9-5 550,1 1 0,-1 0 0,29-10 0,-26 12-788,-4 1-90,38-15-502,-17 13-2793,-42 14 1651,-7 4 574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09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67 17900,'10'3'2208,"6"-3"-1336,9-5-311,4-2 1071,7-3-496,1-2-208,7 1-536,-1-1-271,-7 5-818,-4 1-439,-17 6 888,-10 8-192,-15 7-232</inkml:trace>
  <inkml:trace contextRef="#ctx0" brushRef="#br0" timeOffset="1">0 292 16612,'14'3'2176,"7"-4"-1304,6-11-336,2-2 1065,6-3-529,1-1-224,0-2-944,-1 1-576,-8 3 608,-5 2-192,-9 5-184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10.1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288 1 17684,'-2'0'218,"-1"0"1,1 0-1,0 0 1,-1 0-1,1 0 1,0 1-1,0-1 1,-1 1-1,1 0 1,0 0-1,-3 1 1,-21 12 332,1 1 1,0 1-1,2 1 1,-38 35 0,55-47-508,6-5-43,-14 14 1,14-13-4,0-1 1,0 0-1,0 1 0,0-1 0,0 0 1,0 1-1,-1-1 0,1 0 0,0 1 0,0-1 1,1 0-1,-1 1 0,0-1 0,0 1 1,0-1-1,0 0 0,0 1 0,0-1 0,0 0 1,1 1-1,-1-1 0,0 0 0,0 0 1,0 1-1,1-1 0,-1 0 0,0 0 0,0 1 1,1-1-1,-1 0 0,0 0 0,0 1 1,1-1-1,-1 0 0,0 0 0,1 0 0,-1 0 1,0 0-1,1 1 0,-1-1 0,0 0 0,1 0 1,-1 0-1,1 0 0,-1 0 0,0 0 1,1 0-1,-1 0 0,1-1 0,20 6-49,1 1 0,-1 0 1,0 2-1,31 15 0,-45-20 54,0 1 1,0 0 0,-1 1 0,0-1-1,0 1 1,0 0 0,0 1 0,-1-1 0,0 1-1,0 0 1,0 1 0,-1-1 0,0 1-1,0 0 1,-1 0 0,4 12 0,-6-17 34,0 1 1,0 0-1,-1 0 1,0 0-1,1 0 1,-1 0-1,0 0 1,-1 0-1,1 0 1,0 0-1,-1 0 1,0 0-1,0 0 1,0 0-1,0-1 1,0 1-1,-2 3 1,0-2 44,0 0 0,0 0 0,0 0-1,-1-1 1,1 1 0,-1-1 0,0 0 0,0 0 0,-7 3 0,-5 2 197,0-1-1,-1-1 1,1 0 0,-33 5-1,36-8-259,-1 0 0,0-1 0,-1 0 0,1-1 0,0-1 0,0 0 0,-23-4 0,36 3-80,0 1-1,0 0 1,0 0 0,0-1-1,0 1 1,0-1-1,0 1 1,0-1 0,0 1-1,0-1 1,1 0-1,-1 1 1,0-1 0,0 0-1,0 0 1,1 0-1,-1 1 1,0-1 0,1 0-1,-1 0 1,1 0-1,-1 0 1,1 0-1,0 0 1,-1 0 0,1 0-1,0-2 1,0 1-24,0-1-1,0 1 1,0 0 0,0-1-1,1 1 1,-1 0 0,1 0-1,-1 0 1,1-1 0,0 1-1,2-4 1,8-8-544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10.6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201 120 16996,'-2'4'3310,"-7"22"-1505,-19 106 1628,22-91-3269,1-1 0,2 1 0,2 43 0,3-77-743,0-9-899,1-14-392,-4 5 1348,-1 0 1,-4-19-1,-5-9-398</inkml:trace>
  <inkml:trace contextRef="#ctx0" brushRef="#br0" timeOffset="1">11 126 16420,'-7'-12'2128,"4"7"-1272,4 2-240,8 0 1489,8 0-833,1 1-176,9 1-448,2-2-176,6 2-87,-2-5-113,2 0-376,-2-1-296,-2-2-849,-4-1-111,-8-9 1000,-5 2-256,-8-2-256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5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65 23149,'7'-2'2464,"-3"-1"-1791,-4-8-489,0-2 1560,0-1-808,0 1-576,-13 6-240,-1 5-96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11.0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 15827,'9'23'1577,"-8"10"-977,-4 5-168,-4 10 824,0 7-328,-3 4-159,-2 3-97,0-2-152,1-6-96,4-9-72,1-7-104,3-12-48,3-9-176,3-17-624,1-4-416,-1-18 832,-3-1-160,0-9-128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11.7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3 208 15787,'-1'-6'407,"0"-1"0,0 0-1,1 0 1,0 1-1,0-1 1,1 0-1,0 1 1,2-9 0,-1 10-208,0 0 1,0 1-1,0-1 1,1 1 0,0-1-1,0 1 1,0 0 0,0 1-1,0-1 1,1 0-1,7-5 1,3-1 91,0 0-1,1 1 1,0 0 0,0 2 0,1-1-1,28-7 1,-31 11-167,0 1 1,0 0 0,0 1-1,1 0 1,-1 1-1,1 1 1,-1 0 0,1 0-1,14 4 1,-25-4-99,0 1-1,1 0 1,-1 0 0,0 0 0,0 0 0,0 1 0,0-1-1,0 1 1,0 0 0,0 0 0,-1 0 0,1 0 0,0 0-1,-1 1 1,0-1 0,0 1 0,1-1 0,-2 1 0,1 0 0,0 0-1,0 0 1,-1 0 0,0 0 0,2 5 0,-2-3-12,0 0 0,-1 0 0,1 0 0,-1 0 0,0 0 1,-1 0-1,1 0 0,-1 0 0,0 0 0,0-1 0,0 1 0,-1 0 0,0 0 1,0-1-1,-5 10 0,-2-1 7,0 1 0,-1-1 0,-1 0 0,0-1 0,-1-1 0,-1 0 0,-21 15 0,-102 56 126,105-66-122,60-22-9,-19 2-18,0 0 1,0 1-1,0 1 0,0 0 1,1 0-1,-1 1 0,1 0 1,16 1-1,-22 1-16,-1-1-1,1 1 0,-1 0 1,1 0-1,-1 1 1,1-1-1,-1 1 1,0 0-1,0 0 1,0 0-1,0 1 1,0-1-1,0 1 1,-1 0-1,1 0 0,-1 0 1,0 1-1,0-1 1,0 1-1,0 0 1,3 7-1,-1-1-108,-4-7-27,0 0 0,1 0 0,-1 1 0,1-2 0,0 1 0,0 0 0,0 0 0,0 0 0,0-1 0,0 1 0,1-1 0,-1 0 0,1 0-1,0 0 1,-1 0 0,5 2 0,7-1-311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12.3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22 16275,'1'-1'133,"-1"-1"-1,1 1 0,0 0 1,0-1-1,0 1 0,0 0 0,0 0 1,0 0-1,0-1 0,0 1 0,1 1 1,-1-1-1,0 0 0,1 0 0,-1 0 1,1 1-1,-1-1 0,0 1 0,1-1 1,-1 1-1,1-1 0,0 1 0,-1 0 1,1 0-1,-1 0 0,1 0 0,-1 0 1,1 0-1,-1 0 0,1 0 1,-1 1-1,1-1 0,-1 1 0,1-1 1,-1 1-1,1 0 0,-1-1 0,1 1 1,-1 0-1,1 1 0,3 1 105,-1 1-1,1 0 0,-1 0 1,-1 1-1,1-1 1,-1 1-1,1 0 1,-1 0-1,4 9 0,0 4-34,-1 0-1,-1 0 0,0 1 1,-1 0-1,-2 0 0,1 0 0,-2 1 1,-1-1-1,0 0 0,-4 24 0,0-16-188,-1 0-1,-2 0 1,0 0-1,-2-1 0,-1 0 1,-20 37-1,24-50-5,-2-1 0,1 0-1,-2 0 1,0 0 0,0-1 0,-1-1-1,0 1 1,-1-2 0,0 1 0,0-1 0,-25 14-1,-5-6-60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20.2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266 27 14347,'1'0'154,"0"-1"0,-1 1 0,1-1 0,0 0 0,-1 1 0,1-1 0,0 0 0,-1 1 0,1-1 0,-1 0 0,1 0 0,-1 0 0,1 0 0,-1 0 0,0 1 0,1-1 0,-1 0 0,0 0 0,0 0 0,0 0 0,0 0 0,1 0 0,-2-1 0,1 1 2,-1 1 0,1-1 0,-1 1 0,1-1-1,-1 1 1,0-1 0,1 1 0,-1-1-1,0 1 1,1 0 0,-1-1 0,0 1 0,0 0-1,1 0 1,-1 0 0,0-1 0,0 1-1,0 0 1,1 0 0,-1 0 0,-1 0 0,-4 0 308,-1 1 1,1-1 0,-1 1-1,1 1 1,-10 2 0,6 0-358,0 1 0,0 0 0,0 1 0,1 0 0,-1 0 0,2 1 0,-1 0 0,1 0 0,-8 10 0,5-4-64,2 0 0,-1 0 0,1 1 0,1 1 0,-10 23 0,8-11-45,1 0 1,2 1-1,0-1 0,2 1 0,1 1 1,0 50-1,4-70-2,0 1 1,1 0-1,0 0 1,0-1 0,1 1-1,1-1 1,0 0-1,7 18 1,-8-24-22,-1 0-1,1 0 1,0 0 0,0 0 0,1-1 0,-1 1-1,0-1 1,1 1 0,0-1 0,-1 0 0,1 0-1,0 0 1,0 0 0,0-1 0,1 1 0,-1-1 0,0 0-1,0 0 1,1 0 0,-1 0 0,1-1 0,-1 1-1,1-1 1,-1 0 0,0 0 0,1 0 0,-1 0-1,5-1 1,3-1-235,1-1-1,-1 0 0,0-1 0,0 0 0,0 0 1,18-12-1,-2-1-163,33-26 1,-9 1-161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20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0 124 19996,'2'3'1809,"1"-3"-1281,1 0-224,5 0 848,1-5-320,7-5-376,5-3-144,4-3-160,3-2-64,0 0 0,-2 1-168,-2 2-488,-2 5-288,-7 6-56,-4 4 664,-10 1-200,-2 2-192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21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22 19924,'2'-6'577,"-1"5"-471,-1 0 1,0 0-1,1 0 1,-1 0-1,1 0 0,-1 0 1,1 0-1,0 0 1,-1 0-1,1 1 0,0-1 1,0 0-1,-1 0 1,1 0-1,2 0 0,-3 17 1431,2 46-999,3-1 0,15 77-1,-19-135-533,-1 1-1,1-1 0,0 0 0,0 1 0,0-1 0,0 0 0,1 0 0,-1 1 1,1-1-1,0 0 0,0-1 0,0 1 0,3 3 0,-3-5-2,0 1-1,0-1 0,0 0 1,0 0-1,0-1 1,1 1-1,-1 0 0,0-1 1,0 1-1,1-1 1,-1 0-1,0 0 0,1 0 1,-1 0-1,0 0 1,0 0-1,1 0 0,-1-1 1,0 1-1,4-2 0,14-4-7,-1 0 2,0 1 0,0 1 0,30-2 0,-44 6 1,0 0 0,0 0 1,0 0-1,0 1 0,0 0 0,-1 0 0,1 0 1,5 3-1,-7-3-1,-1 1 1,1-1-1,-1 1 1,0-1-1,1 1 0,-1 0 1,0-1-1,0 1 1,0 1-1,-1-1 1,1 0-1,0 0 0,-1 0 1,1 1-1,0 3 1,0-3 6,-1 0 0,0 0 1,0 0-1,-1 1 1,1-1-1,-1 0 0,1 0 1,-1 0-1,0 1 0,0-1 1,-1 0-1,1 0 1,-1 1-1,1-1 0,-1 0 1,-1 3-1,-1 0 23,1-1 0,-1 1-1,-1-1 1,1 0 0,-1 0 0,1-1 0,-1 1-1,-5 4 1,-4 2 87,0-1-1,0 0 1,-1-1 0,0 0 0,-22 9-1,19-11-33,0 0-1,0-1 1,0 0-1,0-2 1,-1 0-1,0-1 1,0 0-1,-30-1 1,47-2-124,0 0 0,0 0-1,0 0 1,0 0 0,0 0 0,0 0 0,0-1 0,-1 1 0,1 0 0,0-1-1,0 1 1,0-1 0,1 1 0,-1-1 0,-2-1 0,3 2-6,0-1 0,0 1-1,-1 0 1,1-1 0,0 1 0,0-1 0,0 1 0,0-1 0,0 1 0,0 0 0,0-1-1,0 1 1,0-1 0,0 1 0,0-1 0,0 1 0,0 0 0,0-1 0,0 1-1,0-1 1,0 1 0,1-1 0,-1 1 0,0 0 0,1-1 0,2-3-219,0 0 0,0 0 0,0 0 0,1 0-1,4-2 1,-7 5 313,17-15-821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21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 18740,'4'16'1600,"2"8"-1064,0 4-175,7 9 783,4 5-384,3 8-216,1 0-48,-4 9-144,-3 4-48,-9 8-104,-5 2-40,-18 10-168,-8-1-200,-10 4-816,-7-4 920,4-4-120,-2-7-112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25.9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242 527 10026,'-1'-67'10549,"-33"62"-7652,25 5-2839,1 1 1,-1 0 0,1 1-1,0 0 1,-1 0-1,1 1 1,0 0 0,0 0-1,1 1 1,-1 0 0,1 0-1,0 1 1,0 0-1,0 0 1,0 0 0,-5 8-1,4-6-55,1 1 0,1 0-1,0 1 1,0-1 0,1 1 0,0 1-1,0-1 1,1 0 0,0 1 0,1 0-1,0 0 1,0 0 0,0 11 0,2-20-6,1 1 0,0-1 0,0 1 1,0-1-1,-1 0 0,2 1 1,-1-1-1,0 1 0,0-1 0,0 0 1,1 1-1,-1-1 0,1 0 1,-1 1-1,1-1 0,-1 0 1,2 3-1,-1-4 0,0 1-1,-1-1 1,1 0 0,0 1-1,-1-1 1,1 0 0,0 1 0,0-1-1,-1 0 1,1 0 0,0 0-1,0 0 1,-1 0 0,1 1-1,0-1 1,0-1 0,0 1 0,-1 0-1,1 0 1,0 0 0,0 0-1,1-1 1,3-1-10,0 0 0,-1-1 0,1 1 0,0-1 0,-1 0 0,0-1 0,6-5 1,7-8-35,21-31 1,7-7 14,-44 54 31,0 0-1,-1 0 0,1 0 0,0 0 0,0 1 0,0-1 0,0 0 0,1 0 0,-1 1 0,0-1 0,0 1 0,0-1 0,0 1 0,1-1 0,-1 1 0,0 0 0,2-1 0,-2 1 0,0 1 1,0-1-1,0 0 0,0 0 0,-1 1 0,1-1 0,0 0 1,0 1-1,0-1 0,-1 1 0,1-1 0,0 1 0,-1-1 1,1 1-1,0 0 0,-1-1 0,1 1 0,-1 0 1,1 0-1,3 5-6,-1 0-1,-1 1 1,0-1 0,1 0 0,0 10 0,-1-10 6,22 86 65,-5 0 0,10 111 0,-28-186 33,-1 1-1,-1-1 1,0 1-1,-2-1 1,0 1-1,-7 23 0,8-34-53,0 0 0,-1 0 0,0 0 0,0 0-1,0 0 1,-1-1 0,0 0 0,0 0-1,-1 0 1,0 0 0,0 0 0,0-1 0,0 0-1,-1 0 1,0-1 0,0 0 0,-10 6-1,15-9-38,-1-1 0,1 1-1,-1 0 1,0-1 0,1 1-1,-1-1 1,0 1 0,0-1-1,1 0 1,-1 0 0,0 0-1,0 0 1,1 0 0,-1 0-1,0 0 1,1 0 0,-1-1-1,0 1 1,0-1 0,1 1-1,-1-1 1,1 0 0,-1 0-1,0 1 1,1-1 0,0 0-1,-1 0 1,1-1 0,0 1-1,-1 0 1,1 0 0,0-1-1,0 1 1,0-1 0,0 1-1,0-1 1,0 1-1,0-3 1,-2-2 3,1 0 0,0 0-1,1-1 1,-1 1 0,1-1 0,1 1 0,-1-1-1,1 1 1,1-8 0,2-14-20,2 1 0,1 0 0,2 0 0,19-50 0,58-97-61,-83 170 74,67-122 1,24-47-2,-89 165 5,0 0 0,-1 1 1,0-1-1,0 0 0,1-12 1,-17 45-11,12-19 0,-1 0-1,1 0 0,1 0 1,-1 0-1,1 0 1,0 10-1,0-14 1,1 0 0,-1 0-1,0 0 1,0 0 0,1 0 0,-1 0-1,1 0 1,0 0 0,-1 0 0,1 0-1,0 0 1,0 0 0,0 0 0,1-1-1,-1 1 1,0 0 0,1-1-1,-1 1 1,1-1 0,-1 0 0,1 1-1,2 0 1,-3-1 4,0-1-1,0 0 1,0 0 0,0 0-1,0 0 1,0 0 0,0 0-1,0 0 1,0 0 0,0 0-1,0 0 1,0 0 0,0-1-1,0 1 1,0 0 0,0-1-1,0 1 1,0-1 0,0 1 0,-1-1-1,1 1 1,0-1 0,0 0-1,-1 1 1,1-1 0,0 0-1,-1 0 1,1 0 0,-1 1-1,2-3 1,14-28-46,-15 28 38,11-26-85,-2 0 0,-2-1 0,0 0-1,-2 0 1,3-47 0,-9 62-16,-3 20-2,-3 27 40,1 5 62,2 0 1,1 1-1,3-1 1,6 52 0,-7-86 12,0 1 1,1-1 0,0 1-1,0-1 1,0 0-1,0 1 1,1-1 0,-1 0-1,1 0 1,0 0 0,-1 0-1,1 0 1,1 0 0,2 3-1,-4-6 2,0 1-1,0 0 0,0-1 0,0 1 0,0-1 1,0 0-1,0 1 0,0-1 0,0 0 0,0 0 0,1 1 1,-1-1-1,0 0 0,0 0 0,0 0 0,0 0 1,3-1-1,-1 0 4,-1 0 0,1 0 0,0 0 0,0-1 0,0 1 0,-1-1 0,1 1 0,-1-1 0,3-3 0,18-16 24,-2 0 0,-1-2 0,0-1 0,16-26 0,62-110 88,-93 151-109,19-31 40,-2-1 0,-1 0 0,28-83 0,-48 115 17,-4 11-39,-5 10 1,-5 20-2,2 1 0,1 1-1,1 0 1,2 0 0,1 1-1,2 0 1,2-1-1,2 45 1,1-67-18,0 0 1,1-1-1,0 1 1,1-1-1,0 0 0,1 0 1,0 0-1,1 0 1,1 0-1,-1-1 0,1 0 1,1-1-1,0 1 1,0-1-1,1 0 0,15 12 1,-48-49 83,10 9-56,-33-34-69,-78-91-146,125 142 174,-3-2-8,1-1-1,0 1 1,0 0-1,0-1 1,-2-6-1,4 11 12,1-1 1,0 0-1,0 1 0,-1-1 0,1 0 1,0 0-1,0 0 0,0 1 0,0-1 1,0 0-1,0 0 0,0 1 0,0-1 1,0 0-1,1 0 0,-1 1 0,0-1 1,0 0-1,1 0 0,-1 1 0,0-1 1,1 0-1,-1 1 0,1-1 0,-1 1 1,1-1-1,-1 0 0,1 1 0,-1-1 1,1 1-1,0 0 0,-1-1 0,1 1 1,0-1-1,-1 1 0,1 0 0,0-1 1,0 1-1,-1 0 0,1 0 0,0 0 1,0 0-1,0-1 0,13-1-121,1-1 1,-1 2-1,22 0 1,-24 1-201,1 0 0,-1-1 0,0 0 0,1-1 1,14-5-1,-15 0-43,-10-3-128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26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9 18116,'-10'-8'1608,"7"8"-1264,5 1-248,5 2 600,6 4-487,1 5-33,1-2-216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26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177 203 16740,'-4'-5'389,"0"0"0,-1 1 1,1-1-1,-1 1 0,1 0 0,-1 1 1,-1-1-1,-5-3 0,9 6-301,-1 0 0,1 0 0,-1 1 0,0-1 0,1 0 0,-1 1 0,1 0-1,-1-1 1,0 1 0,1 0 0,-1 1 0,0-1 0,1 0 0,-1 1 0,0-1-1,1 1 1,-1 0 0,1 0 0,-1 0 0,1 0 0,-5 3 0,2 0-50,0 0 0,1 0 1,-1 0-1,1 0 0,0 1 0,0-1 1,0 1-1,0 0 0,1 1 1,0-1-1,0 0 0,1 1 0,-4 9 1,3-6-41,1 0 1,-1 1 0,2-1-1,-1 1 1,2 0 0,-1-1-1,2 19 1,-1-27 1,0 1 0,0-1 0,0 0 0,0 0 1,0 0-1,0 0 0,1 1 0,-1-1 0,0 0 0,1 0 0,-1 0 0,0 0 0,1 0 0,0 0 0,-1 0 0,1 0 0,0 0 0,-1 0 0,1 0 1,0 0-1,0 0 0,0-1 0,0 1 0,0 0 0,0 0 0,0-1 0,1 1 0,0-1-1,0 0 1,-1 0-1,1 0 0,0 0 1,0-1-1,-1 1 1,1-1-1,0 1 0,-1-1 1,1 0-1,-1 1 0,1-1 1,-1 0-1,1 0 0,-1 0 1,2-2-1,7-5-9,0-2 1,0 0-1,11-15 0,3-10 33,-1 0-1,-2-1 1,-2-1-1,-1 0 1,-2-2-1,12-43 1,-37 124-23,1-1 1,2 1 0,1 1 0,3-1 0,1 0 0,6 44 0,-5-79 1,1 1 0,1 0-1,-1 0 1,1-1 0,1 1-1,5 12 1,-7-18-1,-1-1 0,1 0 0,0 0 0,0 1-1,0-1 1,0 0 0,0 0 0,0 0 0,0 0 0,0 0 0,0 0 0,0 0 0,0 0 0,1 0 0,-1-1 0,0 1 0,1-1 0,-1 1-1,1-1 1,-1 1 0,0-1 0,1 0 0,-1 1 0,1-1 0,-1 0 0,1 0 0,-1 0 0,1 0 0,-1 0 0,1-1 0,-1 1 0,1 0 0,-1-1-1,0 1 1,1-1 0,-1 1 0,0-1 0,1 0 0,-1 0 0,0 0 0,2-1 0,6-4 2,-1-1 0,-1 1 1,1-2-1,-1 1 0,0-1 1,-1 0-1,9-15 0,35-67 22,-45 81-24,-3 5 0,9-17 17,-1-1 1,0 0 0,8-32 0,-18 54-18,1-1 0,-1 1 0,0-1-1,0 1 1,1-1 0,-1 1 0,0-1 0,0 1 0,0-1 0,0 1 0,1-1-1,-1 0 1,0 1 0,0-1 0,0 1 0,0-1 0,0 1 0,0-1 0,-1 0-1,1 1 1,0-1 0,0 1 0,0-1 0,0 1 0,-1-1 0,1 1 0,0-1 0,-1 0-1,-11 18 15,1 13 11,0-1 1,3 1-1,0 1 1,2 0-1,-3 36 1,8-62-16,0-1 5,0-1-1,1 0 1,0 1 0,-1-1-1,1 1 1,0-1 0,1 1 0,-1-1-1,1 1 1,-1-1 0,1 0-1,0 1 1,0-1 0,2 4-1,-2-6-8,-1-1-1,1 1 0,-1-1 1,0 1-1,1-1 0,-1 1 1,1-1-1,-1 0 1,1 1-1,-1-1 0,1 0 1,0 0-1,-1 1 0,1-1 1,-1 0-1,1 0 0,0 0 1,-1 0-1,1 1 0,-1-1 1,1 0-1,0 0 1,-1 0-1,1-1 0,0 1 1,-1 0-1,1 0 0,-1 0 1,1 0-1,0 0 0,-1-1 1,2 0-1,17-13 127,-16 12-112,27-29 112,-1-2 0,-2 0-1,-1-2 1,21-38 0,-18 30-55,36-50-157,-79 132 183,0 0 0,3 1-1,2 1 1,-8 65 0,17-106-100,1 38 194,-1-37-187,0 0 0,0 0 0,0 0 0,0-1 0,0 1 0,0 0 0,0 0 0,0 0 0,1 0 0,-1 0 0,0 0 0,1 0 0,-1-1 0,1 1 0,-1 0 0,1 0 0,-1-1 0,1 1-1,-1 0 1,1-1 0,0 1 0,0 0 0,-1-1 0,1 1 0,0-1 0,0 1 0,-1-1 0,1 1 0,0-1 0,0 0 0,0 0 0,0 1 0,0-1 0,0 0 0,-1 0 0,1 0 0,1 0 0,2-1 5,0 0 1,0-1 0,0 0 0,-1 0-1,1 0 1,-1 0 0,1 0-1,-1-1 1,0 0 0,0 1-1,0-1 1,0 0 0,4-7-1,32-49-586,-36 52 451,1 1-89,6-11-440,12-27-1,-20 40 564,-1 0 0,1-1 0,-1 1 0,0 0 1,0-1-1,0 1 0,-1-1 0,1 1 0,-1 0 0,0-1 0,-1 1 0,0-9 0,-12-11-604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16.2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 18300,'0'11'2144,"3"-11"-1255,-2-3-545,-1-9 3000,5-4-2303,0-2-449,1-1-88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5.6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93 18508,'6'49'7406,"2"19"-5331,15 123-2242,-22-183 236,1-1 1,0 1 0,5 12-1,-7-19-60,0 0 0,0 0 1,0-1-1,1 1 0,-1 0 0,0-1 0,0 1 0,1 0 1,-1-1-1,1 1 0,-1-1 0,1 1 0,-1 0 0,1-1 1,-1 1-1,1-1 0,-1 1 0,1-1 0,-1 0 0,1 1 1,0-1-1,-1 0 0,1 1 0,0-1 0,0 0 0,-1 0 1,1 1-1,0-1 0,-1 0 0,1 0 0,0 0 1,0 0-1,-1 0 0,1 0 0,0 0 0,0 0 0,-1 0 1,1-1-1,0 1 0,-1 0 0,1 0 0,0-1 0,-1 1 1,1 0-1,0-1 0,-1 1 0,1-1 0,-1 1 0,1-1 1,0 1-1,-1-1 0,1 0 0,10-13 69,0 0-1,-2 0 1,1-1-1,-2 0 1,0-1-1,8-24 1,-3 11-19,5-11-11,8-14-88,-4-1 1,21-73-1,-42 127 8,-1 1 0,0-1 0,0 0 0,1 0-1,-1 1 1,0-1 0,0 0 0,0 0 0,0 0 0,0 1 0,0-1 0,0 0 0,0 0 0,-1 0 0,1 1-1,0-1 1,0 0 0,-1-1 0,0 2-14,1 0-1,0-1 1,-1 1-1,1 0 0,0 0 1,-1 0-1,1 0 1,-1 0-1,1-1 1,-1 1-1,1 0 0,0 0 1,-1 0-1,1 0 1,-1 0-1,1 0 1,0 0-1,-1 1 1,1-1-1,-1 0 0,1 0 1,-1 0-1,1 0 1,-1 1-1,-28 18-1042,11-3 552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27.4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17996,'0'-3'1440,"3"5"-1152,0-1-88,3 3 256,3 4 64,-5-10-384,-4-4-120,0-2-64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28.2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3 17436,'0'0'26,"0"0"1,0 0-1,0 0 0,0 0 1,0 0-1,0 0 1,0 0-1,0 0 0,0 0 1,0 0-1,0-1 1,0 1-1,0 0 0,0 0 1,0 0-1,0 0 1,0 0-1,0 0 0,0 0 1,0 0-1,0 0 1,0-1-1,0 1 0,0 0 1,0 0-1,0 0 1,0 0-1,0 0 0,0 0 1,0 0-1,0 0 1,0 0-1,0 0 1,0 0-1,0 0 0,-1 0 1,1-1-1,0 1 1,0 0-1,0 0 0,0 0 1,0 0-1,0 0 1,0 0-1,0 0 0,0 0 1,0 0-1,-1 0 1,1 0-1,0 0 0,0 0 1,0 0-1,0 0 1,0 0-1,0 0 0,0 0 1,0 0-1,0 0 1,-1 0-1,-5 7 478,-7 14-152,3 4-122,1 0 0,1 1 0,1 0-1,1 0 1,2 1 0,0 0 0,2 0 0,1-1-1,1 1 1,2 0 0,0 0 0,7 29 0,-8-51-216,1 0 0,-1 0 1,1 0-1,0 0 1,0-1-1,1 1 1,-1 0-1,1-1 1,0 0-1,6 7 0,-7-10-8,-1 1 0,1-1 0,0 0 0,0 1 0,0-1 0,-1 0-1,1 0 1,0-1 0,0 1 0,1 0 0,-1-1 0,0 1 0,0-1-1,0 1 1,0-1 0,0 0 0,1 0 0,-1 0 0,0 0-1,0 0 1,0-1 0,0 1 0,0-1 0,1 1 0,-1-1 0,0 0-1,2-1 1,3-2 2,0-1 0,0 1 0,0-1 0,-1 0 0,0-1 0,0 1 0,0-1-1,-1-1 1,0 1 0,8-13 0,3-8 28,17-41 0,-20 38-23,-1-1 1,-1 0-1,-1-1 0,9-59 1,-19 90-16,0 0 0,1 0 1,-1 0-1,0 0 0,0-1 1,1 1-1,-1 0 1,0 0-1,0 0 0,-1 0 1,1 0-1,0 0 0,0 0 1,0 0-1,-1-1 0,0 0 1,-8 26-27,-5 36 67,3 0 1,2 1 0,-1 111-1,10-166-19,1 1 0,-1-1 0,1 1 0,0-1-1,0 0 1,4 9 0,-5-14-14,0 0-1,1 0 1,-1 0 0,1 0-1,-1 0 1,1 0 0,-1 0-1,1-1 1,0 1 0,-1 0-1,1-1 1,0 1 0,0 0-1,-1-1 1,1 1-1,0-1 1,0 1 0,0-1-1,1 1 1,-1-1 2,1 0-1,-1 0 1,0 0-1,1 0 1,-1 0 0,0 0-1,1-1 1,-1 1-1,0 0 1,1-1 0,-1 1-1,0-1 1,0 1-1,0-1 1,0 0 0,1 0-1,-1 1 1,1-3-1,11-9 28,0-1-1,-1-1 1,0 0-1,-1 0 1,15-28-1,-13 22-21,0 0 0,22-25 0,-34 44-14,0 1 0,-1-1 0,1 0 1,-1 1-1,1-1 0,0 1 0,-1-1 0,1 1 1,0-1-1,0 1 0,-1-1 0,1 1 0,0 0 1,0-1-1,0 1 0,0 0 0,-1 0 0,1-1 1,0 1-1,1 0 0,-1 0 1,-1 1 1,1-1-1,-1 0 0,1 1 0,-1-1 0,1 0 1,-1 1-1,0-1 0,1 0 0,-1 1 0,1-1 1,-1 1-1,0-1 0,1 1 0,-1-1 0,0 1 1,0-1-1,1 1 0,-1-1 0,0 1 1,0 0-1,0 0 0,2 5 11,-1 1 1,-1 0-1,1 13 0,-1-17-4,-7 146 421,7-148-409,0 1 1,0-1 0,0 0-1,0 1 1,0-1-1,0 0 1,0 1-1,1-1 1,-1 0-1,0 0 1,1 1-1,-1-1 1,1 0-1,-1 0 1,1 1-1,0-1 1,-1 0-1,2 1 1,-1-2-10,-1 0 0,1 0-1,-1 1 1,1-1 0,0 0 0,-1 0 0,1 0 0,-1 0 0,1 0-1,0 0 1,-1 0 0,1-1 0,-1 1 0,1 0 0,0 0-1,-1 0 1,1 0 0,-1-1 0,1 1 0,-1 0 0,1-1 0,-1 1-1,1 0 1,-1-1 0,1 1 0,0-1 0,6-6 64,0 0 0,-1-1 0,9-11 0,-10 12-39,4-5 18,9-12 57,26-26 0,-40 45-113,1 0-1,0 1 1,0-1 0,1 1-1,-1 0 1,1 1-1,0-1 1,0 1-1,0 1 1,0-1 0,10-2-1,-15 5 1,1-1-1,-1 1 1,0 0-1,0 0 1,1 0-1,-1 0 0,0 0 1,1 0-1,-1 1 1,0-1-1,1 0 1,-1 1-1,0-1 1,0 1-1,1-1 1,-1 1-1,0 0 1,0-1-1,0 1 1,0 0-1,2 1 0,-2 0-1,1 0-1,0 1 0,-1-1 0,1 0 0,-1 1 0,0-1 1,0 1-1,0-1 0,1 6 0,1 5-12,-2 0 0,0 0-1,0 19 1,-1-26 11,-2 18 2,1-18 36,1 0 0,-1-1 0,1 1 0,0-1 0,0 1 0,1 0 0,0-1 0,1 6 0,-2-10-26,1-1 1,-1 0 0,0 0 0,0 1 0,0-1 0,1 0 0,-1 0 0,0 1 0,1-1 0,-1 0 0,0 0 0,1 0 0,-1 1 0,0-1 0,1 0 0,-1 0 0,0 0 0,1 0 0,-1 0 0,0 0 0,1 0 0,-1 0 0,1 0 0,-1 0 0,0 0 0,1 0 0,-1 0 0,0 0 0,1 0 0,-1 0 0,0 0 0,1-1 0,-1 1 0,1 0 0,12-9 126,1-5-36,-1-1 1,-1-1 0,0 0-1,12-23 1,7-8 32,-18 28-104,29-40-38,-37 53-10,0 1 0,0-1 0,0 1 0,0 1 0,1-1 0,0 1 0,7-5 0,-12 9 18,0 0-1,-1-1 1,1 1 0,0 0-1,0 0 1,-1 0-1,1-1 1,0 1 0,0 0-1,0 0 1,0 0 0,-1 0-1,1 0 1,0 1-1,0-1 1,-1 0 0,1 0-1,0 1 1,0-1-1,0 0 1,-1 1 0,1-1-1,0 0 1,-1 1 0,1-1-1,0 1 1,-1-1-1,1 1 1,-1 0 0,1-1-1,-1 1 1,1-1 0,-1 1-1,1 0 1,-1 0-1,0-1 1,1 1 0,-1 0-1,0 0 1,0-1 0,1 1-1,-1 0 1,0 1-1,7 36-123,-7-38 127,-1 40-72,0-3-76,2-30 73,3-14 13,2-11-4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28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95 15827,'-3'5'434,"-12"13"685,0 2 0,2 0 0,0 1 0,2 0 1,-11 26-1,20-33-1019,2-14-102,0 1 0,0-1 1,0 0-1,1 0 0,-1 0 0,0 1 0,0-1 1,0 0-1,0 0 0,0 0 0,0 1 0,1-1 1,-1 0-1,0 0 0,0 0 0,0 0 0,1 0 0,-1 1 1,0-1-1,0 0 0,0 0 0,1 0 0,-1 0 1,0 0-1,0 0 0,1 0 0,-1 0 0,0 0 1,0 0-1,1 0 0,-1 0 0,25-9-256,-9 0 82,0 1 1,0 1-1,1 0 1,27-6-1,-40 12 161,1 0 0,0 1 0,0-1 0,-1 1 0,1 0 0,0 0 0,0 1-1,0-1 1,-1 1 0,1 0 0,0 0 0,-1 1 0,1-1 0,-1 1 0,1 0 0,-1 0 0,0 1 0,0-1 0,0 1-1,0 0 1,0 0 0,4 4 0,-3 0 23,1-1 1,-1 1-1,-1 0 0,1 1 0,-1-1 1,0 1-1,-1 0 0,0-1 0,4 15 0,-4-8 48,0 0-1,-2 0 1,0 0-1,0 0 1,-2 20-1,-2-8 138,-1 0 0,-1-1 1,-2 1-1,0-1 0,-21 45 0,18-48 33,-2 0 0,-15 22 0,21-36-132,0 1 0,-1-1 0,0-1-1,0 1 1,-1-1 0,1 0 0,-14 8-1,19-14-72,0 0-1,0 0 1,0 1-1,0-1 1,0-1-1,0 1 1,0 0-1,-1 0 0,1-1 1,0 0-1,0 1 1,-1-1-1,1 0 1,0 0-1,0 0 1,-1 0-1,1 0 1,-4-2-1,4 1-8,0 0 0,0 0 0,1 0-1,-1 0 1,0 0 0,1-1 0,-1 1 0,1-1-1,0 1 1,0-1 0,-1 1 0,1-1 0,0 0 0,0 1-1,0-1 1,1 0 0,-2-2 0,0-4 1,0-1 1,0 1 0,1-1-1,0 1 1,0-1 0,1 1-1,0-1 1,2-12-1,3-3-9,1-1 0,1 1 0,1 0 0,1 0 0,24-44-1,76-102-52,-53 92 50,-30 45 3,-1-1 1,-2-1-1,33-70 0,-47 78 6,-9 27-10,0 0 1,0 1-1,0-1 0,-1 0 1,1 0-1,0 0 0,-1 0 1,1 1-1,0-1 1,0 0-1,-1 0 0,1 0 1,0 0-1,-1 0 1,1 0-1,0 0 0,0 0 1,-1 0-1,1 0 0,0 0 1,-1 0-1,1 0 1,0 0-1,-1 0 0,1 0 1,0 0-1,0 0 1,-1 0-1,1-1 0,0 1 1,-1 0-1,1 0 0,0 0 1,0 0-1,-1-1 1,1 1-1,0 0 0,0 0 1,0 0-1,-1-1 1,1 1-1,0 0 0,0-1 1,0 1-1,0 0 1,0 0-1,-1-1 0,1 1 1,0 0-1,0-1 0,0 1 1,0 0-1,0 0 1,0-1-1,0 1 0,0 0 1,0-1-1,0 1 1,0 0-1,0-1 0,0 1 1,0 0-1,1-1 0,-1 1 1,-18 16 11,7-2-1,0 0 1,2 1-1,-1 0 0,2 1 1,0 0-1,1 0 0,1 0 1,1 1-1,0 0 0,1 1 1,-3 23-1,7-38-25,0 0 0,0 0-1,0 0 1,0 0 0,1 0 0,-1 0-1,1 0 1,0 0 0,0 0 0,0-1-1,0 1 1,2 3 0,-2-4 30,0-1 0,0 0 1,0 0-1,0 0 0,0 0 1,1 0-1,-1 0 0,0 0 1,0-1-1,1 1 0,-1 0 0,1-1 1,-1 1-1,1 0 0,-1-1 1,1 0-1,-1 1 0,1-1 1,-1 0-1,1 0 0,-1 0 1,1 0-1,-1 0 0,1 0 0,2-1 1,2 0 7,0-1-1,-1 1 1,1-1 0,0 0-1,-1-1 1,1 1 0,-1-1-1,8-5 1,18-18 38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29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45 16988,'2'5'266,"0"0"1,0 0-1,0 0 1,-1 1 0,0-1-1,0 1 1,0-1-1,-1 1 1,0 5 0,1 3 107,3 99 1947,-3-50-1109,15 103-1,-15-162-1171,0 1 0,0-1 0,0 0 0,0 0 0,1 0 1,-1 0-1,1 0 0,3 5 0,-4-8-33,0 0-1,-1-1 1,1 1 0,0 0 0,0-1-1,0 1 1,0 0 0,0-1 0,0 0-1,0 1 1,0-1 0,0 1 0,0-1-1,0 0 1,0 0 0,0 0 0,0 1-1,0-1 1,0 0 0,0 0 0,0 0-1,0-1 1,0 1 0,0 0 0,0 0 0,0-1-1,0 1 1,0 0 0,0-1 0,0 1-1,0-1 1,0 1 0,0-1 0,0 0-1,1-1 1,10-7 5,-1 0 0,0-1 0,0-1 1,-1 0-1,-1 0 0,1-1 0,12-22 0,-5 9 2,86-143 41,11-16-56,-113 183-2,-1-1-1,1 1 0,0 0 0,0-1 0,0 1 0,0 0 1,0 0-1,0-1 0,0 1 0,1 0 0,-1 0 0,0 0 1,1 1-1,1-2 0,-3 3-34,0-1 0,1 1-1,-1 0 1,0 0 0,0 0 0,0-1 0,0 1 0,0 0 0,0 0-1,0 0 1,0 0 0,0-1 0,0 1 0,-1 0 0,1 0 0,0 0-1,0-1 1,-1 2 0,-18 48-1979,18-46 1925,-1-1-1,0 0 0,0-1 0,0 1 1,0 0-1,0 0 0,-1-1 1,1 1-1,-5 2 0,-11 8-557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30.0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16428,'6'49'1584,"-2"-3"-872,2-2-248,0-8 784,4-4-239,0-15-297,4-7-184,1-15-520,-2-7-288,7-8-648,2-2-153,-1-4 761,1-1-232,-3 3-232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31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12 603 15971,'-1'-1'146,"0"1"0,1-1 0,-1 0 0,0 1 0,0-1-1,0 0 1,1 0 0,-1 1 0,0-1 0,1 0 0,-1 0 0,1 0-1,-1 0 1,1 0 0,0 0 0,-1 0 0,1 0 0,-1-2-1,2 3-72,-1 0 0,1-1-1,-1 1 1,1-1-1,-1 1 1,1 0 0,-1 0-1,1-1 1,-1 1-1,1 0 1,-1 0 0,1 0-1,-1-1 1,1 1 0,0 0-1,-1 0 1,1 0-1,-1 0 1,1 0 0,-1 0-1,1 0 1,0 0-1,-1 0 1,1 1 0,-1-1-1,1 0 1,-1 0-1,1 0 1,0 1 0,-1-1-1,1 1 1,6 0 5,0 0 0,-1 0 0,1 0 0,0-1 0,-1 0 0,1 0 0,0-1 0,-1 0 1,1 0-1,-1-1 0,1 0 0,-1 0 0,0 0 0,0-1 0,0 0 0,0 0 0,8-5 0,-5 2-49,0 0 0,-1-1 1,0 0-1,0 0 0,-1-1 0,1 0 0,-2 0 0,1-1 0,-1 0 0,5-10 1,-9 16-15,-1 0 0,0 0 0,0 0 0,0 0 0,0 0 1,0 0-1,-1 0 0,1 0 0,-1 0 0,0 0 0,0 0 1,0 0-1,0 0 0,-1-3 0,0 4-6,1 1 1,-1-1-1,0 1 0,1-1 1,-1 1-1,0 0 0,0 0 1,0-1-1,0 1 1,0 0-1,0 0 0,0 0 1,0 0-1,0 0 0,-1 0 1,1 1-1,0-1 0,-1 0 1,1 0-1,0 1 0,-1-1 1,1 1-1,-1 0 1,1-1-1,-1 1 0,1 0 1,-1 0-1,1 0 0,-3 0 1,-2 0 7,1 1 0,-1 0 0,0 0 0,1 0-1,-1 0 1,1 1 0,0 0 0,0 1 0,0-1 0,0 1 0,0 0 0,0 0 0,1 0 0,-1 1 0,1-1 0,0 1 0,-7 8 0,4-4-6,1 0-1,0 0 1,1 1-1,-1 0 1,2 0-1,-1 0 1,1 0-1,1 1 1,-3 11-1,4-11-2,0 0 0,1 0-1,0 0 1,1 0-1,1 12 1,-1-21-6,0 1 0,0 0 0,1 0 0,-1 0 0,1 0 0,-1 0 0,1-1 0,0 1 0,0 0 0,0 0 0,0-1 0,0 1 0,0-1 0,0 1 0,2 1 1,-2-3-2,0 1 1,0 0 0,1-1 0,-1 1 0,0-1 0,1 1 0,-1-1-1,0 0 1,1 0 0,-1 1 0,1-1 0,-1 0 0,0 0 0,1 0-1,-1-1 1,1 1 0,-1 0 0,0 0 0,1-1 0,-1 1 0,0-1-1,1 1 1,1-2 0,6-3-8,0 0 0,0-1 0,0 0 0,-1 0-1,0-1 1,8-8 0,44-51-107,-47 51 92,-4 4 7,34-38-181,51-79 1,-92 126 196,0-1 1,-1 1-1,1-1 1,-1 0-1,1 0 1,-1 0-1,0 0 1,0 0-1,0 0 1,-1 0-1,1 0 1,-1 0-1,1 0 1,-1-6-1,-8-2 92,4-40-293,4 40 138,-1 0 1,0 0-1,0 0 0,-5-16 0,6 26 59,0 0-1,-1 0 1,1 0 0,0 0-1,0 0 1,-1 0 0,1 1-1,-1-1 1,1 0 0,-1 0 0,1 0-1,-1 1 1,1-1 0,-1 0-1,0 0 1,1 1 0,-1-1-1,0 1 1,0-1 0,1 0 0,-1 1-1,0 0 1,0-1 0,0 1-1,-1-1 1,1 1 4,0 0 0,-1 1 0,1-1 0,0 0 0,0 1 0,0-1 0,0 1 0,0 0 0,0-1 0,0 1 0,0 0 0,0-1 0,0 1 0,0 0 0,1 0-1,-1 0 1,-1 1 0,-5 8 54,1 0-1,0 0 1,-6 13-1,10-18-13,-70 153 948,59-125-626,2 1 0,-13 64-1,24-96-349,0-1 0,-1 1 0,1-1 0,0 1 0,-1 0 0,1-1 0,0 1-1,0 0 1,1-1 0,-1 1 0,0-1 0,0 1 0,1 0 0,-1-1 0,1 1-1,-1-1 1,1 1 0,1 1 0,-2-3-9,1 1 1,0-1-1,-1 0 1,1 0-1,0 1 0,0-1 1,-1 0-1,1 0 0,0 0 1,0 0-1,0 0 1,-1 0-1,1 0 0,0 0 1,0 0-1,-1 0 1,1 0-1,0 0 0,0 0 1,-1-1-1,1 1 0,0 0 1,-1-1-1,1 1 1,1-1-1,7-5 8,-1 1 0,0-2-1,15-12 1,-22 17-14,26-24 2,-12 11-11,1 0 0,1 1 1,-1 1-1,29-17 0,-43 28 6,0 1 0,0 0 0,1 0 0,-1 0 0,0 1 0,0-1-1,0 0 1,1 1 0,-1 0 0,0-1 0,0 1 0,1 0 0,-1 0 0,0 0 0,1 0 0,-1 1 0,0-1 0,0 1 0,1-1 0,2 2 0,-3 0 1,0-1 0,0 1 0,0-1 0,0 1 0,0 0 0,0 0 0,-1 0 0,1 0-1,-1 0 1,0 0 0,1 1 0,-1-1 0,0 0 0,0 1 0,0-1 0,-1 1 0,1-1 0,0 4 0,1 11-4,0 0 0,-1-1 0,-2 24-1,0-23 17,1 0 0,3 27-1,-3-44-7,0 1-1,0-1 1,0 0 0,0 1-1,0-1 1,0 0-1,0 1 1,0-1-1,0 0 1,0 1-1,0-1 1,0 0-1,0 1 1,0-1-1,0 0 1,1 1-1,-1-1 1,0 0-1,0 1 1,0-1-1,1 0 1,-1 0-1,0 1 1,0-1 0,1 0-1,-1 0 1,0 0-1,0 1 1,1-1-1,-1 0 1,0 0-1,1 0 1,-1 0-1,0 0 1,1 1-1,-1-1 1,0 0-1,1 0 1,-1 0-1,0 0 1,1 0-1,-1 0 1,0 0-1,1 0 1,-1 0 0,0 0-1,1-1 1,-1 1-1,0 0 1,1 0-1,-1 0 1,0 0-1,0 0 1,1 0-1,-1-1 1,0 1-1,1 0 1,-1 0-1,0-1 1,0 1-1,0 0 1,1 0-1,-1-1 1,0 1-1,15-18 24,50-107-254,-26 45-282,-38 78 468,0 0 0,0 0 1,0 1-1,0-1 0,0 0 0,1 1 0,-1-1 0,1 1 0,2-3 0,3 4-297,-1 13 133,-4-5 121,-1-3 44,0 1 0,1 0-1,0 0 1,0-1 0,5 10-1,-7-14 42,1 0 0,-1-1 0,1 1 1,-1 0-1,1-1 0,-1 1 0,1-1 0,0 1 0,-1-1 0,1 1 0,0-1 0,0 1 0,-1-1 0,1 0 0,0 1 0,0-1 0,-1 0 0,1 1 0,1-1 0,-1 0 3,1 0-1,-1-1 1,0 1-1,1 0 1,-1 0-1,0-1 1,0 1-1,1-1 1,-1 1-1,0-1 1,0 0-1,0 1 1,0-1-1,0 0 1,0 0-1,2-1 1,5-7-1,1 0 1,-1-1-1,0 0 0,-1-1 1,0 1-1,-1-1 1,6-14-1,30-85 15,-35 91-11,6-20-69,-2 0-1,13-79 0,-24 110 38,-3 15 30,-4 19 12,-16 172 437,22-168-299,1 0 0,2 1 1,0-1-1,12 47 0,-13-71-120,1 0 0,0 0 0,0-1 0,1 1 0,0 0 0,0-1 0,0 1 0,0-1 0,1 0 0,0 0 0,9 8 0,-12-12-31,1 1-1,0-1 0,0 0 0,0 0 1,-1 0-1,1 0 0,1 0 0,-1 0 1,0-1-1,0 1 0,0-1 0,0 1 1,0-1-1,0 0 0,1 0 0,-1 0 1,0 0-1,0 0 0,0-1 1,0 1-1,1 0 0,-1-1 0,0 0 1,0 1-1,0-1 0,0 0 0,0 0 1,0 0-1,0-1 0,-1 1 0,1 0 1,0-1-1,-1 1 0,1-1 0,2-2 1,-3 3-2,1 0 1,-1-1-1,0 1 1,0 0 0,1-1-1,-1 1 1,0 0 0,0-1-1,0 1 1,-1-1-1,1 0 1,0 1 0,-1-1-1,1 1 1,-1-1 0,1 0-1,-1 0 1,0 1-1,1-1 1,-1 0 0,0 0-1,0 1 1,-1-4-1,0 3 4,0 0 0,0 0-1,0 0 1,0 0-1,-1 1 1,1-1-1,-1 0 1,1 1-1,-1-1 1,0 1-1,1 0 1,-1-1-1,0 1 1,0 0 0,-4-2-1,-8-2 39,0 0-1,0 0 1,0 2 0,-18-3-1,13 4 3,3 0 105,27 1-31,15 1-99,-1-2 0,1-1 0,0-1 0,-1-1 0,0-1 0,0-1 0,0-2 0,-1 0 0,0-1 0,-1-2 0,0 0 0,-1-2 0,38-30 0,-58 43-14,0-1 1,0 1 0,0-1 1,-1 0-1,1 1 1,0-1-1,-1 0 0,0 0 1,1 0-1,-1 0 1,0 0-1,0 0 0,1-3 1,-2 5-5,0-1-1,0 1 1,1 0 0,-1 0 0,0 0-1,0 0 1,0 0 0,0 0 0,0-1-1,0 1 1,0 0 0,0 0 0,0 0-1,0 0 1,0 0 0,0 0 0,0-1-1,0 1 1,0 0 0,0 0 0,0 0-1,0 0 1,0 0 0,-1 0 0,1-1-1,0 1 1,0 0 0,0 0 0,0 0-1,0 0 1,0 0 0,0 0 0,0 0-1,0-1 1,0 1 0,-1 0 0,1 0-1,0 0 1,0 0 0,0 0 0,0 0-1,0 0 1,0 0 0,-1 0 0,1 0-1,0 0 1,0 0 0,-9 3 22,-10 10 14,7-2-5,1 0 1,0 1-1,1 0 0,0 1 1,-10 17-1,15-21-17,0 0-1,1 0 1,-1 0-1,2 0 1,0 1 0,0-1-1,0 1 1,1 0-1,-1 15 1,3-23-43,0 1 0,0-1 1,0 1-1,0-1 0,1 0 0,-1 1 1,0-1-1,1 1 0,0-1 1,0 0-1,-1 1 0,1-1 0,1 0 1,-1 0-1,0 1 0,1-1 0,-1 0 1,1 0-1,-1-1 0,1 1 0,0 0 1,0-1-1,0 1 0,0-1 0,0 1 1,0-1-1,4 2 0,-2-2-38,1 1-1,0-1 0,0 0 0,0-1 1,-1 1-1,1-1 0,0 0 0,0 0 1,0-1-1,0 1 0,0-1 0,9-3 1,21-8-268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33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182 10 17844,'3'-9'1917,"-11"24"-1166,-44 123 1682,-12 24-2153,3-26-277,71-144-258,19-34-280,-2 0-1,32-72 1,-42 82 322,6-16-74,24-43-130,-47 90 423,1 0 1,-1 0-1,1 0 0,0 0 1,-1 0-1,1 0 1,0 0-1,0 0 1,-1 0-1,1 0 0,0 0 1,0 1-1,0-1 1,0 0-1,0 1 1,0-1-1,2 0 1,-3 1 0,1 0 0,-1 1 0,1-1 0,-1 0 0,0 0 0,1 0 0,-1 1 0,1-1 0,-1 0 0,0 1 0,1-1 0,-1 0 0,0 1 0,1-1 1,-1 1-1,0-1 0,0 0 0,1 1 0,-1-1 0,0 1 0,0-1 0,0 1 0,0-1 0,0 1 0,1-1 0,-1 1 0,0 0 0,2 45 333,-2-44-332,-3 76 410,-5 0-1,-30 138 0,38-214-414,-2 5 17,1 0 0,-2 0 0,1 0 0,-4 7 0,6-14-17,-1 1-1,1-1 0,0 1 1,-1 0-1,1-1 0,0 1 1,-1-1-1,1 1 0,-1-1 1,1 1-1,-1-1 0,1 0 1,-1 1-1,0-1 0,1 0 1,-1 1-1,1-1 0,-1 0 1,0 0-1,1 1 0,-2-1 1,1 0-3,0-1 1,0 1 0,0 0 0,0-1-1,1 1 1,-1-1 0,0 1 0,0-1-1,0 1 1,1-1 0,-1 1 0,0-1 0,0 0-1,1 0 1,-1 1 0,1-1 0,-1 0-1,1 0 1,-2-1 0,-6-13-26,0 1-1,0-1 1,-9-28 0,14 35 5,1-1-1,0 1 1,0-1 0,1 0-1,0 0 1,1 1 0,0-1-1,1-17 1,0 24 23,-1 0 0,1 1 0,-1-1 0,1 0 1,-1 1-1,1-1 0,0 0 0,0 1 0,0-1 0,0 1 0,0 0 1,0-1-1,0 1 0,1 0 0,-1-1 0,0 1 0,1 0 0,1-1 1,0 0 4,0 1 1,1-1-1,-1 1 1,0 0 0,1 0-1,-1 0 1,1 1-1,5-1 1,7 0 34,0 2-1,-1 0 1,22 4-1,-24-3-8,9 1 7,-1 0-11,-1 0 1,33 10-1,-51-13-28,-1 1 0,0 0 0,0 0-1,0-1 1,0 1 0,0 0 0,-1 0 0,1 0 0,0 0-1,0 0 1,-1 0 0,1 0 0,0 0 0,-1 0 0,1 2-1,0-2 20,-1-1-1,0 1 0,0-1 0,0 1 0,1-1 0,-1 1 1,0-1-1,0 1 0,0-1 0,0 1 0,0-1 0,0 1 0,0-1 1,0 1-1,0-1 0,0 0 0,0 1 0,0-1 0,-1 1 1,1-1-1,0 1 0,0-1 0,0 1 0,-1-1 0,1 1 1,0-1-1,-1 0 0,1 1 0,0-1 0,-1 0 0,1 1 1,0-1-1,-1 0 0,1 1 0,-1-1 0,1 0 0,0 0 0,-1 1 1,1-1-1,-1 0 0,1 0 0,-1 0 0,0 0 0,1 0 13,-1 0 0,1 0 0,-1 0-1,1-1 1,-1 1 0,1 0-1,-1-1 1,1 1 0,0 0-1,-1-1 1,1 1 0,-1 0 0,1-1-1,0 1 1,-1-1 0,1 1-1,0-1 1,0 1 0,-1 0 0,1-1-1,0 1 1,0-1 0,0 1-1,0-1 1,0 0 0,-1 1 0,1-1-1,0 1 1,0-1 0,0 1-1,0-1 1,0 1 0,1-1-1,-1 0 1,0-27 481,1 23-372,3-35 279,-4 37-437,1 0-1,-1 0 1,1 0-1,0 0 1,0 0-1,0 0 1,1 0-1,-1 0 1,0 1-1,4-5 1,-3 6-98,0 0 0,0 1 0,1-1 0,-1 1 0,0 0 1,0 0-1,0-1 0,0 1 0,0 0 0,0 1 0,1-1 0,-1 0 0,0 1 0,0-1 1,0 1-1,0-1 0,0 1 0,3 2 0,4-1-501,1 1 92,1-1 0,0 0 1,0-1-1,-1 0 1,1-1-1,0 0 1,0-1-1,0 0 1,-1-1-1,1 0 1,0 0-1,-1-1 0,0-1 1,0 0-1,0 0 1,0-1-1,-1 0 1,14-10-1,-14 9 751,-2-1 0,1 0 0,-1 0-1,0-1 1,-1 0 0,0 0 0,8-13 0,-20 47 4459,5 27-4162,1-44-279,1 18-189,2 0 0,9 38 0,1 17 123,4 245 1072,-17-322-1215,0 4 122,0 0-1,0 0 0,-1-1 0,-3 14 1,4-21-127,0 0 0,-1 0 1,1 0-1,0 0 1,-1 0-1,1 0 0,-1-1 1,1 1-1,-1 0 1,0 0-1,1 0 0,-1-1 1,0 1-1,1 0 1,-1-1-1,0 1 1,0 0-1,1-1 0,-3 2 1,2-2 4,-1 0 0,1 0 0,0 0 0,-1 0 0,1-1 0,0 1 0,-1 0 0,1 0 0,0-1 0,0 1 0,-1-1 0,1 1 0,0-1 0,0 1 0,0-1 0,0 0 0,0 0 0,0 0 0,-2-1 0,-6-6 17,1 0 0,0-1 0,0 1 1,1-1-1,0-1 0,0 0 0,1 0 0,1 0 1,0 0-1,0-1 0,1 0 0,0 0 0,1 0 1,0 0-1,-2-17 0,4 15-103,0 0-1,1 0 1,0 0-1,1 0 1,0 1-1,1-1 1,1 0-1,0 1 1,0-1-1,1 1 1,1 0-1,0 0 1,13-20 0,6-1-175,50-54 0,-51 62 225,-1 0 0,0-2-1,21-37 1,-46 72 61,0 1-1,0-1 1,1 1-1,0 0 1,0 0-1,1-1 1,0 1-1,1 0 1,0 0-1,1 0 0,2 16 1,-3-24-58,1 1 0,-1-1 1,1 1-1,0-1 0,0 1 0,0-1 0,-1 1 1,1-1-1,0 0 0,1 0 0,-1 1 0,0-1 1,0 0-1,0 0 0,1 0 0,-1 0 1,1 0-1,-1-1 0,0 1 0,1 0 0,0-1 1,-1 1-1,1-1 0,-1 1 0,1-1 0,0 0 1,-1 0-1,1 1 0,-1-1 0,1 0 1,0-1-1,-1 1 0,1 0 0,2-1 0,4-1 7,-1 0-1,1 0 0,-1-1 0,0 0 0,0 0 0,6-5 1,11-8 20,-1 0 1,24-23-1,-29 23-25,0 0 0,2 2-1,33-20 1,-52 33-8,0 0 1,1 1-1,-1-1 0,0 0 0,0 1 1,1-1-1,-1 1 0,0-1 0,1 1 1,-1 0-1,0 0 0,1-1 0,-1 1 1,1 0-1,-1 0 0,0 1 1,1-1-1,-1 0 0,1 0 0,-1 1 1,0-1-1,1 0 0,1 2 0,-2-1-1,0 1 0,1-1 0,-1 1-1,0-1 1,0 1 0,0 0 0,0 0 0,0 0-1,-1-1 1,1 1 0,-1 0 0,1 0-1,-1 0 1,1 0 0,-1 3 0,2 16-19,-2-15 16,1 0 0,-1 0 0,1 0 1,0 0-1,1 0 0,-1 0 1,1-1-1,0 1 0,1-1 0,-1 1 1,5 6-1,-5-11 6,-1 0-1,1 0 1,-1 1 0,1-1 0,0-1-1,0 1 1,-1 0 0,1 0-1,0-1 1,0 1 0,0-1 0,0 1-1,0-1 1,0 0 0,0 0-1,0 0 1,0 0 0,0 0 0,0 0-1,0 0 1,0-1 0,0 1-1,-1-1 1,1 0 0,0 1 0,2-2-1,5-2-15,1-1 0,-1 1 0,13-10 0,5-7-163,33-30 0,-38 30-146,47-33 0,-66 52 275,0 0 1,0 1 0,0-1-1,1 0 1,-1 1-1,0 0 1,6-1 0,-9 1 39,1 1 1,0 0-1,-1 0 1,1 1-1,0-1 1,-1 0-1,1 0 1,-1 0-1,1 0 1,0 0-1,-1 1 1,1-1-1,0 0 1,-1 1-1,1-1 1,-1 0-1,1 1 1,-1-1 0,1 1-1,-1-1 1,1 1-1,-1-1 1,1 1-1,-1-1 1,0 1-1,1-1 1,-1 1-1,0 0 1,1-1-1,-1 1 1,0-1-1,0 1 1,0 0-1,0-1 1,0 1-1,1 0 1,-1-1-1,0 1 1,0 0-1,-1-1 1,1 1-1,0 1 1,0 8-1,-1 0 0,-1 0 0,1-1 0,-4 11 0,3-11 49,-1 1-1,2 0 1,-1-1 0,1 15 0,1-23-34,0-1 0,0 1 1,0-1-1,0 0 0,0 1 0,0-1 1,0 0-1,0 1 0,0-1 0,0 0 1,0 1-1,0-1 0,1 0 0,-1 1 1,0-1-1,0 0 0,0 1 0,0-1 1,1 0-1,-1 0 0,0 1 0,0-1 1,1 0-1,-1 0 0,0 1 0,0-1 1,1 0-1,-1 0 0,0 0 0,1 1 1,-1-1-1,0 0 0,1 0 0,12-5 114,10-17 23,-6 3-60,-9 9-93,0 0 0,1 0 1,0 1-1,1 0 0,0 1 0,0 0 0,13-7 1,-22 14 3,-1 1 1,1 0-1,-1 0 1,1-1-1,0 1 1,-1 0-1,1 0 1,0 0-1,-1 0 1,1 0-1,-1 0 1,1 0-1,0 0 1,-1 0-1,1 0 1,0 0-1,-1 1 1,1-1 0,-1 0-1,1 0 1,0 1-1,-1-1 1,1 0-1,-1 1 1,1-1-1,-1 0 1,1 1-1,-1-1 1,1 1-1,-1-1 1,1 1-1,-1-1 1,0 1-1,1-1 1,-1 1-1,0-1 1,0 1-1,1 0 1,-1-1-1,0 1 1,0-1-1,0 1 1,0 0-1,1-1 1,-1 1-1,0 0 1,0-1 0,0 1-1,-1 0 1,1 0-1,-1 34-928,-12 2 496,7-26 217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35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21 469 17036,'-4'-3'577,"-12"-9"3160,16 11-3657,0 1-1,0-1 1,0 0 0,0 1-1,0-1 1,0 0 0,0 1 0,0-1-1,1 1 1,-1-1 0,0 0-1,0 1 1,0-1 0,1 1 0,-1-1-1,0 0 1,1 1 0,-1-1-1,1 1 1,-1 0 0,0-1 0,1 1-1,-1-1 1,1 1 0,-1-1 0,1 1-1,-1 0 1,1 0 0,0-1-1,0 1 1,10-9-4,0-1 0,0 0 0,-1 0 0,0-1 0,13-19 0,-6 3-232,20-40 0,-40 103-200,-8 62 182,11-88 174,0 0 1,0 0-1,1 0 1,0 0 0,1 0-1,0 0 1,5 14 0,-7-22 2,1 0 1,0-1-1,0 1 1,0 0-1,0 0 1,0-1-1,0 1 1,0-1-1,0 1 1,1-1-1,-1 1 1,1-1 0,-1 0-1,1 0 1,-1 0-1,1 0 1,0 0-1,0 0 1,-1 0-1,4 0 1,-2 0 2,0-1 0,0 0 0,0 0 1,0 0-1,-1 0 0,1 0 0,0-1 1,0 1-1,0-1 0,0 0 0,0 0 1,3-1-1,5-4 9,0 0-1,0 0 1,-1-1 0,0-1 0,10-9 0,14-16-273,-3-2 1,0-1 0,-3-2-1,31-50 1,-59 88 197,0-1 1,1 1 0,-1-1-1,0 1 1,1 0 0,-1-1-1,1 1 1,-1-1 0,1 1-1,-1 0 1,1-1 0,-1 1-1,1 0 1,-1 0 0,1-1-1,-1 1 1,1 0 0,-1 0-1,1 0 1,0 0 0,-1 0-1,2 0 1,12-5-247,-6-2 313,0-1 0,0 1 0,0-1 0,-1 0 0,-1-1 0,1 0 0,-2 0 0,1 0 0,-1-1 0,0 0 0,6-19 0,-7 1 466,-4 28-457,0-1-1,0 1 1,0 0-1,0-1 1,0 1-1,0-1 1,0 1-1,0-1 1,0 1-1,0 0 1,0-1-1,0 1 1,0-1 0,0 1-1,0-1 1,0 1-1,0 0 1,-1-1-1,1 1 1,0-1-1,0 1 1,-1 0-1,1-1 1,0 1-1,0 0 1,-1-1-1,1 1 1,0 0-1,-1 0 1,1-1 0,0 1-1,-1 0 1,1 0-1,-1-1 1,1 1-1,0 0 1,-1 0-1,1 0 1,-1 0-1,1 0 1,0 0-1,-1 0 1,1 0-1,-1 0 1,1 0-1,-1 0 1,1 0 0,0 0-1,-1 0 1,1 0-1,-1 0 1,1 0-1,-1 0 1,1 1-1,-1-1 1,-2 3 26,1 0 1,-1-1 0,1 1 0,-1 1-1,1-1 1,0 0 0,0 0-1,0 1 1,1-1 0,-1 1-1,1 0 1,0-1 0,-1 8 0,0-5-14,-5 23-3,2 0 0,0 0 0,2 1 0,1-1 0,2 1 1,0-1-1,8 45 0,3-25 13,-11-48-36,0 1 0,1 0 0,-1-1 0,1 1 0,0-1 0,-1 1 0,1-1 0,0 1 0,0-1 0,0 1 0,0-1 0,0 0 0,0 1 0,0-1 0,1 0 0,-1 0 0,0 0 0,1 0 0,-1 0 0,1 0 0,-1 0 0,1-1 0,-1 1 0,1-1 0,2 2 0,-3-3 0,0 1-1,1 0 1,-1-1 0,0 1-1,0-1 1,0 1-1,0-1 1,0 0-1,0 1 1,0-1 0,0 0-1,0 0 1,0 0-1,0 0 1,0 0 0,-1 0-1,1 0 1,0 0-1,-1 0 1,1 0-1,-1 0 1,1 0 0,-1 0-1,1-1 1,-1 1-1,1-2 1,5-35 37,-6 26-30,-1 0 0,0 0 0,-1 0 0,0 0 0,-7-20 0,7 23-5,-1 1-1,-1-1 1,1 1 0,-1 0 0,-1 0 0,0 1 0,0-1 0,-6-7 0,11 16-6,-1-1 1,1 0-1,0 0 0,0 0 1,0 0-1,0 0 1,0 1-1,0-1 1,0 0-1,0 0 1,0 0-1,0 0 0,0 0 1,0 0-1,0 0 1,0 1-1,0-1 1,-1 0-1,1 0 0,0 0 1,0 0-1,0 0 1,0 0-1,0 0 1,0 0-1,0 0 1,-1 0-1,1 0 0,0 0 1,0 0-1,0 0 1,0 0-1,0 0 1,0 0-1,-1 0 1,1 0-1,0 0 0,0 0 1,0 0-1,0 0 1,0 0-1,-1 0 1,1 0-1,0 0 1,0 0-1,0 0 0,0 0 1,0 0-1,0 0 1,0 0-1,-1 0 1,1 0-1,0 0 0,0-1 1,0 1-1,0 0 1,0 0-1,0 0 1,0 0-1,0 0 1,0-1-1,2 12-130,2-6-35,0 1 0,1-1 0,0 0 0,0 0 0,0 0 0,0-1 0,1 0 0,-1 0 0,1 0 0,0-1 0,0 0 0,0 0 0,1 0 0,-1-1 0,1 0 0,0 0 0,-1-1 0,1 0 0,8 1 0,1-1-423,1-1 0,-1 0 0,0-1 0,0 0 0,1-2 0,29-8 0,18-11-1926,-59 20 2511,1-1 0,-1 1 0,-1-1 0,1 0 0,0 0 0,-1-1 0,1 1 0,-1-1 0,6-7 0,-10 11 49,1 0-1,-1-1 1,0 1-1,1 0 1,-1-1-1,0 1 1,0 0-1,1-1 1,-1 1-1,0-1 1,0 1-1,0 0 1,1-1-1,-1 1 0,0-1 1,0 1-1,0-1 1,0 1-1,0 0 1,0-1-1,0 1 1,0-1-1,0 1 1,0-1-1,0 1 1,0-1-1,0 1 1,0 0-1,0-1 1,-1 0-1,-11 0 1092,-21 13 963,19-4-1345,0 1-1,0 0 1,1 2-1,-19 17 1,25-21-557,0 1 0,1-1 0,0 1 1,0 1-1,0-1 0,1 1 0,0 0 1,-5 16-1,9-23-178,1-1 1,-1 0-1,1 0 1,0 0-1,-1 1 1,1-1-1,0 0 1,0 0-1,0 0 1,0 1-1,0-1 1,0 0-1,1 0 1,-1 1-1,1 1 1,-1-3-10,1 1 1,-1-1-1,0 1 0,1-1 1,-1 0-1,0 1 1,1-1-1,-1 1 0,1-1 1,-1 0-1,1 0 0,-1 1 1,1-1-1,-1 0 1,1 0-1,0 1 0,-1-1 1,1 0-1,-1 0 0,1 0 1,-1 0-1,1 0 1,0 0-1,3 0 6,0-1-1,0 0 1,-1 0 0,1 0 0,0 0 0,-1 0-1,1-1 1,5-3 0,6-5-118,0 0 0,0-2 1,-1 0-1,-1 0 0,20-24 1,52-77-1585,-77 102 1433,-8 11 243,0 1 0,0-1 0,0 0 0,0 0 0,0 0 0,-1 0 0,1 0 0,0 0 0,1 1 0,-1-1 0,0 0-1,0 0 1,0 0 0,0 0 0,0 0 0,0 0 0,0 0 0,0 1 0,0-1 0,0 0 0,0 0 0,0 0 0,0 0 0,0 0 0,0 0 0,0 0-1,0 0 1,1 0 0,-1 1 0,0-1 0,0 0 0,0 0 0,0 0 0,0 0 0,0 0 0,0 0 0,1 0 0,-1 0 0,0 0 0,0 0 0,0 0-1,0 0 1,0 0 0,0 0 0,0 0 0,1 0 0,-1 0 0,0 0 0,0 0 0,0 0 0,0 0 0,0 0 0,0 0 0,1 0 0,-1 0 0,0 0-1,0 0 1,0 0 0,0-1 0,0 1 0,0 0 0,0 0 0,0 0 0,1 12 1,-2 2 27,0-3 75,1 0-1,0 1 1,0-1-1,1 1 1,3 13-1,-3-24-60,-1 1 0,1 0 0,-1 0 1,1-1-1,0 1 0,0 0 0,0-1 0,0 1 0,0-1 1,0 1-1,0-1 0,0 0 0,1 1 0,-1-1 0,1 0 1,1 1-1,-1-1 7,0 0 1,0-1-1,0 1 1,0-1-1,0 1 1,0-1-1,0 0 1,0 0-1,1 0 1,-1 0-1,0 0 1,0-1-1,0 1 1,0-1-1,0 1 1,0-1-1,3-1 1,6-4 84,-1 1 0,1-1 1,-2 0-1,1-1 0,-1-1 1,0 1-1,15-17 0,-7 5 52,-1-1-1,20-33 0,-26 37-127,-1 0 0,12-32 0,-19 44-53,0-1 1,-1 1-1,0-1 1,1 0-1,-1 0 1,-1 0 0,1 1-1,-1-1 1,0 0-1,0 0 1,-1 0-1,1 0 1,-1 0-1,0 1 1,-3-10-1,4 14 2,-1-1 1,1 0-1,0 0 0,-1 0 0,1 1 0,-1-1 1,0 0-1,1 1 0,-1-1 0,1 0 0,-1 1 1,0-1-1,1 1 0,-1-1 0,0 1 0,0-1 1,0 1-1,1-1 0,-1 1 0,0 0 0,0 0 1,0-1-1,0 1 0,0 0 0,1 0 0,-1 0 1,0 0-1,0 0 0,0 0 0,0 0 0,0 0 1,0 0-1,0 1 0,1-1 0,-1 0 0,0 0 1,0 1-1,0-1 0,0 1 0,1-1 1,-1 1-1,-1 0 0,-2 2-8,1 0-1,-1 0 1,1 0 0,-1 0 0,1 1 0,-5 7-1,-1 5 27,0 0-1,2 1 1,0 0-1,1 0 0,1 0 1,0 1-1,2 0 1,0 0-1,1 0 0,0 0 1,2 1-1,0-1 0,3 20 1,-2-33-3,0 0 0,0 0 0,0 0 1,1 0-1,0 0 0,0-1 0,0 1 0,0-1 1,1 0-1,0 1 0,4 4 0,-6-7-8,1-1 0,-1 0 0,0 0-1,0 0 1,1 0 0,-1 0 0,1 0 0,-1 0 0,1 0 0,-1-1-1,1 1 1,-1-1 0,1 1 0,0-1 0,-1 1 0,1-1-1,0 0 1,-1 0 0,1 0 0,0 0 0,-1 0 0,1 0-1,0-1 1,-1 1 0,1 0 0,0-1 0,-1 1 0,1-1-1,-1 0 1,1 1 0,-1-1 0,1 0 0,-1 0 0,1 0 0,-1 0-1,0 0 1,0 0 0,2-2 0,3-3 5,-1-1-1,1 0 1,-1 0 0,0 0 0,-1-1-1,1 0 1,-2 0 0,1 0 0,3-13 0,-3 9-13,-1 0 0,0-1 0,-1 1 1,0-1-1,-1 0 0,-1-13 0,-1 19-40,1 11-7,1 15 2,0-15 48,0 1 0,1-1 0,0 1 0,0-1-1,0 0 1,0 1 0,1-1 0,-1 0 0,1-1-1,0 1 1,0-1 0,1 1 0,-1-1 0,1 0 0,0 0-1,-1 0 1,1-1 0,1 1 0,-1-1 0,0 0 0,7 2-1,-5-2-1,0 0 0,1-1 0,-1 0 0,1-1 0,-1 0 0,0 1-1,1-2 1,-1 1 0,1-1 0,-1 0 0,0 0 0,0-1 0,0 0-1,0 0 1,9-5 0,-6 3-64,0-1 0,-1-1 0,0 1 0,0-2 0,0 1 1,-1-1-1,0 0 0,0 0 0,11-16 0,-25 28-319,-4 11 364,3 3 46,-9 34 1,15-47-35,0 0 1,1 0 0,0 0-1,0 1 1,1-1 0,0 0 0,0 1-1,0-1 1,3 12 0,-3-18-9,0 0 0,0 0 0,0 1 1,0-1-1,1 0 0,-1 1 0,0-1 1,0 0-1,0 1 0,0-1 0,1 0 0,-1 0 1,0 1-1,0-1 0,0 0 0,1 0 1,-1 1-1,0-1 0,0 0 0,1 0 1,-1 0-1,0 0 0,1 0 0,-1 1 0,0-1 1,1 0-1,-1 0 0,0 0 0,1 0 1,-1 0-1,0 0 0,0 0 0,1 0 1,-1 0-1,0 0 0,1 0 0,-1 0 1,0 0-1,1 0 0,-1 0 0,0 0 0,1-1 1,-1 1-1,0 0 0,1 0 0,-1 0 1,0 0-1,0-1 0,1 1 0,-1 0 1,0 0-1,0-1 0,0 1 0,1 0 1,-1 0-1,0-1 0,0 1 0,0 0 0,1-1 1,11-16-299,0-8 63,0-9-115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35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16652,'-7'2'1712,"1"5"-1256,3 5-232,2 1 1448,2 4-1664,5 0-496,3 1 384,1-4-40,7-2-104</inkml:trace>
  <inkml:trace contextRef="#ctx0" brushRef="#br0" timeOffset="1">258 191 16724,'-12'20'1313,"0"-2"0,-2 0 0,-26 28 1,-7 9 1873,43-48-2626,5-5-184,15-9-28,20-17-260,23-25-268,26-19-502,-67 60 311,-18 8 360,0 0-1,1 0 1,-1 0 0,0 0-1,1 0 1,-1 0 0,0 0-1,0 0 1,1 1 0,-1-1-1,0 0 1,0 0 0,1 0 0,-1 0-1,0 0 1,0 1 0,0-1-1,1 0 1,-1 0 0,0 0-1,0 1 1,0-1 0,1 0-1,-1 0 1,0 0 0,0 1-1,0-1 1,0 0 0,0 0-1,0 1 1,0-1 0,0 0-1,1 1 1,-1 3-46,-1 0 1,1 0-1,0 0 1,-1 0-1,0 0 1,-1 4-1,-1 7 139,2-12-77,-4 49 112,5-49-101,0-1-1,0 0 1,0 1 0,0-1 0,0 1 0,0-1 0,1 0 0,-1 1-1,1-1 1,0 0 0,0 1 0,0-1 0,0 0 0,0 0-1,0 0 1,0 0 0,4 4 0,-4-5-39,1-1-1,-1 1 1,1-1-1,-1 1 1,1-1-1,0 1 1,-1-1-1,1 0 1,-1 0 0,1 0-1,0 0 1,-1 0-1,1 0 1,0 0-1,-1 0 1,1-1-1,-1 1 1,1-1 0,0 1-1,-1-1 1,1 0-1,-1 1 1,1-1-1,-1 0 1,0 0-1,1 0 1,1-2-1,0 1-102,-1 0-1,0 0 0,1-1 1,-1 1-1,0 0 0,0-1 1,0 0-1,-1 1 0,1-1 0,-1 0 1,1 0-1,-1 0 0,1-5 1,-2-4-370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37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0 170 18332,'0'-1'1496,"5"-2"-1024,6-6-192,9-4 609,9-1-265,10-4-184,9-1-112,3 1-256,2 2-256,-4 3-600,-2 1-249,-11 2 777,-6-3-184,-11 3-184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6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1 318 19956,'1'4'290,"1"0"-1,0-1 1,0 1-1,0-1 1,1 0-1,-1 1 0,1-1 1,0 0-1,0 0 1,0-1-1,6 5 1,-7-6-163,1 1 0,0-1 0,0 0 0,-1 0 0,1 0 0,0-1 0,0 1 0,0-1 1,0 0-1,0 0 0,0 0 0,0 0 0,0 0 0,0 0 0,0-1 0,0 1 0,3-2 0,2-1-124,-1 0 0,1-1-1,-1 0 1,0 0-1,0-1 1,0 0-1,-1 0 1,1 0-1,-1-1 1,-1 0-1,1 0 1,7-11-1,-8 11-15,-1 0 0,0-1 0,0 1 0,-1-1 0,0 1 0,0-1 0,-1 0 0,1 0 0,-2 0 0,1-1 0,-1 1 0,0 0 0,0-1 0,-1-8 0,0 16 15,0 0 0,-1 0 1,1 0-1,0 0 1,0 0-1,-1 0 0,1 0 1,0 0-1,-1 0 0,1 0 1,0 0-1,0 0 0,-1 0 1,1 0-1,0 0 0,0 0 1,-1 0-1,1 0 0,0 0 1,0 0-1,-1 0 0,1 0 1,0 1-1,0-1 1,-1 0-1,1 0 0,0 0 1,0 0-1,0 1 0,-1-1 1,1 0-1,0 0 0,0 1 1,0-1-1,0 0 0,0 0 1,-1 1-1,1-1 0,0 0 1,0 0-1,0 1 0,-3 8 60,0 1-1,1-1 0,0 1 1,1 0-1,0 0 0,0-1 1,1 15-1,0-12 29,0-3-30,-1-4-13,1 1 0,0-1-1,0 0 1,0 1 0,1-1 0,0 0 0,0 0 0,0 1 0,1-1 0,2 6 0,-4-11-40,0 0 1,0 1-1,0-1 1,1 0 0,-1 1-1,0-1 1,0 0-1,1 1 1,-1-1-1,0 0 1,1 1 0,-1-1-1,0 0 1,1 0-1,-1 0 1,0 1-1,1-1 1,-1 0 0,0 0-1,1 0 1,-1 0-1,1 0 1,-1 0-1,0 1 1,1-1 0,-1 0-1,1 0 1,-1 0-1,0 0 1,1-1-1,-1 1 1,1 0 0,13-10 145,12-25-20,-21 28-110,24-40 28,-22 34-65,1 0 0,0 1 0,0 0 0,1 1 1,1 0-1,20-19 0,-30 29 10,1 1 0,0-1 0,0 1 0,-1-1 0,1 1 0,0-1 0,0 1 0,0 0 0,0-1 0,0 1 0,0 0 0,-1-1 0,1 1 0,0 0 0,0 0 0,0 0 0,0 0 0,0 0 0,0 0 0,0 0 0,0 0 0,0 1 0,0-1 0,-1 0 0,2 1 0,0 0-2,-1 0 1,0 0 0,0 0 0,0 0 0,0 0 0,0 1-1,0-1 1,0 0 0,0 1 0,0-1 0,0 0 0,-1 1 0,1 2-1,2 5-5,-1 0-1,0 1 0,1 15 1,-2-22 13,0 22 1,-1-16 17,0 0 0,1-1 1,0 1-1,0-1 0,1 0 0,5 15 0,-7-23-17,0 0 1,0 1-1,0-1 1,1 0 0,-1 0-1,0 0 1,0 0-1,0 1 1,1-1-1,-1 0 1,0 0-1,0 0 1,0 0 0,1 1-1,-1-1 1,0 0-1,0 0 1,1 0-1,-1 0 1,0 0-1,0 0 1,1 0-1,-1 0 1,0 0 0,0 0-1,1 0 1,-1 0-1,0 0 1,0 0-1,1 0 1,-1 0-1,0 0 1,0 0 0,1 0-1,-1 0 1,0-1-1,0 1 1,0 0-1,1 0 1,-1 0-1,0 0 1,0 0 0,0-1-1,1 1 1,-1 0-1,0 0 1,0 0-1,0-1 1,0 1-1,1 0 1,-1 0-1,0-1 1,0 1 0,0 0-1,0 0 1,0-1-1,0 1 1,0 0-1,0 0 1,0-1-1,0 1 1,8-19 121,29-147 303,-20 78-561,-17 86 117,1 0-1,0 1 1,0-1 0,-1 1-1,1-1 1,0 1 0,0-1-1,1 1 1,-1 0 0,0 0-1,0-1 1,1 1 0,-1 0-1,0 0 1,1 0 0,-1 0-1,2 0 1,33-14-110,-23 10 94,-6 2 24,-2 0-2,1 1 0,0 0-1,0 0 1,0 0-1,7 0 1,-12 2 11,0 0 0,0 0 1,0 0-1,0 0 0,0 0 1,0 0-1,0 0 0,0 0 1,0 0-1,0 1 1,0-1-1,0 0 0,0 1 1,0-1-1,0 1 0,0-1 1,0 1-1,0 0 0,-1-1 1,1 1-1,0 0 0,0-1 1,-1 1-1,1 0 1,0 0-1,-1 0 0,1 0 1,-1 0-1,1 0 0,-1-1 1,1 1-1,-1 0 0,0 1 1,1-1-1,-1 0 0,0 1 1,1 14 69,0-1 1,-1 0 0,-1 0-1,0 0 1,-2 0-1,1 0 1,-10 27-1,6-19 197,-6 43-1,12-66-260,0 1 0,0-1 0,0 1 0,-1 0 1,1-1-1,0 1 0,0 0 0,0-1 0,0 1 0,0-1 0,0 1 1,1 0-1,-1-1 0,0 1 0,0-1 0,0 1 0,0 0 1,1-1-1,-1 1 0,0-1 0,1 1 0,-1-1 0,0 1 1,1-1-1,-1 1 0,1-1 0,-1 1 0,1-1 0,-1 0 1,1 1-1,-1-1 0,1 1 0,1-1-2,-1 0 0,0 0 0,1 0 0,-1-1 0,0 1 0,1 0 0,-1-1 0,0 1 0,1 0 0,-1-1 0,0 0 0,0 1 0,3-2 0,35-30-255,-29 23-127,-1 1-1,-1-2 1,12-16 0,-18 23 300,0 1 1,0-1-1,-1 0 1,0 0 0,1-1-1,-1 1 1,0 0-1,0-5 1,-1 6 54,1 1-1,-1-1 1,-1 1 0,1-1-1,0 1 1,0-1 0,0 1-1,-1-1 1,1 1 0,-1-1-1,1 1 1,-1 0 0,0-1-1,1 1 1,-1 0 0,0 0 0,0-1-1,0 1 1,-2-2 0,-13-9-435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38.0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1 145 15347,'13'-2'380,"0"-1"0,-1 0 0,1 0 0,-1-1-1,19-10 1,55-34 965,-63 33-832,1 1 0,49-20 0,-71 33-483,1 0-1,-1 1 1,0-1 0,0 0 0,0 1 0,1 0 0,-1 0 0,0 0-1,0 0 1,1 0 0,-1 0 0,2 1 0,-2-1-12,-1 1 1,0-1-1,0 1 1,0-1-1,0 1 1,-1 0-1,1-1 1,0 1-1,0 0 1,0 0 0,0 0-1,-1 0 1,1 0-1,0 0 1,-1 0-1,1 0 1,-1 0-1,1 0 1,-1 0-1,0 0 1,1 0-1,-1 0 1,0 0-1,0 0 1,1 1-1,-1 0 1,0 8 55,0-1 0,0 0 1,-1 0-1,0 0 0,-1 0 1,-2 9-1,-20 57 243,15-48-205,-16 43 118,6-18-462,-16 67 0,31-93 114,5-14-48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40.3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16 190 16860,'1'0'69,"-1"0"1,1-1 0,0 1-1,0 0 1,0 0 0,-1 0 0,1 0-1,0 0 1,0 0 0,0 0-1,0 0 1,-1 0 0,1 0 0,0 0-1,0 0 1,0 1 0,-1-1-1,1 0 1,0 0 0,0 1 0,-1-1-1,1 1 1,0-1 0,-1 1-1,1-1 1,0 1 0,-1-1 0,1 1-1,-1-1 1,1 1 0,-1 0-1,1-1 1,-1 1 0,1 0 0,-1 0-1,0-1 1,1 1 0,-1 0-1,0 0 1,0 0 0,1-1 0,-1 1-1,0 1 1,2 7 248,0 1 0,0-1 0,0 10-1,-1-9 70,38 318 1010,-36-320-1140,-1-16-124,0-20 29,-5-21 71,-3 0 0,-1 0 0,-3 1 0,-29-89 0,38 133-209,0 1 8,0-1 1,-1 1-1,1-1 0,-1 1 1,0 0-1,0 0 0,0-1 1,0 1-1,0 0 0,-4-3 1,6 6-28,0 0 1,0 0-1,0 0 1,0 0-1,0 0 1,-1-1-1,1 1 1,0 0 0,0 0-1,0 0 1,-1 0-1,1 0 1,0 0-1,0 0 1,0 0-1,0 0 1,-1 0-1,1-1 1,0 1 0,0 0-1,0 0 1,-1 0-1,1 0 1,0 0-1,0 1 1,0-1-1,-1 0 1,1 0-1,0 0 1,0 0 0,0 0-1,-1 0 1,1 0-1,0 0 1,0 0-1,0 0 1,0 1-1,-1-1 1,-1 9 124,4 13 20,0-16-142,0-1-1,0 0 1,0 0 0,0 0 0,1 0 0,0 0 0,0 0 0,0-1-1,5 6 1,-7-8-10,1-1 0,-1 0 0,1 1 1,-1-1-1,1 0 0,-1 0 0,1 0 0,0 0 0,0 0 0,0 0 0,0 0 0,-1-1 0,1 1 0,0-1 0,0 1 0,0-1 1,0 0-1,0 0 0,0 0 0,0 0 0,0 0 0,1 0 0,-2 0 0,1-1 0,0 1 0,0-1 0,0 0 0,3-1 0,1-1-1,0-1-1,0 0 0,-1-1 1,1 1-1,-1-1 0,0 0 1,-1 0-1,1-1 0,-1 0 1,0 1-1,0-1 0,-1 0 1,5-12-1,3-8 19,-2 0-1,6-29 0,2-41 351,-20 121-298,1-1 1,2 1-1,4 45 1,-2-51-53,0 15-10,8 85 54,-7-98-168,1 0 1,1-1-1,10 30 0,-14-49 53,-1 1-1,1-1 1,-1 1-1,1-1 1,-1 0-1,1 1 1,0-1-1,0 0 1,-1 0-1,1 0 1,0 1-1,0-1 1,0 0-1,0 0 1,1 0 0,-1-1-1,0 1 1,0 0-1,3 1 1,-3-2 5,0-1 1,0 1-1,0 0 0,0 0 1,0-1-1,-1 1 1,1-1-1,0 1 1,0-1-1,0 1 1,0-1-1,0 0 1,-1 1-1,1-1 1,0 0-1,-1 0 1,1 1-1,0-1 0,-1 0 1,1 0-1,-1 0 1,1 0-1,-1 0 1,1 0-1,-1 0 1,0 0-1,1-1 1,8-22-440,3-5-107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41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66 377 17332,'0'-2'287,"-1"0"0,1 0 0,0 0-1,0 0 1,-1 0 0,1 0 0,-1 0 0,0 0 0,0 0 0,-1-3 0,2 5-243,-1 0-1,1-1 0,0 1 1,0 0-1,0 0 1,-1-1-1,1 1 1,0 0-1,0 0 1,-1 0-1,1-1 0,0 1 1,0 0-1,-1 0 1,1 0-1,0 0 1,-1 0-1,1 0 1,0 0-1,-1-1 0,1 1 1,0 0-1,-1 0 1,1 0-1,0 0 1,-1 0-1,-9 11 1232,5 0-1031,0 0 0,1 0 1,1 1-1,-1-1 0,-1 15 1,-5 61 76,9-71-264,-1-5-4,1-1-1,0 1 1,1-1 0,1 1 0,-1-1 0,4 16-1,-4-25-45,1-1-1,-1 1 1,0 0-1,0 0 0,1-1 1,-1 1-1,0-1 1,1 1-1,-1 0 1,1-1-1,-1 1 0,1-1 1,-1 1-1,1-1 1,-1 1-1,1-1 0,-1 1 1,1-1-1,0 0 1,-1 1-1,1-1 0,0 0 1,-1 0-1,1 1 1,0-1-1,-1 0 1,1 0-1,0 0 0,0 0 1,-1 0-1,1 0 1,0 0-1,0 0 0,-1 0 1,1 0-1,0 0 1,-1 0-1,1-1 1,0 1-1,1-1 0,25-16 125,2-8-60,28-33-1,-38 38-84,1 0 0,1 1-1,0 0 1,27-16-1,-45 33 6,-1 1 0,1-1 0,0 1 0,0 0 0,0-1 0,0 1 0,0 1 0,0-1 0,0 0 0,6 0-1,-8 1 7,0 1-1,0-1 0,0 0 0,0 0 1,0 1-1,0-1 0,0 1 0,0-1 1,0 1-1,0-1 0,-1 1 0,1-1 1,0 1-1,0 0 0,-1-1 0,1 1 1,0 0-1,-1 0 0,1-1 0,-1 1 1,1 0-1,-1 0 0,1 0 0,-1 0 1,0 0-1,1 0 0,-1 0 0,0 0 1,0 0-1,0 0 0,0 0 0,1 0 1,-1 0-1,-1 0 0,1 1 0,-2 31-49,2-31 59,0-1-1,0 1 1,-1-1-1,1 1 0,0-1 1,-1 1-1,1-1 0,-1 0 1,0 1-1,1-1 1,-1 0-1,0 1 0,0-1 1,0 0-1,0 0 1,0 0-1,0 0 0,-2 2 1,3-3-5,-1 0 0,0 0 0,1 0 0,-1-1 0,0 1 1,1 0-1,-1 0 0,1 0 0,-1-1 0,0 1 0,1 0 0,-1-1 1,1 1-1,-1 0 0,1-1 0,-1 1 0,1-1 0,-1 1 0,1-1 1,0 1-1,-1-1 0,1 1 0,0-1 0,-1 1 0,1-1 0,0 0 1,0 1-1,-1-1 0,1 1 0,0-1 0,0 0 0,0 1 0,0-1 0,0 0 1,0 1-1,0-2 0,-5-28-75,4 8-90,1 1 1,1-1-1,1 1 0,5-28 1,-4 35-204,1 1 1,0 0 0,1-1-1,0 2 1,1-1 0,0 0-1,14-19 1,-18 30 210,0 0 0,0 0-1,-1 0 1,1 0 0,-1 0 0,0 0 0,1 0 0,-1-1-1,0 1 1,0 0 0,0-1 0,-1 1 0,1-1-1,-1 1 1,1-1 0,-1 1 0,0-1 0,0 1 0,0-1-1,0 0 1,0 1 0,-1-1 0,1 1 0,-1-1 0,0 1-1,0-1 1,-1-3 0,-2 15 635,2 12-202,2 1-1,0-1 1,2 0 0,0 1-1,8 30 1,-4-18-49,-2-11-69,1 0-1,0 0 0,2-1 1,9 22-1,-15-42-131,0 0 0,0 0 0,0 0 0,1 0 0,-1 0-1,0 0 1,1 0 0,-1 0 0,1-1 0,-1 1 0,4 2-1,-4-4-12,0 1 0,0-1-1,0 0 1,0 0 0,0 1-1,0-1 1,0 0 0,0 0-1,0 0 1,0 0 0,0 0 0,0 0-1,0-1 1,0 1 0,0 0-1,0 0 1,0-1 0,0 1-1,0-1 1,-1 1 0,1-1-1,0 1 1,0-1 0,0 1-1,-1-1 1,1 0 0,0 1-1,0-1 1,-1 0 0,1 0 0,-1 1-1,2-3 1,4-6 44,1 0 1,-1-1-1,-1 0 1,0 0-1,0 0 1,2-11-1,20-72 195,-21 66-174,47-217 214,-47 211-291,-4 30-10,-1 5 12,0 15 31,-1 27 102,-1-13-24,-2 19 201,3 0 0,1 0 1,11 58-1,-12-105-290,1 0 1,0 0 0,0-1 0,0 1-1,0 0 1,0-1 0,0 1 0,1-1-1,2 5 1,-3-7-27,-1 1-1,1-1 0,-1 1 0,1-1 1,-1 0-1,1 1 0,0-1 1,-1 0-1,1 0 0,-1 1 1,1-1-1,0 0 0,-1 0 1,1 0-1,0 0 0,-1 0 1,1 0-1,-1 0 0,1 0 1,0 0-1,-1 0 0,1 0 0,0 0 1,-1 0-1,1-1 0,-1 1 1,1 0-1,0 0 0,-1-1 1,1 1-1,-1 0 0,1-1 1,-1 1-1,1-1 0,-1 1 1,1-1-1,-1 1 0,0 0 1,1-1-1,-1 0 0,1 1 0,-1-1 1,0 1-1,0-1 0,1 1 1,-1-2-1,4-4-123,0 0 1,-1-1-1,0 1 0,0-1 0,-1 0 1,1 0-1,1-11 0,-4 16 75,1 0 0,-1-1 0,0 1 0,1-1-1,-1 1 1,0 0 0,0-1 0,-1 1 0,1-1 0,-1 1-1,1 0 1,-1-1 0,0 1 0,1 0 0,-1 0 0,0 0 0,-1-1-1,1 1 1,0 0 0,-1 0 0,1 0 0,-1 1 0,1-1-1,-1 0 1,0 1 0,-2-3 0,-13-5-78,0 1 0,-31-10 1,32 13 554,1-1 0,-1-1 0,-22-13 0,38 20-393,0 0 1,-1 0-1,1 0 1,0 0-1,0 0 1,-1 0-1,1-1 1,0 1 0,0 0-1,-1 0 1,1 0-1,0 0 1,0-1-1,0 1 1,-1 0 0,1 0-1,0 0 1,0-1-1,0 1 1,0 0-1,-1 0 1,1-1 0,0 1-1,0 0 1,0 0-1,0-1 1,0 1-1,0 0 1,0-1-1,0 1 1,0 0 0,0 0-1,0-1 1,0 1-1,10-3 508,21 5-255,-29-2-235,13 2-258,-1-2 1,1 1-1,-1-2 0,0 0 0,16-3 1,-10-2-65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42.4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1 439 16436,'1'1'182,"0"0"1,0 0 0,0-1 0,1 1 0,-1 0 0,0 0 0,1 0 0,-1-1 0,1 1 0,-1-1 0,1 1 0,-1-1 0,1 0 0,-1 1 0,1-1 0,0 0 0,-1 0 0,1 0 0,-1 0 0,4-1 0,-3 0-18,0 0-1,1 0 0,-1 0 1,0 0-1,1-1 1,-1 1-1,0-1 1,0 0-1,0 1 1,-1-1-1,4-3 0,3-6 96,-1 1-1,0-1 1,-1-1-1,5-12 0,-11 23-241,8-15 88,-1-1-1,-1 1 0,-1-2 0,0 1 0,-1-1 0,1-19 1,-7 18-49,2 19-54,0-1 0,-1 1 0,1 0 0,0-1-1,0 1 1,-1 0 0,1-1 0,0 1-1,0 0 1,-1-1 0,1 1 0,0 0 0,-1 0-1,1-1 1,0 1 0,-1 0 0,1 0 0,-1 0-1,1-1 1,0 1 0,-1 0 0,1 0 0,-1 0-1,-1 0 2,1 1 0,-1-1 0,1 1 0,0-1 0,0 1 0,-1-1 0,1 1 0,0 0-1,0 0 1,0-1 0,0 1 0,0 0 0,0 0 0,0 0 0,0 0 0,0 0 0,0 1 0,0-1-1,1 0 1,-2 2 0,-5 12 10,0 1 0,1 0 0,1 0 0,1 1 0,0 0 0,1-1 0,0 1 0,2 0 0,0 1 0,1-1 0,4 33 0,-4-48-12,0 0 0,1 0-1,-1 0 1,1 0 0,-1 0-1,1-1 1,-1 1 0,1 0 0,0 0-1,0-1 1,0 1 0,0 0-1,0-1 1,1 1 0,-1-1 0,0 0-1,1 1 1,1 0 0,-2-1 0,0-1 0,1 1 0,-1-1 1,0 0-1,1 1 0,-1-1 0,0 0 1,1 0-1,-1 0 0,1 0 0,-1 0 0,0 0 1,1 0-1,-1-1 0,1 1 0,-1 0 1,0-1-1,3-1 0,5-2 7,-1-1 0,0-1 0,0 1 0,0-2-1,9-8 1,-16 14-9,76-78 43,-46 46-26,39-34-1,-68 65-18,1 0 0,-1 0-1,1 1 1,-1-1-1,1 1 1,-1-1 0,1 1-1,0 0 1,0 0 0,4-1-1,-7 2 3,1 0-1,-1 0 0,1 0 1,0 0-1,-1 0 0,1 0 1,-1 0-1,1 0 0,-1 0 1,1 1-1,-1-1 0,1 0 1,-1 0-1,1 1 0,-1-1 1,1 0-1,-1 1 0,1-1 1,-1 0-1,1 1 0,-1 0 1,1 0-1,0 0 0,0 1 0,-1-1 0,1 0-1,-1 1 1,1-1 0,-1 1 0,1-1 0,-1 1 0,0 2 0,1 19-3,-1 0-1,-3 28 0,-1 12 365,4-63-353,0 0-1,0 0 1,0 0 0,0 0 0,0 0 0,1 0-1,-1 0 1,0-1 0,0 1 0,0 0 0,0 0 0,0 0-1,0 0 1,1 0 0,-1 0 0,0 0 0,0 0 0,0 0-1,0 0 1,1 0 0,-1 0 0,0 0 0,0 0-1,0 0 1,0 0 0,0 0 0,1 0 0,-1 0 0,0 0-1,0 0 1,0 0 0,0 0 0,0 0 0,1 0 0,-1 0-1,0 1 1,0-1 0,0 0 0,0 0 0,0 0 0,0 0-1,0 0 1,1 0 0,-1 0 0,0 1 0,0-1-1,0 0 1,0 0 0,0 0 0,0 0 0,0 0 0,0 0-1,0 1 1,0-1 0,0 0 0,0 0 0,0 0 0,0 0-1,0 1 1,10-16 166,-1 0 0,7-17 0,12-18-26,-22 39-144,5-7-81,25-30 1,-33 44 41,0 1 0,0 0 0,1-1 1,-1 1-1,1 0 0,0 1 0,0-1 0,0 0 0,0 1 0,0 0 1,0 0-1,1 1 0,-1-1 0,7-1 0,-10 3 20,1 0-1,-1 0 1,1 0 0,-1 0-1,1 0 1,0 1-1,-1-1 1,1 1-1,-1-1 1,0 1 0,1-1-1,-1 1 1,1-1-1,-1 1 1,0 0 0,1 0-1,-1 0 1,0 0-1,0 0 1,0 0 0,0 0-1,0 0 1,0 1-1,0-1 1,1 2 0,2 5-28,0-1 1,0 1 0,3 14 0,-5-16 19,0 0 0,0 0-1,1 0 1,4 8 0,-6-13 18,-1-1 0,1 1 0,-1-1 0,1 0 0,-1 1-1,1-1 1,-1 1 0,1-1 0,-1 0 0,1 1 0,-1-1 0,1 0 0,0 0 0,-1 1 0,1-1 0,0 0 0,-1 0-1,1 0 1,0 0 0,-1 0 0,1 0 0,0 0 0,-1 0 0,1 0 0,0 0 0,-1 0 0,1 0 0,-1 0-1,1-1 1,0 1 0,-1 0 0,1-1 0,-1 1 0,1 0 0,0-1 0,-1 1 0,1 0 0,-1-1 0,1 0 0,18-21-232,-8 1-81,-1 0 1,12-39 0,-3 8-220,-10 38 267,-9 14 266,1 0 1,-1 0-1,0 0 0,0 0 0,1 0 1,-1 1-1,0-1 0,0 0 0,1 0 0,-1 0 1,0 0-1,0 0 0,0 0 0,1 0 1,-1 1-1,0-1 0,0 0 0,0 0 0,0 0 1,1 0-1,-1 1 0,0-1 0,0 0 0,0 0 1,0 0-1,0 1 0,0-1 0,0 0 1,1 0-1,-1 1 0,0-1 0,0 0 0,0 0 1,0 1-1,4 31-76,-3-28 97,0 12 41,0 1 0,2-1 0,0 0 0,7 23 0,-9-38-46,-1 0 1,0 1-1,1-1 1,-1 0 0,1 0-1,-1 0 1,1 0-1,-1 0 1,1-1 0,0 1-1,0 0 1,-1 0 0,1 0-1,0 0 1,0-1-1,0 1 1,0 0 0,0-1-1,0 1 1,0-1-1,0 1 1,0-1 0,0 0-1,0 1 1,0-1 0,0 0-1,0 0 1,0 0-1,1 0 1,-1 0 0,0 0-1,0 0 1,0 0-1,0 0 1,0 0 0,0 0-1,1-1 1,-1 1 0,0-1-1,0 1 1,0-1-1,0 1 1,0-1 0,0 1-1,0-1 1,0-1-1,7-3 62,-1 0-1,-1-1 0,1 0 0,9-11 0,0-3 4,-1 0 0,-1 0 0,-1-1 0,-1-1-1,-1 0 1,10-26 0,-35 74-53,9-11-11,1 1 1,-4 22-1,7-31 1,0 0 0,1 0-1,0 1 1,0-1 0,0 0-1,1 0 1,3 11 0,-4-17-6,0 0 0,0 0 1,1 0-1,-1 0 1,0 0-1,1 0 1,-1 0-1,1 0 1,-1-1-1,1 1 1,-1 0-1,1 0 1,0-1-1,-1 1 1,1 0-1,0-1 1,0 1-1,0 0 1,-1-1-1,1 1 1,0-1-1,0 1 1,0-1-1,0 0 1,1 1-1,0-1 6,-1 0 0,1 0 0,0 0-1,0-1 1,-1 1 0,1 0 0,0-1-1,-1 1 1,1-1 0,-1 0 0,1 1 0,-1-1-1,3-1 1,2-3 27,0 1-1,0-1 1,0 0-1,-1-1 1,6-6-1,-3 1-105,0 0-1,-1-1 0,0 0 0,-1 0 0,0 0 0,6-19 1,-10 22-513,0 0 0,0 1 1,-1-1-1,0 0 0,-1 0 1,0-14-1,0 23 513,0-1 0,0 0 0,0 1 1,0-1-1,0 0 0,0 1 0,0-1 0,0 0 0,0 1 0,-1-1 0,1 0 1,0 1-1,0-1 0,-1 1 0,1-1 0,0 0 0,-1 1 0,1-1 0,0 1 1,-1-1-1,1 1 0,-1-1 0,1 1 0,-1-1 0,1 1 0,-1 0 0,0-1 1,-4 2-1138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43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77 441 14979,'0'0'50,"0"0"0,-1 0 0,1-1-1,0 1 1,-1 0 0,1 0 0,0 0-1,-1-1 1,1 1 0,0 0 0,-1 0 0,1 0-1,0 0 1,-1 0 0,1 0 0,-1 0-1,1 0 1,0 0 0,-1 0 0,1 0-1,0 0 1,-1 0 0,1 0 0,-1 0 0,1 0-1,0 1 1,-1-1 0,1 0 0,0 0-1,-1 0 1,1 0 0,0 1 0,-1-1 0,1 0-1,0 0 1,0 1 0,-1-1 0,1 0-1,0 1 1,-13 13 466,6-3-152,1-1 0,0 1 0,0 0-1,2 1 1,-1-1 0,1 1-1,1 0 1,0 0 0,1 0 0,-2 24-1,4-34-317,0 0 0,0 0-1,0 0 1,0 0-1,0 0 1,1 0 0,-1 0-1,1 0 1,-1 0-1,1 0 1,0 0 0,0 0-1,-1-1 1,1 1 0,0 0-1,1-1 1,1 4-1,-2-5-27,0 1 0,0 0 0,1-1 0,-1 0 0,0 1-1,0-1 1,0 0 0,0 1 0,1-1 0,-1 0 0,0 0-1,0 0 1,0 0 0,1 0 0,-1 0 0,0-1-1,0 1 1,0 0 0,1 0 0,-1-1 0,0 1 0,0-1-1,0 1 1,0-1 0,0 0 0,0 1 0,0-1-1,0 0 1,0 0 0,1-1 0,9-7-60,-1-1 1,0 0-1,-1-1 0,15-20 1,29-54-656,-36 56 416,-1-1-76,-12 21 157,1 1 0,0 0 0,0 0 0,8-10 0,-13 18 193,0 0 1,0 0 0,0-1-1,0 1 1,1 0-1,-1 0 1,0 0 0,0 0-1,0 0 1,0 0-1,0 0 1,0 0 0,0-1-1,0 1 1,0 0-1,0 0 1,1 0 0,-1 0-1,0 0 1,0 0 0,0 0-1,0 0 1,0 0-1,0 0 1,1 0 0,-1 0-1,0 0 1,0 0-1,0 0 1,0 0 0,0 0-1,0 0 1,1 0 0,-1 0-1,0 0 1,0 0-1,0 0 1,0 0 0,0 0-1,0 0 1,1 0-1,-1 0 1,0 0 0,0 0-1,0 0 1,0 0 0,0 1-1,0-1 1,0 0-1,0 0 1,0 0 0,1 0-1,-1 0 1,0 0-1,0 0 1,0 1 0,0-1-1,0 0 1,0 0-1,0 0 1,0 0 0,0 0-1,1 14-62,-4 16 187,2-25-87,-4 24 256,5-21 6,7-12 139,9-24-162,-2-1 0,0 0-1,15-48 1,-19 47-125,3-7 78,15-72 0,-37 167 301,3-1 0,2 1 0,3 0 0,11 98 0,-9-151-471,7 38 283,-8-42-319,1 1 0,-1-1 1,0 1-1,1-1 0,-1 0 0,1 1 0,0-1 1,0 0-1,-1 1 0,1-1 0,0 0 0,0 0 1,0 1-1,0-1 0,0 0 0,1 0 0,-1 0 1,0-1-1,0 1 0,1 0 0,-1 0 0,2 0 1,-2-1-14,0 0 1,0 0 0,0-1 0,1 1 0,-1 0 0,0 0 0,0-1 0,0 1 0,0-1 0,0 1 0,0-1 0,0 0 0,0 1 0,0-1 0,-1 0-1,1 0 1,0 1 0,0-1 0,0 0 0,-1 0 0,1 0 0,-1 0 0,1 0 0,-1 0 0,1-1 0,13-30-17,-10 19-18,-1 0 1,0-1 0,-1 1 0,0-1 0,-1 0-1,-1 1 1,0-1 0,-1 0 0,0 1-1,-4-17 1,-3 14-67,8 15 94,0 1 0,0 0 0,0 0 0,0 0 0,-1 0 0,1 0 0,0 0 0,0-1 0,0 1 0,0 0 0,0 0 0,-1 0 0,1 0 0,0 0 0,0 0 0,0 0 0,-1 0 0,1 0 0,0 0 0,0 0 0,0 0-1,0 0 1,-1 0 0,1 0 0,0 0 0,0 0 0,0 0 0,0 0 0,-1 0 0,1 0 0,0 0 0,0 0 0,0 0 0,0 1 0,-1-1 0,1 0 0,0 0 0,0 0 0,0 0 0,0 0 0,-1 1 0,1 0-1,-1 1 0,1-1 1,-1 1-1,1-1 0,-1 1 0,1 0 0,0-1 0,0 1 0,0 0 1,0-1-1,0 1 0,0 0 0,0-1 0,0 1 0,1 0 1,0 2-1,0 1 2,1-1 0,-1 1 0,1-1 0,0 0 0,0 1 1,1-1-1,-1 0 0,1 0 0,0-1 0,0 1 0,0 0 0,1-1 1,-1 0-1,1 0 0,0 0 0,0 0 0,8 4 0,-9-6 3,1 0 0,-1 0 0,1 0 0,0 0 0,-1 0-1,1-1 1,0 0 0,-1 0 0,1 0 0,0 0 0,-1-1 0,1 1 0,0-1-1,-1 0 1,1 0 0,-1 0 0,1-1 0,-1 1 0,0-1 0,0 0 0,1 0-1,-1 0 1,5-4 0,5-6 10,-1 0 0,-1-1 0,0 0 0,0-1 0,-1 0 0,-1 0 0,0-1 0,-2-1 0,1 1 0,-2-1 0,7-22 0,-11 22-10,-3 9-3,-4 11-9,-1 8 7,-1 0 1,2 0-1,-1 1 1,2 0-1,0 0 1,-4 21-1,5-14 11,0 0-1,1 0 0,2 37 1,1-52-5,-1 0 1,1 0 0,0 0-1,0-1 1,0 1-1,1 0 1,-1-1 0,1 1-1,5 8 1,-6-12-3,0 0 1,0 0 0,0 0 0,0 1-1,0-1 1,1 0 0,-1-1 0,0 1-1,0 0 1,1 0 0,-1 0 0,1-1-1,-1 1 1,1-1 0,-1 1 0,1-1-1,-1 0 1,1 1 0,-1-1 0,1 0-1,-1 0 1,1 0 0,-1 0 0,1-1-1,0 1 1,-1 0 0,1 0 0,-1-1-1,1 1 1,-1-1 0,0 0 0,1 1-1,-1-1 1,0 0 0,2-1 0,9-6 3,0-2 0,-1 1 0,0-1 1,-1-1-1,0 0 0,0 0 0,8-15 1,-4 8-2,11-16-27,-1-1 0,-1-1 0,-3-1 0,0 0 0,-3-2 0,-1 0 0,13-49 0,-27 79 7,-1 6 10,0 1 0,0-1-1,0 1 1,-1-1 0,1 0 0,-1 1 0,0-1 0,0 0 0,0 0 0,0 1-1,0-1 1,-1-3 0,0 6 4,1-1 1,0 1-1,0 0 0,0 0 0,0 0 1,0-1-1,0 1 0,0 0 0,0 0 1,0 0-1,0-1 0,-1 1 1,1 0-1,0 0 0,0 0 0,0 0 1,0 0-1,0-1 0,-1 1 0,1 0 1,0 0-1,0 0 0,0 0 0,-1 0 1,1 0-1,0 0 0,0 0 0,0 0 1,-1 0-1,1 0 0,0 0 0,0 0 1,0 0-1,-1 0 0,1 0 0,0 0 1,0 0-1,0 0 0,-1 0 0,1 0 1,-9 8-25,-3 13 23,4-1 28,2 1 0,1 0-1,0 0 1,2 0 0,-2 27-1,4-35-8,1 0-1,1-1 0,0 1 0,0-1 1,1 1-1,1-1 0,0 0 0,1 0 1,0 0-1,9 17 0,-10-25-55,0 1 0,0 0-1,0-1 1,1 0 0,-1 1-1,1-1 1,0-1 0,1 1 0,-1-1-1,1 1 1,-1-1 0,1 0-1,0-1 1,0 1 0,0-1 0,1 0-1,-1-1 1,0 1 0,1-1-1,-1 0 1,1 0 0,-1-1 0,12 1-1,-17-1 18,1-1 0,0 1 0,0 0 0,-1 0-1,1 0 1,0 0 0,0-1 0,-1 1 0,1 0-1,0-1 1,-1 1 0,1 0 0,0-1 0,-1 1-1,1-1 1,-1 1 0,2-2 0,-2 2 5,0-1-1,0 1 1,0 0 0,0-1 0,1 1 0,-1-1 0,0 1 0,0-1-1,0 1 1,0 0 0,0-1 0,-1 1 0,1-1 0,0 1 0,0 0-1,0-1 1,0 1 0,0-1 0,0 1 0,-1 0 0,1-1 0,0 1-1,-1-1 1,0-1-52,-1 0 1,0 0-1,0 0 0,0 0 0,-1 0 0,1 0 0,0 1 1,-5-3-1,-24-10-225,0 2 1,-2 1-1,-50-10 1,39 11 937,-46-18 1,89 28-601,1 0 0,-1 0 1,1 0-1,-1-1 0,1 1 0,0 0 1,-1 0-1,1 0 0,-1-1 0,1 1 0,0 0 1,-1 0-1,1-1 0,-1 1 0,1 0 1,0-1-1,0 1 0,-1 0 0,1-1 0,0 1 1,0 0-1,-1-1 0,1 0 0,7-5 558,24-4-98,-24 9-366,34-11 197,92-29-1758,-120 35 1156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46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3 124 12411,'-1'-3'339,"1"0"1,-1 0-1,1 0 0,0 0 1,-1 0-1,1 0 1,1 0-1,-1 0 0,0 0 1,1 0-1,0 0 1,-1 0-1,1 0 1,0 0-1,1 0 0,-1 1 1,0-1-1,1 0 1,0 1-1,3-5 1,-1 1 82,0 0 0,1 0 0,0 1 1,0 0-1,0 0 0,1 0 1,11-7-1,-15 11-411,-1 0 0,0 0 0,0 0 0,1 0 0,-1 1 1,1-1-1,-1 1 0,0-1 0,1 1 0,-1-1 0,1 1 0,-1 0 0,1 0 1,-1 0-1,1 0 0,-1 0 0,1 0 0,0 0 0,-1 0 0,1 1 0,-1-1 1,0 1-1,1-1 0,-1 1 0,1-1 0,-1 1 0,0 0 0,1 0 0,-1-1 0,0 1 1,0 0-1,0 0 0,1 0 0,-1 0 0,0 1 0,0-1 0,-1 0 0,1 0 1,0 1-1,0-1 0,-1 0 0,2 3 0,0 3 19,0 0-1,0-1 1,-1 1-1,0 0 1,0 0-1,-1 0 1,1 0-1,-2 9 1,-4 15-14,-2 0 0,0 0 0,-2-1 0,-22 48 0,18-46 2,1 0 1,1 2-1,-8 46 0,19-79-14,-1 1 0,1-1 0,0 0 0,0 0 0,0 0 0,0 1 0,0-1 0,0 0 0,0 0 0,0 0 0,1 1 0,-1-1 0,0 0 0,1 0 0,-1 0 0,1 0 0,-1 0 0,2 2 0,-1-3 2,-1 1 0,1-1 0,0 1 0,0-1 0,-1 1 0,1-1 0,0 0 0,0 1 0,0-1 0,-1 0 0,1 0 0,0 0 0,0 1 1,0-1-1,0 0 0,0 0 0,-1 0 0,1 0 0,2-1 0,4-1 38,0 0 0,0 0 0,0-1-1,12-6 1,-9 4-21,182-93-1142,-191 98 1046,-1-1 0,1 1 0,0-1 0,0 1 0,0-1 0,0 1 0,0-1 0,-1 1 0,1-1 0,0 0 0,0 1 0,-1-1 0,1 0 0,-1 0 0,1 0 0,-1 1 0,1-1 0,-1 0 0,1 0 0,-1 0 0,0 0 0,1 0 0,-1 0 0,0-2 0,0 2 14,-1 0 0,1 0-1,-1 0 1,0 0-1,0 0 1,1 0-1,-1 0 1,0 0-1,0 1 1,0-1-1,0 0 1,0 0 0,0 1-1,0-1 1,0 1-1,0-1 1,0 1-1,0-1 1,-2 0-1,-19-7-648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46.8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53 14643,'0'0'2073,"6"-2"-1153,-2-2-328,5-2 2000,1-1-1615,3 0-209,3-2-424,4 2-360,0 2-824,2 1-593,-3 3 1137,-2 1-248,-1 0-248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47.2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1 312 16043,'0'0'130,"1"0"-1,-1 1 1,1-1-1,-1 0 0,1 1 1,0-1-1,-1 0 1,1 0-1,-1 0 1,1 1-1,0-1 0,-1 0 1,1 0-1,-1 0 1,1 0-1,0 0 0,-1 0 1,1 0-1,-1 0 1,1 0-1,0 0 0,-1-1 1,1 1-1,-1 0 1,1 0-1,0 0 0,-1-1 1,1 1-1,-1 0 1,1-1-1,-1 1 0,1-1 1,-1 1-1,0 0 1,1-1-1,-1 1 1,1-1-1,-1 0 0,28-27 1021,-15 15-706,-8 8-419,0 1 0,0 0 0,0 1 0,0-1 0,1 1 0,0 0 0,-1 0 1,7-1-1,-9 3-31,-1 1 1,0-1 0,0 1 0,0 0-1,0 0 1,0 0 0,1 0 0,-1 0-1,0 1 1,0-1 0,0 0-1,0 1 1,0 0 0,0-1 0,0 1-1,0 0 1,0 0 0,0 0 0,0 1-1,0-1 1,-1 0 0,1 1 0,-1-1-1,1 1 1,-1-1 0,1 1-1,0 1 1,9 17-51,-10-17 53,1 0-1,-1 0 1,1 0-1,-1-1 1,1 1-1,0-1 1,4 5-1,-6-7 6,1 1-1,0-1 0,0 0 0,-1 1 1,1-1-1,0 0 0,0 0 1,0 0-1,-1 0 0,1 1 1,0-1-1,0 0 0,0-1 0,0 1 1,-1 0-1,1 0 0,0 0 1,0 0-1,-1-1 0,1 1 0,0 0 1,0-1-1,-1 1 0,1 0 1,0-1-1,-1 1 0,1-1 1,0 1-1,-1-1 0,1 1 0,-1-1 1,1 0-1,-1 1 0,1-1 1,0-1-1,12-13 24,-1-1-1,12-19 1,-16 21-27,2 0 0,0 1-1,20-21 1,-30 34-1,0-1 0,0 1 0,1-1 0,-1 1 0,0 0 0,1-1 0,-1 1 0,0-1 0,1 1 0,-1 0 0,0-1 0,1 1 0,-1 0 0,1 0 0,-1-1 0,0 1 0,1 0 0,-1 0 0,1 0 0,-1 0 1,1-1-1,-1 1 0,1 0 0,-1 0 0,1 0 0,-1 0 0,1 0 0,-1 0 0,1 0 0,-1 0 0,1 0 0,-1 1 0,1-1 0,-1 0 0,1 0 0,-1 0 0,0 1 0,1-1 0,-1 0 0,1 0 0,-1 1 0,0-1 0,1 0 0,-1 1 0,0-1 0,1 0 0,-1 1 0,0-1 0,1 1 0,-1-1 0,0 0 0,0 1 0,1-1 0,-1 1 0,0-1 0,0 1 0,0-1 0,0 1 0,0-1 0,0 1 0,0-1 0,0 1 0,0-1 0,0 1 0,0-1 0,0 1 0,0 0 0,-2 42-88,1-36 68,0 10-73,1-7 13,0 0 0,-1 0 0,0-1 0,-1 1-1,0 0 1,-1-1 0,0 1 0,-6 13 0,9-23 60,0 0 0,0 1-1,0-1 1,0 0 0,0 0 0,-1 1 0,1-1 0,0 0 0,0 0 0,0 0 0,0 0 0,-1 1 0,1-1 0,0 0 0,0 0 0,0 0 0,-1 0 0,1 0 0,0 0 0,0 0 0,-1 1 0,1-1 0,0 0 0,0 0 0,-1 0 0,1 0 0,0 0-1,0 0 1,-1 0 0,1 0 0,0 0 0,0 0 0,0 0 0,-1-1 0,1 1 0,0 0 0,0 0 0,-1 0 0,1 0 0,0 0 0,0 0 0,0 0 0,-1-1 0,1 1 0,0 0 0,0 0 0,0 0 0,0-1 0,-1 1 0,1 0 0,0 0 0,0 0-1,0-1 1,0 1 0,0 0 0,0 0 0,-1-1 0,-5-14-168,6 13 112,-7-20-323</inkml:trace>
  <inkml:trace contextRef="#ctx0" brushRef="#br0" timeOffset="1">234 11 17948,'-2'-10'1584,"2"11"-1080,0 5-224,0 5 793,2 2-273,4 0-616,-1-1-336,7 1-648,4-1-225,6-5 785,5-1-208,6-5-192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47.7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97 14363,'0'1'106,"1"-1"0,-1 1-1,1-1 1,-1 1 0,1-1 0,-1 1-1,0 0 1,1-1 0,-1 1 0,0 0-1,1-1 1,-1 1 0,0 0 0,0-1-1,0 1 1,0 0 0,0-1 0,0 1-1,1 0 1,-2 0 0,1-1 0,0 1 0,0 1-1,-9 19 1380,-23 18 796,28-35-1735,-61 59 2900,74-69-3572,1 0 1,0 0 0,0 1 0,0 1 0,1 0 0,-1 0 0,1 1 0,19-4 0,-23 6 92,0 0 1,0 0 0,-1 1-1,1 0 1,0 0 0,0 0-1,-1 1 1,1 0 0,-1 1-1,1-1 1,0 1 0,-1 1 0,0-1-1,0 1 1,11 6 0,-16-8 34,0 0 1,0-1 0,0 1-1,0 0 1,0 0 0,0 0-1,0 0 1,0 0 0,-1 0 0,1 0-1,0 0 1,-1 0 0,1 0-1,-1 1 1,1-1 0,-1 0-1,1 0 1,-1 1 0,0-1-1,0 0 1,1 0 0,-1 1 0,0-1-1,0 0 1,-1 2 0,1 0 8,-1-1 0,0 1 0,0 0 0,-1-1 0,1 0 0,0 1 0,-1-1 0,1 0 0,-1 1 0,0-1 0,-3 2 0,-5 5 35,0 0 1,-1-1 0,-20 12 0,24-16-59,-35 18-483,40-21 463,0 0-1,0 0 0,0 0 1,-1-1-1,1 1 0,0 0 1,0-1-1,0 0 0,-1 0 1,1 1-1,0-1 1,0-1-1,-1 1 0,1 0 1,0 0-1,-3-2 0,4 2 25,1 0-1,0 0 0,-1-1 0,1 1 1,0 0-1,0-1 0,-1 1 0,1 0 0,0-1 1,0 1-1,-1 0 0,1-1 0,0 1 1,0-1-1,0 1 0,0 0 0,-1-1 0,1 1 1,0-1-1,0 1 0,0 0 0,0-1 1,0 0-1,1-13-255</inkml:trace>
  <inkml:trace contextRef="#ctx0" brushRef="#br0" timeOffset="1">463 25 16508,'0'-1'149,"0"0"0,0-1 0,1 1 1,-1 0-1,0 0 0,0 0 1,-1 0-1,1-1 0,0 1 1,0 0-1,-1 0 0,1 0 1,0 0-1,-1 0 0,1 0 1,-1 0-1,1 0 0,-2-1 1,1 1-68,1 1 0,-1 0 0,0-1 1,0 1-1,0 0 0,0 0 1,0-1-1,0 1 0,0 0 0,0 0 1,0 0-1,0 0 0,1 0 1,-1 0-1,0 1 0,0-1 1,0 0-1,0 0 0,0 1 0,0-1 1,0 0-1,0 1 0,1-1 1,-2 2-1,-6 2 267,0 1-1,0 1 1,1-1-1,0 1 1,0 0 0,0 1-1,-10 13 1,5-4-195,1 0-1,-16 31 1,22-31-193,5-16 33,0 0 0,0 1 0,0-1 0,0 0 0,1 1 0,-1-1 0,0 0 0,0 0 0,0 1-1,0-1 1,0 0 0,1 0 0,-1 0 0,0 1 0,0-1 0,0 0 0,1 0 0,-1 0 0,0 1 0,0-1-1,1 0 1,-1 0 0,0 0 0,0 0 0,1 0 0,-1 0 0,0 0 0,0 0 0,1 0 0,-1 0 0,4 0-50,-1 0 1,1 0 0,0-1 0,-1 0 0,0 0 0,5-1 0,-1-1 37,-4 3-9,60-16-344,-59 16 358,1-1-1,0 1 1,-1-1-1,1 1 1,0 1-1,-1-1 1,1 1-1,0 0 1,-1 0-1,1 0 1,6 3-1,-10-4 17,0 1 0,0-1 0,0 1 0,0 0 0,0-1 0,0 1 0,0 0 0,0 0 0,0 0-1,0 0 1,0 0 0,0 0 0,-1 0 0,1 0 0,0 0 0,-1 0 0,1 0 0,-1 1 0,1-1 0,-1 0 0,0 0 0,1 0 0,-1 1 0,0 1 0,0-1 17,0 1 0,-1 0 1,1 0-1,-1-1 1,0 1-1,1 0 1,-1-1-1,-1 1 0,1-1 1,-3 5-1,-2 2 83,0 0 0,-1-1 0,0 1-1,-15 11 1,16-14-73,-1-1 0,1-1 0,-14 8 0,17-11-117,1 1 0,-1-1-1,1 0 1,-1 0 0,0-1 0,1 1 0,-1 0-1,0-1 1,0 0 0,1 0 0,-1 1 0,0-2-1,0 1 1,-4-1 0,6 1 63,0-1 0,0 1 1,1-1-1,-1 0 0,0 1 0,0-1 1,0 0-1,0 1 0,1-1 0,-1 0 1,0 0-1,1 0 0,-1 0 0,1 0 1,-1 0-1,1 0 0,-1 0 0,1 0 1,0 0-1,-1 0 0,1 0 0,0 0 1,0 0-1,0 0 0,0 0 0,0-2 0,4-17-422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48.2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0 230 17116,'2'0'164,"0"-1"1,0 1 0,-1-1 0,1 0 0,0 1-1,0-1 1,-1 0 0,1 0 0,-1 0-1,1 0 1,-1 0 0,1-1 0,-1 1-1,0 0 1,1-1 0,-1 1 0,0-1-1,0 1 1,0-1 0,0 1 0,0-1 0,0 0-1,0-2 1,17-48 1406,-15 41-1234,1-1-105,8-31 160,-11 40-380,-1-1 0,1 1 1,-1 0-1,0-1 0,0 1 0,0 0 0,0-1 0,-1 1 0,1 0 1,-2-4-1,2 6-11,0 1-1,0 0 1,0 0 0,0-1 0,-1 1 0,1 0 0,0 0 0,0-1 0,0 1 0,0 0-1,-1 0 1,1 0 0,0-1 0,0 1 0,-1 0 0,1 0 0,0 0 0,0 0-1,-1-1 1,1 1 0,0 0 0,-1 0 0,1 0 0,0 0 0,0 0 0,-1 0-1,1 0 1,0 0 0,-1 0 0,1 0 0,0 0 0,0 0 0,-1 0 0,1 0-1,0 0 1,-1 0 0,1 1 0,0-1 0,0 0 0,-1 0 0,1 0 0,0 0-1,0 0 1,-1 1 0,1-1 0,0 0 0,0 0 0,0 0 0,-1 1 0,1-1-1,0 0 1,0 0 0,0 1 0,0-1 0,0 0 0,-1 1 0,1-1 0,0 0-1,0 0 1,0 1 0,-11 18 26,6-6 1,0 0 0,1 0 0,0 0 0,1 0 0,1 1 1,0 0-1,0-1 0,2 1 0,1 21 0,-1-33-21,0-1-1,0 0 1,0 0 0,0 1-1,0-1 1,0 0 0,1 0-1,-1 1 1,1-1 0,-1 0-1,1 0 1,-1 0 0,1 0-1,0 0 1,-1 0-1,1 0 1,0 0 0,0 0-1,0 0 1,0 0 0,0 0-1,0 0 1,0-1 0,0 1-1,0 0 1,0-1-1,0 1 1,1-1 0,-1 1-1,0-1 1,0 0 0,0 1-1,1-1 1,-1 0 0,0 0-1,1 0 1,-1 0 0,0 0-1,0 0 1,1 0-1,-1-1 1,0 1 0,0 0-1,1-1 1,-1 1 0,2-2-1,6-2 30,0 0-1,0-1 1,-1 0-1,15-12 1,49-44 94,-47 38-91,1 1 0,46-29 1,-69 49-42,1 0 0,-1 0 0,0 1 1,1-1-1,-1 1 0,1 0 1,4-1-1,-7 2 2,0 0 0,0 0 1,0 0-1,0 0 0,0 0 0,0 0 1,0 0-1,0 1 0,-1-1 0,1 0 1,0 1-1,0-1 0,0 0 0,0 1 1,0-1-1,0 1 0,0-1 0,-1 1 1,1 0-1,0-1 0,-1 1 0,1 0 1,0 0-1,-1-1 0,1 1 0,-1 0 1,1 0-1,-1 0 0,1 0 1,-1 0-1,1-1 0,-1 3 0,2 7 20,0 0 1,-1 0-1,0 0 0,-1 0 0,0 1 0,0-1 0,-3 14 0,-1 37 263,4-60-272,0 0 1,0 0-1,0 0 0,0 0 0,1 0 0,-1 0 0,0 0 0,0 0 0,1 0 0,-1 0 0,0 0 0,1-1 0,-1 1 0,1 0 0,-1 0 0,1 0 0,-1-1 0,2 2 0,-2-2 0,1 1 1,-1-1-1,1 0 0,0 0 0,-1 0 0,1 0 0,-1 0 0,1 0 0,-1 0 0,1 0 0,-1 0 0,1 0 0,0 0 0,-1 0 0,1 0 0,-1 0 0,1 0 0,-1 0 0,1-1 0,-1 1 0,1 0 1,0-1-1,4-2 36,-1 0 1,0-1-1,0 0 1,0 1-1,4-7 1,51-68 166,-46 57-293,1 1 1,2 1-1,0 0 1,22-20-1,-38 39 69,1-1 0,-1 0 0,1 1-1,-1-1 1,1 1 0,0-1 0,-1 1 0,1 0-1,0-1 1,-1 1 0,1 0 0,0-1-1,-1 1 1,1 0 0,0 0 0,0-1 0,-1 1-1,1 0 1,0 0 0,0 0 0,-1 0 0,1 0-1,0 0 1,0 0 0,0 0 0,-1 1 0,1-1-1,1 1 1,-1 0-8,0 0-1,0 0 1,0 0 0,0 0-1,-1 0 1,1 0 0,0 0-1,-1 1 1,1-1 0,-1 0-1,1 1 1,-1-1 0,0 0-1,1 3 1,0 7-194,0 1 0,-1 21 0,0-31 170,-10 112 200,10-104-210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6.8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79 20924,'0'9'1937,"9"-6"-1257,5-3-296,4-3 848,7-3-303,4-5-713,1-2-416,3-3 1064,-3 0-816,-9 2-88,-4 3-24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48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55 16620,'0'1'53,"0"-1"0,1 0 0,-1 0 1,0 0-1,0 0 0,0 0 1,0 0-1,0 0 0,0 0 1,0 0-1,0 0 0,0 0 0,0 0 1,0 0-1,0 1 0,0-1 1,0 0-1,0 0 0,0 0 0,0 0 1,0 0-1,0 0 0,0 0 1,0 0-1,0 0 0,0 0 1,1 0-1,-1 0 0,0 0 0,0 0 1,0 0-1,0 0 0,0 0 1,0 0-1,0 0 0,0 0 0,0 0 1,0 0-1,0 0 0,0 0 1,1 0-1,-1 0 0,0 0 1,0 0-1,0 0 0,0 0 0,0 0 1,0 0-1,0 0 0,0 0 1,0 0-1,0 0 0,0 0 0,0-1 1,-2 16 1627,-9 31-429,4-20-688,-18 97 230,21-99-686,2 0 0,0 0-1,3 29 1,-1-50-96,0 0 0,1 1 0,-1-1 0,1 0 0,0 0 0,0 0 0,0 0 0,0 0 0,1 0-1,1 3 1,-2-6-7,0 1-1,-1 0 1,1 0-1,0 0 1,0-1-1,0 1 1,0 0 0,-1-1-1,1 1 1,0-1-1,0 1 1,0-1-1,0 0 1,0 1-1,1-1 1,-1 0-1,0 0 1,0 0-1,0 1 1,0-1-1,0 0 1,0-1-1,0 1 1,0 0-1,0 0 1,0 0-1,1-1 1,-1 1-1,0 0 1,0-1-1,0 1 1,0-1 0,-1 1-1,3-2 1,4-3 23,1 0 1,-1 0 0,1-1 0,-2 0-1,13-13 1,29-42 112,-35 45-97,34-46 244,-3-3 0,58-109 0,-100 166-385,-5 9-76,-8 10-270,-52 94-2703,48-78 2386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49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0 169 13571,'15'26'1535,"-2"-2"-139,23 31 0,-35-53-1333,0-1-1,0 0 0,0 1 1,0-1-1,0 0 0,0 0 0,0 0 1,0 0-1,0 0 0,1 0 0,-1 0 1,0 0-1,1-1 0,-1 1 1,0 0-1,1-1 0,-1 1 0,1-1 1,-1 1-1,1-1 0,-1 0 0,1 0 1,0 0-1,-1 0 0,1 0 1,-1 0-1,1 0 0,-1 0 0,1-1 1,-1 1-1,1 0 0,-1-1 0,1 0 1,-1 1-1,1-1 0,-1 0 1,0 1-1,0-1 0,1 0 0,0-2 1,5-3 71,0-1 0,-1 0 0,0 0 0,-1-1 0,7-11 0,-10 16-105,82-157 774,-62 113-890,-10 29-64,-12 18 149,0 0-1,1-1 1,-1 1-1,0 0 1,0 0-1,0 0 0,0 0 1,1 0-1,-1 0 1,0 0-1,0 0 1,0 0-1,0 0 0,1 0 1,-1 0-1,0 1 1,0-1-1,0 0 0,0 0 1,1 0-1,-1 0 1,0 0-1,0 0 1,0 0-1,0 0 0,0 0 1,1 1-1,-1-1 1,0 0-1,0 0 1,0 0-1,0 0 0,0 0 1,0 0-1,0 1 1,0-1-1,0 0 0,1 0 1,-1 0-1,0 0 1,0 1-1,0-1 1,0 0-1,0 0 0,0 0 1,0 0-1,0 1 1,0-1-1,0 0 0,0 0 1,0 41-160,-1-26 151,1 10 19,0 25 186,8 70 1,-6-104-144,1 0 1,1 0 0,0 0 0,2 0 0,-1-1 0,2 1 0,0-1 0,12 18 0,13 11 9,-17-26-73,-2 1-1,0 1 1,10 21-1,-20-35 49,-1-1-1,1 1 1,-2 0-1,1 0 1,0-1-1,-1 1 1,0 0-1,-1 0 1,1 0-1,-1 0 1,0 1-1,-1-1 1,0 0-1,0 0 1,0-1-1,-3 10 1,3-11 30,-1-1 0,1 1 0,-1-1 0,0 0 0,0 0 0,0 0 0,0 0 0,0 0 0,-1 0 0,0 0-1,1-1 1,-1 1 0,0-1 0,0 0 0,0 0 0,-1 0 0,1 0 0,0 0 0,-1-1 0,1 0 0,-1 0 0,1 0 0,-1 0 0,0 0 0,1 0 0,-7-1 0,4 0 16,0 0 0,1-1-1,-1 0 1,0 0 0,1 0 0,-1-1 0,1 1 0,0-1 0,-1-1 0,1 1-1,0-1 1,0 0 0,0 0 0,1 0 0,-1-1 0,-6-6 0,5 4-80,1-1 0,0 0-1,0 0 1,0 0 0,1 0 0,0-1 0,0 1 0,1-1 0,0 0 0,1 0 0,-1 0 0,1 0 0,1-1 0,0 1 0,0-1 0,1 1 0,0-1 0,0 1 0,1 0 0,2-11 0,1 1-231,1 0 1,1 0 0,0 0-1,2 1 1,0 0 0,0 0-1,2 1 1,12-16 0,9-14-140,-1 1-107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50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230 242 16964,'0'-2'98,"1"-1"0,-1 1 1,0 0-1,1-1 1,-1 1-1,-1 0 0,1-1 1,0 1-1,0-1 1,-1 1-1,1 0 0,-1 0 1,0-1-1,0 1 0,0 0 1,0 0-1,0 0 1,0 0-1,0 0 0,-1 0 1,1 0-1,-1 0 1,1 1-1,-1-1 0,0 0 1,0 1-1,0 0 0,0-1 1,0 1-1,0 0 1,0 0-1,-2-1 0,-1 1 19,1-1 0,-1 1 0,0 1-1,0-1 1,1 0 0,-1 1-1,0 0 1,0 0 0,0 1 0,1-1-1,-1 1 1,0 0 0,1 0 0,-1 1-1,-6 2 1,3 0-78,1 1-1,-1-1 1,1 1-1,0 1 1,0-1 0,1 1-1,0 0 1,0 1-1,0 0 1,1 0-1,-6 8 1,7-9-42,0 1-1,1 0 1,0-1-1,0 1 1,0 1-1,1-1 1,0 0-1,0 1 1,1-1 0,0 1-1,0-1 1,0 1-1,2 7 1,-1-14 2,0 0 0,0 0 0,0 0 0,0 0 0,0 0 0,0 0 1,0 0-1,1 0 0,-1 0 0,0-1 0,1 1 0,-1 0 0,1 0 0,-1 0 1,1 0-1,-1-1 0,1 1 0,0 0 0,-1-1 0,1 1 0,0 0 0,-1-1 0,1 1 1,0-1-1,0 1 0,0-1 0,0 1 0,1-1 1,0 0 0,-1 0 0,1 0 0,0 0 0,-1 0 0,1 0 1,0-1-1,-1 1 0,1-1 0,-1 1 0,1-1 0,0 1 0,-1-1 0,2-1 0,6-4 0,0 0-1,-1 0 1,16-15-1,-1-4 15,-1-1-1,-2 0 0,19-32 0,46-93 321,-57 100-119,-28 51-209,0-1 1,0 1 0,0 0-1,1 0 1,-1-1-1,0 1 1,0 0-1,0-1 1,0 1-1,0 0 1,1 0-1,-1-1 1,0 1 0,0 0-1,1 0 1,-1 0-1,0-1 1,0 1-1,1 0 1,-1 0-1,0 0 1,0 0 0,1 0-1,-1-1 1,0 1-1,1 0 1,-1 0-1,0 0 1,1 0-1,2 5 74,-1 5-26,-1 1 0,0-1-1,-1 1 1,-1 17 0,0 12 24,9 66 76,-5-91-119,0 0 1,0-1-1,2 1 0,11 26 0,-15-38-24,0-1-1,1 1 0,-1-1 1,1 1-1,0-1 1,-1 0-1,1 0 0,0 0 1,0 0-1,1 0 0,-1 0 1,5 3-1,-5-4-4,-1-1 0,1 1 0,0-1 0,0 1 0,-1-1-1,1 0 1,0 0 0,0 1 0,0-1 0,0-1 0,0 1 0,-1 0 0,1 0 0,0-1 0,0 1 0,0-1 0,-1 1-1,1-1 1,0 0 0,3-1 0,0-2 4,0 0-1,0 0 1,0-1 0,0 1-1,-1-1 1,1 0-1,-1-1 1,0 1-1,-1 0 1,6-13 0,3-7 20,9-31 1,-19 51-26,5-12 14,-4 11-14,-1 0 0,1 0 0,-1 0 0,0-1 0,-1 1 0,0-1 0,0 1 0,0 0 0,0-12 1,-1 18-6,0 0 0,0 0 0,0-1 0,0 1 0,0 0 0,-1 0 0,1 0 0,0 0 0,0 0 0,0 0 0,0 0 0,0 0 0,0 0 0,0 0 0,0 0 0,0-1 0,0 1 0,0 0 0,0 0 0,0 0 0,0 0 0,0 0 0,0 0 1,0 0-1,-1 0 0,1 0 0,0 0 0,0 0 0,0 0 0,0 0 0,0 0 0,0 0 0,0 0 0,0 0 0,0 0 0,0 0 0,-1 0 0,1 0 0,0 0 0,0 0 0,0 0 0,0 0 0,0 0 0,0 0 0,0 0 0,0 0 0,0 0 0,0 0 0,-1 0 1,1 0-1,0 0 0,0 0 0,0 0 0,0 0 0,0 0 0,0 1 0,0-1 0,0 0 0,0 0 0,0 0 0,0 0 0,0 0 0,0 0 0,0 0 0,0 0 0,0 0 0,-7 11 1,-5 15-2,5 4-3,0 0-1,2 1 1,1 0-1,2 0 0,1 0 1,4 44-1,-3-67 6,1 0 0,1 0-1,0 0 1,0-1 0,4 11-1,-6-17 1,0 1-1,1-1 0,-1 0 0,1 0 1,-1 0-1,1 0 0,0 0 0,-1 0 1,1 0-1,0 0 0,0 0 0,-1 0 1,1 0-1,0-1 0,0 1 0,0 0 1,0-1-1,0 1 0,0 0 1,0-1-1,0 1 0,0-1 0,1 0 1,-1 1-1,0-1 0,0 0 0,0 0 1,0 1-1,1-1 0,-1 0 0,0 0 1,0-1-1,0 1 0,1 0 1,-1 0-1,0 0 0,0-1 0,0 1 1,0-1-1,1 1 0,-1-1 0,0 1 1,0-1-1,1 0 0,4-4 2,0 0 1,0 0-1,-1-1 0,0 0 0,0 0 1,0 0-1,-1-1 0,1 1 0,-2-1 1,6-12-1,4-11 17,9-34 0,-21 60-15,2-5 36,0 0-1,-1 0 1,-1 0 0,1 0 0,-1-1-1,-1-10 1,0 18-17,0 0 0,0 0 0,0 0 1,0 0-1,-1 0 0,1 0 0,-1 0 0,0 0 0,1 0 0,-1 0 0,0 0 1,0 1-1,0-1 0,0 0 0,-1 0 0,1 1 0,0-1 0,-1 1 0,1 0 1,-1-1-1,1 1 0,-1 0 0,0 0 0,1 0 0,-1 0 0,0 0 0,0 0 0,0 0 1,0 1-1,0-1 0,0 1 0,0-1 0,-3 1 0,-11-3 165,16 3-195,0 0 0,1 0 0,-1 0 0,0 0 0,0 0-1,0 0 1,0 0 0,0 0 0,0 0 0,0 0 0,0 0 0,0 0-1,0 0 1,0 0 0,0 0 0,0-1 0,0 1 0,0 0 0,0 0-1,0 0 1,0 0 0,0 0 0,0 0 0,1 0 0,-1 0 0,0 0-1,0 0 1,0 0 0,0 0 0,0 0 0,0 0 0,0 0-1,0 0 1,0 0 0,0-1 0,0 1 0,0 0 0,0 0 0,0 0-1,0 0 1,0 0 0,0 0 0,-1 0 0,1 0 0,0 0 0,0 0-1,0 0 1,0 0 0,0 0 0,0 0 0,0 0 0,0 0 0,0 0-1,0-1 1,0 1 0,0 0 0,0 0 0,28-4-1018,-8 1 1481,47-8-614,-21 4-36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51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0 131 16764,'6'-13'632,"0"1"0,0 0 1,1 0-1,1 0 1,11-14-1,-16 23-473,0-1 0,0 0-1,1 1 1,-1 0 0,1 0 0,-1 0-1,1 0 1,0 1 0,0-1 0,1 1-1,-1 0 1,0 0 0,1 1 0,-1-1-1,1 1 1,-1 0 0,1 0 0,0 1-1,4-1 1,-7 1-121,0 0 0,0 1 0,0-1 0,0 0 0,-1 1 0,1-1 0,0 1 0,0 0 0,-1-1 0,1 1 0,-1 0 0,1 0 0,0 0 0,-1 0 0,0 1 0,1-1 0,-1 0 0,0 0 0,2 2 0,-2 0-3,1 0 0,0 0 0,-1 0 0,0 1 0,1-1 0,-1 0-1,0 0 1,-1 1 0,1 5 0,0 3 2,-1 0-1,0 0 1,-1 0 0,-4 21-1,-4-1 5,-2 1 0,-1-1-1,-1-1 1,-2-1-1,-25 41 1,25-45-26,13-22-10,-1 1-1,1-1 1,0 1 0,0-1-1,0 1 1,1 0-1,0 0 1,-2 7 0,3-11-4,1 0 1,-1 1 0,0-1 0,0 1-1,0-1 1,1 0 0,-1 1 0,1-1-1,-1 1 1,1-1 0,-1 0 0,1 0-1,0 1 1,0-1 0,0 0 0,0 0 0,-1 0-1,2 0 1,-1 0 0,0 0 0,0 0-1,0 0 1,0-1 0,0 1 0,1 0-1,-1-1 1,0 1 0,1-1 0,-1 1-1,0-1 1,1 1 0,-1-1 0,3 0-1,9 3-24,1-1-1,-1-1 0,1 0 0,0-1 0,21-2 1,-27 1-283,0 0 1,0 0-1,0-1 1,0-1 0,0 1-1,-1-1 1,1 0-1,-1-1 1,0 0 0,12-8-1,-18 11 211,0 1-1,0-1 0,0 0 0,0 0 0,0 0 0,-1 0 0,1 0 1,0 0-1,0 0 0,-1 0 0,1 0 0,0 0 0,-1 0 0,1 0 1,-1-1-1,0 1 0,1 0 0,-1 0 0,0-1 0,0 1 0,0 0 1,0 0-1,0-1 0,0 1 0,0 0 0,0 0 0,0-1 1,-1 1-1,1 0 0,0 0 0,-1-1 0,1 1 0,-1 0 0,1 0 1,-1 0-1,0 0 0,1 0 0,-3-2 0,-16-13-1109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51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8 187 17660,'-7'-3'1448,"10"3"-1016,7 0-192,10 5 704,3-1-247,9 0-569,3 1-400,5-5-1137,1-5 1321,7-2-264,1-4-128</inkml:trace>
  <inkml:trace contextRef="#ctx0" brushRef="#br0" timeOffset="1">633 1 14115,'-15'50'1736,"-2"-1"-1095,-3 5-313,5 0 1336,5-5-1016,3-4-272,3-11-664,2-8-280,4-17 472,5-9-152,-3-15-80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52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1 140 15563,'0'0'145,"0"-1"-1,0 0 0,0 1 0,1-1 1,-1 0-1,0 1 0,0-1 0,1 0 1,-1 1-1,0-1 0,1 0 1,-1 1-1,0-1 0,1 1 0,-1-1 1,1 1-1,-1-1 0,1 1 0,-1-1 1,2 0-1,18-14 1042,-12 8-126,9-7-474,0 1-1,1 1 0,0 0 1,1 1-1,0 1 1,31-11-1,-42 18-542,1 1 0,0 0 0,0 0 0,0 1 0,-1 0 0,1 0 0,18 2 0,-21 0-33,0 0-1,0 0 1,-1 1 0,1 0 0,0 0-1,-1 0 1,0 1 0,1 0 0,-1 0-1,0 0 1,0 0 0,-1 1 0,6 4-1,-8-5-8,1-1-1,-1 1 0,0-1 0,0 1 0,0 0 0,0 0 1,0 0-1,-1 0 0,1 0 0,-1 0 0,0 0 0,0 0 1,0 0-1,0 1 0,-1-1 0,1 0 0,-1 1 0,0 3 1,0-2 10,-1 0 1,0 0-1,0 0 1,-1 0-1,0 0 1,1 0-1,-1 0 1,-1-1-1,1 1 1,-6 7-1,-1-1-64,1-1-1,-1 0 1,-1-1-1,0 0 1,0-1-1,-1 0 0,0 0 1,-16 8-1,28-16-11,-1 1 0,0 0 0,1-1-1,-1 1 1,1-1 0,-1 1 0,1-1-1,-1 1 1,1-1 0,0 0 0,-1 1 0,1-1-1,-1 1 1,1-1 0,0 0 0,-1 0-1,1 1 1,0-1 0,-1 0 0,1 0-1,0 0 1,0 0 0,27 10-314,-11-5 284,1 1-1,-1 0 0,-1 2 1,1 0-1,-1 0 0,-1 2 0,26 20 1,-40-29 102,0 0-1,0-1 1,1 1 0,-2 0 0,1 1-1,0-1 1,0 0 0,0 0 0,0 0 0,-1 0-1,1 1 1,-1-1 0,1 0 0,-1 1 0,1-1-1,-1 0 1,0 1 0,1-1 0,-1 1-1,0-1 1,0 1 0,0-1 0,0 0 0,-1 1-1,1-1 1,0 1 0,0-1 0,-1 0 0,1 1-1,-1-1 1,1 0 0,-1 0 0,0 1-1,1-1 1,-1 0 0,0 0 0,0 0 0,0 0-1,-2 2 1,-3 2 73,0 0-1,-1 0 1,0 0-1,0-1 1,-11 5 0,16-8-65,-139 62 1077,-28 14-210,137-55-2032,30-23 681,4-3 330,9-11-265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52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20 511 15371,'0'0'54,"0"0"-1,0-1 1,0 1-1,0 0 0,0 0 1,-1 0-1,1 0 1,0 0-1,0 0 1,0-1-1,0 1 1,-1 0-1,1 0 0,0 0 1,0 0-1,0 0 1,-1 0-1,1 0 1,0 0-1,0 0 1,0 0-1,-1 0 0,1 0 1,0 0-1,0 0 1,0 0-1,-1 0 1,1 0-1,0 0 0,0 0 1,0 0-1,-1 0 1,1 1-1,0-1 1,0 0-1,0 0 1,0 0-1,-1 0 0,1 0 1,0 0-1,0 1 1,0-1-1,0 0 1,-6 13 1216,1 16-160,4-18-1006,0 1 0,1-1 0,1 0 0,0 1 0,3 13 0,-4-22-103,1 0 1,0 0 0,0-1-1,0 1 1,0 0-1,1-1 1,-1 1-1,1-1 1,-1 1 0,1-1-1,3 3 1,-4-4 3,0 0 1,1 0 0,-1 0-1,1 0 1,-1 0-1,1 0 1,-1-1-1,1 1 1,-1-1 0,1 1-1,0-1 1,-1 0-1,1 0 1,0 1-1,-1-1 1,1 0 0,0-1-1,0 1 1,-1 0-1,1 0 1,1-1-1,5-2 15,0 1 0,0-2-1,-1 1 1,1-1 0,-1 0-1,0 0 1,0-1 0,-1 0-1,8-7 1,53-59 110,-50 51-104,10-13 23,-20 23-10,0 0 1,0 1-1,1 0 0,1 1 1,13-12-1,-21 20-36,-1 0 0,0 0 0,0 0 0,1 1 0,-1-1 0,0 0 0,1 0 0,-1 0 1,0 0-1,0 0 0,1 0 0,-1 0 0,0 1 0,0-1 0,0 0 0,1 0 0,-1 0 0,0 1 0,0-1 0,0 0 0,0 0 0,1 1 1,-1-1-1,0 0 0,0 0 0,0 1 0,0-1 0,0 0 0,0 0 0,0 1 0,0-1 0,0 0 0,0 1 0,0-1 0,0 0 0,0 0 1,0 1-1,0-1 0,0 0 0,0 0 0,0 1 0,0-1 0,0 1 0,0 20 62,0-17-38,0 9 39,3 50 167,-3-58-202,1-1 0,0 0 0,0 1 0,0-1 0,1 0 0,-1 0 0,1 0 0,0 0 1,0 0-1,1 0 0,4 6 0,-5-8-6,0-1 1,1 1-1,-1-1 1,0 0-1,0 0 1,1 0-1,-1 0 1,0 0 0,1 0-1,-1 0 1,1-1-1,-1 1 1,1-1-1,-1 0 1,1 0-1,0 0 1,-1 0-1,1 0 1,-1-1-1,1 1 1,-1-1-1,1 1 1,-1-1-1,1 0 1,-1 0-1,4-3 1,8-3 65,0 0 1,-1-1-1,14-11 1,-22 15-74,37-28-33,-23 16-395,1 1 0,1 1-1,0 0 1,1 2 0,23-10 0,-41 20 196,0 1 1,0 0-1,0 0 1,0 0-1,0 0 0,0 1 1,0 0-1,0 0 1,0 0-1,0 0 1,0 0-1,8 3 1,-7-1-213,1 0 1,0 1-1,-1 0 1,1 0-1,-1 1 1,0-1-1,8 8 1,-12-10 391,0-1 0,0 1 0,0 0 0,0-1 0,0 1 0,0-1 0,1 1 0,-1-1 0,0 0 0,0 0 0,1 1 0,-1-1 0,0 0 0,1 0 0,-1 0 0,0 0 0,0-1 0,1 1 0,-1 0 0,0 0 0,0-1 0,1 1 0,-1-1 0,0 1 0,0-1 0,0 1 0,0-1 0,2-1 0,4-3 13,0 0 0,-1 0 0,8-9 1,-4 5-23,24-26 9,-22 23 214,-1 0-1,1 1 0,14-10 1,-58 75 3054,20-36-2406,1-1 0,1 2 0,0 0 0,-10 30 1,20-48-784,-1 0 1,1 0-1,-1 0 0,1 0 1,0 0-1,0 0 1,-1 0-1,1 0 1,0 0-1,0 1 1,0-1-1,0 0 1,1 0-1,-1 0 1,0 0-1,0 0 0,1 0 1,-1 0-1,1 2 1,0-3-17,-1 1 0,1-1-1,-1 0 1,1 1 0,0-1 0,-1 0 0,1 0 0,-1 1 0,1-1-1,0 0 1,-1 0 0,1 0 0,0 0 0,-1 0 0,1 0 0,0 0-1,-1 0 1,1 0 0,0-1 0,-1 1 0,1 0 0,-1 0 0,2-1-1,5-2 75,-1 0-1,0 0 1,1-1-1,9-8 0,23-24 34,-1-2-1,-2-1 0,48-68 0,-74 94-111,29-38 7,-2-2 1,-2-1 0,31-68-1,-66 121-32,-5 9-3,-8 16-5,-9 27 86,-20 78 0,34-100-19,2 0 1,1 0-1,2 0 1,-1 44-1,5-65-87,-1-1-1,1 1 0,0-1 0,1 0 0,0 1 0,0-1 1,0 0-1,1 0 0,7 12 0,-9-18 5,0 1 1,0 0-1,1-1 0,-1 1 0,0-1 1,1 0-1,-1 1 0,1-1 0,0 0 1,-1 0-1,1 0 0,0 0 0,0 0 1,0 0-1,-1 0 0,1-1 0,2 1 1,-1-1 8,-1 0 1,1 0 0,0 0 0,-1 0-1,1-1 1,-1 1 0,1-1 0,-1 0-1,1 0 1,-1 0 0,0 0 0,1 0-1,-1 0 1,0-1 0,0 1 0,4-4-1,24-28-245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54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115 253 15355,'-3'-2'210,"-1"1"0,1 0 0,-1 0 0,0 1 0,1-1 0,-1 1 0,1-1 0,-1 1 0,0 0 0,1 1 0,-1-1-1,0 1 1,-6 1 0,7-1-96,0 1-1,0 0 1,0 0 0,1 0-1,-1 0 1,0 0-1,1 0 1,0 1-1,-1-1 1,1 1-1,0-1 1,0 1-1,0 0 1,1 0-1,-3 4 1,1 1-15,0 0 1,0 0-1,1 0 1,0 0-1,-2 15 1,4-19-76,-1 1 1,1 0 0,0 0 0,0 0 0,1-1 0,-1 1 0,1 0 0,0 0 0,0-1 0,1 1 0,2 6 0,-3-10-24,-1 0 0,1 0 1,-1 0-1,1 0 0,0-1 0,-1 1 0,1 0 0,0 0 0,0-1 0,0 1 1,0 0-1,-1-1 0,1 1 0,0-1 0,0 1 0,0-1 0,0 1 1,0-1-1,0 0 0,0 1 0,1-1 0,-1 0 0,0 0 0,0 0 0,0 0 1,0 0-1,0 0 0,0 0 0,0 0 0,0 0 0,0-1 0,0 1 1,0 0-1,0-1 0,0 1 0,0-1 0,0 1 0,0-1 0,0 1 0,0-1 1,0 0-1,1-1 0,4-2-33,-1-1 1,1 0 0,-1 0-1,-1-1 1,7-7-1,4-12-85,0 1 0,-2-2 1,-1 0-1,-1-1 0,-1 0 0,-1 0 0,-2-1 1,0 0-1,3-39 0,-9 57 91,-1 7 21,1 0 0,-1 0 0,1 0 0,-1 0 0,0 0 0,0 0 0,-1 0 0,1 0 0,0 0 0,-1 0 0,-1-5 1,1 8 5,1 0 0,0 0 1,0-1-1,0 1 1,0 0-1,0 0 1,0 0-1,0 0 0,0 0 1,0-1-1,-1 1 1,1 0-1,0 0 1,0 0-1,0 0 0,0 0 1,0 0-1,-1 0 1,1 0-1,0 0 1,0 0-1,0 0 0,0 0 1,0 0-1,-1 0 1,1-1-1,0 1 1,0 0-1,0 0 0,0 1 1,-1-1-1,1 0 1,0 0-1,0 0 1,0 0-1,0 0 0,-1 0 1,1 0-1,0 0 1,0 0-1,0 0 1,0 0-1,0 0 1,-1 0-1,1 1 0,0-1 1,0 0-1,0 0 1,0 0-1,0 0 1,0 0-1,0 0 0,0 1 1,0-1-1,-1 0 1,1 0-1,0 0 1,0 0-1,0 1 0,0-1 1,0 0-1,0 0 1,0 0-1,-5 13 74,1 2-10,1-1 1,1 1-1,0 0 0,1 0 0,1 0 0,1 16 0,3 5 113,10 48 0,3-21 28,-16-59-178,1 1-1,0-1 1,0 1-1,1-1 1,-1 0 0,1 0-1,0 0 1,0-1 0,1 1-1,6 6 1,-9-9-18,0-1 0,1 1 0,-1 0 0,0 0 0,1-1 0,-1 1 0,0 0 0,1-1 0,-1 0-1,1 1 1,-1-1 0,1 0 0,-1 0 0,1 1 0,-1-1 0,1 0 0,-1-1 0,1 1 0,-1 0 0,3-1 0,-2 0 4,1 0-1,-1 0 1,1 0-1,-1-1 1,1 1-1,-1-1 1,0 0 0,0 0-1,0 0 1,3-2-1,2-6 21,0 0 0,0 0 0,10-22-1,-1-1-77,-1-2-1,-3 1 1,0-2-1,-2 1 0,-2-2 1,6-62-1,-14 87-32,-2 13 43,-4 23 76,1 8 156,2 1 0,1 0 0,2-1 0,1 1 0,6 34 0,-7-67-196,0 6 76,2 0 0,-1 0-1,1 0 1,3 9 0,-5-14-57,1 0 0,-1 0 0,1 0 0,0 0 0,-1 0 0,1 0 0,0 0 1,-1 0-1,1 0 0,0 0 0,0 0 0,0 0 0,0 0 0,0-1 0,0 1 0,0 0 0,0-1 0,0 1 0,0-1 0,1 0 0,-1 1 0,0-1 0,0 0 0,0 1 0,1-1 0,-1 0 0,0 0 0,0 0 0,0 0 0,3-1 0,1 0 26,0-1-1,0 0 1,-1 0 0,1-1 0,-1 1-1,1-1 1,-1 0 0,0 0-1,0 0 1,0-1 0,0 0-1,4-6 1,8-10 92,17-27-1,-22 30-76,81-132-14,-79 127-118,-3 8-24,-10 14 92,0 0 0,0-1 0,0 1-1,1 0 1,-1 0 0,0 0 0,0 0 0,0 0 0,0 0 0,0 0 0,0 0 0,0 0-1,0 0 1,0 0 0,1 0 0,-1 0 0,0-1 0,0 1 0,0 0 0,0 0 0,0 0-1,0 0 1,1 0 0,-1 0 0,0 0 0,0 0 0,0 0 0,0 0 0,0 0-1,0 0 1,0 1 0,1-1 0,-1 0 0,0 0 0,0 0 0,0 0 0,0 0 0,0 0-1,0 0 1,0 0 0,0 0 0,1 0 0,-1 0 0,0 0 0,0 0 0,0 1 0,0-1-1,0 0 1,0 0 0,0 0 0,1 26-152,-1-15 150,-2 32-4,0-13 103,2 0 0,1 1-1,8 52 1,-8-80-66,-1 1 0,1-1 1,1 1-1,-1-1 0,0 1 1,1-1-1,0 0 0,0 0 1,4 6-1,-5-8-18,-1-1 0,1 1-1,0-1 1,0 1 0,0-1 0,0 1 0,-1-1-1,1 1 1,0-1 0,0 0 0,0 1 0,0-1-1,0 0 1,0 0 0,0 0 0,0 0 0,0 0 0,0 0-1,0 0 1,0 0 0,0 0 0,0 0 0,0-1-1,0 1 1,0 0 0,0-1 0,0 1 0,0 0-1,-1-1 1,1 1 0,0-1 0,0 0 0,0 1-1,-1-1 1,1 0 0,0 1 0,-1-1 0,1 0 0,0-1-1,8-9-137,0-1 0,-1 1-1,-1-2 1,0 1-1,0-1 1,-1 0-1,-1 0 1,0-1 0,-1 0-1,-1 1 1,0-2-1,2-26 1,-5 39 59,0 1 0,0 0 1,0-1-1,0 1 0,0 0 0,0-1 0,0 1 0,0-1 1,-1 1-1,1 0 0,0-1 0,-1 1 0,1 0 1,-1 0-1,0-1 0,1 1 0,-1 0 0,0 0 0,-1-2 1,0 2 16,1 0 0,-1 1 0,1-1 1,-1 0-1,1 1 0,-1-1 0,0 1 1,1-1-1,-1 1 0,0 0 0,0 0 1,1 0-1,-1 0 0,0 0 0,-2 1 1,-27 3-667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54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16355,'1'16'1681,"1"1"-1137,-1-5-336,0-2 1528,2-3-1992,3 2 240,3-3-176,-1-6-72</inkml:trace>
  <inkml:trace contextRef="#ctx0" brushRef="#br0" timeOffset="1">446 133 16996,'0'2'201,"0"1"1,-1 0-1,0 0 1,1-1-1,-1 1 1,0 0-1,0-1 1,0 1-1,-1-1 1,1 1-1,-3 2 1,3-3-19,-1 1 0,1-1 0,-1 1 0,1 0 0,0-1 0,0 1 1,0 0-1,0 3 0,1-5-171,0-1 0,1 1 0,-1-1 0,0 0 0,1 1 0,-1-1 0,1 1 0,-1-1 0,1 0 0,-1 1 0,0-1 0,1 0 1,-1 1-1,1-1 0,0 0 0,-1 0 0,1 0 0,-1 1 0,1-1 0,-1 0 0,1 0 0,-1 0 0,1 0 0,0 0 0,0 0 0,24 2-68,-14-1 48,-2 0-2,0 1 0,0 0-1,-1 1 1,1 0 0,-1 0 0,1 1-1,-1 0 1,0 0 0,-1 1-1,13 10 1,-17-13 33,-1 0 0,0 0 1,0 0-1,0 1 0,0 0 0,0-1 0,0 1 0,-1 0 0,1-1 0,-1 1 1,0 0-1,0 0 0,0 0 0,0 0 0,-1 1 0,1-1 0,-1 0 1,1 0-1,-1 0 0,0 0 0,-1 1 0,1-1 0,0 0 0,-1 0 1,0 0-1,0 0 0,0 0 0,0 0 0,0 0 0,0 0 0,-1 0 0,0-1 1,-2 5-1,-1 0 30,1 0 1,-1 0 0,-1-1 0,1 1 0,-1-1-1,0-1 1,-1 1 0,1-1 0,-1 0 0,0 0-1,0-1 1,-1 0 0,1-1 0,-1 1 0,0-1-1,0-1 1,-15 4 0,18-7-122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56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9 436 16652,'-1'-2'210,"-1"0"0,1-1 0,0 1 1,1 0-1,-1-1 0,0 1 0,1-1 1,-1 0-1,1 1 0,0-1 0,0 1 1,0-1-1,0 1 0,0-1 0,1 0 1,-1 1-1,1-1 0,-1 1 0,1-1 1,2-3-1,0-3 166,1 0 0,0 0 0,1 0 0,6-9 1,-10 17-349,0-1 1,0 0-1,0 1 1,1 0-1,-1-1 1,0 1-1,1 0 1,-1-1-1,1 1 1,-1 0-1,1 0 1,2-1-1,-4 2-22,1 0 0,0 0 0,-1 0 0,1 0 0,0 0 0,-1-1 0,1 1 0,0 1 0,-1-1 0,1 0 0,0 0 0,-1 0 0,1 0-1,0 0 1,-1 1 0,1-1 0,0 0 0,-1 0 0,1 1 0,-1-1 0,1 1 0,-1-1 0,1 1 0,2 2-9,-1-1 1,0 1-1,0 0 1,-1 0-1,1 0 1,-1 0-1,1 0 1,-1 1-1,0-1 0,0 0 1,0 5-1,11 96-93,-3-14 39,-9-88 57,1 0 0,-1 0 1,0-1-1,1 1 0,-1 0 0,1 0 1,0 0-1,-1-1 0,1 1 0,0 0 1,0-1-1,0 1 0,0-1 0,3 3 1,-4-3-1,1-1 0,-1 0 1,1 0-1,0 1 0,-1-1 1,1 0-1,0 0 0,-1 0 1,1 0-1,0 0 0,-1 0 0,1 0 1,0 0-1,-1 0 0,1 0 1,0 0-1,-1 0 0,1 0 1,0 0-1,-1-1 0,1 1 1,-1 0-1,1-1 0,0 1 1,-1 0-1,2-1 0,2-3 3,1-1 0,-1 1-1,1-1 1,-1 0-1,0 0 1,5-11 0,22-40 32,38-103 1,-40 87 9,-29 72-45,0 0 1,0 0-1,0 0 1,1 0-1,-1 0 0,0 0 1,0 0-1,0 0 1,0 0-1,0 0 1,0 0-1,0 1 1,0-1-1,0 0 1,0 0-1,0 0 0,0 0 1,0 0-1,0 0 1,0 0-1,0 0 1,0 0-1,0 0 1,1 0-1,-1 0 1,0 0-1,0 0 1,0 0-1,0 0 0,0 0 1,0 0-1,0 0 1,0 0-1,0 0 1,0 0-1,0 0 1,0 0-1,0 0 1,1 0-1,-1 0 0,0 0 1,0 0-1,0 0 1,0-1-1,0 1 1,0 0-1,0 0 1,0 0-1,0 0 1,0 0-1,0 0 1,0 0-1,0 0 0,0 0 1,0 0-1,0 0 1,0 0-1,0 0 1,0 0-1,0 0 1,0-1-1,2 12 17,0 13 8,5 88 76,-5-97-68,0 1 0,2-1 1,-1 0-1,2 0 0,7 16 0,-11-29-10,0 0 0,0 0 0,0 1-1,0-1 1,1 0 0,-1 0 0,1 0-1,-1-1 1,1 1 0,0 0 0,0-1-1,0 1 1,0-1 0,0 1 0,0-1-1,0 0 1,0 0 0,1 0 0,-1 0-1,4 1 1,-4-2 5,0 0-1,1 0 1,-1 0 0,0-1-1,1 1 1,-1 0 0,0-1-1,0 0 1,1 1-1,-1-1 1,0 0 0,0 0-1,0 0 1,0-1 0,0 1-1,0 0 1,0-1-1,-1 1 1,1-1 0,0 0-1,2-2 1,5-8 82,-1 0 1,0-1-1,-1 0 1,0 0-1,-1 0 0,0-1 1,7-28-1,-7 16-17,-1 0-1,-1 0 0,1-41 0,-4 61-95,-1 0-1,0 0 1,-1 1-1,1-1 1,-1 0-1,-1 0 1,-2-8-1,4 14 3,0 0-1,-1-1 1,1 1 0,0 0-1,-1 0 1,1-1-1,0 1 1,-1 0 0,1 0-1,-1 0 1,1 0-1,-1 0 1,1 0 0,0 0-1,-1 0 1,1 0-1,-1 0 1,1 0-1,0 0 1,-1 0 0,1 0-1,-1 0 1,1 0-1,-1 0 1,1 1 0,0-1-1,-1 0 1,1 0-1,0 0 1,-1 1 0,1-1-1,0 0 1,-1 0-1,1 1 1,0-1-1,-1 0 1,1 1 0,0-1-1,0 0 1,-1 1-1,1-1 1,0 1 0,0-1-1,0 0 1,0 1-1,0-1 1,-1 1 0,1-1-1,0 0 1,0 1-1,0 0 1,-3 8-16,0 1 1,1 0-1,0 0 1,1 0-1,0 0 1,0 17-1,7 64-46,-6-89 62,1 6 1,0 0 1,0 0-1,4 11 0,-5-18 2,1 0-1,-1 0 0,0 0 0,1 0 0,-1-1 0,0 1 0,1 0 0,-1 0 0,1-1 0,0 1 0,-1 0 0,1 0 1,0-1-1,-1 1 0,1-1 0,0 1 0,1 0 0,-1-1 0,-1 0 1,1 0-1,0 0 0,0 0 0,-1 0 1,1 0-1,0-1 0,0 1 1,-1 0-1,1 0 0,0-1 0,0 1 1,-1 0-1,1-1 0,0 1 1,-1-1-1,1 1 0,-1-1 1,1 1-1,-1-1 0,1 1 0,-1-1 1,1 0-1,-1 1 0,1-2 1,8-11 3,-2-1 1,1 0 0,-2 0-1,0-1 1,-1 0-1,5-20 1,1-1-28,38-122-494,-47 155 272,0 8 80,0 19 9,-1 33 71,-1-23 76,-1-15 37,1 1 1,1-1-1,0 1 0,6 26 1,-7-45-25,1 0 0,-1 0 1,0 0-1,0 0 1,1-1-1,-1 1 1,0 0-1,1 0 0,-1 0 1,1-1-1,-1 1 1,1 0-1,-1 0 0,1-1 1,0 1-1,-1 0 1,1-1-1,0 1 1,1 0-1,-1-1-1,-1 0-1,1 0 1,-1 0 0,1 0-1,0 0 1,-1 0 0,1 0-1,0 0 1,-1 0 0,1 0-1,-1-1 1,1 1 0,0 0-1,-1 0 1,1-1 0,-1 1-1,1 0 1,-1-1 0,1 1-1,-1-1 1,1 0 0,4-4 16,0 0 0,-1-1 0,0 0 0,4-7 0,-4 6-4,6-8-2,57-81-50,-59 86 0,1 0-1,0 0 1,0 1-1,1 1 1,1-1-1,18-11 1,-26 19 26,-1-1 0,0 1 0,1 0 1,-1 0-1,1 0 0,-1 0 0,1 0 1,0 0-1,-1 1 0,1-1 0,0 1 1,-1 0-1,1 0 0,0 0 0,0 0 1,-1 0-1,1 1 0,0-1 0,-1 1 0,1 0 1,-1-1-1,1 1 0,0 0 0,-1 1 1,0-1-1,1 0 0,-1 1 0,0-1 1,0 1-1,0 0 0,0 0 0,0 0 1,0 0-1,0 0 0,-1 0 0,1 0 1,-1 1-1,1-1 0,-1 1 0,0-1 1,0 1-1,0-1 0,1 6 0,1 4 35,-1 0 0,0 0 0,0 1 0,-1 23 0,-1-28 52,0-1 1,-1 0-1,1 1 0,-2-1 0,1 0 1,-1 1-1,0-1 0,-1 0 0,-4 9 1,7-16-65,0 1 0,0-1-1,-1 1 1,1-1 0,0 1 0,0-1 0,-1 1 0,1-1 0,0 1 0,-1-1-1,1 0 1,0 1 0,-1-1 0,1 1 0,0-1 0,-1 0 0,1 1 0,-1-1 0,1 0-1,-1 0 1,1 1 0,-1-1 0,1 0 0,-1 0 0,1 0 0,-1 0 0,1 0-1,-1 1 1,1-1 0,-1 0 0,1 0 0,-1 0 0,0-1 0,1 1 0,-1 0 0,1 0-1,-1 0 1,1 0 0,-1 0 0,1-1 0,-1 1 0,1 0 0,-1 0 0,1-1-1,0 1 1,-1 0 0,1-1 0,-1 1 0,1 0 0,0-1 0,-1 1 0,1-1 0,0 1-1,-1 0 1,1-1 0,0 1 0,0-1 0,-1 1 0,1-1 0,0 0 0,-14-37 320,13 35-284,-23-85-186,-14-90 1,38 177 101,0 0 1,0 1-1,-1-1 1,1 1-1,0-1 1,0 0 0,0 1-1,0-1 1,0 1-1,0-1 1,0 0-1,0 1 1,0-1-1,0 0 1,0 1 0,0-1-1,0 1 1,1-1-1,-1 0 1,0 1-1,0-1 1,1 1-1,-1-1 1,0 1 0,1-1-1,-1 1 1,0-1-1,1 1 1,-1-1-1,1 1 1,0-1 0,18 5-2235,-10-1 1700,-6-2 408,0 0-1,1 0 1,-1-1 0,1 1-1,-1-1 1,1 0 0,4 0-1,7-2-573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7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1 19092,'-3'0'120,"1"0"1,0 1-1,-1 0 0,1-1 1,0 1-1,0 0 1,-1 0-1,1 0 0,0 0 1,0 0-1,0 1 0,0-1 1,0 1-1,1-1 0,-1 1 1,0-1-1,1 1 0,-1 0 1,1 0-1,0 0 1,-1 0-1,1 0 0,0 0 1,0 0-1,1 1 0,-1-1 1,-1 3-1,-1 8 205,0-1 0,0 0 0,-1 21 0,2 1 169,2 0-1,1 1 1,2-1-1,13 65 0,50 130 1184,-52-188-1488,21 44 1,-33-85-130,-2-6-38,-3-10-3,-20-49 89,-4 2 0,-65-117 0,88 173-102,-3-4 238,7 9-91,5 3-30,3 3-282,1-1 1,-1-1 0,1 0 0,-1 0 0,1 0-1,0-1 1,0-1 0,0 0 0,0 0 0,-1 0 0,1-1-1,10-3 1,10-1-279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56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23 121 14275,'-12'-6'1256,"6"9"-928,2 4-136,5 3 489,7 3-249,0-1-296,2 5-136,2 2-72</inkml:trace>
  <inkml:trace contextRef="#ctx0" brushRef="#br0" timeOffset="1">415 293 16900,'-16'9'547,"2"1"0,-1 1 0,2 1 0,-1 0 0,-17 21 1,26-28-430,0 1 1,1 1-1,0-1 1,0 1 0,0 0-1,1-1 1,0 2 0,0-1-1,1 0 1,0 0 0,0 1-1,1-1 1,0 1-1,0 0 1,1 8 0,-1-15-102,1 0 0,0 0 0,0 0 0,0 0 1,0-1-1,0 1 0,0 0 0,0 0 0,1 0 1,-1 0-1,0 0 0,0 0 0,1-1 0,-1 1 1,0 0-1,1 0 0,-1 0 0,1-1 0,-1 1 0,1 0 1,0-1-1,-1 1 0,1 0 0,0-1 0,-1 1 1,1-1-1,0 1 0,-1-1 0,1 1 0,0-1 1,0 0-1,0 1 0,0-1 0,-1 0 0,1 0 1,0 1-1,0-1 0,0 0 0,0 0 0,0 0 0,0 0 1,0 0-1,-1 0 0,1 0 0,0-1 0,0 1 1,0 0-1,0 0 0,0-1 0,-1 1 0,1-1 1,0 1-1,0 0 0,-1-1 0,2 0 0,5-3 29,-1 0-1,1-1 0,-1 1 1,0-1-1,7-8 1,4-7-23,0-1 1,-2-1 0,0 0-1,-2-1 1,17-38 0,-13 18-13,-1 0-1,13-62 1,-24 88 23,-2 1-1,0-1 1,-1 1 0,-1-1-1,0-18 1,-4 29 84,-2 15-36,-2 19 35,0 18-27,2-1 0,2 1 0,6 88 0,-2-130-149,0 10 185,1 1 0,4 17 0,-6-29-96,1-1 0,-1 0 0,1 0 0,0 1 0,-1-1 0,1 0 0,0 0 0,0 0 0,1 0 0,-1 0 0,0 0 0,1 0 0,-1 0 0,1-1 0,-1 1 0,1-1 0,0 1 0,0-1 0,0 1 0,-1-1 0,2 0-1,2 2 1,11-2 110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58.3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3 258 15139,'-2'1'2730,"1"7"-875,4 22-74,-2-27-1744,-1 0 0,1-1 0,0 1 0,0 0 0,0-1 0,0 1 0,1-1 0,-1 1 0,3 2 0,-3-4-24,0 0 1,0 0-1,-1-1 0,1 1 0,0 0 0,0-1 1,0 1-1,0-1 0,0 1 0,0-1 0,0 1 1,0-1-1,0 0 0,0 0 0,0 1 0,0-1 1,1 0-1,-1 0 0,0 0 0,0 0 0,0 0 0,0 0 1,0 0-1,0-1 0,0 1 0,1-1 0,6-2 1,0-1-1,-1 0 1,0-1-1,0 1 1,0-1-1,0-1 1,-1 1-1,0-1 1,8-10-1,2 0-6,27-30-3,-24 25 9,0 1 0,1 0 0,34-24 0,-52 43-1,-1 0 0,1 0 0,-1 0 0,1 0 0,0 0 0,-1 0 0,1 1 0,0-1 0,0 0 0,-1 1 0,1 0 0,0-1 0,0 1 1,0 0-1,0 0 0,0 0 0,-1 0 0,4 0 0,-4 1 5,0 0 0,0-1 1,0 1-1,0 0 0,0-1 1,0 1-1,0 0 0,0 0 0,0 0 1,0 0-1,-1 0 0,1 0 1,0 0-1,-1 0 0,1 0 0,-1 1 1,1-1-1,-1 0 0,1 0 1,-1 2-1,2 8 118,-1 0 1,0 0-1,-1 0 1,-2 20 0,1-20-73,-3 38 284,2-30-160,0 0 0,1 0-1,1 0 1,4 30 0,-4-49-182,0 1 1,0 0 0,0-1 0,0 1 0,0 0-1,0 0 1,0-1 0,1 1 0,-1 0 0,0-1-1,1 1 1,-1 0 0,0-1 0,1 1 0,-1 0-1,1-1 1,-1 1 0,1-1 0,-1 1 0,1-1-1,-1 1 1,1-1 0,-1 0 0,1 1 0,0-1-1,-1 1 1,1-1 0,0 0 0,-1 0-1,1 1 1,1-1 0,-1 0 0,1-1 0,0 1 0,-1 0 0,1-1-1,0 0 1,-1 1 0,1-1 0,-1 0 0,1 0 0,-1 1 0,1-1 0,1-3-1,6-3 8,-2-1 0,1 1-1,8-13 1,35-55 41,-32 44-41,2 1-1,39-44 1,-59 73-15,0 0 0,0 0-1,0 0 1,0 0 0,0 0 0,0 0 0,0 0 0,1 0 0,-1 1 0,0-1 0,0 0-1,1 1 1,-1-1 0,0 1 0,1-1 0,-1 1 0,1 0 0,-1-1 0,0 1 0,2 0 0,-2 0 0,0 1 1,0-1-1,0 1 1,0-1-1,-1 1 1,1 0-1,0-1 1,-1 1-1,1 0 1,0-1-1,-1 1 1,1 0-1,-1 0 1,1-1-1,-1 1 1,1 0-1,-1 0 1,0 0-1,1 0 1,-1 0-1,0 0 1,0 1-1,2 8-11,-1 1-1,0 0 1,-2 20 0,1-25 6,-3 36-20,1-27 34,1 0 0,1 1 0,0-1 0,3 21 0,-3-36-6,0 1 0,0-1-1,0 1 1,0-1 0,0 1 0,0-1 0,0 0-1,0 1 1,0-1 0,1 1 0,-1-1-1,0 0 1,0 1 0,0-1 0,0 0 0,1 1-1,-1-1 1,0 0 0,0 1 0,1-1-1,-1 0 1,0 1 0,1-1 0,-1 0 0,0 0-1,1 0 1,-1 1 0,0-1 0,1 0 0,-1 0-1,1 0 1,-1 0 0,0 0 0,1 1-1,-1-1 1,1 0 0,-1 0 0,0 0 0,1 0-1,-1 0 1,1 0 0,-1 0 0,0-1-1,1 1 1,-1 0 0,1 0 0,-1 0 0,0 0-1,1 0 1,-1-1 0,1 1 0,-1 0-1,0 0 1,0-1 0,1 1 0,-1 0 0,1-1-1,19-20 36,43-70-60,-37 51-115,3 0 0,1 2 0,41-41 0,-65 74 98,0 1-1,0-1 0,0 1 0,0 0 1,1 0-1,0 0 0,0 1 1,0 0-1,10-2 0,-15 4 31,0 1-1,0-1 1,0 1-1,0 0 1,0-1-1,1 1 1,-1 0-1,0 1 1,0-1-1,0 0 1,0 0-1,0 1 1,0 0-1,0-1 1,0 1 0,0 0-1,0 0 1,-1 0-1,1 0 1,0 0-1,0 0 1,-1 0-1,1 1 1,-1-1-1,1 1 1,-1-1-1,1 1 1,-1 0-1,0-1 1,0 1-1,0 0 1,0 0-1,0 0 1,0 0-1,-1 0 1,1 0-1,0 3 1,3 13-43,-2 1 0,1 0 1,-2 34-1,7-123-1788,-6 24 1484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58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 17060,'-1'2'1848,"-1"7"-1344,-6 1-504,3-1 1064,1-3-736,-5 0-136,-1-4-296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8:59.3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21 16548,'-25'47'5253,"1"-3"-4475,-20 44-277,-51 145-1,86-201-588,9-32 80,-1 0 0,1 1 0,0-1 1,0 0-1,0 0 0,0 1 0,0-1 1,-1 0-1,1 1 0,0-1 0,0 0 1,0 0-1,0 1 0,0-1 0,0 0 1,0 1-1,0-1 0,0 0 0,0 1 1,0-1-1,0 0 0,1 1 0,-1-1 1,0 0-1,0 0 0,0 1 0,0-1 1,0 0-1,1 1 0,-1-1 0,0 0 1,0 0-1,1 1 0,7-9-240,9-16-161,12-35-482,-3-1 0,-2-1 0,25-102 0,-41 132 924,5-38 0,-20 121 798,2 0 0,3 1 0,5 72 0,-1-104-741,4 34 187,-5-51-301,0-1-1,0 0 1,0 0 0,0 1 0,0-1-1,0 0 1,1 0 0,0 0 0,-1 0-1,1 0 1,0-1 0,5 5 0,0-3-483,-5-9-124,-8-11-38,-8 1 600,-1 1 1,-20-15 0,-17-16 1453,52 45-1341,-1 0 0,1-1 0,-1 1 0,1-1 0,-1 1 0,1-1 0,0 1 0,-1-1 0,1 1 0,-1-1 0,1 1 1,0-1-1,0 0 0,-1 1 0,1-1 0,0 1 0,0-1 0,0 0 0,0 1 0,0-1 0,0 0 0,0 1 0,0-1 0,0 0 0,0 1 0,0-1 0,0 1 0,1-2 0,-1 1-18,1 0 0,0 0 0,0 0 0,0 0 0,0 0 0,0 0 0,0 0 0,0 0 0,1 0 0,-1 1 0,0-1 0,0 1 0,2-1 0,8-3-172,-1 1 1,21-4-1,-22 6 82,17-4-56,3 1-53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00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53 12651,'15'-52'5788,"-32"141"-3207,-21 149-1404,38-236-1172,-1-1 1,1 1 0,0 0 0,0 0 0,0-1-1,0 1 1,0 0 0,1 0 0,-1-1-1,0 1 1,1 0 0,0-1 0,0 3-1,0-3-3,-1-1-1,0 0 0,1 0 1,-1 1-1,1-1 1,-1 0-1,0 0 0,1 0 1,-1 1-1,1-1 0,-1 0 1,0 0-1,1 0 0,-1 0 1,1 0-1,-1 0 0,1 0 1,-1 0-1,0 0 0,1 0 1,-1 0-1,1 0 1,-1-1-1,1 1 0,-1 0 1,0 0-1,1 0 0,-1-1 1,0 1-1,1 0 0,-1 0 1,1-1-1,6-4 9,-1-1-1,0 0 1,0 0 0,6-8 0,-1 2 17,-5 4-19,2 1 0,-1 1 0,1-1 1,0 1-1,0 1 0,0-1 0,13-5 0,-18 10-8,-1 0-1,1 0 1,0 0 0,-1 1 0,1-1-1,0 1 1,-1 0 0,1-1 0,0 1-1,-1 1 1,1-1 0,0 0-1,-1 0 1,1 1 0,0 0 0,-1-1-1,1 1 1,-1 0 0,1 0-1,-1 1 1,0-1 0,1 0 0,-1 1-1,0-1 1,0 1 0,0 0 0,0 0-1,0 0 1,0 0 0,-1 0-1,4 5 1,1 1 2,-1 2 0,0-1 1,0 0-1,-1 1 0,0 0 0,-1 0 0,0 0 0,3 16 1,-6-22 24,1 1 0,-1-1 1,1 0-1,-1 0 0,0 0 1,-1 0-1,1 1 1,-1-1-1,0 0 0,0 0 1,0 0-1,0 0 1,-1 0-1,0 0 0,0-1 1,0 1-1,0 0 1,0-1-1,-1 1 0,1-1 1,-1 0-1,0 0 1,0 0-1,-5 3 0,-11 6 316,-1 0-1,-40 16 0,48-23-230,-1-1 0,0 0 0,0 0-1,0-2 1,-1 1 0,-17-1 0,31-2-152,-1 1 1,1-1-1,-1 0 0,0 0 1,1-1-1,-1 1 1,1 0-1,-1 0 0,0 0 1,1 0-1,-1 0 0,1-1 1,-1 1-1,0 0 0,1-1 1,-1 1-1,1 0 0,-1-1 1,1 1-1,-1 0 1,1-1-1,0 1 0,-1-1 1,1 1-1,-1-1 0,1 1 1,-1-2-1,1 1-65,0-1-1,-1 1 1,1-1-1,0 1 1,0-1-1,0 1 1,0 0 0,0-1-1,1 1 1,-1-1-1,1-2 1,18-37-1423,-18 38 1538,13-20-793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01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28 12827,'1'-1'199,"-1"1"0,1 0 1,-1 0-1,1-1 0,-1 1 0,1 0 1,-1-1-1,1 1 0,-1 0 1,1-1-1,-1 1 0,1-1 0,-1 1 1,0-1-1,1 1 0,-1-1 0,0 1 1,1-1-1,-1 0 0,0 1 1,0-1-1,0 1 0,1-1 0,-1 0 1,0 1-1,0-1 0,0 1 1,0-1-1,0 0 0,0 1 0,0-1 1,0 0-1,0 1 0,-1-1 1,1 1-1,0-1 0,0 0 0,-1 0 1,1 1-163,0-1 1,-1 1 0,1-1-1,-1 1 1,1-1 0,0 1-1,-1 0 1,1-1 0,-1 1-1,1-1 1,-1 1 0,1 0-1,-1 0 1,1-1 0,-1 1-1,1 0 1,-1 0 0,0 0 0,1-1-1,-1 1 1,1 0 0,-1 0-1,0 0 1,1 0 0,-1 0-1,1 0 1,-1 0 0,0 1-1,-4 0 17,-1 1 0,1 0 0,0 1 0,0-1 0,1 1 0,-1 0-1,0 0 1,1 0 0,0 1 0,0-1 0,0 1 0,0 0 0,0 0 0,-3 6-1,8-9-49,-1-1-1,1 1 0,-1 0 0,1 0 1,0-1-1,-1 1 0,1 0 1,0-1-1,-1 1 0,1 0 0,0-1 1,0 1-1,0-1 0,-1 1 0,1-1 1,0 0-1,0 1 0,0-1 0,0 0 1,1 1-1,35 11-154,-21-6 56,-14-5 96,4 0-73,-1 1 0,1 1 0,-1-1 0,0 1 0,0 0 0,0 0 0,5 4 0,-9-6 62,0 0 0,0 1-1,-1-1 1,1 0-1,0 1 1,0-1-1,-1 1 1,1-1 0,-1 0-1,1 1 1,-1 0-1,1-1 1,-1 1-1,0-1 1,0 1 0,0-1-1,0 1 1,0-1-1,0 1 1,0 0 0,-1-1-1,1 1 1,0-1-1,-1 1 1,1-1-1,-1 1 1,0-1 0,1 0-1,-1 1 1,0-1-1,-2 2 1,-4 9 137,-1-1 0,-1 0 0,0-1 0,-1 1 0,1-2 1,-2 0-1,1 0 0,-2-1 0,1 0 0,-1-1 0,0 0 0,-20 8 0,32-15-148,0 0-1,0 0 0,0 0 1,-1 1-1,1-1 0,0 0 1,0 0-1,0 0 0,-1 0 1,1 0-1,0 1 0,0-1 1,-1 0-1,1 0 0,0 0 1,0 0-1,-1 0 0,1 0 1,0 0-1,0 0 0,-1 0 1,1 0-1,0 0 0,-1 0 1,1 0-1,0 0 1,0 0-1,-1-1 0,1 1 1,0 0-1,0 0 0,0 0 1,-1 0-1,1 0 0,0-1 1,0 1-1,0 0 0,-1 0 1,1 0-1,0 0 0,0-1 1,0 1-1,0 0 0,-1 0 1,1-1-1,0 1 0,0 0 1,0 0-1,0-1 0,8-16-1323,19-17-84,-2 8 732,3-1-235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02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134 302 15659,'-3'0'153,"0"0"0,0 1 0,1-1 1,-1 1-1,0-1 0,1 1 0,-1 0 0,0 0 0,1 0 0,-1 1 0,1-1 0,-1 0 0,1 1 0,-3 2 0,3-3-5,-6 5 215,-1 1 0,1 0 0,0 0 0,1 0 0,0 1 0,-11 15 0,15-19-279,0 1 0,1-1 0,-1 0 0,1 1 1,0-1-1,0 1 0,0 0 0,1-1 0,0 1 0,-1 0 0,2 0 1,-1 0-1,1 0 0,-1 0 0,2 10 0,-1-14-70,1 0-1,-1 0 1,0 0-1,0-1 1,1 1-1,-1 0 1,0 0-1,1-1 1,-1 1-1,1 0 1,-1-1-1,1 1 1,-1 0-1,1-1 1,0 1-1,-1-1 1,1 1-1,0-1 1,-1 1-1,1-1 1,0 1-1,0-1 1,-1 0-1,1 1 1,0-1-1,0 0 1,0 0-1,-1 1 1,1-1-1,0 0 1,0 0-1,0 0 1,0 0-1,0 0 1,-1 0-1,3-1 1,1 0 8,0 0 1,1 0 0,-1-1 0,0 1-1,6-4 1,4-4-4,1 0-1,-2-1 0,1 0 1,-2-1-1,1 0 1,-1-1-1,13-18 1,2-6-5,34-59 0,-4-11-4,-52 95-8,0-1 0,-1 0 0,0 0-1,-1 0 1,0 0 0,-1 0-1,1-17 1,-3 27-2,0 1-1,0 0 1,0-1-1,0 1 1,0 0-1,-1-1 1,1 1-1,0 0 1,-1-1-1,1 1 1,-1 0-1,0-2 1,0 2 0,1 1 1,0 0-1,-1-1 1,1 1-1,0 0 1,-1 0-1,1 0 1,0-1-1,-1 1 1,1 0-1,0 0 1,-1 0-1,1 0 1,0-1-1,-1 1 1,1 0-1,-1 0 1,1 0-1,0 0 1,-1 0-1,1 0 1,-1 0 0,1 0-1,0 0 1,-1 1-1,0-1 1,-1 1 3,0 0 1,0 0 0,-1 0 0,1 1 0,0-1 0,0 1 0,1-1 0,-1 1 0,0 0 0,-2 3 0,-9 12 41,1 2 1,1 0 0,1 0-1,0 1 1,-7 20 0,2 4 96,-13 60 0,26-93-116,-2 6 50,-3 31 0,7-43-62,0 0 1,0 0-1,0-1 1,0 1-1,1 0 1,0-1 0,0 1-1,0 0 1,0-1-1,1 1 1,3 6-1,-4-10-9,1 1-1,-1 0 1,0-1-1,1 1 1,-1-1-1,1 1 1,0-1 0,0 0-1,-1 0 1,1 0-1,0 0 1,0 0-1,0 0 1,0 0-1,0 0 1,0-1 0,0 1-1,0-1 1,0 0-1,0 1 1,1-1-1,-1 0 1,0 0-1,0-1 1,0 1 0,0 0-1,0-1 1,0 1-1,0-1 1,0 0-1,3 0 1,4-3-1,0 0 0,0 0 1,0-1-1,-1 0 0,12-9 0,0-2-24,-2 0 0,0-1 0,-1-2 0,23-30 0,-13 10-284,31-60 0,-47 80 84,-11 29-217,-3 10 408,1-12 27,-12 42 197,3 0 0,-4 55 0,14-103-176,1 1 0,0-1 0,0 0 0,0 1 0,0-1 0,0 0 1,0 1-1,0-1 0,1 0 0,0 0 0,-1 1 0,1-1 0,0 0 0,0 0 0,0 0 0,0 0 0,2 3 0,-2-5-11,0 1 0,-1-1 0,1 1 0,0-1 0,0 0 0,-1 1-1,1-1 1,0 0 0,0 1 0,0-1 0,0 0 0,-1 0 0,1 0-1,0 0 1,0 0 0,0 0 0,1 0 0,1-1-1,0 1 1,0-1 0,0 0-1,0 0 1,0 0-1,-1-1 1,4-1-1,26-20-27,0-1 0,-2-2 0,54-58 0,-50 50-99,-11 9 24,-13 14-12,0 0 1,1 1-1,0 0 1,22-15-1,-33 25 100,0-1 0,0 1 1,1 0-1,-1 0 0,0-1 0,0 1 0,1 0 0,-1 0 0,0 0 0,1-1 0,-1 1 0,0 0 0,1 0 1,-1 0-1,0 0 0,1 0 0,-1 0 0,0-1 0,1 1 0,-1 0 0,0 0 0,1 0 0,-1 0 1,1 0-1,-1 0 0,0 1 0,1-1 0,-1 0 0,0 0 0,1 0 0,-1 0 0,0 0 0,1 0 1,-1 1-1,0-1 0,0 0 0,1 0 0,-1 0 0,0 1 0,1-1 0,-1 0 0,0 0 0,0 1 0,0-1 1,1 0-1,-1 1 0,0-1 0,0 0 0,0 1 0,0-1 0,1 0 0,-1 1 0,0-1 0,0 0 1,0 1-1,0-1 0,0 0 0,0 1 0,0-1 0,0 1 0,-4 22-87,-11 24 137,8-28 64,1 0-1,1 1 1,1-1-1,0 1 1,-1 37-1,5-54-86,0-1 0,0 0-1,0 0 1,0 1 0,1-1-1,-1 0 1,1 0 0,-1 0-1,1 1 1,0-1-1,0 0 1,0 0 0,0 0-1,0 0 1,1-1 0,-1 1-1,1 0 1,-1 0 0,3 2-1,-2-3-3,0 0 0,0 0 0,1 0 0,-1-1 0,0 1 0,0 0 0,1-1 0,-1 1 0,0-1 0,0 0 0,1 0 0,-1 0-1,0 0 1,1 0 0,3-1 0,3-2 14,0 0 0,0 0 0,0 0 0,0-1 0,-1 0-1,1-1 1,13-10 0,-5 2 1,-1-1 0,-1 0-1,-1-1 1,17-21 0,-26 30 10,-1-1 0,1 1 0,-1-1 0,-1 0 0,1 0 1,-1 0-1,0 0 0,-1 0 0,0-1 0,0 1 0,0-1 1,-1 0-1,0 0 0,-1-12 0,0 18-19,0 0 0,-1 0 0,1 0 0,-1 0 1,1 0-1,-1 0 0,0 0 0,0 1 0,0-1 0,0 0 0,0 1 0,0-1 0,-1 0 1,1 1-1,0-1 0,-1 1 0,1 0 0,-1 0 0,1-1 0,-1 1 0,0 0 0,0 0 1,1 1-1,-1-1 0,0 0 0,0 1 0,0-1 0,0 1 0,0-1 0,0 1 0,0 0 1,0 0-1,0 0 0,-2 0 0,0 0-8,1 0-1,-1 0 1,0 1 0,0-1 0,1 1 0,-1 0-1,0 0 1,1 1 0,-1-1 0,1 1-1,0-1 1,-1 1 0,1 0 0,0 0 0,0 1-1,0-1 1,-4 5 0,7-7-28,0 0 0,-1 0 0,1 1 0,0-1 0,0 0 0,-1 1 0,1-1 0,0 0 0,0 1 0,0-1 0,-1 0-1,1 1 1,0-1 0,0 0 0,0 1 0,0-1 0,0 1 0,0-1 0,0 0 0,0 1 0,0-1 0,0 0 0,0 1 0,0-1 0,0 1 0,0-1 0,0 0 0,0 1 0,0-1 0,0 0 0,1 1 0,-1-1 0,0 1 0,0-1 0,1 1 0,14 3-755,-9-4 435,-1 0 1,1 0-1,0-1 0,8-2 0,-5 1 154,-1-1 0,-1-1 0,1 0 0,0 0 0,10-8-1,13-13-534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03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208 115 15091,'0'-1'88,"0"-1"0,0 0 0,0 0-1,0 0 1,0 1 0,-1-1 0,1 0-1,0 1 1,-1-1 0,1 0 0,-1 0-1,1 1 1,-1-1 0,0 1 0,0-1-1,0 1 1,0-1 0,0 1 0,0-1-1,0 1 1,-1 0 0,1 0 0,0 0-1,-1 0 1,1-1 0,-1 2 0,1-1-1,-1 0 1,1 0 0,-1 0 0,0 1 0,1-1-1,-1 1 1,0-1 0,1 1 0,-1 0-1,0 0 1,-2 0 0,-1 0 81,0 0 1,0 1 0,0 0-1,-1 0 1,1 0 0,0 1-1,0 0 1,0 0 0,1 0-1,-1 0 1,0 1-1,-4 3 1,1 0-90,0 1-1,0 0 1,1 1-1,0 0 1,0 0 0,1 1-1,0-1 1,0 1-1,1 1 1,0-1-1,1 1 1,0-1 0,1 1-1,0 1 1,0-1-1,1 0 1,-2 19-1,4-28-80,0 0-1,0 0 0,0 0 0,0 0 1,0 0-1,0 0 0,0 0 0,0 0 1,0 0-1,0 0 0,0 0 0,1 0 1,-1 0-1,0 0 0,1 0 0,-1 0 0,1 0 1,-1 0-1,1-1 0,-1 1 0,1 0 1,0 0-1,-1-1 0,1 1 0,0 0 1,0-1-1,0 2 0,1-2 3,-1 0 0,1 0 1,-1 0-1,1 0 0,-1 0 0,1 0 0,-1 0 0,1 0 1,-1-1-1,1 1 0,-1-1 0,0 1 0,1-1 0,-1 1 1,0-1-1,2-1 0,7-4 0,-1 0 0,0-1 0,14-13 0,4-11-9,0 0-1,29-47 1,18-23-15,-73 101 22,-1-1 0,1 0 0,-1 1 1,1-1-1,0 0 0,-1 1 0,1-1 0,0 1 0,-1-1 0,1 1 0,0-1 1,-1 1-1,1-1 0,0 1 0,0 0 0,1-1 0,-1 1 1,-1 0 0,0 0 0,0 1 0,1-1-1,-1 0 1,0 0 0,0 1 0,1-1 0,-1 0 0,0 0 0,0 1-1,0-1 1,1 0 0,-1 1 0,0-1 0,0 0 0,0 0-1,0 1 1,0-1 0,0 0 0,0 1 0,0-1 0,0 0 0,0 1-1,0-1 1,0 1 0,0-1 0,0 1 0,-5 36 5,4-29-3,-5 34 55,3 0 0,1 52 0,2-90-39,0 0-1,1-1 1,-1 1 0,1 0 0,0-1 0,0 1 0,0-1-1,0 1 1,0-1 0,1 0 0,0 1 0,2 3 0,-3-6-8,0-1 1,0 1 0,0 0-1,0 0 1,0 0 0,1 0-1,-1-1 1,0 1 0,0-1-1,1 1 1,-1-1 0,0 1-1,1-1 1,-1 0 0,0 1-1,1-1 1,-1 0 0,1 0-1,-1 0 1,0 0 0,1-1-1,-1 1 1,1 0 0,-1 0-1,0-1 1,1 1 0,-1-1-1,0 1 1,0-1 0,1 0 0,-1 1-1,0-1 1,0 0 0,2-1-1,6-5 43,0 0 0,0-1 0,0 0 0,-1-1 1,0 1-1,8-13 0,38-63 184,-52 82-232,65-113 109,-67 114-114,0 0 0,1 0-1,-1 0 1,1 0 0,-1 1 0,1-1-1,0 0 1,-1 0 0,1 1-1,0-1 1,-1 1 0,1-1 0,0 1-1,0-1 1,-1 1 0,2-1-1,-1 1 1,-1 0 0,0 0 0,1 0-1,-1 0 1,0 0 0,1 1 0,-1-1 0,0 0-1,0 0 1,1 1 0,-1-1 0,0 0-1,0 0 1,0 1 0,1-1 0,-1 0 0,0 0-1,0 1 1,0-1 0,0 0 0,1 1-1,-1-1 1,0 0 0,0 1 0,0-1 0,0 0-1,0 1 1,0 0 0,0 36-10,0-31 10,-2 34 6,0-10 33,3 51 0,-1-80-32,0 0-1,1 1 1,-1-1 0,0 1 0,1-1-1,-1 1 1,1-1 0,-1 1 0,1-1-1,0 0 1,-1 0 0,2 3-1,-1-4-1,-1 0 0,1 1 0,-1-1 0,1 1 0,-1-1 0,1 0 0,-1 1 0,1-1 0,0 0 0,-1 0 0,1 0 0,-1 1 0,1-1 0,-1 0-1,1 0 1,0 0 0,-1 0 0,1 0 0,-1 0 0,1 0 0,1 0 0,0-1 5,0 0 1,0 0-1,0 0 1,1 0-1,-1 0 1,0 0-1,0-1 1,0 1-1,-1-1 1,1 1-1,0-1 1,-1 0-1,3-3 1,38-59 145,-31 45-261,1 0-1,19-22 1,-23 34-543,-2 9 136,-4 18-181,-10 28 96,-2-12 131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05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20 14931,'1'-3'627,"8"-14"581,-9 18-1173,0-1 0,0 0-1,0 0 1,0 0-1,0 1 1,0-1-1,0 0 1,0 0 0,1 0-1,-1 1 1,0-1-1,0 0 1,0 0 0,0 0-1,0 0 1,0 1-1,0-1 1,0 0 0,1 0-1,-1 0 1,0 0-1,0 0 1,0 0 0,0 1-1,0-1 1,1 0-1,-1 0 1,0 0 0,0 0-1,0 0 1,0 0-1,1 0 1,-1 0-1,0 0 1,0 0 0,0 0-1,1 0 1,-1 0-1,0 0 1,0 0 0,0 0-1,1 0 1,-1 0-1,0 0 1,0 0 0,0 0-1,0 0 1,1 0-1,-1 0 1,0 0 0,0 0-1,0-1 1,0 1-1,1 0 1,-1 0 0,0 0-1,0 0 1,0 0-1,0 0 1,0-1-1,0 1 1,1 0 0,-1 0-1,0 0 1,0 0-1,0-1 1,21 133 2814,-9-44-2287,18 84 688,-47-194-650,-18-30-479,19 28-237,-18-33-1,79 75 56,-38-17 61,-1 0 1,1 0 0,-1-1-1,1 1 1,0-2 0,-1 1-1,1-1 1,-1 0 0,0 0-1,1-1 1,-1 0-1,0 0 1,0 0 0,0-1-1,0 0 1,7-5 0,-6 4 0,0-1 1,-1 0 0,1-1-1,-1 1 1,-1-1-1,1 0 1,-1-1 0,0 1-1,0-1 1,-1 0 0,0-1-1,5-11 1,-6 1-8,-3 18 5,0-1 1,0 1-1,0 0 1,0 0 0,0 0-1,-1 0 1,1-1-1,0 1 1,0 0 0,0 0-1,0 0 1,-1 0-1,1 0 1,0-1-1,0 1 1,0 0 0,-1 0-1,1 0 1,0 0-1,0 0 1,0 0 0,-1 0-1,1 0 1,0 0-1,0 0 1,-1 0-1,1 0 1,0 0 0,0 0-1,0 0 1,-1 0-1,1 0 1,0 0 0,0 0-1,-1 1 1,1-1-1,0 0 1,0 0-1,-3 1-1,1 1 0,0-1 0,0 1 0,0-1 0,0 1 0,0 0 0,1 0 0,-1 0 0,0 0 0,1 0 0,-2 2 0,-1 5-3,-1 0-1,1 1 1,1-1-1,0 1 1,0 0-1,1 0 1,0 0-1,1 0 1,0 19-1,1-28 8,0 0-1,-1 0 0,1-1 0,0 1 0,0 0 0,1-1 0,-1 1 0,0 0 0,0 0 0,0-1 0,0 1 0,1 0 0,-1-1 0,0 1 0,0-1 0,1 1 0,-1 0 0,1-1 0,-1 1 0,1-1 0,-1 1 0,1-1 0,-1 1 0,1-1 0,-1 1 0,1-1 0,-1 1 0,1-1 0,0 0 0,-1 1 0,1-1 0,0 0 0,-1 0 0,1 0 0,0 1 0,-1-1 0,1 0 0,0 0 0,-1 0 0,1 0 0,0 0 0,0 0 0,-1 0 0,1 0 0,0-1 0,-1 1 0,1 0 0,0 0 0,0-1 0,3-1 7,0 1 0,0-1-1,-1-1 1,1 1 0,-1 0-1,0-1 1,5-4 0,13-16 60,28-40 1,-32 39-16,41-43 1,-57 66-54,-1 0 1,1 1 0,0-1-1,-1 0 1,1 1 0,0-1-1,0 0 1,-1 1 0,1-1 0,0 1-1,0 0 1,0-1 0,0 1-1,0-1 1,0 1 0,-1 0-1,1 0 1,0 0 0,0 0-1,0-1 1,0 1 0,0 0 0,2 1-1,-2-1 2,0 1 0,0 0-1,-1-1 1,1 1-1,0 0 1,0-1 0,-1 1-1,1 0 1,0 0 0,-1 0-1,1 0 1,-1 0-1,0 0 1,1 0 0,-1 0-1,1 0 1,-1 0 0,0 1-1,2 9 17,0 0 1,-1 0-1,-1 15 0,0-16-4,0-1-5,2 27 134,-2-36-140,0 0 0,0 1 0,0-1 0,0 0 0,0 0 0,0 1 0,0-1-1,0 0 1,0 0 0,0 1 0,0-1 0,0 0 0,0 0 0,0 0 0,1 1 0,-1-1 0,0 0 0,0 0 0,0 0 0,0 1 0,0-1 0,1 0 0,-1 0 0,0 0 0,0 0-1,0 0 1,1 1 0,-1-1 0,0 0 0,0 0 0,1 0 0,-1 0 0,0 0 0,0 0 0,0 0 0,1 0 0,10-14 111,16-46 47,-19 40-136,1 1-1,0 0 0,2 1 0,14-21 1,-25 38-26,1 1 1,-1-1-1,0 0 0,1 1 1,-1-1-1,1 1 1,-1-1-1,1 1 1,0-1-1,-1 1 0,1-1 1,-1 1-1,1-1 1,0 1-1,-1 0 1,1 0-1,0-1 0,-1 1 1,1 0-1,0 0 1,0 0-1,-1-1 0,1 1 1,0 0-1,1 0 1,-1 1-1,-1-1 0,1 1 0,0-1 0,-1 1 0,1 0 1,0-1-1,-1 1 0,1 0 0,-1-1 0,1 1 0,-1 0 0,1 0 1,-1 0-1,0-1 0,1 1 0,-1 0 0,1 1 0,1 7-13,-1 0-1,1 0 0,-1 11 1,-1-17 0,4 108-1661,-3-101 762,2-12-178,4-19-439,-5 15 1535,6-21-857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06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62 161 13051,'0'1'157,"-1"1"0,0 0 0,0 0 0,0 0 0,0-1 1,0 1-1,0 0 0,0-1 0,-1 1 0,1-1 0,0 0 0,-1 1 1,1-1-1,-1 0 0,0 0 0,1 0 0,-1 0 0,0 0 0,-2 1 0,2-2-45,0 1 0,0 0 0,0 0 0,0 1 0,0-1 0,0 0 0,1 0-1,-1 1 1,0-1 0,1 1 0,-1 0 0,1-1 0,0 1 0,-1 0-1,1 0 1,0 0 0,0 0 0,0 0 0,0 0 0,0 2 0,1-3-86,-1 0 0,1 0 0,0 0 0,0 0 0,0-1 0,0 1 0,0 0 0,0 0 0,0 0 0,0 0 0,0-1 0,0 1 0,0 0 0,1 0 0,-1 0 0,0 0 0,1-1 0,-1 1 0,0 0 0,1 0 0,0 0-12,-1-1 1,1 0-1,-1 0 1,1 0-1,-1 0 1,1 0-1,-1 1 1,1-1-1,-1 0 1,1 0-1,-1 0 1,1 0-1,-1-1 0,1 1 1,-1 0-1,1 0 1,-1 0-1,1 0 1,-1 0-1,1-1 1,-1 1-1,1 0 1,0-1-1,3-1 23,-1-1-1,1 0 1,0 0-1,-1 0 1,0 0 0,4-5-1,5-8 83,-1 1 0,-1-2-1,-1 1 1,0-2 0,-1 1-1,-1-1 1,-1 0 0,7-34-1,-12 50-68,-1 1 0,0-1 0,0 0 0,1 1-1,-1-1 1,-1 0 0,1 0 0,0 1 0,0-1-1,-1 0 1,1 0 0,-1 1 0,0-3-1,0 3-35,1 1 0,0 0 0,0 0 0,0 0 0,0 0 0,0 0-1,-1-1 1,1 1 0,0 0 0,0 0 0,0 0 0,-1 0 0,1 0-1,0 0 1,0 0 0,0 0 0,-1 0 0,1-1 0,0 1-1,0 0 1,-1 0 0,1 0 0,0 0 0,0 0 0,0 1 0,-1-1-1,1 0 1,0 0 0,0 0 0,-1 0 0,1 0 0,0 0 0,0 0-1,-1 0 1,-10 13 350,6-2-256,0 0 0,1-1 0,0 2 0,0-1 1,1 0-1,-2 19 0,2-2 37,0 47 0,3-64-115,1 0 0,0-1 0,1 1 0,0-1 0,0 1 0,1-1 0,6 13 0,-8-21-35,0 1 0,0-1 0,0 0 0,0 0 0,0 0 0,0 0 0,1-1 0,-1 1 0,1 0 0,-1-1 0,1 1 0,0 0 0,0-1 1,0 0-1,-1 1 0,1-1 0,1 0 0,-1 0 0,0 0 0,0-1 0,0 1 0,0 0 0,1-1 0,-1 1 0,0-1 0,0 0 0,1 0 0,-1 0 0,0 0 0,1 0 0,-1 0 0,0-1 0,0 1 0,1-1 0,-1 1 0,0-1 0,0 0 0,0 0 0,3-2 0,4-2-170,0-1 0,0 0 0,0 0 0,-1-1 0,0 0 0,-1-1 0,1 0 0,-1 0 0,-1 0 0,7-11 0,-4 4-218,0 0 0,-1-1 0,0-1 1,-1 1-1,5-22 0,-11 36 382,-1 0 0,1 0-1,-1 0 1,0 0 0,1 0 0,-1 0 0,0 0-1,0 0 1,-1 0 0,1 0 0,0 0 0,-1 0-1,0-2 1,1 4 25,0-1 0,0 1-1,0 0 1,-1 0 0,1 0-1,0-1 1,0 1 0,0 0 0,0 0-1,-1 0 1,1-1 0,0 1 0,0 0-1,-1 0 1,1 0 0,0 0-1,0 0 1,-1 0 0,1 0 0,0-1-1,0 1 1,-1 0 0,1 0-1,0 0 1,0 0 0,-1 0 0,1 0-1,0 0 1,0 0 0,-1 0 0,1 0-1,-1 1 1,-11 10 530,0 5-19,0 1 0,1 0 0,1 1 0,-12 30 0,22-48-517,0 0 1,-1 0 0,1 0-1,0 1 1,0-1-1,0 0 1,-1 0 0,1 1-1,0-1 1,0 0-1,0 0 1,0 1 0,0-1-1,0 0 1,0 0-1,0 1 1,-1-1 0,1 0-1,0 1 1,0-1-1,0 0 1,0 0-1,0 1 1,1-1 0,-1 0-1,0 1 1,0-1-1,0 0 1,0 0 0,0 1-1,0-1 1,0 0-1,0 0 1,1 1 0,-1-1-1,0 0 1,0 0-1,0 0 1,1 1 0,-1-1-1,0 0 1,0 0-1,0 0 1,1 1 0,-1-1-1,1 0 1,13-8 73,16-20-163,-25 23 63,-2 1-2,0 0 1,1 1-1,0-1 1,-1 1-1,1 0 1,1 0-1,-1 0 1,0 0-1,1 1 0,6-4 1,-10 6 20,-1 0 1,1 0 0,-1 0-1,1 0 1,-1 0-1,1 0 1,0 0-1,-1 0 1,1 0-1,-1 0 1,1 0-1,-1 0 1,1 0 0,-1 0-1,1 1 1,-1-1-1,1 0 1,-1 0-1,1 1 1,-1-1-1,1 0 1,-1 1-1,1-1 1,-1 0 0,0 1-1,1-1 1,-1 1-1,0-1 1,1 0-1,-1 1 1,0-1-1,1 1 1,-1-1 0,0 1-1,0-1 1,0 1-1,0-1 1,1 1-1,-1 0 1,2 29 227,-1-8 92,-1-22-312,0 0 1,1 0-1,-1 1 0,0-1 1,0 0-1,0 0 0,1 1 1,-1-1-1,0 0 1,0 0-1,1 0 0,-1 1 1,0-1-1,0 0 0,1 0 1,-1 0-1,0 0 0,1 0 1,-1 1-1,0-1 0,1 0 1,-1 0-1,0 0 1,1 0-1,-1 0 0,0 0 1,0 0-1,1 0 0,-1 0 1,0 0-1,1-1 0,-1 1 1,0 0-1,1 0 0,-1 0 1,0 0-1,1 0 0,-1-1 1,0 1-1,0 0 1,1 0-1,-1 0 0,0-1 1,0 1-1,0 0 0,1-1 1,14-13 117,-12 9-74,3 0-73,-1 0-1,1-1 0,1 2 1,-1-1-1,0 1 1,14-7-1,-19 11-67,1-1 0,-1 0 0,1 1 0,-1-1 0,1 1 0,-1 0 0,1 0 0,0-1 0,-1 1 0,1 0 0,-1 0 0,1 0 0,0 1 0,-1-1 0,1 0 0,0 1 0,-1-1 0,1 0 0,-1 1 1,1 0-1,-1-1 0,1 1 0,-1 0 0,0 0 0,1 0 0,-1 0 0,0 0 0,0 0 0,0 0 0,1 1 0,-1-1 0,-1 0 0,1 1 0,0-1 0,0 0 0,0 1 0,0 2 0,10 19-2756,-9-23 2078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7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 21117,'0'13'2296,"2"-1"-1320,1-3-440,3-7 1441,3-2-601,-1-8-888,2-5-552,-3-4-2496,-4 0 2368,-3 4-425,-3 5-223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06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 14091,'1'-1'157,"0"-1"0,0 1 0,0 0 0,0 0 0,1 0 0,-1 0 0,0 0 0,0 0 1,1 0-1,-1 0 0,1 0 0,-1 1 0,0-1 0,1 1 0,-1-1 0,1 1 0,0-1 0,-1 1 0,1 0 0,-1 0 0,1 0 0,-1 0 0,1 0 0,3 0 0,-2 1 50,0 1 0,-1-1 0,1 1 0,0-1 0,0 1 0,-1 0 0,1 0 0,-1 0 0,1 0 0,-1 1-1,3 3 1,-1-2-141,-1 0 0,0 0 0,0 0 0,-1 0 0,1 1 0,-1-1 0,0 1 0,0-1 0,-1 1-1,1 0 1,-1 0 0,0-1 0,0 1 0,-1 0 0,1 0 0,-1 0 0,-1 8 0,-1-1 67,-1-1 0,0 0 0,0 0 0,-1-1 0,-1 1 0,-9 15 0,11-20-57,0 0 2,0 0 0,0-1 1,0 1-1,1 0 0,-3 12 1,5-18-76,0 0 1,0 0 0,0 1 0,0-1-1,0 0 1,0 1 0,0-1 0,0 0-1,0 0 1,0 1 0,0-1 0,0 0-1,0 1 1,0-1 0,0 0 0,0 0-1,0 1 1,1-1 0,-1 0 0,0 1-1,0-1 1,0 0 0,0 0 0,1 0-1,-1 1 1,0-1 0,0 0 0,0 0-1,1 0 1,-1 1 0,0-1 0,0 0-1,1 0 1,-1 0 0,0 0 0,0 0 0,1 0-1,-1 1 1,0-1 0,1 0 0,-1 0-1,0 0 1,1 0 0,-1 0 0,0 0-1,0 0 1,1 0 0,0-1 0,14-4 45,-13 5-45,19-10-346,-1 0-1,1-1 1,-2-1 0,0-1-1,0-1 1,28-28-1,-30 21-59,-10 3-140</inkml:trace>
  <inkml:trace contextRef="#ctx0" brushRef="#br0" timeOffset="1">45 134 16748,'-4'10'1440,"4"-3"-880,6-2-200,7-4 640,5-1-216,7-7-423,3-3-353,3-5-601,1-3-239,1-4 640,1-3-216,-8 1-160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07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90 14171,'0'16'1624,"0"6"-759,-3 0-297,-1 4 1080,-3 1-456,4 1-280,-2-2-191,5-6-329,2-4-168,4-10-416,-1-6-280,3-7 752,-1-8-368,-3-1-104,3-3-56</inkml:trace>
  <inkml:trace contextRef="#ctx0" brushRef="#br0" timeOffset="1">0 56 20316,'11'4'1481,"-7"-4"-1121,0 0-152,4-3 456,2 0-320,0-4-936,-4-3 680,-12-9-96,-1 2-72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08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26 430 12827,'0'0'208,"0"1"0,1-1 1,-1 1-1,1-1 0,0 1 1,-1-1-1,1 1 1,-1-1-1,1 1 0,0-1 1,-1 0-1,1 1 0,0-1 1,-1 0-1,1 0 0,0 0 1,-1 1-1,1-1 0,0 0 1,-1 0-1,1 0 0,0 0 1,0 0-1,-1 0 0,1 0 1,0-1-1,-1 1 1,1 0-1,0 0 0,0 0 1,-1-1-1,1 1 0,0-1 1,1-1-13,0 1 0,0-1 0,-1 0 0,1 0 0,0 0 0,-1 0 0,0 0 0,0-1 0,1 1 0,0-3 0,1-4-140,0 1-1,-1-1 1,0 0 0,0 0-1,1-12 1,-3 20-54,0 0 1,0 0 0,0 0-1,0 0 1,0 0 0,0 0-1,0 0 1,-1 0 0,1 0-1,0 1 1,0-1 0,-1 0-1,1 0 1,0 0 0,-1 0-1,1 0 1,-1 0 0,1 1-1,-1-1 1,0 0 0,-1-1-1,2 2 0,-1 0 0,0 0-1,0-1 1,1 1 0,-1 0-1,0 0 1,0 0 0,0 0-1,1 0 1,-1 0 0,0 1-1,0-1 1,1 0 0,-1 0-1,0 0 1,0 1 0,1-1-1,-1 0 1,0 1 0,0 0-1,-3 2 2,0-1 1,1 1-1,0 0 0,-1 0 0,1 0 1,0 1-1,1-1 0,-4 6 0,2-1 3,0 1 0,0-1 0,1 1-1,1-1 1,-1 1 0,2 0 0,-1 0-1,1 0 1,0 0 0,1 0 0,0 0-1,2 16 1,-2-24-4,0 0 0,1 0 0,-1 1 1,0-1-1,0 0 0,0 0 0,1 0 0,-1 0 0,0 0 0,1 0 0,-1 0 0,1 0 0,-1-1 1,1 1-1,0 0 0,-1 0 0,1 0 0,0 0 0,0-1 0,-1 1 0,1 0 0,0-1 0,0 1 1,0-1-1,0 1 0,0-1 0,0 1 0,0-1 0,0 1 0,0-1 0,0 0 0,0 0 1,0 0-1,0 1 0,0-1 0,0 0 0,0 0 0,0 0 0,0-1 0,0 1 0,0 0 0,0 0 1,0-1-1,0 1 0,0 0 0,0-1 0,2 0 0,3-2 10,0-1-1,0 0 1,0 0 0,-1-1-1,10-9 1,21-25-25,-2-3 1,-2 0-1,-1-2 1,47-94-1,-58 92-116,-36 70 11,1 10 182,-11 36 0,21-55 1,2-1 1,-1 1-1,2 0 0,0 0 0,0 21 0,2-35-54,0 0-1,0 1 1,0-1-1,0 1 0,0-1 1,0 1-1,0-1 1,1 0-1,-1 1 1,0-1-1,1 0 0,-1 1 1,1-1-1,0 0 1,-1 1-1,1-1 0,0 0 1,0 0-1,0 0 1,0 0-1,0 0 1,0 0-1,0 0 0,0 0 1,0 0-1,0 0 1,0-1-1,1 1 1,-1 0-1,0-1 0,0 1 1,1-1-1,-1 1 1,1-1-1,-1 0 1,0 0-1,1 1 0,-1-1 1,1 0-1,-1 0 1,0 0-1,3-1 1,3 0 14,-1-1 0,1 0 0,-1 0 0,1 0 0,-1-1 1,0 0-1,0 0 0,6-5 0,12-9-5,0-2 1,-2 0-1,0-2 1,-1-1-1,-1 0 0,-1-1 1,-2-2-1,0 1 0,-1-2 1,20-45-1,-33 64-11,0-1 0,-1 0-1,1 1 1,-2-1 0,2-10-1,-3 17-6,1 0 1,-1 0-1,0 0 0,0 0 0,0 0 0,0 0 0,0 0 0,0 0 0,0 0 0,0 0 0,-1 0 0,1 0 0,0 0 0,-1 0 0,1 0 0,-1 0 0,1 0 0,-1 0 0,1 1 0,-1-1 0,1 0 0,-1 0 0,0 0 0,1 1 0,-1-1 0,0 0 0,0 1 0,0-1 0,0 1 0,1-1 0,-1 1 0,0-1 0,0 1 0,0 0 0,0-1 0,0 1 0,0 0 0,0 0 0,0-1 0,0 1 0,0 0 0,0 0 0,0 0 0,0 1 0,0-1 0,0 0 0,0 0 0,0 0 0,0 1 0,0-1 0,-2 1 0,-2 1 8,-1 0 0,1 0 0,0 1 0,0 0-1,0 0 1,0 0 0,1 0 0,-1 1 0,1 0-1,0-1 1,0 2 0,0-1 0,0 0 0,1 1 0,0 0-1,0 0 1,0 0 0,-3 8 0,1-2 60,1 1 1,0 0-1,1 0 1,0 0 0,0 0-1,2 1 1,-1 19-1,2-21 21,1 0 1,0 1-1,0-1 0,1 0 0,1 0 0,0 0 1,9 20-1,-11-28-73,0-1 0,1 1 0,-1 0 1,1 0-1,0-1 0,-1 1 0,1-1 1,1 1-1,-1-1 0,0 0 0,0 0 0,1 0 1,-1 0-1,1 0 0,0-1 0,-1 1 1,1-1-1,0 1 0,0-1 0,0 0 1,0 0-1,0-1 0,0 1 0,0-1 0,0 1 1,1-1-1,-1 0 0,0 0 0,0 0 1,0-1-1,0 1 0,6-2 0,-2 0-108,-1-1 0,1 0 0,-1 0-1,0 0 1,0 0 0,0-1 0,-1 0 0,1 0-1,-1-1 1,0 1 0,0-1 0,0-1 0,-1 1-1,0 0 1,0-1 0,0 0 0,0 0 0,-1 0-1,0 0 1,-1-1 0,4-12 0,-4-8-309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09.3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8 15571,'-7'-2'466,"-1"0"0,1 1 0,0 0-1,-1 0 1,1 1 0,-1 0 0,1 0-1,-1 1 1,1 0 0,0 0 0,-1 0-1,1 1 1,-13 5 0,15-5-406,0 0 0,0 0 0,0 0 0,1 1 0,-1 0 1,1 0-1,-1 0 0,1 0 0,0 1 0,0-1 0,0 1 0,1 0 0,0 0 1,-1 1-1,1-1 0,1 1 0,-1-1 0,1 1 0,-4 9 0,6-13-77,-1-1 0,1 1 0,0 0-1,0 0 1,-1 0 0,1 0 0,0 0 0,0 0-1,0-1 1,0 1 0,0 0 0,0 0 0,0 0-1,0 0 1,1 0 0,-1 0 0,0 0-1,0-1 1,1 1 0,-1 0 0,1 0 0,-1 0-1,0 0 1,1-1 0,0 1 0,-1 0 0,1-1-1,-1 1 1,1 0 0,0-1 0,-1 1 0,1-1-1,0 1 1,0-1 0,0 1 0,-1-1-1,1 0 1,0 1 0,0-1 0,0 0 0,0 0-1,0 1 1,1-1 0,5 0-104,0 0-1,0 0 1,0-1-1,14-2 1,6 0-116,-21 4 231,0 0 1,0 0 0,-1 1-1,1 0 1,0 0 0,-1 0-1,1 1 1,-1 0 0,0 0 0,0 0-1,0 1 1,0-1 0,-1 1-1,1 0 1,-1 1 0,0-1-1,0 1 1,-1 0 0,1 0-1,2 6 1,3 5 56,-1 0-1,0 0 1,-2 0 0,0 1-1,6 27 1,-7-20 99,3 41 0,-7-55-82,-1 0 0,0 0 0,-1 0 0,0 0 1,-1-1-1,0 1 0,-4 10 0,6-18-45,-1-1 0,1 1 1,-1 0-1,0-1 0,0 1 0,0-1 0,1 1 0,-2-1 0,1 0 0,0 1 0,0-1 1,0 0-1,-1 0 0,1 0 0,0 0 0,-1 0 0,1 0 0,-1 0 0,1 0 1,-1-1-1,-2 2 0,2-2 12,-1 0 1,0 1-1,0-1 1,0 0 0,0 0-1,1-1 1,-1 1-1,0-1 1,0 1 0,0-1-1,-4-2 1,-4-2 60,1 0 0,0-1-1,0 0 1,1-1 0,-13-10 0,11 6-24,-1 0 1,1 0-1,-11-16 0,19 23-66,1 1-1,-1-1 1,1 1-1,0-1 1,0 0-1,0 0 0,1 0 1,-1 0-1,1 0 1,0 0-1,0-1 0,0 1 1,1 0-1,0-1 1,-1 1-1,2-8 1,0 10-8,0-1 0,0 1 0,0-1 0,0 1 0,0 0 0,1 0 0,-1 0 0,1 0 0,0 0 0,-1 0 0,1 0 0,0 0 0,0 0 1,0 1-1,0-1 0,0 1 0,5-2 0,5-3-174,0 1 1,18-5-1,-3 0-504,-13 4 388,0-1 1,0-1-1,-1 0 1,0 0-1,23-21 0,-1-7-287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10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 16484,'6'-20'2432,"-7"32"-686,-1 13-907,1-4-432,-1 14-248,1 0 0,2 0 1,5 40-1,-5-73-167,-1 0 0,0 1 1,1-1-1,-1 1 0,1-1 1,0 0-1,0 0 0,0 1 1,0-1-1,0 0 0,0 0 0,1 0 1,-1 0-1,1 0 0,-1-1 1,1 1-1,3 3 0,-3-5 1,0 1 0,0-1-1,0 0 1,-1 1-1,1-1 1,0 0 0,0 0-1,0 0 1,0-1 0,0 1-1,0 0 1,0-1-1,-1 1 1,1-1 0,0 1-1,0-1 1,0 0 0,-1 0-1,1 0 1,-1 0-1,1 0 1,2-3 0,50-38-127,-43 32 113,1 0 0,-1 1 1,2 0-1,-1 1 0,1 0 0,1 1 0,18-7 1,-30 13 28,1 0 0,0 0 0,-1 1-1,1-1 1,0 1 0,0 0 0,-1 0 0,1 0 0,0 0 0,-1 0 0,1 1 0,0-1 0,-1 1 0,1 0 0,0 0 0,-1 0 0,1 0 0,-1 0 0,1 0 0,-1 1-1,0-1 1,0 1 0,1-1 0,-1 1 0,0 0 0,-1 0 0,1 0 0,0 0 0,0 1 0,-1-1 0,0 0 0,1 1 0,-1-1 0,0 1 0,2 4 0,0 4 76,0 0 0,0 0 0,-1 0 0,0 0 0,-1 1 0,0-1 0,-2 17 1,1-18 34,-1 1 1,-1-1 0,0 0 0,0 0 0,-1 0 0,0 0 0,-1 0-1,-5 9 1,7-15-55,0 0 1,0 0-1,-1-1 0,0 1 0,1-1 0,-1 0 0,-1 1 1,1-1-1,0 0 0,-1-1 0,1 1 0,-1-1 1,0 1-1,0-1 0,0 0 0,0-1 0,0 1 0,0-1 1,-1 0-1,1 0 0,-6 1 0,2-2-26,0 0-1,-1 0 0,1-1 1,0 0-1,-1-1 1,1 0-1,0 0 1,0 0-1,0-1 0,-11-6 1,9 4-296,0-1 1,1 0 0,-1 0-1,1-1 1,1-1 0,-1 1-1,-8-12 1,16 19 149,0-1 0,0 0 1,1 0-1,-1 0 0,0 0 1,0 0-1,1 0 0,-1 0 1,1 0-1,-1 0 0,1 0 1,-1 0-1,1-1 0,0 1 1,-1 0-1,1 0 0,0 0 1,0-1-1,0-1 0,0 3 18,1-1-1,-1 1 1,0-1 0,1 1-1,-1-1 1,1 0 0,-1 1-1,1 0 1,-1-1 0,1 1-1,0-1 1,-1 1 0,1 0-1,0-1 1,-1 1-1,1 0 1,0-1 0,-1 1-1,1 0 1,0 0 0,-1 0-1,1 0 1,1 0 0,7-1-332,-1 2 1,1-1-1,0 1 1,9 2 0,24 4-649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11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5 152 16940,'-1'-7'576,"0"0"1,0 0-1,0-1 1,1 1-1,1-11 1,-1 16-454,0 0 0,0 0 0,1 1-1,-1-1 1,1 0 0,-1 0 0,1 1 0,0-1 0,0 0 0,0 1 0,2-4 0,-3 4-66,1 1 1,0-1-1,-1 1 1,1-1 0,0 1-1,0-1 1,-1 1-1,1 0 1,0-1 0,0 1-1,0 0 1,0 0 0,0 0-1,-1-1 1,1 1-1,0 0 1,0 0 0,0 0-1,0 0 1,0 1-1,0-1 1,-1 0 0,1 0-1,0 0 1,0 1-1,1 0 1,-1-1-38,0 1 1,0 0-1,1-1 1,-1 1-1,0 0 0,0 0 1,0 0-1,0 0 0,-1 0 1,1 0-1,0 0 1,0 0-1,0 1 0,-1-1 1,1 0-1,-1 0 0,1 0 1,-1 1-1,0-1 0,1 0 1,-1 1-1,0-1 1,0 2-1,1 37-22,-2-32 23,-2 24-28,-11 50-1,-1 8 11,14-86-6,1 27-25,0-31 27,0 1 0,0 0 0,0-1 0,1 1 0,-1 0 0,0-1 0,0 1 0,1 0 0,-1-1 0,0 1 0,1 0 0,-1-1 0,1 1 0,-1-1 0,1 1 0,-1-1 0,1 1 0,-1-1 0,1 1 0,-1-1 0,1 1 0,0-1 0,-1 0 0,1 1 0,0-1 0,-1 0 0,1 0 0,0 1 0,-1-1 0,1 0 0,0 0 0,-1 0 0,1 0 0,0 0 0,0 0 0,-1 0 0,1 0 0,0 0 0,0-1 0,3 0-2,1 0-1,-1-1 1,0 1-1,0-1 0,0 0 1,0 0-1,-1 0 1,1-1-1,6-5 0,29-32-47,-30 30 32,174-218-752,-181 228 477,-2 5 214,-3 10 35,-7 21 4,1 1-1,1 0 1,-4 71 0,12-102 43,1-1-1,-1 1 1,1-1 0,2 11 0,-3-15 1,0 0 0,0 0 0,1-1 0,-1 1 1,0 0-1,1 0 0,-1 0 0,0-1 0,1 1 0,-1 0 0,1-1 0,0 1 1,-1 0-1,1-1 0,-1 1 0,1 0 0,0-1 0,-1 1 0,1-1 0,0 1 1,0-1-1,-1 0 0,1 1 0,0-1 0,0 0 0,0 1 0,0-1 0,-1 0 1,1 0-1,0 0 0,0 0 0,0 0 0,0 0 0,0 0 0,0 0 1,-1 0-1,1 0 0,0-1 0,0 1 0,1-1 0,2-1 12,0 0 0,0 0 0,0 0 0,-1-1 0,1 1 0,-1-1-1,1 0 1,-1 0 0,4-6 0,26-37 111,-23 31-81,27-45 159,45-95-1,-74 141-218,-8 14 14,0 0 1,0 0 0,0 0-1,0 0 1,-1 0-1,1 0 1,0 0-1,0 0 1,0 0 0,0 0-1,0 0 1,0 0-1,0 1 1,0-1-1,1 0 1,-1 0-1,0 0 1,0 0 0,0 0-1,0 0 1,0 0-1,0 0 1,0 0-1,0 0 1,0 0 0,0 0-1,0 0 1,0 0-1,0 1 1,0-1-1,0 0 1,0 0 0,0 0-1,0 0 1,0 0-1,0 0 1,0 0-1,1 0 1,-1 0-1,0 0 1,0 0 0,0 0-1,0 0 1,0 0-1,0 0 1,0 0-1,0 0 1,0 0 0,0 0-1,0 0 1,0 0-1,1 0 1,-1 0-1,0 0 1,0 0-1,0 0 1,0 0 0,0 0-1,0 0 1,0 0-1,0 0 1,0 0-1,0 0 1,0-1 0,0 1-1,0 0 1,0 0-1,0 0 1,-2 27-44,1-24 44,-1 13-4,-12 97-66,13-95 118,0 1-1,1 0 0,6 35 1,-6-52-32,0-1-1,0 0 1,0 0 0,0 0 0,1 0 0,-1 0 0,0 1 0,1-1 0,-1 0-1,1 0 1,-1 0 0,1 0 0,0 0 0,-1 0 0,1 0 0,0 0 0,0-1-1,-1 1 1,1 0 0,0 0 0,0-1 0,0 1 0,0 0 0,1 0 0,0-1 1,-1 0 1,0 0 0,1 0 0,-1 0 0,0-1 0,1 1 0,-1 0-1,0 0 1,0-1 0,1 1 0,-1-1 0,0 0 0,0 1-1,0-1 1,1 0 0,-1 1 0,1-3 0,7-5 93,0 0 0,-1-1 0,12-15 0,-16 19-64,18-24 133,107-148 366,-126 170-534,1 1 1,-1-1-1,1 0 0,-2 0 1,1 0-1,1-10 1,-3 15-11,-1 1 0,0 0 1,0 0-1,0 0 1,0 0-1,0-1 1,0 1-1,0 0 1,0 0-1,0 0 0,-1 0 1,1 0-1,0-1 1,-1 1-1,1 0 1,-1 0-1,1 0 0,-1 0 1,1 0-1,-1 0 1,0 0-1,1 0 1,-1 1-1,0-1 1,0 0-1,0 0 0,0 1 1,0-1-1,0 0 1,0 1-1,0-1 1,0 1-1,0-1 1,0 1-1,0-1 0,0 1 1,0 0-1,-1 0 1,1 0-1,0 0 1,0-1-1,0 1 1,0 1-1,0-1 0,-1 0 1,1 0-1,-1 1 1,-2-1-45,0 0 1,0 1 0,-1 0-1,1 0 1,0 0-1,0 0 1,1 1 0,-7 2-1,9-3-10,-1 0 0,1-1 0,-1 1 0,1 0-1,0 1 1,0-1 0,-1 0 0,1 0 0,0 0 0,0 1-1,0-1 1,0 1 0,0-1 0,0 1 0,1-1 0,-1 1 0,0-1-1,1 1 1,-1 0 0,1-1 0,0 1 0,0 0 0,-1 1-1,1 2-260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11.6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42 21397,'-5'9'2224,"1"-3"-1600,2-8-368,1 1 1457,1-3-1889,0-4-80,9-5 135,-1-1-167,5-1-128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12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214 370 18132,'1'-2'168,"0"-1"0,-1 0 0,0 0 0,1 0 0,-1 0 0,0 0 0,0 1 0,-1-1 0,1 0 0,0 0 0,-1 0 0,-2-5 0,2 7-93,0-1 0,0 1 1,0-1-1,0 1 0,0 0 1,0-1-1,-1 1 0,1 0 1,-1 0-1,1 0 0,-1 0 1,1 0-1,-1 1 1,0-1-1,1 0 0,-1 1 1,0-1-1,1 1 0,-1 0 1,0-1-1,0 1 0,-2 0 1,-3 0 15,0 1 1,0 0 0,1 0 0,-1 0-1,0 1 1,1 0 0,-1 0 0,1 1-1,0 0 1,0 0 0,0 0 0,0 1-1,0-1 1,1 2 0,0-1-1,0 0 1,-7 9 0,6-7-94,0 0 0,1 1 0,0-1 0,0 1 0,0 0 0,1 1 0,0-1 0,1 1 0,0-1 0,0 1 0,0 0 0,1 0 0,-2 17 0,4-24 0,-1 0 1,1 0-1,0 0 1,0 0-1,0 1 1,1-1-1,-1 0 1,0 0-1,0 0 1,0 0-1,1 0 1,-1 0-1,1 0 1,-1 0-1,1 0 1,-1 0-1,1 0 1,0 0-1,-1 0 1,1 0-1,0 0 1,0 0-1,-1 0 1,1-1-1,0 1 1,0 0-1,0-1 1,0 1-1,0-1 1,0 1-1,0-1 1,0 1-1,0-1 1,0 0-1,1 0 1,-1 1-1,0-1 1,0 0-1,0 0 1,0 0-1,0 0 1,1 0-1,0-1 1,5 0-5,-1 0 1,0 0-1,-1-1 1,1 0 0,0 0-1,0-1 1,7-4-1,3-3-2,-1-1 0,0-1 0,0 0-1,-1-1 1,22-27 0,54-82-33,-89 120 41,34-53-26,-2-1 1,43-103 0,-109 247 234,5 1 1,-23 116 0,51-203-199,-4 43 253,4-45-254,0 1 0,0 0 0,0-1 0,0 1 0,0 0 1,0 0-1,0-1 0,0 1 0,1 0 0,-1-1 0,0 1 0,0 0 0,1-1 0,-1 1 0,1-1 1,-1 1-1,0 0 0,1-1 0,0 2 0,0-2 2,0 0 0,0 0 0,0 0 0,-1 0 0,1 0 0,0 0 0,0 0 0,-1-1 0,1 1 0,0 0 0,0 0 0,-1-1 0,1 1 0,0 0 0,-1-1 0,1 1 0,0 0-1,-1-1 1,1 1 0,-1-1 0,1 1 0,-1-1 0,2-1 0,5-5-17,0-1 0,0 0-1,-1 0 1,0 0 0,0-1-1,7-17 1,24-64-389,-33 79 331,-2 7 35,1-3-68,-1 0 0,0 0 0,0 0-1,2-14 1,-4 21 91,0 0 0,0 0 0,0 0-1,0 0 1,0 0 0,0 0 0,0 0-1,0 0 1,0 0 0,0-1 0,0 1-1,0 0 1,1 0 0,-1 0 0,0 0-1,0 0 1,0 0 0,0 0 0,0 0 0,0-1-1,0 1 1,0 0 0,0 0 0,-1 0-1,1 0 1,0 0 0,0 0 0,0 0-1,0 0 1,0-1 0,0 1 0,0 0-1,0 0 1,0 0 0,0 0 0,0 0-1,0 0 1,0 0 0,0 0 0,0 0-1,-1 0 1,1 0 0,0-1 0,0 1-1,0 0 1,0 0 0,0 0 0,0 0-1,0 0 1,0 0 0,-1 0 0,1 0-1,0 0 1,0 0 0,0 0 0,0 0-1,0 0 1,0 0 0,-6 7-156,-6 15 17,2 1 189,1 0 0,1 0 1,1 1-1,1 0 0,1 1 1,-3 32-1,8-55-32,0-1 1,0 1-1,0-1 1,0 1-1,0-1 0,0 1 1,0-1-1,1 1 0,-1-1 1,0 1-1,1-1 1,-1 1-1,1-1 0,0 1 1,-1-1-1,1 0 0,0 1 1,0-1-1,0 0 1,0 0-1,0 0 0,0 0 1,0 0-1,0 0 0,1 0 1,1 2-1,0-3 11,0 1-1,0 0 1,0-1-1,0 1 1,1-1-1,-1 0 1,0 0-1,0 0 1,0-1-1,0 1 1,0-1-1,6-1 1,18-7 59,0-1 0,38-19 0,-44 18-63,1 1 0,0 1-1,0 0 1,1 2-1,24-4 1,-55 11 90,0 0 1,0 0 0,-1-1-1,1 0 1,0 0 0,0-1-1,0 0 1,0 0 0,0-1-1,-8-4 1,10 4-70,0 0 0,0 0 0,1 0 0,-1-1-1,1 1 1,0-1 0,0-1 0,0 1 0,1-1 0,-1 0-1,1 0 1,0 0 0,1-1 0,-1 1 0,-4-11 0,8 15-78,-1 0 1,1 0 0,-1-1 0,1 1 0,0 0 0,-1 0 0,1 0-1,0-1 1,0 1 0,0 0 0,0 0 0,0-1 0,0 1-1,1 0 1,-1 0 0,0 0 0,0-1 0,1 1 0,-1 0-1,1 0 1,-1 0 0,1 0 0,0 0 0,-1 0 0,1 0-1,0 0 1,0 0 0,-1 0 0,1 0 0,0 0 0,0 1-1,0-1 1,0 0 0,0 0 0,0 1 0,3-2 0,3 0-291,1-1 0,0 1 0,0 0 0,15-1 0,-1-1 171,24-8-391,4-7-134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13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74 17324,'1'0'65,"0"0"0,-1 1 0,1-1 0,0 0 1,0 0-1,-1 0 0,1 0 0,0 1 0,-1-1 0,1 0 1,0 0-1,-1 1 0,1-1 0,0 1 0,-1-1 1,1 1-1,-1-1 0,1 1 0,-1-1 0,1 1 0,-1-1 1,1 1-1,-1 0 0,1-1 0,-1 1 0,0 0 1,1-1-1,-1 1 0,0 0 0,0-1 0,0 1 0,1 0 1,-1 1-1,-1 31 201,0-18 142,1 34 165,8 68 1,-4-93-419,0 0-1,1 0 0,2-1 0,17 42 1,-23-62-118,0 0 0,1 1-1,0-2 1,0 1 0,0 0 0,0 0 0,3 3 0,-4-6-17,0 1-1,0 0 1,0-1 0,0 1-1,0 0 1,0-1-1,0 0 1,0 1 0,0-1-1,0 1 1,0-1 0,0 0-1,0 0 1,0 0 0,0 0-1,0 0 1,1 0-1,-1 0 1,0 0 0,0 0-1,0 0 1,0-1 0,0 1-1,0 0 1,0-1 0,2 0-1,4-3 79,0 0 0,-1-1-1,1 0 1,-1 0-1,0 0 1,-1-1 0,10-12-1,34-51 512,-43 59-521,82-140 814,-76 126-891,-1-1 1,-1 0 0,-1 0-1,7-38 1,-15 57-260,0 0-1,-1-1 1,1 1-1,-2-10 1,1 16 193,0-1 1,0 1-1,0-1 1,0 1 0,0-1-1,0 1 1,-1-1-1,1 1 1,0-1 0,0 1-1,0-1 1,-1 1-1,1 0 1,0-1 0,0 1-1,-1-1 1,1 1-1,0 0 1,-1-1 0,1 1-1,-1 0 1,1-1-1,0 1 1,-1 0 0,0-1-1,0 1-9,0 0 0,0 1 0,0-1 0,0 0 0,0 1 0,1-1 0,-1 0 0,0 1 0,0-1 0,0 1-1,0 0 1,0-1 0,1 1 0,-1-1 0,0 1 0,1 0 0,-1 0 0,0 0 0,0 0 0,-18 27-659,-3 9-240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13.5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1 437 15355,'44'-40'1766,"-28"23"-961,2 2-1,37-27 0,-50 39-648,1 0 0,-1 0-1,1 0 1,0 0-1,0 1 1,0 0-1,0 1 1,0-1-1,1 1 1,-1 0 0,0 1-1,1 0 1,-1 0-1,1 0 1,8 2-1,-11-1-85,0 0-1,0 0 0,0 1 1,0-1-1,0 1 0,0 0 0,0 0 1,-1 1-1,1-1 0,-1 1 1,0 0-1,0 0 0,0 0 1,0 0-1,4 6 0,0 1 36,-1 1-1,0 1 1,9 21-1,-15-32-100,0 0 0,0 0 1,0 0-1,1-1 0,-1 1 0,0 0 0,1 0 0,-1-1 0,0 1 0,1 0 0,-1-1 0,1 1 0,-1-1 0,1 1 0,-1 0 0,1-1 0,0 1 1,-1-1-1,1 1 0,0-1 0,-1 0 0,1 1 0,1-1 0,-2 0-3,1 0 1,0 0-1,-1-1 1,1 1-1,-1-1 1,1 1-1,0 0 1,-1-1-1,1 1 1,-1-1-1,0 1 1,1-1-1,-1 0 1,1 1-1,-1-1 1,0 1-1,1-1 1,-1 0-1,0 1 1,1-2-1,12-48-20,-12 43 19,35-200-146,-36 206 143,0 0-1,0 0 0,1-1 0,-1 1 0,0 0 0,1 0 0,-1 0 1,0 0-1,1 0 0,-1 0 0,1 0 0,0 0 0,-1 0 0,2-1 1,-2 2 2,1 1 0,-1-1 0,0 0 0,1 0 0,-1 0 0,0 0 1,0 0-1,1 0 0,-1 0 0,0 0 0,1 1 0,-1-1 0,0 0 0,0 0 1,1 0-1,-1 1 0,0-1 0,0 0 0,0 0 0,1 0 0,-1 1 1,0-1-1,0 0 0,0 1 0,0-1 0,0 0 0,1 0 0,-1 1 0,0-1 1,0 0-1,0 1 0,12 40 5,-9-28 9,0 1 9,1-1 0,0 1 0,1-1-1,1 0 1,0 0 0,1-1 0,1 0 0,8 12-1,-15-23-14,0 0-1,0 0 0,0 0 0,1 0 0,-1 0 0,0 0 0,1 0 0,-1 0 1,1 0-1,-1 0 0,1-1 0,-1 1 0,1-1 0,-1 1 0,1-1 1,0 0-1,-1 0 0,1 1 0,-1-1 0,1 0 0,2-1 0,-1 1 2,0-1-1,-1 0 0,1 0 0,0 0 1,-1-1-1,0 1 0,1-1 1,-1 1-1,0-1 0,0 0 0,4-3 1,2-5 12,0 1 0,-1-2 1,0 1-1,8-16 0,7-21 44,28-86-1,-34 83-67,-9 34-10,-4 15 3,-1 25 21,-2-18-2,-1 79 195,2 106 544,3-161-1136,-4-30 361,0 0-1,0 0 1,0 0 0,0 0-1,0 0 1,0 0 0,0 0 0,1 0-1,-1 0 1,0 0 0,0 0-1,0 0 1,0 0 0,0 0-1,0 0 1,0 0 0,0 0 0,0 0-1,0 0 1,0 0 0,0 0-1,0 0 1,0 0 0,0 0 0,1 0-1,-1 0 1,0 0 0,0 0-1,0 0 1,0 0 0,0 0-1,0 0 1,0 0 0,0 0 0,0 0-1,0 0 1,0 0 0,0 0-1,0 1 1,0-1 0,0 0 0,0 0-1,0 0 1,0 0 0,0 0-1,0 0 1,0 0 0,0 0 0,1-17-2098,-1-52 275,0 18 703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8.5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0 117 17996,'3'-7'530,"0"-1"0,0 1 0,1 0 0,0 1 1,0-1-1,1 1 0,-1-1 0,1 1 0,1 1 0,-1-1 0,1 1 0,10-8 1,-12 10-435,1 0 0,-1 0 0,1 0 0,0 1 0,0 0 1,0 0-1,0 0 0,0 0 0,0 1 0,0 0 1,0 0-1,1 0 0,-1 1 0,0 0 0,1 0 0,-1 0 1,0 1-1,0-1 0,8 3 0,-10-2-89,1 1 0,-1 0 0,1 0 0,-1 0 0,0 0 0,0 0 1,0 0-1,0 1 0,0 0 0,-1-1 0,1 1 0,-1 0 0,0 1 0,1-1 0,-1 0 0,-1 0 0,1 1 0,0-1 0,-1 1 1,0 0-1,0-1 0,0 1 0,0 0 0,0 4 0,0 5-4,0 1 0,0 0 0,-2 0 1,1-1-1,-5 20 0,-5 10 79,-1-1 0,-3 0-1,-19 42 1,29-74-45,3-8-33,-7 27 143,8-28-142,-1-1 0,1 1 0,0-1 0,1 1 0,-1-1 0,0 0 0,0 1 0,0-1 1,0 1-1,0-1 0,0 0 0,0 1 0,1-1 0,-1 1 0,0-1 0,0 0 0,0 1 0,1-1 1,-1 0-1,0 1 0,1-1 0,0 1 0,-1-1 3,1 0 1,0 1-1,0-1 1,0 0 0,0 0-1,0 0 1,0 0-1,-1 0 1,1 0-1,0 0 1,0 0-1,0 0 1,0 0-1,0-1 1,1 1-1,9-4-27,0-1 0,-1 0 0,0 0 0,0-1 0,0 0 0,15-13-1,-6 3-1113,0-2 0,15-18-1,-28 29 878,-1 1 0,-1-1-1,1 0 1,-1 0 0,4-9 0,-1-5-715</inkml:trace>
  <inkml:trace contextRef="#ctx0" brushRef="#br0" timeOffset="1">51 217 20532,'8'7'2241,"9"-2"-1553,8-7-296,5-5 1809,4-4-1849,1-1-352,3-4-929,-2-2 969,-4-1-264,-5 1-144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14.0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20188,'1'14'867,"-1"-6"-756,1 1-1,-1 0 0,2-1 0,-1 1 1,6 15-1,-7-22-195,1-1 0,0 1 0,0 0 0,0-1 0,0 1 0,0-1 0,1 1 0,-1-1 0,0 1 0,1-1 0,-1 0 0,1 0 0,-1 1 0,1-1-1,-1 0 1,1-1 0,0 1 0,0 0 0,-1 0 0,1-1 0,0 1 0,0-1 0,0 0 0,0 1 0,0-1 0,0 0 0,-1 0 0,1 0 0,0 0 0,0 0 0,0-1 0,3 0 0,12-3-1029,29-11 0,-36 11 757,0 0 0,1 0 0,0 1 0,0 1 0,0 0 0,0 0 0,17 0 0,-27 3 446,0-1 0,0 0 0,0 0 0,0 1 0,0-1 0,0 0 0,0 1 0,0-1 0,0 1 0,0-1 0,0 1 0,-1 0 0,1-1 0,0 1 0,0 0 0,-1-1-1,1 1 1,0 0 0,-1 0 0,1 0 0,-1 0 0,1 0 0,-1-1 0,1 1 0,-1 0 0,0 0 0,1 0 0,-1 0 0,0 0 0,0 0 0,0 0 0,0 0 0,0 0 0,0 1 0,0-1 0,0 0 0,0 0 0,-1 2 0,0 4 150,-1 0 0,1 0 0,-1-1 0,-4 10 0,-8 16 1375,7-17-1060,0 2 1,1-1-1,0 1 1,2 0-1,-4 21 1,8-38-545,-1 1 0,1-1 0,0 1 0,0-1 1,0 1-1,0-1 0,0 1 0,0 0 0,0-1 0,0 1 0,0-1 0,0 1 0,1-1 0,-1 1 0,0-1 1,0 1-1,0 0 0,1-1 0,-1 1 0,0-1 0,1 0 0,-1 1 0,0-1 0,1 1 0,-1-1 1,0 1-1,1-1 0,-1 0 0,1 1 0,-1-1 0,1 0 0,-1 0 0,1 1 0,-1-1 0,1 0 1,-1 0-1,1 0 0,-1 1 0,1-1 0,0 0 0,-1 0 0,1 0 0,-1 0 0,1 0 0,-1 0 1,1 0-1,0 0 0,0-1 0,30-11-123,-26 10 94,13-7-113,2-1-133,1 1 0,41-13 0,-57 21 231,0 0 1,1 0-1,-1 0 0,0 0 0,0 1 0,0 0 0,1 0 0,-1 0 1,0 1-1,0-1 0,0 1 0,1 1 0,-1-1 0,0 1 0,-1 0 1,1 0-1,0 0 0,6 4 0,-8-3 74,-1-1 0,1 1-1,0 0 1,0-1 0,-1 1 0,0 0 0,0 1 0,0-1-1,0 0 1,0 1 0,0-1 0,-1 1 0,0-1-1,0 1 1,0 0 0,0-1 0,0 1 0,-1 0-1,1 0 1,-1 0 0,0-1 0,-1 1 0,1 0-1,0 0 1,-1 0 0,0-1 0,0 1 0,-2 5-1,-1 1 125,0-1 0,0 0-1,-1 1 1,0-2-1,-1 1 1,1 0-1,-2-1 1,1 0-1,-12 9 1,11-10-164,-1 0-1,-1 0 1,1-1 0,-1-1 0,0 0-1,0 0 1,-15 5 0,21-9-55,0 0 1,1 0 0,-1 0-1,0-1 1,0 1-1,0-1 1,0 0 0,0 0-1,0 0 1,0 0-1,1 0 1,-1-1 0,0 0-1,0 1 1,0-1 0,0 0-1,1 0 1,-1 0-1,0-1 1,1 1 0,-1-1-1,1 1 1,0-1-1,-1 0 1,1 0 0,0 0-1,0 0 1,0 0-1,0-1 1,-2-4 0,-9-19-517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14.6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6 159 19132,'8'-3'519,"0"0"1,0-1-1,0 0 0,-1 0 0,0-1 0,0 0 1,0 0-1,10-10 0,-13 11-412,0-1-1,0 0 1,-1 0-1,0 0 1,0 0-1,0 0 1,-1 0-1,0-1 1,1 1-1,-2-1 1,1 0-1,-1 0 1,1-6-1,-2 10-98,0 1 0,1-1 1,-1 1-1,0-1 0,0 1 0,-1-1 0,1 1 0,0-1 1,0 1-1,-1-1 0,1 1 0,-1-1 0,-1-2 1,2 4-5,0-1 0,-1 1 0,1-1 0,-1 1 0,1-1 0,-1 1 0,1 0 0,-1-1 0,1 1 0,-1 0 0,0-1 0,1 1 0,-1 0 0,1 0 0,-1-1 0,0 1 0,1 0 0,-1 0 1,0 0-1,1 0 0,-1 0 0,0 0 0,-2 0 5,1 1 0,-1-1 1,1 1-1,0 0 1,-1 0-1,1 0 0,0 0 1,0 0-1,0 1 0,0-1 1,0 0-1,0 1 0,0 0 1,0-1-1,-1 3 0,-5 6 24,0 1 0,1-1-1,0 2 1,1-1 0,0 1-1,-5 16 1,8-20-28,1 0 1,-1 0-1,2 0 1,-1 0-1,1 0 0,0 0 1,1 0-1,0 1 1,0-1-1,1 0 0,1 10 1,-1-16-49,0 0 1,0 0-1,0 1 1,0-1-1,0 0 1,0 0 0,1 0-1,-1 0 1,1 0-1,-1 0 1,1 0-1,0-1 1,-1 1-1,1 0 1,0-1-1,0 0 1,0 1-1,1-1 1,-1 0-1,0 0 1,0 0-1,1 0 1,-1-1-1,0 1 1,1-1-1,-1 1 1,0-1-1,1 0 1,-1 0 0,1 0-1,-1 0 1,1 0-1,3-1 1,14-4-224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15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173 168 16916,'-2'-1'137,"1"-1"0,-1 1 0,0 0 0,1-1 0,-1 1 0,0 0 0,0 0 0,1 1 0,-1-1 0,0 0 0,0 0 0,0 1 0,0-1 0,0 1 0,0 0 0,0 0 0,0 0 0,0 0 0,0 0 0,-1 0 0,1 0 0,-3 2 0,1-1 25,0 1 1,1 0-1,-1 0 0,1 0 0,0 0 1,0 1-1,-1-1 0,2 1 1,-1 0-1,0 0 0,-2 4 1,-5 6 125,1 1-1,1 0 1,1 0 0,-11 29 0,8-16-124,-6 30-1,14-49-140,1 0 0,-1 0 0,2 0 0,-1 0 0,1 0 0,0 0 0,1 1 0,2 12 0,-3-20-21,0 0 1,0 0-1,1 0 1,-1 0-1,0 0 0,1 0 1,-1 0-1,1 0 1,-1 0-1,1 0 1,-1 0-1,1 0 1,0 0-1,-1-1 0,1 1 1,0 0-1,0 0 1,0-1-1,-1 1 1,1 0-1,0-1 1,0 1-1,0-1 0,0 1 1,0-1-1,0 1 1,2-1-1,-1 0 1,0 0 0,0 0-1,0-1 1,-1 1 0,1-1 0,0 1-1,0-1 1,0 0 0,0 1 0,0-1-1,-1 0 1,1 0 0,2-3 0,6-4 1,-1 0 1,0-1 0,13-16-1,24-36-55,-4-3 0,-3-1 0,-2-1-1,36-93 1,-72 157 39,-1 5 8,-1 15 11,-8 38 50,3-15-5,-3 28 156,-1 123 0,10-187-195,0-1 4,0 0 0,0 0 0,0 0-1,0 0 1,1 0 0,0 0 0,0 1 0,0-2-1,0 1 1,0 0 0,1 0 0,0 0-1,3 5 1,-5-8-13,1-1 0,-1 0 0,0 1-1,1-1 1,-1 0 0,0 0 0,1 1 0,-1-1-1,1 0 1,-1 0 0,0 0 0,1 1 0,-1-1-1,1 0 1,-1 0 0,1 0 0,-1 0 0,0 0-1,1 0 1,-1 0 0,1 0 0,-1 0 0,1 0-1,-1 0 1,0 0 0,1 0 0,-1-1 0,1 1-1,-1 0 1,1 0 0,-1 0 0,0-1 0,1 1-1,-1 0 1,0 0 0,1-1 0,-1 1 0,0 0-1,1-1 1,11-15 35,-10 13-23,11-20 26,-1 0 0,-1-1-1,13-41 1,14-79-32,-33 121-30,-5 23 20,0 0 0,0 0 0,0 0 0,0 0-1,0 0 1,0 0 0,0 0 0,0 0 0,0 0-1,0 0 1,0 0 0,-1 0 0,1 0 0,0 0-1,0 0 1,0 0 0,0 0 0,0 0 0,0 0-1,0 0 1,0 0 0,0 0 0,0 0 0,0 0-1,0 0 1,-1 0 0,1 0 0,0-1 0,0 1-1,0 0 1,0 0 0,0 0 0,0 0 0,0 0 0,0 0-1,0 0 1,0 0 0,0 0 0,0 0 0,0 0-1,0 0 1,0-1 0,0 1 0,0 0 0,0 0-1,0 0 1,0 0 0,0 0 0,0 0 0,0 0-1,0 0 1,0 0 0,-5 8-8,-2 21-2,0 1 0,2-1 1,1 2-1,0 45 1,4-70 8,0 0 1,0 0 0,1 0-1,0 0 1,0 0-1,0 0 1,1-1 0,-1 1-1,4 5 1,-5-9 0,1-1 0,-1 0-1,1 0 1,0 0 0,0 0 0,-1 0 0,1-1-1,0 1 1,0 0 0,0 0 0,0 0 0,0-1 0,0 1-1,0 0 1,0-1 0,0 1 0,1-1 0,-1 1-1,2-1 1,-1 0 0,0 0 0,0 0 0,0 0 0,0 0 0,0-1-1,0 1 1,1-1 0,-2 0 0,1 1 0,0-1 0,0 0 0,0 0 0,0 0 0,0-1-1,2-1 1,62-51-23,24-17-34,-84 67 39,0 1 0,0 0 0,0 1-1,12-4 1,-17 6 14,1-1 0,0 1 0,-1 0 0,1 0 0,0 0 0,-1 0 0,1 0 1,-1 0-1,1 0 0,0 0 0,1 1 0,-2-1 5,-1 1 1,1-1 0,-1 0-1,1 1 1,-1-1 0,1 0-1,-1 1 1,1-1 0,-1 1-1,0-1 1,1 1 0,-1-1-1,0 1 1,1-1 0,-1 1 0,0-1-1,0 1 1,1-1 0,-1 1-1,0-1 1,0 1 0,0 0-1,0-1 1,0 1 0,0-1-1,0 1 1,0 0 0,0-1-1,0 1 1,0 0 0,0 0 8,0-1 0,0 1 1,0-1-1,-1 1 1,1-1-1,0 1 0,0-1 1,0 1-1,-1-1 1,1 1-1,0-1 0,-1 1 1,1-1-1,0 1 0,-1-1 1,1 0-1,-1 1 1,1-1-1,0 0 0,-1 1 1,1-1-1,-1 0 1,1 1-1,-1-1 0,1 0 1,-1 0-1,1 0 1,-1 1-1,0-1 0,1 0 1,-1 0-1,1 0 0,-1 0 1,1 0-1,-1 0 1,1 0-1,-1 0 0,0 0 1,1-1-1,-1 1 1,0 0-1,-1-1 25,0 1-1,-1-1 1,1 0 0,0 0-1,0 0 1,0 0 0,0 0-1,-4-3 1,1 0-79,0-2 1,1 1 0,0 0-1,-1-1 1,2 0-1,-1 0 1,1 0 0,0 0-1,0 0 1,1-1-1,-2-6 1,3 10-46,0 1 1,1 0-1,-1 0 0,1 0 0,-1 0 1,1-1-1,0 1 0,0 0 1,0 0-1,0-1 0,0 1 0,1 0 1,-1 0-1,1 0 0,-1-1 0,1 1 1,0 0-1,0 0 0,0 0 1,0 0-1,0 0 0,1 0 0,-1 1 1,0-1-1,1 0 0,-1 1 1,1-1-1,0 1 0,-1-1 0,1 1 1,0 0-1,0 0 0,0 0 0,0 0 1,0 0-1,4-1 0,15-3-682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15.7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18780,'9'-8'1608,"-2"20"-1184,-1 8-200,-3 13 1281,1 11-937,5 8-424,-2 4-96,3 4 16,-1-5 8,2-12-128,2-7-120,-1-17-200,-2-9-200,-7-14-456,-3-9-353,-12-15 969,-6-4-304,-13-8-64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16.3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0 240 16836,'1'-2'1856,"4"-3"-1224,5-2-104,7-2 969,9-5-505,9-5-160,13-4-264,5-3 16,7-5-320,0 3-224,-2 2-696,-7 2-424,-14 8 864,-6 6-192,-30 10-168</inkml:trace>
  <inkml:trace contextRef="#ctx0" brushRef="#br0" timeOffset="1">43 428 18276,'6'-4'1624,"12"-6"-1088,3-4-256,8-4 801,4-2-433,2 1-848,0 0-408,0 3 592,-2 5-168,-6 8-192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16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92 489 13555,'-8'6'521,"-1"0"0,2 1 0,-1 0 0,1 1 0,0-1-1,1 1 1,-9 13 0,12-16-302,0 1 0,0-1 0,0 1 0,1 0 0,-1-1 0,1 1 0,1 0 0,-1 0 0,1 1 0,0-1 0,1 0 0,-1 0 0,2 9 0,-1-14-192,0 0-1,0 1 0,0-1 0,0 0 0,0 0 0,0 0 0,0 1 1,1-1-1,-1 0 0,0 0 0,1 0 0,-1 0 0,1 0 0,-1 0 1,1 0-1,0 0 0,-1 0 0,1 0 0,0 0 0,0 0 0,0 0 1,0 0-1,0-1 0,0 1 0,0 0 0,0-1 0,0 1 0,0-1 1,0 1-1,0-1 0,0 1 0,0-1 0,1 0 0,-1 0 0,0 1 1,0-1-1,0 0 0,1 0 0,-1 0 0,0 0 0,0 0 0,0-1 1,0 1-1,1 0 0,-1-1 0,0 1 0,0 0 0,0-1 0,0 1 1,0-1-1,0 0 0,1 0 0,5-3 28,-1 0-1,0 0 1,0 0-1,0-1 1,0 0-1,-1 0 1,6-7-1,3-8-23,0 0-1,-1-2 1,0 1-1,-2-2 1,-1 1 0,-1-1-1,-1-1 1,-1 0-1,-1 0 1,-1 0-1,3-35 1,-10 28-59,-3 19 18,4 11 11,1 1 1,0 0-1,-1 0 0,1 0 0,-1 0 0,1 0 0,0 0 0,-1 0 0,1 0 0,0 0 0,-1 0 0,1 0 0,-1 0 0,1 0 0,0 0 0,-1 0 0,1 0 1,0 0-1,-1 0 0,1 0 0,0 0 0,-1 1 0,1-1 0,0 0 0,-1 0 0,1 1 0,0-1 0,-1 0 0,1 0 0,0 1 0,0-1 0,0 0 1,-1 1-1,-3 4 2,0 1 1,0 0 0,0 0 0,1 0 0,0 0-1,0 0 1,0 0 0,1 1 0,-2 7 0,-11 65 53,15-79-56,-1 6 1,-9 74 92,9-71-89,1-1 0,0 1-1,0-1 1,1 1 0,0-1-1,1 1 1,2 8 0,-3-16-26,-1-1 1,0 1 0,0 0 0,0-1-1,1 1 1,-1 0 0,0-1 0,1 1-1,-1 0 1,0-1 0,1 1 0,-1-1-1,1 1 1,-1-1 0,1 1 0,-1-1 0,1 1-1,0-1 1,-1 1 0,1-1 0,-1 0-1,1 1 1,0-1 0,-1 0 0,1 0-1,0 1 1,0-1 0,0 0-22,1-1 1,-1 1-1,0 0 1,0-1-1,0 1 1,0-1-1,0 1 1,0-1-1,0 1 1,0-1-1,0 0 1,0 1-1,0-1 1,-1 0-1,2-1 1,3-4-86,0 0 1,-1 0-1,0 0 1,4-9-1,12-32-200,3-11-115</inkml:trace>
  <inkml:trace contextRef="#ctx0" brushRef="#br0" timeOffset="0.98">430 65 15179,'0'45'1284,"-2"0"0,-2 0 0,-14 65 0,5-31 404,11-65-1531,-1 1 60,1 0 0,0 0-1,2 0 1,0 18 0,0-32-190,0 1 1,0 0-1,0-1 1,1 1 0,-1-1-1,1 1 1,-1 0 0,1-1-1,-1 1 1,1-1-1,0 1 1,0-1 0,-1 1-1,1-1 1,0 0-1,1 1 1,-1-1 0,0 0-1,0 0 1,0 0-1,1 0 1,2 2 0,-2-3-11,0 1 0,0-1 1,0 0-1,0 0 0,0 0 1,0 0-1,1 0 0,-1 0 1,0 0-1,0-1 0,0 1 1,0-1-1,0 0 0,0 1 1,0-1-1,0 0 0,0 0 1,0 0-1,1-2 0,8-5-44,0 0 0,0-1 0,-1 0 0,-1-1-1,1 0 1,-2 0 0,15-22 0,44-88-293,-49 83 224,-1 0 1,-2 0-1,-2-2 0,-1 1 1,10-69-1,-21 98 287,-5 19-6,-4 27 117,-9 42 286,4 2 0,4 0 0,0 84 0,9-157-558,1 1 0,-1-1 0,2 1 0,-1-1 1,1 0-1,6 16 0,-8-23-48,1 0 0,-1 0 0,1 0 0,0 0 0,-1 0 0,1 0 0,0 0 0,0 0 0,0 0-1,0 0 1,0 0 0,0 0 0,0-1 0,0 1 0,0 0 0,0-1 0,0 1 0,0-1 0,0 1 0,3 0 0,-2-1-16,0-1 0,-1 1 0,1 0 0,0-1 0,0 1-1,0-1 1,0 1 0,0-1 0,-1 0 0,1 0 0,0 0-1,0 0 1,-1 0 0,1 0 0,-1 0 0,1-1 0,2-2-1,19-24-179,1-19-96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18.6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195 156 15995,'0'-1'130,"1"0"-1,-1 0 1,0 0-1,1 0 1,-1 0-1,0 0 0,0 0 1,0 0-1,0 0 1,0 0-1,0 0 1,0 0-1,0 0 1,0 1-1,0-1 0,-1 0 1,1 0-1,0 0 1,-1 0-1,1 0 1,-1 0-1,1 0 0,-1 0 1,0 0-1,0 0-10,0 1 0,0 0 0,0-1 0,0 1-1,0 0 1,0 0 0,0-1 0,0 1 0,0 0-1,0 0 1,0 0 0,0 0 0,0 0-1,0 0 1,0 1 0,0-1 0,0 0 0,-1 1-1,-6 2 333,-1 1-1,1 0 0,-14 9 0,1 1-317,1 1-1,1 2 1,0-1-1,-23 29 1,38-37-485,12-8 78,23-12-109,-15 5 188,-9 6 170,0-1 1,0 1 0,0 0 0,0 0 0,0 1 0,0 0 0,0 0 0,0 1 0,0-1 0,0 2-1,0-1 1,0 1 0,-1 0 0,1 0 0,9 6 0,-13-6 32,1 0 0,-1 0-1,1 0 1,-1 1 0,0 0 0,0 0 0,0 0 0,0 0-1,-1 0 1,1 0 0,-1 1 0,0-1 0,0 1-1,0 0 1,0 0 0,-1 0 0,0-1 0,1 1 0,-1 1-1,-1-1 1,1 0 0,-1 0 0,1 0 0,-1 0-1,0 0 1,-1 0 0,0 7 0,-1-4 47,0 1-1,0-1 1,-1 0 0,0 0 0,0 0 0,-1 0-1,1 0 1,-2-1 0,1 1 0,-1-1 0,0 0-1,0-1 1,-10 9 0,11-10-81,0-1-1,1 0 1,-1 0-1,0-1 1,0 1-1,-1-1 0,1 0 1,0 0-1,-1 0 1,1-1-1,-1 1 1,0-1-1,1 0 1,-1-1-1,0 1 1,0-1-1,0 0 1,1 0-1,-1 0 1,0-1-1,0 0 1,-8-2-1,11 2-67,1 1-1,-1-1 1,1 1-1,-1-1 1,1 0-1,0 1 1,-1-1-1,1 0 1,0 0 0,0 0-1,-1 0 1,1 0-1,0 0 1,0-1-1,0 1 1,0 0-1,0-1 1,1 1-1,-1 0 1,0-1-1,1 1 1,-1-1-1,1 1 1,-1-1 0,1 1-1,0-1 1,-1 1-1,1-1 1,0 0-1,0 1 1,0-1-1,1 1 1,-1-1-1,0 1 1,0-1-1,1 1 1,-1-1-1,1 1 1,1-4-1,0 1-166,0 0-1,0 0 0,1 0 0,0 0 0,0 1 0,0-1 0,0 1 0,0 0 0,1 0 0,-1 0 0,1 0 0,7-4 0,11-2-485,-1 0-1,40-8 1,-35 10 679,38-15 1,-55 18 193,-1 0 1,1-1-1,-1 0 1,1 0-1,-2-1 1,1 0-1,13-14 0,-8 5 333,0-1-1,-2-1 0,1 1 0,-2-2 0,0 0 0,-2 0 0,0 0 1,0-1-1,-2 0 0,5-23 0,-11 40-402,1 1 0,-1 0-1,0 0 1,0 0 0,0 0-1,0 0 1,0-1 0,0 1 0,0 0-1,0 0 1,-1 0 0,1 0-1,0-1 1,-1 1 0,0-1 0,1 1-28,-1 1 0,1 0 0,0 0 0,-1-1 1,1 1-1,0 0 0,-1 0 0,1 0 1,0-1-1,-1 1 0,1 0 0,-1 0 0,1 0 1,0 0-1,-1 0 0,1 0 0,-1 0 1,1 0-1,0 0 0,-1 0 0,1 0 0,-1 0 1,1 0-1,0 0 0,-1 0 0,1 1 1,-1-1-1,1 0 0,-3 2 66,0-1 1,0 1-1,0 0 1,0 0-1,1 0 0,-1 1 1,1-1-1,0 1 1,-3 3-1,-5 9 113,1 0-1,1 0 1,0 1-1,1 0 1,-9 31-1,13-36-139,0 0 0,1 0-1,1 0 1,-1 1 0,2-1-1,-1 0 1,2 1 0,0-1-1,0 0 1,3 13-1,-4-22-52,1 1-1,0-1 1,-1 0-1,1 1 1,0-1-1,0 0 1,0 0-1,0 1 1,0-1-1,1 0 0,-1 0 1,1 0-1,-1-1 1,1 1-1,0 0 1,0 0-1,0-1 1,0 1-1,0-1 0,0 0 1,0 0-1,0 0 1,0 0-1,1 0 1,-1 0-1,0 0 1,1-1-1,-1 1 1,1-1-1,-1 0 0,0 1 1,1-1-1,-1 0 1,1-1-1,-1 1 1,1 0-1,3-2 1,3 0 11,0-2 1,0 1-1,-1-1 0,0 0 1,1-1-1,-1 0 1,-1 0-1,11-10 1,9-9 10,-1-2 1,-1-1 0,29-42 0,-19 18-89,32-65-1,-63 111-3,-3 10 16,-4 17 6,0-1 0,-9 27 0,-2 8 64,11-39-8,-2 6 48,1-1-1,-1 40 1,5-60-64,0-1 1,0 0-1,0 0 1,0 1-1,0-1 0,0 0 1,0 0-1,1 0 1,-1 1-1,0-1 1,1 0-1,-1 0 0,1 0 1,-1 0-1,1 0 1,-1 0-1,1 0 1,1 1-1,-1-2-1,-1 1 0,1-2-1,0 1 1,0 0 0,0 0 0,0 0-1,0 0 1,0 0 0,0-1 0,-1 1-1,1 0 1,0-1 0,0 1 0,0-1-1,-1 1 1,1-1 0,0 1 0,-1-1-1,1 0 1,0 1 0,-1-1 0,1 0-1,-1 1 1,1-1 0,-1 0 0,1 0-1,-1 1 1,1-2 0,20-28 49,19-35 0,2-6-39,-25 46-35,-12 15 5,1 1-1,0-1 1,1 2 0,0-1-1,0 1 1,1 0-1,8-7 1,-15 14 11,0 0 0,0 1 0,0-1 1,0 0-1,0 1 0,0-1 0,0 1 0,0-1 0,0 1 0,0 0 0,0-1 1,0 1-1,0 0 0,0 0 0,0 0 0,0-1 0,0 1 0,0 1 1,0-1-1,1 0 0,-1 0 0,0 0 0,0 0 0,1 1 0,-1 0 0,0 0 1,1 0-1,-1 0 0,0 0 0,0 0 0,0 0 0,0 0 0,0 1 0,-1-1 0,1 0 1,0 1-1,-1-1 0,1 1 0,0-1 0,-1 2 0,3 7-5,-1 1 0,0-1 0,0 21 0,-2-28 11,1 100 243,-1-102-236,0 0-1,0 0 1,0 1-1,0-1 1,0 0-1,0 0 1,1 0-1,-1 0 1,0 1-1,1-1 1,-1 0-1,1 0 1,-1 0-1,1 0 1,1 1-1,-2-2-2,0 1 0,1-1 0,-1 0-1,1 0 1,-1 0 0,0 0 0,1 1 0,-1-1-1,1 0 1,-1 0 0,0 0 0,1 0-1,-1 0 1,1 0 0,-1 0 0,1 0 0,-1 0-1,1 0 1,-1 0 0,0-1 0,1 1-1,-1 0 1,1 0 0,-1 0 0,0 0 0,1-1-1,0 1 1,2-3 22,1 0-1,0 0 0,-1 0 0,1-1 1,-1 1-1,3-5 0,72-87 158,-64 80-216,0 1 0,1 1 0,1 0 0,18-12 0,-30 23 14,0-1 1,1 1-1,-1 0 0,1 0 1,0 0-1,-1 1 0,1 0 1,0 0-1,0 0 0,5 0 1,-8 1 7,0 0-1,0 0 1,0 0 0,0 0 0,0 1 0,0-1-1,-1 1 1,1-1 0,0 1 0,0 0 0,0 0 0,-1 0-1,1 0 1,0 0 0,-1 0 0,1 0 0,-1 0-1,0 0 1,1 1 0,-1-1 0,0 1 0,0-1-1,1 1 1,-1 0 0,-1-1 0,1 1 0,0 0 0,1 2-1,1 6-19,-1 0-1,0-1 0,0 1 0,-1 0 0,0 0 0,-1 13 0,-8 63 2,3-42 49,19-111-2943,-8 27 2448,1-1-179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19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4 20244,'-10'-3'1465,"-1"3"-1329,3 0-424,-1 0 720,-1 3-112,-7-2-320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19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71 125 17348,'-3'0'140,"1"1"-1,-1 0 1,0-1 0,1 1 0,-1 0 0,1 1-1,-1-1 1,1 0 0,0 1 0,0-1 0,-1 1 0,1 0-1,0 0 1,0-1 0,0 1 0,1 1 0,-1-1 0,1 0-1,-1 0 1,1 1 0,-1-1 0,-1 5 0,-1 2-5,1 0 0,-1 0 0,2 0 1,-1 0-1,-1 13 0,4-21-123,-1 0-1,1 0 1,0 0-1,0 0 1,0 1 0,0-1-1,0 0 1,0 0-1,1 0 1,-1 0-1,0 1 1,0-1-1,1 0 1,-1 0-1,2 2 1,-2-3-6,0 0-1,1 1 1,-1-1-1,1 0 1,-1 1-1,0-1 1,1 0-1,-1 0 1,1 0-1,-1 1 1,1-1-1,-1 0 1,1 0-1,-1 0 1,1 0-1,-1 0 1,1 0-1,-1 0 1,1 0-1,-1 0 1,1 0-1,-1 0 1,1 0-1,0-1 1,3 0 7,-1-1 0,1 1-1,-1-1 1,0 0 0,1 0 0,-1-1 0,5-4 0,15-17 25,-1-1 0,22-32 0,16-19-34,-60 76-5,0 0 0,0-1 0,0 1 0,0 0 0,0 0 0,1 0 0,-1-1 0,0 1 0,0 0-1,0 0 1,0 0 0,1 0 0,-1 0 0,0 0 0,0 0 0,1-1 0,-1 1 0,0 0 0,0 0 0,0 0-1,1 0 1,-1 0 0,0 0 0,0 0 0,0 0 0,1 0 0,-1 0 0,0 0 0,0 0 0,1 0 0,-1 0-1,0 0 1,0 1 0,0-1 0,1 0 0,-1 0 0,0 0 0,0 0 0,0 0 0,1 0 0,-1 0 0,0 1-1,0-1 1,0 0 0,0 0 0,1 0 0,-1 1 0,0-1 0,0 0 0,0 0 0,0 0 0,0 1 0,0-1 0,0 0-1,0 0 1,0 0 0,0 1 0,0-1 0,0 0 0,0 0 0,0 1 0,0-1 0,2 16-11,-3 28 18,0-22 91,1 0 0,4 41-1,-4-62-81,1 1 0,-1-1-1,0 0 1,0 0 0,0 0 0,1 0-1,-1 0 1,0 0 0,1 0-1,-1 0 1,1 0 0,0 0-1,-1 0 1,1 0 0,0 0-1,-1 0 1,1-1 0,0 1-1,0 0 1,0 0 0,-1-1-1,1 1 1,0-1 0,0 1 0,2 0-1,-2-1 9,1 0 1,0 0-1,0 0 0,-1 0 0,1 0 0,0 0 0,-1-1 1,1 1-1,0-1 0,-1 1 0,1-1 0,-1 0 0,1 1 1,2-3-1,6-3 84,0-2 1,-1 1 0,14-15 0,-23 22-107,62-68 311,-37 39-281,2 1 1,31-26 0,-55 52-43,-1 0 1,0 0 0,1 1-1,-1-1 1,1 1-1,-1 0 1,1 0 0,-1 0-1,1 0 1,0 0 0,0 0-1,-1 1 1,6-1-1,-7 1 3,1 0-1,0 1 1,0-1-1,-1 0 1,1 1-1,0 0 0,-1-1 1,1 1-1,0 0 1,-1 0-1,1 0 0,-1 0 1,0 0-1,1 0 1,-1 0-1,0 1 1,1-1-1,-1 0 0,0 1 1,0-1-1,0 1 1,1 2-1,5 9-20,-1 1 0,8 26 0,-10-25 57,1-1 0,13 24 0,-18-37-20,1 0-1,-1 0 1,1 0-1,-1 0 1,1 0-1,-1 0 1,1-1-1,0 1 1,-1 0-1,1 0 1,0-1-1,0 1 1,0 0-1,0-1 1,-1 1-1,1-1 1,0 1-1,0-1 0,0 1 1,0-1-1,0 0 1,0 1-1,0-1 1,1 0-1,-1 0 1,0 0-1,0 0 1,0 0-1,0 0 1,0 0-1,0 0 1,0 0-1,0-1 1,0 1-1,0 0 1,0-1-1,0 1 1,0 0-1,0-1 1,0 0-1,0 1 1,1-2-1,4-3 40,0 0 0,-1 0 0,0 0-1,9-13 1,-6 8 7,-3 4-37,0 1 1,0-1-1,1 1 1,0 1-1,0-1 1,6-3-1,-11 7-17,1 0 0,-1 1 0,0-1-1,0 0 1,1 1 0,-1-1 0,0 1 0,1-1-1,-1 1 1,0 0 0,1 0 0,-1 0-1,1-1 1,-1 1 0,1 0 0,-1 1-1,0-1 1,1 0 0,-1 0 0,0 1-1,1-1 1,-1 1 0,0-1 0,1 1-1,-1-1 1,0 1 0,0 0 0,1 0 0,-1-1-1,0 1 1,0 0 0,0 0 0,0 0-1,0 0 1,0 0 0,-1 1 0,1-1-1,1 2 1,1 4 0,0 1 0,0-1-1,3 14 1,4 10 9,-10-30-8,0-1 0,0 1 1,1-1-1,-1 1 0,0 0 0,0-1 0,1 0 1,-1 1-1,0-1 0,1 1 0,-1-1 0,0 1 0,1-1 1,-1 0-1,1 1 0,-1-1 0,1 0 0,-1 1 0,1-1 1,-1 0-1,1 0 0,-1 1 0,1-1 0,-1 0 0,1 0 1,-1 0-1,1 0 0,-1 0 0,1 0 0,-1 0 0,1 0 1,0 0-1,-1 0 0,1 0 0,-1 0 0,1 0 1,-1 0-1,1 0 0,-1 0 0,1-1 0,-1 1 0,1 0 1,-1-1-1,1 1 0,0-1 0,21-20 18,-20 19-20,30-37-21,-23 26-33,1 2 0,0-1 0,0 1 0,1 0 0,18-12 0,-29 22 29,1 0-1,0 1 1,0-1 0,1 0 0,-1 1-1,0-1 1,0 1 0,0 0-1,0-1 1,0 1 0,1 0-1,-1-1 1,0 1 0,0 0-1,2 0 1,-3 0 0,1 0 0,-1 1 0,0-1 0,1 0 0,-1 0 0,0 0 0,1 1 0,-1-1 0,0 0 0,0 0 0,1 1 0,-1-1 0,0 0 0,0 1 0,1-1 0,-1 0 0,0 1 1,0-1-1,0 1 0,0-1 0,0 0 0,1 1 0,-1-1 0,0 0 0,0 1 0,0-1 0,0 1 0,0-1 0,0 1 0,-1 2-63,1 1 1,-1-1-1,1 1 1,-1-1-1,0 1 1,0-1 0,-1 0-1,-2 6 1,-10 13-280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20.5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 16756,'12'-6'1504,"-8"6"-984,-3 6-248,4 16 760,-1 10-208,2 11-343,0 3-153,2 8-200,1-2 40,1-6-136,2-4-120,-4-10-368,1-6-249,-2-11-831,-7-13 1264,2 4-272,-4-7-224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8.9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0 267 19652,'3'6'586,"0"1"0,0-1-1,0 0 1,1 0-1,0-1 1,9 11 0,-11-15-500,0 1-1,0-1 1,-1 0 0,1 1-1,1-1 1,-1 0 0,0 0 0,0 0-1,0 0 1,0-1 0,1 1 0,-1-1-1,0 1 1,1-1 0,-1 0 0,0 0-1,1 0 1,-1 0 0,1 0 0,-1 0-1,0-1 1,0 1 0,5-2 0,2-2-53,1-1 0,-1 0 1,0 0-1,-1-1 1,1 0-1,-1 0 1,-1-1-1,1 0 0,7-10 1,30-24 100,-44 40-123,0 0 0,0 0 0,0 0 0,0 1 1,0-1-1,0 0 0,0 1 0,0-1 0,0 1 1,0-1-1,0 1 0,0 0 0,1-1 0,-1 1 1,0 0-1,0 0 0,0 0 0,1 0 0,-1 0 1,0 0-1,0 0 0,0 0 0,0 0 0,1 1 1,-1-1-1,0 0 0,0 1 0,0-1 0,0 1 1,0-1-1,0 1 0,0 0 0,0-1 0,0 1 1,0 0-1,0 0 0,0-1 0,-1 1 0,1 0 1,0 0-1,0 2 0,4 4 95,-1 1 1,-1 0-1,1 0 1,3 17-1,5 6 245,-12-30-342,0-1-1,1 1 0,-1-1 1,0 0-1,0 1 0,1-1 1,-1 1-1,1-1 0,-1 0 1,0 1-1,1-1 0,-1 0 1,1 1-1,-1-1 0,0 0 1,1 0-1,-1 1 0,1-1 1,-1 0-1,1 0 0,-1 0 1,1 0-1,-1 0 1,1 0-1,-1 0 0,1 0 1,0 0-1,-1 0 0,1 0 1,-1 0-1,1 0 0,-1 0 1,1 0-1,-1-1 0,1 1 1,-1 0-1,0 0 0,1 0 1,-1-1-1,1 1 0,-1 0 1,1-1-1,-1 1 0,0 0 1,1-1-1,-1 1 0,0-1 1,1 1-1,-1 0 1,0-1-1,0 1 0,1-1 1,-1 0-1,16-28 146,-15 26-129,19-49 36,-14 35-472,0 1-1,14-27 0,-17 39-885,-2 6 374,-1 9-123,-7 17-125,1-19 414</inkml:trace>
  <inkml:trace contextRef="#ctx0" brushRef="#br0" timeOffset="1">295 6 22661,'0'-4'1912,"2"4"-1784,5 4 320,0-1-584,3 0-992,2-2-408,3-2 1136,1-4-264,4-2-273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21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74 534 15179,'23'-16'2081,"6"-4"-1217,10-5-272,5-1 1392,9 1-895,2-1-177,2 5-472,-2 0-288,-11 6-720,-5 3-392,-17 2 752,-6 1-168,-13 5-169</inkml:trace>
  <inkml:trace contextRef="#ctx0" brushRef="#br0" timeOffset="1">0 177 14899,'12'-12'1713,"4"-3"-1177,8-3-200,7-1 728,11-3-432,0 3-352,4-1-416,-3 3 272,4-2-216,0 3-48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21.5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0 125 14643,'7'-16'1842,"-7"16"-1802,0 0 0,0 0-1,0 0 1,1-1 0,-1 1-1,0 0 1,0 0 0,0 0-1,0 0 1,1 0 0,-1 0-1,0 0 1,0 0 0,0-1 0,1 1-1,-1 0 1,0 0 0,0 0-1,0 0 1,1 0 0,-1 0-1,0 0 1,0 0 0,0 0-1,1 0 1,-1 0 0,0 1-1,0-1 1,0 0 0,0 0 0,1 0-1,-1 0 1,0 0 0,0 0-1,0 0 1,0 0 0,1 1-1,-1-1 1,15 26 1928,-2-1-1822,-12-23-141,1 0 0,0-1 0,0 0 0,0 1-1,-1-1 1,1 0 0,0 0 0,1 0 0,-1 0 0,0-1 0,0 1 0,0-1 0,0 1 0,1-1-1,-1 1 1,0-1 0,0 0 0,1 0 0,-1 0 0,0-1 0,0 1 0,1 0 0,-1-1 0,0 0-1,0 1 1,0-1 0,0 0 0,0 0 0,3-2 0,5-2 0,0-1 0,-1 0 0,0-1 0,11-10 0,27-26 24,-27 23 10,43-32 0,-62 51-38,0 0-1,0 0 1,0 0 0,0 0 0,0 1 0,0-1-1,0 0 1,1 1 0,-1-1 0,0 1 0,1-1-1,-1 1 1,0 0 0,1-1 0,-1 1 0,1 0 0,-1 0-1,0 0 1,1 0 0,-1 0 0,0 0 0,1 0-1,-1 1 1,1-1 0,-1 0 0,3 2 0,-3-1 2,0 1 0,1 0 1,-1 0-1,0-1 1,0 1-1,0 0 0,0 0 1,0 0-1,-1 0 0,1 0 1,-1 0-1,1 0 1,-1 0-1,0 0 0,1 1 1,-1-1-1,0 2 0,-1 41 41,0-35-116,0 0 1,1 1-1,0-1 0,1 1 1,0-1-1,0 0 0,1 1 1,6 15-1,-8-26 47,0 1 0,0-1 0,1 0 0,-1 1 0,0-1 0,0 0 0,0 0 0,1 1 0,-1-1 0,0 0 0,1 0 0,-1 0 0,0 1 0,0-1 0,1 0 0,-1 0 0,0 0 0,1 0 1,-1 1-1,0-1 0,1 0 0,-1 0 0,0 0 0,1 0 0,-1 0 0,1 0 0,-1 0 0,0 0 0,1 0 0,-1 0 0,0 0 0,1 0 0,-1-1 0,0 1 0,1 0 0,-1 0 0,0 0 0,1 0 0,-1 0 0,0-1 0,1 1 0,-1 0 0,0 0 0,0-1 0,1 1 0,-1 0 0,0 0 0,0-1 0,0 1 1,1 0-1,-1-1 0,0 1 0,0 0 0,0-1 0,11-18-356,-1-13-30,1-10-175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22.6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1 261 15107,'-1'92'2739,"1"68"257,0-153-2890,1 0 0,0 0 1,0-1-1,0 1 0,1-1 0,3 9 1,-5-14-90,0 0 1,1 0-1,-1-1 1,1 1-1,-1 0 1,1 0-1,-1 0 1,1-1-1,-1 1 1,1 0-1,0-1 1,0 1 0,-1-1-1,1 1 1,0-1-1,0 1 1,-1-1-1,1 1 1,0-1-1,2 1 1,-2-1-5,0 0 1,1-1-1,-1 1 1,1 0 0,-1-1-1,0 1 1,1-1-1,-1 1 1,0-1-1,0 1 1,1-1-1,-1 0 1,0 0 0,0 1-1,0-1 1,0 0-1,0 0 1,2-2-1,6-9 32,0 0 0,0-1 0,-1 0-1,-1 0 1,0-1 0,-1 1-1,-1-2 1,0 1 0,0-1 0,-2 1-1,0-1 1,2-22 0,-4 31 0,-1 0 1,1 0 0,-1 0-1,-1-1 1,1 1 0,-1 0-1,0 0 1,-1 0-1,-2-9 1,4 14-38,0 1-1,-1 0 1,1-1-1,0 1 1,0-1 0,0 1-1,-1 0 1,1-1-1,0 1 1,0 0 0,0 0-1,-1-1 1,1 1-1,0 0 1,-1-1 0,1 1-1,0 0 1,-1 0-1,1 0 1,0-1 0,-1 1-1,1 0 1,-1 0-1,1 0 1,0 0 0,-1 0-1,1 0 1,0 0-1,-1 0 1,0 0-1,-7 9 149,0 19-7,7-20-138,1 0 1,0 1-1,1-1 0,-1 0 1,2 0-1,2 11 0,-4-18-10,0 1 1,1-1-1,-1 1 0,1-1 1,-1 1-1,1-1 0,0 1 0,-1-1 1,1 1-1,0-1 0,0 0 1,0 1-1,0-1 0,0 0 0,0 0 1,0 0-1,1 0 0,-1 0 1,0 0-1,0 0 0,1 0 1,-1 0-1,1-1 0,-1 1 0,1-1 1,-1 1-1,1-1 0,-1 1 1,1-1-1,0 0 0,-1 0 0,1 0 1,-1 0-1,1 0 0,0 0 1,-1 0-1,1 0 0,-1-1 0,3 0 1,3-2 6,0 0 1,0-1 0,0 0-1,-1 0 1,1-1-1,-1 0 1,0 0-1,5-6 1,43-51 36,-52 60-43,14-19 2,0 0 0,-1-2 0,22-45 0,-34 57-24,-6 8-1,-9 13 2,4 4 55,-1-1 0,2 1-1,0 0 1,-10 28 0,-12 63 260,26-95-265,1-2-5,0 0 0,0-1 0,0 1 0,1 0 0,0 0 0,1 0 0,-1 0 0,2 0 0,-1 0 0,4 14 0,-4-22-35,0 1 0,0 0 0,1-1 0,-1 1 0,0 0 0,1-1 0,-1 1 1,1 0-1,-1-1 0,1 1 0,-1-1 0,1 1 0,-1-1 0,1 1 0,0-1 0,-1 1 0,1-1 0,-1 0 0,1 1 0,0-1 1,0 0-1,-1 0 0,1 1 0,0-1 0,0 0 0,-1 0 0,1 0 0,0 0 0,0 0 0,-1 0 0,1 0 0,0 0 0,0 0 1,-1 0-1,1 0 0,0-1 0,-1 1 0,1 0 0,0-1 0,0 1 0,-1 0 0,2-1 0,3-2-152,1-1 0,-1 1 0,0-1 0,6-6-1,34-35-2679,-2-2-1,57-82 1,-89 114 2155,8-9-295,-9 12 703,0-1 0,-1 0 0,0 0 0,-1-1 0,-1 0 0,12-28 0,-19 41 309,0 1-1,0 0 0,1 0 1,-1-1-1,0 1 1,0 0-1,0-1 1,0 1-1,0 0 1,0 0-1,0-1 1,0 1-1,0 0 0,0-1 1,0 1-1,0 0 1,0-1-1,0 1 1,0 0-1,0-1 1,0 1-1,0 0 0,0 0 1,0-1-1,0 1 1,0 0-1,0 0 1,-1-1-1,1 1 1,0 0-1,0-1 1,0 1-1,-1 0 0,1 0 1,0 0-1,0-1 1,-1 1-1,1 0 1,0 0-1,0 0 1,-1 0-1,1 0 1,0-1-1,0 1 0,-1 0 1,1 0-1,0 0 1,-1 0-1,1 0 1,0 0-1,-1 0 1,1 0-1,0 0 0,-1 0 1,1 0-1,0 0 1,0 0-1,-1 0 1,1 0-1,0 1 1,-1-1-1,1 0 1,0 0-1,0 0 0,-1 1 1,-22 13 2275,2 3-1275,1 2 1,0 0 0,1 1-1,2 1 1,0 1 0,-24 40-1,40-60-1004,0-1 1,1 0-1,-1 0 0,0 1 0,1-1 0,-1 0 1,1 1-1,0-1 0,-1 0 0,1 1 0,0-1 1,0 1-1,0-1 0,0 3 0,0-4-20,0 1 1,1-1-1,-1 0 0,0 0 0,0 1 0,1-1 0,-1 0 1,1 0-1,-1 0 0,0 1 0,1-1 0,-1 0 0,0 0 1,1 0-1,-1 0 0,1 0 0,-1 0 0,0 0 0,1 0 1,-1 0-1,1 0 0,-1 0 0,0 0 0,1 0 0,-1 0 1,0 0-1,1 0 0,-1-1 0,1 1 0,-1 0 0,1-1 1,37-20-4,-37 20-14,10-7-54,7-4-80,36-19-1,-50 28 122,1 1 0,-1 1-1,1-1 1,-1 0 0,1 1-1,0 0 1,0 0 0,-1 1-1,1-1 1,0 1 0,0 0 0,0 0-1,-1 1 1,9 1 0,-11-2 15,0 1 1,0 0 0,0 0 0,0 0 0,-1 0 0,1 0 0,0 0 0,0 0 0,-1 1-1,1-1 1,0 1 0,-1-1 0,1 1 0,-1-1 0,0 1 0,0 0 0,0 0-1,2 3 1,-2-1 17,1 0-1,-1 0 1,-1 0-1,1 0 1,-1 0-1,1 0 0,-1 0 1,0 0-1,-1 6 1,-1 1 42,-1 1 1,0 0 0,0-1-1,-1 0 1,-10 20-1,5-13-14,-2 0 0,0 0 1,-1-1-1,0-1 0,-2 0 0,1-1 0,-2 0 0,-30 23 0,44-37-90,0-1 0,0 1 0,0 0 0,0-1 0,0 1 0,0 0 0,0-1 0,-1 1 0,1-1 0,0 0 0,0 1 0,-1-1 0,1 0 0,0 0 0,0 0 0,-1 0 1,-1 0-1,3 0 5,-1-1 0,1 1 0,-1 0 0,1-1 0,0 1 0,-1-1 0,1 1 0,-1 0 0,1-1 0,0 1 0,-1-1 0,1 1 0,0-1 0,-1 1 0,1-1 0,0 0 0,0 1 0,0-1 0,0 1 0,-1-1 0,1 1 0,0-1 0,0 0 0,0 1 0,0-2 0,1-4-287,0-1 1,-1 1-1,2-1 0,-1 1 0,4-9 0,121-282-6394,-52 134 7754,-69 150-1087,7-13 3145,-11 24-2121,-1 3-111,-5 14 149,-4 17-518,0 1 1,3 0-1,0 0 1,2 0-1,2 0 1,1 1-1,1-1 1,6 41-1,-5-71-446,0 1-1,-1-1 0,1 0 1,1 1-1,-1-1 1,0 0-1,1 0 0,-1 0 1,5 6-1,-5-9-28,-1 1 0,1-1 0,-1 1 0,1-1 0,-1 1 1,1-1-1,-1 0 0,1 1 0,0-1 0,-1 0 0,1 1 0,0-1 0,-1 0 0,1 0 0,0 0 0,-1 1 0,1-1 0,0 0 1,-1 0-1,2 0 0,-1-1-3,0 1 0,1 0 1,-1-1-1,0 1 1,0-1-1,0 0 1,0 1-1,0-1 0,0 0 1,0 0-1,0 1 1,0-1-1,0 0 0,-1 0 1,2-2-1,5-7 29,-1 1 0,0-2 1,-1 1-1,-1-1 0,1 0 0,-2 0 0,5-16 0,-4 6 1,0 0 0,-2-1 1,1-24-1,-9 13-4,-1 21-23,7 12-8,-1 0 0,1 0-1,-1 0 1,1 0 0,0 0 0,-1 0 0,1 0 0,0 0 0,-1 1 0,1-1 0,-1 0 0,1 0 0,0 0 0,-1 0 0,1 1 0,0-1 0,-1 0 0,1 0 0,0 0 0,0 1 0,-1-1 0,1 0 0,0 1-1,0-1 1,-1 0 0,1 1 0,0-1 0,0 0 0,0 1 0,0-1 0,-1 0 0,1 1 0,0 0 0,-3 7 3,1 0 1,0 0-1,0 0 1,0 0-1,1 1 1,1-1-1,-1 1 1,1-1-1,1 0 1,0 1-1,0-1 0,0 0 1,1 1-1,0-1 1,1 0-1,5 12 1,-7-19 0,-1 0 0,1 0 0,0 0 0,0 0 0,0 0 0,0 0 0,-1 0 0,1 0 0,0 0 0,0-1 0,1 1 0,-1 0 0,0-1 0,0 1 0,0-1 0,0 1 0,0-1 0,1 0 0,-1 1 0,0-1 0,0 0 0,1 0 0,1 0 1,0 0 2,0-1 1,0 0 0,0 1-1,0-1 1,0 0 0,0-1 0,-1 1-1,1 0 1,4-4 0,5-3 19,-1-1 1,-1-1-1,13-13 1,-22 22-26,109-138 34,-97 112-117,-13 22 19,-10 16 29,0 7 90,0 0 0,1 0 0,1 0 0,1 1 0,0 1 0,1-1-1,2 1 1,0 0 0,1 0 0,-1 37 0,4-54-38,0 1 0,0 0 0,0 0 0,1 0 0,0 0-1,0 0 1,0-1 0,0 1 0,1 0 0,-1-1 0,1 1 0,4 5 0,-5-8-21,0 0 0,0 0-1,0 0 1,1 0 0,-1 0 0,0 0-1,1-1 1,-1 1 0,0 0 0,1-1-1,-1 1 1,1-1 0,-1 0 0,1 1 0,0-1-1,-1 0 1,1 0 0,-1 0 0,1 0-1,-1 0 1,1 0 0,-1 0 0,1-1-1,-1 1 1,1-1 0,-1 1 0,1-1 0,-1 1-1,1-1 1,-1 0 0,0 0 0,1 1-1,-1-1 1,2-2 0,10-6-263,0-2-1,0 1 1,-1-2 0,-1 1 0,0-2-1,14-18 1,-5 2-362,-2-1 1,16-33-1,-9 3-20,-10 4-176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23.0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38 11514,'-8'12'1129,"4"-6"-585,-2-4-216,6-3 664,0-2-512,-1-6-88,-2-1-112,-1-6-48,-5-2-40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23.5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38 12587,'2'7'5869,"5"39"-4813,-9-2-238,-17 89 0,11-89-425,-4 89 1,12-131-374,0 0 0,0 0-1,0 1 1,0-1 0,0 0 0,1 0-1,-1 1 1,1-1 0,0 0-1,0 0 1,0 0 0,0 0 0,0 0-1,2 4 1,-2-6-7,0 1-1,0-1 1,0 1-1,0-1 1,-1 0-1,1 1 1,0-1-1,0 0 1,0 0-1,0 1 1,0-1-1,0 0 1,0 0-1,0 0 1,0 0-1,0 0 1,0 0 0,0-1-1,0 1 1,0 0-1,0 0 1,0-1-1,0 1 1,-1 0-1,1-1 1,0 1-1,0-1 1,0 1-1,0-1 1,-1 0-1,1 1 1,0-1 0,-1 0-1,1 1 1,0-2-1,4-4 33,0 1 0,0-1-1,-1 0 1,0 0 0,0-1-1,0 1 1,-1-1 0,0 1 0,-1-1-1,3-10 1,-1 4 19,-1 0 0,-1 0-1,0-1 1,0-22 0,-2 29-45,-1 0-1,0 0 1,0 0-1,-1 0 1,1 0-1,-5-10 1,5 15-13,0 0 0,0 0 0,0 0-1,0 0 1,0 0 0,0 0 0,-1 1 0,1-1 0,0 0 0,-1 1 0,0-1 0,1 1 0,-1-1-1,0 1 1,0 0 0,1 0 0,-1 0 0,0 0 0,0 0 0,0 0 0,-1 0 0,1 1 0,0-1-1,-2 0 1,3 1-1,0 0 0,0 0 0,0 0-1,1 0 1,-1 0 0,0 0 0,0 1-1,0-1 1,1 0 0,-1 0 0,0 0-1,0 1 1,0-1 0,1 1 0,-1-1-1,0 0 1,1 1 0,-1-1 0,0 1-1,1-1 1,-1 1 0,0 0 0,1-1-1,-2 2 1,2 0 3,-1-1 1,1 1-1,-1-1 0,1 1 0,0-1 0,-1 1 1,1 0-1,0-1 0,0 1 0,0 0 0,0-1 1,1 3-1,-1 0 12,1 0 0,0 0 0,0 0 0,0 0 1,1 0-1,0 0 0,-1-1 0,1 1 0,4 5 0,-3-7-7,-1 0-1,1 0 0,0 0 1,-1 0-1,1 0 1,0-1-1,0 1 0,0-1 1,0 0-1,1 0 1,-1 0-1,0 0 1,0 0-1,1-1 0,-1 0 1,0 1-1,1-1 1,-1-1-1,0 1 0,1 0 1,-1-1-1,0 0 1,0 1-1,1-1 1,-1 0-1,0-1 0,4-1 1,3-2 6,0 0 0,0-1 0,0 0 0,-1 0 0,0-1 0,15-13 1,-13 8 9,0 1 1,0-2 0,-1 1 0,14-25 0,-36 67 230,2 0 0,1 1-1,2 0 1,0 1 0,-1 33 0,8-61-211,-1 1 1,1-1-1,1 1 1,-1-1-1,1 1 1,-1-1-1,1 1 1,0-1-1,1 0 1,1 5-1,-3-8-40,1-1-1,-1 1 0,1-1 0,-1 1 0,0-1 0,1 1 0,-1-1 0,1 1 0,-1-1 0,1 1 0,-1-1 1,1 1-1,0-1 0,-1 0 0,1 1 0,0-1 0,-1 0 0,1 0 0,-1 0 0,1 1 0,0-1 1,0 0-1,-1 0 0,1 0 0,1 0 0,0-1-12,0 1-1,0-1 1,0 0 0,0 0-1,0 0 1,0 0 0,0 0-1,-1 0 1,1-1 0,0 1-1,-1-1 1,3-2 0,5-6-318,0-1 1,-1 0 0,0 0-1,-1 0 1,0-1 0,-1 0-1,0 0 1,-1-1 0,-1 1-1,0-1 1,-1 0-1,0-1 1,0 1 0,-2 0-1,0-1 1,0 1 0,-1-1-1,-1 1 1,0-1 0,-1 1-1,-1 0 1,0-1 0,0 1-1,-1 1 1,-1-1-1,0 0 1,-1 1 0,0 0-1,-1 1 1,-1-1 0,-11-14-1,18 26 411,1-1-1,-1 0 0,1 0 1,-1 0-1,0 1 0,1-1 1,-1 0-1,0 1 0,0-1 1,1 0-1,-1 1 0,0-1 1,0 1-1,0-1 1,0 1-1,0 0 0,0-1 1,0 1-1,0 0 0,0 0 1,1-1-1,-1 1 0,0 0 1,-2 0-1,2 1 28,1 0 1,-1-1-1,0 1 0,1 0 1,-1-1-1,1 1 0,-1 0 1,1 0-1,-1-1 0,1 1 1,0 0-1,-1 0 0,1 0 1,0 0-1,0-1 0,-1 1 1,1 0-1,0 0 0,0 0 1,0 1-1,0 3-57,0 0 0,0-1 1,0 1-1,1 0 0,0-1 0,0 1 0,0-1 1,0 1-1,3 5 0,7 1-542,-4-7 77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24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38 16676,'-1'0'257,"0"0"1,-1-1-1,1 1 1,0 0-1,0-1 1,0 1-1,0 0 1,0 0-1,0 0 1,0 0-1,0 0 1,0 0-1,0 0 1,0 1-1,-1-1 1,1 0-1,0 1 1,0-1-1,0 0 1,0 1 0,0-1-1,1 1 1,-3 0-1,-1 2 20,0 0 0,0 0 1,1 0-1,-1 1 0,1-1 0,-5 6 0,6-7-243,-1 1 0,1 0-1,0 0 1,0 0-1,0 1 1,0-1 0,0 0-1,1 1 1,0-1-1,-1 1 1,1 0-1,0-1 1,1 1 0,-1 0-1,1 0 1,0-1-1,0 1 1,0 0 0,1 6-1,-1-10-24,0 1-1,1 0 0,-1 0 1,1 0-1,-1-1 1,1 1-1,-1 0 1,1-1-1,-1 1 1,1 0-1,0-1 1,-1 1-1,1-1 1,0 1-1,0-1 0,-1 1 1,1-1-1,0 1 1,0-1-1,0 0 1,0 0-1,-1 1 1,3-1-1,-1 0 7,1 0 1,0 0-1,-1 0 0,1 0 0,-1 0 0,1-1 1,-1 0-1,4 0 0,5-3 23,-1-1-1,18-10 1,-26 14-37,29-20 19,-23 15-18,0 0 0,0 1 0,0 0 0,1 1 0,14-6 0,-22 9-3,0 1 0,-1 0 1,1 0-1,-1 0 1,1-1-1,-1 1 0,1 0 1,0 0-1,-1 0 1,1 0-1,-1 0 1,1 0-1,0 0 0,-1 0 1,1 0-1,-1 0 1,1 0-1,0 1 0,-1-1 1,1 0-1,-1 0 1,1 1-1,-1-1 1,1 0-1,-1 1 0,1-1 1,-1 0-1,1 1 1,-1-1-1,1 1 1,-1-1-1,0 0 0,1 1 1,-1-1-1,0 1 1,1 0-1,-1-1 0,0 1 1,0-1-1,1 1 1,-1-1-1,0 1 1,0 0-1,0-1 0,0 1 1,0-1-1,0 1 1,0 0-1,0-1 0,0 2 1,-8 35 31,6-28-6,-4 11 19,4-13-10,0 0 0,0 0 0,0 1 0,1 7 0,1-15-30,-1 1 0,1-1 1,0 1-1,0-1 1,0 1-1,0-1 0,1 1 1,-1-1-1,0 0 0,0 1 1,0-1-1,0 1 1,0-1-1,0 0 0,1 1 1,-1-1-1,0 1 0,0-1 1,1 0-1,-1 1 1,0-1-1,0 0 0,1 1 1,-1-1-1,0 0 1,1 0-1,-1 1 0,0-1 1,1 0-1,-1 0 0,1 0 1,-1 1-1,0-1 1,1 0-1,-1 0 0,1 0 1,-1 0-1,1 0 1,-1 0-1,1 0 0,-1 0 1,0 0-1,1 0 0,-1 0 1,1 0-1,19-8 72,-19 8-73,23-15 41,0-2 1,0 0 0,-2-2-1,28-28 1,-5 5-123,-32 29 40,-8 8 1,-1 1 0,1-1 0,0 1 0,0 0 0,8-4 0,-12 8 34,-1 0 0,0 0 0,0 0 1,0 0-1,1 0 0,-1 0 0,0 0 0,0 0 0,0 0 1,1 0-1,-1 0 0,0 0 0,0 0 0,1 0 0,-1 1 1,0-1-1,0 0 0,0 0 0,0 0 0,1 0 0,-1 0 1,0 0-1,0 1 0,0-1 0,0 0 0,1 0 1,-1 0-1,0 0 0,0 1 0,0-1 0,0 0 0,0 0 1,0 0-1,0 1 0,0-1 0,0 0 0,0 0 0,0 1 1,0-1-1,0 0 0,0 0 0,0 0 0,0 1 0,0-1 1,0 0-1,0 0 0,0 1 0,0-1 0,0 0 0,0 0 1,0 0-1,0 1 0,0-1 0,0 0 0,-1 0 0,1 0 1,0 0-1,0 1 0,-4 13-7,-1-4 25,-11 32 83,15-40-81,0 1 0,0-1-1,1 0 1,-1 1 0,1-1 0,0 1-1,0-1 1,0 0 0,0 1 0,0-1-1,0 1 1,0-1 0,2 5 0,-2-7-10,1 1 1,-1-1-1,1 1 1,-1-1-1,1 1 1,-1-1-1,1 0 1,-1 1-1,1-1 1,-1 0-1,1 1 1,0-1-1,-1 0 1,1 0-1,-1 1 1,1-1-1,0 0 1,-1 0-1,1 0 1,0 0-1,-1 0 1,1 0 0,0 0-1,-1 0 1,1 0-1,0 0 1,-1 0-1,2-1 1,19-6 89,-20 6-90,59-32 82,-49 26-92,0 0 0,0 0 0,1 1 0,0 1 0,0 0 1,0 0-1,14-2 0,-25 7 1,0 0 1,-1-1 0,1 1 0,0 0-1,0 0 1,0 0 0,0 0-1,0 0 1,0 0 0,0 0-1,0 0 1,0 0 0,0 1-1,0-1 1,0 0 0,0 0 0,0 1-1,0-1 1,-1 1 0,1-1-1,0 1 1,0-1 0,0 1-1,-1 0 1,1-1 0,0 1 0,-1 0-1,1-1 1,-1 1 0,1 0-1,0 0 1,-1 0 0,0-1-1,1 1 1,-1 0 0,1 0-1,-1 0 1,0 0 0,0 0 0,0 0-1,0 0 1,1 0 0,-1 0-1,0 0 1,-1 1 0,1 7 15,-1 0 0,-1-1 0,0 1 0,-3 12 0,-2 6 121,7-27-132,0 0 0,0 0 0,0 1 0,0-1 0,-1 0 0,1 0 1,0 0-1,0 0 0,0 1 0,0-1 0,0 0 0,0 0 0,0 0 0,0 0 0,0 1 0,0-1 0,0 0 0,0 0 0,0 0 0,0 0 0,0 1 0,0-1 0,0 0 1,0 0-1,1 0 0,-1 0 0,0 0 0,0 1 0,0-1 0,0 0 0,0 0 0,0 0 0,0 0 0,0 0 0,1 1 0,-1-1 0,0 0 0,0 0 0,0 0 0,0 0 1,0 0-1,1 0 0,-1 0 0,0 0 0,0 0 0,0 0 0,8-7 35,5-13-316,0-14-1426,-13 32 1583,1 0 1,-1 0 0,0 0 0,0 0-1,0 0 1,0 0 0,0 0 0,0 0-1,0 0 1,-1 0 0,1 0 0,-1 0-1,1 0 1,-1 0 0,0 1 0,-1-3-1,-3-4-668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24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 20076,'7'-10'1809,"10"1"-1257,2 2-240,10 0 624,3 1-648,8 2-1472,-1 1 1280,-1-2-376,-3 3-208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25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0 19556,'-6'34'823,"1"-8"-505,1 1 0,0 35 0,4-54-302,1 0 1,-1 0 0,1-1 0,1 1-1,0 0 1,0-1 0,0 1-1,1-1 1,0 0 0,0 0 0,1 0-1,6 10 1,-9-16-16,0 1 0,0-1 0,1 1 1,-1-1-1,0 1 0,1-1 0,-1 0 0,1 0 0,-1 0 1,1 0-1,0 0 0,0 0 0,-1 0 0,1 0 0,0-1 1,0 1-1,0 0 0,0-1 0,-1 0 0,5 1 0,-4-2 3,1 1-1,0 0 0,0-1 0,0 0 0,0 0 1,0 0-1,0 0 0,-1 0 0,1-1 0,-1 1 1,1-1-1,2-1 0,3-4 2,0-1 1,0 1-1,-1-1 1,0-1-1,0 1 1,6-11-1,-1-1 4,-1-1-1,0 0 1,-2 0 0,0-1 0,-1 0 0,9-44-1,-19 87 134,2 1 0,4 34-1,-3-42-65,1-1-1,1 0 1,0 1-1,1-1 0,10 24 1,-13-35-55,0-1-1,0 1 1,0-1 0,-1 1 0,1-1 0,1 0-1,-1 1 1,0-1 0,0 0 0,0 0 0,1 1 0,-1-1-1,0 0 1,1-1 0,-1 1 0,3 1 0,-3-2-5,0 1 0,0-1 0,0 0 0,0 0 0,1 0 0,-1 0 0,0-1 1,0 1-1,0 0 0,0 0 0,0-1 0,0 1 0,0 0 0,-1-1 0,1 1 1,0-1-1,0 1 0,0-1 0,0 1 0,1-2 0,1-2 37,1 0-1,0 0 1,-1 0 0,0-1-1,0 1 1,-1-1-1,1 0 1,2-8-1,24-80 339,-14 38-1108,-12 67-2498,-2 12 2522,-1 7-51,1 0-176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26.3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0 17172,'-10'54'935,"3"0"0,2 0 1,3 0-1,1 1 0,10 68 1,-9-123-936,9 47 222,-8-46-220,-1 0 0,0-1 0,0 1 0,1 0 0,-1 0 0,1 0 1,-1 0-1,1-1 0,-1 1 0,1 0 0,-1-1 0,1 1 0,0 0 0,-1-1 0,1 1 0,0-1 1,-1 1-1,2 0 0,-1-1-7,0 0 0,-1 0 0,1 0-1,0-1 1,0 1 0,-1 0 0,1 0 0,0-1 0,0 1 0,-1 0 0,1-1 0,0 1 0,-1-1 0,1 1 0,-1-1 0,1 1 0,0-1 0,-1 0 0,1 1 0,-1-1-1,0 1 1,1-1 0,-1 0 0,1 0 0,-1-1 0,28-55-336,-20 37 147,20-34 1,-25 50 157,0-1 1,0 1 0,0 0 0,0 0-1,1 0 1,0 1 0,0-1 0,0 1-1,0 0 1,0 0 0,0 0 0,8-3-1,-10 6 38,-1-1 0,1 1 0,-1 0 0,1 0 0,-1-1 0,1 1 0,-1 0 0,1 0 0,-1 0 0,1 1 0,-1-1 0,1 0 0,-1 1 0,1-1 0,-1 1 0,0-1 0,1 1 0,-1-1 0,0 1-1,1 0 1,-1 0 0,0 0 0,0 0 0,1 0 0,-1 0 0,0 0 0,0 0 0,0 0 0,-1 0 0,1 1 0,0-1 0,1 3 0,1 2 44,0 0 0,0 0-1,-1 0 1,0 0 0,0 1 0,1 6 0,-2-2 61,0 0 0,-1-1 0,0 1 0,-1 0 1,0-1-1,-1 1 0,0-1 0,-1 1 0,0-1 1,0 0-1,-1 0 0,-9 16 0,10-20-27,0-1 0,-1 0-1,1 0 1,-1 0 0,-1 0-1,1-1 1,-1 1 0,0-1-1,0 0 1,-6 4 0,7-6-53,0 0 0,0-1-1,0 1 1,0-1 0,0 0 0,0 0 0,0 0 0,0 0 0,-1-1 0,1 0 0,0 0-1,-1 0 1,1 0 0,0-1 0,0 1 0,-6-3 0,7 2-142,-1 0-1,1-1 1,0 1 0,-1-1 0,1 0-1,0 0 1,0-1 0,1 1-1,-1 0 1,0-1 0,1 0 0,-1 0-1,1 1 1,0-2 0,0 1-1,-2-5 1,3 7-24,0-1 1,0 1-1,1-1 0,-1 0 0,1 1 0,-1-1 1,1 0-1,-1 1 0,1-1 0,0 0 1,0 0-1,0 1 0,0-1 0,0 0 0,0 1 1,1-1-1,-1 0 0,1 0 0,-1 1 0,1-1 1,-1 1-1,1-1 0,0 0 0,0 1 1,0-1-1,0 1 0,0 0 0,0-1 0,0 1 1,0 0-1,1 0 0,-1 0 0,0 0 1,1 0-1,-1 0 0,3-1 0,7-3-448,0 1 0,1 1 0,-1 0-1,1 1 1,0 0 0,-1 1 0,1 0 0,14 1 0,4-1 99,-26 0 437,20 0 188,-1-1 0,1-1 0,30-8 1,-47 9 99,0 0 1,-1-1-1,1 0 1,-1 0 0,0 0-1,0-1 1,0 0 0,0 0-1,-1 0 1,1-1 0,-1 0-1,0 0 1,-1 0 0,1 0-1,6-12 1,-5 6 251,-1 1-1,0-1 1,-1 0 0,0-1 0,-1 1-1,0-1 1,-1 1 0,0-1 0,0-17 0,-9 100 407,6-42-811,0-4-14,1 0-1,0 0 1,2 0 0,7 34-1,-9-58-67,0 0 0,0 0-1,1 0 1,-1 0 0,0 0-1,1 0 1,-1 0 0,0-1-1,1 1 1,-1 0 0,1 0-1,0 0 1,-1 0 0,1-1-1,0 1 1,-1 0 0,1 0-1,0-1 1,0 1-1,0-1 1,-1 1 0,1-1-1,0 1 1,0-1 0,0 1-1,0-1 1,0 0 0,0 0-1,0 1 1,0-1 0,0 0-1,0 0 1,0 0 0,0 0-1,0 0 1,0 0 0,0 0-1,0-1 1,0 1-1,0 0 1,0 0 0,0-1-1,0 1 1,0-1 0,0 1-1,1-1 1,6-4 7,0 0 0,-1 0 0,1-1 0,7-7 0,-4 4 4,11-7 41,1 0 1,44-21-1,-66 36-34,0 1 0,-1 0-1,1 0 1,-1-1 0,1 1-1,-1 0 1,1-1 0,-1 1-1,1-1 1,-1 1 0,1-1-1,-1 1 1,1-1 0,-1 1-1,0-1 1,1 1-1,-1-1 1,0 1 0,0-1-1,1 0 1,-1 1 0,0-1-1,0 0 1,0 1 0,0-1-1,0 0 1,0 1 0,0-1-1,0 1 1,0-1 0,0 0-1,0 1 1,0-1 0,0 0-1,0 1 1,-1-1 0,1 1-1,0-1 1,0 0 0,-1 1-1,1-1 1,-1 1 0,1-1-1,0 1 1,-1-1 0,0 0-1,-29-26 546,19 18-386,-61-65 510,64 65-720,0-2 1,0 1 0,1-1 0,1 0 0,-10-22-1,15 32-19,0 0-1,1-1 1,-1 1-1,1 0 0,-1-1 1,1 1-1,-1 0 1,1-1-1,0 1 0,0-1 1,0 1-1,0 0 1,0-1-1,0 1 0,0-1 1,0 1-1,1 0 1,-1-1-1,1 1 0,-1 0 1,1-1-1,-1 1 1,1 0-1,0-1 0,-1 1 1,1 0-1,0 0 1,0 0-1,0 0 0,0 0 1,0 0-1,0 0 0,0 0 1,0 0-1,0 1 1,1-1-1,-1 0 0,0 1 1,0-1-1,1 1 1,-1-1-1,0 1 0,3-1 1,6-1-451,0 1 1,0 0 0,0 1-1,20 2 1,-28-2 468,18 2-656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26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 15915,'35'-2'1625,"3"-4"-1217,6-3-648,-3-2 1416,10 0-968,-2 1 48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19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 21733,'-2'10'635,"-1"0"1,0 0-1,-1 0 0,0 0 1,-1-1-1,-8 14 1,-10 20 828,15-18-1005,8-25-458,0 0 1,0 0-1,0 1 0,0-1 0,0 0 1,0 0-1,0 0 0,0 0 1,0 0-1,0 0 0,0 1 1,0-1-1,0 0 0,0 0 1,0 0-1,0 0 0,0 0 1,0 0-1,0 1 0,0-1 1,1 0-1,-1 0 0,0 0 1,0 0-1,0 0 0,0 0 0,0 0 1,0 0-1,0 1 0,0-1 1,0 0-1,1 0 0,-1 0 1,0 0-1,0 0 0,0 0 1,0 0-1,0 0 0,0 0 1,0 0-1,1 0 0,-1 0 1,0 0-1,0 0 0,0 0 1,0 0-1,13-7-85,-6 1 20,2-2 18,1 0 1,0 1 0,0 0-1,15-7 1,-23 13 42,0 0 0,0 0 0,0 0 1,0 1-1,0-1 0,0 1 0,0-1 0,0 1 0,0-1 0,0 1 0,0 0 0,0 0 0,0 0 1,0 0-1,0 1 0,0-1 0,0 1 0,0-1 0,0 1 0,0-1 0,0 1 0,0 0 0,0 0 1,0 0-1,0 0 0,-1 0 0,1 1 0,0-1 0,-1 0 0,1 1 0,-1-1 0,0 1 0,2 2 1,-1-1 25,-1 0 1,0 0-1,0 0 1,0 0 0,0 1-1,-1-1 1,1 0 0,-1 0-1,0 1 1,0-1 0,0 0-1,0 1 1,0-1-1,-1 0 1,1 0 0,-1 1-1,0-1 1,0 0 0,-3 5-1,-3 7 188,0-1-1,-15 22 1,19-30-269,0-1 1,-1 0-1,0 0 1,0 0-1,0 0 1,0-1-1,-1 0 0,0 1 1,0-2-1,0 1 1,0-1-1,-9 5 1,14-8 46,0 0 0,-1 0 0,1 0 0,-1 1 0,1-1 0,0 0 0,-1 0 0,1 0 0,-1 0 0,1 0 0,0 0 0,-1 0 0,1 0 0,-1 0 0,1 0 0,-1 0 0,1 0 0,0 0 0,-1-1 0,1 1 0,0 0 0,-1 0 0,1 0 0,-1-1 0,1 1 0,0 0 0,-1 0 0,1-1 0,0 1 0,0 0 0,-1 0 0,1-1 0,0 1 0,0 0 0,-1-1 0,1 1 0,0-1 0,0 1 0,0 0 0,-1-1 0,1 1 0,0 0 0,0-1 0,0 1 0,0-1 0,0 1 0,0-1 0,0 1 0,0 0 0,0-1 0,0 1 0,0-1 0,0-17-377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27.2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18804,'9'53'3553,"33"134"-2598,-41-181-936,1 4 17,1 0-1,0 0 0,1 0 0,8 15 1,-12-24-29,1 0 0,0 0 1,-1 1-1,1-1 0,0 0 0,0 0 1,0 0-1,0 0 0,0 0 0,0 0 1,0 0-1,0 0 0,0-1 1,0 1-1,1 0 0,-1-1 0,0 1 1,0 0-1,1-1 0,-1 0 0,0 1 1,1-1-1,-1 0 0,1 0 1,-1 0-1,0 0 0,1 0 0,-1 0 1,1 0-1,-1 0 0,0 0 0,1-1 1,-1 1-1,0-1 0,1 1 1,-1-1-1,0 1 0,0-1 0,1 0 1,-1 1-1,0-1 0,0 0 0,1-1 1,9-8 54,0 0-1,0 0 1,-1-1 0,-1 0 0,17-25 0,33-69 217,-54 94-248,16-27 45,-10 20-56,-1-1 0,-1 0-1,0-1 1,7-25 0,-15 29-220,-2 16 186,1 0 0,0-1 0,0 1 0,0 0-1,0 0 1,0 0 0,0 0 0,0 0 0,0 0 0,0-1 0,-1 1 0,1 0 0,0 0-1,0 0 1,0 0 0,0 0 0,0 0 0,0 0 0,-1 0 0,1 0 0,0 0 0,0 0-1,0 0 1,0 0 0,-1 0 0,1-1 0,0 1 0,0 0 0,0 1 0,0-1 0,0 0 0,-1 0-1,1 0 1,0 0 0,0 0 0,0 0 0,0 0 0,-1 0 0,1 0 0,0 0 0,0 0-1,0 0 1,0 0 0,-2 2-136,0-1 0,0 1 0,0 0 0,1 0 0,-1-1 0,1 1 0,-1 0 0,1 0 0,-2 3 0,-64 116-4875,47-87 3930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27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1 287 13707,'11'1'388,"0"-1"0,-1 0-1,1-1 1,0 0 0,0-1 0,-1 0 0,1-1-1,-1 0 1,0 0 0,0-1 0,0-1 0,0 0 0,-1 0-1,1-1 1,-1 0 0,-1 0 0,1-1 0,-1 0-1,8-10 1,-15 16-330,1 0 0,-1-1 0,0 1 0,0 0 0,1 0 0,-1 0 0,1 0 0,-1 1 0,1-1 0,-1 0 0,1 1 0,-1-1 0,3 0 0,2 5 255,-5 12-220,-1-16-89,0 0 1,0 0-1,0 1 0,0-1 1,0 0-1,0 1 1,0-1-1,0 0 0,0 0 1,-1 1-1,1-1 1,0 0-1,0 0 0,0 1 1,0-1-1,0 0 1,-1 0-1,1 0 0,0 1 1,0-1-1,0 0 1,-1 0-1,1 0 0,0 0 1,0 1-1,-1-1 1,1 0-1,0 0 0,0 0 1,-1 0-1,1 0 1,0 0-1,0 0 0,-1 0 1,1 0-1,-1 0 1,-11-5 85,-8-12 80,13 7-92,9 6-54,18 7-59,-5-1 13,-7-1 15,0-1 1,0 1-1,0-2 1,0 1-1,0-1 1,-1 0-1,1-1 1,0 0-1,0 0 1,-1-1-1,1 0 1,-1 0-1,11-7 1,-13 7 13,0-1 0,0 0 0,-1 0 0,1 0 1,-1-1-1,0 0 0,0 0 0,-1 0 1,1 0-1,-1 0 0,0-1 0,0 1 1,-1-1-1,0 0 0,0 0 0,0 0 0,1-12 1,-3 14 24,0 1 0,0-1 0,0 1 0,0-1 1,-1 0-1,1 1 0,-1-1 0,0 1 0,0 0 0,-1-1 1,1 1-1,-3-5 0,4 8-18,-1-1 1,1 0-1,-1 1 0,1-1 1,0 1-1,-1-1 0,1 1 1,-1-1-1,0 1 0,1-1 1,-1 1-1,1-1 0,-1 1 1,0 0-1,1-1 0,-1 1 1,0 0-1,1 0 0,-1 0 1,0-1-1,1 1 0,-1 0 1,0 0-1,0 0 0,-1 1 3,1-1 0,0 1 0,0-1-1,-1 1 1,1 0 0,0 0 0,0-1-1,0 1 1,0 0 0,0 0 0,0 0-1,0 0 1,1 0 0,-1 0 0,0 1-1,0-1 1,1 0 0,-2 2 0,-2 6 33,0 0 0,1 0 0,0 1 1,0-1-1,1 1 0,0 0 1,1 0-1,0 10 0,0-13-48,1-1 0,0 1 0,1-1 0,0 1 0,0-1-1,0 1 1,0-1 0,1 0 0,0 0 0,1 0 0,0 0 0,-1 0-1,6 7 1,-6-12-50,-1 1 0,0-1 0,1 0-1,-1 0 1,1 0 0,-1 0 0,1 0 0,0 0-1,0 0 1,-1 0 0,1-1 0,0 1 0,0-1-1,0 1 1,-1-1 0,1 0 0,0 1 0,0-1-1,0 0 1,0 0 0,0-1 0,0 1 0,0 0-1,0-1 1,-1 1 0,1-1 0,0 1 0,0-1-1,-1 0 1,1 0 0,0 0 0,1-1 0,6-3-218,0-1 1,-1 0-1,1 0 1,9-11-1,11-13-216,0-2-179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28.8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39 485 13467,'-2'1'470,"0"1"1,0-1-1,0 0 0,0 1 1,0 0-1,1-1 1,-1 1-1,0 0 0,1 0 1,0 0-1,-1 0 1,-1 4-1,1 0-162,-1-1-1,1 1 0,1 0 1,-1 0-1,0 6 1,1-2-214,0 0 1,0-1 0,1 1-1,1 0 1,0-1-1,3 19 1,-3-26-77,-1 0 0,1 0-1,-1 1 1,1-1 0,0 0 0,0 0 0,0 0 0,0 0 0,0 0 0,1 0 0,-1 0 0,0 0 0,1-1-1,0 1 1,-1 0 0,1-1 0,0 0 0,0 1 0,0-1 0,0 0 0,0 0 0,0 0 0,0 0 0,0 0 0,0 0-1,0-1 1,1 1 0,-1-1 0,0 1 0,4-1 0,-2 0-2,1-1-1,-1 0 1,1 0-1,-1 0 1,1 0-1,-1-1 1,0 0-1,0 0 1,0 0 0,0 0-1,0 0 1,0-1-1,-1 0 1,1 0-1,2-3 1,10-12 11,0 0-1,-2 0 1,0-1 0,-1-1 0,-2 0-1,16-35 1,-15 26 35,-1 0 1,-2-1-1,-1 0 0,6-46 1,-12 67-13,-1-1-1,-1 0 1,0 0 0,0 1 0,-1-1 0,0 0 0,-3-11-1,4 20-37,-1 0 0,1 0 0,0 0 0,0 0 0,-1 0-1,1 0 1,-1 0 0,1 1 0,-1-1 0,1 0 0,-1 0 0,1 0-1,-1 1 1,0-1 0,1 0 0,-1 0 0,0 1 0,0-1-1,0 1 1,0-1 0,1 1 0,-1-1 0,0 1 0,-2-1 0,2 1 2,0 0 1,-1 0-1,1 1 1,0-1 0,0 0-1,0 1 1,0-1-1,0 1 1,0-1 0,0 1-1,0 0 1,0-1 0,0 1-1,0 0 1,0 0-1,0 0 1,-1 1 0,-3 3 46,1 1 1,0 0-1,0 1 1,0-1-1,-4 11 1,-3 12-11,2-1 0,1 2 1,2-1-1,0 1 0,2 0 1,1 0-1,2 1 0,1-1 1,4 33-1,-4-61-49,1 1 0,-1 0 0,1-1 0,-1 1 0,1 0 0,0-1 0,0 1 0,0-1 0,0 1 0,1-1 0,-1 1 1,1-1-1,-1 0 0,1 0 0,0 0 0,0 0 0,2 2 0,-3-3-3,1-1 0,0 1 1,-1-1-1,1 0 0,-1 1 0,1-1 1,0 0-1,-1 0 0,1 0 0,0 0 1,-1 0-1,1 0 0,-1-1 0,1 1 1,0 0-1,-1-1 0,1 0 1,-1 1-1,1-1 0,-1 0 0,1 0 1,-1 1-1,0-1 0,1 0 0,-1 0 1,0-1-1,0 1 0,0 0 0,2-2 1,18-22-85,0 0 0,-2-2 0,-1 0 0,22-45-1,-31 56 50,17-35-101,15-24-171,-41 74 303,0 1 1,1-1-1,-1 0 0,1 0 1,-1 0-1,1 1 1,-1-1-1,1 0 0,0 1 1,-1-1-1,1 0 1,0 1-1,-1-1 0,1 1 1,0-1-1,0 1 1,0 0-1,1-1 0,-2 1 5,1 0 1,-1 0-1,0 1 0,1-1 0,-1 0 1,0 1-1,1-1 0,-1 1 0,0-1 0,0 0 1,1 1-1,-1-1 0,0 1 0,0-1 0,0 0 1,0 1-1,1-1 0,-1 1 0,0-1 0,0 1 1,0-1-1,0 1 0,0-1 0,0 1 0,-2 43 98,1-38-90,-16 113 439,0 7 567,18-115-574,5-17-231,9-22-121,-12 23-66,10-23-359,2 0-1,0 1 1,2 1-1,1 1 1,30-33 0,-46 56 209,0 0 0,0 0 0,0 1 0,0-1 0,0 0 1,1 1-1,-1-1 0,1 1 0,-1 0 0,1 0 1,-1 0-1,5-1 0,-6 2 80,-1-1 1,1 1-1,0-1 1,-1 1 0,1-1-1,0 1 1,-1-1-1,1 0 1,-1 1-1,1-1 1,-1 0-1,1 1 1,-1-1-1,1 0 1,-1 0-1,0 0 1,1 1-1,-1-1 1,0 0-1,0 0 1,0 0-1,1-1 1,0-2-105,17-56-581,14-81 1,-18 73 674,-12 60 116,-1 0 0,0 1 0,1-16 0,-12 49 571,-4 47 34,3 1 1,3 0-1,4 0 1,6 91-1,-2-162-640,0 1 34,0 1-1,0 0 1,1 0-1,-1-1 1,1 1-1,0 0 1,1-1-1,-1 1 1,1-1-1,0 1 1,2 4-1,-3-9-50,-1 0 0,0 0 0,0 1-1,0-1 1,1 0 0,-1 0 0,0 1 0,0-1-1,1 0 1,-1 0 0,0 0 0,0 1 0,1-1-1,-1 0 1,0 0 0,1 0 0,-1 0-1,0 0 1,1 0 0,-1 0 0,0 0 0,1 0-1,-1 0 1,0 0 0,1 0 0,-1 0-1,0 0 1,1 0 0,-1 0 0,0 0 0,0 0-1,1 0 1,-1 0 0,0 0 0,1-1-1,-1 1 1,0 0 0,0 0 0,1 0 0,-1-1-1,0 1 1,0 0 0,1 0 0,-1-1 0,9-12 37,-9 12-40,5-10-17,-1 0-1,0-1 1,-1 1 0,0-1-1,1-20 1,2-61-178,-6 90 186,0-13-34,2-4-54,-2 0-1,-1 1 1,0-1-1,-1 1 1,-6-24-1,5 37 6,2 12 60,2 16 45,1-8 14,1-1 1,1 0 0,0 0 0,6 15-1,-8-23-6,0 0 0,1 1-1,0-1 1,0 0-1,0 0 1,1-1-1,-1 1 1,1-1-1,0 0 1,1 0 0,-1 0-1,7 5 1,-8-8-11,0 0 1,0 0 0,0 0 0,0-1 0,0 1 0,0-1-1,0 1 1,0-1 0,0 0 0,0 0 0,0-1 0,0 1 0,-1 0-1,1-1 1,0 0 0,0 0 0,0 0 0,0 0 0,0 0-1,-1 0 1,1-1 0,-1 1 0,1-1 0,-1 0 0,1 0-1,-1 0 1,3-3 0,6-6 21,0-1-1,-1 0 1,15-23-1,-12 17-22,-1 0 0,0-1 0,-2-1 0,-1 0 0,12-34 0,-20 35-24,-1 19 11,0 0 1,0-1-1,0 1 1,0 0 0,0 0-1,0 0 1,0-1-1,-1 1 1,1 0 0,0 0-1,0 0 1,0 0 0,0 0-1,-1 0 1,1-1-1,0 1 1,0 0 0,0 0-1,-1 0 1,1 0-1,0 0 1,0 0 0,0 0-1,-1 0 1,1 0-1,0 0 1,0 0 0,-1 0-1,1 0 1,0 0-1,0 0 1,0 0 0,-1 0-1,1 0 1,0 0 0,0 0-1,0 0 1,-1 0-1,1 1 1,0-1 0,-3 2 1,1 0 0,-1 0 0,1 0 0,-1 0 0,1 0 0,0 1 0,0-1 0,-3 6 0,-7 11 59,1 2-1,1-1 0,1 1 1,1 1-1,1-1 1,1 1-1,0 1 0,2-1 1,1 1-1,0 0 0,2 38 1,1-54-27,1-1 0,0 0 0,0 1 1,0-1-1,1 0 0,0 0 0,0 0 1,5 10-1,-6-14-24,0-1 0,1 1 0,-1 0 0,0-1 0,1 1 0,-1-1 0,1 1 0,-1-1 0,1 0 0,0 0 0,0 1 1,-1-1-1,1 0 0,0-1 0,0 1 0,0 0 0,0-1 0,0 1 0,0-1 0,0 1 0,0-1 0,0 0 0,1 0 0,-1 0 0,0 0 0,0 0 0,0 0 0,0-1 0,3 0 0,2-1-95,0-1 0,0 1 0,0-2 0,0 1 0,-1-1 0,1 1-1,-1-2 1,0 1 0,0-1 0,0 0 0,-1 0 0,0-1 0,0 1 0,0-1-1,6-11 1,-5 8-73,-1-1-1,0 0 0,0 0 1,-1 0-1,-1-1 0,0 1 1,0-1-1,-1 0 1,0 0-1,0-12 0,-4-22-433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29.2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38 19092,'-1'8'1696,"1"-4"-1488,-3-5-704,3-4-768,-1-5 1136,-1-4-216,-1-5-360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30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8 256 16884,'-1'-3'187,"0"1"0,0-1 1,0 0-1,0 1 1,0-1-1,0 0 0,1 0 1,-1 0-1,1 1 1,0-1-1,0 0 1,0 0-1,0 0 0,1 1 1,-1-1-1,1 0 1,0 0-1,0 1 0,-1-1 1,2 0-1,-1 1 1,0-1-1,0 1 1,1-1-1,0 1 0,-1 0 1,1 0-1,0-1 1,0 1-1,0 1 0,0-1 1,1 0-1,3-2 1,3-3-92,-1 2 1,1-1-1,0 1 1,0 0-1,1 1 1,0 0-1,-1 1 1,1 0-1,0 0 1,1 1-1,-1 1 1,0 0-1,0 0 1,1 0-1,14 3 1,-22-2-93,-1 1 1,1-1-1,0 1 0,-1 0 1,1 0-1,-1 0 1,1 1-1,-1-1 0,0 1 1,1-1-1,-1 1 1,0 0-1,0-1 0,0 1 1,0 0-1,-1 0 0,3 3 1,-2-1-3,0 1 0,0-1 0,0 1 0,0-1 0,-1 1 0,1 0 1,-1-1-1,0 11 0,0 4-3,-1 0 1,-1 0-1,-7 34 1,7-46 4,-3 15-3,2-17-1,1 0 0,0 0 1,0 0-1,0 0 0,0 0 1,1 0-1,0 1 0,0-1 1,1 0-1,-1 0 0,1 0 1,0 1-1,3 8 0,-3-13 0,-1 0-1,1 0 0,0 0 0,-1 0 1,1 0-1,0-1 0,-1 1 1,1 0-1,0 0 0,0-1 0,0 1 1,0-1-1,0 1 0,0-1 0,-1 1 1,1-1-1,0 1 0,0-1 1,0 0-1,1 0 0,-1 1 0,0-1 1,0 0-1,1 0 0,1 0 0,0-1 1,0 1-1,0-1 0,-1 0 0,1 0 0,0 0 0,0 0 0,4-3 1,4-2-6,-1-2 0,1 1 1,10-12-1,6-7-119,-2-2 0,0-1 0,-2-1 0,-1-1 0,-2-1 0,19-39 0,-49 125-315,4-26 577,2 0 0,1 1-1,1 41 1,1-68-113,1-1 1,0 1-1,0 0 0,0-1 1,0 1-1,1 0 0,-1-1 1,0 1-1,1 0 0,-1-1 0,1 1 1,0-1-1,-1 1 0,1-1 1,0 1-1,0-1 0,0 1 0,0-1 1,2 2-1,-2-3-6,0 1 0,0-1 0,0 0 1,0 0-1,0 0 0,-1 0 0,1 0 0,0 0 0,0 0 0,0 0 0,0-1 0,0 1 1,0 0-1,0-1 0,0 1 0,0 0 0,0-1 0,-1 1 0,1-1 0,0 1 1,0-1-1,-1 1 0,2-2 0,7-7 97,-1 1 0,0-1 0,13-19-1,95-162 326,-42 65-566,-84 166 72,-25 99 394,31-116-233,1 0 0,1-1 0,1 1 0,2 26 0,-1-48-109,0 1 0,1-1 0,-1 0 0,1 1 0,-1-1-1,1 0 1,0 1 0,0-1 0,0 0 0,0 0 0,0 0-1,1 0 1,-1 0 0,3 3 0,-3-4-1,0-1 0,-1 1-1,1-1 1,0 0 0,0 1 0,0-1 0,0 0-1,0 1 1,0-1 0,0 0 0,0 0 0,0 0-1,0 0 1,0 0 0,0 0 0,0 0 0,0 0-1,0 0 1,0-1 0,0 1 0,0 0 0,0-1-1,0 1 1,0 0 0,0-1 0,-1 1 0,1-1-1,0 0 1,0 1 0,0-1 0,-1 0 0,1 1-1,0-1 1,-1 0 0,1 0 0,0-1 0,3-3-15,1-1 0,-1 0 0,-1 0 1,1 0-1,4-13 0,5-9-99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31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86 17588,'2'-17'1477,"-4"10"-681,-2 12-66,0 3-361,1 1 0,0 0-1,0 0 1,1 0 0,0 1 0,1-1 0,-1 17 0,6 69 290,-3-85-608,0 0 0,1-1 0,0 1 0,1 0 0,0-1 0,0 1 0,1-1 0,0 0 0,7 10 0,-10-16-34,1-1 0,0 1 0,0-1 0,0 0 0,0 1 0,1-1-1,-1 0 1,0 0 0,1 0 0,0-1 0,-1 1 0,1 0 0,0-1 0,0 0 0,0 0 0,0 0 0,0 0 0,0 0 0,0-1-1,0 1 1,0-1 0,0 0 0,0 0 0,1 0 0,-1 0 0,0 0 0,0-1 0,0 1 0,0-1 0,0 0 0,0 0-1,5-3 1,0 0-1,-1 0-1,1-1 1,-1 0-1,0 0 1,-1-1-1,1 0 1,-1 0-1,0 0 1,-1-1-1,1 0 0,-1 0 1,-1-1-1,1 1 1,4-12-1,-1-1 15,0-1 0,-1 0-1,-1 0 1,6-34-1,-11 49-19,4-41 44,-5 44-51,0 0 1,0 0-1,0 0 1,-1 0-1,1 1 0,-1-1 1,1 0-1,-1 0 1,0 0-1,0 1 1,0-1-1,-3-4 0,3 6-1,1 1-1,0 0 1,-1-1-1,1 1 0,0 0 1,-1 0-1,1-1 0,-1 1 1,1 0-1,-1 0 1,1-1-1,0 1 0,-1 0 1,1 0-1,-1 0 0,1 0 1,-1 0-1,1 0 1,-1 0-1,1 0 0,-1 0 1,1 0-1,-1 0 0,1 0 1,-1 0-1,1 0 1,-1 0-1,1 0 0,0 1 1,-1-1-1,1 0 0,-1 0 1,1 1-1,-1-1 1,1 0-1,0 0 0,-1 1 1,1-1-1,0 0 0,-1 1 1,1-1-1,0 1 1,-1-1-1,1 0 0,0 1 1,0-1-1,0 1 0,-1 0 1,-10 21 13,6-8-9,1 0-1,1 0 0,0 0 1,-1 17-1,4-22-3,-1-1 0,1 1 0,0 0 0,1-1 0,0 1-1,1 0 1,0-1 0,2 9 0,-3-15 1,-1-1 1,1 1-1,-1-1 0,1 0 0,0 1 0,-1-1 0,1 0 1,0 1-1,0-1 0,0 0 0,0 0 0,0 0 1,0 0-1,0 0 0,0 0 0,0 0 0,1 0 1,-1 0-1,0-1 0,1 1 0,-1 0 0,0-1 0,1 1 1,-1-1-1,1 0 0,-1 1 0,1-1 0,-1 0 1,1 0-1,-1 0 0,1 0 0,-1 0 0,1 0 1,-1 0-1,1-1 0,-1 1 0,1 0 0,-1-1 0,1 1 1,-1-1-1,3-1 0,3-2 12,0 0 0,-1-1 1,1 0-1,-1 0 0,0-1 0,7-7 0,4-8-15,0-1 0,-1 0 0,-1-2 0,-2 0 0,0 0 0,15-42 0,-26 65-110,-1 5 78,-1 10 6,-8 34-42,2-18 77,2 1 1,1 0 0,1 48 0,2-77-6,0 0 1,0 0-1,0-1 1,1 1-1,-1 0 1,1-1-1,-1 1 0,1 0 1,0-1-1,-1 1 1,1-1-1,0 1 1,0-1-1,0 1 0,0-1 1,0 0-1,1 1 1,-1-1-1,0 0 1,1 0-1,-1 0 1,1 0-1,-1 0 0,1 0 1,-1-1-1,1 1 1,-1 0-1,1-1 1,0 1-1,-1-1 0,1 0 1,0 1-1,0-1 1,2 0-1,6 0 3,0-1 0,0 1 0,0-2 0,17-4 0,-16 3-22,161-25-282,-156 25 263,-16 3 37,0 0 1,1 1-1,-1-1 1,0 0-1,0 0 1,1 0-1,-1 0 1,0 0-1,0 0 1,1 0-1,-1 0 1,0-1-1,0 1 1,0 0 0,1 0-1,-1 0 1,0 0-1,0 0 1,0 0-1,1 0 1,-1 0-1,0-1 1,0 1-1,0 0 1,1 0-1,-1 0 1,0 0-1,0-1 1,0 1-1,0 0 1,0 0-1,0 0 1,1-1-1,-1 1 1,0 0-1,0 0 1,0 0-1,0-1 1,0 1-1,0 0 1,0 0-1,0-1 1,0 1-1,0 0 1,0 0-1,0 0 1,0-1-1,0 1 1,0 0-1,0 0 1,0-1-1,0 1 1,-1 0-1,1 0 1,0-1 0,-9-8 171,-6-2-37,0-2-1,1 0 1,1 0 0,0-1 0,0-1-1,2 0 1,0-1 0,1 0 0,-11-22 0,20 36-139,1 1 0,-1-1 0,1 1 0,-1-1 1,1 0-1,0 1 0,-1-1 0,1 0 0,0 1 1,0-1-1,0-3 0,1 4-27,-1 1 0,0-1 0,0 0 0,1 0 1,-1 1-1,0-1 0,1 0 0,-1 1 0,1-1 0,-1 1 0,1-1 0,-1 1 0,1-1 0,-1 1 0,1-1 1,0 1-1,-1-1 0,1 1 0,0-1 0,4 0-261,-1 0 0,1 0 0,-1 0 0,1 0 0,-1 1 0,1 0 0,5 0 0,11-1-1227,2-2 897,-1 0 0,27-10 1,7-4-527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31.9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0 14827,'-5'47'6033,"-5"14"-3768,-9 80-821,19-138-1413,0 0 0,0 1 0,0-1 1,0 0-1,0 1 0,1-1 0,-1 0 0,1 1 0,0-1 0,2 3 0,-3-5-26,1 0 1,0 0-1,-1 0 1,1-1-1,0 1 1,0 0-1,0 0 1,0-1-1,0 1 0,0-1 1,0 1-1,0-1 1,0 1-1,0-1 1,0 0-1,0 0 1,0 1-1,0-1 0,0 0 1,0 0-1,0 0 1,0 0-1,0 0 1,0 0-1,0 0 1,1 0-1,-1-1 0,0 1 1,0 0-1,0-1 1,0 1-1,1-2 1,31-9 23,-18 5-20,1 0-1,0 2 0,0-1 1,18-1-1,-29 6-7,0 0-1,0 0 1,0 0 0,0 0-1,0 1 1,0 0-1,1 0 1,-1 0 0,-1 1-1,1-1 1,0 1 0,0 1-1,-1-1 1,1 0 0,-1 1-1,0 0 1,7 6-1,-6-4 3,0 1 1,0 0-1,0 0 0,-1 0 0,0 0 0,0 1 0,-1 0 0,0 0 0,0 0 0,0 0 0,-1 0 1,0 1-1,-1-1 0,2 14 0,-3-17 30,1 0-1,-1 0 1,0 0 0,0-1 0,-1 1 0,1 0-1,-1 0 1,0 0 0,0-1 0,0 1-1,0 0 1,-1-1 0,1 1 0,-1-1 0,0 0-1,0 0 1,-1 1 0,1-1 0,0-1 0,-1 1-1,0 0 1,0 0 0,0-1 0,0 0 0,0 0-1,0 1 1,0-2 0,-1 1 0,1 0-1,-8 1 1,1 0 102,0-1 0,-1-1-1,1 1 1,-1-2 0,1 0 0,-1 0-1,-16-3 1,5-1-35,1 0-1,-35-13 1,29 4-649,19 3-492,8 10 982,0 0 0,0-1 0,0 1 0,0 0 0,0-1 0,0 1 0,0 0 1,1-1-1,-1 1 0,0 0 0,0 0 0,0-1 0,1 1 0,-1 0 0,0 0 0,0-1 0,0 1 1,1 0-1,-1 0 0,0-1 0,1 1 0,-1 0 0,0 0 0,0 0 0,1 0 0,-1-1 0,0 1 0,1 0 1,-1 0-1,0 0 0,1 0 0,-1 0 0,0 0 0,1 0 0,70-13-2883,-35 4 1935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32.5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2 19476,'6'-1'1801,"-8"12"-1201,-4 9-248,-1 18 984,0 5-296,1 10-504,2 0-208,4-2-328,3-5-288,7-20-712,0-12 1912,9-24-1008,2-17-56,4-24-88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33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87 15403,'-2'34'1910,"-6"38"0,1-6-997,-4 69 345,11 205 0,-11-432-2611,-38-145 1,45 221 1241,4 14 117,0 5 29,9 23 202,-4-13-85,0-1 0,1 0 0,1 0 0,0 0 1,14 17-1,-18-26-101,-1 0 1,1-1-1,0 1 0,-1-1 1,1 0-1,0 1 1,0-2-1,0 1 1,1 0-1,-1 0 1,0-1-1,1 0 0,-1 0 1,1 0-1,-1 0 1,1 0-1,0-1 1,-1 0-1,1 1 0,0-1 1,-1-1-1,1 1 1,0 0-1,-1-1 1,1 0-1,5-2 0,2-1 55,-1-1-1,0-1 0,0 1 0,0-2 0,-1 1 0,1-1 0,-2-1 0,1 0 1,11-13-1,0-4 95,0-1 0,19-34 1,-22 30-126,-1 0 0,-1 0-1,-2-2 1,-1 0 0,-2 0 0,-1-1 0,5-35 0,-13 62-66,0-1 1,-1 0 0,0 1-1,-2-13 1,2 18-9,0 1 1,0-1-1,0 0 1,0 1-1,0-1 1,-1 1-1,1-1 0,0 1 1,0-1-1,-1 0 1,1 1-1,0-1 1,-1 1-1,1-1 1,0 1-1,-1 0 1,1-1-1,-1 1 0,1-1 1,-1 1-1,0-1 1,0 1-1,0 0 0,0 0 0,0 0 0,1 0 0,-1 1 1,0-1-1,0 0 0,0 0 0,1 1 0,-1-1 0,0 0 1,0 1-1,1-1 0,-1 1 0,0-1 0,1 1 0,-1-1 0,0 1 1,1-1-1,-1 1 0,0 1 0,-4 3 3,0 1 0,1 0 0,0 0 0,0 1 0,0-1 0,1 1-1,0 0 1,-3 8 0,-14 63 27,18-71-28,-31 207 126,30-170-61,2 1 1,8 83 0,-7-119-52,1 0 0,1-1 0,-1 1 0,2 0 0,-1-1 0,1 1 0,0-1 0,1 0-1,8 14 1,-11-21-12,0 0 0,0 1 0,0-1-1,0 0 1,0 0 0,0 0-1,0 0 1,0 0 0,1 0-1,-1 0 1,0 0 0,1 0-1,-1-1 1,1 1 0,-1-1 0,0 1-1,1-1 1,-1 1 0,1-1-1,0 0 1,-1 0 0,1 0-1,2 0 1,-1 0 1,-1-1-1,1 0 1,0 0 0,0 0-1,-1 0 1,1-1 0,-1 1-1,1-1 1,-1 1 0,0-1-1,0 0 1,3-2 0,5-7 8,0-1 0,-1 0 0,16-25 0,1-12 3,-3-1-1,21-60 0,-8 16-5,-38 145 37,-4 7 11,0-1 170,1 74 1,9-104-97,-4-26-128,0-1-1,0 0 1,0 0 0,0 1 0,0-1 0,0 0-1,0 1 1,0-1 0,0 0 0,0 0-1,1 1 1,-1-1 0,0 0 0,0 0-1,0 1 1,1-1 0,-1 0 0,0 0 0,0 0-1,0 1 1,1-1 0,-1 0 0,0 0-1,0 0 1,1 0 0,-1 1 0,0-1-1,1 0 1,-1 0 0,0 0 0,0 0-1,1 0 1,-1 0 0,0 0 0,1 0 0,-1 0-1,0 0 1,1 0 0,-1 0 0,11-10 82,5-16-42,-3-3-571,0 0 0,-2-1 1,-2 0-1,0-1 1,-2 0-1,4-45 0,-11 69-170,-1 0 0,0 0 0,0 0 0,-1 1-1,1-1 1,-2 0 0,1 1 0,-1-1 0,0 1 0,0 0 0,0 0-1,-1 0 1,-6-7 0,3 2 818,0 1 1,-8-20-1,6 14 2286,5 12-1390,6 10-1269,3 3 106,4-1-269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33.9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151 72 14955,'-7'1'243,"0"-1"0,0 1 0,1 1 0,-1-1 0,1 1 0,-1 0 0,1 0-1,0 1 1,0 0 0,0 0 0,0 1 0,0-1 0,1 1 0,-1 0 0,1 1 0,0-1 0,0 1-1,1 0 1,-6 7 0,7-7-142,0 0-1,0 0 0,0 0 1,0 0-1,1 0 0,0 0 0,0 1 1,0-1-1,1 1 0,0-1 1,0 1-1,0 0 0,1-1 1,-1 1-1,2 0 0,-1-1 1,0 1-1,1 0 0,0-1 0,1 1 1,-1 0-1,1-1 0,3 6 1,-3-6-78,1-1 1,0 1 0,0-1 0,0 0-1,1 0 1,-1 0 0,1-1 0,0 1-1,0-1 1,8 5 0,4 1 80,30 13 1,3 2-39,-35-16-57,-1 1 0,0 1 0,-1 0 1,0 1-1,0 0 0,15 20 0,-21-23 6,0 1 1,0-1-1,-1 1 0,0 0 0,-1 0 0,1 1 1,-2-1-1,0 1 0,0 0 0,-1 0 0,2 13 1,-3-21 4,-1-1 1,0 0 0,0 0-1,0 0 1,0 0-1,0 0 1,0 0 0,0 0-1,0 0 1,0 0 0,-1 0-1,1 0 1,0 0 0,-1 0-1,1 0 1,0 0 0,-1 0-1,1 0 1,-1 0 0,0 0-1,1-1 1,-1 1-1,0 0 1,1 0 0,-1-1-1,0 1 1,0 0 0,0-1-1,0 1 1,0-1 0,0 1-1,0-1 1,-1 1 0,-1 0 15,1-1 0,0 0 0,0-1 0,0 1 0,0 0 0,0 0 1,0-1-1,0 1 0,0-1 0,0 0 0,0 0 0,0 0 0,1 0 0,-1 0 1,0 0-1,-3-2 0,-2-5 40,-1 1 1,1-1-1,0-1 0,0 1 1,1-1-1,0 0 1,1 0-1,0-1 0,0 0 1,1 0-1,-5-18 0,3 6-75,1 0-1,1-1 0,1 0 0,0-36 0,3 50-17,0 0-1,1-1 0,0 1 1,0 0-1,1 0 1,1-1-1,-1 1 0,1 1 1,6-12-1,-6 14-13,1 1-1,0-1 1,0 1-1,0 0 1,0 0 0,1 0-1,0 1 1,0-1-1,0 1 1,1 1-1,-1-1 1,1 1 0,11-5-1,-4 2-97,0 0-1,-1 0 0,0-1 1,21-16-1,-32 21 129,0 1-1,1 0 1,-1 0-1,1 0 1,-1 0 0,1 0-1,0 0 1,-1 0-1,1 0 1,0 0-1,0 1 1,-1-1 0,1 1-1,0-1 1,0 1-1,0 0 1,0 0-1,-1 0 1,1 0 0,0 0-1,0 0 1,0 0-1,0 1 1,0-1-1,-1 1 1,1-1 0,0 1-1,2 1 1,1 2 15,1 0 1,-1 0-1,0 1 0,-1 0 1,1 0-1,5 9 1,-6-8-6,1 0 0,-1-1 1,1 0-1,0 0 1,0 0-1,6 4 0,-7-7-1,1 0 0,-1-1 0,0 1 0,1-1-1,-1 0 1,1 0 0,-1 0 0,1-1 0,0 0-1,-1 1 1,1-2 0,-1 1 0,1 0 0,-1-1-1,1 0 1,-1 0 0,1-1 0,-1 1 0,6-3-1,8-4 17,0-1 1,-1-1-1,17-12 0,-28 18-16,54-39 52,-32 22-36,2 0 1,38-18-1,-63 36-24,0 1 0,-1 0 0,1 1 0,0-1 0,0 1 0,0 0 0,6-1 0,-9 2 0,-1 0-1,0 0 1,0 0 0,0 0-1,0 0 1,1 1-1,-1-1 1,0 0-1,0 1 1,0-1 0,0 1-1,0-1 1,0 1-1,0-1 1,0 1 0,0 0-1,0-1 1,0 1-1,0 0 1,-1 0-1,1 0 1,0-1 0,0 1-1,-1 0 1,1 0-1,-1 0 1,1 0 0,-1 0-1,1 1 1,-1-1-1,1 0 1,-1 0-1,0 0 1,0 0 0,0 2-1,2 37-12,-3-34 14,1 1 1,0 0-1,0-1 0,1 1 1,2 9-1,-3-15-3,1 0 1,-1 0-1,0-1 1,1 1-1,-1 0 1,1 0-1,0-1 1,-1 1-1,1 0 1,-1-1-1,1 1 1,0-1-1,-1 1 1,1-1-1,0 1 1,0-1-1,-1 0 1,1 1 0,0-1-1,0 0 1,0 0-1,0 1 1,-1-1-1,1 0 1,0 0-1,0 0 1,0 0-1,0 0 1,0 0-1,-1 0 1,1 0-1,0 0 1,0-1-1,0 1 1,0 0-1,-1-1 1,1 1-1,0 0 1,0-1-1,-1 1 1,2-1-1,39-24-432,-34 20 239,19-13-558,-14 9 136,1 1 0,27-14 1,-32 20-13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36.8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93 19388,'73'-22'5458,"157"-28"-4933,-224 48-529,25-4-283,0 1 0,1 1 0,58 1 0,-88 3 173,0 0 1,0 0 0,0 0 0,0 1-1,0-1 1,0 1 0,0-1 0,-1 1-1,1 0 1,0 0 0,0 0 0,-1 0-1,3 1 1,-3-1 79,-1-1-1,0 0 0,0 0 1,0 1-1,0-1 1,1 0-1,-1 1 0,0-1 1,0 0-1,0 1 1,0-1-1,0 0 0,0 0 1,0 1-1,0-1 1,0 0-1,0 1 0,0-1 1,0 0-1,0 1 1,0-1-1,0 0 0,0 1 1,0-1-1,0 0 1,0 1-1,-1-1 0,-11 11-450,-10-1-94,-6 2-97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34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 16628,'3'-29'816,"1"0"-584,-2 2-184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35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0 339 17796,'7'1'1360,"8"1"-912,-1-1-160,22-1 536,6-4-111,15-12-305,6-4-152,17-12-336,4-9-240,-2-9-513,-2-7 705,-15-5-168,-10 1-128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36.1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60 17132,'47'-18'3350,"-18"7"-3001,1 2-1,48-8 1,-65 15-347,0 1-1,0 0 0,1 0 1,-1 1-1,0 1 1,1 1-1,-1 0 0,21 6 1,-29-7-8,0 1 0,-1 0 0,0 0 1,1 1-1,-1-1 0,0 1 0,0 0 1,0 0-1,-1 0 0,1 1 0,-1-1 1,0 1-1,0 0 0,4 5 1,-3-2-4,-1 0 0,0 0 0,0 1 0,0-1 0,-1 1 0,0 0 0,0 0 1,0 8-1,-1 9-10,-1 0 1,-1 0 0,-1-1 0,-9 41-1,1-12-142,-2-1-1,-3 0 0,-21 50 0,20-72 57,3-16-46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36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0 199 17964,'3'-13'387,"0"0"0,1 1 0,0-1-1,1 1 1,0 0 0,1 0 0,10-14 0,-10 18-246,-1 0 1,1 1-1,1 0 0,-1 0 0,1 1 1,0 0-1,1 0 0,0 1 0,0-1 1,15-6-1,-21 11-119,0 0 1,0 0-1,0 0 0,0 0 1,1 1-1,-1-1 1,0 1-1,0-1 0,0 1 1,1 0-1,-1 0 1,0 0-1,0 0 1,1 0-1,-1 1 0,0-1 1,0 1-1,0-1 1,0 1-1,4 2 0,-4-2-3,1 1 1,-1 0-1,0 0 0,0 0 0,0 0 0,0 1 0,-1-1 0,1 0 0,-1 1 0,1-1 0,-1 1 0,0 0 0,2 5 1,0 5 14,0 0 1,-1 0 0,0 0 0,-2 0 0,0 23 0,-3 5 5,-2 0 0,-19 75 0,-37 74 216,60-178-50,9-13-88,16-15 26,-20 13-92,26-20 98,8-5-540,45-43 0,-80 69 309,0-1 0,0 0 0,-1 1 0,1-1 0,-1 0 0,0 0-1,0 0 1,0-1 0,0 1 0,-1 0 0,1-1 0,-1 1-1,0-1 1,0 0 0,0 1 0,0-1 0,-1 0 0,1 1 0,-1-6-1,-5-6-436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37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1 235 15723,'19'13'1273,"8"-6"-825,2-5-112,12-8 432,2-7-176,6-13-184,-1-7-320,-2-11-1504,-2-2 1440,-10 0-272,-2 4-216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37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0 417 18292,'2'21'1058,"-2"-16"-879,0 0-1,0 0 1,0 0 0,1 0-1,0 0 1,0 0-1,3 7 1,-4-12-145,0 0 0,1 1 0,-1-1 0,0 0 0,0 0 0,1 0 0,-1 1 0,0-1 0,0 0 0,1 0 0,-1 0 0,0 0 0,1 1 0,-1-1 0,0 0 0,0 0 0,1 0 1,-1 0-1,0 0 0,1 0 0,-1 0 0,0 0 0,1 0 0,-1 0 0,0 0 0,1 0 0,-1 0 0,0 0 0,1 0 0,-1-1 0,0 1 0,0 0 0,1 0 0,13-10 563,5-14-105,24-40 127,-29 42-519,0 0-1,1 1 0,1 1 0,19-19 0,-33 38-98,-1-1-1,1 1 1,0-1 0,0 1-1,0 0 1,0-1 0,0 1 0,0 0-1,0 0 1,0 1 0,0-1-1,0 0 1,0 1 0,1-1 0,-1 1-1,3-1 1,-4 1 1,0 1 0,1-1-1,-1 0 1,0 1 0,1-1 0,-1 1 0,0 0-1,0-1 1,1 1 0,-1 0 0,0 0 0,0-1-1,0 1 1,0 0 0,0 0 0,0 0 0,0 0 0,0 0-1,0 2 1,3 4 13,-1 1 0,0-1 0,0 0 0,-1 1 0,0 0 0,0-1 0,0 12 0,4 46 103,3 21 300,-4-75-208,0-12-3,6-21 32,24-91 132,-24 73-544,2-1-1,21-46 1,-16 59-167,-18 28 330,0 0 1,1-1-1,-1 1 0,0-1 0,1 1 1,-1 0-1,0-1 0,1 1 0,-1 0 1,0 0-1,1-1 0,-1 1 0,1 0 1,-1 0-1,0-1 0,1 1 0,-1 0 1,1 0-1,-1 0 0,1 0 0,-1 0 1,0 0-1,1 0 0,-1 0 0,1 0 1,-1 0-1,1 0 0,-1 0 0,1 0 1,-1 0-1,1 0 0,-1 0 0,0 0 1,1 1-1,-1-1 0,1 0 0,-1 0 1,0 1-1,1-1 0,-1 0 0,1 0 1,-1 1-1,0-1 0,1 0 0,-1 1 1,0-1-1,0 1 0,1-1 0,-1 0 1,0 1-1,0-1 0,0 1 0,1-1 1,-1 0-1,0 2 0,4 9-106,0 0-1,0 1 0,-1 0 0,2 23 1,1 54 86,-4-55 115,-2-28-129,1 14 298,-1-17-441,-2-11-551,-9-66-735,8 35 969</inkml:trace>
  <inkml:trace contextRef="#ctx0" brushRef="#br0" timeOffset="1">369 3 20516,'-4'-1'1897,"2"-1"-1505,4 4-208,2 2 832,5 2-800,2 0-368,7-1-912,2 0-536,5-2 1247,4-3-287,-1-9-224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38.4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 0 15027,'-3'15'972,"-1"-1"-1,-1 1 0,0-1 0,0 0 1,-11 16-1,8-14 67,1 1 0,-11 31 0,18-48-1028,0 1 1,0-1-1,0 0 0,-1 1 0,1-1 0,0 0 1,0 1-1,0-1 0,0 1 0,-1-1 1,1 0-1,0 1 0,0-1 0,0 0 1,0 1-1,0-1 0,0 1 0,0-1 0,0 0 1,0 1-1,0-1 0,0 0 0,1 1 1,-1-1-1,0 1 0,0-1 0,0 0 1,0 1-1,1-1 0,-1 0 0,0 1 0,0-1 1,0 0-1,1 0 0,-1 1 0,0-1 1,1 0-1,-1 0 0,0 1 0,1-1 0,-1 0 1,0 0-1,1 0 0,-1 0 0,0 1 1,1-1-1,-1 0 0,0 0 0,1 0 1,-1 0-1,1 0 0,-1 0 0,0 0 0,1 0 1,-1 0-1,1 0 0,-1 0 0,0 0 1,1 0-1,-1-1 0,0 1 0,1 0 1,-1 0-1,0 0 0,1 0 0,-1-1 0,1 1 1,33-20-434,-17 9 205,-10 8 122,0 0-1,0 1 1,1 0 0,-1 0-1,1 0 1,-1 1 0,1 0 0,0 0-1,-1 1 1,1 0 0,-1 1 0,1-1-1,0 1 1,9 3 0,-12-2 87,-1-1 0,0 1 0,0 0 1,0 0-1,0 0 0,0 0 0,0 1 0,0 0 0,-1 0 0,0 0 1,1 0-1,-1 0 0,0 1 0,0-1 0,-1 1 0,1 0 1,-1 0-1,0 0 0,0 0 0,0 0 0,0 0 0,-1 0 1,0 1-1,0-1 0,1 8 0,-1-5 111,-1 0 0,0 0 0,0-1 0,-1 1 0,0 0 0,0-1 0,-1 1 0,1-1 0,-2 1-1,1-1 1,0 0 0,-1 0 0,-1 0 0,1 0 0,-1 0 0,1-1 0,-8 8 0,5-6-35,-1 0 0,0 0 0,-1-1 1,0 0-1,0 0 0,0-1 0,0 0 0,-1 0 0,0-1 0,0 0 1,-13 4-1,18-7-154,-1 0 0,0-1 1,0 1-1,0-1 1,0 0-1,1 0 1,-1 0-1,0 0 0,0-1 1,0 0-1,1 0 1,-1-1-1,-5-1 0,-8-7-350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39.0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38 18580,'0'-2'147,"0"0"-1,0 0 1,-1 1-1,1-1 1,-1 0-1,1 0 1,-1 1 0,0-1-1,1 0 1,-1 1-1,0-1 1,0 1-1,0-1 1,0 1-1,-1-1 1,1 1 0,0 0-1,-1-1 1,1 1-1,-1 0 1,1 0-1,-2-1 1,1 2-47,0-1-1,0 1 1,0 0 0,0 0-1,0-1 1,0 1 0,0 1-1,0-1 1,0 0 0,0 0-1,0 1 1,0-1 0,0 1-1,1 0 1,-1-1 0,0 1-1,0 0 1,1 0-1,-1 0 1,-3 3 0,-4 4 8,-1 0-1,1 1 1,1 1 0,0 0 0,0 0 0,1 0 0,0 1-1,1 0 1,0 0 0,0 1 0,2 0 0,-5 15-1,7-11-160,2-16 51,0 0 0,0 0-1,0 1 1,0-1 0,0 0 0,0 0-1,0 0 1,0 0 0,1 1 0,-1-1-1,0 0 1,0 0 0,0 0 0,0 0 0,0 0-1,0 1 1,1-1 0,-1 0 0,0 0-1,0 0 1,0 0 0,0 0 0,1 0 0,-1 0-1,0 0 1,0 0 0,0 0 0,0 0-1,1 0 1,-1 1 0,0-1 0,0 0 0,0 0-1,1-1 1,-1 1 0,0 0 0,0 0-1,1 0 1,22-14-147,-14 7 142,-3 3-5,1 0 1,0 0-1,0 0 0,0 1 0,0 0 0,1 1 0,-1 0 0,1 0 0,-1 0 0,1 1 0,0 0 0,0 0 0,-1 1 1,14 1-1,-16 0 8,0 0 0,-1 0 0,1 0 1,-1 1-1,1-1 0,-1 1 0,1 0 1,-1 0-1,0 1 0,0-1 0,0 1 1,0 0-1,0 0 0,-1 0 1,1 1-1,-1-1 0,0 1 0,0 0 1,0-1-1,-1 2 0,1-1 0,-1 0 1,0 0-1,0 1 0,1 4 0,-2-4 23,0 0-1,0 1 1,0-1-1,-1 1 1,0-1-1,0 0 1,0 1 0,-1-1-1,1 1 1,-1-1-1,-1 0 1,1 0-1,-1 0 1,0 1-1,0-2 1,0 1-1,-1 0 1,0 0-1,0-1 1,-3 5-1,2-4 0,0-1-1,0 1 0,0-1 0,-1 0 0,1 0 0,-1 0 0,0 0 0,0-1 1,0 0-1,-1 0 0,1-1 0,-1 1 0,1-1 0,-1 0 0,0-1 1,0 1-1,-11 0 0,16-2-89,0 0 1,-1 0-1,1 0 1,0 0-1,-1 0 1,1-1-1,0 1 1,0 0-1,-1-1 1,1 1-1,0-1 1,0 0-1,0 1 1,0-1-1,0 0 1,0 0-1,0 1 1,0-1-1,0 0 1,0 0-1,0 0 1,0 0-1,0 0 1,1 0-1,-1-1 1,1 1-1,-1 0 1,1 0-1,-1 0 1,1-1-1,-1 1 1,1 0-1,0 0 1,0-1-1,0 1 1,0 0-1,0-1 1,0 1-1,0 0 1,0-2-1,1-8-445,0 0 1,1 0-1,5-19 1,-5 22 490,11-42-855,1-6-205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40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22 175 16740,'-11'100'2852,"7"-76"-2446,0 1 1,2 0 0,1-1-1,1 1 1,5 42-1,-4-64-383,-1 0-1,1 0 0,0-1 0,-1 1 0,1 0 0,1 0 1,-1 0-1,0-1 0,1 1 0,-1-1 0,1 1 1,0-1-1,0 0 0,0 1 0,4 2 0,-4-3-15,0-1 0,0 0 0,1 0-1,-1-1 1,0 1 0,1 0-1,-1-1 1,1 1 0,-1-1 0,1 0-1,-1 0 1,1 0 0,-1 0-1,1 0 1,-1-1 0,0 1 0,1-1-1,-1 1 1,3-2 0,54-22 5,-44 17-28,0 0 0,1 1 0,0 1 0,19-5 0,-31 10 19,1-1 0,-1 1-1,0-1 1,0 1 0,0 1-1,0-1 1,1 0-1,-1 1 1,0 0 0,0 0-1,0 0 1,0 1 0,0-1-1,0 1 1,-1 0 0,1 0-1,-1 0 1,1 1 0,-1-1-1,0 1 1,5 4-1,-2 0 53,-1 0 0,0 0 0,-1 0 0,1 1 0,-2 0 0,1 0 0,-1 0 0,0 0 0,0 0 0,1 10 0,0 3 356,-1-1 0,0 41 0,-7-116 952,3 4-1142,3-66-7,-2 113-225,0 1 0,1-1 0,0 0 0,-1 1 0,2-1 0,-1 1 0,2-5 0,-3 8 9,0-1 0,0 1 0,0 0 0,1 0 0,-1-1-1,0 1 1,0 0 0,0 0 0,0 0 0,1-1 0,-1 1 0,0 0 0,0 0 0,1 0-1,-1 0 1,0-1 0,0 1 0,1 0 0,-1 0 0,0 0 0,0 0 0,1 0 0,-1 0-1,0 0 1,0 0 0,1 0 0,-1 0 0,0 0 0,1 0 0,-1 0 0,0 0 0,0 0 0,1 0-1,0 1-2,0 0 0,0 0-1,0-1 1,0 1 0,-1 0-1,1 0 1,0 0-1,0 0 1,-1 0 0,1 0-1,-1 1 1,2 1 0,52 134-166,-54-136 173,0 0 0,0 0 0,1-1 0,-1 1 0,0 0 0,1 0 1,-1 0-1,0-1 0,1 1 0,-1 0 0,1 0 0,0-1 0,-1 1 0,1 0 1,-1-1-1,1 1 0,0-1 0,-1 1 0,1-1 0,0 1 0,0-1 0,1 1 0,-2-1 1,1 0 0,-1-1 0,1 1 0,0 0 0,-1 0-1,1-1 1,-1 1 0,1-1 0,-1 1 0,1 0 0,-1-1 0,1 1-1,-1-1 1,1 1 0,-1-1 0,1 0 0,-1 1 0,0-1-1,0 1 1,1-1 0,-1-1 0,4-6 20,-2-1 0,1 1 0,1-12 0,3-29 41,-6 32-61,2 1-1,-1-1 1,2 1-1,8-23 1,-12 39-4,0 0 0,0 0 0,0 0 0,0 0 0,0 0 0,0 0 1,0 1-1,0-1 0,0 0 0,0 0 0,0 0 0,1 0 0,-1 0 0,0 0 0,0 0 0,0 0 0,0 0 1,0 0-1,0 1 0,0-1 0,0 0 0,1 0 0,-1 0 0,0 0 0,0 0 0,0 0 0,0 0 1,0 0-1,0 0 0,0 0 0,1 0 0,-1 0 0,0 0 0,0 0 0,0 0 0,0 0 0,0 0 0,0 0 1,0 0-1,1 0 0,-1 0 0,0 0 0,0 0 0,0-1 0,0 1 0,0 0 0,0 0 0,0 0 0,0 0 1,0 0-1,1 0 0,-1 0 0,0 0 0,0 0 0,0 0 0,0-1 0,0 1 0,0 0 0,0 0 1,0 0-1,0 0 0,0 0 0,0 0 0,0 0 0,0-1 0,0 1 0,0 0 0,0 0 0,0 0 0,5 15-20,0 21 14,-2 19 6,-3-33 57,1 0-1,1-1 1,7 27-1,-9-48-51,0 0 1,0 1-1,0-1 0,0 0 0,0 1 0,0-1 0,0 0 0,0 1 1,0-1-1,0 0 0,0 1 0,0-1 0,0 0 0,1 0 1,-1 1-1,0-1 0,0 0 0,0 1 0,1-1 0,-1 0 0,0 0 1,0 0-1,1 1 0,-1-1 0,0 0 0,0 0 0,1 0 1,-1 0-1,0 1 0,1-1 0,-1 0 0,0 0 0,0 0 0,1 0 1,-1 0-1,0 0 0,1 0 0,-1 0 0,0 0 0,1 0 1,-1 0-1,0 0 0,1 0 0,-1 0 0,0 0 0,1 0 0,-1-1 1,0 1-1,0 0 0,1 0 0,-1 0 0,0 0 0,1-1 1,-1 1-1,0 0 0,0 0 0,0-1 0,1 1 0,-1 0 1,0 0-1,0-1 0,13-17 80,-12 16-71,58-109 286,-42 75-390,2 2 0,1 0 0,35-47 0,-54 80 75,0 0 1,0 0 0,-1 0-1,1 0 1,0 0 0,0 0-1,0 0 1,0 0 0,0 0 0,0 0-1,0 1 1,0-1 0,1 0-1,-1 1 1,0-1 0,0 1-1,1-1 1,-1 1 0,0 0-1,0-1 1,2 1 0,-2 0-7,0 1 1,0-1-1,-1 1 1,1 0-1,0-1 1,0 1-1,-1-1 1,1 1-1,-1 0 1,1-1 0,-1 1-1,1 0 1,-1 0-1,1 0 1,-1-1-1,0 1 1,1 0-1,-1 0 1,0 0-1,0 0 1,1 0-1,-1 1 1,1 8-218,0 1 1,-1 0 0,0 15-1,-6 73-2424,8-88 1489,2-14 120,5-16-41,8-41-201,15-103 0,-24 118 1304,-3 13 1359,1-59-1,-6 91-1352,16 381 4772,-15-373-4762,-1-4-45,0 0 1,1 0 0,0 0-1,0 0 1,0 0 0,0 0-1,3 5 1,-4-9 4,0 0 0,0 0 1,0 0-1,0 0 0,0 1 0,0-1 1,1 0-1,-1 0 0,0 0 0,0 0 1,0 0-1,0 0 0,0 0 0,0 0 1,1 0-1,-1 1 0,0-1 0,0 0 1,0 0-1,0 0 0,0 0 0,1 0 1,-1 0-1,0 0 0,0 0 0,0 0 0,0 0 1,0 0-1,1 0 0,-1 0 0,0 0 1,0-1-1,0 1 0,0 0 0,0 0 1,1 0-1,-1 0 0,0 0 0,0 0 1,0 0-1,0 0 0,0 0 0,0 0 1,1-1-1,-1 1 0,0 0 0,0 0 0,8-11-558,3-12-411,-3 5 322,4-12-1010,21-34 0,-32 63 1651,-1 0-1,0 0 1,1 0 0,0 0 0,-1 0 0,1 0 0,0 0-1,-1 0 1,1 1 0,0-1 0,0 0 0,0 0 0,0 1-1,-1-1 1,1 1 0,0-1 0,0 1 0,0-1 0,2 0 0,-2 1 37,-1 1 1,1-1 0,-1 0 0,1 0-1,-1 1 1,1-1 0,0 0 0,-1 1-1,1-1 1,-1 0 0,0 1 0,1-1-1,-1 1 1,1-1 0,-1 1 0,0-1-1,1 1 1,-1-1 0,0 1 0,1-1-1,-1 1 1,0 0 0,0-1 0,1 2-1,1 6 367,0 0-1,0 1 0,0 12 0,-1-16-219,-1-3-73,0 0 0,0 0 0,0 0 0,1 0 0,-1 0 0,1 0 0,0 0 0,-1-1 0,3 4 0,-3-5-68,0 0 1,0 1 0,0-1-1,0 0 1,1 0 0,-1 0-1,0 0 1,0 0 0,0 1-1,1-1 1,-1 0 0,0 0-1,0 0 1,1 0 0,-1 0-1,0 0 1,0 0 0,1 0 0,-1 0-1,0 0 1,0 0 0,1 0-1,-1 0 1,0 0 0,0 0-1,0 0 1,1 0 0,-1 0-1,0 0 1,0 0 0,1 0-1,-1 0 1,0-1 0,0 1-1,0 0 1,1 0 0,-1 0-1,0 0 1,0 0 0,1-1-1,1-2 62,0 0 0,0 0 0,0 0 0,0 0-1,0-1 1,-1 1 0,1 0 0,1-6 0,16-64 434,-2-1 0,9-115 0,-23 172-370,-3 15-25,1 3 19,-3 26 387,1-5-466,-2 39 477,3 0-1,12 98 1,-11-154-494,-1 0-1,2 0 0,-1 0 1,1 0-1,-1 0 1,4 5-1,-5-9-35,1 0 0,-1-1-1,0 1 1,1-1 0,-1 1 0,1-1-1,-1 1 1,1-1 0,-1 1 0,1-1-1,0 0 1,-1 1 0,1-1-1,-1 0 1,1 1 0,0-1 0,-1 0-1,1 0 1,0 0 0,0 1-1,1-1-3,-1-1 0,0 1 0,0 0 0,0 0 0,1-1-1,-1 1 1,0-1 0,0 1 0,0-1 0,0 0-1,0 1 1,0-1 0,0 0 0,0 0 0,-1 0-1,2-1 1,6-6-5,-2 0-1,1-1 1,-1 0 0,0 0-1,8-21 1,19-55-139,-25 62 63,-4 10 0,-6 15-27,-7 21 56,-14 68 209,21-79-87,0 1 0,1 0 0,1-1 0,0 1-1,2 17 1,-2-29-68,0-1 0,0 1 0,0-1 0,0 1 0,0 0 0,0-1 0,0 1 0,0-1 0,1 1 0,-1-1 0,0 1 0,0-1 0,1 1-1,-1-1 1,0 1 0,0-1 0,1 0 0,-1 1 0,1-1 0,-1 1 0,0-1 0,1 0 0,-1 1 0,1-1 0,-1 0 0,1 1 0,-1-1 0,2 0 0,-1 0 2,0 0 0,0 0 0,0 0 0,0 0 0,0-1 0,0 1 0,0 0 0,0-1 0,0 1 0,-1-1 1,1 1-1,0-1 0,0 1 0,1-2 0,29-30 72,-29 28-90,41-49-154,-17 19-355,51-50 0,-75 82 453,1-1-1,0 1 1,-1 0 0,1 0 0,0 0-1,0 0 1,0 0 0,5-1 0,-8 3 51,1 0 0,-1 0 1,1 0-1,-1 0 0,1 0 1,-1 0-1,1 0 0,-1 0 1,1 0-1,-1 0 0,1 0 1,-1 0-1,1 0 1,-1 0-1,1 1 0,-1-1 1,1 0-1,-1 0 0,0 0 1,1 1-1,-1-1 0,1 0 1,-1 1-1,1 0 1,0 0-1,-1 0 1,1 0 0,0 0-1,-1 0 1,0 1 0,1-1-1,-1 0 1,0 0 0,1 0-1,-1 1 1,0-1 0,0 2-1,0 14 117,-1 1 0,-6 35 0,0 6 424,7-58-504,0 0 0,-1 1-1,1-1 1,0 0-1,0 0 1,0 0-1,0 0 1,0 0-1,0 0 1,1 0 0,-1 0-1,0 0 1,0 0-1,1 1 1,-1-1-1,1 0 1,-1 0-1,1-1 1,-1 1 0,1 0-1,0 0 1,-1 0-1,1 0 1,0 0-1,1 1 1,0-2-3,-1 0 1,1 0 0,-1 0-1,0 0 1,1 0 0,-1 0-1,0-1 1,1 1 0,-1 0-1,0-1 1,1 1 0,-1-1-1,0 1 1,1-1 0,-1 0-1,0 1 1,0-1 0,0 0-1,0 0 1,2-2 0,46-42 274,-28 25-203,25-19 0,-41 34-90,1 1 0,1 0 0,-1 0 0,0 1 0,1 0 0,0 0 0,0 1 0,0-1-1,10-1 1,-15 4-4,0 0 0,0 0 0,0 0 0,1 0 0,-1 1 0,0-1 0,0 0 0,0 1 0,0 0-1,0-1 1,0 1 0,4 2 0,-5-3 11,0 1-1,0-1 0,-1 1 1,1 0-1,0-1 0,0 1 0,0 0 1,0 0-1,-1 0 0,1 0 1,0-1-1,-1 1 0,1 0 1,-1 0-1,1 0 0,-1 0 1,1 0-1,-1 0 0,0 1 1,1-1-1,-1 0 0,0 0 1,0 0-1,0 0 0,0 1 1,0-1 0,0-1 0,0 0-1,0 0 1,0 0 0,0 0 0,0 1 0,0-1 0,0 0 0,0 0 0,0 0 0,0 0-1,0 1 1,0-1 0,0 0 0,0 0 0,0 0 0,0 0 0,0 0 0,-1 1 0,1-1-1,0 0 1,0 0 0,0 0 0,0 0 0,0 0 0,0 0 0,0 1 0,-1-1 0,1 0 0,0 0-1,0 0 1,0 0 0,0 0 0,-1 0 0,1 0 0,0 0 0,0 0 0,0 0 0,0 0-1,0 0 1,-1 0 0,1 0 0,0 0 0,-9-6 199,-4-9 25,12 12-149,-25-38-170,25 39 34,0 0 0,0 1 1,0-1-1,1 0 0,-1 1 0,0-1 1,1 0-1,-1 0 0,1 1 0,0-1 1,0 0-1,0 0 0,0 0 0,0 0 1,0 1-1,0-1 0,0 0 0,1 0 0,-1 0 1,1 1-1,-1-1 0,1 0 0,1-1 1,-1 2 31,0 0 0,0 0 0,1 0 0,-1 0 0,0 0 0,0 1 0,1-1 0,-1 1 0,1-1 0,-1 1 0,0-1 0,1 1 0,-1 0 0,1 0-1,-1-1 1,1 1 0,-1 0 0,1 0 0,1 1 0,-1-1-10,22 0-392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41.6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34 153 16740,'2'-11'698,"-1"5"-384,0 0 0,0 0 1,-1 0-1,0 1 0,0-1 1,0 0-1,-2-7 0,-2 17 1406,0 8-1002,-21 152 2386,23-135-2885,1-1-1,1 1 1,8 52-1,-7-75-193,0-1-1,1 1 1,-1 0-1,6 10 1,-7-15-23,1 0 1,-1 0-1,1 0 1,-1 0-1,1 0 1,0 0-1,-1 0 1,1-1-1,0 1 1,0 0-1,0 0 1,0 0-1,0-1 1,0 1-1,0-1 1,0 1-1,0-1 1,0 1-1,0-1 1,0 1-1,0-1 1,1 0 0,-1 0-1,0 1 1,0-1-1,0 0 1,1 0-1,-1 0 1,0-1-1,0 1 1,0 0-1,2-1 1,2-1 1,1 0 1,-1-1-1,0 0 1,0 0 0,0-1-1,-1 1 1,1-1-1,-1 0 1,0 0 0,0 0-1,0-1 1,0 1-1,-1-1 1,5-9 0,5-10 19,18-45 1,-31 69-25,56-153 38,-48 126-53,-1-1 1,-1 0 0,4-47-1,-11 57-21,1 18 35,0 0-1,0 0 1,0 0-1,0 0 1,0 0-1,0 0 1,0-1-1,0 1 1,0 0-1,0 0 1,0 0-1,0 0 1,0 0-1,0 0 1,0 0-1,0 0 1,0-1-1,0 1 1,0 0-1,0 0 1,0 0-1,0 0 1,-1 0-1,1 0 1,0 0-1,0 0 1,0 0-1,0 0 1,0-1-1,0 1 1,0 0-1,0 0 1,0 0-1,0 0 1,-1 0-1,1 0 1,0 0-1,0 0 1,0 0-1,0 0 1,0 0-1,0 0 1,0 0-1,-1 0 1,1 0-1,0 0 1,0 0-1,0 0 1,0 0-1,0 0 1,0 0-1,0 0 1,0 0-1,-1 0 1,0 3-30,-1 0 0,0 0 1,1-1-1,0 1 0,0 0 1,0 0-1,-1 6 0,-13 49-483,2 2 0,3-1 0,3 1-1,0 65 1,7-123 497,0 6-118,0 1 0,1 0 1,0-1-1,3 12 0,-4-19 120,0 0 0,1 0 1,-1 0-1,0 0 0,0 0 0,1 0 0,-1 0 0,1 0 0,-1 0 0,1 0 0,0 0 0,-1-1 1,1 1-1,0 0 0,-1 0 0,1-1 0,0 1 0,0 0 0,0-1 0,-1 1 0,1-1 0,0 1 1,0-1-1,0 1 0,0-1 0,0 0 0,0 1 0,0-1 0,0 0 0,0 0 0,0 0 0,0 0 1,0 0-1,0 0 0,0 0 0,1 0 0,-1 0 0,0-1 0,0 1 0,0 0 0,0 0 0,-1-1 1,1 1-1,0-1 0,1 0 0,3-2-4,0 0 1,0 0 0,-1-1-1,1 1 1,-1-1 0,0 0-1,0 0 1,-1-1-1,5-6 1,29-51 150,-7 10 285,-19 44-9,-6 14-60,-3 23 138,-1-22-402,0 33 290,-1-17-183,1 0 0,1-1 0,7 34 1,-9-55-188,0-1 1,0 1 0,0-1-1,0 1 1,0-1 0,0 0-1,0 1 1,0-1 0,0 1-1,0-1 1,0 1 0,1-1-1,-1 1 1,0-1 0,0 0-1,0 1 1,1-1 0,-1 0-1,0 1 1,0-1 0,1 0-1,-1 1 1,0-1 0,1 0 0,-1 1-1,1-1 1,-1 0 0,0 0-1,1 1 1,-1-1 0,1 0-1,-1 0 1,1 0 0,-1 0-1,0 0 1,1 0 0,-1 1-1,1-1 1,-1 0 0,1 0-1,-1 0 1,1-1 0,-1 1-1,1 0 1,-1 0 0,0 0-1,1 0 1,-1 0 0,1 0-1,-1-1 1,0 1 0,1 0-1,-1 0 1,1-1 0,-1 1-1,0 0 1,1-1 0,-1 1-1,0 0 1,1-1 0,-1 1-1,0 0 1,0-1 0,1 1-1,-1-1 1,0 1 0,0 0-1,0-1 1,19-33 146,-18 32-142,25-58 193,-17 38-156,0 0-1,2 1 1,0 0-1,15-20 1,-25 40-46,0-1 0,-1 1-1,1 0 1,0-1 0,1 1 0,-1 0 0,0 0 0,0 0 0,0 0-1,1 0 1,-1 0 0,0 0 0,1 1 0,-1-1 0,1 0 0,-1 1-1,1-1 1,-1 1 0,3-1 0,-3 1-1,0 0 0,0 1-1,0-1 1,0 1 0,0-1 0,-1 1-1,1-1 1,0 1 0,0-1 0,0 1-1,-1 0 1,1-1 0,0 1 0,-1 0-1,1 0 1,-1 0 0,1-1 0,-1 1-1,1 0 1,-1 0 0,0 0 0,1 2 0,2 7-10,-1 0 0,0 1 0,0 0 1,0 11-1,-2-19 11,1 24-9,3 23 52,-4-49-38,0-1 0,0 1 0,0 0 0,1-1-1,-1 1 1,0-1 0,0 1 0,0-1 0,0 1 0,1-1-1,-1 1 1,0-1 0,0 1 0,1-1 0,-1 1 0,0-1-1,1 1 1,-1-1 0,1 0 0,-1 1 0,1-1 0,-1 0-1,1 1 1,-1-1 0,1 0 0,-1 1 0,1-1 0,-1 0-1,1 0 1,-1 0 0,1 1 0,1-2 4,-1 1 1,0 0 0,1-1-1,-1 1 1,0-1-1,1 1 1,-1-1-1,0 1 1,0-1-1,1 0 1,-1 0 0,2-1-1,5-6 52,0 0 1,11-14-1,-15 17-30,14-17 57,-4 4-60,2 0-1,-1 1 1,24-18-1,-38 33-33,1 1 0,0-1 0,-1 1 0,1 0-1,0 0 1,-1 0 0,1 0 0,0 0 0,0 1 0,0-1-1,0 0 1,0 1 0,0-1 0,0 1 0,0 0-1,0 0 1,0 0 0,0 0 0,0 0 0,0 0-1,0 0 1,0 1 0,0-1 0,0 1 0,0-1 0,0 1-1,0 0 1,0 0 0,0 0 0,0 0 0,-1 0-1,1 0 1,0 1 0,-1-1 0,1 0 0,-1 1 0,0-1-1,2 3 1,4 6-22,0 1-1,0 0 0,-1 0 1,-1 1-1,5 13 1,0-2 11,-10-23 16,2 7 15,1-1 1,0 0 0,1 1 0,-1-2-1,1 1 1,10 11 0,-13-16-5,0-1 1,0 1 0,0 0 0,0 0-1,0-1 1,1 1 0,-1 0 0,0-1-1,0 1 1,1-1 0,-1 0 0,0 1-1,1-1 1,-1 0 0,1 0 0,-1 0-1,2 0 1,-1 0 5,1-1-1,-1 0 1,0 1-1,1-1 1,-1 0-1,0 0 1,0 0-1,0-1 1,0 1-1,0-1 1,0 1-1,0-1 1,2-1-1,15-18 89,-2-1-1,1-1 1,-2 0 0,-2-2-1,20-40 1,13-21-176,-47 86 70,0 0 0,0 1 1,0-1-1,0 0 1,0 0-1,0 0 1,0 0-1,0 0 0,0 1 1,0-1-1,0 0 1,0 0-1,0 0 1,0 0-1,0 0 1,0 0-1,0 1 0,0-1 1,0 0-1,0 0 1,0 0-1,0 0 1,0 0-1,1 0 0,-1 1 1,0-1-1,0 0 1,0 0-1,0 0 1,0 0-1,0 0 1,0 0-1,1 0 0,-1 0 1,0 0-1,0 0 1,0 0-1,0 1 1,0-1-1,0 0 0,1 0 1,-1 0-1,0 0 1,0 0-1,0 0 1,0 0-1,0 0 1,1 0-1,-1 0 0,0 0 1,0 0-1,0 0 1,0-1-1,0 1 1,0 0-1,1 0 0,-1 0 1,0 0-1,0 0 1,0 0-1,0 0 1,0 0-1,0 0 0,-2 69-185,0-39 183,1-24 53,1-10 43,9-127 147,-10 130-285,-2 9 20,-3 12 3,2 2-51,1 0-1,1 1 1,1 0 0,0-1 0,6 42-1,-5-63 52,1 0 0,-1 0 0,0 0-1,0 0 1,0 0 0,1 1-1,-1-1 1,0 0 0,1 0 0,-1 0-1,1-1 1,-1 1 0,1 0 0,-1 0-1,1 0 1,0 0 0,-1 0-1,1-1 1,0 1 0,0 0 0,0-1-1,0 1 1,0 0 0,-1-1-1,1 1 1,0-1 0,0 0 0,0 1-1,0-1 1,0 0 0,1 1 0,1-1-1,8-1-190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3:37.3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1 181 18036,'10'10'1776,"8"-10"-1008,12-6-247,13-11 679,6-5-184,10-8-168,3 2-96,1-4-352,-3 6-232,-9 9-600,-8 4-416,-15 17 680,-5 4-120,-12 3-104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44.4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0 204 14619,'3'-42'1455,"-2"21"-614,1 1 0,5-23 0,-3 36 261,-2 13-346,1 19-42,19 370 857,-22-382-1548,0-9-3,0 0 1,0-1 0,1 1 0,-1 0-1,1 0 1,0 0 0,0 0 0,0-1-1,3 6 1,-4-9-17,0 1 1,0-1-1,0 0 0,0 0 0,0 0 0,0 1 1,0-1-1,1 0 0,-1 0 0,0 0 0,0 0 1,0 0-1,0 1 0,1-1 0,-1 0 0,0 0 1,0 0-1,0 0 0,1 0 0,-1 0 0,0 0 1,0 1-1,0-1 0,1 0 0,-1 0 0,0 0 1,0 0-1,0 0 0,1 0 0,-1 0 0,0 0 1,0 0-1,1 0 0,-1 0 0,0 0 0,0-1 0,0 1 1,1 0-1,-1 0 0,0 0 0,0 0 0,0 0 1,1 0-1,-1 0 0,0 0 0,0-1 0,0 1 1,0 0-1,0 0 0,1 0 0,-1 0 0,0-1 1,0 1-1,0 0 0,0 0 0,0-1 0,8-14 113,-8 14-98,65-201 855,-35 101-582,-12 40-167,-6 18-10,30-70-1,-42 112-114,0 0-1,1 0 0,-1 0 0,1 0 0,-1 0 1,1 0-1,-1 0 0,1 0 0,-1 0 0,1 1 1,0-1-1,0 0 0,-1 0 0,1 1 0,0-1 1,0 0-1,0 1 0,1-2 0,-1 2-23,-1 1 1,1-1-1,-1 0 0,1 1 0,-1-1 0,0 1 1,1-1-1,-1 1 0,0-1 0,1 1 0,-1-1 1,0 1-1,1-1 0,-1 1 0,0-1 1,0 1-1,0-1 0,0 1 0,0 0 0,1-1 1,-1 1-1,0-1 0,0 2 0,0 40-978,-7 3 434,0-27 168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44.9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15843,'8'15'1777,"4"-2"-1217,-1 1-192,4 2 680,4 3-360,2-3-80,1 0-648,3-2-472,-4-4 472,-2-1-112,-3-6-144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45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136 154 15147,'-7'8'927,"0"0"1,-1-1-1,-15 12 0,15-13-534,0 1 0,0 0 0,-10 12 0,11-10-224,0 0-1,1 0 0,0 0 0,1 1 0,0 0 1,1 0-1,-4 12 0,8-22-164,0 0 0,0 0 1,0 0-1,0 0 0,0 0 0,0 1 1,0-1-1,0 0 0,0 0 1,0 0-1,0 0 0,0 0 0,0 0 1,0 0-1,0 0 0,0 1 0,0-1 1,0 0-1,0 0 0,0 0 0,1 0 1,-1 0-1,0 0 0,0 0 0,0 0 1,0 0-1,0 0 0,0 0 0,0 0 1,0 0-1,0 1 0,1-1 0,-1 0 1,0 0-1,0 0 0,0 0 0,0 0 1,0 0-1,0 0 0,0 0 0,1 0 1,-1 0-1,0 0 0,0 0 0,0 0 1,0-1-1,0 1 0,0 0 0,0 0 1,0 0-1,1 0 0,-1 0 0,0 0 1,0 0-1,0 0 0,0 0 0,0 0 1,0 0-1,7-4 81,-1-1-36,-1 0-1,0 0 1,-1 0 0,0-1 0,1 0-1,-2 0 1,6-8 0,20-52 176,-19 40-110,27-63 61,-32 81-175,-3 15 2,-2 20 3,0-22-4,-2 34 4,1-16 21,0 0 0,4 33 1,-3-56-26,-1 1 1,1-1-1,0 0 0,0 1 1,0-1-1,0 0 1,0 0-1,1 1 1,-1-1-1,0 0 1,0 1-1,0-1 1,0 0-1,0 1 1,0-1-1,0 0 1,1 1-1,-1-1 1,0 0-1,0 0 0,0 1 1,1-1-1,-1 0 1,0 0-1,0 0 1,1 1-1,-1-1 1,0 0-1,0 0 1,1 0-1,-1 0 1,0 1-1,1-1 1,0 0-1,9-8 61,9-23 21,-17 28-72,20-38 62,-17 28-54,1 1 0,1 0 0,0 1 0,0-1 0,1 1 0,0 1-1,15-15 1,-22 25-19,-1-1 0,1 1-1,0-1 1,-1 1-1,1-1 1,0 1-1,0-1 1,-1 1-1,1 0 1,0-1 0,0 1-1,0 0 1,-1 0-1,1 0 1,0 0-1,0-1 1,0 1 0,-1 0-1,1 0 1,0 1-1,0-1 1,0 0-1,0 0 1,-1 0 0,1 0-1,0 1 1,0-1-1,0 0 1,-1 1-1,1-1 1,0 1-1,-1-1 1,1 1 0,0-1-1,-1 1 1,1-1-1,-1 1 1,1 0-1,-1-1 1,1 1 0,-1 0-1,1-1 1,-1 1-1,1 0 1,-1 0-1,0-1 1,0 1 0,1 0-1,-1 1 1,3 5 17,-1 0 0,0 1 1,2 15-1,-4-22-16,7 102 261,-5-47 87,0-52-35,3-9-189,1-11-14,4-26 85,-6 24-149,0 0 0,1 0 0,1 0 0,0 0 0,1 1 0,13-21 0,-20 37-48,0 1 0,0-1 0,1 1 0,-1-1 0,0 1 0,0-1 0,1 1 0,-1 0 0,0-1 0,1 1 0,-1-1 0,0 1 0,1 0 0,-1-1 0,1 1 0,-1 0 0,0 0 0,1-1 0,-1 1 0,1 0 0,-1 0 0,1 0 0,-1-1 0,1 1 0,-1 0 0,1 0 0,-1 0 0,1 0 0,-1 0 0,1 0 0,-1 0 0,1 0 0,-1 0 0,1 0 0,-1 0 0,1 1 0,-1-1 0,1 0 0,-1 0 0,1 0 0,-1 1 0,1-1 0,-1 0 0,0 0 0,1 1 0,-1-1 0,1 0 0,-1 1 0,0-1 0,1 1 0,-1-1 0,0 0 0,0 1 0,1-1 0,-1 1 0,0 0 0,12 30-5,-11-28 4,22 107-11,-23-110 13,0 1 1,0-1 0,0 1-1,1-1 1,-1 1-1,0 0 1,0-1 0,0 1-1,0-1 1,1 1-1,-1-1 1,0 1 0,1-1-1,-1 1 1,0-1-1,1 1 1,-1-1 0,0 1-1,1-1 1,-1 0-1,1 1 1,-1-1 0,1 0-1,-1 1 1,1-1-1,-1 0 1,1 0-1,-1 1 1,1-1 0,1 0-1,-1 0 2,0-1-1,0 1 0,0-1 1,0 1-1,0-1 0,0 1 1,0-1-1,0 0 0,0 1 1,0-1-1,0 0 0,-1 0 1,1 0-1,1-1 0,26-44 47,-25 39-37,9-15 21,35-60 49,-39 71-91,-1 1-1,1-1 1,1 1 0,18-16-1,-26 25 6,0 0 0,0 0 0,0 0-1,0 0 1,1 0 0,-1 0 0,0 1-1,1-1 1,-1 0 0,0 1 0,1-1 0,-1 1-1,1 0 1,-1-1 0,1 1 0,-1 0 0,1 0-1,-1 0 1,3 0 0,-3 0-8,0 1 0,0 0-1,0-1 1,0 1 0,0-1 0,0 1 0,0 0 0,0 0-1,0-1 1,0 1 0,0 0 0,-1 0 0,1 0 0,0 0-1,-1 0 1,1 0 0,0 0 0,0 2 0,1 5-199,0-1 0,0 1 0,-1-1 0,1 1 1,-1 13-1,1 31-1807,-2-50 1497,-2-8-116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45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44 8042,'-4'14'-149,"4"-17"1168,2-24 3143,0 14-1318,-2-2 2684,-2 23-3996,-2 24-1468,2-12 102,-1 3 39,2 1 0,0-1-1,1 0 1,6 38 0,-6-61-199,0 1 1,0-1-1,0 0 1,0 1 0,0-1-1,0 1 1,0-1-1,0 1 1,0-1-1,0 0 1,0 1-1,0-1 1,1 1 0,-1-1-1,0 0 1,0 1-1,1-1 1,-1 1-1,0-1 1,0 0-1,1 1 1,-1-1-1,0 0 1,1 0 0,-1 1-1,0-1 1,1 0-1,-1 0 1,1 0-1,-1 1 1,0-1-1,1 0 1,0 0 0,9-11 93,7-27-33,-16 35-52,13-37 45,-7 19-49,1 0 1,1 0-1,19-32 1,-28 52-16,1 0 0,-1 0 0,0 0 0,1 0 0,-1 0 0,1 1 0,0-1 1,-1 0-1,1 0 0,0 0 0,-1 1 0,1-1 0,0 0 0,0 1 0,0-1 1,-1 1-1,1-1 0,0 1 0,0 0 0,0-1 0,0 1 0,0 0 0,0-1 1,0 1-1,1 0 0,-1 1-6,0-1 1,-1 1-1,1 0 1,0-1-1,-1 1 0,1 0 1,-1 0-1,1-1 1,-1 1-1,1 0 1,-1 0-1,0 0 1,1 0-1,-1 0 0,0 0 1,0 0-1,0 0 1,0 0-1,0 0 1,0 1-1,1 2-193,-1 0 0,0 0-1,0 0 1,0 0 0,-1 0 0,1 0-1,-1 0 1,0 0 0,0-1 0,-1 1-1,-2 6 1,4-10 176,-1 1 0,1-1 0,-1 0 0,1 0 0,-1 0 0,1 0 0,-1 0-1,1 0 1,-1 1 0,0-1 0,1 0 0,-1-1 0,1 1 0,-1 0 0,1 0 0,-1 0 0,1 0 0,-1 0 0,1 0 0,-1-1 0,1 1 0,-1 0-1,1 0 1,0-1 0,-1 1 0,1 0 0,-1-1 0,1 1 0,0 0 0,-1-1 0,1 0 0,-2 0-63,-12-10-520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46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254 351 15419,'0'-1'79,"1"0"-1,-1 0 1,0 0 0,1 0-1,-1 0 1,0 0-1,0 0 1,0 0 0,0 0-1,0 0 1,0 0-1,0 0 1,0 1-1,0-1 1,-1 0 0,1 0-1,0 0 1,0 0-1,-1 0 1,1 0-1,-1 0 1,1 1 0,-1-1-1,1 0 1,-1 0-1,1 0 1,-1 1 0,0-1-1,0 0 1,1 1-1,-1-1 1,0 1-1,0-1 1,1 1 0,-1-1-1,0 1 1,0 0-1,0-1 1,0 1-1,0 0 1,0 0 0,-1-1-1,-2 1 126,0-1 0,1 1 0,-1 0 0,0 0 0,1 1 0,-1-1 0,0 1 0,1 0 0,-1 0 0,-6 2 0,-2 3 65,0 1 0,1 0 1,0 0-1,1 1 0,0 1 0,0-1 1,0 2-1,-13 17 0,12-12-169,0 0-1,0 1 1,2 0-1,0 0 1,-10 28-1,17-38-81,0 0 0,1-1 0,-1 1 0,1 0 0,0 1 0,1-1 1,-1 0-1,1 0 0,1 11 0,-1-16-15,1 0 0,-1 0 1,0 0-1,0-1 0,1 1 1,-1 0-1,0 0 0,1 0 1,-1-1-1,1 1 0,-1 0 1,1-1-1,-1 1 1,1 0-1,0-1 0,-1 1 1,1-1-1,0 1 0,-1-1 1,1 1-1,0-1 0,0 0 1,0 1-1,-1-1 1,1 0-1,0 1 0,0-1 1,0 0-1,-1 0 0,1 0 1,0 0-1,0 0 0,0 0 1,0 0-1,0 0 1,-1 0-1,1 0 0,0-1 1,0 1-1,0 0 0,0 0 1,-1-1-1,1 1 0,0-1 1,0 1-1,0-1 0,5-2 11,0-1 0,0 0 0,0 0 0,5-5 0,-11 9-13,22-20 16,-1-1 0,-1-1 0,-1-1 0,21-30 0,55-107 81,-41 65-75,-55 119-7,-1-14-15,-24 127 15,23-115 13,1 1-1,1 0 1,1-1 0,4 26-1,-4-47-23,0 0 0,0 1 0,0-1 0,0 0 0,0 1 0,1-1 0,-1 0 0,1 0 0,-1 1 0,1-1-1,-1 0 1,1 0 0,0 0 0,0 0 0,-1 0 0,1 0 0,0 0 0,0 0 0,0 0 0,1 1 0,-1-2 0,0 0 0,0 1 0,0-1 0,0 0 0,0 0-1,0 0 1,0 0 0,0 0 0,0 0 0,0 0 0,0 0 0,0-1 0,0 1 0,0 0 0,0-1 0,0 1 0,0 0 0,0-1 0,0 1 0,1-2 0,4-2 18,0-1 0,-1 0 1,1 0-1,-1 0 0,9-12 0,14-23 39,-1-1-1,33-71 0,24-97-18,-79 195-54,0-1 0,-1 1 0,2-24 0,-6 38 10,1 0 1,-1 0-1,0 0 1,0-1-1,0 1 1,0 0-1,0 0 1,0 0-1,0-1 1,0 1-1,0 0 1,0 0-1,0-1 1,0 1-1,0 0 1,0 0-1,0 0 0,0-1 1,0 1-1,0 0 1,0 0-1,0-1 1,0 1-1,0 0 1,0 0-1,0 0 1,0-1-1,0 1 1,-1 0-1,1 0 1,0 0-1,0 0 1,0-1-1,0 1 1,-1 0-1,1 0 1,0 0-1,0 0 1,0 0-1,0 0 1,-1-1-1,1 1 1,0 0-1,0 0 1,0 0-1,-1 0 1,1 0-1,0 0 0,0 0 1,-1 0-1,1 0 1,0 0-1,0 0 1,0 0-1,-1 0 1,1 0-1,0 0 1,-1 0-1,-9 10-15,0 7 14,0 0 0,1 1 0,0 0 1,-8 27-1,-19 81 176,32-111-135,-4 16 129,1 0 0,-4 46 0,11-75-153,0-1 0,-1 0 0,1 0 0,0 0 0,0 1 0,0-1 0,0 0 0,1 0 0,-1 0 0,0 1 0,0-1 0,1 0-1,-1 0 1,0 0 0,1 0 0,0 0 0,-1 0 0,1 0 0,1 2 0,-2-3-6,1 0-1,-1 0 1,1 0 0,0 0-1,-1 1 1,1-1-1,0 0 1,-1 0 0,1-1-1,0 1 1,-1 0 0,1 0-1,0 0 1,-1 0-1,1 0 1,-1-1 0,1 1-1,0 0 1,-1-1 0,1 1-1,-1 0 1,1-1-1,-1 1 1,1-1 0,6-5 31,-1 0 0,0 0 0,8-11 0,-14 17-40,60-83-307,-103 162-5863,35-65 5252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47.1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163 91 17724,'2'-4'256,"0"0"0,-1 0-1,1 0 1,-1 0 0,1-1 0,-1 1 0,-1 0 0,1-1 0,-1 1 0,1 0 0,-1-1 0,0 1-1,-1 0 1,1-1 0,-1 1 0,-2-8 0,3 11-201,0 1 0,0-1 0,-1 1 0,1-1 0,0 1 1,0-1-1,-1 1 0,1-1 0,0 1 0,-1-1 0,1 1 0,0 0 0,-1-1 0,1 1 0,-1-1 0,1 1 1,-1 0-1,1-1 0,-1 1 0,1 0 0,-1 0 0,1 0 0,-1-1 0,1 1 0,-1 0 0,1 0 0,-1 0 0,0 0 1,1 0-1,-1 0 0,-1 0 12,1 1-1,-1-1 1,1 1 0,-1-1 0,1 1 0,0 0 0,-1-1 0,1 1-1,0 0 1,0 0 0,-2 1 0,-24 31 392,22-24-419,2-5-35,-1 1 0,1-1 0,1 1 0,-1 0-1,1 0 1,0 1 0,0-1 0,0 0-1,1 1 1,-2 6 0,3-11-9,0 0 0,0-1 0,0 1 0,0-1 0,1 1 0,-1-1 0,0 1 0,0-1-1,0 1 1,1-1 0,-1 1 0,0-1 0,0 1 0,1-1 0,-1 1 0,0-1 0,1 0 0,-1 1 0,1-1 0,-1 1 0,0-1 0,1 0 0,-1 1 0,1-1 0,-1 0-1,1 0 1,-1 1 0,1-1 0,-1 0 0,1 0 0,0 0 0,-1 0 0,1 0 0,-1 0 0,1 0 0,0 0 0,25-2-94,-19 1 65,7-1-9,8 0-44,1 0 1,33 1 0,-52 1 75,1 0 1,0 1-1,0-1 1,0 1-1,-1 0 1,1 0-1,0 1 1,-1 0-1,1-1 1,-1 1-1,0 1 0,0-1 1,1 1-1,-2 0 1,1 0-1,0 0 1,6 6-1,-9-6 11,1-1 0,-1 1 0,0-1 1,0 1-1,0 0 0,0-1 0,0 1 0,-1 0 0,1 0 0,-1 0 0,0-1 0,1 1 0,-1 0 0,-1 0 0,1 0 1,0 0-1,-1-1 0,1 1 0,-1 0 0,0 0 0,0-1 0,0 1 0,0-1 0,-1 1 0,-2 4 0,-3 3 18,1-1-1,-2 0 0,1 0 0,-1-1 0,-10 8 1,5-4-100,-1-2 0,0 0 0,0-1 0,-1 0 0,-20 8 1,25-13 4,-1 0 0,1-1 0,-1 0 0,0 0 0,0-1 0,0 0 0,0-1 0,0-1 0,-14 0 0,-19-8-173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48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39 197 14683,'-1'-36'2205,"-2"32"-1391,0 10-70,-2 13 213,-7 67-149,3 0-1,3 103 1,11-162-524,-5-26-261,0 0-1,1 0 0,-1-1 0,0 1 0,1 0 0,-1-1 1,1 1-1,-1 0 0,1-1 0,-1 1 0,1 0 0,-1-1 1,1 1-1,0-1 0,-1 1 0,1-1 0,0 0 0,1 1 0,-2 0 2,1-1-1,0 0 0,0 0 1,0 0-1,0 0 0,0 0 1,0 0-1,-1 0 0,1-1 1,0 1-1,0 0 0,0 0 1,0-1-1,-1 1 0,1 0 1,0-1-1,1 0 0,19-19 259,0-7 15,-2 0 1,30-57-1,24-71 360,-59 123-544,10-21 80,-3 0 0,16-60 1,-35 98-397,-8 22-634,-8 22-618,-12 33 433,12-25 325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50.1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1 491 13867,'2'26'1624,"3"-5"-1016,-1-2-191,2-2 783,1-8-368,3-3-104,2-9-200,-1-6-112,4-8-528,1-5-320,0-4-968,0-3 1248,-2-1-248,1 1-192</inkml:trace>
  <inkml:trace contextRef="#ctx0" brushRef="#br0" timeOffset="1">232 350 10882,'0'0'94,"0"-1"-1,0 0 0,-1 1 0,1-1 1,0 1-1,0-1 0,-1 1 1,1-1-1,0 0 0,-1 1 0,1-1 1,0 1-1,-1 0 0,1-1 1,-1 1-1,1-1 0,-1 1 0,1 0 1,-1-1-1,1 1 0,-1 0 1,1-1-1,-1 1 0,0 0 0,1 0 1,-1 0-1,1-1 0,-1 1 0,0 0 1,1 0-1,-2 0 0,1 1 65,-1-1 1,1 1-1,0-1 0,-1 1 0,1 0 0,0 0 0,-1-1 0,1 1 0,0 0 0,0 0 0,0 0 1,-2 2-1,-2 4 442,0 0 1,0 0 0,-6 12-1,5-8-233,0 1 0,1-1-1,1 1 1,0 0 0,1 0 0,0 0-1,1 0 1,0 1 0,0 23 0,2-35-350,0 0 1,0-1 0,0 1-1,0 0 1,0 0-1,0 0 1,1-1 0,-1 1-1,0 0 1,0 0-1,1-1 1,-1 1 0,0 0-1,1 0 1,-1-1-1,1 1 1,-1 0 0,1-1-1,0 1 1,0 0-1,0-1-5,-1 0 0,1 0 0,-1 1-1,1-1 1,0 0 0,-1 0-1,1 0 1,-1 0 0,1-1 0,0 1-1,-1 0 1,1 0 0,-1 0-1,1 0 1,-1-1 0,1 1-1,-1 0 1,1 0 0,-1-1 0,1 1-1,0-1 1,3-2 19,0-1-1,0 1 1,-1-1-1,1 0 1,3-6 0,13-23 28,0-1 1,15-41 0,27-46-27,-61 119-34,1-1 1,0 1-1,-1-1 1,1 1 0,1 0-1,-1 0 1,4-3-1,-6 4 1,1 1 0,-1 0 0,1 0 1,-1-1-1,1 1 0,-1 0 0,1 0 0,-1 0 0,1 0 0,-1 0 0,1 0 0,-1 0 0,1 0 0,-1 0 0,0 0 0,1 0 0,-1 0 0,1 0 0,-1 0 0,1 0 0,0 1 0,0-1 1,0 1-1,0-1 0,-1 1 1,1 0-1,0 0 0,-1-1 0,1 1 1,-1 0-1,1 0 0,-1 0 1,1 0-1,-1-1 0,0 1 1,1 0-1,-1 2 0,6 24 47,-2 0-1,-1 1 1,-1 54-1,0-8 146,-1-66-168,-1-1 28,0 0 1,1 0-1,0 0 1,0 0 0,1 0-1,4 13 1,-6-19-43,1-1 0,-1 1 0,0-1 0,0 1 0,1 0 0,-1-1 0,1 1 0,-1-1 0,0 1 0,1-1 0,-1 1 0,1-1 0,-1 1 0,1-1 0,0 0 0,-1 1 0,1-1 0,-1 0 0,1 1 0,0-1 0,-1 0 0,1 0 0,0 0 0,-1 1 0,1-1 0,0 0 0,-1 0 0,1 0 0,0 0 0,-1 0 0,1 0 0,0 0 0,-1-1 0,1 1 0,0 0 0,-1 0 0,1 0 0,0-1 0,-1 1 0,1 0 0,0-1 0,-1 1 0,1 0 0,0-2 0,3-1 32,0 0 0,0-1 0,0 1 0,-1-1 0,5-6 1,33-51 96,-2-2 0,32-72 1,-23 42-489,-9 21-161,-31 65 231,-4 13 52,-4 17-7,0-22 230,-3 28-86,-9 42 0,-3 20 201,44-152-532,-15 26 14,-8 18 77,0 0 0,2 0 0,0 1 0,0 0 0,12-14-1,-20 30 322,0-1-1,0 1 1,1 0-1,-1 0 1,0 0 0,0 0-1,0-1 1,0 1-1,0 0 1,0 0-1,0 0 1,1 0-1,-1 0 1,0 0-1,0 0 1,0-1-1,0 1 1,0 0-1,1 0 1,-1 0-1,0 0 1,0 0-1,0 0 1,0 0 0,1 0-1,-1 0 1,0 0-1,0 0 1,0 0-1,0 0 1,1 0-1,-1 0 1,0 0-1,0 0 1,0 0-1,1 0 1,-1 0-1,0 0 1,0 0-1,0 1 1,0-1-1,0 0 1,1 0 0,-1 0-1,0 0 1,0 0-1,0 0 1,0 1-1,4 8-162,-2 19 475,-1 0 0,-2-1 0,-7 55 0,2-27 272,3-13-110,-5 32 473,4 2 0,9 139 1,21-4-758,-38-301-76,9 1-710,3 0 0,5-1 0,4 2 0,3-1 0,33-119 0,-43 201 536,0 0 0,0 0-1,1 0 1,4-9 0,-4 15 11,-1 7 39,-2 9 24,0-14-7,0 1 8,0 7 0,0 1 1,1-1 0,0 1-1,0-1 1,3 11 0,-3-18-4,-1-1 1,1 0-1,-1 1 1,1-1 0,0 0-1,-1 1 1,1-1-1,0 0 1,0 0-1,0 0 1,0 0 0,0 0-1,0 0 1,0 0-1,0 0 1,1 0-1,1 1 1,-1-2 5,-1 0 1,1 1 0,0-1-1,-1 0 1,1 0-1,0 0 1,0 0-1,-1 0 1,1-1-1,0 1 1,-1-1-1,1 1 1,0-1-1,-1 1 1,1-1-1,-1 0 1,1 0-1,-1 0 1,2-1-1,16-11 117,-1-1 1,-1 0-1,28-32 0,-26 26 146,40-33-1,-57 52-246,0-1-1,0 1 1,0-1-1,0 1 1,0 0-1,0 0 0,0 0 1,0 0-1,0 1 1,1-1-1,-1 0 1,0 1-1,1 0 0,2-1 1,-4 2-1,0-1-1,0 0 1,0 1 0,1-1 0,-1 1 0,0-1 0,0 1-1,0 0 1,0 0 0,-1-1 0,1 1 0,0 0 0,0 0-1,0 0 1,-1 0 0,1 0 0,0 0 0,-1 0 0,1 0-1,-1 0 1,1 0 0,-1 0 0,1 0 0,-1 1-1,0-1 1,0 0 0,1 2 0,4 45 549,-4-37-362,0 1 1,5 17-1,-6-28-194,0 0 1,0-1-1,0 1 0,0 0 1,1 0-1,-1-1 1,0 1-1,1 0 0,-1 0 1,1-1-1,-1 1 1,1 0-1,-1-1 0,1 1 1,-1 0-1,1-1 0,0 1 1,-1-1-1,1 1 1,1 0-1,-2-1-7,1 0-1,-1 0 1,1 0 0,0 0-1,-1 0 1,1 0 0,0 0-1,-1-1 1,1 1-1,-1 0 1,1 0 0,0 0-1,-1-1 1,1 1 0,-1 0-1,1-1 1,-1 1 0,1 0-1,-1-1 1,1 0 0,3-3-9,0 0 1,0 0 0,-1 0-1,5-9 1,68-134-2539,-61 114 2288,-2 2-332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51.6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67 15323,'-65'314'8352,"57"-247"-7237,1 79 1,7-142-1179,0 0 1,0 0-1,1 0 1,0 0-1,0 0 1,0 0 0,2 4-1,-3-7 25,0-1 1,0 1-1,0 0 0,1-1 1,-1 1-1,0-1 0,1 1 0,-1-1 1,1 1-1,-1-1 0,0 1 1,1-1-1,-1 1 0,1-1 0,0 0 1,-1 1-1,1-1 0,-1 0 1,1 1-1,-1-1 0,1 0 0,0 0 1,-1 0-1,1 1 0,-1-1 1,1 0-1,0 0 0,-1 0 0,1 0 1,0 0-1,-1 0 0,1 0 1,0 0-1,-1-1 0,1 1 0,0 0 1,-1 0-1,1 0 0,-1-1 1,1 1-1,-1 0 0,1-1 0,0 1 1,-1 0-1,1-1 0,-1 1 1,0-1-1,1 1 0,-1-1 0,1 1 1,0-2-1,98-96-3789,-85 81 3820,0-1 0,-1 0 1,18-32-1,26-64 26,-42 82 3,110-254 716,-173 418 1358,6 2 0,-31 176 0,71-302-2011,-3 35 216,4-41-287,1 0 0,0-1 1,0 1-1,0 0 1,0-1-1,1 1 1,-1-1-1,0 1 1,1 0-1,-1-1 1,1 1-1,-1-1 1,1 1-1,0-1 0,0 1 1,-1-1-1,1 1 1,0-1-1,0 0 1,2 2-1,-2-3-10,0 1-1,0-1 1,0 0 0,0 0-1,0 0 1,0 0 0,0 0-1,0 0 1,0 0-1,0 0 1,0 0 0,0 0-1,0 0 1,0-1 0,0 1-1,0 0 1,0-1-1,0 1 1,0-1 0,0 1-1,-1-1 1,1 1-1,0-1 1,0 0 0,0 1-1,-1-1 1,1 0 0,1-1-1,19-25-34,-20 26 27,9-16-81,0 1 0,-1-2 0,0 1 0,-2-1 0,0 0 0,-1-1 0,-1 1 1,-1-1-1,0-1 0,1-37 0,-5 55 71,0 0 0,0 0 0,0 0 0,-1 0 0,1 0-1,-1 0 1,1 0 0,-1 0 0,0 0 0,0 0 0,0 0 0,0 0 0,0 1 0,-2-3 0,3 3 11,0 1 0,-1 0 0,1-1 0,-1 1 1,1 0-1,-1-1 0,1 1 0,0 0 0,-1 0 1,1 0-1,-1-1 0,1 1 0,-1 0 0,1 0 1,-1 0-1,1 0 0,-1 0 0,0 0 0,1 0 1,-1 0-1,1 0 0,-1 0 0,0 1 4,0-1-1,-1 1 1,1-1-1,0 1 1,0 0 0,0-1-1,0 1 1,0 0-1,1 0 1,-1 0-1,0 0 1,0 0-1,-1 1 1,-2 6 24,0 0-1,0 0 1,1 1-1,0-1 1,0 1 0,1 0-1,0 0 1,0 0 0,1 0-1,0 0 1,1 0-1,0 0 1,1 0 0,1 13-1,-1-19-15,0-1 0,0 1 0,0-1 0,0 1 0,0-1 0,0 0 0,0 0 0,1 1 0,-1-1-1,1 0 1,0 0 0,0 0 0,-1-1 0,1 1 0,0 0 0,1-1 0,-1 1 0,0-1 0,0 0 0,1 1 0,-1-1-1,0 0 1,1-1 0,-1 1 0,1 0 0,0-1 0,-1 1 0,1-1 0,-1 0 0,1 0 0,0 0 0,-1 0 0,1 0-1,-1-1 1,4 0 0,5-1-4,0-1-1,0 0 0,-1-1 1,0 0-1,1 0 1,-1-1-1,10-7 0,-6 2-28,0 0-1,0 0 1,-1-2-1,13-14 1,-21 20 1,1 0 0,-2 0 1,1 0-1,-1-1 0,0 1 0,0-1 0,-1 0 1,0 0-1,0 0 0,-1-1 0,3-12 0,-4 19 16,-1 0 0,0-1 0,0 1 0,0-1-1,0 1 1,0-1 0,0 1 0,0-1 0,0 1-1,-1 0 1,1-1 0,0 1 0,-1-1 0,0 1 0,1 0-1,-1-1 1,0 1 0,1 0 0,-1 0 0,0 0-1,0 0 1,0-1 0,-1 0 0,1 2 4,-1-1 1,1 1-1,0-1 1,0 1-1,-1 0 1,1 0-1,-1-1 1,1 1-1,0 0 1,-1 0-1,1 0 1,0 0-1,-1 1 1,1-1-1,0 0 1,-1 1 0,1-1-1,0 0 1,0 1-1,-1 0 1,1-1-1,0 1 1,0 0-1,-2 1 1,-5 4 26,-1 0 1,2 1 0,-1-1 0,1 2 0,0-1 0,0 1 0,1 0 0,-5 10-1,2-3 100,0 1-1,2 0 1,-11 31-1,17-45-105,0-1 0,1 1 1,0 0-1,-1-1 0,1 1 0,0 0 0,0-1 0,0 1 0,0 0 1,0 2-1,0-3-12,1-1 1,-1 1-1,0-1 1,1 1 0,-1-1-1,1 1 1,-1-1 0,1 0-1,-1 1 1,1-1-1,-1 0 1,1 0 0,-1 1-1,1-1 1,-1 0-1,1 0 1,-1 0 0,1 1-1,0-1 1,-1 0-1,1 0 1,-1 0 0,1 0-1,0 0 1,-1 0 0,1 0-1,-1 0 1,1-1-1,-1 1 1,1 0 0,0 0-1,-1 0 1,1-1-1,-1 1 1,1 0 0,0-1-1,15-5 30,-1-1 1,0-1-1,0 0 0,0-1 0,14-13 0,-17 13-53,0 0-1,1 1 0,0 0 0,1 1 0,-1 1 1,1 0-1,17-5 0,-30 11 14,0-1 0,0 1-1,0 0 1,0-1 0,1 1 0,-1 0 0,0 0 0,0 0-1,0 0 1,0 0 0,0 0 0,0 0 0,1 0 0,-1 1-1,0-1 1,0 0 0,0 1 0,0-1 0,0 1 0,0-1-1,0 1 1,0-1 0,0 1 0,0 0 0,0-1 0,-1 1-1,1 0 1,0 0 0,0 0 0,-1 0 0,1-1 0,0 1-1,-1 0 1,1 0 0,-1 0 0,1 0 0,-1 1 0,0-1 0,1 0-1,-1 0 1,0 0 0,0 0 0,0 0 0,0 0 0,0 0-1,0 1 1,0 1 0,-1 7 11,0 0 0,-1-1 0,0 1 0,-4 13 0,5-18 17,-23 69 605,30-134 401,14-142-1134,-20 201 86,-1-1 0,1 1 0,0 0 1,1 0-1,-1 0 0,0-1 1,0 1-1,0 0 0,1 0 1,-1 0-1,1 0 0,-1-1 0,1 1 1,-1 0-1,1 0 0,-1 0 1,1 0-1,0 0 0,0 0 1,0 1-1,-1-1 0,1 0 0,0 0 1,0 0-1,2 0 0,-1 1-64,0 0 0,0 0 0,0 1 0,0-1 0,0 0 0,0 1 0,0 0 0,0 0 0,0-1 0,-1 1 0,4 2 0,18 8-902,-16-9 669,-1 1 0,2-1 0,-1-1-1,0 1 1,0-1 0,1 0 0,-1-1 0,0 0 0,1 0 0,-1-1-1,0 0 1,10-2 0,3-7-610</inkml:trace>
  <inkml:trace contextRef="#ctx0" brushRef="#br0" timeOffset="1">790 515 21413,'-6'3'2384,"5"-2"-1648,9-8-256,10-3 1353,18-6-849,15-1-224,-1-4-624,7-3-208,-2 1-1056,-8-3-2385,-13 10 3001,-16 1-440,-23 8-376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52.6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16 378 15291,'-5'22'1173,"1"0"1,-2 26-1,6-41-1018,0-1 0,0 0 0,0 0 0,1 1 0,0-1 0,0 0 1,1 0-1,0 0 0,0 0 0,0-1 0,0 1 0,7 9 0,-8-13-121,0-1 0,0 1 0,0-1 0,1 1 0,-1-1 0,0 0 0,1 1 0,0-1 0,-1 0 0,1 0 0,0 0 0,-1 0 0,1-1 0,0 1 0,0 0 0,0-1 0,-1 1 0,5 0 0,-3-1 0,1 0-1,0 0 0,-1-1 1,1 1-1,-1-1 0,1 0 1,-1 0-1,0 0 0,6-2 1,1-3 9,1 0 1,-1 0-1,0-1 0,-1 0 1,9-9-1,6-8 79,33-43 0,-37 41-64,34-33 0,-53 58-55,0 0 0,0 0 0,0 0 0,0 0 0,0 0 0,0 1-1,0-1 1,0 0 0,0 1 0,1-1 0,-1 1 0,0-1-1,0 1 1,0 0 0,1 0 0,1-1 0,-3 1 1,1 0 1,-1 1-1,1-1 0,0 0 1,-1 0-1,1 1 0,-1-1 1,1 0-1,0 1 1,-1-1-1,1 0 0,-1 1 1,1-1-1,-1 1 1,1-1-1,-1 1 0,0-1 1,1 1-1,-1-1 0,0 1 1,1 0-1,-1 0 1,2 5 34,0 0 1,0 0 0,-1 0-1,0 0 1,0 9 0,0-3 18,3 29 138,-3-26-90,1-1 0,0 0 0,0 1 1,7 16-1,-9-30-99,0 0 1,0 0 0,0-1 0,0 1 0,1 0-1,-1 0 1,0 0 0,1-1 0,-1 1 0,0 0-1,1-1 1,-1 1 0,1 0 0,-1-1-1,1 1 1,0 0 0,-1-1 0,1 1 0,0-1-1,-1 1 1,1-1 0,0 1 0,0-1-1,-1 0 1,1 1 0,0-1 0,0 0 0,0 0-1,-1 0 1,1 1 0,0-1 0,0 0-1,0 0 1,0 0 0,-1 0 0,1 0 0,0-1-1,0 1 1,0 0 0,-1 0 0,1 0 0,0-1-1,0 1 1,0 0 0,-1-1 0,1 1-1,0-1 1,-1 1 0,1-1 0,0 1 0,-1-1-1,1 0 1,-1 1 0,2-2 0,5-5 26,-1-1 1,1 0-1,9-14 1,-10 12-10,-5 8-19,15-22 24,1 1-1,1 1 1,36-35 0,-53 56-35,1 0 0,-1-1 0,0 1 0,1 0 0,-1 0 1,1 0-1,-1 0 0,1 0 0,-1 1 0,1-1 0,0 0 0,0 1 1,-1 0-1,1-1 0,0 1 0,-1 0 0,1-1 0,3 1 0,-4 1-24,0-1 0,0 1 0,0-1 0,0 1 0,-1 0 0,1-1-1,0 1 1,0 0 0,-1-1 0,1 1 0,0 0 0,-1 0 0,1-1 0,-1 1-1,1 0 1,-1 0 0,1 0 0,-1 0 0,0 0 0,0 0 0,1 0 0,-1 0-1,0 1 1,1 4-203,-1 1 0,1-1-1,-1 0 1,-1 0-1,1 1 1,-1-1-1,0 0 1,-4 11 0,3-12 127,0-1 1,0 1 0,-1-1-1,1 0 1,-1 0 0,0 0-1,0 0 1,-4 3 0,-7 2-546</inkml:trace>
  <inkml:trace contextRef="#ctx0" brushRef="#br0" timeOffset="1">454 173 12827,'3'17'1064,"3"5"-968,2 2-520,4 1 768,4-2-352,3-1-40</inkml:trace>
  <inkml:trace contextRef="#ctx0" brushRef="#br0" timeOffset="1">807 299 15171,'0'6'260,"-1"1"0,1-1 0,-1 1 0,-1-1 0,1 1 0,-1-1 0,-4 9 0,-5 24 589,9-30-580,1 0 0,1 0 1,-1 0-1,3 16 0,-2-23-217,0 0-1,1 0 1,-1 0-1,1 0 1,-1-1-1,1 1 0,0 0 1,0 0-1,0 0 1,0-1-1,0 1 1,2 2-1,-2-3-19,0-1 1,0 1-1,0 0 0,0-1 0,0 1 0,0-1 1,0 1-1,1-1 0,-1 1 0,0-1 1,0 0-1,0 0 0,1 1 0,-1-1 1,0 0-1,0 0 0,0 0 0,1 0 1,-1-1-1,0 1 0,0 0 0,2-1 0,2-1 5,0 0-1,0-1 1,0 1-1,0-1 0,-1 0 1,1-1-1,-1 1 0,0-1 1,0 1-1,0-1 0,0-1 1,-1 1-1,0 0 1,4-8-1,5-8 24,-1 0-1,10-25 1,-7 11-25,-2-1 0,-1 0 1,-1-1-1,-2 0 1,-2 0-1,4-67 1,-14 75 4,4 28-39,0 0 0,0 0 0,0-1 0,0 1 0,0 0 1,0 0-1,0 0 0,0-1 0,-1 1 0,1 0 0,0 0 0,0 0 1,0-1-1,0 1 0,-1 0 0,1 0 0,0 0 0,0 0 1,0 0-1,-1 0 0,1 0 0,0-1 0,0 1 0,0 0 0,-1 0 1,1 0-1,0 0 0,0 0 0,-1 0 0,1 0 0,0 0 0,0 0 1,-1 0-1,1 0 0,0 0 0,0 0 0,0 0 0,-1 0 1,1 1-1,0-1 0,0 0 0,0 0 0,-1 0 0,1 0 0,0 0 1,0 0-1,0 1 0,-1-1 0,1 0 0,0 0 0,0 0 0,0 0 1,0 1-1,0-1 0,0 0 0,-1 0 0,1 0 0,0 1 1,0-1-1,0 0 0,0 1 0,-9 15 50,2 6 40,1-1 0,1 2 0,1-1-1,-2 34 1,4 95 594,2-139-621,4 56 297,-3-62-293,0 1 0,1 0 0,-1-1-1,1 1 1,1-1 0,-1 0-1,6 10 1,-7-14-49,0-1-1,0 1 0,0-1 1,0 0-1,1 1 0,-1-1 1,0 0-1,1 0 1,-1 0-1,0 0 0,1 0 1,-1 0-1,1 0 1,0 0-1,-1-1 0,1 1 1,0-1-1,-1 1 1,1-1-1,0 0 0,-1 1 1,1-1-1,0 0 1,0 0-1,-1 0 0,1-1 1,0 1-1,0 0 0,-1-1 1,1 1-1,0-1 1,-1 1-1,3-2 0,2-1 10,0 0-1,0-1 0,0 1 1,0-1-1,0-1 1,-1 1-1,6-7 0,16-20-114,-2-2 0,-1 0 0,-2-1 0,-1-2 0,26-61 0,-39 81-214,-13 31 129,-4 10 146,6-15 53,-28 117 456,27-107-291,0 1 0,2 1-1,1-1 1,1 23 0,0-43-163,0 1-1,0-1 1,0 1-1,0-1 0,0 1 1,1 0-1,-1-1 0,0 1 1,1-1-1,-1 0 0,1 1 1,0-1-1,-1 1 1,1-1-1,0 0 0,0 0 1,0 1-1,0-1 0,0 0 1,1 1-1,-1-1-24,1-1 0,-1 0 0,0 0 0,0 1 0,0-1 0,0 0 0,0 0 0,0 0-1,0 0 1,0 0 0,0-1 0,0 1 0,0 0 0,0 0 0,0-1 0,0 1 0,0-1 0,0 1 0,0-1 0,0 1 0,1-2-1,4-2-268,0-1 0,0 0 0,0-1-1,-1 1 1,10-13 0,-12 14 171,-1 1 1,0-1-1,0 0 0,0 1 0,-1-1 1,1 0-1,1-6 0,-2-3-415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2:28.7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 20604,'1'4'961,"3"-1"-1145,-4-4 200,9-5 48,-2-4-64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0.1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1827 15995,'-11'8'1772,"12"-15"-749,15-20-27,4 7-790,0 0 1,2 1-1,0 1 1,45-28-1,-42 29-174,640-394 172,23 32-167,-353 201-43,96-52-34,193-90 7,-621 318 33,273-131 211,-259 125-206,-42 17-28,-8 1 23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53.1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7 21117,'0'0'1616,"-2"0"-1280,-1-1 496,3 4-600,2-6-248,-2-3-112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53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75 15411,'-4'39'1414,"-5"191"2025,11-194-3167,1 0-1,2 0 0,1 0 0,14 43 1,-20-77-246,1 0 1,-1 0-1,1 0 1,0 1-1,0-1 1,0 0-1,0 0 1,0 0-1,1 0 1,-1-1-1,1 1 1,-1 0-1,1 0 1,-1-1-1,1 1 1,0-1-1,0 0 1,2 2-1,-3-3-11,0 0-1,0 1 1,0-1 0,-1 0-1,1 0 1,0 0-1,0 0 1,0-1 0,-1 1-1,1 0 1,0 0-1,0 0 1,0-1 0,-1 1-1,1 0 1,0-1-1,0 1 1,-1-1 0,2 0-1,0-1 11,0 0 0,1 0 0,-1 0 0,0 0 0,-1-1 0,1 1 0,2-5-1,17-37 226,-2 0 0,18-61 0,-16 44-79,15-47 30,34-91 74,-63 184-236,-8 24-272,-10 27-751,-34 71-697,28-70 1124</inkml:trace>
  <inkml:trace contextRef="#ctx0" brushRef="#br0" timeOffset="1">166 449 16580,'9'28'1472,"4"-1"-968,0 2-216,2 0 560,3-3-72,-1-7-720,3-9-440,1-10 376,-1-9-72,-3-12-168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54.2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106 394 13339,'-36'64'1952,"20"-37"-879,-18 39 0,31-58-819,-1 1 0,1 0 0,1 1 0,0-1-1,0 0 1,1 1 0,0-1 0,0 18 0,1-26-230,0 0 0,0 0 1,0 0-1,0 0 0,0 0 1,0 0-1,0 0 0,0 0 1,1 0-1,-1 0 0,0 0 1,1 0-1,-1 0 0,1 0 1,-1 0-1,1 0 0,-1 0 1,1 0-1,-1 0 0,1-1 1,0 1-1,0 0 0,-1 0 1,1-1-1,0 1 0,0 0 1,0-1-1,0 1 0,0-1 1,0 1-1,0-1 0,0 0 1,0 1-1,0-1 0,0 0 1,0 0-1,0 0 0,0 0 1,0 0-1,0 0 0,0 0 1,0 0-1,0 0 0,0 0 1,0 0-1,0-1 0,0 1 1,0 0-1,2-2 1,2 0 15,0 0 1,0-1 0,0 0 0,0 0 0,-1 0 0,1-1 0,-1 0 0,6-5 0,7-12 17,0-1 1,-2 0-1,-1-1 0,0-1 0,-2 0 0,-1 0 0,-1-2 0,0 1 1,7-38-1,-16 33-47,-3 19-10,1 11-1,1 0 0,0 0 0,0 0 0,-1 0 0,1 0 0,0 0 0,0 0 0,-1 0 0,1 0 0,0 0 0,0 0 0,-1 0 0,1 0 0,0 0 0,0 0 0,0 0 0,-1 0 0,1 0 0,0 1 0,0-1 0,-1 0 0,1 0 0,0 0 0,0 0 0,0 0 0,0 1 0,-1-1 0,1 0 0,0 0 0,0 0 0,0 1 0,0-1 0,0 0 0,-1 0 0,1 1 0,0-1 0,0 0 0,0 1 0,-4 6-2,0 1 1,1 0 0,0 0-1,0 0 1,1 0-1,0 0 1,0 1 0,-1 15-1,2 2-7,2 43 0,-1-63 11,1 0-1,0 0 1,0 0-1,1 0 1,-1-1-1,1 1 1,3 6-1,-4-11 0,-1 0 1,1 0-1,-1 0 0,1-1 1,0 1-1,-1 0 0,1 0 1,0 0-1,0-1 0,-1 1 1,1-1-1,0 1 1,0 0-1,0-1 0,0 1 1,0-1-1,0 0 0,0 1 1,1 0-1,0-2 0,-1 1 0,1 0 0,-1 0 0,1-1 0,-1 1 0,0 0 0,1-1 0,-1 1 0,0-1 0,1 0 0,-1 1 0,0-1 0,0 0 0,0 0 1,0 0-1,1 0 0,-1 0 0,1-2 0,7-7 1,-1-1 0,-1 1 0,0-1 0,0-1 0,-1 0-1,7-17 1,25-83 12,-34 98-13,12-43-22,-1-1 0,-4 0 1,7-94-1,-19 131-5,1 21 27,0 0-1,0 0 1,0 0-1,0-1 0,0 1 1,0 0-1,0 0 1,-1 0-1,1 0 1,0 0-1,0 0 1,0 0-1,0 0 1,0 0-1,0 0 1,0 0-1,-1 0 1,1 0-1,0 0 1,0 0-1,0 0 1,0 0-1,0 0 1,0 0-1,-1 0 1,1 0-1,0 0 0,0 0 1,0 0-1,0 0 1,0 0-1,0 0 1,0 0-1,-1 0 1,1 0-1,0 0 1,0 0-1,0 0 1,0 1-1,0-1 1,0 0-1,0 0 1,0 0-1,0 0 1,-1 0-1,1 0 1,0 0-1,0 0 0,0 1 1,0-1-1,0 0 1,0 0-1,0 0 1,0 0-1,0 0 1,0 0-1,0 0 1,0 1-1,0-1 1,0 0-1,0 0 1,-2 5 25,0 0 1,0 1-1,1-1 1,0 1-1,-1 5 1,-9 99 923,4 1 0,9 115 0,-2-220-902,1 6 100,0 0 1,0 0-1,5 18 0,-6-30-144,0 1 0,0-1 0,0 0 0,0 1 1,0-1-1,0 0 0,0 1 0,0-1 0,0 0 0,0 1 0,1-1 0,-1 1 0,0-1 0,0 0 0,0 0 0,0 1 0,1-1 1,-1 0-1,0 1 0,0-1 0,1 0 0,-1 0 0,0 1 0,1-1 0,-1 0 0,0 0 0,0 0 0,1 1 0,-1-1 0,0 0 1,1 0-1,-1 0 0,1 0 0,-1 0 0,0 0 0,1 0 0,-1 0 0,0 0 0,1 0 0,-1 0 0,0 0 0,1 0 0,-1 0 1,1 0-1,-1 0 0,0 0 0,1 0 0,-1 0 0,0-1 0,1 1 0,-1 0 0,0 0 0,1 0 0,-1-1 0,0 1 0,0 0 1,1 0-1,-1-1 0,11-17 53,-5 2-34,0 0 0,-1 0 1,-2 0-1,4-21 1,-6 31-20,-1 1 0,1-1 0,-1 0 0,-1 0 0,1 0 0,-1 1 0,1-1 0,-2 0 0,1 1 0,-1-1 0,1 1 0,-2-1 0,1 1 0,-1 0 0,-5-10 0,-4 4 8,8 6-113,21 6-493,-12-1 294,0 1 0,0-1 0,0 0 0,0 0 1,0 0-1,0-1 0,0 0 0,0 0 0,0 0 0,0-1 0,-1 1 0,1-1 0,0 0 0,-1-1 0,1 1 0,-1-1 1,4-3-1,11-13-582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54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66 10090,'1'8'-115,"-1"6"4177,0-14-3891,0 0 0,-1 1 0,1-1-1,-1 0 1,1 1 0,-1-1-1,1 0 1,-1 0 0,1 0 0,-1 1-1,1-1 1,-1 0 0,1 0-1,-1 0 1,1 0 0,-1 0 0,1 0-1,-1 0 1,1 0 0,-1 0-1,1 0 1,-1 0 0,1 0 0,-1-1-1,0 1 1,-2 0-4,-1 0 1,1 0-1,0 1 0,0-1 1,0 1-1,0 0 0,-1 0 1,1 0-1,0 0 0,0 1 1,1-1-1,-1 1 0,0 0 1,0-1-1,1 1 0,-1 1 1,1-1-1,0 0 0,-4 4 1,-1 2-10,0 1 1,0 0-1,1 1 1,-7 12-1,7-10-43,0-1 0,2 1 0,-1 0-1,2 0 1,-1 1 0,2-1-1,-1 1 1,2 0 0,-1 14-1,2-26-96,0 1 0,0-1-1,0 1 1,0-1 0,1 1-1,-1-1 1,0 1 0,1-1-1,-1 1 1,1-1-1,-1 1 1,1-1 0,0 0-1,0 1 1,-1-1 0,1 0-1,0 0 1,0 1 0,0-1-1,2 1 1,-2-1-4,0-1 0,0 0-1,1 1 1,-1-1 0,0 0 0,1 1 0,-1-1 0,0 0 0,0 0-1,1 0 1,-1 0 0,0 0 0,1-1 0,-1 1 0,0 0 0,0-1-1,1 1 1,1-1 0,6-4 33,-1 0 1,1 0-1,-1 0 1,13-12-1,-20 16-45,32-28 68,46-35 28,-69 57-96,0 0 0,1 1-1,-1 0 1,1 1 0,23-8-1,-31 12-1,0 0 0,-1 1 0,1-1-1,0 1 1,0-1 0,0 1-1,0 0 1,0 0 0,0 1 0,-1-1-1,1 0 1,0 1 0,0 0 0,0 0-1,0 0 1,-1 0 0,1 0 0,-1 0-1,1 1 1,-1-1 0,1 1 0,-1 0-1,0 0 1,0 0 0,1 0-1,-1 0 1,-1 0 0,1 0 0,0 1-1,-1-1 1,1 1 0,-1-1 0,0 1-1,1 0 1,0 3 0,0-1 59,-1 1 0,1 0 0,-1 0 0,0 1 0,0-1 0,-1 0 1,0 0-1,0 0 0,0 0 0,-1 1 0,0-1 0,0 0 0,0 0 0,-1 0 0,-4 9 1,6-15-45,0 1 0,0-1 0,0 1 0,0-1 0,0 1 1,0-1-1,0 0 0,0 1 0,-1-1 0,1 0 1,0 1-1,0-1 0,-1 1 0,1-1 0,0 0 1,0 1-1,-1-1 0,1 0 0,0 0 0,-1 1 1,1-1-1,0 0 0,-1 0 0,1 1 0,0-1 0,-1 0 1,1 0-1,-1 0 0,1 0 0,0 0 0,-1 0 1,1 1-1,-1-1 0,1 0 0,-1 0 0,1 0 1,0-1-1,-1 1 0,1 0 0,-1 0 0,1 0 1,-1 0-1,1 0 0,0 0 0,-1 0 0,1-1 0,0 1 1,-1 0-1,1 0 0,-1-1 0,1 1 0,0 0 1,0 0-1,-1-1 0,1 1 0,0 0 0,-1-1 1,1 1-1,0-1 0,0 1 0,0 0 0,-1-1 1,-11-29 499,-40-174 219,42 162-765,8 35 16,1 4-12,0 0 1,1-1-1,-1 1 0,1 0 0,-1 0 1,1 0-1,0-4 0,0 6 6,1 0 0,-1 1-1,0-1 1,1 1 0,-1-1-1,0 1 1,1-1 0,-1 1 0,1-1-1,-1 1 1,1-1 0,-1 1-1,1 0 1,-1-1 0,1 1 0,-1 0-1,1-1 1,-1 1 0,1 0-1,0 0 1,-1-1 0,1 1-1,0 0 1,-1 0 0,1 0 0,0 0-1,-1 0 1,1 0 0,-1 0-1,1 0 1,0 0 0,-1 0-1,1 0 1,0 1 0,-1-1 0,1 0-1,-1 0 1,1 0 0,0 1-1,0 0 1,11 2-538,11 3-348,0-1 0,46 4 1,-29-9 263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56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69 15419,'0'0'92,"0"0"0,0-1 0,0 1 0,0-1 0,0 1 0,0 0 0,0-1 0,0 1 0,0 0 0,0-1 0,-1 1 0,1-1-1,0 1 1,0 0 0,0-1 0,0 1 0,-1 0 0,1-1 0,0 1 0,0 0 0,-1-1 0,1 1 0,0 0 0,-1 0 0,1-1 0,-1 1 0,1 0-50,0 0 0,-1 0 0,1 0 1,0 0-1,0 1 0,-1-1 0,1 0 1,0 0-1,0 0 0,-1 0 0,1 1 0,0-1 1,0 0-1,0 0 0,-1 0 0,1 1 1,0-1-1,0 0 0,0 0 0,-1 1 1,1-1-1,0 0 0,0 0 0,0 1 1,0-1-1,0 0 0,0 1 0,0-1 1,0 0-1,0 0 0,0 1 0,0-1 1,0 0-1,0 1 0,0-1 0,0 0 1,0 1-1,1 18 256,1 0-1,1-1 1,0 1 0,1-1 0,1 0 0,11 25 0,-6-12-200,-9-27-100,9 19 241,-3-20-10,2-13 26,16-38 199,-18 34-359,0 0 0,0 1 0,1 0 0,17-21 0,-24 33-96,-1 0 1,1 0 0,0 1-1,0-1 1,-1 0 0,1 1-1,0-1 1,0 0-1,0 1 1,0-1 0,0 1-1,0-1 1,0 1 0,0 0-1,0 0 1,0-1 0,0 1-1,2 0 1,-3 0 2,1 0 0,0 0 0,-1 1-1,1-1 1,0 0 0,0 1 0,-1-1 0,1 0 0,-1 1-1,1-1 1,0 1 0,-1-1 0,1 1 0,-1-1 0,1 1 0,-1-1-1,1 1 1,-1 0 0,1 0 0,2 5 13,-1 0 1,0-1-1,0 1 1,-1 0-1,2 6 1,-2-5-10,22 73 77,-22-79-78,-1 0 0,0 0 1,0 0-1,1 0 0,-1 0 1,0-1-1,1 1 0,-1 0 1,1 0-1,-1 0 1,1-1-1,-1 1 0,1 0 1,0-1-1,-1 1 0,1 0 1,0-1-1,1 1 0,-2-1-2,1 1 1,-1-1-1,1 0 0,0-1 0,-1 1 0,1 0 0,-1 0 1,1 0-1,-1 0 0,1 0 0,-1 0 0,0-1 0,1 1 1,-1 0-1,1 0 0,-1-1 0,1 1 0,-1 0 0,0-1 1,1 1-1,-1 0 0,1-1 0,-1 0 0,19-31 83,-19 31-85,33-77 174,-18 40-69,29-53 0,-42 87-102,1 0 0,-1 1 1,1 0-1,-1-1 1,1 1-1,0 0 0,6-5 1,-8 8-4,-1 0 0,1-1 1,-1 1-1,1 0 0,-1 0 1,1-1-1,-1 1 0,1 0 0,-1 0 1,1 0-1,0 0 0,-1 0 0,1 0 1,-1 0-1,1 0 0,-1 0 1,1 0-1,0 0 0,-1 0 0,1 0 1,-1 0-1,2 1 0,-1-1 0,0 1 1,-1 0-1,1 0 0,0 0 1,0 0-1,-1-1 0,1 1 1,0 0-1,-1 0 0,1 0 0,-1 0 1,0 0-1,1 1 0,-1-1 1,0 0-1,1 2 0,2 19 15,0 0-1,-2 40 0,-1-40 62,1 0 0,4 31-1,4-84-68,-2-28-1092,5-28 65,-7 67 554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56.8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15419,'5'93'6134,"15"45"-3783,4 55-2000,-22-240-163,10-46 1,-12 91-191,0 1 1,0 0-1,0-1 0,1 1 1,-1 0-1,0-1 1,1 1-1,-1 0 0,1 0 1,0-1-1,-1 1 1,1 0-1,0 0 0,0 0 1,0 0-1,0 0 0,0 0 1,0 0-1,0 0 1,0 0-1,0 1 0,0-1 1,1 0-1,-1 1 1,2-2-1,-1 2-1,1 0 1,-1 0-1,1 1 1,-1-1-1,1 0 1,-1 1-1,0-1 1,1 1-1,-1 0 1,0 0-1,0 0 1,1 0-1,-1 0 0,2 2 1,5 3 5,0-1 0,0 0 1,0-1-1,1 0 0,0 0 0,17 3 1,-24-7-4,0 1 1,1-1 0,-1 0 0,1 0 0,-1 0 0,0-1 0,1 1 0,-1-1 0,0 0 0,0 0 0,1 0-1,-1 0 1,0-1 0,0 1 0,0-1 0,0 0 0,-1 0 0,1 0 0,0 0 0,-1 0 0,1 0 0,-1-1-1,0 1 1,3-6 0,-1 3 4,-1-1-1,0 0 1,0 1-1,-1-1 1,0-1-1,0 1 1,0 0-1,-1 0 1,0-1-1,0 1 0,0-1 1,-1 1-1,-1-13 1,1 19-4,0-1-1,0 0 1,1 1 0,-1-1-1,0 0 1,0 0 0,0 1-1,0-1 1,-1 0 0,1 1-1,0-1 1,0 0 0,0 1-1,-1-1 1,1 0 0,0 1-1,0-1 1,-1 0 0,1 1-1,-1-1 1,1 1 0,-1-1-1,0 0 1,0 1 0,1 0 0,-1 1 0,0-1 0,1 0 0,-1 1 0,1-1-1,-1 1 1,1-1 0,-1 1 0,1-1 0,-1 1 0,1-1 0,-1 1 0,1-1 0,-1 1 0,1 0 0,-1 1-1,-15 36 12,11-18 30,1 0 0,1 0 1,0 0-1,2 0 0,1 36 0,0-55-34,0 0-1,0 0 1,0 0-1,0-1 1,0 1-1,0 0 0,0 0 1,0 0-1,0 0 1,1 0-1,-1 0 1,0 0-1,1 0 0,-1 0 1,1 0-1,-1 0 1,1-1-1,-1 1 1,1 0-1,0 0 1,-1-1-1,1 1 0,0 0 1,-1-1-1,1 1 1,0-1-1,0 1 1,0-1-1,0 1 1,0-1-1,0 0 0,-1 1 1,1-1-1,0 0 1,0 0-1,2 1 1,2-2 18,-1 0 1,0 0 0,0 0-1,1-1 1,-1 1 0,8-5 0,-2 1-35,2-1 30,0 2 0,17-6-1,-25 9-21,0 1-1,0-1 1,0 0 0,0 1-1,0 0 1,-1 0-1,1 0 1,0 1 0,0-1-1,0 1 1,0 0 0,4 1-1,-8-2 4,0 0-1,0 0 1,1 0-1,-1 0 1,0 0-1,0 0 1,0 0-1,1 0 1,-1 0-1,0 0 1,0 0-1,0 0 1,0 0-1,1 0 1,-1 0-1,0 0 1,0 0 0,0 0-1,0-1 1,1 1-1,-1 0 1,0 0-1,0 0 1,0 0-1,0 0 1,0-1-1,1 1 1,-1 0-1,0 0 1,0 0-1,0 0 1,0-1-1,0 1 1,0 0-1,0 0 1,0 0-1,0-1 1,0 1 0,0 0-1,0 0 1,0 0-1,0-1 1,0 1-1,0 0 1,0 0-1,0 0 1,0-1-1,0 1 1,0 0-1,0 0 1,0 0-1,0 0 1,0-1-1,-1 1 1,1 0-1,-3-14 55,2 13-43,-28-100 361,29 101-378,0-1 0,0 1 1,0 0-1,0-1 0,0 1 0,0 0 0,0-1 1,0 1-1,0-1 0,0 1 0,0 0 0,0-1 1,0 1-1,1-1 0,-1 1 0,0 0 0,0-1 1,0 1-1,1 0 0,-1 0 0,0-1 0,1 1 1,-1 0-1,0-1 0,0 1 0,1 0 0,-1 0 1,0 0-1,1-1 0,-1 1 0,0 0 1,1 0-1,-1 0 0,1 0 0,-1 0 0,0 0 1,1 0-1,-1-1 0,1 1 0,-1 0 0,0 1 1,1-1-1,-1 0 0,1 0 0,-1 0 0,0 0 1,1 0-1,-1 0 0,1 1 0,26 5-436,-19-4 155,2 0-172,-1 0-1,1-1 1,0 0 0,-1-1-1,12 0 1,-10-3-165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57.4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 14867,'19'2'1104,"-4"1"-1264,1-2 112,7-4 560,2-5-223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57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1 165 16211,'9'8'553,"-1"1"0,0 1-1,0 0 1,-1 0 0,-1 0-1,1 1 1,8 21 0,25 83 1002,-40-113-1542,40 158 797,-26-97-464,-9-50-104,-3-17 165,0-23-21,-4-87 100,0 27-446,3 0 0,18-120 1,-18 200-49,10-39-33,-10 43 35,-1 1 0,1-1 0,1 1-1,-1-1 1,0 1 0,0 0 0,1 0 0,-1 0 0,1-1 0,0 2 0,0-1 0,0 0 0,0 0 0,4-2 0,-5 3 3,-1 1 0,1-1-1,0 1 1,0 0 0,0-1 0,0 1 0,0 0 0,0 0 0,-1 0 0,1-1 0,0 1 0,0 0 0,0 0 0,0 1 0,0-1 0,0 0-1,0 0 1,0 0 0,0 1 0,-1-1 0,1 0 0,0 1 0,0-1 0,0 0 0,-1 1 0,1-1 0,0 1 0,0 0 0,-1-1 0,1 1-1,0 0 1,-1-1 0,1 1 0,-1 0 0,1-1 0,-1 1 0,1 0 0,-1 0 0,0 0 0,1 0 0,-1 0 0,0-1 0,0 1 0,1 0 0,-1 1-1,1 3-6,0-1 0,0 1 0,0 0 0,-1 0-1,0-1 1,0 1 0,0 6 0,-2-2 0,-1 0-1,1 0 1,-1 0-1,-1 0 1,0-1-1,0 1 1,-1-1 0,-8 12-1,-6 5 41,-28 26-1,27-30-1084,-21 29 0,39-46-695,4-4 1262,5-5 119,5-5-495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39:59.2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1 589 16916,'0'0'49,"0"-1"1,1 1-1,-1 0 1,0 0 0,0 0-1,1 0 1,-1 0-1,0 0 1,0 0 0,1-1-1,-1 1 1,0 0-1,0 0 1,1 0 0,-1 0-1,0 0 1,1 0-1,-1 0 1,0 0-1,0 1 1,1-1 0,-1 0-1,0 0 1,0 0-1,1 0 1,-1 0 0,0 0-1,0 0 1,1 1-1,-1-1 1,0 0 0,0 0-1,0 0 1,1 1-1,-1-1 1,0 0 0,5 14 862,-4 26-104,-1-28-221,22 195 2780,-14-179-2938,-8-28-422,0 1 1,1-1-1,-1 0 1,0 0-1,0 0 1,0 1-1,0-1 1,0 0-1,0 0 1,1 0-1,-1 1 1,0-1-1,0 0 1,0 0-1,1 0 1,-1 0 0,0 1-1,0-1 1,0 0-1,1 0 1,-1 0-1,0 0 1,0 0-1,1 0 1,-1 0-1,0 0 1,0 0-1,0 0 1,1 0-1,-1 0 1,0 0 0,0 0-1,1 0 1,6-14 175,-2-12-111,-2 0 0,-1 0-1,-1-48 1,-2 41-108,1 23 13,1 3-21,-1 0-1,0 0 1,-1 0 0,1 0 0,-1 1-1,-1-1 1,-3-12 0,6 53-303,2-19 327,-2-8 9,0 0 1,0 0-1,1 0 1,0 0 0,0 0-1,1-1 1,-1 1-1,2-1 1,-1 1 0,7 8-1,-9-14 11,0 0 1,-1 0-1,1-1 0,0 1 0,0 0 0,0-1 0,0 1 1,0 0-1,0-1 0,0 0 0,0 1 0,0-1 0,0 1 1,0-1-1,0 0 0,1 0 0,-1 0 0,0 0 0,0 0 1,0 0-1,0 0 0,0 0 0,1 0 0,-1 0 0,0 0 1,0-1-1,0 1 0,0-1 0,0 1 0,0-1 0,0 1 1,0-1-1,0 1 0,0-1 0,0 0 0,0 1 0,-1-1 1,1 0-1,1-1 0,4-5 5,-1 1 0,0-1 0,0 1 0,4-11 0,-8 16-5,14-27 19,-1 0 0,-1-1-1,-1-1 1,-2 0 0,-1 0-1,-2-1 1,5-32 0,-11 38-34,-1 25 14,0 0 0,0 0 0,0 0 0,0-1 0,0 1-1,0 0 1,0 0 0,1 0 0,-1-1 0,0 1 0,0 0 0,0 0 0,-1-1 0,1 1 0,0 0 0,0 0-1,0-1 1,0 1 0,0 0 0,0 0 0,0 0 0,0-1 0,0 1 0,0 0 0,-1 0 0,1 0-1,0 0 1,0-1 0,0 1 0,0 0 0,-1 0 0,1 0 0,0 0 0,0 0 0,0-1 0,-1 1 0,1 0-1,-6 8-30,-3 14-7,0 16 46,2 0 1,2 1 0,1-1 0,2 1 0,2 0-1,6 53 1,-6-91-7,1 7 14,1 0 1,-1 1 0,5 10-1,-6-18-13,0 0 0,0 1 0,1-1 0,-1 0 0,1 0 0,-1 0 0,1 0 0,0 1 0,-1-1 0,1 0 0,0 0 0,0 0 1,-1 0-1,1-1 0,0 1 0,0 0 0,0 0 0,0 0 0,0-1 0,1 1 0,-1 0 0,0-1 0,0 1 0,0-1 0,0 0 0,1 1 0,-1-1 0,0 0 0,0 0 0,1 0 0,-1 0 0,2 0 0,1-1-29,-1 0 1,1-1-1,0 0 0,-1 1 1,1-2-1,-1 1 1,1 0-1,-1-1 1,0 1-1,0-1 1,0 0-1,2-3 1,33-44-504,-28 35 320,130-200-3113,-118 175 2142,-2-1-1,-2 0 1,20-69 0,-36 102 990,0 0 1,-1-1-1,1-15 0,-2 23 190,0 0-1,0 0 0,0 0 0,0 0 0,0 0 1,-1 0-1,1 0 0,0 1 0,0-1 0,-1 0 0,1 0 1,-1 0-1,1 0 0,-1 0 0,1 0 0,-1 1 0,0-2 1,0 2 21,0-1 0,1 1 0,-1 0 0,0 0 0,0 0 1,1 0-1,-1 0 0,0 0 0,0 0 0,1 0 0,-1 0 1,0 0-1,0 0 0,1 1 0,-1-1 0,0 0 0,1 0 1,-1 1-1,0-1 0,1 1 0,-1-1 0,0 0 0,1 1 1,-1-1-1,1 1 0,-1 0 0,0 0 0,-7 7 295,1 1 0,-1 1 0,2-1-1,-1 1 1,1 0 0,1 1 0,0-1-1,-6 18 1,6-15-58,-14 30 463,2 1 0,2 1-1,2 0 1,2 1 0,-6 55 0,17-91-617,-1 0 1,1 0-1,1 0 1,2 15-1,-3-23-89,0-1 0,1 1 0,-1 0 0,1-1 0,0 1 0,-1 0 0,1-1 0,0 1 0,0-1 0,0 1 0,0-1 0,0 0 0,1 1 0,0 0 0,0-1-8,-1-1 0,0 1 1,0-1-1,0 1 1,0-1-1,0 0 0,1 1 1,-1-1-1,0 0 0,0 0 1,0 0-1,1 0 1,-1 0-1,0 0 0,0 0 1,0-1-1,1 1 1,-1 0-1,0-1 0,0 1 1,0-1-1,0 1 0,2-2 1,2-1-4,0 0 0,0-1 1,-1 0-1,1 0 0,-1 0 1,0 0-1,0-1 0,0 1 1,-1-1-1,7-11 0,-2 1 0,0-1 0,8-26 0,-12 30-8,0 0 1,-1 0-1,-1 0 0,0-1 1,-1 1-1,0 0 0,-1-1 1,0 1-1,-4-23 0,4 34 4,0 0 0,0 0 0,0 0 0,-1 0 0,1 0-1,0 0 1,-1 0 0,1 0 0,0 0 0,-1 0 0,0 0-1,1 0 1,-1 1 0,1-1 0,-1 0 0,0 0 0,0 0-1,0 1 4,1 0-1,-1 0 1,1 0-1,0 0 1,-1 0-1,1 0 1,0 0-1,-1 0 1,1 0-1,-1 0 1,1 0-1,0 1 1,-1-1-1,1 0 1,0 0-1,-1 0 1,1 0-1,-1 1 1,1-1-1,0 0 0,0 0 1,-1 1-1,1-1 1,0 0-1,-1 1 1,1-1-1,0 1 1,-3 2 20,1 0-1,0 1 1,1-1 0,-1 1 0,1 0 0,-1 0-1,0 4 1,0 7 66,0 1 0,1 0 0,1-1 0,0 1 0,1-1 0,1 1-1,0-1 1,1 1 0,1-1 0,0 0 0,7 14 0,-11-26-75,1-1 1,0 0-1,0 0 0,0 0 0,0 1 1,0-1-1,0 0 0,1 0 0,-1-1 1,1 1-1,-1 0 0,1 0 0,0-1 1,0 1-1,0-1 0,0 1 0,0-1 1,0 0-1,0 0 0,0 0 1,0 0-1,1 0 0,-1-1 0,0 1 1,1 0-1,-1-1 0,0 0 0,1 0 1,-1 0-1,0 0 0,1 0 0,-1 0 1,1 0-1,-1-1 0,5-1 0,2-1-3,-1-1 0,1-1 0,-1 0 0,0 0 0,0-1 0,-1 0 0,1 0 0,-1 0 0,-1-1 0,10-12-1,8-12-4,23-42-1,-39 59-5,-5 10-3,10-16-29,-2 1 0,0-2 0,-1 1 0,13-40 0,-63 163 232,28-66-2,2-6 239,-11 50 1,22-70-54,5-16-180,6-15-58,101-232-516,-97 214-12,-29 74 398,2 0 1,1 1-1,2 0 0,2 0 1,-2 56-1,8-92-11,1 29 115,0-29-115,-1-1 1,0 1 0,0-1 0,0 1-1,0-1 1,0 1 0,1-1-1,-1 1 1,0 0 0,1-1-1,-1 1 1,0-1 0,1 0-1,-1 1 1,0-1 0,1 1-1,-1-1 1,1 0 0,-1 1-1,1-1 1,-1 0 0,1 1-1,-1-1 1,1 0 0,-1 0 0,1 1-1,-1-1 1,1 0 0,-1 0-1,1 0 1,0 0 0,-1 0-1,1 0 1,-1 0 0,1 0-1,0 0 1,-1 0 0,1 0-1,-1 0 1,1 0 0,-1-1-1,1 1 1,-1 0 0,1 0-1,-1-1 1,1 1 0,-1 0 0,1-1-1,7-4-8,-2 0-1,1-1 0,-1 0 1,0 0-1,0 0 0,0-1 1,7-10-1,6-7-114,-5 6 20,3-2-126,0 0 0,2 0 0,34-27 0,-52 46 196,1 0 0,-1 0 0,1 0 0,-1 0 0,1 0-1,0 0 1,0 0 0,-1 1 0,1-1 0,0 1 0,0-1 0,0 1 0,0-1-1,0 1 1,2 0 0,-3 1 21,0-1 0,0 0 0,0 1 0,0-1 0,-1 1 0,1 0 0,0-1 0,0 1 0,0 0 0,-1-1 0,1 1 0,0 0 0,-1 0 0,1 0 0,-1 0 0,1 0 1,-1 0-1,1-1 0,-1 1 0,0 0 0,1 0 0,-1 0 0,0 0 0,0 0 0,0 1 0,0-1 0,0 1 0,0-1 15,0 0 0,0 0 1,0 0-1,1 0 0,-1-1 1,0 1-1,0 0 0,0 0 0,1 0 1,-1-1-1,1 1 0,-1 0 1,0 0-1,1-1 0,-1 1 0,1 0 1,0 0-1,0-1-1,-1 0 0,0 0 0,1 0 0,-1 1-1,0-1 1,1 0 0,-1 0 0,1 0 0,-1 0 0,0 0 0,1 0 0,-1 0 0,1-1-1,-1 1 1,0 0 0,1 0 0,-1 0 0,1 0 0,-1 0 0,0-1 0,1 1-1,-1 0 1,0 0 0,1 0 0,-1-1 0,23-25 231,-17 18-214,17-22 69,-2-2 0,-1-1 0,27-59 0,32-109-281,-63 152 53,-13 33 30,-9 29-87,-17 48 589,2 1 1,3 0-1,-19 129 0,36-182-310,0 0 0,1 0 0,0 0-1,1 16 1,-1-24-87,0 1 0,0-1 1,1 0-1,-1 1 0,0-1 0,1 0 1,-1 1-1,1-1 0,-1 0 0,1 1 1,-1-1-1,1 0 0,0 0 0,0 0 1,0 0-1,0 1 0,0-1 0,0 0 0,0-1 1,0 1-1,0 0 0,0 0 0,0 0 1,0-1-1,1 1 0,-1 0 0,0-1 1,1 1-1,-1-1 0,0 0 0,1 1 1,-1-1-1,0 0 0,1 0 0,-1 0 1,1 0-1,-1 0 0,0 0 0,1 0 1,1-1-1,-2 1-8,-1 0 0,1 0 0,-1 0 0,1 0 0,0 0 1,-1 0-1,1-1 0,-1 1 0,1 0 0,-1 0 0,1-1 0,-1 1 0,1 0 0,-1 0 0,1-1 1,-1 1-1,1-1 0,-1 1 0,1 0 0,-1-1 0,0 1 0,1-1 0,-1 1 0,0-1 0,1 1 1,-1-1-1,0 1 0,0-1 0,1 1 0,-1-1 0,0 0 0,0 1 0,0-1 0,0 1 0,0-1 1,0 0-1,0 1 0,0-1 0,0 1 0,0-1 0,0 0 0,0 1 0,0-1 0,0 1 0,-1-1 1,1 1-1,0-1 0,0 1 0,-1-1 0,1 1 0,0-1 0,-1 1 0,1-1 0,-1 1 0,1-1 1,0 1-1,-1 0 0,1-1 0,-1 1 0,1 0 0,-1-1 0,1 1 0,-1 0 0,0 0 1,1-1-1,-2 1 0,-77-30-282,58 23 285,1 0 0,0-1 0,0-1 1,-18-12-1,36 20 12,1 0 0,-1 0 0,1 0 0,-1 0 0,1 0 0,0 0 0,-1-1 0,1 1 0,0 0 1,0-1-1,0 1 0,0-1 0,0 1 0,0-1 0,0 1 0,1-1 0,-1 0 0,1 0 0,-1 1 0,1-1 0,-1-2 1,2 2 2,-1 0 1,0 1-1,1-1 1,0 0-1,-1 1 1,1-1-1,0 1 1,0-1-1,0 1 1,0-1 0,0 1-1,0 0 1,0 0-1,0-1 1,1 1-1,-1 0 1,0 0-1,1 0 1,-1 0-1,1 0 1,-1 1 0,3-2-1,27-11 32,1 1 0,0 2-1,67-13 1,-36 9-963,-55 12 673,-6 2 192,-1 0 0,1 0 0,0-1 0,0 1 0,0 0 0,-1-1 1,1 0-1,0 1 0,-1-1 0,1 0 0,-1 0 0,1 0 0,-1 0 0,1 0 0,-1 0 0,1-1 1,1-1-1,-3 3 48,0 0 0,0-1-1,0 1 1,0 0 0,0 0 0,0 0 0,1-1 0,-1 1 0,0 0 0,0 0 0,0-1 0,0 1-1,0 0 1,0 0 0,0-1 0,0 1 0,0 0 0,0 0 0,0 0 0,0-1 0,0 1 0,0 0 0,-1 0-1,1-1 1,0 1 0,0 0 0,0 0 0,0 0 0,0-1 0,0 1 0,-1 0 0,1 0 0,0 0 0,0 0-1,0-1 1,0 1 0,-1 0 0,1 0 0,0 0 0,0 0 0,0 0 0,-1 0 0,1-1 0,-27-9-525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0:00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27 287 14979,'-2'-8'1174,"2"7"-1007,0-1 0,0 1 0,-1-1 0,1 1 0,0-1 0,-1 1-1,0-1 1,1 1 0,-1-1 0,0 1 0,1-1 0,-1 1 0,0 0 0,0 0 0,0-1 0,-2 0 0,3 2-80,-1 0-1,1 0 1,-1 0 0,1 0 0,-1 0-1,1 1 1,0-1 0,-1 0 0,1 0-1,0 1 1,-1-1 0,1 0 0,0 1 0,-1-1-1,1 0 1,0 1 0,0-1 0,-1 0-1,1 1 1,0-1 0,0 1 0,0-1 0,0 0-1,0 1 1,-1-1 0,1 1 0,0-1-1,0 0 1,0 1 0,0-1 0,0 1 0,0-1-1,0 1 1,-2 20 761,2-21-775,-2 14 52,2 1-1,0-1 1,0 0-1,1 0 1,1 0 0,1 0-1,0 0 1,0 0-1,7 14 1,-10-27-124,1 1-1,-1-1 1,1 0 0,0 1-1,-1-1 1,1 0 0,0 0-1,0 0 1,0 0 0,0 0-1,0 1 1,0-2 0,0 1-1,0 0 1,0 0 0,0 0 0,0 0-1,1-1 1,-1 1 0,0-1-1,1 1 1,-1-1 0,2 1-1,-1-1 3,0 0-1,0 0 1,0-1-1,-1 1 1,1-1-1,0 1 1,0-1-1,0 0 1,-1 1-1,1-1 1,-1 0-1,1 0 1,0 0-1,-1 0 1,2-3-1,5-3 13,-1-1 0,0 1 0,-1-2 0,0 1-1,7-13 1,12-32 97,28-80 0,-15 32-10,-38 101-102,0 0 0,0 0 0,0 0 0,0 0 0,0 1 0,0-1 0,0 0 0,0 0 0,0 0 0,0 0 0,0 0 0,0 0 1,0 0-1,0 0 0,0 0 0,0 0 0,0 0 0,0 0 0,0 0 0,0 1 0,0-1 0,0 0 0,0 0 0,0 0 0,0 0 1,0 0-1,0 0 0,0 0 0,0 0 0,0 0 0,0 0 0,0 0 0,0 0 0,1 0 0,-1 0 0,0 0 0,0 0 0,0 0 0,0 0 1,0 0-1,0 0 0,0 0 0,0 0 0,0 0 0,0 1 0,0-1 0,0 0 0,0 0 0,1 0 0,-1-1 0,0 1 0,0 0 1,0 0-1,0 0 0,0 0 0,0 0 0,0 0 0,0 0 0,2 14 4,-1 16 1,-3 39-5,1 75 12,2-115 4,1 0 0,12 52 0,-13-77 6,0 0-1,0 0 1,1 0 0,-1 0 0,1 0-1,0-1 1,3 5 0,-4-7-10,-1 0 0,1 0 0,0-1 0,0 1 0,-1 0 0,1-1 0,0 1 0,0 0 0,0-1 0,-1 1 1,1-1-1,0 0 0,0 1 0,0-1 0,0 0 0,0 1 0,0-1 0,0 0 0,0 0 0,0 0 0,0 0 0,0 0 0,0 0 0,0 0 0,0 0 0,0 0 0,0 0 1,0-1-1,0 1 0,0 0 0,0-1 0,0 1 0,0-1 0,0 1 0,-1-1 0,3-1 0,3-2 40,-1-1 0,1 0 0,-1 0-1,0 0 1,0-1 0,-1 0 0,5-7 0,26-50 241,-23 39-195,17-33 79,-2-2 0,-2 0 1,26-100-1,-49 151-187,-1 0-1,0 1 1,0-15-1,-1 22 10,0-1 0,0 1 0,0 0-1,0 0 1,0-1 0,0 1 0,0 0-1,0 0 1,0-1 0,0 1 0,0 0 0,0 0-1,0 0 1,0-1 0,0 1 0,0 0 0,0 0-1,0-1 1,0 1 0,0 0 0,0 0 0,0 0-1,-1-1 1,1 1 0,0 0 0,0 0 0,0 0-1,0-1 1,-1 1 0,1 0 0,0 0 0,0 0-1,0 0 1,-1 0 0,1 0 0,0-1 0,0 1-1,0 0 1,-1 0 0,1 0 0,0 0 0,-12 19-68,6-2 52,0 1 0,1 0 0,2 0 1,-1 0-1,2 0 0,0 0 0,2 0 1,1 28-1,-1-44 19,0 0 0,0 0-1,1-1 1,-1 1 0,0 0 0,1 0-1,-1 0 1,1 0 0,0 0 0,0 0-1,0-1 1,0 1 0,0 0 0,0-1 0,0 1-1,0 0 1,0-1 0,1 0 0,-1 1-1,1-1 1,1 2 0,-1-3 0,0 1 0,0-1 0,0 0 0,0 0 0,0 1 0,0-1 0,0-1 0,-1 1 0,1 0 0,0 0 0,0-1-1,0 1 1,0-1 0,0 0 0,-1 1 0,1-1 0,0 0 0,-1 0 0,1 0 0,0 0 0,-1 0 0,2-2 0,13-10 17,0 0 0,0-2 0,20-24 0,36-55 26,-52 67-50,0-7-15,-19 33 19,-1 0 0,1 1 0,-1-1-1,0 0 1,1 0 0,-1 1 0,0-1 0,0 0-1,0 0 1,0 1 0,0-1 0,0 0-1,0 0 1,0 0 0,0 1 0,0-1 0,0-2-1,-1 3 1,0 0-1,1-1 1,-1 1-1,1 0 0,-1 0 1,0 0-1,1-1 0,-1 1 1,0 0-1,1 0 1,-1 0-1,0 0 0,1 0 1,-1 0-1,0 0 1,1 0-1,-1 0 0,0 0 1,1 1-1,-1-1 0,0 0 1,1 0-1,-1 1 1,1-1-1,-1 0 0,0 1 1,-7 3-8,0 0 1,1 1-1,-1 0 0,1 0 1,1 0-1,-12 13 1,-34 42-35,43-48 37,0 0 0,1 1 0,-10 20 0,16-29 6,1 0-1,-1 0 1,1 0-1,-1 0 1,1 1-1,0-1 1,1 0-1,-1 1 1,1-1-1,0 1 1,0-1-1,0 1 1,0-1-1,1 0 1,0 1-1,1 4 1,0-6 0,-1-1 1,1 0-1,0 1 1,0-1-1,0 0 1,0 0-1,0 0 0,0 0 1,0 0-1,1-1 1,-1 1-1,1-1 0,-1 0 1,1 1-1,-1-1 1,1 0-1,0 0 1,0-1-1,-1 1 0,1-1 1,0 1-1,0-1 1,5 0-1,4 0 3,0 0-1,0-1 1,0 0-1,15-4 1,13-8 10,-33 10-15,0 1 0,0-1 0,-1 1 0,2 0 1,-1 1-1,0-1 0,0 2 0,0-1 0,0 1 0,1 0 0,10 1 0,-16 0 2,0 0-1,0 0 0,-1 0 0,1 0 0,0 1 1,-1-1-1,1 0 0,-1 1 0,1-1 0,-1 1 1,0 0-1,0-1 0,0 1 0,0 0 0,0 0 1,0 0-1,0-1 0,0 1 0,-1 0 0,1 3 1,7 44-25,-7-43 25,1 17 164,-2-21 48,-1-5 32,-2-37 224,1-14-571,2 0 0,3 0 0,10-56 0,-13 110 100,9-31-727,-9 30 693,0 1 0,1-1 1,-1 1-1,0 0 1,0-1-1,0 1 0,0-1 1,0 1-1,1 0 0,-1-1 1,0 1-1,0 0 1,1-1-1,-1 1 0,0 0 1,1-1-1,-1 1 1,0 0-1,1 0 0,-1-1 1,0 1-1,1 0 1,-1 0-1,0 0 0,1-1 1,-1 1-1,1 0 0,-1 0 1,1 0-1,-1 0 1,0 0-1,1 0 0,-1 0 1,1 0-1,-1 0 1,1 0-1,-1 0 0,0 0 1,1 0-1,-1 0 1,1 0-1,-1 1 0,0-1 1,1 0-1,-1 0 0,1 0 1,-1 1-1,0-1 1,1 0-1,-1 0 0,0 1 1,1-1-1,-1 0 1,0 1-1,0-1 0,1 0 1,-1 1-1,0-1 0,0 1 1,0-1-1,1 0 1,-1 1-1,0 0 0,2 2-192,2 3-575,0 0 1,0 0-1,10 9 0,-13-13 677,1-1-1,-1 0 0,1 1 1,0-1-1,0 0 1,-1 0-1,1 0 1,0 0-1,0-1 1,0 1-1,0 0 0,0-1 1,0 1-1,0-1 1,0 0-1,0 0 1,1 0-1,2 0 1,14-5-756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0.7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308 2 12883,'0'0'35,"0"0"1,1 0 0,-1 0-1,0-1 1,0 1-1,0 0 1,1 0 0,-1 0-1,0 0 1,0 0-1,1 0 1,-1 0 0,0 0-1,1 0 1,-1 0-1,0 0 1,0 0-1,1 0 1,-1 0 0,0 0-1,0 0 1,1 0-1,-1 0 1,0 0 0,1 0-1,-1 0 1,0 0-1,0 0 1,1 0 0,-1 1-1,0-1 1,0 0-1,0 0 1,1 0 0,-1 0-1,0 1 1,0-1-1,0 0 1,1 0 0,-1 1-1,0-1 1,0 0-1,0 0 1,0 1 0,0 17 732,-11 21 693,-36 65-355,-83 133 1,19-41 490,110-193-1539,-14 31 353,15-33-390,-1 0 0,1 0 0,0 0 0,-1 0 0,1 0 0,0 0 0,0-1 0,0 1 0,0 0 0,0 0 0,0 0 0,0 0 0,0 0 0,0 0 0,0 0 0,0 0 0,1 0 0,-1 0 0,0 0 0,1 0 0,-1 0 0,1 0 0,-1 0 0,1-1 0,-1 1 0,1 0 0,0 0 0,-1-1 0,1 1 0,0 0 0,-1-1 0,2 1 0,1 0 20,0 0 0,0 0-1,1 0 1,-1-1 0,0 1 0,0-1-1,0 0 1,0 0 0,1 0 0,-1-1-1,0 1 1,4-2 0,40-13 241,-40 12-238,386-154 79,-283 111-338,-42 18 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0:06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242 481 7034,'12'-9'1340,"-10"7"-630,0 0-1,1 1 1,-1-1 0,1 1 0,-1-1-1,1 1 1,0 0 0,0 0 0,3-1-1,-6 1-635,1 1-1,-1 0 1,0 0-1,1 0 0,-1-1 1,0 1-1,0 0 1,1 0-1,-1-1 0,0 1 1,0 0-1,1-1 1,-1 1-1,0 0 0,0-1 1,0 1-1,0 0 1,1-1-1,-1 1 0,0 0 1,0-1-1,0 1 1,0-1-1,0 1 0,0 0 1,0-1-1,0 1 1,0 0-1,0-1 0,0 1 1,0-1-1,-1 1 1,1 0-1,0-1 0,0 1 1,0 0-1,0-1 1,0 1-1,-1 0 0,1-1 1,0 1-1,0 0 1,-1 0-1,1-1 0,0 1 1,-1 0-1,1 0 1,-1-1-1,-13-16 1259,5 10-997,0 0-1,-1 0 0,0 1 0,0 1 0,-1-1 1,0 2-1,-11-5 0,15 7-234,-1 0 1,1 0-1,-1 0 1,0 1-1,0 0 0,0 0 1,1 1-1,-1 0 0,0 1 1,0-1-1,-11 4 1,15-3-76,0 1-1,0 0 1,0 1 0,0-1 0,1 0 0,-1 1 0,0 0 0,1 0 0,0 0 0,0 1 0,0-1 0,0 0 0,1 1 0,-1 0 0,1 0 0,0 0 0,0 0 0,0 0 0,1 0 0,-1 0 0,1 1 0,-1 6 0,-1 5-4,1-1 0,0 1 1,2 0-1,-1 0 0,3 17 0,-1-26-23,0-1-1,0 1 1,0-1 0,1 0-1,0 1 1,0-1 0,4 8-1,-6-13 3,1 0-1,0 0 0,0 0 1,-1 1-1,1-1 0,0 0 0,0 0 1,0 0-1,0 0 0,0-1 0,0 1 1,1 0-1,-1 0 0,0-1 0,0 1 1,0 0-1,1-1 0,-1 1 0,0-1 1,1 0-1,-1 1 0,1-1 1,-1 0-1,0 0 0,1 0 0,-1 0 1,0 0-1,1 0 0,-1 0 0,1-1 1,-1 1-1,0 0 0,1-1 0,-1 1 1,0-1-1,0 1 0,1-1 1,-1 0-1,2-1 0,9-5-1,-1-2 0,1 1 0,-1-2 0,-1 1 0,0-2 0,14-17 0,49-76 8,-68 97-5,24-38 13,-2-1 0,-1-1 0,-3-1 0,-2-2 0,22-77 0,-41 120-8,0-1 0,-1 1 0,0 0 0,0 0 0,-1-1 0,0 1 0,-1-8 0,1 14-5,0 1 0,0 0 0,0-1 0,0 1 0,0 0 0,0-1 0,0 1 0,-1 0 0,1 0 0,0-1 0,0 1 0,0 0 0,0-1 0,0 1 0,-1 0 0,1 0-1,0-1 1,0 1 0,-1 0 0,1 0 0,0 0 0,0-1 0,-1 1 0,1 0 0,0 0 0,0 0 0,-1 0 0,1-1 0,0 1 0,-1 0 0,1 0 0,0 0 0,0 0 0,-1 0 0,1 0 0,0 0-1,-1 0 1,0 0 0,-10 8 46,4 0-6,1 1 0,0 0 0,1 0 0,-1 0 0,-5 15 0,-17 57 219,22-65-206,-2 7 62,2 1-1,0-1 1,1 1-1,2 0 0,-2 34 1,5-56-107,0 0 0,0 1 0,0-1 0,1 0 0,-1 0 0,0 0 0,1 0 0,0 1 0,-1-1 0,1 0 0,0 0 0,0 0 0,0 0 0,1-1 0,-1 1 0,0 0 0,1 0 0,-1-1 0,1 1 0,-1-1 0,1 1 0,0-1 0,3 2 1,2 0-46,0 0 1,0-1 0,0 0 0,0 0 0,14 1 0,-16-3-195,1 1 0,-1 0 0,1 0 0,-1 0-1,1 1 1,-1-1 0,1 1 0,-1 1 0,0-1 0,0 1 0,6 4-1,-10-6 183,0 0-73,1 1 0,0-1 1,-1 1-1,1 0 0,-1 0 0,0-1 0,1 1 0,1 4 0,-1 2-624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0:06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56 223 12011,'3'0'456,"0"-1"1,0 0-1,-1 0 1,1 0 0,0 0-1,-1-1 1,1 1 0,-1-1-1,0 1 1,1-1 0,-1 0-1,0 0 1,0 0-1,0 0 1,0 0 0,-1-1-1,1 1 1,-1 0 0,1-1-1,-1 1 1,0-1-1,0 0 1,0 1 0,1-6-1,-2 7-443,0 1 0,0 0-1,0 0 1,0-1 0,0 1-1,0 0 1,0-1 0,0 1-1,0 0 1,0-1-1,0 1 1,0 0 0,0 0-1,0-1 1,0 1 0,-1 0-1,1 0 1,0-1 0,0 1-1,0 0 1,-1 0 0,1-1-1,0 1 1,0 0 0,0 0-1,-1 0 1,1 0-1,0-1 1,-1 1 0,1 0-1,0 0 1,0 0 0,-1 0-1,1 0 1,0 0 0,-1 0-1,1 0 1,0 0 0,0 0-1,-1 0 1,1 0 0,0 0-1,-1 0 1,1 0-1,0 0 1,0 0 0,-1 0-1,1 0 1,0 0 0,-1 1-1,1-1 1,0 0 0,0 0-1,-1 0 1,1 1 0,-20 8 77,14-2-84,-1 1 0,1-1 0,0 1 0,1 0-1,0 1 1,0-1 0,1 1 0,0 0 0,-3 11 0,2-1 0,0-1 0,1 1 1,-2 33-1,6-52-5,0 31 15,0-31-15,0 1 0,0 0 0,0-1 0,0 1 0,0-1 0,0 1 1,0 0-1,1-1 0,-1 1 0,0-1 0,0 1 0,0-1 1,1 1-1,-1 0 0,0-1 0,0 1 0,1-1 0,-1 1 0,1-1 1,-1 0-1,0 1 0,1-1 0,-1 1 0,1-1 0,-1 0 0,1 1 1,-1-1-1,1 0 0,-1 1 0,1-1 0,-1 0 0,1 0 1,0 0-1,-1 1 0,1-1 0,-1 0 0,1 0 0,0 0 0,-1 0 1,1 0-1,-1 0 0,1 0 0,0 0 0,-1 0 0,2-1 1,4-3 5,1-1 1,-1 0 0,-1 0 0,1-1 0,-1 0 0,0 1 0,0-2 0,0 1 0,6-13 0,-4 8-3,44-80 24,-36 62-17,31-45 1,-45 73-11,-1 0-1,0 0 0,1 1 1,-1-1-1,1 1 0,-1-1 1,1 0-1,-1 1 0,1-1 1,0 1-1,-1-1 0,1 1 1,0-1-1,-1 1 1,1 0-1,0-1 0,1 1 1,-2 0 0,0 0 0,0 0 0,1 1 1,-1-1-1,0 0 0,0 0 0,1 1 1,-1-1-1,0 0 0,0 0 0,0 1 1,1-1-1,-1 0 0,0 1 0,0-1 1,0 0-1,0 1 0,0-1 0,0 0 1,0 1-1,0-1 0,0 0 0,0 1 1,0-1-1,0 0 0,0 1 0,-4 29 156,4-29-150,-27 114 1564,43-155-1384,2 1 0,1 1 0,29-45 0,-41 72-177,-4 4-13,1 0 0,1 0 1,-1 0-1,1 0 0,0 1 1,1 0-1,-1 0 0,1 0 1,1 1-1,12-9 0,-18 13 1,-1 1 0,1 0 0,0-1-1,-1 1 1,1 0 0,0-1-1,-1 1 1,1 0 0,0 0 0,0 0-1,-1 0 1,1 0 0,0 0-1,0 0 1,-1 0 0,1 0 0,0 0-1,0 0 1,-1 0 0,1 0-1,0 1 1,-1-1 0,1 0 0,0 1-1,-1-1 1,1 0 0,0 1-1,-1-1 1,1 1 0,-1-1 0,1 1-1,-1-1 1,1 1 0,-1-1-1,1 1 1,-1 0 0,1-1-1,-1 1 1,0 0 0,1-1 0,-1 1-1,0 0 1,0-1 0,1 1-1,-1 0 1,0 0 0,0-1 0,0 1-1,0 0 1,0 0 0,0 1-1,0 6-9,0 0-1,0 0 0,-2 14 0,2-20 10,-5 29 49,-1 0 0,-1-1-1,-13 35 1,25-74-1047,0 1-1,0-1 1,1 1 0,0 0-1,0 0 1,14-12-1,-17 19-347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0:07.2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0 19004,'3'0'1648,"-7"8"-1047,-3 6-257,-2 15 880,3 7-288,0 6-432,4 4-120,2 3-120,2-1-16,1-3-112,5-4-88,-1-11-336,-4-7-328,4-6 72,-3-2 392,-5 1-136,-5 0-104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0:07.6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0 18500,'-16'29'2072,"-1"-4"-1191,8-2-401,0-7 2144,9-5-1696,5-17-1096,0-5-560,4-7 648,-7 0-224,-4-1-136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52:44.3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22 13131,'3'-17'1960,"-3"17"-1898,1-1-1,-1 1 1,0 0 0,0 0 0,0-1-1,0 1 1,1 0 0,-1 0-1,0-1 1,0 1 0,1 0-1,-1 0 1,0 0 0,0 0 0,1 0-1,-1-1 1,0 1 0,1 0-1,-1 0 1,0 0 0,0 0-1,1 0 1,-1 0 0,0 0-1,1 0 1,-1 0 0,0 0 0,1 0-1,1 1 72,1 0-1,-1 1 0,1-1 1,-1 0-1,0 1 0,0 0 1,0-1-1,0 1 1,2 3-1,19 20 97,-2 0-1,-1 2 1,22 38 0,-34-52-278,-1 0 0,0 0 0,-1 1 0,0 0-1,-1 0 1,-1 0 0,0 1 0,-1-1 0,0 1 0,-2 0 0,1 0 0,-2 0 0,-1 19 0,1-31 26,-1 0 0,1 0 0,-1 0 0,0 1 0,0-2 0,0 1 0,0 0 0,0 0 0,0 0 0,-1 0 0,1-1 0,-1 1 0,0-1 0,-3 4 0,-16 4-220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05.5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1 397 10210,'0'3'349,"0"-2"-191,0 0 0,0 0-1,0 0 1,0 0 0,0 0-1,0 0 1,0 0 0,0 0-1,0-1 1,1 1-1,-1 0 1,0 0 0,1 0-1,0 1 1,0-1-98,0-1-1,0 1 1,0-1-1,0 0 1,0 0-1,0 1 1,0-1-1,0 0 1,0 0 0,0 0-1,0 0 1,0 0-1,0 0 1,0 0-1,1 0 1,0-1-1,15-2 189,-1-1 1,1 0-1,-1-1 0,0-1 0,-1-1 0,21-11 0,85-59 210,-105 66-378,133-98 58,98-63-161,-319 221 166,-424 242 914,466-272-1238,30-19 176,0 0-1,1 0 1,-1 0 0,0 0-1,0 0 1,0 0 0,0 0-1,0-1 1,0 1 0,1 0-1,-1 0 1,0 0 0,0 0-1,0 0 1,0 0 0,0 0-1,0 0 1,1 0 0,-1 0-1,0 0 1,0 0 0,0 0-1,0 0 1,0 0 0,1 0-1,-1 0 1,0 0 0,0 0-1,0 0 1,0 1 0,0-1-1,0 0 1,1 0 0,-1 0-1,0 0 1,0 0 0,0 0 0,0 0-1,0 0 1,0 0 0,0 1-1,0-1 1,0 0 0,1 0-1,-1 0 1,0 0 0,0 0-1,0 0 1,0 1 0,0-1-1,0 0 1,0 0 0,0 0-1,0 0 1,0 0 0,0 1-1,0-1 1,0 0 0,0 0-1,0 0 1,0 0 0,0 0-1,0 0 1,0 1 0,-1-1-1,1 0 1,0 0 0,0 0-1,0 0 1,11-1-166,9-4-457,-2-2 0,21-10 0,-7 3 254,-10 5 50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19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284 42 13347,'1'0'83,"-1"-1"0,0 1 0,0-1 0,0 1 1,0-1-1,0 1 0,0-1 0,0 1 0,0-1 0,0 1 0,0-1 0,0 1 1,0 0-1,-1-1 0,1 1 0,0-1 0,0 1 0,0-1 0,-1 1 1,1 0-1,0-1 0,0 1 0,-1-1 0,1 1 0,0 0 0,-1-1 1,1 1-1,0 0 0,-1 0 0,1-1 0,-1 1 0,-13-11 883,11 9-827,0 0 0,0 0 0,-1 0 1,1 0-1,0 1 0,-1 0 0,1-1 0,-1 2 1,0-1-1,1 0 0,-1 0 0,0 1 0,1 0 0,-1 0 1,0 0-1,1 0 0,-5 2 0,2-1-30,1 1 0,-1 0 0,1 0-1,0 1 1,0-1 0,0 1 0,0 0-1,0 1 1,1-1 0,-5 5 0,-4 6 64,0 0 0,2 0 0,0 1 0,0 0 0,-15 32 0,14-21 84,-14 38 1,23-53-191,0 0 0,0 0-1,1 0 1,0 0 0,1 0 0,0 19 0,1-29-64,0-1 1,0 1 0,0 0 0,0 0 0,0 0 0,0-1 0,1 1 0,-1 0-1,0 0 1,0 0 0,0-1 0,1 1 0,-1 0 0,1 0 0,-1-1 0,0 1 0,1 0-1,-1-1 1,1 1 0,-1 0 0,1-1 0,0 1 0,-1-1 0,1 1 0,0-1 0,-1 1-1,2-1 1,-1 1-2,0-1 0,1 0-1,-1-1 1,0 1-1,0 0 1,0 0-1,1 0 1,-1-1 0,0 1-1,0-1 1,0 1-1,0-1 1,0 1 0,0-1-1,2-1 1,5-4-7,-1 0 0,1 0 0,7-10 1,-15 15 5,73-91-39,-8 10-44,-64 80 78,0 1 0,0 0 0,0 0 0,0 0 0,0 0 0,0 0 0,0 0 0,0 1 0,0-1 1,0 0-1,0 0 0,1 1 0,-1-1 0,0 1 0,1-1 0,1 1 0,-3 0 3,1 0 0,0 1 0,-1-1-1,1 0 1,-1 1 0,1-1 0,0 1-1,-1-1 1,1 1 0,-1-1-1,1 1 1,-1 0 0,0-1 0,1 1-1,-1 0 1,1-1 0,-1 1 0,0 0-1,0-1 1,1 1 0,-1 0 0,0-1-1,0 1 1,0 0 0,0 0 0,0-1-1,0 1 1,0 0 0,0 1-1,2 44-41,-2-35-51,1 0 0,-1 1 0,2-1 1,-1 0-1,2 0 0,4 15 0,-7-26 58,0 1 0,1 0 0,-1 0 0,0 0 0,1-1 0,-1 1 0,0 0 0,1 0 0,-1-1 0,1 1 0,-1 0 0,1-1 0,0 1 0,-1-1 0,1 1 0,0-1 0,-1 1-1,1-1 1,0 1 0,-1-1 0,1 1 0,0-1 0,0 0 0,0 0 0,-1 1 0,1-1 0,0 0 0,0 0 0,0 0 0,0 0 0,1 0 0,2-4-294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20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 12755,'14'4'1928,"-1"8"-1032,3 5-376,-1 2 1825,2 8-1505,1 4-80,-8 6-160,-2 5-167,-5 8-225,-1 0-88,-8 7-40,-6 2-24,-8 0-160,-5 0-232,-9-5 279,-4-5-7,-8-10-64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23.1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1 201 12235,'307'-20'5371,"-3"-24"-3843,-155 21-1201,239-59-90,-257 51 777,-208 59-336,77-28-694,-1 1 0,1-1 0,-1 0-1,1 0 1,-1 1 0,1-1 0,-1 0 0,1 0 0,-1 0 0,0 0 0,1 0-1,-1 0 1,1 0 0,-1 0 0,1 0 0,-1 0 0,1 0 0,-1 0 0,0 0-1,1 0 1,-1-1 0,1 1 0,-1 0 0,1 0 0,-1-1 0,1 1 0,-1 0 0,1-1-1,0 1 1,-1 0 0,1-1 0,-1 1 0,0-2 0,0-8-358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25.2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16388,'-4'18'1792,"1"4"-1216,6 0-232,6 1 728,4-6-424,4 1-31,3-8-185,2-3-144,3-8-224,1-4-152,0-5-440,-2-3-265,-2-1 649,-3-2-152,-6-6-96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1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1 115 15723,'2'-20'917,"-2"6"-438,2 1 0,-1 0 1,2-1-1,6-19 0,-4 25 876,-1 17-461,-2 22 39,-1 132 372,15 259-461,-16-421-842,1 8 14,-1 0 0,1-1-1,1 0 1,0 1 0,0-1 0,1 0 0,6 15 0,-8-22-10,-1-1 0,0 1 0,1-1 1,-1 1-1,1-1 0,-1 1 0,1-1 0,-1 1 0,1-1 1,-1 1-1,1-1 0,0 0 0,-1 1 0,1-1 0,0 0 1,-1 0-1,1 1 0,0-1 0,-1 0 0,1 0 0,0 0 1,-1 0-1,1 0 0,0 0 0,-1 0 0,1 0 0,0 0 0,0 0 1,0-1-1,1 1 8,0-1 0,0 0 0,0 0 0,-1 0 0,1-1 0,0 1 1,-1 0-1,1-1 0,-1 1 0,2-3 0,13-18 103,-2-1 0,0-1 0,16-40 0,-9 20-10,18-36 64,-4-1 0,36-127 0,-65 173-730,-6 34 530,0 1-1,0-1 0,0 1 0,0 0 0,0-1 0,0 1 0,0-1 1,0 1-1,0-1 0,0 1 0,0-1 0,-1 1 0,1 0 1,0-1-1,0 1 0,0-1 0,-1 1 0,1 0 0,0-1 0,0 1 1,-1-1-1,1 1 0,0 0 0,-1 0 0,1-1 0,-1 1 1,1 0-1,0-1 0,-1 1 0,1 0 0,-1 0 0,1 0 0,0 0 1,-1-1-1,1 1 0,-1 0 0,1 0 0,-1 0 0,1 0 1,-1 0-1,1 0 0,-1 0 0,1 0 0,0 0 0,-1 0 0,1 1 1,-1-1-1,1 0 0,-1 0 0,1 0 0,0 0 0,-1 1 1,1-1-1,-1 0 0,1 0 0,0 1 0,-1 0 0,-4 1-69,1 1 0,0 0 0,0 1 0,0-1 0,0 1 0,1 0 1,-1 0-1,-3 5 0,-14 20-544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25.7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100 404 15459,'-4'37'2089,"-8"1"-1265,-2 2-344,-2 2 1432,1 2-1039,1 1-113,2-6-520,5-3-352,4-9-776,0-4-145,3-11 761,0-5-184,2-8-168</inkml:trace>
  <inkml:trace contextRef="#ctx0" brushRef="#br0" timeOffset="1">547 0 16924,'-3'0'1552,"-3"15"-1064,-1 3-216,-3 9 1040,1 3-735,1 5-369,-1 1-160,2 0-457,0 0-279,-2-7 552,-3-3-136,5-13-56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26.2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0 115 16964,'13'-11'425,"-1"1"0,1 0 0,1 0 1,0 2-1,0 0 0,0 0 0,31-9 0,-22 9-211,0 1 0,1 2 0,0 0 0,38-2 0,-59 7-205,0-1-1,0 1 0,0 0 1,0 0-1,0 1 0,0-1 1,0 1-1,-1-1 0,1 1 1,0 0-1,0 0 1,-1 0-1,1 0 0,0 1 1,-1-1-1,1 1 0,2 2 1,-3-2 3,-1 0 0,1 1 0,-1-1 0,1 0 0,-1 1 0,0 0 0,0-1 0,0 1 0,0 0 0,0 0 0,0-1 0,-1 1 0,0 0 0,1 0 0,-1 0 0,-1 5 0,0 6 93,-1 0 0,0-1 0,-2 0 0,1 1 1,-1-1-1,-1 0 0,-1-1 0,1 1 0,-15 21 0,3-10 215,0 0-1,-1-2 0,-34 34 0,44-48-251,-1 0-1,0 0 0,0-1 0,0 0 1,-1-1-1,0 0 0,0 0 0,-1-1 1,0-1-1,0 1 0,-16 3 0,25-8-120,1 0-1,-1 0 1,1 1-1,-1-1 1,1 0-1,-1 0 1,1-1-1,-1 1 1,1 0-1,-1 0 1,1-1-1,-1 1 1,1-1-1,-1 1 1,1-1-1,-1 0 0,1 0 1,0 1-1,0-1 1,-1 0-1,1 0 1,0 0-1,0 0 1,0-1-1,-1-1 1,1 2 15,0-1 0,0 0 1,0 0-1,1 0 0,-1 0 1,1 0-1,-1 0 0,1 0 0,0 0 1,0 0-1,0 0 0,0 0 1,0 0-1,0 0 0,1 0 0,-1 0 1,1 0-1,-1 0 0,2-2 1,15-25-466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26.9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 17316,'0'6'1864,"6"-3"-1232,5 0-184,7-2 937,6-1-577,7-1-160,6-2-208,7 1-80,1-3-360,-2 0-248,-4 4-624,0-1-224,-16 4 832,-10-2-217,-20 3-175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27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15 17012,'-4'6'1872,"4"4"-1256,7-10-208,6 0 1065,12-6-809,5 0-88,11 0-200,1 0-208,5 2-536,0 1-360,-7 3 592,-2 3-144,-20 6-72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27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213 19 15611,'0'0'73,"1"0"0,-1 0 1,0-1-1,1 1 0,-1 0 0,0 0 0,1 0 0,-1 0 0,0-1 0,1 1 0,-1 0 0,0 0 0,1-1 0,-1 1 0,0 0 1,0 0-1,0-1 0,1 1 0,-1 0 0,0-1 0,0 1 0,0 0 0,0-1 0,1 1 0,-1 0 0,0-1 0,0 1 0,0 0 1,0-1-1,0 1 0,0 0 0,0-1 0,0 1 0,0-1 0,0 1 0,0 0 0,0-1 0,0 1 0,-1 0 0,1-1 0,0 1 1,0 0-1,0-1 0,0 1 0,-1 0 0,1-1 0,0 1 0,0 0 0,-1 0 0,1-1 0,0 1 0,0 0 0,-1 0 0,1-1 0,-1 1 69,-1-1 0,1 1 0,0 0 0,0-1 0,-1 1 0,1 0 0,0 0 0,0 0-1,-1 0 1,1 0 0,0 0 0,-1 0 0,1 0 0,0 0 0,-2 1 0,-8 4 28,0 0 1,1 1-1,0 0 0,1 1 1,-1 0-1,1 0 1,0 1-1,1 0 1,-9 11-1,4-4-155,1 1 0,1 0 1,1 1-1,-15 28 0,22-37-11,0-1 0,0 1 0,1 0 0,0 0 1,0 0-1,1 0 0,0 0 0,0 0 0,1 0 0,0 13 0,1-17-42,0-1 0,-1 0 0,1 1-1,0-1 1,1 0 0,-1 0 0,1 0-1,-1 0 1,1 0 0,0 0 0,0 0-1,0 0 1,1-1 0,-1 1 0,0-1-1,1 1 1,0-1 0,0 0 0,-1 0-1,1 0 1,0-1 0,1 1 0,-1-1-1,0 0 1,0 1 0,1-2 0,3 2 0,1-1-151,1 1 0,0-2 0,0 1 0,0-2 0,0 1 0,-1-1 0,1 0 0,0-1 0,0 0 0,-1 0 1,0-1-1,1 0 0,-1 0 0,0-1 0,0 0 0,9-7 0,24-19-611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28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248 0 15891,'9'0'1729,"-9"12"-993,-6 5-296,-4 9 1312,-2 7-807,-1 8-441,2 1-160,4 0-320,-1-2-176,7-5-520,0-5-257,1-12 737,-6-8-184,-3-10-160</inkml:trace>
  <inkml:trace contextRef="#ctx0" brushRef="#br0" timeOffset="1">1 203 17476,'16'4'1672,"10"-7"-1016,4-1-240,11-5 665,4 2-257,2-5-440,3 1-240,-3 1-736,-5-1-296,-7 4 663,-8 0-231,-3 1-152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28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290 0 16155,'12'0'1929,"-5"6"-1225,-9 6-256,0 5 1336,-4 9-1007,0 3-145,0 7-328,2 2-168,1-1-440,-1-2-248,4-2-489,0-2 809,-3-7-152,-4-2-184</inkml:trace>
  <inkml:trace contextRef="#ctx0" brushRef="#br0" timeOffset="1">88 446 15291,'0'4'1929,"1"-1"-1145,11 0-248,2-2 1872,8 1-1607,4-1-129,6-4-248,2-1-160,0-3-616,-1-3-384,-7-6 616,-4-1-160,-9-10-120</inkml:trace>
  <inkml:trace contextRef="#ctx0" brushRef="#br0" timeOffset="2">1 19 16716,'0'-3'1872,"10"3"-1168,9 0-240,7 0 905,8 0-593,6-1-112,7 1-576,1-3-376,-7 0 352,2 2-168,-8 1-152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29.3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17812,'6'7'1776,"-5"6"-1280,-1 6-216,0 5 785,2 7-585,-1 3-80,2 3-200,1-3-168,1-1-384,1-4-248,-2-8-393,0-4-1567,-5-11 2040,-6-6-376,-8-6-201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29.9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0 121 17196,'15'-2'1528,"17"-5"-976,5-2-232,12-4 664,5-1-415,7-2-698,-3-2-287,-2 1 440,-4 3-136,-13 3-240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30.3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192 1 18092,'-3'0'158,"0"0"0,0 0-1,0 1 1,0-1 0,0 1 0,0 0 0,0 0 0,1 0-1,-1 0 1,0 0 0,0 0 0,1 1 0,-1-1 0,-3 4 0,-32 29 801,26-20-822,1 0-1,0 1 0,1 0 1,1 1-1,0 0 1,1 1-1,1 0 1,1 0-1,0 0 0,1 1 1,1 0-1,0 0 1,2 0-1,0 0 0,1 1 1,1-1-1,1 0 1,0 1-1,1-1 0,5 18 1,-5-29-124,0 1 0,1-1 0,0 1 0,0-1 0,1 0 0,0 0 0,0-1 0,0 1 0,1-1 0,0 0 0,1 0 0,6 5 0,-10-9-9,1 0-1,-1 0 1,1 0-1,0-1 1,0 1 0,0-1-1,0 0 1,0 0 0,0 0-1,0 0 1,0 0 0,0-1-1,0 1 1,0-1 0,1 0-1,-1 0 1,0 0 0,0 0-1,0-1 1,0 1-1,1-1 1,-1 0 0,0 0-1,0 0 1,0 0 0,0-1-1,-1 1 1,1-1 0,0 0-1,-1 1 1,1-1 0,2-3-1,-3 4 3,-1 0-1,1 0 0,-1 0 1,0 0-1,0 0 0,0 0 1,1-1-1,-1 1 0,0 0 1,0-1-1,-1 1 0,1 0 1,0-1-1,0 1 1,-1-1-1,1 0 0,-1 1 1,1-1-1,-1 1 0,0-1 1,1 0-1,-1 1 0,0-1 1,0 0-1,0 1 0,-1-1 1,1 0-1,0 1 0,0-1 1,-1 1-1,1-1 1,-1 0-1,0 1 0,1-1 1,-1 1-1,0 0 0,0-1 1,-1-1-1,-1 0 28,0 0-1,0 0 1,-1 0 0,1 0 0,-1 1-1,1-1 1,-1 1 0,0 0-1,0 0 1,0 0 0,0 1 0,-1-1-1,-5 0 1,5 1 15,1 0 0,-1 0 0,0 1 0,0 0 0,0 0 0,0 0-1,1 0 1,-1 1 0,0 0 0,0 0 0,1 0 0,-1 1 0,-6 2 0,4 3 106,11-2-69,14-3-60,-9-5-63,0 0 1,0 0 0,0-1-1,0 0 1,-1 0-1,15-11 1,46-38-439,-53 39 340,-8 7 51,14-11-91,-21 17 163,0 0 0,-1 1 0,1-1-1,0 1 1,0-1 0,0 1 0,0-1 0,0 1 0,0 0 0,0-1-1,0 1 1,0 0 0,0 0 0,0 0 0,0 0 0,0 0 0,0 0-1,0 0 1,0 0 0,1 0 0,-1 1 9,0-1 0,-1 1 0,1 0 0,-1-1 1,1 1-1,0 0 0,-1 0 0,0 0 0,1-1 0,-1 1 0,1 0 1,-1 0-1,0 0 0,0 0 0,1 0 0,-1 0 0,0 0 0,0 0 0,0 0 1,0 0-1,0 1 0,-2 26 101,1-21-65,-12 88 533,-3 36-921,13-119-454,2-12 796,1 0 1,0 0-1,-1 0 1,1 0-1,0 0 1,0 0-1,-1 0 1,1 0-1,0 0 1,-1 0-1,1 0 1,0 0-1,-1-1 1,1 1 0,0 0-1,0 0 1,-1 0-1,1 0 1,0 0-1,0-1 1,-1 1-1,1 0 1,0 0-1,0 0 1,-1-1-1,1 1 1,0 0 0,0 0-1,0-1 1,0 1-1,-1 0 1,1-1-1,0 1 1,0 0-1,0 0 1,0-1-1,0 1 1,0 0-1,0-1 1,0 1 0,0-1-1,-8-25-470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2.2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17548,'17'33'1632,"-1"-6"-1144,-2-1-216,4-2 648,-3-1-311,3-7-761,2-3-417,-5-16 441,0-13-144,-5-17-112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31.0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58 18108,'8'3'1608,"8"0"-1016,2-4-200,12-4 593,3-2-201,6-2-256,0 1-168,2-2-552,-5 0-416,-8 2 528,-10 2-152,-9 6-128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31.5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1 100 15939,'37'11'1857,"2"-7"-1249,6-11-224,3-8 1160,1-5-407,-1-3-705,-2-3-16,-1 3-64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45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39 15443,'0'0'80,"0"-1"0,0 0 0,0 0 0,0 1 0,0-1 0,1 0 0,-1 0 0,0 1 0,0-1 0,0 0 0,1 0 0,-1 1-1,1-1 1,-1 0 0,0 1 0,1-1 0,-1 1 0,1-1 0,-1 0 0,1 1 0,0-1 0,-1 1 0,1-1 0,-1 1 0,1 0 0,0-1 0,-1 1-1,1 0 1,0-1 0,0 1 0,-1 0 0,1 0 0,0 0 0,0-1 0,0 1 0,40-8 1172,-26 5-753,-8 2-331,-3-1-95,1 0 1,0 1-1,0 0 0,0 0 1,1 1-1,-1 0 1,0-1-1,0 2 0,0-1 1,8 2-1,-12-2-62,-1 1-1,1-1 0,-1 1 1,1-1-1,-1 1 0,1-1 1,-1 1-1,1-1 1,-1 1-1,1 0 0,-1-1 1,1 1-1,-1 0 0,0-1 1,0 1-1,1 0 1,-1-1-1,0 1 0,0 0 1,0 0-1,0-1 0,0 1 1,0 0-1,0 0 1,0 0-1,0-1 0,0 1 1,0 0-1,0 0 1,0-1-1,-1 1 0,1 0 1,0-1-1,-1 1 0,0 1 1,-15 28 335,14-27-295,-19 27 666,-37 39-1,45-54-447,13-11-167,8-4-125,16-4-191,-15 2 123,-1 1-10,1 0-1,-1 0 0,1 1 0,-1 0 0,1 1 1,-1 0-1,13 2 0,-18-2 89,-1 0 0,1 0 0,-1 0 0,0 0-1,1 0 1,-1 0 0,0 1 0,0-1 0,0 1 0,0 0 0,0-1 0,0 1-1,0 0 1,0 0 0,-1 0 0,1 1 0,-1-1 0,0 0 0,1 0 0,-1 1 0,0-1-1,0 1 1,-1-1 0,1 1 0,0-1 0,-1 1 0,1 4 0,-1 2 113,-1-1 0,1 0 1,-2 1-1,1-1 0,-1 0 0,0 0 1,-1 0-1,1 0 0,-2-1 0,1 1 1,-1-1-1,0 0 0,-1 1 0,-6 6 1,5-6 97,0-1 1,0 0-1,-1 0 1,0 0-1,0-1 1,0 0-1,-1-1 1,0 0 0,0 0-1,0 0 1,-1-1-1,-10 3 1,17-6-169,1 0 0,-1-1 0,1 0 0,-1 1 0,0-1 0,1 0 0,-1 0 0,0 0 1,1 0-1,-1 0 0,0 0 0,1 0 0,-4-1 0,5 0-60,0 1 0,-1 0 0,1 0-1,0-1 1,-1 1 0,1 0 0,0-1-1,-1 1 1,1 0 0,0-1 0,0 1 0,-1-1-1,1 1 1,0 0 0,0-1 0,0 1 0,0-1-1,0 1 1,-1-1 0,1 1 0,0-1 0,0 1-1,0-1 1,0 1 0,0 0 0,0-1-1,0 1 1,1-1 0,-1 1 0,0-1 0,1-3-208,1 1 0,-1-1 0,1 1 1,0-1-1,0 1 0,0 0 0,0 0 1,1 0-1,4-4 0,44-35-1042,-19 19 348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45.6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 22 17324,'0'0'71,"0"-1"0,0 0 0,0 1 0,-1-1 0,1 1 0,0-1 0,-1 0 0,1 1 0,0-1 0,-1 1 0,1-1 0,-1 1 0,1-1 0,-1 1 0,1-1 0,-1 1 0,1 0 0,-1-1 0,1 1 0,-1 0 0,1-1 0,-1 1 0,0 0 0,1 0 0,-1 0 0,0 0 0,1-1 0,-2 1 0,0 0 40,-1 1 0,1-1 0,0 0 0,-1 1 0,1-1 0,0 1 0,-1 0 0,-2 1 0,-4 2 261,1 1-1,0 0 0,-10 8 0,8-4-170,0 0-1,1 1 1,0 0 0,0 0-1,1 1 1,-7 12-1,12-19-179,1-1 1,0 1-1,0 0 1,0-1-1,1 1 0,0 0 1,-1 0-1,1 0 0,0 0 1,1 0-1,-1 1 0,1-1 1,0 0-1,0 0 1,0 0-1,1 0 0,-1 1 1,1-1-1,0 0 0,0 0 1,0 0-1,1 0 0,2 6 1,-2-8-15,-1-1 1,0 1-1,1 0 1,-1-1 0,1 1-1,0-1 1,0 1-1,-1-1 1,1 0-1,0 1 1,0-1 0,0 0-1,0 0 1,0-1-1,0 1 1,1 0-1,1 0 1,0-1 16,0 1-1,1-1 1,-1 0 0,0 0-1,0-1 1,1 1 0,-1-1 0,7-2-1,-3 0 44,1 0 0,0-1 0,-1 0 0,0 0 0,0-1 0,0 0 0,12-11 0,-13 9 37,0 0-1,0-1 1,-1 0-1,0 0 1,-1 0-1,0-1 1,0 0-1,-1 0 1,6-16-1,-9 22-71,0 0 0,0 0 0,0 0-1,0-1 1,-1 1 0,0 0-1,0 0 1,1-1 0,-2 1 0,1 0-1,0-1 1,-1 1 0,1 0 0,-1 0-1,0 0 1,0-1 0,-1 1-1,1 0 1,0 0 0,-1 0 0,0 1-1,0-1 1,0 0 0,0 1 0,0-1-1,0 1 1,-1 0 0,1 0-1,-1-1 1,1 2 0,-1-1 0,0 0-1,-3-1 1,1 1-110,1 1 0,-1 0-1,0 0 1,0 0 0,0 1 0,0-1 0,0 1-1,0 0 1,-9 2 0,13-2 21,-1 0-1,0 1 1,1-1-1,-1 0 1,1 1 0,-1 0-1,1-1 1,-1 1 0,1 0-1,-1 0 1,1 0 0,-1 0-1,-1 2 1,2-2 38,1-1-1,-1 1 1,1 0 0,0 0-1,-1 0 1,1 0 0,0 0-1,-1 0 1,1 0 0,0-1-1,0 1 1,0 0 0,0 0-1,0 0 1,0 0 0,0 0-1,0 0 1,1 0 0,-1 0-1,0 0 1,0 0 0,1 0-1,-1-1 1,1 1 0,-1 0-1,2 1 1,9 14-428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46.3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17308,'-1'12'5268,"2"39"-3923,0-24-1420,2-1 1,0 1-1,2-1 0,1 0 1,17 49-1,-34-87-3221,-7-11 2655,-3-1-115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46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 14163,'0'1'1512,"6"2"-775,4-1-209,9 1 920,1-2-232,11-1-320,2-1-119,6-5-281,0 0-344,-1-3-760,-2-1-89,-4 3 537,-2 4-216,-7 3-184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47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17 16355,'-2'-2'167,"0"0"0,-1 1 0,1-1 0,-1 1 0,1-1 0,-1 1 0,1 0 0,-1 0 0,1 0 0,-1 0 0,0 1 0,0-1 0,1 1 0,-1 0 0,0-1 0,0 1 0,0 1 0,1-1 0,-1 0 0,0 1 0,0-1 0,1 1 0,-1 0 0,-3 1 0,-8 3 261,0 0 0,1 0 0,-16 10 0,18-8-323,1-1-1,-1 2 1,1 0-1,1 0 1,-1 0 0,1 1-1,1 1 1,-12 15-1,17-21-97,1 0 0,0 0 0,0 1 0,0-1 0,0 0-1,1 1 1,-1-1 0,1 1 0,0 0 0,1-1 0,-1 7-1,1-7 0,0-1 0,1 0 0,0 1-1,-1-1 1,1 0 0,0 1-1,1-1 1,-1 0 0,0 0-1,1 0 1,0 0 0,0 0-1,0 0 1,0 0 0,0-1-1,1 1 1,2 2 0,-2-2 6,0-1 0,1 1 0,-1-1 0,1 0 0,0 1 0,-1-2 0,1 1-1,0 0 1,0-1 0,0 0 0,0 1 0,0-2 0,0 1 0,1 0 0,-1-1 0,0 0 0,0 0 0,7-1 0,-4 0 18,0-1 0,0 0-1,0 0 1,0 0 0,-1-1 0,1 0-1,-1 0 1,0-1 0,0 0 0,10-7-1,-10 5 15,1 0 0,-1 0-1,0-1 1,0 1 0,-1-1 0,0-1-1,0 1 1,6-14 0,-9 17-18,0-1 1,-1 0 0,1 1-1,-1-1 1,0 0 0,0 0-1,-1 0 1,1 0 0,-1 0 0,0 0-1,0 0 1,-1 0 0,1 0-1,-1 0 1,-2-5 0,2 7-36,-1 1 1,1-1 0,-1 0 0,0 1 0,0-1 0,0 1 0,0-1-1,0 1 1,-1 0 0,1 0 0,-1 0 0,1 0 0,-1 0-1,0 1 1,0-1 0,0 1 0,0 0 0,0 0 0,0 0 0,0 0-1,-5-1 1,6 2-54,0 0 0,0-1 0,0 1 0,0 0 0,1 0 0,-1 0 0,0 0 0,0 0 0,0 1 0,0-1 0,0 0-1,0 1 1,0 0 0,0-1 0,1 1 0,-1 0 0,0 0 0,1 0 0,-1 0 0,0 0 0,1 0 0,-1 1 0,1-1 0,0 0 0,-1 1-1,1-1 1,0 1 0,0-1 0,0 1 0,0 0 0,0 0 0,0-1 0,1 1 0,-1 0 0,0 3 0,0 11-454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47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19108,'3'2'1704,"-3"5"-1159,0 6-209,0 7 728,-1 3-240,1 8-392,0 4-176,0-4-336,0 3-176,0-7-368,0-5-208,0-9-360,0-12 63,3-2 609,-3-14-280,3-9 56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48.1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 1 16900,'-5'0'355,"1"1"0,-1-1 1,1 1-1,-1 1 1,1-1-1,0 1 1,0-1-1,-1 1 0,1 1 1,-7 4-1,-35 29 1710,44-34-1958,-8 7 166,0 0 0,-12 16 0,19-21-240,0 0 1,1 0-1,-1 0 0,1 1 0,0-1 0,0 1 0,0-1 1,0 1-1,1 0 0,-1 5 0,2-10-33,0 0 1,0 0-1,0 1 0,0-1 1,0 0-1,-1 0 0,1 1 1,0-1-1,0 0 0,0 0 1,0 1-1,0-1 0,0 0 1,0 1-1,0-1 0,1 0 1,-1 0-1,0 1 0,0-1 1,0 0-1,0 0 0,0 1 1,0-1-1,0 0 0,1 0 1,-1 1-1,0-1 0,0 0 1,0 0-1,0 0 0,1 0 1,-1 1-1,0-1 0,0 0 1,1 0-1,-1 0 0,0 0 0,0 0 1,1 1-1,-1-1 0,0 0 1,0 0-1,1 0 0,-1 0 1,16-7 6,12-15 9,37-53-63,-65 74 46,1 0 0,0 0 0,-1 0 0,1 1 0,0-1 0,0 0 0,0 0 0,0 1 0,0-1 0,0 1 0,0-1 0,0 1 0,0-1 0,0 1 0,2-1 0,-3 1 0,1 0 0,-1 0 0,1 0-1,-1 0 1,0 0 0,1 1 0,-1-1 0,1 0 0,-1 0 0,0 1-1,1-1 1,-1 0 0,1 0 0,-1 1 0,0-1 0,1 0-1,-1 1 1,0-1 0,0 0 0,1 1 0,-1-1 0,0 1 0,0-1-1,1 0 1,-1 2 0,2 4-10,-1 0-1,0 0 0,0 0 1,1 10-1,-1-3 5,1 0 9,-1 0 8,1 0 0,0 0-1,1 0 1,5 13 0,-6-23-7,-1 0-1,1 1 0,0-1 1,-1 0-1,1 0 0,1-1 1,-1 1-1,0 0 1,1-1-1,-1 1 0,1-1 1,0 0-1,-1 1 1,1-2-1,0 1 0,1 0 1,-1 0-1,0-1 0,7 2 1,-4-1 9,0 0 1,0 0 0,0 0-1,0 0 1,-1 1-1,1 0 1,-1 0-1,0 1 1,8 6 0,-11-8 8,-1-1 1,0 1 0,0-1-1,0 1 1,1 0 0,-1 0 0,-1 0-1,1 0 1,0 0 0,0 0 0,-1 0-1,1 0 1,-1 0 0,0 0 0,0 0-1,1 0 1,-1 0 0,0 0-1,-1 0 1,1 0 0,0 0 0,-1 0-1,1 0 1,-1 0 0,0 0 0,1 0-1,-1 0 1,0 0 0,0 0 0,0 0-1,0-1 1,-3 4 0,0 0 59,-1 0 1,1-1-1,-1 1 1,0-1-1,-1 0 1,1 0-1,-1 0 1,0-1-1,1 0 1,-1 0-1,-1-1 1,1 1-1,0-1 1,-1-1-1,1 1 1,-1-1-1,-8 1 1,8-1-60,0-1 0,0 0 0,0 0 1,0 0-1,0 0 0,0-1 1,0-1-1,0 1 0,1-1 0,-1 0 1,0 0-1,1-1 0,-1 0 1,1 0-1,0-1 0,-8-6 0,13 10-62,0-1-1,0 1 0,0-1 0,1 0 1,-1 0-1,0 0 0,0 1 1,1-1-1,-1 0 0,1 0 0,-1 0 1,1 0-1,-1 0 0,1 0 0,-1 0 1,1 0-1,0 0 0,-1 0 1,1-1-1,0 1 0,0 0 0,0 0 1,0 0-1,0 0 0,0 0 0,0 0 1,1 0-1,-1 0 0,0 0 0,1 0 1,-1-1-1,0 1 0,1 0 1,-1 0-1,1 1 0,0-1 0,-1 0 1,1 0-1,0 0 0,-1 0 0,1 0 1,0 1-1,0-1 0,0 0 0,0 1 1,1-2-1,3-1-118,1-1-1,0 1 1,0 0 0,0 1-1,0-1 1,11-2-1,22-3-477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50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12459,'0'0'100,"1"0"0,-1-1 0,0 1 0,0 0 0,0 0 0,0-1 0,1 1 0,-1 0 0,0 0-1,0 0 1,0-1 0,1 1 0,-1 0 0,0 0 0,0 0 0,1 0 0,-1-1 0,0 1 0,0 0 0,1 0 0,-1 0 0,0 0 0,1 0 0,-1 0 0,0 0 0,0 0 0,1 0 0,-1 0 0,0 0 0,1 0 0,-1 0 0,0 0 0,0 0 0,1 0 0,-1 0 0,0 1 0,1-1 0,-1 0 0,0 0 0,0 0 0,1 0 0,-1 1 0,0-1 0,1 0 0,3 18 2634,-5 25-625,0-42-2068,-1 23 429,-3 73 976,5-87-1643,1 1 0,0 0 1,0-1-1,1 1 0,0-1 1,7 18-1,-7-23-839,-2-5 634,-3-3 97,-4-3-289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2.7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3 329 16043,'-1'3'163,"0"57"1385,1-57-1467,0 1 0,1 0 0,-1-1 1,1 1-1,0-1 0,0 1 0,0-1 0,1 1 1,-1-1-1,1 0 0,-1 1 0,1-1 0,5 5 1,-6-7-38,0 0 0,0 0 0,0 0 0,0-1 0,0 1 0,0 0 1,1-1-1,-1 1 0,0 0 0,1-1 0,-1 0 0,0 1 0,1-1 0,-1 0 0,1 0 1,-1 0-1,0 1 0,1-1 0,-1-1 0,1 1 0,-1 0 0,0 0 0,1-1 0,-1 1 1,0 0-1,1-1 0,-1 1 0,0-1 0,1 0 0,-1 1 0,0-1 0,0 0 1,0 0-1,2-2 0,3-2 72,-1 0-1,0 0 1,0-1 0,0 0 0,5-8 0,-3 1 16,0 1 0,-1-1 0,0 0 0,-1-1 1,-1 1-1,0-1 0,0 0 0,-2 0 0,0-1 0,0 1 0,-1 0 0,-2-15 1,1 27-110,0 0 1,0 0-1,0 0 1,0 1-1,-1-1 1,1 0-1,-1 0 1,1 1-1,-1-1 1,0 0-1,0 1 1,0-1-1,0 1 1,0-1-1,0 1 1,-1-2-1,1 3-16,1-1 0,0 1 0,-1 0 0,1 0 0,0 0-1,-1 0 1,1-1 0,0 1 0,-1 0 0,1 0 0,-1 0 0,1 0 0,0 0 0,-1 0-1,1 0 1,0 0 0,-1 0 0,1 0 0,0 0 0,-1 1 0,1-1 0,-1 0 0,1 0 0,0 0-1,-1 0 1,1 0 0,-1 1 0,-10 15 113,7-6-82,0 0 1,1 1-1,1 0 1,-1-1-1,2 1 1,-1 0 0,1 14-1,2-4 5,0-1 1,0 0-1,6 23 0,-6-37-31,1-1 0,-1 1-1,1-1 1,0 1 0,0-1 0,1 0 0,0 0-1,-1 0 1,2 0 0,-1 0 0,0-1-1,8 7 1,-9-9 1,0-1 0,0 1 1,1-1-1,-1 0 0,0 0 0,1 0 0,-1 0 0,0 0 0,1-1 0,-1 1 1,1-1-1,0 1 0,-1-1 0,1 0 0,-1 0 0,1 0 0,-1-1 1,1 1-1,-1 0 0,1-1 0,-1 0 0,1 1 0,-1-1 0,1 0 0,-1 0 1,0-1-1,0 1 0,1 0 0,-1-1 0,3-2 0,7-5 62,-1-1-1,0 0 1,-1-1-1,0 0 0,16-23 1,35-67 501,-56 92-511,-5 8-58,0 1-1,1 0 1,-1-1-1,0 1 0,0-1 1,0 1-1,1 0 0,-1-1 1,0 1-1,0-1 1,1 1-1,-1 0 0,0-1 1,1 1-1,-1 0 0,0 0 1,1-1-1,-1 1 1,0 0-1,1 0 0,-1 0 1,1-1-1,-1 1 0,0 0 1,1 0-1,4 9 84,-4 31-11,0-26-29,-1-6-48,1 1 1,0 0 0,1 0 0,0 0 0,1-1 0,-1 1 0,8 13 0,-9-20-1,0 0 0,0 0 1,0-1-1,1 1 0,-1 0 0,0-1 0,1 1 0,-1-1 1,1 0-1,-1 1 0,1-1 0,0 0 0,-1 0 1,1 0-1,0 0 0,0-1 0,0 1 0,0 0 0,0-1 1,0 1-1,0-1 0,0 0 0,0 1 0,0-1 1,0 0-1,0 0 0,0-1 0,0 1 0,0 0 0,0-1 1,0 1-1,0-1 0,0 1 0,0-1 0,0 0 0,-1 0 1,1 0-1,0 0 0,2-2 0,7-4 10,-1 0 0,1-1 0,-1 0 0,-1-1 0,0 0-1,9-10 1,45-66 151,-39 50-75,-23 33-84,0 1 1,0-1 0,0 1 0,0 0-1,0-1 1,0 1 0,0 0-1,1 0 1,-1 0 0,0 0 0,1 0-1,-1 0 1,0 0 0,1 0-1,2 0 1,-3 1-2,0 0-1,0 1 1,-1-1 0,1 1-1,0-1 1,0 1 0,0-1-1,-1 1 1,1-1 0,0 1-1,-1 0 1,1 0-1,-1-1 1,1 1 0,-1 0-1,1 0 1,-1-1 0,1 1-1,-1 0 1,0 0 0,1 0-1,-1 0 1,0 0-1,0 0 1,0-1 0,1 1-1,-1 2 1,6 31 11,8 24-10,-13-54-2,1 1-1,0-1 1,-1 1 0,2-1-1,-1 0 1,1 0 0,-1 0-1,1 0 1,4 5 0,-5-8-1,-1 0 1,0 0 0,1 0-1,0 0 1,-1 0 0,1 0-1,-1-1 1,1 1 0,0 0-1,0-1 1,-1 1 0,1-1-1,0 0 1,0 0-1,0 1 1,-1-1 0,1 0-1,0-1 1,0 1 0,0 0-1,0 0 1,-1-1 0,1 1-1,0-1 1,0 0 0,-1 1-1,1-1 1,-1 0 0,1 0-1,0 0 1,-1 0 0,0 0-1,3-3 1,5-3 5,-1-1 1,0 0-1,-1-1 1,8-9-1,-13 14-3,26-39 16,-21 31-142,1 0-1,12-16 1,-48 98-3354,26-66 3324,1 0 0,-1 0 0,-1 0 0,1 0 0,0-1 1,-7 7-1,3-6-468</inkml:trace>
  <inkml:trace contextRef="#ctx0" brushRef="#br0" timeOffset="1">781 8 20172,'-12'-6'1785,"1"5"-1481,0 7-160,0 5 912,7 2-1112,4 3-400,4-2-624,7-3-505,3 1 1193,3 2-272,3 1-256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50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17164,'4'-3'1952,"6"-1"-1216,6 1-264,5 0 1081,6 0-617,5 0-208,5-2-352,1 0-192,-2 1-672,-1 1-480,-10 2 808,-10 2-216,-15 3-128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52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97 14219,'2'0'445,"0"-1"-1,0 0 0,0 0 1,0 0-1,0 0 1,-1 0-1,1 0 1,0 0-1,0 0 1,-1-1-1,3-2 1,7-4 176,0 1-290,11-8 177,43-20 0,-58 32-501,-1 0 0,0 1 1,1 0-1,0 0 0,0 1 0,-1-1 1,1 1-1,0 1 0,0-1 0,0 1 1,0 1-1,8 0 0,-13 0-2,-1-1 0,1 0 0,0 1 0,-1-1-1,1 1 1,-1-1 0,1 1 0,-1 0 0,0 0 0,1-1-1,-1 1 1,0 0 0,1 0 0,-1 1 0,0-1-1,0 0 1,0 0 0,0 0 0,0 1 0,0-1 0,0 0-1,-1 1 1,2 1 0,-2 0 30,1 0 0,-1-1 0,1 1 1,-1 0-1,0 0 0,0 0 0,-1 0 0,1 0 0,-1 0 0,1-1 0,-1 1 1,-1 3-1,-3 8 236,-2 0 0,0-1 0,-15 24 0,20-35-243,-19 30 381,-41 66 629,55-85-954,0 0-1,1 1 1,1 0-1,0 0 1,-5 23-1,11-24-503,4-13-753,-4-1 1117,-1 1 0,1-1 0,-1 0 0,0 0 1,1 1-1,-1-1 0,1 0 0,-1 0 0,0 0 1,0 1-1,0-1 0,1 0 0,-1 0 0,0 0 1,0 0-1,0 1 0,0-1 0,0 0 0,0 0 0,-1 0 1,1 0-1,0 0 0,0 1 0,-1-3 0,-5-7-502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53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16732,'6'-3'1912,"2"0"-1232,7 0-256,4 0 1241,8 0-857,3 2-208,8-2-536,0 0-360,1 3-608,-3 0 127,-7 0 489,-6 0-200,-4 1-208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53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9 15603,'7'-8'2351,"-14"8"-616,-16 9 233,14-3-1722,0 2 1,1-1 0,0 1 0,0 1-1,1-1 1,0 1 0,1 1 0,0-1-1,0 1 1,-4 11 0,6-13-206,1 0 0,0 0 0,1 0-1,-1 0 1,1 0 0,1 0 0,0 1 0,0-1 0,1 1 0,0-1 0,0 1-1,1-1 1,0 0 0,2 10 0,-2-16-30,0 1-1,-1-1 1,1 0 0,0 0-1,1 0 1,-1 0 0,0 0-1,0 0 1,1 0 0,-1-1-1,1 1 1,0 0 0,-1-1-1,1 1 1,0-1 0,0 0 0,0 1-1,0-1 1,0 0 0,0 0-1,1 0 1,-1-1 0,0 1-1,0 0 1,1-1 0,-1 0-1,0 1 1,1-1 0,-1 0-1,0 0 1,1 0 0,-1-1-1,0 1 1,0-1 0,5 0-1,2-2 6,0 0 0,0 0-1,-1 0 1,1-1 0,-1-1-1,0 1 1,13-10-1,-11 6 0,0-1-1,0 0 1,-1 0-1,0 0 1,-1-1-1,0-1 1,-1 1-1,8-15 0,-13 21-8,0 0-1,0 1 0,-1-1 0,1 0 0,-1 0 0,0 0 0,0 0 0,-1 0 0,1-1 0,-1 1 0,0 0 0,0 0 0,0 0 0,-1 0 0,1 0 0,-1 0 0,0 0 0,0 0 0,-1 0 0,1 0 0,-1 0 0,0 0 1,0 1-1,0-1 0,0 1 0,-1-1 0,1 1 0,-1 0 0,-4-5 0,2 5-33,1 0 1,-1 0-1,1 1 0,-1-1 1,0 1-1,0 0 0,0 0 1,0 1-1,0-1 1,0 1-1,0 0 0,-1 1 1,1-1-1,0 1 0,-1 0 1,-6 1-1,8-1 10,0 1 1,0-1-1,0 1 0,1 0 1,-1 0-1,0 0 0,0 0 0,1 1 1,-1-1-1,1 1 0,-1 0 0,1 0 1,0 0-1,-1 1 0,1-1 0,1 1 1,-1 0-1,0-1 0,0 1 1,1 1-1,0-1 0,-3 5 0,-1 10-194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54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 17836,'3'-11'3846,"-4"22"-1379,0 7-1867,2 6-981,2 0 0,0 0-1,13 45 1,-13-57-618,-3-12 916,-1 1 1,1-1 0,-1 0-1,1 1 1,0-1 0,-1 0-1,1 0 1,-1 0-1,1 1 1,-1-1 0,1 0-1,0 0 1,-1 0 0,1 0-1,-1 0 1,1 0-1,-1 0 1,1 0 0,-1 0-1,1 0 1,-1 0 0,1 0-1,-1 0 1,1 0-1,-1-1 1,1 1 0,0 0-1,-1 0 1,0-1 0,-12-4-700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54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 14611,'3'-2'1905,"5"-1"-793,5-1-368,10 0 1936,6-3-1223,7 1-497,4-1-152,3 2-320,0-1-200,-5 5-624,-5-1-424,-13 4 592,-7 4-152,-17 4-96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55.4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1 17740,'-11'48'3418,"4"-16"-1985,-7 64 0,14-96-1432,0 0 0,0 1 0,-1-1 0,1 1 0,0-1 1,0 0-1,0 1 0,0-1 0,0 0 0,0 1 0,0-1 0,0 1 1,0-1-1,0 0 0,0 1 0,0-1 0,0 0 0,0 1 0,0-1 0,0 1 1,0-1-1,1 0 0,-1 1 0,0-1 0,0 0 0,0 1 0,1-1 0,-1 0 1,0 0-1,0 1 0,1-1 0,-1 0 0,0 0 0,1 1 0,-1-1 1,0 0-1,1 0 0,-1 0 0,0 1 0,1-1 0,-1 0 0,0 0 0,1 0 1,-1 0-1,1 0 0,-1 0 0,0 0 0,1 0 0,-1 0 0,1 0 0,-1 0 1,0 0-1,1 0 0,-1 0 0,0 0 0,1 0 0,-1-1 0,0 1 1,1 0-1,0 0 0,25-20-150,-11 9 34,-12 9 91,0 0 1,0 1-1,0-1 0,0 1 1,0 0-1,0 0 0,1 1 0,-1-1 1,0 0-1,1 1 0,-1 0 1,1 0-1,-1 0 0,6 1 1,-7 0 10,0-1 0,0 1 0,0 0 0,0 0 0,0 0 0,0 0 0,0 1 0,0-1 0,-1 0 0,1 1 0,0 0 0,-1-1 0,0 1 0,1 0 0,-1-1 0,0 1 0,1 0 0,-1 0 0,0 0 0,-1 0 1,1 0-1,1 4 0,-1-2 12,1 1 0,-1 0 1,0 0-1,-1 0 1,1-1-1,-1 1 1,0 0-1,0 0 1,0 0-1,-1 0 0,0 0 1,0 0-1,0-1 1,-3 8-1,1-6 90,0 0 0,0 0 0,-1 0 0,0-1 0,0 1 0,0-1 0,-1 0 0,0 0 0,-7 5 0,-10 5 358,0-1 1,-1-1-1,-1-1 1,-33 12-1,37-15-263,2-1-36,13-5-141,0 0 0,0-1 0,0 0 0,0 0 0,-1 0 0,1-1 0,0 1 0,-1-1 0,0-1 0,-10 1 0,16-1-46,-1 0 0,1 0 0,-1-1 0,0 1 0,1 0-1,-1-1 1,1 1 0,-1 0 0,1-1 0,-1 1 0,1-1 0,-1 1 0,1 0 0,-1-1-1,1 1 1,0-1 0,-1 1 0,1-1 0,0 0 0,-1 1 0,1-1 0,0 1 0,0-1 0,0 0-1,-1 1 1,1-1 0,0 1 0,0-1 0,0-1 0,1-21-482,0 17 555,1-8-192,1 1 1,0 0 0,5-16-1,9-18-354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56.0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17548,'6'0'1784,"4"2"-960,2 2-304,4 2 1081,2-1-465,7 3-464,2-3-160,2 0-392,0-5-248,2-3-880,-2-3 736,-5-4 48,-2-3-128,-3 0-144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6:56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21 18300,'-12'6'482,"0"2"0,1 0 0,-1 0 1,1 1-1,1 1 0,0 0 0,-12 14 0,10-8-260,0 0-1,2 0 1,0 1-1,-14 30 1,20-37-136,1-1-1,0 1 1,0 1 0,1-1 0,0 0-1,1 0 1,0 1 0,1-1 0,1 16-1,0-23-57,-1 1 0,1 0 0,-1 0 0,1-1 0,1 1 0,-1-1 0,0 1 0,1-1 0,0 1 0,0-1 0,0 0 0,0 0 0,0 0 0,0 0 0,1 0 0,0 0 0,-1-1 0,1 1 0,0-1 0,0 0 0,1 0 0,-1 0 0,0 0-1,1-1 1,-1 1 0,1-1 0,-1 0 0,8 2 0,-6-2-7,1-1 0,0 1 0,-1-1 0,1 0 0,0 0 0,-1-1-1,1 1 1,-1-1 0,1-1 0,-1 1 0,1-1 0,-1 0 0,0 0 0,6-3 0,-3 0 0,0 0 0,-1-1 1,0 1-1,0-1 0,-1-1 1,1 1-1,-2-1 0,8-10 1,-4 3 12,0 0 1,-1-1-1,-1 0 0,-1-1 1,0 1-1,0-1 1,-2 0-1,0-1 0,2-20 1,-5 28-6,-1 0 1,0-1-1,-1 1 1,0 0-1,0 0 0,-1 1 1,0-1-1,-1 0 1,1 1-1,-2-1 1,-3-8-1,5 14-27,0 0-1,1 0 1,-1 1 0,0-1-1,0 0 1,-1 1 0,1-1-1,0 1 1,-1 0 0,0 0-1,1 0 1,-1 0 0,0 0-1,0 1 1,0-1 0,0 1-1,0-1 1,-1 1 0,1 1-1,0-1 1,0 0 0,-1 1-1,1-1 1,0 1 0,-1 0-1,1 0 1,-1 0 0,1 1-1,0-1 1,-1 1 0,1 0-1,-4 1 1,3 0-113,-1 0-1,1 0 1,0 0 0,0 1-1,0-1 1,1 1-1,-1 0 1,1 0 0,-1 1-1,1-1 1,0 1 0,0-1-1,1 1 1,-1 0 0,1 0-1,0 0 1,-3 6 0,3 2-319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08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15211,'5'2'4881,"3"3"-3291,6 3-504,57 18 2,92 21 1,-133-39-2009,-28-7 702,0-1 105,-1 1-1,0-1 1,0 0 0,1 1-1,-1-1 1,0 0-1,1 0 1,-1 0 0,0 0-1,1 0 1,-1 0-1,0 0 1,1-1 0,-1 1-1,0 0 1,2-2-1,5 0-616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3.2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0 231 14907,'8'-1'325,"0"0"-1,0 0 1,0-1-1,0 0 1,0 0 0,0-1-1,-1 0 1,1 0-1,-1-1 1,11-7-1,3-3 523,-1-1 0,20-20 0,-32 28-578,-1-1 0,0 0-1,0 0 1,-1-1 0,0 0 0,6-13 0,-11 20-207,0 0 0,0 0 0,-1 0 1,1-1-1,0 1 0,-1 0 0,1 0 0,-1-1 0,0 1 1,0-1-1,0 1 0,0 0 0,0-1 0,-1-3 0,0 4-31,0 1-1,0-1 0,0 1 1,0-1-1,0 1 1,0 0-1,0 0 0,-1-1 1,1 1-1,0 0 0,-1 0 1,1 0-1,-1 0 1,1 1-1,-1-1 0,1 0 1,-1 1-1,1-1 0,-1 1 1,0-1-1,1 1 0,-1 0 1,-2-1-1,-2 1 0,0-1 1,0 1-1,0 0 0,1 0 0,-1 1 0,0 0 1,0 0-1,1 0 0,-1 1 0,0 0 1,1 0-1,0 0 0,-1 0 0,1 1 0,0 0 1,0 0-1,0 1 0,1-1 0,-1 1 0,1 0 1,0 0-1,0 1 0,0-1 0,-4 8 0,4-6-13,1 0-1,-1 0 0,1 0 0,0 1 0,1-1 0,-1 1 0,1-1 0,1 1 0,-1 0 0,1 0 0,0 0 0,1 0 0,0 0 0,0 0 0,0 0 0,1 0 0,0 0 0,0-1 0,1 1 0,3 8 0,-2-7-28,2 0 0,-1 0 0,1 0 0,0-1 0,0 0 0,1 0-1,0 0 1,0-1 0,0 0 0,1 0 0,0-1 0,1 0-1,-1 0 1,1 0 0,0-1 0,0 0 0,0-1 0,9 3 0,-5-2-78,0-1 0,-1-1 0,1 0 0,0 0 0,0-1 0,0-1 1,1 0-1,-1-1 0,0 0 0,0-1 0,-1 0 0,23-8 1,8-8-201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09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0 17532,'-1'1'316,"-1"1"1,1-1 0,0 0-1,0 1 1,0-1 0,0 1-1,0 0 1,0-1 0,0 1-1,0 0 1,1-1 0,-1 1-1,0 2 1,1-3-24,-11 33 867,-9 56 1,-1 6-1023,-23 47-80,-17 68-4157,58-199 3554,0 0-1,0 25 0,2-13-537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15.3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10 12131,'12'-9'2650,"-6"10"419,-3 22 612,-3-15-3914,-14 196 2724,0-3-2315,26-208-308,-6 1 41,0-1 1,0 1-1,1 0 1,0 0-1,0 1 0,9-5 1,-14 9 71,0 0 0,0 0 0,0 0 0,0 0 0,0 1 1,0-1-1,0 1 0,0-1 0,0 1 0,1 0 0,-1 0 1,0 0-1,0 0 0,0 0 0,0 0 0,0 1 0,0-1 0,1 1 1,-1-1-1,0 1 0,0 0 0,0 0 0,-1 0 0,1 0 0,0 0 1,0 0-1,0 1 0,-1-1 0,1 1 0,-1-1 0,2 3 0,1 0 94,-1 0 0,0 1-1,1 0 1,-2 0-1,1 0 1,-1 0 0,0 0-1,0 0 1,0 1-1,-1-1 1,1 1-1,-1-1 1,-1 1 0,1 0-1,-1-1 1,0 1-1,0 0 1,-1-1-1,0 1 1,0-1 0,0 1-1,0-1 1,-1 1-1,0-1 1,0 0-1,-1 0 1,1 0 0,-1 0-1,0 0 1,0 0-1,-1-1 1,0 1-1,1-1 1,-1 0 0,-1-1-1,-4 5 1,1-3 60,-1 1-1,0-2 1,-1 1 0,1-1 0,-1-1-1,0 1 1,1-2 0,-1 1 0,-1-1 0,1-1-1,0 0 1,0 0 0,-13-2 0,23 1-173,0 0 0,0 0-1,0 0 1,0 0 0,0 0 0,1 0 0,-1-1 0,0 1-1,0 0 1,0 0 0,0 0 0,0 0 0,0 0 0,0 0 0,0 0-1,0-1 1,0 1 0,0 0 0,0 0 0,0 0 0,0 0-1,0 0 1,0-1 0,0 1 0,0 0 0,0 0 0,0 0 0,0 0-1,0 0 1,0-1 0,0 1 0,0 0 0,0 0 0,0 0 0,0 0-1,0 0 1,0 0 0,0-1 0,0 1 0,0 0 0,-1 0-1,1 0 1,0 0 0,0 0 0,0 0 0,0 0 0,0 0 0,0 0-1,0-1 1,-1 1 0,1 0 0,0 0 0,0 0 0,0 0 0,0 0-1,0 0 1,-1 0 0,1 0 0,0 0 0,15-7-2185,-12 5 1914,9-8-533,-1-9-125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15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191 0 15923,'13'1'1497,"-3"14"-833,2 4-232,-1 7 872,2 4-456,-1 11-255,-2 3 31,-4 14-128,-3 5-120,-6 3-176,-9 5-56,-7 6-120,-7 2-200,-10 1-544,-4-2 424,-10-15 144,1-6-96,3-17-120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21.9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 13755,'1'0'160,"0"1"1,-1-1-1,1 1 1,-1-1-1,1 1 0,-1 0 1,0-1-1,1 1 1,-1 0-1,0-1 1,1 1-1,-1 0 0,0 0 1,0-1-1,0 1 1,0 0-1,0 0 1,0-1-1,0 1 0,0 0 1,0 0-1,0-1 1,0 3-1,1 28 370,-1-30-505,0 94 934,-15 96 1,6-95-456,4 35-280,13 140 0,-1 23 227,8-40-404,-1 9 755,-2 124-440,3-166-233,4 59-87,11 197-51,-13-155-228,3 589-361,-20-844 603,3 7-39,15 80 1,2 49-94,-25 132 167,3-267-1,10 158 282,-2-141-269,-3-6-38,14 131-102,-17-208-919,-3-11-60,-2-16-56,3 11 667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24.0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0 139 12291,'34'0'2851,"82"-1"-139,-70 1-2277,-26 0-330,0 0 1,29-4-1,-32 2-71,1 1-1,0 1 1,-1 1-1,1 1 1,-1 0-1,21 5 1,-9-1-146,36 1 0,6-8-150,-1-3-1,109-20 1,-38 3 59,63 10 160,-130 9 13,22 3 59,108 14 0,-136-8-4,-12-5-9,0-3 0,101-13-1,7-2 2,-157 16-17,365-26 116,-268 18 26,198 10 0,-228 1-30,210 15 349,98 2-218,450-71-187,-637 31-49,217 4 1,-129 12-19,3 0-9,81 38 37,-101-4-17,-39-30-1,-163-3-1,-1 2 0,1 4 0,93 15 0,-137-14-5,1 0 0,0-1 1,0-2-1,-1 0 0,1-1 0,0-1 0,39-6 0,-18-2-8,-13 1-16,0 2 0,0 1 0,1 2 0,-1 0 0,56 4 0,-72 0 35,0-1 0,0 0-1,0-1 1,0-1 0,23-5 0,20-3 61,-37 14 35,-17-4-153,0 1 0,-1-1 0,1 1 0,0-1 0,0 0 0,-1 1-1,1-1 1,0 0 0,0 0 0,2-1 0,-7 2-79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24.7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15675,'1'2'3538,"7"9"-2128,3-6-1102,0 0 0,0 0 0,0-1 0,1-1 0,-1 0 0,1 0 0,17 1 0,-13-2-126,28 4-11,-29-5-146,0 1 1,0 0-1,24 8 0,-37-10-26,0 1 0,-1 0 1,1-1-1,-1 1 0,1 0 0,-1 0 0,1 0 1,-1 0-1,0 0 0,1 0 0,-1 1 0,0-1 1,0 0-1,0 1 0,0-1 0,0 1 1,0-1-1,-1 1 0,2 2 0,-1-2 3,-1 1 0,1 0 0,-1 0 0,0 0 0,1 0 0,-1 0-1,-1 0 1,1 0 0,0 0 0,-2 4 0,-1 3 5,0 1 1,-1-2-1,-1 1 1,1 0-1,-9 10 0,-20 27-16,-63 69-1,32-42-1295,63-72 1214,-1 1-144,0-1 0,0 0 1,0 1-1,0-1 0,0 0 1,-1 0-1,1 0 0,-1 0 1,1-1-1,-6 4 1,0-4-332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25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10 689 12643,'0'2'326,"-8"24"1310,6-19-613,4-17 555,21-76 107,40-104 0,51-74-1074,-109 252-598,15-31 32,30-49 0,-49 91-47,16-21-12,-17 22 14,1 0 0,-1-1-1,1 1 1,-1 0-1,0-1 1,1 1-1,-1 0 1,1 0-1,-1-1 1,1 1 0,-1 0-1,1 0 1,-1 0-1,1-1 1,-1 1-1,1 0 1,-1 0 0,1 0-1,-1 0 1,1 0-1,-1 0 1,1 0-1,-1 0 1,1 0-1,-1 1 1,1-1 0,-1 0-1,1 0 1,-1 0-1,1 1 1,-1-1-1,1 0 1,-1 0 0,0 1-1,1-1 1,-1 0-1,1 1 1,-1-1-1,0 0 1,1 1-1,-1-1 1,0 1 0,0-1-1,1 1 1,-1-1-1,0 1 1,0-1-1,0 1 1,1 0 0,9 25-7,0 1 1,-2 0 0,5 29 0,-2-13 32,-8-27 9,23 72-60,-23-79-72,1 0 1,0 0-1,0 0 1,1 0-1,0-1 1,12 15-1,3-9-11,0-6-56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27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70 17004,'15'21'4951,"-11"-14"-4497,3 2-337,0-1 0,0 1-1,1-1 1,0 0 0,0-1 0,1 0 0,-1 0 0,2-1 0,-1 0-1,1 0 1,0-1 0,0-1 0,0 0 0,12 3 0,-15-5-349,0 0 1,0-1 0,0 0-1,0 0 1,0-1 0,1 0-1,-1 0 1,0-1 0,0 0-1,0 0 1,0-1 0,0 0 0,0 0-1,0 0 1,-1-1 0,1 0-1,-1 0 1,1-1 0,-1 0-1,0 0 1,-1 0 0,10-9-1,-5 2-903,-1-1-1,1 0 0,-2 0 0,0-1 0,12-24 1,0-8 2164,-14 31 993,-52 141 6889,29-65-8735,2 0 1,4 1-1,-6 94 1,14-66-2477,5-99-886,0-9 2810,0-11-677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28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8 17308,'7'-4'1896,"-4"2"-1064,-2 1-280,-1 2 849,-1 5-241,-2 6-328,2 2-160,-1 6-336,-1-1-104,2 4-192,1-1-112,-2 3-296,2-4-144,0-5-368,-1-4-240,-2-6 792,-3-1-264,2-6-137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28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20 18012,'0'0'49,"0"0"0,0 0 0,0 0 0,0 0-1,0 0 1,0 0 0,-1 0 0,1 0 0,0 0 0,0 0 0,0 0 0,0 0 0,0 0 0,0 0 0,0 0-1,0 0 1,0 0 0,0-1 0,0 1 0,0 0 0,0 0 0,-1 0 0,1 0 0,0 0 0,0 0 0,0 0-1,0 0 1,0 0 0,0 0 0,0-1 0,0 1 0,0 0 0,0 0 0,0 0 0,0 0 0,0 0 0,0 0 0,0 0-1,0 0 1,0 0 0,0-1 0,0 1 0,1 0 0,-1 0 0,0 0 0,0 0 0,0 0 0,0 0 0,0 0-1,0 0 1,0 0 0,0 0 0,0 0 0,0-1 0,0 1 0,0 0 0,1 0 0,7-4 1445,11-1-291,10 2-1046,1 1 0,-1 1-1,1 1 1,0 2 0,-1 1 0,0 2-1,51 14 1,-74-18-166,-1 1-1,0 0 1,0 0 0,0 0-1,0 1 1,0 0 0,0 0 0,-1 0-1,0 0 1,1 1 0,4 5-1,-8-7 11,1 0-1,-1 0 0,0 0 1,1 0-1,-1 1 0,-1-1 1,1 0-1,0 0 0,0 1 1,-1-1-1,1 1 0,-1-1 1,0 1-1,0-1 0,0 0 0,0 1 1,0-1-1,0 1 0,-1-1 1,1 1-1,-1-1 0,0 0 1,1 1-1,-1-1 0,0 0 1,-1 0-1,-1 4 0,-8 11 85,0-1-1,-1 0 1,-1-1-1,-1 0 0,-26 22 1,16-17-22,-1-2 0,-53 30 0,68-42-273,0-2 1,0 0-1,-14 5 0,22-8 175,0-1-1,-1 1 1,1-1 0,0 1 0,0-1 0,0 0 0,0 0 0,0 0-1,-1 0 1,1 0 0,0 0 0,0-1 0,0 1 0,0-1 0,0 1-1,0-1 1,0 0 0,0 0 0,0 0 0,0 0 0,0 0 0,0 0 0,-2-3-1,-4-12-333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4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214 15 17668,'0'-1'1732,"-2"8"-469,-8 25 187,-17 49-578,23-72-715,-142 369 867,121-327-1033,54-91-1004,17-58-532,44-127 0,-85 210 1443,47-138-286,-52 153 397,0 0 1,0 0-1,1 0 0,-1 0 0,0 0 1,0 0-1,0 0 0,0 0 0,0 0 0,0 0 1,0 0-1,0 0 0,0 0 0,0 0 1,0 0-1,0 0 0,1 0 0,-1 0 1,0 0-1,0 0 0,0 0 0,0 0 0,0 0 1,0 0-1,0 0 0,0 0 0,0 0 1,0 0-1,1 0 0,-1 0 0,0 0 1,0 0-1,0 0 0,0 0 0,0 0 0,0 0 1,0 0-1,0 0 0,0 0 0,0 0 1,0 0-1,0 0 0,0 0 0,0 0 1,1 0-1,-1-1 0,0 1 0,0 0 0,0 0 1,0 0-1,0 0 0,0 0 0,0 0 1,1 14 250,0 20 85,-6 38 268,-7 201 1207,13-208-1285,2-1 1,14 77 0,-40-169-371,-14-17-89,24 30-76,0-1 0,1 0 0,-17-30 0,28 44-4,0-1-1,-1 1 1,1-1-1,1 0 0,-1 0 1,0 1-1,1-1 1,-1 0-1,1 0 0,0 0 1,0 0-1,0 1 1,1-1-1,-1 0 0,0 0 1,1 0-1,0 1 1,0-1-1,0 0 0,0 1 1,0-1-1,0 1 1,1-1-1,-1 1 0,1-1 1,0 1-1,0 0 1,-1 0-1,1 0 0,1 0 1,-1 0-1,0 0 1,0 1-1,5-3 0,6-4 0,1 1-1,0 0 0,1 2 0,-1-1 0,17-3 0,-22 7 11,0-1-1,0 2 0,1-1 0,-1 1 1,1 0-1,17 2 0,-24-1-2,-1 0-1,0 0 1,1 1-1,-1-1 0,0 1 1,0 0-1,1 0 1,-1 0-1,0 0 0,0 0 1,0 0-1,0 0 0,0 1 1,0-1-1,0 1 1,-1-1-1,1 1 0,-1 0 1,1 0-1,-1 0 1,1-1-1,-1 1 0,0 1 1,0-1-1,0 0 1,0 0-1,0 0 0,-1 1 1,1-1-1,-1 0 0,1 0 1,-1 4-1,0 7 32,0-1-1,-1 0 1,-1 0-1,0 0 1,-6 21-1,4-17 63,56-249 633,-52 232-728,0 0 0,0 1 0,0-1 0,0 0 0,1 0 0,-1 0 0,0 0 0,0 0 0,1 0 0,-1 0 0,1 0 0,-1 0 0,0 1 0,1-1 0,0 0 0,-1 0 0,1 0 0,-1 1 0,1-1 0,0 0 0,0 1 0,-1-1 0,1 1 1,0-1-1,1 0 0,-1 1-1,1 0 1,0 0 0,0 0 0,-1 1 0,1-1 0,0 0 0,-1 1-1,1-1 1,-1 1 0,4 1 0,11 4 0,-7-5-6,0 1 1,0-1 0,1-1 0,-1 1 0,0-2 0,0 1 0,1-1 0,-1-1-1,0 1 1,0-2 0,0 1 0,-1-1 0,1 0 0,-1-1 0,1 0 0,-1-1-1,0 1 1,-1-2 0,1 1 0,-1-1 0,11-10 0,-12 9 0,1 0 1,-1 0-1,-1 0 1,1-1-1,-1 0 0,0 0 1,-1 0-1,0 0 1,0-1-1,-1 0 0,0 0 1,-1 0-1,0 0 1,0 0-1,-1 0 1,0-1-1,0 1 0,-1 0 1,-1-1-1,1 1 1,-4-12-1,4 17 7,-1 0 0,-1 1-1,1-1 1,0 1 0,-1-1-1,0 1 1,0 0 0,0 0 0,0 0-1,0 0 1,0 0 0,-5-4 0,5 6-1,1 0 0,-1 0 1,1 0-1,-1 0 1,1 0-1,-1 1 1,1-1-1,-1 1 0,1-1 1,-1 1-1,0-1 1,1 1-1,-1 0 1,0 0-1,1 0 0,-1 0 1,0 0-1,1 0 1,-1 1-1,0-1 1,1 1-1,-1-1 0,1 1 1,-1-1-1,0 1 1,1 0-1,0 0 1,-1-1-1,-2 3 0,-1 2 13,0 0 0,0-1 0,0 2 0,1-1 0,0 0-1,0 1 1,0 0 0,1 0 0,0 0 0,0 0-1,0 1 1,1-1 0,0 1 0,-2 7 0,0 5 28,1-1 1,1 1-1,1 0 1,0 19 0,2-22-5,1 0 1,0 0 0,1 1 0,1-1 0,1-1-1,0 1 1,0-1 0,15 27 0,-14-32-30,0 0 0,1 0 0,-1-1 0,2 0 0,-1 0 0,2-1 0,-1 1 0,1-2 0,0 1 0,0-2-1,1 1 1,0-1 0,12 5 0,-19-10-1,-1 0-1,0 0 1,0 0-1,0 0 1,1-1-1,-1 0 1,0 1-1,1-1 1,-1 0-1,0 0 1,1 0-1,-1 0 1,0 0-1,1-1 1,-1 1-1,0-1 1,1 1-1,-1-1 1,0 0-1,0 0 1,0 0-1,0 0 1,0-1-1,0 1 1,0 0-1,0-1 1,0 1-1,-1-1 1,1 0-1,0 1 1,-1-1-1,0 0 1,1 0-1,-1 0 1,0 0-1,0 0 1,1-4-1,3-5 42,-1-1 0,0 0 1,-1 0-1,0-1 0,1-20 0,-3 27-35,1-10 21,0 0 0,-1 1 0,-1-1-1,0 0 1,-1 0 0,-5-23 0,6 38-33,0 0 0,-1-1-1,1 1 1,-1 0 0,1 0 0,-1 0 0,1 0 0,-1 0 0,1 0-1,-1 0 1,0 0 0,0 0 0,0 0 0,1 0 0,-1 1 0,0-1-1,0 0 1,0 1 0,0-1 0,-2 0 0,2 1-2,1 0 0,-1 0 1,0 0-1,1 0 0,-1 0 0,1 0 1,-1 1-1,0-1 0,1 0 1,-1 0-1,1 1 0,-1-1 0,1 0 1,-1 1-1,0-1 0,1 1 1,0-1-1,-1 1 0,1-1 0,-1 1 1,1-1-1,0 1 0,-1-1 1,1 1-1,0 0 0,-1-1 0,1 1 1,0-1-1,0 1 0,0 0 1,0-1-1,-1 1 0,1 0 0,0-1 1,0 1-1,1 1 0,-2 6 0,0 0 0,1 0 0,0 0-1,0 0 1,1 0 0,0 0 0,0-1 0,1 1 0,4 12-1,-5-17 3,-1-1-1,1 0 0,0 1 0,0-1 0,1 0 0,-1 0 0,0 0 0,1 0 0,-1 0 1,1 0-1,0 0 0,0 0 0,-1 0 0,1-1 0,0 1 0,1-1 0,-1 0 1,0 1-1,0-1 0,0 0 0,1 0 0,-1 0 0,1-1 0,-1 1 0,1-1 0,-1 1 1,1-1-1,-1 0 0,1 0 0,-1 0 0,1 0 0,-1 0 0,1 0 0,3-2 1,-2 0-8,1 1 1,-1-2-1,1 1 1,-1 0-1,0-1 1,0 0-1,0 0 1,0 0-1,-1 0 1,1-1 0,-1 0-1,0 1 1,0-1-1,0 0 1,0-1-1,-1 1 1,1 0-1,-1-1 1,0 1-1,-1-1 1,3-7 0,-4 12-1,0 0 0,0-1 0,0 1 0,0 0 0,0 0 0,0 0 0,0 0 0,0 0 0,0-1 0,0 1 0,1 0 1,-1 0-1,0 0 0,0 0 0,0 0 0,0-1 0,0 1 0,0 0 0,0 0 0,0 0 0,0 0 0,0-1 1,0 1-1,-1 0 0,1 0 0,0 0 0,0 0 0,0 0 0,0-1 0,0 1 0,0 0 0,0 0 0,0 0 1,0 0-1,0 0 0,0 0 0,-1 0 0,1-1 0,0 1 0,0 0 0,0 0 0,0 0 0,0 0 0,-1 0 0,1 0 1,0 0-1,0 0 0,0 0 0,0 0 0,0 0 0,-1 0 0,1 0 0,0 0 0,0 0 0,0 0 0,0 0 1,-1 0-1,1 0 0,0 0 0,0 0 0,0 0 0,0 0 0,0 0 0,-1 0 0,1 0 0,0 0 0,0 0 0,-9 9-426,7-4 286,0 0 1,0 0-1,1 0 1,0 1-1,0-1 1,0 0 0,0 1-1,1-1 1,0 1-1,0-1 1,0 1-1,1-1 1,0 0-1,0 1 1,0-1 0,3 6-1,4 7-298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36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3397 12571,'0'0'937,"26"-17"3670,-16 9-4332,-1 1 1,2 1 0,-1-1 0,1 2 0,0-1 0,19-5 0,21-12-191,58-43-2,-79 50-72,41-16 0,20 3 16,11-5 13,-55 14-45,-1-1 1,-1-3-1,80-56 0,-84 47 8,71-50-10,-89 68 10,-1 1 0,2 2-1,31-13 1,317-136 0,-144 69-20,32-15 36,-228 88-20,-1-2 0,-1-1 0,47-43 0,-77 65 1,25-21-3,1 2 1,1 0-1,1 2 0,34-16 0,124-43 0,-170 70-3,21-7 4,0-1 1,67-38-1,-56 24 5,1 1 0,1 3 0,75-26 0,204-83-35,-234 92 26,-3-7-92,-22 9-24,350-178-228,-334 174 184,163-56 0,19-8-307,-113 16 168,-78 43 143,395-222-39,-416 236 178,2 3 0,0 3 0,117-40 0,-113 50 10,-1-3 0,-1-2 0,80-44 0,94-54-57,-16 10 44,-131 61 8,-27 14 7,3 3-1,88-35 0,78 1 141,-222 64 249,-15 1 400,-15 2-141,-4 5-409,-5 1 52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38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 16347,'-1'0'132,"0"1"-1,1-1 1,-1 1-1,1-1 1,-1 1-1,0 0 1,1-1-1,-1 1 1,1 0-1,-1 0 1,1-1-1,0 1 1,-1 0-1,1 0 1,0 0-1,0-1 0,-1 1 1,1 0-1,0 0 1,0 0-1,0 0 1,0-1-1,0 3 1,1 0 20,-1 0-1,1-1 1,0 1 0,0 0 0,0 0 0,0-1 0,2 4 0,3 4 18,1 0 1,11 14 0,-17-24-140,3 6-12,1-1 0,-1 0 1,1 0-1,0-1 1,1 0-1,6 5 1,-11-9-57,0 1 1,0-1 0,0 1-1,-1-1 1,1 0 0,0 1-1,0-1 1,0 0-1,0 0 1,0 0 0,0 0-1,0 0 1,0 0-1,0 0 1,0 0 0,0 0-1,0 0 1,0 0 0,0-1-1,1 1 1,-1-1-33,0 0 0,0 0-1,1 0 1,-1-1 0,0 1 0,0 0 0,-1 0 0,1 0-1,0-1 1,0 1 0,-1 0 0,1-1 0,-1 1 0,1-1 0,-1 1-1,1-1 1,-1-2 0,3-9-395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39.3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0 15971,'1'3'281,"-1"-1"0,1 0-1,-1 0 1,1 1-1,-1-1 1,0 1-1,0-1 1,0 3 0,0-2 38,1 106 282,-4 1 0,-20 118 0,24-272-962,3 12 51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39.8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180 16 17916,'5'-3'2016,"-4"2"-1432,3 6-280,-4 6 1089,5 9-601,1 3-248,-2 7-312,3 1-168,-2 1-192,-1-2-128,-4-3-192,3-1-184,-5-7-352,-2-6-185,-3-8 721,-5-3-208,1-6-80</inkml:trace>
  <inkml:trace contextRef="#ctx0" brushRef="#br0" timeOffset="1">7 69 14403,'-1'-1'156,"0"0"0,1 0-1,-1 0 1,0-1 0,1 1 0,-1 0-1,1-1 1,-1 1 0,1 0 0,0-1 0,0 1-1,0 0 1,0-1 0,0 1 0,0-1-1,0 1 1,0 0 0,0-1 0,0 1-1,1-1 1,-1 1 0,1 0 0,0-3 0,1 2 17,-1 0 1,1 1 0,0-1 0,0 0 0,-1 0-1,1 1 1,0 0 0,1-1 0,-1 1 0,0 0-1,0 0 1,4-1 0,5-2 143,0 1 1,0 1-1,1 0 0,20-1 0,-19 2-206,0 2-1,0 0 0,0 1 0,0 0 0,-1 1 0,1 0 0,-1 1 0,0 0 1,0 1-1,0 0 0,20 14 0,-26-16-77,-1 1 0,0 0 0,-1 0 0,1 1 0,-1-1 0,0 1 0,0 0 0,0 0 0,-1 1 0,1-1 0,2 9 0,-4-10 1,0 1 0,-1 0-1,0 0 1,0 1 0,0-1 0,-1 0 0,0 0 0,0 0 0,0 0-1,-1 0 1,1 1 0,-1-1 0,-1 0 0,1 0 0,-4 7 0,-1 1 41,-1 0 1,0-1 0,-1 0-1,0-1 1,-1 1 0,0-2 0,-1 1-1,0-1 1,-1-1 0,0 0-1,0 0 1,-1-1 0,0-1 0,-1 0-1,0 0 1,0-2 0,-20 7-1,30-11-173,0 0-1,0-1 0,-1 1 0,1-1 1,0 0-1,0 0 0,-1 0 0,1 0 1,-6-2-1,8 2 68,0 0 0,1 0 0,-1 0 1,1-1-1,-1 1 0,0 0 0,1-1 0,-1 1 1,1 0-1,-1-1 0,1 1 0,-1-1 0,1 1 0,0-1 1,-1 1-1,1-1 0,-1 1 0,1-1 0,0 0 0,0 1 1,-1-2-1,1 1 7,0 0-1,0 0 1,0-1 0,0 1 0,0 0 0,0 0 0,0-1-1,1 1 1,-1 0 0,0 0 0,1-1 0,-1 1 0,1 0-1,0 0 1,0-2 0,12-14-392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41.5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 10882,'16'-7'1753,"-2"1"-505,-1 2-400,0 0 1825,-1 1-945,2 1-304,1 2-143,-1 0-321,2 0-176,-1 0-368,1 0-264,-2-1-632,0-2-336,-3-3-848,-3 0 1343,-6-1-311,-2 3-216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42.0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0 112 14571,'0'12'1544,"5"-9"-655,6-3-289,11-8 904,5 0-216,8-5-343,6-3-105,1-3-320,-3 0-392,-2 3-760,-5 0 648,-15 9-232,-2 3-80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42.5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260 65 13707,'0'-11'986,"1"6"-254,-1 0 0,0 0 0,-1 0-1,1 0 1,-3-9 0,3 13-642,0 0-1,-1 0 1,1 1 0,0-1-1,-1 0 1,1 0 0,-1 1-1,1-1 1,-1 0 0,1 1-1,-1-1 1,0 1 0,1-1-1,-1 0 1,0 1-1,0-1 1,1 1 0,-1 0-1,0-1 1,0 1 0,1 0-1,-1-1 1,0 1 0,0 0-1,0 0 1,0 0 0,0 0-1,0 0 1,1 0 0,-1 0-1,0 0 1,0 0 0,0 0-1,0 0 1,0 0 0,1 1-1,-1-1 1,0 0 0,-1 2-1,-9 2 112,0 1-1,1 0 1,-1 1-1,1 0 0,1 1 1,-1 0-1,-12 12 1,-54 62 237,69-72-390,-1 1-1,1-1 1,1 1 0,0 0-1,0 1 1,-5 15 0,10-23-39,0-1-1,0 0 1,0 1-1,0-1 1,1 1 0,0-1-1,-1 1 1,1 0 0,0-1-1,0 1 1,0-1 0,0 1-1,1-1 1,-1 1 0,1-1-1,-1 1 1,1-1 0,0 1-1,0-1 1,0 0 0,0 0-1,1 1 1,-1-1 0,1 0-1,-1 0 1,1 0 0,0 0-1,-1-1 1,1 1-1,0 0 1,0-1 0,0 1-1,1-1 1,-1 0 0,3 2-1,2 0-99,1-1 0,0 1-1,0-1 1,0 0 0,0-1-1,0 0 1,1-1 0,-1 1-1,0-2 1,0 1 0,16-4-1,-8 1-103,0-1-1,0-1 0,0 0 0,28-15 0,-15 4-217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43.0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85 141 14771,'5'-14'2444,"-1"19"-93,-2 25-280,-5 11-1309,-9 43 1,-2 17-871,16-82-631,-1-13-238,-1-10-30,-1-5 440</inkml:trace>
  <inkml:trace contextRef="#ctx0" brushRef="#br0" timeOffset="1">4 303 15979,'-3'-3'2025,"4"0"-1265,5 3-216,3 0 1449,7 0-969,4-1-224,5-2-544,2 0-328,2-4-744,-3-3 552,-4-5 64,-1-1-168,-5-8-184</inkml:trace>
  <inkml:trace contextRef="#ctx0" brushRef="#br0" timeOffset="2">292 1 16756,'-2'14'1632,"-4"6"-952,-1 4-264,-1 4 904,0 7-439,4 1-329,1-1-96,0-3-392,3 0-248,0-6-408,2-3-224,1-7-233,-2-5-847,-1-3 1320,0-7-352,-4 6-33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43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9 382 15811,'0'8'1481,"4"-7"-817,5-2-192,7-7 744,5 0-200,8-5-295,2-2-65,2-1-272,-1-2-280,-2 0-584,-4 2-376,-13 0 647,-7 3-151,-13 3-136</inkml:trace>
  <inkml:trace contextRef="#ctx0" brushRef="#br0" timeOffset="0.98">4 48 17860,'-4'-4'2160,"4"-2"-1416,2 2-303,5-3 1263,6 1-776,1 3-200,6 0-440,2-1-264,4 2-496,0 2-304,0 0-536,-1 0 1048,-2 0-272,-6-8-177</inkml:trace>
  <inkml:trace contextRef="#ctx0" brushRef="#br0" timeOffset="1.98">383 40 19380,'2'13'1681,"-7"1"-1137,3 6-240,0 4 696,2 0-208,2 1-344,0 1-200,3-6-448,1-1-184,-2-8-280,-1-3-152,-3-7-456,1-1 863,-9-10-295,-3 0-96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44.0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0 135 19708,'7'1'1689,"5"-4"-1153,4-1-256,6-5 560,5-4-416,6-3-880,-2-3-416,-1-4 768,2 0-240,-3-3-272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5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17468,'-2'84'3520,"1"-38"-2226,1 0 1,2 0-1,9 54 1,-10-94-1238,0 0 0,1-1 0,0 0 0,0 1 1,0-1-1,0 0 0,1 0 0,0 0 1,5 7-1,-7-10-55,1-1 0,0 1 0,-1-1 0,1 1 1,0-1-1,0 0 0,0 1 0,0-1 0,0 0 0,0 0 1,0-1-1,0 1 0,1 0 0,-1-1 0,0 1 1,0-1-1,1 0 0,-1 0 0,0 0 0,0 0 0,1 0 1,-1 0-1,0 0 0,0-1 0,1 1 0,2-2 0,3-1-39,0-1 0,-1 1-1,1-2 1,13-8 0,-14 8-27,0 0 1,1 0-1,0 1 1,9-3-1,-16 7 61,-1-1 0,1 1 0,-1 0 0,0 0 0,1 0 0,-1 0 0,1 0 0,-1 0 0,1 0 0,-1 0 0,0 0 0,1 0 0,-1 0 1,1 1-1,-1-1 0,0 0 0,1 0 0,-1 0 0,1 0 0,-1 1 0,0-1 0,1 0 0,-1 0 0,0 1 0,1-1 0,-1 0 0,0 1 0,1-1 0,-1 1 0,7 16-109,-4 25-48,-3-37 155,0-1 21,0 0 0,1 0 0,-1 0 0,1 0 1,0 0-1,0 0 0,0 0 0,0 0 0,1 0 1,3 6-1,-4-8-5,0-1 0,1 1-1,-1-1 1,1 0 0,-1 1 0,1-1 0,-1 0 0,1 0 0,0 0-1,0 0 1,-1 0 0,1 0 0,0-1 0,0 1 0,0 0 0,0-1-1,0 0 1,0 1 0,0-1 0,0 0 0,0 0 0,0 0-1,3-1 1,7 0 17,0-2 0,-1 1 0,1-1 0,-1-1 0,0 0 0,0-1 0,0 0 0,-1 0 0,0-1 0,0 0 0,0-1 0,-1 0 0,0-1 0,0 0 0,10-13 0,-18 20-112,0-1 0,0 1 0,0 0 0,-1-1 0,1 1 0,0-1 1,-1 1-1,0-1 0,1 0 0,-1 1 0,0-1 0,0 1 0,0-1 0,0 0 0,0 1 0,0-1 0,0 1 0,0-1 0,-1 1 0,1-1 0,-1 0 0,1 1 0,-1-1 0,0 1 0,1 0 0,-1-1 0,0 1 0,0 0 0,0-1 0,0 1 0,0 0 0,0 0 0,0 0 0,-1 0 0,1 0 0,0 0 0,-1 0 0,-1-1 0,-7-4-378,0 0 0,-1 1 0,-21-9 0,27 12 450,-42-15-901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44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1 16163,'-1'0'121,"0"0"0,-1 0-1,1 1 1,0-1-1,0 1 1,-1-1 0,1 1-1,0-1 1,0 1-1,0 0 1,0 0-1,0 0 1,0-1 0,0 1-1,0 0 1,0 0-1,0 0 1,0 0 0,1 1-1,-1-1 1,0 0-1,1 0 1,-1 0-1,1 1 1,-1 0 0,-10 39 469,8-29-385,2-7-169,-12 42 635,3 1 0,2 0 0,-3 63 0,11-108-609,0-1 0,0 1 0,0-1 0,0 1 0,1-1 0,-1 1 0,1-1 0,-1 0 0,1 1 0,0-1 1,0 0-1,0 1 0,1-1 0,-1 0 0,0 0 0,1 0 0,-1 0 0,4 3 0,-4-4-37,1 0 0,0 0 1,0 0-1,0-1 1,0 1-1,-1 0 0,1-1 1,0 1-1,0-1 0,0 0 1,0 0-1,0 0 0,0 0 1,0 0-1,0 0 0,0 0 1,0 0-1,0-1 0,0 1 1,0-1-1,0 0 1,0 1-1,2-3 0,-2 3-16,0-1 1,0 0-1,0-1 0,0 1 0,0 0 1,0 0-1,-1-1 0,1 1 0,0-1 0,-1 1 1,0-1-1,1 0 0,-1 0 0,0 0 1,0 1-1,0-1 0,0 0 0,0-1 0,1-3 1,-2 5-7,0 0 1,0 0-1,0-1 1,0 1-1,0 0 1,0 0-1,-1 0 1,1-1-1,-1 1 1,1 0 0,0 0-1,-1 0 1,0 0-1,1 0 1,-1 0-1,0 0 1,1 0-1,-1 0 1,0 0-1,0 0 1,0 1-1,0-1 1,0 0-1,0 0 1,0 1 0,0-1-1,0 1 1,0-1-1,0 1 1,-1-1-1,1 1 1,0 0-1,0 0 1,0-1-1,0 1 1,-1 0-1,-1 0 1,-2 0-12,0-1 0,0 1 0,-1 0 1,1 0-1,0 1 0,0-1 0,0 1 0,0 0 0,0 1 0,0-1 1,0 1-1,0 0 0,0 0 0,1 1 0,-1-1 0,1 1 0,-7 5 1,10-8 6,1 1 0,0-1 0,-1 0 0,1 1 0,-1-1 0,1 0 0,-1 1 0,1-1 0,0 0 0,-1 1 0,1-1 0,0 1 0,0-1 0,-1 1 0,1-1 0,0 1 0,0-1 0,0 1 0,-1-1 1,1 1-1,0-1 0,0 1 0,0 0 0,0-1 0,0 1 0,0-1 0,0 1 0,0-1 0,0 1 0,0-1 0,1 1 0,-1-1 0,0 1 0,0-1 0,0 1 0,1-1 0,-1 1 0,0-1 0,1 1 0,-1-1 0,0 1 1,1-1-1,-1 0 0,0 1 0,1-1 0,0 1 0,1 0 2,0 0-1,0-1 1,0 1 0,0-1 0,0 1 0,0-1 0,0 0 0,0 1 0,0-1 0,0 0 0,0 0-1,2-1 1,11-2 17,-1-1-1,0 0 0,0-1 0,26-12 1,48-34 50,-12-1-11,-72 51-27,-6 6-10,-6 7 17,2-5-3,-11 12 162,2 0 0,0 0-1,1 2 1,1 0 0,-13 28-1,26-48-188,0-1 0,0 0 0,0 0 0,0 1-1,0-1 1,0 0 0,0 1 0,0-1 0,0 0 0,0 0-1,0 1 1,0-1 0,0 0 0,0 0 0,0 1 0,0-1-1,0 0 1,0 0 0,0 1 0,0-1 0,0 0-1,0 0 1,1 1 0,-1-1 0,0 0 0,0 0 0,0 0-1,0 1 1,1-1 0,-1 0 0,0 0 0,0 0 0,1 0-1,-1 1 1,0-1 0,0 0 0,0 0 0,1 0 0,-1 0-1,1 0 1,15 3-736,-14-3 660,-1 0 1,1 0 0,0 0-1,-1 0 1,1 0-1,0 1 1,-1-1 0,1 0-1,0 1 1,-1 0-1,1-1 1,-1 1 0,1 0-1,-1 0 1,1 0-1,0 1 1,3 10-359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47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5936 12147,'3'-1'182,"-1"0"1,1 0-1,-1-1 1,0 1 0,1-1-1,-1 1 1,0-1 0,0 1-1,0-1 1,0 0-1,-1 0 1,1 0 0,0 0-1,2-5 1,3-2 309,20-26 376,-21 27-717,0-1 1,0 1-1,1 0 0,0 1 0,10-9 0,21-2 769,-23 5-535,-1-1-1,13-16 1,8-9-211,-20 22 225,-1 0 0,14-22-1,5-7-27,56-56-209,110-97 0,-17 20-137,-26 0-34,-44 47 95,-68 88-32,76-61 0,-84 74-35,134-135 128,-151 146-125,3-5-28,-2-2-1,25-41 1,12-17-19,17-2-169,163-147 0,-214 212 191,-2 0-1,-1-1 1,0 0 0,-2-2 0,0-1-1,23-47 1,-30 51 3,110-205-44,-103 199 23,2 0 0,0 2 0,2 0 1,0 1-1,45-36 0,-10 13-44,-3-3 0,-2-1 0,-2-3 1,46-67-1,-60 74 52,2 2 0,2 1 0,2 3-1,55-44 1,116-93 10,-155 124 8,77-92 0,-83 82-31,121-115 0,-123 137 6,69-61 8,108-122 0,-131 120 10,167-144 0,-214 208 8,-1-1 0,-3-3 0,75-96 0,-77 80-3,-9 11-15,3 1 0,2 2 0,61-59 0,-19 36 56,-23 22-21,-2-2 0,-2-3 0,46-60 0,-30 12-9,-48 67-5,1 1 1,2 1-1,1 1 1,42-39-1,-64 66 1,-1 4 17,-2-1-1,1 1 1,0-1-1,0 0 1,0 0-1,-1 0 1,1 0-1,-1 0 1,0 0-1,1 0 1,0-4-1,9-9-2249,-15 15 1803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48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 15315,'2'-35'2354,"2"56"-1070,0 0 1,10 27-1,-12-44-1275,1 8 76,0-1 1,2 0-1,-1 0 1,1 0-1,9 12 1,-13-20-107,0-1 1,1 0 0,0 0 0,-1 0 0,1-1 0,0 1 0,0 0 0,0-1 0,0 1 0,1-1-1,-1 0 1,0 0 0,0 0 0,1 0 0,-1 0 0,1 0 0,-1 0 0,1-1 0,-1 0 0,1 1 0,-1-1-1,1 0 1,0 0 0,-1 0 0,1 0 0,-1-1 0,1 1 0,-1-1 0,1 0 0,3-1 0,1-1-214,0 0 0,-1 0 1,1-1-1,-1 0 0,0 0 0,0 0 1,0-1-1,0 0 0,-1 0 1,0-1-1,0 1 0,5-9 1,6-11-514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49.1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1 12235,'4'0'1776,"-4"4"-944,-3 10-168,-1 4 1665,-8 11-1201,1 5-136,-4 10-200,1 4-103,-1 2-193,2 1-80,0-6-352,5-2-224,2-13-656,5-8 728,1-9-128,1-7-81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49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14803,'0'-5'1633,"1"4"-625,-1 8 240,0 3-296,0 6-368,1 1-136,1 5-304,-2 1-32,1-1-88,1-2-24,-2-2-240,0-4-200,0-4-336,0-8 656,-5-2-176,5-8-120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50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40 106 14251,'-1'0'224,"0"0"-1,0-1 1,-1 1-1,1-1 1,0 1-1,0-1 1,0 1-1,0-1 1,0 0-1,1 1 1,-1-1-1,0 0 1,0 0-1,0 0 1,0-1-1,0 2-125,1-1-1,0 1 1,0-1-1,0 1 1,0 0-1,0-1 1,1 1-1,-1-1 1,0 1-1,0 0 1,0-1-1,0 1 1,0-1-1,0 1 1,1 0-1,-1-1 1,0 1-1,0 0 1,1-1-1,-1 1 1,0 0-1,0 0 1,1-1-1,-1 1 1,0 0-1,1 0 1,-1-1-1,1 1 1,5-3 585,1 0 1,-1 0 0,14-3-1,-11 3-756,47-16 755,-25 8-547,0 1 0,0 1 0,51-7 1,-79 15-137,-1 1 1,0 0 0,1-1 0,-1 1-1,1 1 1,-1-1 0,1 0 0,-1 0-1,0 1 1,1 0 0,-1-1 0,0 1-1,1 0 1,-1 0 0,0 0 0,0 0 0,0 1-1,0-1 1,0 0 0,0 1 0,0 0-1,-1-1 1,1 1 0,2 3 0,-2-2 0,-1 1 0,0-1 0,1 1 0,-1-1 0,-1 1 0,1 0 0,0-1 1,-1 1-1,0 0 0,0-1 0,0 1 0,0 0 0,-1-1 0,1 1 0,-3 6 1,1-1 26,-2 0 1,1-1 0,-1 1 0,0-1 0,-1 0-1,0 0 1,0 0 0,-1-1 0,-7 8 0,-12 11 197,-29 22 0,34-31-133,5-3-38,0-1 1,-1 0-1,-1-2 1,0 0-1,0-1 1,-1 0-1,-20 7 1,36-17-75,-1 1 1,1 0-1,0-1 0,0 1 1,-1-1-1,1 0 1,0 0-1,0 0 0,-1 0 1,1 0-1,0 0 1,0-1-1,-1 1 0,1-1 1,0 1-1,0-1 0,0 0 1,0 0-1,0 0 1,0 0-1,0 0 0,0 0 1,0-1-1,-2-1 1,3 2-80,0-1 0,0 0 0,0 0 1,0 1-1,0-1 0,0 0 0,0 0 1,1 0-1,-1 0 0,1 0 0,-1 0 1,1 0-1,0 0 0,0 0 0,0 0 0,0 0 1,0-1-1,0 1 0,0 0 0,1 0 1,-1 0-1,1 0 0,0 0 0,-1 0 1,1 1-1,1-4 0,1 0-70,0 0-1,0 0 0,0 0 1,0 0-1,1 0 1,4-4-1,15-9-601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50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55 16179,'-6'12'1873,"3"-8"-1097,6-4-320,13-4 1377,7-1-737,14-3-416,2 0-112,7-2-320,0 0-200,1 0-392,-4 0-240,-10 5-544,-7 4 888,-13 1-193,-4 0-183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51.2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31 15043,'-1'7'1793,"2"-5"-1121,11-2-128,2-2 1112,12-4-712,5 1-151,3-3-273,2 3-192,1-1-544,-3 4-280,-3 1-1977,-5 1 2121,-6-2-336,-3 0-264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51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 17580,'-13'46'2871,"10"-36"-2337,0 1 0,0-1 0,-1 14 1,4-21-448,0 1 1,0-1 0,0 0-1,0 1 1,1-1 0,0 0-1,-1 1 1,1-1 0,0 0-1,0 0 1,1 0-1,-1 0 1,1 0 0,3 5-1,-4-7-82,0 1 0,0-1 0,1 1-1,-1-1 1,0 1 0,1-1-1,0 0 1,-1 0 0,1 0 0,0 0-1,-1 0 1,1 0 0,0 0-1,0-1 1,0 1 0,0-1-1,0 1 1,2-1 0,0 0-69,0 0 1,0 0-1,0 0 0,0-1 1,0 1-1,0-1 1,-1 0-1,7-3 0,2-1-408,0-1 0,-1-1-1,0 0 1,17-13 0,30-35-3250,-35 31 424,-22 23 3310,-1 0 0,0 0 0,1 0 1,-1 0-1,0 0 0,0 0 1,1 0-1,-1-1 0,0 1 0,0 0 1,0 0-1,0 0 0,0 0 0,-1 0 1,1 0-1,0 0 0,0 0 1,-1 0-1,0-1 0,0-7 1460,1 8-713,-1 3-32,-134 370 5046,134-369-5822,-9 23-153,10-25 191,-1 0 0,1 0 1,0 0-1,0 0 0,-1 0 0,1 0 0,0 1 0,0-1 0,0 0 0,0 0 0,0 0 0,0 1 0,0-1 0,1 0 0,-1 0 0,0 0 0,1 2 0,5-3-166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53.5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15 17052,'-8'-8'1800,"3"4"-1016,2 1-312,-1 3 737,0 3-241,-1 9-208,1 3-176,1 11-320,0 6-280,3 15-552,-1 8-280,1 4 680,0 2-104,0-2-136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5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46 17508,'-5'9'1728,"9"-7"-984,10-2-240,12 0 705,6-4-209,6-6-576,4 3-424,1-2-376,0 1 432,4-2-264,-2 1-168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54.0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 11763,'-13'52'0,"2"-5"24,0-9 8,4-6 112</inkml:trace>
  <inkml:trace contextRef="#ctx0" brushRef="#br0" timeOffset="1">32 449 7194,'-7'42'360,"-2"0"-592,2 0 256,0-2-88,5 1-16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54.4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 13395,'-7'61'2916,"-6"95"1583,20 70-5039,-7-225 441,1 0 1,-1 0 0,0 0 0,0 0-1,0 0 1,0 0 0,0 0 0,0 0-1,0 0 1,0 0 0,-1 0 0,1 0-1,0 0 1,-1 0 0,1 0 0,-1 0-1,1 0 1,-1 0 0,1 0 0,-1 0-1,1 0 1,-1-1 0,0 1 0,0 0-1,1 0 1,-1-1 0,0 1 0,0 0-1,0-1 1,0 1 0,0-1 0,0 0-1,0 1 1,0-1 0,0 1 0,0-1-1,0 0 1,0 0 0,0 0 0,0 0-1,0 0 1,0 0 0,0 0 0,0 0-1,-2 0 1,-8 0-585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55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 11154,'-6'0'1185,"-1"0"-625,0 0-216,0 1 752,2 2-464,-1 1-168,2 2-8,1 1-176,2 1-80,4-1-135,0-1-17,4-3-120,4-2-81,7-4-647,-1-4 704,9-3-96,0-3-80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55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67 11330,'28'0'1289,"-3"0"-737,-2 0-200,0 2 672,0-1-224,-1 4-288,2-2-120,1-2-288,4-1-144,7-1-336,4-7-280,5 0 520,3 0-96,7 3-80</inkml:trace>
  <inkml:trace contextRef="#ctx0" brushRef="#br0" timeOffset="1">972 30 10058,'38'-6'816,"4"0"-624,0-2-72,3 2 336,1 3-488,-3 6-1184,-5 4 1112,-3 5-160,-3 1-128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56.2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96 7738,'29'8'871,"-17"-5"64,0 1-1,0-2 0,13 2 1,-21-4-642,0 0 1,0 0-1,0 0 1,1-1-1,-1 0 1,0 1-1,0-1 1,0-1-1,0 1 1,0-1-1,0 1 1,-1-1-1,5-3 1,28-19 861,36-22-586,-62 41-632,0 1 1,-1 0-1,2 0 1,-1 1-1,0 0 1,14-1-1,-9 2-208,1 1-1,1 1 0,26 2 0,-36-1 141,0 0 0,-1 0 0,1 1 0,0 0 0,-1 0 0,1 0 0,-1 1 0,0 0 0,0 1 0,0-1 0,6 5 0,-5 0-197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57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87 13603,'0'1'62,"1"0"0,-1 0-1,1-1 1,-1 1 0,1 0 0,-1-1 0,1 1 0,-1-1 0,1 1 0,-1 0-1,1-1 1,-1 1 0,1-1 0,0 0 0,0 1 0,-1-1 0,1 1-1,0-1 1,-1 0 0,1 0 0,0 1 0,0-1 0,0 0 0,-1 0-1,2 0 1,23 4 428,-13-4-291,1 0 1,0-1 0,-1 0 0,0-1 0,22-5 0,61-26 277,-53 18-468,-6 1-18,-9 4-128,36-9-1,-56 18 20,-8 3 81,-14 6 143,-27 9 423,-271 71 5559,299-83-5900,13-5-193,1 0 1,0 0-1,0 0 0,0 0 1,0 0-1,0 0 0,0 0 1,0 1-1,0-1 0,0 0 0,0 0 1,0 0-1,-1 0 0,1 0 1,0 0-1,0 0 0,0 0 1,0 0-1,0 1 0,0-1 1,0 0-1,0 0 0,0 0 1,0 0-1,0 0 0,0 0 0,0 0 1,0 0-1,0 1 0,0-1 1,0 0-1,0 0 0,0 0 1,0 0-1,0 0 0,0 0 1,0 0-1,0 0 0,1 1 1,-1-1-1,0 0 0,0 0 0,0 0 1,0 0-1,0 0 0,0 0 1,0 0-1,0 0 0,0 0 1,0 0-1,0 0 0,1 0 1,-1 1-1,2-1-64,0 1 1,0-1-1,0 1 0,0-1 1,1 1-1,-1-1 1,0 0-1,0 0 0,0 0 1,3-1-1,19-4-521,1-1-1,-1-2 1,-1 0-1,1-1 0,27-16 1,-26 13 190,21-11-363,-35 16 562,-33 17 534,-94 48 1014,-46 21 107,128-69-1866,21-12 288,13 2 124,0-1 0,0 1-1,-1-1 1,1 1 0,0 0 0,0-1 0,0 1 0,0-1 0,-1 1 0,1-1 0,0 1 0,0-1-1,0 1 1,0 0 0,0-1 0,0 1 0,0-1 0,0 1 0,1-1 0,-1 1 0,0-1 0,0 1-1,0 0 1,0-1 0,1 1 0,-1-1 0,0 1 0,0 0 0,1-1 0,13-24-166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29.8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18404,'16'12'1091,"0"1"1,-1 1-1,23 28 1,4 3-649,-29-31-401,30 26 175,-39-37-365,0 0 0,1 1 0,-1-1 0,1-1-1,-1 1 1,1-1 0,0 0 0,5 2 0,-9-4 37,0 0 0,0 0-1,0 0 1,-1 0 0,1 0-1,0 0 1,0 0 0,-1 0 0,1 0-1,0 0 1,0 0 0,-1 0-1,1-1 1,0 1 0,0 0-1,-1-1 1,1 1 0,0 0-1,-1-1 1,1 1 0,-1-1-1,1 1 1,0-1 0,-1 1-1,1-2 1,9-18-1338,-9 19 1419,6-17-972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5:30.3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192 1 15963,'-1'8'626,"-1"1"-1,1 0 0,-1-1 0,-1 1 1,0-1-1,-4 9 0,-4 15 213,-38 160 95,27-98-1907,-38 104 0,36-144 248,18-41 253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29.9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58 18276,'0'0'133,"1"-1"0,0 0-1,0 1 1,-1-1 0,1 1 0,0-1 0,0 1 0,0-1-1,0 1 1,0 0 0,0-1 0,0 1 0,0 0-1,0 0 1,0-1 0,0 1 0,0 0 0,0 0 0,0 0-1,0 0 1,0 1 0,0-1 0,0 0 0,0 0 0,0 1-1,0-1 1,0 0 0,1 1 0,34 17 837,-19-10-744,14 6-7,-16-7-437,0 0 0,1 0-1,0-2 1,0 0 0,0-1 0,18 3-1,-31-7 51,0-1 0,-1 1 0,1-1 0,-1 1-1,1-1 1,-1 0 0,0 0 0,1 0 0,-1 0 0,0-1-1,0 1 1,1 0 0,-1-1 0,0 0 0,0 1-1,-1-1 1,3-2 0,28-38-2505,-27 35 1553,-2 3 754,3-6 191,1 0-1,0 1 1,1 0 0,14-13-1,-18 22 1714,-6 6-746,-15 29 2102,-38 54-1,18-31-1717,29-45-1038,-85 143 1063,35-50-3635,52-95 938,3-10 165,7-24-172,5-11 191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30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20 14123,'0'-20'3235,"-6"30"-154,-7 33-1371,7-20-1497,-6 23-32,-1-1 0,-3-1 0,-33 68 0,52-118-562,0-1 0,-1 0-1,3-12 1,2-6-158,73-227-2687,-97 309 4420,-11 43 217,25-87-1256,1 1 0,0-1 0,1 0-1,1 1 1,1 18 0,0-29-136,-1-1-1,1 1 1,0-1 0,0 1 0,1-1-1,-1 1 1,0-1 0,1 0 0,-1 0 0,1 0-1,0 0 1,0 0 0,0 0 0,0 0-1,3 2 1,-4-3-13,-1-1 1,1 1-1,0-1 0,-1 1 0,1-1 0,0 1 1,0-1-1,0 0 0,0 1 0,-1-1 0,1 0 1,0 0-1,0 1 0,0-1 0,0 0 1,0 0-1,0 0 0,-1 0 0,1 0 0,0 0 1,0 0-1,0-1 0,0 1 0,0 0 0,0 0 1,-1-1-1,1 1 0,0 0 0,0-1 0,0 1 1,-1-1-1,1 1 0,0-1 0,0 1 0,-1-1 1,1 0-1,-1 1 0,1-1 0,0 0 1,-1 0-1,0 1 0,1-1 0,-1 0 0,1 0 1,-1 0-1,1-1 0,-1-1 2,1 1 0,-1-1 1,0 0-1,0 0 0,0 1 0,0-1 1,0 0-1,-1 0 0,1 1 0,-1-1 1,0 0-1,1 1 0,-1-1 0,0 1 0,-1-1 1,1 1-1,0-1 0,-1 1 0,0 0 1,1 0-1,-4-4 0,-5-5 21,0 1-1,-18-15 1,18 17-18,7 4-8,-1 1 0,1 0 1,-1 0-1,0 0 0,0 0 0,0 1 0,-1 0 1,-5-3-1,10 5-3,0 0 0,0 0 0,0 0 0,0 0 0,0 0 0,0 1 0,0-1 0,1 0 0,-1 0 0,0 0 0,0 0 0,0 0 0,0 0-1,0 0 1,0 0 0,0 0 0,0 0 0,0 0 0,0 0 0,0 0 0,0 0 0,0 0 0,-1 0 0,1 0 0,0 1 0,0-1 0,0 0 0,0 0 0,0 0 0,0 0 0,0 0 0,0 0 0,0 0 0,0 0 0,0 0 0,0 0 0,0 0 0,0 0 0,0 0 0,0 0 0,0 0 0,0 0 0,0 0 0,0 0 0,0 0 0,0 0 0,-1 0 0,1 0 0,0 0 0,0 0 0,0 0 0,0 0 0,0 0 0,0 0 0,0 0 0,0 0 0,0 0 0,0 0 0,0 0 0,0 0 0,0 0 0,6 7-3,12 7-1,-2-6 224,1-1 1,0 0-1,1-1 1,34 7 0,-31-12-44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07:44:05.9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30 16564,'-1'31'7997,"2"-19"-7757,1 0 0,1-1 0,0 0-1,9 21 1,-12-30-234,0-1-1,1 1 1,0-1 0,-1 1-1,1-1 1,0 1 0,0-1-1,0 0 1,0 0 0,0 1-1,0-1 1,0 0 0,0 0-1,0 0 1,1 0 0,-1 0-1,0 0 1,1 0 0,-1-1-1,1 1 1,-1 0 0,1-1-1,-1 1 1,1-1 0,-1 1-1,1-1 1,0 0 0,-1 0-1,1 0 1,0 0 0,-1 0-1,1 0 1,-1 0 0,1-1-1,0 1 1,-1 0 0,1-1-1,-1 1 1,1-1 0,-1 0-1,1 1 1,-1-1 0,0 0-1,1 0 1,-1 0 0,1-1-1,6-4-4,0-1 0,-1 0 0,0 0 0,-1 0 0,0-1-1,7-10 1,-7 10-1,-1 0 0,0-1-1,0 1 1,-1-1 0,-1 0-1,1 0 1,-1 0 0,2-15 0,-5 24-1,0 0 0,0 0-1,0 0 1,0 0 0,0 0 0,-1 0 0,1 0 0,0 0 0,0 0 0,0 0 0,0 0 0,0 0 0,0 0 0,-1 0 0,1 0 0,0 0 0,0 0 0,0 0 0,0 0 0,0 0 0,-1 0 0,1 0 0,0 0 0,0 0 0,0 0 0,0 0 0,0 0 0,0 0 0,-1 0 0,1 0 0,0 0 0,0 0 0,0-1 0,0 1 0,0 0 0,0 0 0,0 0 0,0 0-1,0 0 1,-1 0 0,1 0 0,0-1 0,0 1 0,0 0 0,0 0 0,0 0 0,0 0 0,0 0 0,0 0 0,0-1 0,0 1 0,0 0 0,0 0 0,0 0 0,0 0 0,0-1 0,-7 13-8,5-9-40,1 0 1,0 1 0,1-1 0,-1 0 0,0 0-1,1 1 1,0-1 0,0 0 0,0 0-1,0 1 1,0-1 0,1 0 0,-1 1 0,1-1-1,0 0 1,2 5 0,-2-6-44,0 0 0,0 0 0,1-1-1,-1 1 1,1 0 0,-1 0 0,1-1 0,0 1 0,-1-1 0,1 1-1,0-1 1,0 0 0,0 0 0,0 0 0,0 0 0,0 0-1,1 0 1,-1-1 0,0 1 0,0-1 0,1 1 0,-1-1 0,0 0-1,5 0 1,0 0-188,1-1 0,-1 0 0,1 0 0,-1-1 0,1 0 0,-1 0 0,0 0 0,0-1 0,10-6 0,3-3-421,32-25 0,-30 20 972,-39 62 2869,7-18-2352,1 0 0,1 1 0,-6 46 0,12-57-631,1 1 0,1 0 1,0 0-1,1-1 0,1 1 0,1 0 0,6 18 0,-8-31-151,2 4-1,-1 0 0,0 0 1,1 15-1,5-28-46,0-8 17,0-1 0,9-20 0,4-9 5,10-9 17,66-123-19,-85 139 85,-13 17-6,1 18-54,0 0-1,-1-1 0,1 1 0,0 0 1,-1-1-1,1 1 0,0 0 1,-1-1-1,1 1 0,0 0 1,-1-1-1,1 1 0,-1 0 0,1 0 1,0 0-1,-1 0 0,1-1 1,-1 1-1,1 0 0,-1 0 0,1 0 1,0 0-1,-1 0 0,1 0 1,-1 0-1,1 0 0,-1 0 1,1 0-1,-1 0 0,1 0 0,0 1 1,-1-1-1,-1 1 3,0-1-1,0 1 1,1 0-1,-1 0 1,0 1 0,1-1-1,-1 0 1,1 0-1,-1 1 1,1-1 0,0 1-1,-1-1 1,1 1-1,0 0 1,0-1 0,0 1-1,0 0 1,1 0-1,-1 0 1,0-1 0,1 1-1,-1 0 1,1 0 0,0 0-1,0 3 1,-1-1-6,1 1-1,-1-1 1,1 1 0,0-1 0,1 1 0,-1-1 0,1 1-1,0-1 1,0 1 0,2 4 0,1-3-209,-1-1 0,1 0 0,1 0 0,-1 0 0,1-1 0,-1 1 0,1-1 0,0 0 0,1-1 0,-1 1 0,10 4 0,0-1-277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31.6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44 15611,'-2'3'185,"1"-1"-1,-1 0 0,1 1 0,0-1 1,-1 1-1,1 0 0,0-1 0,1 1 1,-1 0-1,0-1 0,1 1 1,-1 0-1,1 0 0,0 0 0,0-1 1,0 1-1,1 0 0,-1 0 0,0 0 1,1-1-1,0 1 0,0 0 0,0-1 1,0 1-1,0-1 0,0 1 1,1-1-1,2 4 0,-2-3-110,0 1 1,1-1-1,-1 0 0,1-1 0,0 1 0,-1 0 1,1-1-1,1 0 0,-1 1 0,0-1 1,0-1-1,1 1 0,-1 0 0,1-1 1,0 0-1,-1 1 0,1-1 0,0-1 1,0 1-1,5 0 0,0-2-221,1-1 0,0 0 0,-1 0 1,1-1-1,-1 0 0,0 0 0,0-1 0,0-1 0,15-9 0,8-8-988,32-28 1,-46 36 665,-3-1 57,-12 12 344,1 0 0,-1 0 0,0 0 0,1 0 0,0 1 0,0-1-1,7-3 1,-11 7 102,1 0-1,-1 0 1,0-1-1,0 1 1,0 0-1,0 0 1,1 0-1,-1-1 1,0 1-1,0 0 1,-1 0-1,1 0 1,0-1-1,0 1 1,0 0-1,0 0 1,-1-1-1,1 1 1,0 0 0,-1 0-1,0 0 1,-8 27 538,-193 455 3274,191-460-4171,5-14-4,5-9 322,1 1-1,0-1 0,0 0 1,0 0-1,0 0 1,0 0-1,0 0 0,0 0 1,0 0-1,0 0 1,0 0-1,-1 0 0,1 0 1,0 0-1,0 0 1,0 0-1,0 0 0,0 0 1,0 0-1,0 0 0,0 0 1,-1 0-1,1 0 1,0 0-1,0 0 0,0 0 1,0 0-1,0 0 1,0 0-1,0 0 0,0 0 1,0 0-1,-1 0 1,1 0-1,0 0 0,0 0 1,0 0-1,0-1 1,0 1-1,0 0 0,0 0 1,0 0-1,0 0 1,0 0-1,0 0 0,0 0 1,0 0-1,0 0 1,-1 0-1,1-1 0,0 1 1,0 0-1,0 0 1,0 0-1,0 0 0,0 0 1,0 0-1,0 0 1,0-1-1,0 1 0,0 0 1,0 0-1,1 0 1,-1 0-1,0-24-233,3-15-80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32.2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140 0 15547,'-1'5'327,"0"0"-1,-1-1 0,1 1 0,-1-1 1,-3 7-1,-4 9 137,-18 65 636,-40 131 1381,63-199-2146,8-27-295,10-34-486,55-229-2681,-80 317 3865,2-13-211,-7 59 0,15-83-468,0 1 1,1 1-1,0-1 0,0 0 1,1 0-1,0-1 0,0 1 1,1 0-1,0 0 0,1 0 1,-1-1-1,8 14 0,-9-20-46,-1 0-1,1 1 0,0-1 0,0 0 1,0 1-1,0-1 0,0 0 0,0 0 0,0 0 1,0 0-1,0 0 0,0 0 0,1 0 0,-1-1 1,0 1-1,1 0 0,-1-1 0,0 1 1,1-1-1,-1 1 0,2-1 0,-3-1 1,0 0 0,0-1 0,0 1 0,-1-1 0,1 1 0,-1 0 0,1-1 0,-1 1 0,1 0 0,-1-1 0,0 1 0,0 0 0,-1-2 0,1 2 0,-8-14 17,0 1-1,-1 1 1,-1-1 0,0 2-1,-1 0 1,-18-16-1,19 23-19,5 7 10,6-1-17,0 0 0,0 0 0,0 0 0,0 0 0,0 0 0,1 0-1,-1 0 1,0 0 0,0 0 0,1 0 0,-1 0 0,0-1 0,1 1-1,-1 0 1,1 0 0,-1 0 0,1-1 0,0 1 0,0 1 0,3 2-42,0 0 1,0-1 0,0 1-1,1-1 1,-1 0 0,1 0-1,0 0 1,0 0 0,0-1 0,0 0-1,0 0 1,1-1 0,-1 1-1,8 0 1,1 0-135,-1-1 1,1 0-1,0-1 1,22-3-1,-7-2-101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35.5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388 21 10298,'0'-1'93,"0"0"0,0 1-1,0-1 1,0 0 0,-1 0-1,1 0 1,0 1 0,0-1-1,0 0 1,-1 0 0,1 1 0,0-1-1,-1 0 1,1 1 0,-1-1-1,1 0 1,0 1 0,-1-1-1,0 1 1,1-1 0,-1 0-1,1 1 1,-1-1 0,0 1 0,0-1-1,-1 0 93,0 1-1,0-1 1,1 1 0,-1 0-1,0-1 1,0 1 0,0 0-1,1 0 1,-1 0 0,-3 1-1,-2 0 162,1 0 0,-1 1 0,1 0 0,0 0 1,-8 5-1,-8 6 115,0 1 0,1 2 1,1 0-1,0 1 0,-27 31 1,23-21-156,2 1 1,1 1 0,-26 48 0,47-77-302,-20 42 199,19-40-196,0 1 0,0-1 0,0 1 0,1-1 0,-1 1 0,1 0 0,-1-1 0,1 1 0,0 0 0,0 0 0,0-1 0,0 1 0,1 4 1,0-6-10,-1-1 0,1 1 0,-1-1 0,1 1 0,-1-1 0,1 1 1,-1-1-1,1 1 0,0-1 0,-1 1 0,1-1 0,0 0 0,-1 1 1,1-1-1,0 0 0,-1 0 0,1 1 0,0-1 0,0 0 0,-1 0 1,1 0-1,0 0 0,1 0 0,21-2-30,-16 1 16,-4 0 15,1 1-1,-1-1 1,0 1 0,0 0-1,1 0 1,-1 1 0,0-1-1,0 0 1,0 1-1,0 0 1,1 0 0,-1 0-1,0 0 1,0 0 0,-1 1-1,1-1 1,0 1 0,0 0-1,-1 0 1,1 0 0,-1 0-1,1 0 1,-1 1 0,0-1-1,0 0 1,0 1 0,0 0-1,-1 0 1,1-1 0,-1 1-1,1 0 1,-1 0 0,0 0-1,0 0 1,0 4 0,2 8 27,-1 0 0,-1 1 0,-1-1 1,0 0-1,0 1 0,-2-1 0,0 0 0,0 0 0,-9 26 1,2-15 94,0 0 0,-2 0-1,-1-1 1,-23 37 0,21-46-47,7-8-178,7-8 98,0 0-1,0 0 1,0-1-1,0 1 1,0 0-1,0 0 1,0 0-1,0 0 1,0 0-1,0 0 0,0 0 1,0 0-1,0 0 1,0 0-1,0 0 1,0 0-1,0 0 1,0 0-1,0 0 1,0 0-1,0-1 1,0 1-1,0 0 0,0 0 1,0 0-1,0 0 1,0 0-1,-1 0 1,1 0-1,0 0 1,0 0-1,0 0 1,0 0-1,0 0 0,0 0 1,0 0-1,0 0 1,0 0-1,0 0 1,0 0-1,0 0 1,0 0-1,0 0 1,0 0-1,-1 0 0,1 0 1,0 0-1,0 0 1,0 0-1,0 0 1,0 0-1,0 0 1,0 0-1,0 0 1,0 0-1,0 0 0,0 0 1,0 0-1,0 1 1,0-1-1,0 0 1,0 0-1,0 0 1,0-1-14,0 0 0,0 0 0,0 0 0,1 0 0,-1 1 0,0-1 0,1 0 0,-1 0 0,1 0 0,-1 1 0,1-1 1,-1 0-1,1 1 0,0-1 0,-1 0 0,1 1 0,0-1 0,-1 1 0,1-1 0,0 1 0,0-1 0,0 1 0,-1-1 0,1 1 1,0 0-1,0 0 0,0-1 0,0 1 0,0 0 0,0 0 0,-1 0 0,1 0 0,0 0 0,0 0 0,1 0 0,0 0 11,1 1-1,-1-1 0,0 1 1,0-1-1,0 1 0,0-1 0,0 1 1,0 0-1,0 0 0,0 0 0,-1 0 1,1 0-1,0 1 0,2 1 0,1 4 20,0 1 0,0 0 0,0 0 0,-1 0 0,0 0 0,-1 0 0,0 1 0,0 0 0,-1 0 0,0-1 0,-1 1 0,1 1-1,-2-1 1,1 0 0,-1 0 0,-1 0 0,-1 10 0,-2 4 79,0 0 1,-2 0-1,0-1 1,-1 1-1,-16 30 0,-3-2 157,15-31-179,1 0 1,1 0-1,-11 39 0,15-38-98,1-1 0,1 0 0,0 30 0,3-42 5,0 1 0,1-1 0,0 0 0,0 0 0,0 0 0,1 0-1,1 0 1,-1 0 0,1 0 0,1-1 0,5 11 0,-8-16-6,0-1 0,0 1 0,0-1 1,1 0-1,-1 1 0,0-1 0,1 0 0,-1 0 0,1 0 0,-1 0 0,1 0 1,-1 0-1,1 0 0,0-1 0,-1 1 0,1-1 0,0 1 0,0-1 1,-1 1-1,1-1 0,0 0 0,0 0 0,0 0 0,0 0 0,-1 0 1,1 0-1,0-1 0,0 1 0,0-1 0,2 0 0,2-2-40,0 0 0,0 0 0,0 0 0,0-1 0,-1 0 0,1 0-1,4-5 1,12-13-209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36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233 18 13339,'0'-1'73,"0"0"-1,0 0 1,-1 1 0,1-1-1,0 0 1,-1 0 0,1 0-1,-1 0 1,1 1 0,-1-1-1,1 0 1,-1 0 0,0 1-1,1-1 1,-1 1 0,0-1-1,1 0 1,-1 1 0,0-1-1,0 1 1,0 0 0,1-1-1,-1 1 1,0 0 0,0-1-1,0 1 1,0 0 0,0 0-1,0 0 1,0 0 0,0 0-1,0 0 1,1 0 0,-1 0-1,0 0 1,0 0 0,0 0-1,0 1 1,0-1 0,0 0-1,0 1 1,1-1 0,-1 1-1,0-1 1,0 1 0,0-1-1,0 2 1,-5 3 244,0 0 0,0 0-1,1 1 1,-8 10 0,9-10-192,-25 31 706,-42 74 0,61-94-724,2 0 1,0 1-1,1-1 1,1 1-1,1 1 1,0-1-1,-2 26 1,6-39-100,1-1 0,0 0 0,0 1 0,0-1-1,1 0 1,-1 1 0,1-1 0,0 0 0,0 0 0,1 1 0,-1-1 0,1 0 0,4 6 0,-5-8-26,1-1-1,-1 1 1,0-1 0,1 1 0,0-1 0,-1 0-1,1 0 1,0 0 0,0 0 0,0 0 0,-1 0-1,1 0 1,0-1 0,0 1 0,0-1 0,0 1-1,0-1 1,1 0 0,-1 0 0,0 0-1,0 0 1,0 0 0,0 0 0,0 0 0,0-1-1,0 1 1,0-1 0,0 0 0,0 1 0,3-3-1,3-1-237,0-1 0,-1 1-1,1-1 1,-1-1 0,-1 1-1,1-1 1,-1-1 0,0 1 0,0-1-1,-1 0 1,1 0 0,-2-1-1,1 1 1,5-14 0,-2 4-381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37.1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57 12899,'-4'15'497,"0"0"1,-1 0-1,-1 0 0,-11 20 1,11-23-167,0 0 1,1 0 0,1 0-1,-1 1 1,2-1-1,0 1 1,-2 14 0,5-27-303,0 1 1,0 0 0,0-1 0,0 1 0,0 0 0,0-1 0,0 1 0,0 0 0,0 0 0,0-1 0,0 1 0,0 0-1,0-1 1,1 1 0,-1-1 0,0 1 0,0 0 0,1-1 0,-1 1 0,1 0 0,7-7 389,8-24-22,-9 12-247,-2 0 0,-1-1 0,0 0-1,-1 0 1,-1 0 0,-1 0 0,-1 0 0,0 0 0,-4-22 0,3 38-149,1 1 1,-1-1-1,0 0 0,0 1 1,0-1-1,0 1 1,0-1-1,-1 1 1,-2-4-1,4 6-13,0 0 0,0-1-1,-1 1 1,1 0 0,0-1 0,-1 1 0,1 0 0,0 0-1,-1-1 1,1 1 0,-1 0 0,1 0 0,0 0 0,-1 0-1,1 0 1,-1 0 0,1 0 0,0-1 0,-1 1 0,1 0-1,-1 0 1,1 0 0,-1 1 0,0-1-22,0 0 0,0 1 0,0-1 1,1 1-1,-1 0 0,0-1 0,0 1 0,1 0 1,-1-1-1,0 1 0,1 0 0,-1 0 0,1-1 1,-1 1-1,0 1 0,-11 32-413,8-19 127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37.7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222 0 15755,'-5'15'1641,"-3"12"-1185,-4 8-216,2 7 1080,6 6-944,-1-2-104,5-3-408,0-5-272,3-10-328,0-10-1520,-3-16 1855,-13 1-319,-7-16-272</inkml:trace>
  <inkml:trace contextRef="#ctx0" brushRef="#br0" timeOffset="1">0 191 16756,'19'-4'1648,"3"-2"-1224,7-5-176,4-2 728,8-5-560,1 0-192,0-3-432,-5 1-344,-8 3 472,-1 1-128,-5 6-112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38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138 1 18732,'-5'20'1296,"-2"6"-1096,0 7-112,-2 8 408,0 4-304,4 2-352,-1 3-184,3-4-392,-1-3-120,4-5-656,-3-5 1104,-2-10-305,3-4-239</inkml:trace>
  <inkml:trace contextRef="#ctx0" brushRef="#br0" timeOffset="1">23 433 16580,'2'2'1240,"4"-2"-984,4 0-80,4-2 512,4-2-256,2-5-208,3-2-72,-1-2-216,2-5-128,-5-1-408,-3-1-648,-9 0 1008,-4-2-208,-6 3-185</inkml:trace>
  <inkml:trace contextRef="#ctx0" brushRef="#br0" timeOffset="2">2 70 14763,'-2'3'1600,"2"0"-1135,2 0-273,3-2 1432,6-1-1272,0 0-144,8 0-280,1-3-168,3-2-280,5-4-128,-2 0 488,1-2-112,-2-5-112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38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1 16067,'-2'32'1689,"0"5"-1129,-6 2-176,-3 0 704,6 2-408,1-1-87,4-5-289,2-5-176,-1-8-384,3-2-297,1-10-663,-5-8 976,-3 2-192,-4-4-192</inkml:trace>
  <inkml:trace contextRef="#ctx0" brushRef="#br0" timeOffset="1">1 255 17428,'0'-4'1568,"1"2"-1144,5 1-208,7-2 944,3-1-527,11-2-665,4-3-337,6-1-431,-1-3 640,8 0-112,-2-3-104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39.2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1 16948,'-5'3'222,"1"1"1,-1 0-1,1 0 1,0 0 0,0 0-1,0 1 1,0 0-1,1 0 1,0 0-1,-3 5 1,-22 57 681,27-65-845,-8 24 149,0 1 0,2 0 0,0 0 0,2 0 0,1 1 0,2 0 0,1 54 0,1-77-182,1-1 0,0 0 0,0 1 0,0-1 0,0 0-1,1 0 1,-1 0 0,1 0 0,0 0 0,0 0 0,4 4-1,-5-7-19,0 0 0,0 0-1,0 0 1,0 0-1,0 0 1,0 0-1,1 0 1,-1-1 0,0 1-1,1 0 1,-1-1-1,0 0 1,1 1-1,-1-1 1,0 1-1,1-1 1,-1 0 0,1 0-1,-1 0 1,0 0-1,1 0 1,-1 0-1,1 0 1,-1-1 0,0 1-1,1 0 1,-1-1-1,1 1 1,-1-1-1,0 0 1,0 1-1,1-1 1,-1 0 0,0 0-1,0 0 1,0 0-1,2-1 1,0-1 36,-1 1-1,1-1 1,-1 0 0,0 1 0,0-1 0,0 0 0,0 0 0,0-1-1,0 1 1,-1 0 0,0-1 0,0 1 0,2-7 0,-3 9-13,0 0 0,0 0 0,1 0 0,-1-1 0,0 1 0,-1 0 0,1 0 1,0 0-1,0-1 0,0 1 0,-1 0 0,1 0 0,0 0 0,-1 0 0,1 0 1,-1 0-1,0 0 0,1 0 0,-1 0 0,0 0 0,1 0 0,-1 0 0,0 0 1,0 0-1,0 1 0,0-1 0,0 0 0,0 1 0,0-1 0,0 0 0,0 1 1,0 0-1,0-1 0,0 1 0,-1-1 0,1 1 0,0 0 0,0 0 0,0 0 1,0 0-1,-1 0 0,1 0 0,0 0 0,-2 0 0,-1 1 38,0-1-1,0 1 1,-1 0-1,1 0 1,0 0-1,0 1 1,0-1-1,0 1 1,0 0-1,0 0 0,-3 3 1,4-3-56,0 0 0,1 0-1,-1 0 1,1 0 0,-1 0 0,1 1 0,0-1 0,0 1-1,0 0 1,1-1 0,-1 1 0,1 0 0,-1 0-1,1 0 1,-1 4 0,1-7-11,1 1-1,0-1 1,0 0 0,0 1-1,0-1 1,0 0 0,0 1-1,0-1 1,0 0 0,0 1-1,0-1 1,0 0 0,0 1-1,0-1 1,0 0 0,0 1-1,0-1 1,0 0 0,0 1-1,0-1 1,1 0 0,-1 1 0,0-1-1,0 0 1,0 1 0,1-1-1,-1 0 1,0 0 0,0 1-1,1-1 1,-1 0 0,0 0-1,0 0 1,1 1 0,12-4-5,12-12 0,-4-2-5,23-25 1,-29 27-5,0 1 0,0 1 0,26-18 0,-40 31 14,-1 0-1,0 0 1,0-1-1,1 1 1,-1 0-1,1 0 1,-1-1 0,0 1-1,1 0 1,-1 0-1,0 0 1,1-1-1,-1 1 1,1 0-1,-1 0 1,1 0 0,-1 0-1,0 0 1,1 0-1,-1 0 1,1 0-1,-1 0 1,1 0-1,-1 0 1,0 0 0,1 1-1,-1-1 1,1 0-1,-1 0 1,0 0-1,1 0 1,-1 1-1,1-1 1,-1 0 0,1 1-1,-1 0-1,1 0 0,-1 0 0,0 1 1,0-1-1,1 0 0,-1 0 0,0 1 0,0-1 0,0 0 0,0 0 0,0 1 0,-1 1 0,-11 47-40,9-41 38,-11 39 29,5-23-22,2 0-1,1 0 1,-4 37-1,10-62-29,0 0 0,0 1 0,0-1 0,0 0 0,0 0 0,0 1-1,0-1 1,-1 0 0,1 0 0,0 1 0,0-1 0,0 0 0,0 0 0,0 1 0,1-1 0,-1 0 0,0 0 0,0 1-1,0-1 1,0 0 0,0 0 0,0 1 0,0-1 0,0 0 0,0 0 0,1 0 0,-1 1 0,0-1 0,0 0 0,0 0-1,0 0 1,1 0 0,-1 1 0,0-1 0,0 0 0,1 0 0,7-6-1645,5-14-34,-6 5 990,1 1-240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6:47:39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19 14795,'1'-1'241,"-1"0"-1,1 0 1,-1 0-1,0 0 1,1 0 0,-1 0-1,0 0 1,0-1-1,1 1 1,-1 0-1,0 0 1,0 0-1,-1 0 1,1-2 0,-3 2 2086,-3 11-1427,4-3-721,-2 6-7,-1 1 1,-3 27-1,7-39-168,1 1 0,0 0 0,-1-1 0,1 1 0,0 0 0,0 0 0,1-1-1,-1 1 1,1 0 0,-1-1 0,1 1 0,0-1 0,0 1 0,0-1 0,0 1 0,0-1 0,1 1 0,-1-1 0,1 0 0,0 0 0,-1 0 0,4 3 0,-5-5-24,1 1 0,0-1 1,0 1-1,-1-1 0,1 1 0,0-1 0,0 1 0,0-1 1,0 1-1,0-1 0,0 0 0,0 0 0,0 1 0,-1-1 0,1 0 1,0 0-1,0 0 0,0 0 0,0 0 0,0 0 0,0-1 1,0 1-1,0 0 0,0 0 0,0-1 0,0 1 0,0 0 0,0-1 1,0 1-1,-1-1 0,1 1 0,0-1 0,0 0 0,-1 1 1,1-1-1,0 0 0,-1 1 0,1-1 0,0 0 0,0-1 0,0 0-29,1-1-1,-1 0 1,1 0-1,-1 0 1,0 0-1,0 0 1,0 0-1,-1 0 0,1 0 1,-1 0-1,1-5 1,-3-20-199,-3-4-62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571AAB-3700-41D6-86CF-53C1426B13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76508D-5558-49C4-9F40-D67959850437}" type="slidenum">
              <a:t>2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958419-1283-4B81-BFDB-A6F408141D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C308D7-34EC-4031-B982-2BE781DCEB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86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571AAB-3700-41D6-86CF-53C1426B13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76508D-5558-49C4-9F40-D67959850437}" type="slidenum">
              <a:t>3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958419-1283-4B81-BFDB-A6F408141D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C308D7-34EC-4031-B982-2BE781DCEB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5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571AAB-3700-41D6-86CF-53C1426B13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76508D-5558-49C4-9F40-D67959850437}" type="slidenum">
              <a:t>4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958419-1283-4B81-BFDB-A6F408141D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C308D7-34EC-4031-B982-2BE781DCEB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807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571AAB-3700-41D6-86CF-53C1426B13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76508D-5558-49C4-9F40-D67959850437}" type="slidenum">
              <a:t>5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958419-1283-4B81-BFDB-A6F408141D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C308D7-34EC-4031-B982-2BE781DCEB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44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571AAB-3700-41D6-86CF-53C1426B13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76508D-5558-49C4-9F40-D67959850437}" type="slidenum">
              <a:t>6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958419-1283-4B81-BFDB-A6F408141D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C308D7-34EC-4031-B982-2BE781DCEB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35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571AAB-3700-41D6-86CF-53C1426B13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76508D-5558-49C4-9F40-D67959850437}" type="slidenum">
              <a:t>7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958419-1283-4B81-BFDB-A6F408141D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C308D7-34EC-4031-B982-2BE781DCEB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480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571AAB-3700-41D6-86CF-53C1426B13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76508D-5558-49C4-9F40-D67959850437}" type="slidenum">
              <a:t>8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958419-1283-4B81-BFDB-A6F408141DF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6C308D7-34EC-4031-B982-2BE781DCEB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57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58.png"/><Relationship Id="rId671" Type="http://schemas.openxmlformats.org/officeDocument/2006/relationships/image" Target="../media/image94.png"/><Relationship Id="rId769" Type="http://schemas.openxmlformats.org/officeDocument/2006/relationships/image" Target="../media/image143.png"/><Relationship Id="rId21" Type="http://schemas.openxmlformats.org/officeDocument/2006/relationships/image" Target="../media/image1310.png"/><Relationship Id="rId324" Type="http://schemas.openxmlformats.org/officeDocument/2006/relationships/customXml" Target="../ink/ink161.xml"/><Relationship Id="rId531" Type="http://schemas.openxmlformats.org/officeDocument/2006/relationships/image" Target="../media/image24.png"/><Relationship Id="rId629" Type="http://schemas.openxmlformats.org/officeDocument/2006/relationships/image" Target="../media/image73.png"/><Relationship Id="rId170" Type="http://schemas.openxmlformats.org/officeDocument/2006/relationships/customXml" Target="../ink/ink84.xml"/><Relationship Id="rId268" Type="http://schemas.openxmlformats.org/officeDocument/2006/relationships/customXml" Target="../ink/ink133.xml"/><Relationship Id="rId475" Type="http://schemas.openxmlformats.org/officeDocument/2006/relationships/image" Target="../media/image1535.png"/><Relationship Id="rId682" Type="http://schemas.openxmlformats.org/officeDocument/2006/relationships/customXml" Target="../ink/ink340.xml"/><Relationship Id="rId32" Type="http://schemas.openxmlformats.org/officeDocument/2006/relationships/customXml" Target="../ink/ink15.xml"/><Relationship Id="rId128" Type="http://schemas.openxmlformats.org/officeDocument/2006/relationships/customXml" Target="../ink/ink63.xml"/><Relationship Id="rId335" Type="http://schemas.openxmlformats.org/officeDocument/2006/relationships/image" Target="../media/image1465.png"/><Relationship Id="rId542" Type="http://schemas.openxmlformats.org/officeDocument/2006/relationships/customXml" Target="../ink/ink270.xml"/><Relationship Id="rId181" Type="http://schemas.openxmlformats.org/officeDocument/2006/relationships/image" Target="../media/image1390.png"/><Relationship Id="rId402" Type="http://schemas.openxmlformats.org/officeDocument/2006/relationships/customXml" Target="../ink/ink200.xml"/><Relationship Id="rId279" Type="http://schemas.openxmlformats.org/officeDocument/2006/relationships/image" Target="../media/image1437.png"/><Relationship Id="rId486" Type="http://schemas.openxmlformats.org/officeDocument/2006/relationships/customXml" Target="../ink/ink242.xml"/><Relationship Id="rId693" Type="http://schemas.openxmlformats.org/officeDocument/2006/relationships/image" Target="../media/image105.png"/><Relationship Id="rId707" Type="http://schemas.openxmlformats.org/officeDocument/2006/relationships/image" Target="../media/image112.png"/><Relationship Id="rId43" Type="http://schemas.openxmlformats.org/officeDocument/2006/relationships/image" Target="../media/image1321.png"/><Relationship Id="rId139" Type="http://schemas.openxmlformats.org/officeDocument/2006/relationships/image" Target="../media/image1369.png"/><Relationship Id="rId346" Type="http://schemas.openxmlformats.org/officeDocument/2006/relationships/customXml" Target="../ink/ink172.xml"/><Relationship Id="rId553" Type="http://schemas.openxmlformats.org/officeDocument/2006/relationships/image" Target="../media/image35.png"/><Relationship Id="rId760" Type="http://schemas.openxmlformats.org/officeDocument/2006/relationships/customXml" Target="../ink/ink379.xml"/><Relationship Id="rId192" Type="http://schemas.openxmlformats.org/officeDocument/2006/relationships/customXml" Target="../ink/ink95.xml"/><Relationship Id="rId206" Type="http://schemas.openxmlformats.org/officeDocument/2006/relationships/customXml" Target="../ink/ink102.xml"/><Relationship Id="rId413" Type="http://schemas.openxmlformats.org/officeDocument/2006/relationships/image" Target="../media/image1504.png"/><Relationship Id="rId497" Type="http://schemas.openxmlformats.org/officeDocument/2006/relationships/image" Target="../media/image7.png"/><Relationship Id="rId620" Type="http://schemas.openxmlformats.org/officeDocument/2006/relationships/customXml" Target="../ink/ink309.xml"/><Relationship Id="rId718" Type="http://schemas.openxmlformats.org/officeDocument/2006/relationships/customXml" Target="../ink/ink358.xml"/><Relationship Id="rId357" Type="http://schemas.openxmlformats.org/officeDocument/2006/relationships/image" Target="../media/image1476.png"/><Relationship Id="rId54" Type="http://schemas.openxmlformats.org/officeDocument/2006/relationships/customXml" Target="../ink/ink26.xml"/><Relationship Id="rId217" Type="http://schemas.openxmlformats.org/officeDocument/2006/relationships/image" Target="../media/image1407.png"/><Relationship Id="rId564" Type="http://schemas.openxmlformats.org/officeDocument/2006/relationships/customXml" Target="../ink/ink281.xml"/><Relationship Id="rId771" Type="http://schemas.openxmlformats.org/officeDocument/2006/relationships/image" Target="../media/image144.png"/><Relationship Id="rId424" Type="http://schemas.openxmlformats.org/officeDocument/2006/relationships/customXml" Target="../ink/ink211.xml"/><Relationship Id="rId631" Type="http://schemas.openxmlformats.org/officeDocument/2006/relationships/image" Target="../media/image74.png"/><Relationship Id="rId729" Type="http://schemas.openxmlformats.org/officeDocument/2006/relationships/image" Target="../media/image123.png"/><Relationship Id="rId270" Type="http://schemas.openxmlformats.org/officeDocument/2006/relationships/customXml" Target="../ink/ink134.xml"/><Relationship Id="rId65" Type="http://schemas.openxmlformats.org/officeDocument/2006/relationships/image" Target="../media/image1332.png"/><Relationship Id="rId130" Type="http://schemas.openxmlformats.org/officeDocument/2006/relationships/customXml" Target="../ink/ink64.xml"/><Relationship Id="rId368" Type="http://schemas.openxmlformats.org/officeDocument/2006/relationships/customXml" Target="../ink/ink183.xml"/><Relationship Id="rId575" Type="http://schemas.openxmlformats.org/officeDocument/2006/relationships/image" Target="../media/image46.png"/><Relationship Id="rId782" Type="http://schemas.openxmlformats.org/officeDocument/2006/relationships/customXml" Target="../ink/ink390.xml"/><Relationship Id="rId228" Type="http://schemas.openxmlformats.org/officeDocument/2006/relationships/customXml" Target="../ink/ink113.xml"/><Relationship Id="rId435" Type="http://schemas.openxmlformats.org/officeDocument/2006/relationships/image" Target="../media/image1515.png"/><Relationship Id="rId642" Type="http://schemas.openxmlformats.org/officeDocument/2006/relationships/customXml" Target="../ink/ink320.xml"/><Relationship Id="rId281" Type="http://schemas.openxmlformats.org/officeDocument/2006/relationships/image" Target="../media/image1438.png"/><Relationship Id="rId502" Type="http://schemas.openxmlformats.org/officeDocument/2006/relationships/customXml" Target="../ink/ink250.xml"/><Relationship Id="rId76" Type="http://schemas.openxmlformats.org/officeDocument/2006/relationships/customXml" Target="../ink/ink37.xml"/><Relationship Id="rId141" Type="http://schemas.openxmlformats.org/officeDocument/2006/relationships/image" Target="../media/image1370.png"/><Relationship Id="rId379" Type="http://schemas.openxmlformats.org/officeDocument/2006/relationships/image" Target="../media/image1487.png"/><Relationship Id="rId586" Type="http://schemas.openxmlformats.org/officeDocument/2006/relationships/customXml" Target="../ink/ink292.xml"/><Relationship Id="rId793" Type="http://schemas.openxmlformats.org/officeDocument/2006/relationships/image" Target="../media/image155.png"/><Relationship Id="rId807" Type="http://schemas.openxmlformats.org/officeDocument/2006/relationships/image" Target="../media/image162.png"/><Relationship Id="rId7" Type="http://schemas.openxmlformats.org/officeDocument/2006/relationships/image" Target="../media/image1303.png"/><Relationship Id="rId239" Type="http://schemas.openxmlformats.org/officeDocument/2006/relationships/image" Target="../media/image1418.png"/><Relationship Id="rId446" Type="http://schemas.openxmlformats.org/officeDocument/2006/relationships/customXml" Target="../ink/ink222.xml"/><Relationship Id="rId653" Type="http://schemas.openxmlformats.org/officeDocument/2006/relationships/image" Target="../media/image85.png"/><Relationship Id="rId292" Type="http://schemas.openxmlformats.org/officeDocument/2006/relationships/customXml" Target="../ink/ink145.xml"/><Relationship Id="rId306" Type="http://schemas.openxmlformats.org/officeDocument/2006/relationships/customXml" Target="../ink/ink152.xml"/><Relationship Id="rId87" Type="http://schemas.openxmlformats.org/officeDocument/2006/relationships/image" Target="../media/image1343.png"/><Relationship Id="rId513" Type="http://schemas.openxmlformats.org/officeDocument/2006/relationships/image" Target="../media/image15.png"/><Relationship Id="rId597" Type="http://schemas.openxmlformats.org/officeDocument/2006/relationships/image" Target="../media/image57.png"/><Relationship Id="rId720" Type="http://schemas.openxmlformats.org/officeDocument/2006/relationships/customXml" Target="../ink/ink359.xml"/><Relationship Id="rId818" Type="http://schemas.openxmlformats.org/officeDocument/2006/relationships/customXml" Target="../ink/ink408.xml"/><Relationship Id="rId152" Type="http://schemas.openxmlformats.org/officeDocument/2006/relationships/customXml" Target="../ink/ink75.xml"/><Relationship Id="rId457" Type="http://schemas.openxmlformats.org/officeDocument/2006/relationships/image" Target="../media/image1526.png"/><Relationship Id="rId664" Type="http://schemas.openxmlformats.org/officeDocument/2006/relationships/customXml" Target="../ink/ink331.xml"/><Relationship Id="rId14" Type="http://schemas.openxmlformats.org/officeDocument/2006/relationships/customXml" Target="../ink/ink6.xml"/><Relationship Id="rId317" Type="http://schemas.openxmlformats.org/officeDocument/2006/relationships/image" Target="../media/image1456.png"/><Relationship Id="rId524" Type="http://schemas.openxmlformats.org/officeDocument/2006/relationships/customXml" Target="../ink/ink261.xml"/><Relationship Id="rId731" Type="http://schemas.openxmlformats.org/officeDocument/2006/relationships/image" Target="../media/image124.png"/><Relationship Id="rId98" Type="http://schemas.openxmlformats.org/officeDocument/2006/relationships/customXml" Target="../ink/ink48.xml"/><Relationship Id="rId163" Type="http://schemas.openxmlformats.org/officeDocument/2006/relationships/image" Target="../media/image1381.png"/><Relationship Id="rId370" Type="http://schemas.openxmlformats.org/officeDocument/2006/relationships/customXml" Target="../ink/ink184.xml"/><Relationship Id="rId829" Type="http://schemas.openxmlformats.org/officeDocument/2006/relationships/image" Target="../media/image173.png"/><Relationship Id="rId230" Type="http://schemas.openxmlformats.org/officeDocument/2006/relationships/customXml" Target="../ink/ink114.xml"/><Relationship Id="rId468" Type="http://schemas.openxmlformats.org/officeDocument/2006/relationships/customXml" Target="../ink/ink233.xml"/><Relationship Id="rId675" Type="http://schemas.openxmlformats.org/officeDocument/2006/relationships/image" Target="../media/image96.png"/><Relationship Id="rId25" Type="http://schemas.openxmlformats.org/officeDocument/2006/relationships/image" Target="../media/image1312.png"/><Relationship Id="rId328" Type="http://schemas.openxmlformats.org/officeDocument/2006/relationships/customXml" Target="../ink/ink163.xml"/><Relationship Id="rId535" Type="http://schemas.openxmlformats.org/officeDocument/2006/relationships/image" Target="../media/image26.png"/><Relationship Id="rId742" Type="http://schemas.openxmlformats.org/officeDocument/2006/relationships/customXml" Target="../ink/ink370.xml"/><Relationship Id="rId174" Type="http://schemas.openxmlformats.org/officeDocument/2006/relationships/customXml" Target="../ink/ink86.xml"/><Relationship Id="rId381" Type="http://schemas.openxmlformats.org/officeDocument/2006/relationships/image" Target="../media/image1488.png"/><Relationship Id="rId602" Type="http://schemas.openxmlformats.org/officeDocument/2006/relationships/customXml" Target="../ink/ink300.xml"/><Relationship Id="rId241" Type="http://schemas.openxmlformats.org/officeDocument/2006/relationships/image" Target="../media/image1419.png"/><Relationship Id="rId479" Type="http://schemas.openxmlformats.org/officeDocument/2006/relationships/image" Target="../media/image1537.png"/><Relationship Id="rId686" Type="http://schemas.openxmlformats.org/officeDocument/2006/relationships/customXml" Target="../ink/ink342.xml"/><Relationship Id="rId36" Type="http://schemas.openxmlformats.org/officeDocument/2006/relationships/customXml" Target="../ink/ink17.xml"/><Relationship Id="rId339" Type="http://schemas.openxmlformats.org/officeDocument/2006/relationships/image" Target="../media/image1467.png"/><Relationship Id="rId546" Type="http://schemas.openxmlformats.org/officeDocument/2006/relationships/customXml" Target="../ink/ink272.xml"/><Relationship Id="rId753" Type="http://schemas.openxmlformats.org/officeDocument/2006/relationships/image" Target="../media/image135.png"/><Relationship Id="rId101" Type="http://schemas.openxmlformats.org/officeDocument/2006/relationships/image" Target="../media/image1350.png"/><Relationship Id="rId185" Type="http://schemas.openxmlformats.org/officeDocument/2006/relationships/image" Target="../media/image1392.png"/><Relationship Id="rId406" Type="http://schemas.openxmlformats.org/officeDocument/2006/relationships/customXml" Target="../ink/ink202.xml"/><Relationship Id="rId392" Type="http://schemas.openxmlformats.org/officeDocument/2006/relationships/customXml" Target="../ink/ink195.xml"/><Relationship Id="rId613" Type="http://schemas.openxmlformats.org/officeDocument/2006/relationships/image" Target="../media/image65.png"/><Relationship Id="rId697" Type="http://schemas.openxmlformats.org/officeDocument/2006/relationships/image" Target="../media/image107.png"/><Relationship Id="rId820" Type="http://schemas.openxmlformats.org/officeDocument/2006/relationships/customXml" Target="../ink/ink409.xml"/><Relationship Id="rId252" Type="http://schemas.openxmlformats.org/officeDocument/2006/relationships/customXml" Target="../ink/ink125.xml"/><Relationship Id="rId47" Type="http://schemas.openxmlformats.org/officeDocument/2006/relationships/image" Target="../media/image1323.png"/><Relationship Id="rId112" Type="http://schemas.openxmlformats.org/officeDocument/2006/relationships/customXml" Target="../ink/ink55.xml"/><Relationship Id="rId557" Type="http://schemas.openxmlformats.org/officeDocument/2006/relationships/image" Target="../media/image37.png"/><Relationship Id="rId764" Type="http://schemas.openxmlformats.org/officeDocument/2006/relationships/customXml" Target="../ink/ink381.xml"/><Relationship Id="rId196" Type="http://schemas.openxmlformats.org/officeDocument/2006/relationships/customXml" Target="../ink/ink97.xml"/><Relationship Id="rId417" Type="http://schemas.openxmlformats.org/officeDocument/2006/relationships/image" Target="../media/image1506.png"/><Relationship Id="rId624" Type="http://schemas.openxmlformats.org/officeDocument/2006/relationships/customXml" Target="../ink/ink311.xml"/><Relationship Id="rId263" Type="http://schemas.openxmlformats.org/officeDocument/2006/relationships/image" Target="../media/image1429.png"/><Relationship Id="rId470" Type="http://schemas.openxmlformats.org/officeDocument/2006/relationships/customXml" Target="../ink/ink234.xml"/><Relationship Id="rId58" Type="http://schemas.openxmlformats.org/officeDocument/2006/relationships/customXml" Target="../ink/ink28.xml"/><Relationship Id="rId123" Type="http://schemas.openxmlformats.org/officeDocument/2006/relationships/image" Target="../media/image1361.png"/><Relationship Id="rId330" Type="http://schemas.openxmlformats.org/officeDocument/2006/relationships/customXml" Target="../ink/ink164.xml"/><Relationship Id="rId568" Type="http://schemas.openxmlformats.org/officeDocument/2006/relationships/customXml" Target="../ink/ink283.xml"/><Relationship Id="rId775" Type="http://schemas.openxmlformats.org/officeDocument/2006/relationships/image" Target="../media/image146.png"/><Relationship Id="rId428" Type="http://schemas.openxmlformats.org/officeDocument/2006/relationships/customXml" Target="../ink/ink213.xml"/><Relationship Id="rId635" Type="http://schemas.openxmlformats.org/officeDocument/2006/relationships/image" Target="../media/image76.png"/><Relationship Id="rId274" Type="http://schemas.openxmlformats.org/officeDocument/2006/relationships/customXml" Target="../ink/ink136.xml"/><Relationship Id="rId481" Type="http://schemas.openxmlformats.org/officeDocument/2006/relationships/image" Target="../media/image1538.png"/><Relationship Id="rId702" Type="http://schemas.openxmlformats.org/officeDocument/2006/relationships/customXml" Target="../ink/ink350.xml"/><Relationship Id="rId69" Type="http://schemas.openxmlformats.org/officeDocument/2006/relationships/image" Target="../media/image1334.png"/><Relationship Id="rId134" Type="http://schemas.openxmlformats.org/officeDocument/2006/relationships/customXml" Target="../ink/ink66.xml"/><Relationship Id="rId579" Type="http://schemas.openxmlformats.org/officeDocument/2006/relationships/image" Target="../media/image48.png"/><Relationship Id="rId786" Type="http://schemas.openxmlformats.org/officeDocument/2006/relationships/customXml" Target="../ink/ink392.xml"/><Relationship Id="rId341" Type="http://schemas.openxmlformats.org/officeDocument/2006/relationships/image" Target="../media/image1468.png"/><Relationship Id="rId439" Type="http://schemas.openxmlformats.org/officeDocument/2006/relationships/image" Target="../media/image1517.png"/><Relationship Id="rId646" Type="http://schemas.openxmlformats.org/officeDocument/2006/relationships/customXml" Target="../ink/ink322.xml"/><Relationship Id="rId201" Type="http://schemas.openxmlformats.org/officeDocument/2006/relationships/image" Target="../media/image1400.png"/><Relationship Id="rId285" Type="http://schemas.openxmlformats.org/officeDocument/2006/relationships/image" Target="../media/image1440.png"/><Relationship Id="rId506" Type="http://schemas.openxmlformats.org/officeDocument/2006/relationships/customXml" Target="../ink/ink252.xml"/><Relationship Id="rId492" Type="http://schemas.openxmlformats.org/officeDocument/2006/relationships/customXml" Target="../ink/ink245.xml"/><Relationship Id="rId713" Type="http://schemas.openxmlformats.org/officeDocument/2006/relationships/image" Target="../media/image115.png"/><Relationship Id="rId797" Type="http://schemas.openxmlformats.org/officeDocument/2006/relationships/image" Target="../media/image157.png"/><Relationship Id="rId145" Type="http://schemas.openxmlformats.org/officeDocument/2006/relationships/image" Target="../media/image1372.png"/><Relationship Id="rId352" Type="http://schemas.openxmlformats.org/officeDocument/2006/relationships/customXml" Target="../ink/ink175.xml"/><Relationship Id="rId212" Type="http://schemas.openxmlformats.org/officeDocument/2006/relationships/customXml" Target="../ink/ink105.xml"/><Relationship Id="rId657" Type="http://schemas.openxmlformats.org/officeDocument/2006/relationships/image" Target="../media/image87.png"/><Relationship Id="rId296" Type="http://schemas.openxmlformats.org/officeDocument/2006/relationships/customXml" Target="../ink/ink147.xml"/><Relationship Id="rId517" Type="http://schemas.openxmlformats.org/officeDocument/2006/relationships/image" Target="../media/image17.png"/><Relationship Id="rId724" Type="http://schemas.openxmlformats.org/officeDocument/2006/relationships/customXml" Target="../ink/ink361.xml"/><Relationship Id="rId60" Type="http://schemas.openxmlformats.org/officeDocument/2006/relationships/customXml" Target="../ink/ink29.xml"/><Relationship Id="rId156" Type="http://schemas.openxmlformats.org/officeDocument/2006/relationships/customXml" Target="../ink/ink77.xml"/><Relationship Id="rId363" Type="http://schemas.openxmlformats.org/officeDocument/2006/relationships/image" Target="../media/image1479.png"/><Relationship Id="rId570" Type="http://schemas.openxmlformats.org/officeDocument/2006/relationships/customXml" Target="../ink/ink284.xml"/><Relationship Id="rId223" Type="http://schemas.openxmlformats.org/officeDocument/2006/relationships/image" Target="../media/image1410.png"/><Relationship Id="rId430" Type="http://schemas.openxmlformats.org/officeDocument/2006/relationships/customXml" Target="../ink/ink214.xml"/><Relationship Id="rId668" Type="http://schemas.openxmlformats.org/officeDocument/2006/relationships/customXml" Target="../ink/ink333.xml"/><Relationship Id="rId18" Type="http://schemas.openxmlformats.org/officeDocument/2006/relationships/customXml" Target="../ink/ink8.xml"/><Relationship Id="rId528" Type="http://schemas.openxmlformats.org/officeDocument/2006/relationships/customXml" Target="../ink/ink263.xml"/><Relationship Id="rId735" Type="http://schemas.openxmlformats.org/officeDocument/2006/relationships/image" Target="../media/image126.png"/><Relationship Id="rId167" Type="http://schemas.openxmlformats.org/officeDocument/2006/relationships/image" Target="../media/image1383.png"/><Relationship Id="rId374" Type="http://schemas.openxmlformats.org/officeDocument/2006/relationships/customXml" Target="../ink/ink186.xml"/><Relationship Id="rId581" Type="http://schemas.openxmlformats.org/officeDocument/2006/relationships/image" Target="../media/image49.png"/><Relationship Id="rId71" Type="http://schemas.openxmlformats.org/officeDocument/2006/relationships/image" Target="../media/image1335.png"/><Relationship Id="rId234" Type="http://schemas.openxmlformats.org/officeDocument/2006/relationships/customXml" Target="../ink/ink116.xml"/><Relationship Id="rId679" Type="http://schemas.openxmlformats.org/officeDocument/2006/relationships/image" Target="../media/image98.png"/><Relationship Id="rId802" Type="http://schemas.openxmlformats.org/officeDocument/2006/relationships/customXml" Target="../ink/ink400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314.png"/><Relationship Id="rId441" Type="http://schemas.openxmlformats.org/officeDocument/2006/relationships/image" Target="../media/image1518.png"/><Relationship Id="rId539" Type="http://schemas.openxmlformats.org/officeDocument/2006/relationships/image" Target="../media/image28.png"/><Relationship Id="rId746" Type="http://schemas.openxmlformats.org/officeDocument/2006/relationships/customXml" Target="../ink/ink372.xml"/><Relationship Id="rId178" Type="http://schemas.openxmlformats.org/officeDocument/2006/relationships/customXml" Target="../ink/ink88.xml"/><Relationship Id="rId301" Type="http://schemas.openxmlformats.org/officeDocument/2006/relationships/image" Target="../media/image1448.png"/><Relationship Id="rId82" Type="http://schemas.openxmlformats.org/officeDocument/2006/relationships/customXml" Target="../ink/ink40.xml"/><Relationship Id="rId385" Type="http://schemas.openxmlformats.org/officeDocument/2006/relationships/image" Target="../media/image1490.png"/><Relationship Id="rId592" Type="http://schemas.openxmlformats.org/officeDocument/2006/relationships/customXml" Target="../ink/ink295.xml"/><Relationship Id="rId606" Type="http://schemas.openxmlformats.org/officeDocument/2006/relationships/customXml" Target="../ink/ink302.xml"/><Relationship Id="rId813" Type="http://schemas.openxmlformats.org/officeDocument/2006/relationships/image" Target="../media/image165.png"/><Relationship Id="rId245" Type="http://schemas.openxmlformats.org/officeDocument/2006/relationships/image" Target="../media/image1420.png"/><Relationship Id="rId452" Type="http://schemas.openxmlformats.org/officeDocument/2006/relationships/customXml" Target="../ink/ink225.xml"/><Relationship Id="rId105" Type="http://schemas.openxmlformats.org/officeDocument/2006/relationships/image" Target="../media/image1352.png"/><Relationship Id="rId312" Type="http://schemas.openxmlformats.org/officeDocument/2006/relationships/customXml" Target="../ink/ink155.xml"/><Relationship Id="rId757" Type="http://schemas.openxmlformats.org/officeDocument/2006/relationships/image" Target="../media/image137.png"/><Relationship Id="rId93" Type="http://schemas.openxmlformats.org/officeDocument/2006/relationships/image" Target="../media/image1346.png"/><Relationship Id="rId189" Type="http://schemas.openxmlformats.org/officeDocument/2006/relationships/image" Target="../media/image1394.png"/><Relationship Id="rId396" Type="http://schemas.openxmlformats.org/officeDocument/2006/relationships/customXml" Target="../ink/ink197.xml"/><Relationship Id="rId617" Type="http://schemas.openxmlformats.org/officeDocument/2006/relationships/image" Target="../media/image67.png"/><Relationship Id="rId824" Type="http://schemas.openxmlformats.org/officeDocument/2006/relationships/customXml" Target="../ink/ink411.xml"/><Relationship Id="rId256" Type="http://schemas.openxmlformats.org/officeDocument/2006/relationships/customXml" Target="../ink/ink127.xml"/><Relationship Id="rId463" Type="http://schemas.openxmlformats.org/officeDocument/2006/relationships/image" Target="../media/image1529.png"/><Relationship Id="rId670" Type="http://schemas.openxmlformats.org/officeDocument/2006/relationships/customXml" Target="../ink/ink334.xml"/><Relationship Id="rId116" Type="http://schemas.openxmlformats.org/officeDocument/2006/relationships/customXml" Target="../ink/ink57.xml"/><Relationship Id="rId323" Type="http://schemas.openxmlformats.org/officeDocument/2006/relationships/image" Target="../media/image1459.png"/><Relationship Id="rId530" Type="http://schemas.openxmlformats.org/officeDocument/2006/relationships/customXml" Target="../ink/ink264.xml"/><Relationship Id="rId768" Type="http://schemas.openxmlformats.org/officeDocument/2006/relationships/customXml" Target="../ink/ink383.xml"/><Relationship Id="rId20" Type="http://schemas.openxmlformats.org/officeDocument/2006/relationships/customXml" Target="../ink/ink9.xml"/><Relationship Id="rId628" Type="http://schemas.openxmlformats.org/officeDocument/2006/relationships/customXml" Target="../ink/ink313.xml"/><Relationship Id="rId267" Type="http://schemas.openxmlformats.org/officeDocument/2006/relationships/image" Target="../media/image1431.png"/><Relationship Id="rId474" Type="http://schemas.openxmlformats.org/officeDocument/2006/relationships/customXml" Target="../ink/ink236.xml"/><Relationship Id="rId127" Type="http://schemas.openxmlformats.org/officeDocument/2006/relationships/image" Target="../media/image1363.png"/><Relationship Id="rId681" Type="http://schemas.openxmlformats.org/officeDocument/2006/relationships/image" Target="../media/image99.png"/><Relationship Id="rId779" Type="http://schemas.openxmlformats.org/officeDocument/2006/relationships/image" Target="../media/image148.png"/><Relationship Id="rId31" Type="http://schemas.openxmlformats.org/officeDocument/2006/relationships/image" Target="../media/image1315.png"/><Relationship Id="rId334" Type="http://schemas.openxmlformats.org/officeDocument/2006/relationships/customXml" Target="../ink/ink166.xml"/><Relationship Id="rId541" Type="http://schemas.openxmlformats.org/officeDocument/2006/relationships/image" Target="../media/image29.png"/><Relationship Id="rId639" Type="http://schemas.openxmlformats.org/officeDocument/2006/relationships/image" Target="../media/image78.png"/><Relationship Id="rId180" Type="http://schemas.openxmlformats.org/officeDocument/2006/relationships/customXml" Target="../ink/ink89.xml"/><Relationship Id="rId278" Type="http://schemas.openxmlformats.org/officeDocument/2006/relationships/customXml" Target="../ink/ink138.xml"/><Relationship Id="rId401" Type="http://schemas.openxmlformats.org/officeDocument/2006/relationships/image" Target="../media/image1498.png"/><Relationship Id="rId485" Type="http://schemas.openxmlformats.org/officeDocument/2006/relationships/image" Target="../media/image1540.png"/><Relationship Id="rId692" Type="http://schemas.openxmlformats.org/officeDocument/2006/relationships/customXml" Target="../ink/ink345.xml"/><Relationship Id="rId706" Type="http://schemas.openxmlformats.org/officeDocument/2006/relationships/customXml" Target="../ink/ink352.xml"/><Relationship Id="rId42" Type="http://schemas.openxmlformats.org/officeDocument/2006/relationships/customXml" Target="../ink/ink20.xml"/><Relationship Id="rId138" Type="http://schemas.openxmlformats.org/officeDocument/2006/relationships/customXml" Target="../ink/ink68.xml"/><Relationship Id="rId345" Type="http://schemas.openxmlformats.org/officeDocument/2006/relationships/image" Target="../media/image1470.png"/><Relationship Id="rId552" Type="http://schemas.openxmlformats.org/officeDocument/2006/relationships/customXml" Target="../ink/ink275.xml"/><Relationship Id="rId191" Type="http://schemas.openxmlformats.org/officeDocument/2006/relationships/image" Target="../media/image1395.png"/><Relationship Id="rId205" Type="http://schemas.openxmlformats.org/officeDocument/2006/relationships/image" Target="../media/image1402.png"/><Relationship Id="rId412" Type="http://schemas.openxmlformats.org/officeDocument/2006/relationships/customXml" Target="../ink/ink205.xml"/><Relationship Id="rId289" Type="http://schemas.openxmlformats.org/officeDocument/2006/relationships/image" Target="../media/image1442.png"/><Relationship Id="rId496" Type="http://schemas.openxmlformats.org/officeDocument/2006/relationships/customXml" Target="../ink/ink247.xml"/><Relationship Id="rId717" Type="http://schemas.openxmlformats.org/officeDocument/2006/relationships/image" Target="../media/image117.png"/><Relationship Id="rId53" Type="http://schemas.openxmlformats.org/officeDocument/2006/relationships/image" Target="../media/image1326.png"/><Relationship Id="rId149" Type="http://schemas.openxmlformats.org/officeDocument/2006/relationships/image" Target="../media/image1374.png"/><Relationship Id="rId356" Type="http://schemas.openxmlformats.org/officeDocument/2006/relationships/customXml" Target="../ink/ink177.xml"/><Relationship Id="rId563" Type="http://schemas.openxmlformats.org/officeDocument/2006/relationships/image" Target="../media/image40.png"/><Relationship Id="rId770" Type="http://schemas.openxmlformats.org/officeDocument/2006/relationships/customXml" Target="../ink/ink384.xml"/><Relationship Id="rId216" Type="http://schemas.openxmlformats.org/officeDocument/2006/relationships/customXml" Target="../ink/ink107.xml"/><Relationship Id="rId423" Type="http://schemas.openxmlformats.org/officeDocument/2006/relationships/image" Target="../media/image1509.png"/><Relationship Id="rId630" Type="http://schemas.openxmlformats.org/officeDocument/2006/relationships/customXml" Target="../ink/ink314.xml"/><Relationship Id="rId728" Type="http://schemas.openxmlformats.org/officeDocument/2006/relationships/customXml" Target="../ink/ink363.xml"/><Relationship Id="rId64" Type="http://schemas.openxmlformats.org/officeDocument/2006/relationships/customXml" Target="../ink/ink31.xml"/><Relationship Id="rId367" Type="http://schemas.openxmlformats.org/officeDocument/2006/relationships/image" Target="../media/image1481.png"/><Relationship Id="rId574" Type="http://schemas.openxmlformats.org/officeDocument/2006/relationships/customXml" Target="../ink/ink286.xml"/><Relationship Id="rId227" Type="http://schemas.openxmlformats.org/officeDocument/2006/relationships/image" Target="../media/image1412.png"/><Relationship Id="rId781" Type="http://schemas.openxmlformats.org/officeDocument/2006/relationships/image" Target="../media/image149.png"/><Relationship Id="rId434" Type="http://schemas.openxmlformats.org/officeDocument/2006/relationships/customXml" Target="../ink/ink216.xml"/><Relationship Id="rId641" Type="http://schemas.openxmlformats.org/officeDocument/2006/relationships/image" Target="../media/image79.png"/><Relationship Id="rId739" Type="http://schemas.openxmlformats.org/officeDocument/2006/relationships/image" Target="../media/image128.png"/><Relationship Id="rId280" Type="http://schemas.openxmlformats.org/officeDocument/2006/relationships/customXml" Target="../ink/ink139.xml"/><Relationship Id="rId501" Type="http://schemas.openxmlformats.org/officeDocument/2006/relationships/image" Target="../media/image9.png"/><Relationship Id="rId75" Type="http://schemas.openxmlformats.org/officeDocument/2006/relationships/image" Target="../media/image1337.png"/><Relationship Id="rId140" Type="http://schemas.openxmlformats.org/officeDocument/2006/relationships/customXml" Target="../ink/ink69.xml"/><Relationship Id="rId378" Type="http://schemas.openxmlformats.org/officeDocument/2006/relationships/customXml" Target="../ink/ink188.xml"/><Relationship Id="rId585" Type="http://schemas.openxmlformats.org/officeDocument/2006/relationships/image" Target="../media/image51.png"/><Relationship Id="rId792" Type="http://schemas.openxmlformats.org/officeDocument/2006/relationships/customXml" Target="../ink/ink395.xml"/><Relationship Id="rId806" Type="http://schemas.openxmlformats.org/officeDocument/2006/relationships/customXml" Target="../ink/ink402.xml"/><Relationship Id="rId6" Type="http://schemas.openxmlformats.org/officeDocument/2006/relationships/customXml" Target="../ink/ink2.xml"/><Relationship Id="rId238" Type="http://schemas.openxmlformats.org/officeDocument/2006/relationships/customXml" Target="../ink/ink118.xml"/><Relationship Id="rId445" Type="http://schemas.openxmlformats.org/officeDocument/2006/relationships/image" Target="../media/image1520.png"/><Relationship Id="rId652" Type="http://schemas.openxmlformats.org/officeDocument/2006/relationships/customXml" Target="../ink/ink325.xml"/><Relationship Id="rId291" Type="http://schemas.openxmlformats.org/officeDocument/2006/relationships/image" Target="../media/image1443.png"/><Relationship Id="rId305" Type="http://schemas.openxmlformats.org/officeDocument/2006/relationships/image" Target="../media/image1450.png"/><Relationship Id="rId512" Type="http://schemas.openxmlformats.org/officeDocument/2006/relationships/customXml" Target="../ink/ink255.xml"/><Relationship Id="rId86" Type="http://schemas.openxmlformats.org/officeDocument/2006/relationships/customXml" Target="../ink/ink42.xml"/><Relationship Id="rId151" Type="http://schemas.openxmlformats.org/officeDocument/2006/relationships/image" Target="../media/image1375.png"/><Relationship Id="rId389" Type="http://schemas.openxmlformats.org/officeDocument/2006/relationships/image" Target="../media/image1492.png"/><Relationship Id="rId596" Type="http://schemas.openxmlformats.org/officeDocument/2006/relationships/customXml" Target="../ink/ink297.xml"/><Relationship Id="rId817" Type="http://schemas.openxmlformats.org/officeDocument/2006/relationships/image" Target="../media/image167.png"/><Relationship Id="rId249" Type="http://schemas.openxmlformats.org/officeDocument/2006/relationships/image" Target="../media/image1422.png"/><Relationship Id="rId456" Type="http://schemas.openxmlformats.org/officeDocument/2006/relationships/customXml" Target="../ink/ink227.xml"/><Relationship Id="rId663" Type="http://schemas.openxmlformats.org/officeDocument/2006/relationships/image" Target="../media/image90.png"/><Relationship Id="rId13" Type="http://schemas.openxmlformats.org/officeDocument/2006/relationships/image" Target="../media/image1306.png"/><Relationship Id="rId109" Type="http://schemas.openxmlformats.org/officeDocument/2006/relationships/image" Target="../media/image1354.png"/><Relationship Id="rId260" Type="http://schemas.openxmlformats.org/officeDocument/2006/relationships/customXml" Target="../ink/ink129.xml"/><Relationship Id="rId316" Type="http://schemas.openxmlformats.org/officeDocument/2006/relationships/customXml" Target="../ink/ink157.xml"/><Relationship Id="rId523" Type="http://schemas.openxmlformats.org/officeDocument/2006/relationships/image" Target="../media/image20.png"/><Relationship Id="rId719" Type="http://schemas.openxmlformats.org/officeDocument/2006/relationships/image" Target="../media/image118.png"/><Relationship Id="rId55" Type="http://schemas.openxmlformats.org/officeDocument/2006/relationships/image" Target="../media/image1327.png"/><Relationship Id="rId97" Type="http://schemas.openxmlformats.org/officeDocument/2006/relationships/image" Target="../media/image1348.png"/><Relationship Id="rId120" Type="http://schemas.openxmlformats.org/officeDocument/2006/relationships/customXml" Target="../ink/ink59.xml"/><Relationship Id="rId358" Type="http://schemas.openxmlformats.org/officeDocument/2006/relationships/customXml" Target="../ink/ink178.xml"/><Relationship Id="rId565" Type="http://schemas.openxmlformats.org/officeDocument/2006/relationships/image" Target="../media/image41.png"/><Relationship Id="rId730" Type="http://schemas.openxmlformats.org/officeDocument/2006/relationships/customXml" Target="../ink/ink364.xml"/><Relationship Id="rId772" Type="http://schemas.openxmlformats.org/officeDocument/2006/relationships/customXml" Target="../ink/ink385.xml"/><Relationship Id="rId828" Type="http://schemas.openxmlformats.org/officeDocument/2006/relationships/customXml" Target="../ink/ink413.xml"/><Relationship Id="rId162" Type="http://schemas.openxmlformats.org/officeDocument/2006/relationships/customXml" Target="../ink/ink80.xml"/><Relationship Id="rId218" Type="http://schemas.openxmlformats.org/officeDocument/2006/relationships/customXml" Target="../ink/ink108.xml"/><Relationship Id="rId425" Type="http://schemas.openxmlformats.org/officeDocument/2006/relationships/image" Target="../media/image1510.png"/><Relationship Id="rId467" Type="http://schemas.openxmlformats.org/officeDocument/2006/relationships/image" Target="../media/image1531.png"/><Relationship Id="rId632" Type="http://schemas.openxmlformats.org/officeDocument/2006/relationships/customXml" Target="../ink/ink315.xml"/><Relationship Id="rId271" Type="http://schemas.openxmlformats.org/officeDocument/2006/relationships/image" Target="../media/image1433.png"/><Relationship Id="rId674" Type="http://schemas.openxmlformats.org/officeDocument/2006/relationships/customXml" Target="../ink/ink336.xml"/><Relationship Id="rId24" Type="http://schemas.openxmlformats.org/officeDocument/2006/relationships/customXml" Target="../ink/ink11.xml"/><Relationship Id="rId66" Type="http://schemas.openxmlformats.org/officeDocument/2006/relationships/customXml" Target="../ink/ink32.xml"/><Relationship Id="rId131" Type="http://schemas.openxmlformats.org/officeDocument/2006/relationships/image" Target="../media/image1365.png"/><Relationship Id="rId327" Type="http://schemas.openxmlformats.org/officeDocument/2006/relationships/image" Target="../media/image1461.png"/><Relationship Id="rId369" Type="http://schemas.openxmlformats.org/officeDocument/2006/relationships/image" Target="../media/image1482.png"/><Relationship Id="rId534" Type="http://schemas.openxmlformats.org/officeDocument/2006/relationships/customXml" Target="../ink/ink266.xml"/><Relationship Id="rId576" Type="http://schemas.openxmlformats.org/officeDocument/2006/relationships/customXml" Target="../ink/ink287.xml"/><Relationship Id="rId741" Type="http://schemas.openxmlformats.org/officeDocument/2006/relationships/image" Target="../media/image129.png"/><Relationship Id="rId783" Type="http://schemas.openxmlformats.org/officeDocument/2006/relationships/image" Target="../media/image150.png"/><Relationship Id="rId173" Type="http://schemas.openxmlformats.org/officeDocument/2006/relationships/image" Target="../media/image1386.png"/><Relationship Id="rId229" Type="http://schemas.openxmlformats.org/officeDocument/2006/relationships/image" Target="../media/image1413.png"/><Relationship Id="rId380" Type="http://schemas.openxmlformats.org/officeDocument/2006/relationships/customXml" Target="../ink/ink189.xml"/><Relationship Id="rId436" Type="http://schemas.openxmlformats.org/officeDocument/2006/relationships/customXml" Target="../ink/ink217.xml"/><Relationship Id="rId601" Type="http://schemas.openxmlformats.org/officeDocument/2006/relationships/image" Target="../media/image59.png"/><Relationship Id="rId643" Type="http://schemas.openxmlformats.org/officeDocument/2006/relationships/image" Target="../media/image80.png"/><Relationship Id="rId240" Type="http://schemas.openxmlformats.org/officeDocument/2006/relationships/customXml" Target="../ink/ink119.xml"/><Relationship Id="rId478" Type="http://schemas.openxmlformats.org/officeDocument/2006/relationships/customXml" Target="../ink/ink238.xml"/><Relationship Id="rId685" Type="http://schemas.openxmlformats.org/officeDocument/2006/relationships/image" Target="../media/image101.png"/><Relationship Id="rId35" Type="http://schemas.openxmlformats.org/officeDocument/2006/relationships/image" Target="../media/image1317.png"/><Relationship Id="rId77" Type="http://schemas.openxmlformats.org/officeDocument/2006/relationships/image" Target="../media/image1338.png"/><Relationship Id="rId100" Type="http://schemas.openxmlformats.org/officeDocument/2006/relationships/customXml" Target="../ink/ink49.xml"/><Relationship Id="rId282" Type="http://schemas.openxmlformats.org/officeDocument/2006/relationships/customXml" Target="../ink/ink140.xml"/><Relationship Id="rId338" Type="http://schemas.openxmlformats.org/officeDocument/2006/relationships/customXml" Target="../ink/ink168.xml"/><Relationship Id="rId503" Type="http://schemas.openxmlformats.org/officeDocument/2006/relationships/image" Target="../media/image10.png"/><Relationship Id="rId545" Type="http://schemas.openxmlformats.org/officeDocument/2006/relationships/image" Target="../media/image31.png"/><Relationship Id="rId587" Type="http://schemas.openxmlformats.org/officeDocument/2006/relationships/image" Target="../media/image52.png"/><Relationship Id="rId710" Type="http://schemas.openxmlformats.org/officeDocument/2006/relationships/customXml" Target="../ink/ink354.xml"/><Relationship Id="rId752" Type="http://schemas.openxmlformats.org/officeDocument/2006/relationships/customXml" Target="../ink/ink375.xml"/><Relationship Id="rId808" Type="http://schemas.openxmlformats.org/officeDocument/2006/relationships/customXml" Target="../ink/ink403.xml"/><Relationship Id="rId8" Type="http://schemas.openxmlformats.org/officeDocument/2006/relationships/customXml" Target="../ink/ink3.xml"/><Relationship Id="rId142" Type="http://schemas.openxmlformats.org/officeDocument/2006/relationships/customXml" Target="../ink/ink70.xml"/><Relationship Id="rId184" Type="http://schemas.openxmlformats.org/officeDocument/2006/relationships/customXml" Target="../ink/ink91.xml"/><Relationship Id="rId391" Type="http://schemas.openxmlformats.org/officeDocument/2006/relationships/image" Target="../media/image1493.png"/><Relationship Id="rId405" Type="http://schemas.openxmlformats.org/officeDocument/2006/relationships/image" Target="../media/image1500.png"/><Relationship Id="rId447" Type="http://schemas.openxmlformats.org/officeDocument/2006/relationships/image" Target="../media/image1521.png"/><Relationship Id="rId612" Type="http://schemas.openxmlformats.org/officeDocument/2006/relationships/customXml" Target="../ink/ink305.xml"/><Relationship Id="rId794" Type="http://schemas.openxmlformats.org/officeDocument/2006/relationships/customXml" Target="../ink/ink396.xml"/><Relationship Id="rId251" Type="http://schemas.openxmlformats.org/officeDocument/2006/relationships/image" Target="../media/image1423.png"/><Relationship Id="rId489" Type="http://schemas.openxmlformats.org/officeDocument/2006/relationships/image" Target="../media/image3.png"/><Relationship Id="rId654" Type="http://schemas.openxmlformats.org/officeDocument/2006/relationships/customXml" Target="../ink/ink326.xml"/><Relationship Id="rId696" Type="http://schemas.openxmlformats.org/officeDocument/2006/relationships/customXml" Target="../ink/ink347.xml"/><Relationship Id="rId46" Type="http://schemas.openxmlformats.org/officeDocument/2006/relationships/customXml" Target="../ink/ink22.xml"/><Relationship Id="rId293" Type="http://schemas.openxmlformats.org/officeDocument/2006/relationships/image" Target="../media/image1444.png"/><Relationship Id="rId307" Type="http://schemas.openxmlformats.org/officeDocument/2006/relationships/image" Target="../media/image1451.png"/><Relationship Id="rId349" Type="http://schemas.openxmlformats.org/officeDocument/2006/relationships/image" Target="../media/image1472.png"/><Relationship Id="rId514" Type="http://schemas.openxmlformats.org/officeDocument/2006/relationships/customXml" Target="../ink/ink256.xml"/><Relationship Id="rId556" Type="http://schemas.openxmlformats.org/officeDocument/2006/relationships/customXml" Target="../ink/ink277.xml"/><Relationship Id="rId721" Type="http://schemas.openxmlformats.org/officeDocument/2006/relationships/image" Target="../media/image119.png"/><Relationship Id="rId763" Type="http://schemas.openxmlformats.org/officeDocument/2006/relationships/image" Target="../media/image140.png"/><Relationship Id="rId88" Type="http://schemas.openxmlformats.org/officeDocument/2006/relationships/customXml" Target="../ink/ink43.xml"/><Relationship Id="rId111" Type="http://schemas.openxmlformats.org/officeDocument/2006/relationships/image" Target="../media/image1355.png"/><Relationship Id="rId153" Type="http://schemas.openxmlformats.org/officeDocument/2006/relationships/image" Target="../media/image1376.png"/><Relationship Id="rId195" Type="http://schemas.openxmlformats.org/officeDocument/2006/relationships/image" Target="../media/image1397.png"/><Relationship Id="rId209" Type="http://schemas.openxmlformats.org/officeDocument/2006/relationships/image" Target="../media/image1404.png"/><Relationship Id="rId360" Type="http://schemas.openxmlformats.org/officeDocument/2006/relationships/customXml" Target="../ink/ink179.xml"/><Relationship Id="rId416" Type="http://schemas.openxmlformats.org/officeDocument/2006/relationships/customXml" Target="../ink/ink207.xml"/><Relationship Id="rId598" Type="http://schemas.openxmlformats.org/officeDocument/2006/relationships/customXml" Target="../ink/ink298.xml"/><Relationship Id="rId819" Type="http://schemas.openxmlformats.org/officeDocument/2006/relationships/image" Target="../media/image168.png"/><Relationship Id="rId220" Type="http://schemas.openxmlformats.org/officeDocument/2006/relationships/customXml" Target="../ink/ink109.xml"/><Relationship Id="rId458" Type="http://schemas.openxmlformats.org/officeDocument/2006/relationships/customXml" Target="../ink/ink228.xml"/><Relationship Id="rId623" Type="http://schemas.openxmlformats.org/officeDocument/2006/relationships/image" Target="../media/image70.png"/><Relationship Id="rId665" Type="http://schemas.openxmlformats.org/officeDocument/2006/relationships/image" Target="../media/image91.png"/><Relationship Id="rId15" Type="http://schemas.openxmlformats.org/officeDocument/2006/relationships/image" Target="../media/image1307.png"/><Relationship Id="rId57" Type="http://schemas.openxmlformats.org/officeDocument/2006/relationships/image" Target="../media/image1328.png"/><Relationship Id="rId262" Type="http://schemas.openxmlformats.org/officeDocument/2006/relationships/customXml" Target="../ink/ink130.xml"/><Relationship Id="rId318" Type="http://schemas.openxmlformats.org/officeDocument/2006/relationships/customXml" Target="../ink/ink158.xml"/><Relationship Id="rId525" Type="http://schemas.openxmlformats.org/officeDocument/2006/relationships/image" Target="../media/image21.png"/><Relationship Id="rId567" Type="http://schemas.openxmlformats.org/officeDocument/2006/relationships/image" Target="../media/image42.png"/><Relationship Id="rId732" Type="http://schemas.openxmlformats.org/officeDocument/2006/relationships/customXml" Target="../ink/ink365.xml"/><Relationship Id="rId99" Type="http://schemas.openxmlformats.org/officeDocument/2006/relationships/image" Target="../media/image1349.png"/><Relationship Id="rId122" Type="http://schemas.openxmlformats.org/officeDocument/2006/relationships/customXml" Target="../ink/ink60.xml"/><Relationship Id="rId164" Type="http://schemas.openxmlformats.org/officeDocument/2006/relationships/customXml" Target="../ink/ink81.xml"/><Relationship Id="rId371" Type="http://schemas.openxmlformats.org/officeDocument/2006/relationships/image" Target="../media/image1483.png"/><Relationship Id="rId774" Type="http://schemas.openxmlformats.org/officeDocument/2006/relationships/customXml" Target="../ink/ink386.xml"/><Relationship Id="rId427" Type="http://schemas.openxmlformats.org/officeDocument/2006/relationships/image" Target="../media/image1511.png"/><Relationship Id="rId469" Type="http://schemas.openxmlformats.org/officeDocument/2006/relationships/image" Target="../media/image1532.png"/><Relationship Id="rId634" Type="http://schemas.openxmlformats.org/officeDocument/2006/relationships/customXml" Target="../ink/ink316.xml"/><Relationship Id="rId676" Type="http://schemas.openxmlformats.org/officeDocument/2006/relationships/customXml" Target="../ink/ink337.xml"/><Relationship Id="rId26" Type="http://schemas.openxmlformats.org/officeDocument/2006/relationships/customXml" Target="../ink/ink12.xml"/><Relationship Id="rId231" Type="http://schemas.openxmlformats.org/officeDocument/2006/relationships/image" Target="../media/image1414.png"/><Relationship Id="rId273" Type="http://schemas.openxmlformats.org/officeDocument/2006/relationships/image" Target="../media/image1434.png"/><Relationship Id="rId329" Type="http://schemas.openxmlformats.org/officeDocument/2006/relationships/image" Target="../media/image1462.png"/><Relationship Id="rId480" Type="http://schemas.openxmlformats.org/officeDocument/2006/relationships/customXml" Target="../ink/ink239.xml"/><Relationship Id="rId536" Type="http://schemas.openxmlformats.org/officeDocument/2006/relationships/customXml" Target="../ink/ink267.xml"/><Relationship Id="rId701" Type="http://schemas.openxmlformats.org/officeDocument/2006/relationships/image" Target="../media/image109.png"/><Relationship Id="rId68" Type="http://schemas.openxmlformats.org/officeDocument/2006/relationships/customXml" Target="../ink/ink33.xml"/><Relationship Id="rId133" Type="http://schemas.openxmlformats.org/officeDocument/2006/relationships/image" Target="../media/image1366.png"/><Relationship Id="rId175" Type="http://schemas.openxmlformats.org/officeDocument/2006/relationships/image" Target="../media/image1387.png"/><Relationship Id="rId340" Type="http://schemas.openxmlformats.org/officeDocument/2006/relationships/customXml" Target="../ink/ink169.xml"/><Relationship Id="rId578" Type="http://schemas.openxmlformats.org/officeDocument/2006/relationships/customXml" Target="../ink/ink288.xml"/><Relationship Id="rId743" Type="http://schemas.openxmlformats.org/officeDocument/2006/relationships/image" Target="../media/image130.png"/><Relationship Id="rId785" Type="http://schemas.openxmlformats.org/officeDocument/2006/relationships/image" Target="../media/image151.png"/><Relationship Id="rId200" Type="http://schemas.openxmlformats.org/officeDocument/2006/relationships/customXml" Target="../ink/ink99.xml"/><Relationship Id="rId382" Type="http://schemas.openxmlformats.org/officeDocument/2006/relationships/customXml" Target="../ink/ink190.xml"/><Relationship Id="rId438" Type="http://schemas.openxmlformats.org/officeDocument/2006/relationships/customXml" Target="../ink/ink218.xml"/><Relationship Id="rId603" Type="http://schemas.openxmlformats.org/officeDocument/2006/relationships/image" Target="../media/image60.png"/><Relationship Id="rId645" Type="http://schemas.openxmlformats.org/officeDocument/2006/relationships/image" Target="../media/image81.png"/><Relationship Id="rId687" Type="http://schemas.openxmlformats.org/officeDocument/2006/relationships/image" Target="../media/image102.png"/><Relationship Id="rId810" Type="http://schemas.openxmlformats.org/officeDocument/2006/relationships/customXml" Target="../ink/ink404.xml"/><Relationship Id="rId242" Type="http://schemas.openxmlformats.org/officeDocument/2006/relationships/customXml" Target="../ink/ink120.xml"/><Relationship Id="rId284" Type="http://schemas.openxmlformats.org/officeDocument/2006/relationships/customXml" Target="../ink/ink141.xml"/><Relationship Id="rId491" Type="http://schemas.openxmlformats.org/officeDocument/2006/relationships/image" Target="../media/image4.png"/><Relationship Id="rId505" Type="http://schemas.openxmlformats.org/officeDocument/2006/relationships/image" Target="../media/image11.png"/><Relationship Id="rId712" Type="http://schemas.openxmlformats.org/officeDocument/2006/relationships/customXml" Target="../ink/ink355.xml"/><Relationship Id="rId37" Type="http://schemas.openxmlformats.org/officeDocument/2006/relationships/image" Target="../media/image1318.png"/><Relationship Id="rId79" Type="http://schemas.openxmlformats.org/officeDocument/2006/relationships/image" Target="../media/image1339.png"/><Relationship Id="rId102" Type="http://schemas.openxmlformats.org/officeDocument/2006/relationships/customXml" Target="../ink/ink50.xml"/><Relationship Id="rId144" Type="http://schemas.openxmlformats.org/officeDocument/2006/relationships/customXml" Target="../ink/ink71.xml"/><Relationship Id="rId547" Type="http://schemas.openxmlformats.org/officeDocument/2006/relationships/image" Target="../media/image32.png"/><Relationship Id="rId589" Type="http://schemas.openxmlformats.org/officeDocument/2006/relationships/image" Target="../media/image53.png"/><Relationship Id="rId754" Type="http://schemas.openxmlformats.org/officeDocument/2006/relationships/customXml" Target="../ink/ink376.xml"/><Relationship Id="rId796" Type="http://schemas.openxmlformats.org/officeDocument/2006/relationships/customXml" Target="../ink/ink397.xml"/><Relationship Id="rId90" Type="http://schemas.openxmlformats.org/officeDocument/2006/relationships/customXml" Target="../ink/ink44.xml"/><Relationship Id="rId186" Type="http://schemas.openxmlformats.org/officeDocument/2006/relationships/customXml" Target="../ink/ink92.xml"/><Relationship Id="rId351" Type="http://schemas.openxmlformats.org/officeDocument/2006/relationships/image" Target="../media/image1473.png"/><Relationship Id="rId393" Type="http://schemas.openxmlformats.org/officeDocument/2006/relationships/image" Target="../media/image1494.png"/><Relationship Id="rId407" Type="http://schemas.openxmlformats.org/officeDocument/2006/relationships/image" Target="../media/image1501.png"/><Relationship Id="rId449" Type="http://schemas.openxmlformats.org/officeDocument/2006/relationships/image" Target="../media/image1522.png"/><Relationship Id="rId614" Type="http://schemas.openxmlformats.org/officeDocument/2006/relationships/customXml" Target="../ink/ink306.xml"/><Relationship Id="rId656" Type="http://schemas.openxmlformats.org/officeDocument/2006/relationships/customXml" Target="../ink/ink327.xml"/><Relationship Id="rId821" Type="http://schemas.openxmlformats.org/officeDocument/2006/relationships/image" Target="../media/image169.png"/><Relationship Id="rId211" Type="http://schemas.openxmlformats.org/officeDocument/2006/relationships/image" Target="../media/image1405.png"/><Relationship Id="rId253" Type="http://schemas.openxmlformats.org/officeDocument/2006/relationships/image" Target="../media/image1424.png"/><Relationship Id="rId295" Type="http://schemas.openxmlformats.org/officeDocument/2006/relationships/image" Target="../media/image1445.png"/><Relationship Id="rId309" Type="http://schemas.openxmlformats.org/officeDocument/2006/relationships/image" Target="../media/image1452.png"/><Relationship Id="rId460" Type="http://schemas.openxmlformats.org/officeDocument/2006/relationships/customXml" Target="../ink/ink229.xml"/><Relationship Id="rId516" Type="http://schemas.openxmlformats.org/officeDocument/2006/relationships/customXml" Target="../ink/ink257.xml"/><Relationship Id="rId698" Type="http://schemas.openxmlformats.org/officeDocument/2006/relationships/customXml" Target="../ink/ink348.xml"/><Relationship Id="rId48" Type="http://schemas.openxmlformats.org/officeDocument/2006/relationships/customXml" Target="../ink/ink23.xml"/><Relationship Id="rId113" Type="http://schemas.openxmlformats.org/officeDocument/2006/relationships/image" Target="../media/image1356.png"/><Relationship Id="rId320" Type="http://schemas.openxmlformats.org/officeDocument/2006/relationships/customXml" Target="../ink/ink159.xml"/><Relationship Id="rId558" Type="http://schemas.openxmlformats.org/officeDocument/2006/relationships/customXml" Target="../ink/ink278.xml"/><Relationship Id="rId723" Type="http://schemas.openxmlformats.org/officeDocument/2006/relationships/image" Target="../media/image120.png"/><Relationship Id="rId765" Type="http://schemas.openxmlformats.org/officeDocument/2006/relationships/image" Target="../media/image141.png"/><Relationship Id="rId155" Type="http://schemas.openxmlformats.org/officeDocument/2006/relationships/image" Target="../media/image1377.png"/><Relationship Id="rId197" Type="http://schemas.openxmlformats.org/officeDocument/2006/relationships/image" Target="../media/image1398.png"/><Relationship Id="rId362" Type="http://schemas.openxmlformats.org/officeDocument/2006/relationships/customXml" Target="../ink/ink180.xml"/><Relationship Id="rId418" Type="http://schemas.openxmlformats.org/officeDocument/2006/relationships/customXml" Target="../ink/ink208.xml"/><Relationship Id="rId625" Type="http://schemas.openxmlformats.org/officeDocument/2006/relationships/image" Target="../media/image71.png"/><Relationship Id="rId222" Type="http://schemas.openxmlformats.org/officeDocument/2006/relationships/customXml" Target="../ink/ink110.xml"/><Relationship Id="rId264" Type="http://schemas.openxmlformats.org/officeDocument/2006/relationships/customXml" Target="../ink/ink131.xml"/><Relationship Id="rId471" Type="http://schemas.openxmlformats.org/officeDocument/2006/relationships/image" Target="../media/image1533.png"/><Relationship Id="rId667" Type="http://schemas.openxmlformats.org/officeDocument/2006/relationships/image" Target="../media/image92.png"/><Relationship Id="rId17" Type="http://schemas.openxmlformats.org/officeDocument/2006/relationships/image" Target="../media/image1308.png"/><Relationship Id="rId59" Type="http://schemas.openxmlformats.org/officeDocument/2006/relationships/image" Target="../media/image1329.png"/><Relationship Id="rId124" Type="http://schemas.openxmlformats.org/officeDocument/2006/relationships/customXml" Target="../ink/ink61.xml"/><Relationship Id="rId527" Type="http://schemas.openxmlformats.org/officeDocument/2006/relationships/image" Target="../media/image22.png"/><Relationship Id="rId569" Type="http://schemas.openxmlformats.org/officeDocument/2006/relationships/image" Target="../media/image43.png"/><Relationship Id="rId734" Type="http://schemas.openxmlformats.org/officeDocument/2006/relationships/customXml" Target="../ink/ink366.xml"/><Relationship Id="rId776" Type="http://schemas.openxmlformats.org/officeDocument/2006/relationships/customXml" Target="../ink/ink387.xml"/><Relationship Id="rId70" Type="http://schemas.openxmlformats.org/officeDocument/2006/relationships/customXml" Target="../ink/ink34.xml"/><Relationship Id="rId166" Type="http://schemas.openxmlformats.org/officeDocument/2006/relationships/customXml" Target="../ink/ink82.xml"/><Relationship Id="rId331" Type="http://schemas.openxmlformats.org/officeDocument/2006/relationships/image" Target="../media/image1463.png"/><Relationship Id="rId373" Type="http://schemas.openxmlformats.org/officeDocument/2006/relationships/image" Target="../media/image1484.png"/><Relationship Id="rId429" Type="http://schemas.openxmlformats.org/officeDocument/2006/relationships/image" Target="../media/image1512.png"/><Relationship Id="rId580" Type="http://schemas.openxmlformats.org/officeDocument/2006/relationships/customXml" Target="../ink/ink289.xml"/><Relationship Id="rId636" Type="http://schemas.openxmlformats.org/officeDocument/2006/relationships/customXml" Target="../ink/ink317.xml"/><Relationship Id="rId801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15.png"/><Relationship Id="rId440" Type="http://schemas.openxmlformats.org/officeDocument/2006/relationships/customXml" Target="../ink/ink219.xml"/><Relationship Id="rId678" Type="http://schemas.openxmlformats.org/officeDocument/2006/relationships/customXml" Target="../ink/ink338.xml"/><Relationship Id="rId28" Type="http://schemas.openxmlformats.org/officeDocument/2006/relationships/customXml" Target="../ink/ink13.xml"/><Relationship Id="rId275" Type="http://schemas.openxmlformats.org/officeDocument/2006/relationships/image" Target="../media/image1435.png"/><Relationship Id="rId300" Type="http://schemas.openxmlformats.org/officeDocument/2006/relationships/customXml" Target="../ink/ink149.xml"/><Relationship Id="rId482" Type="http://schemas.openxmlformats.org/officeDocument/2006/relationships/customXml" Target="../ink/ink240.xml"/><Relationship Id="rId538" Type="http://schemas.openxmlformats.org/officeDocument/2006/relationships/customXml" Target="../ink/ink268.xml"/><Relationship Id="rId703" Type="http://schemas.openxmlformats.org/officeDocument/2006/relationships/image" Target="../media/image110.png"/><Relationship Id="rId745" Type="http://schemas.openxmlformats.org/officeDocument/2006/relationships/image" Target="../media/image131.png"/><Relationship Id="rId81" Type="http://schemas.openxmlformats.org/officeDocument/2006/relationships/image" Target="../media/image1340.png"/><Relationship Id="rId135" Type="http://schemas.openxmlformats.org/officeDocument/2006/relationships/image" Target="../media/image1367.png"/><Relationship Id="rId177" Type="http://schemas.openxmlformats.org/officeDocument/2006/relationships/image" Target="../media/image1388.png"/><Relationship Id="rId342" Type="http://schemas.openxmlformats.org/officeDocument/2006/relationships/customXml" Target="../ink/ink170.xml"/><Relationship Id="rId384" Type="http://schemas.openxmlformats.org/officeDocument/2006/relationships/customXml" Target="../ink/ink191.xml"/><Relationship Id="rId591" Type="http://schemas.openxmlformats.org/officeDocument/2006/relationships/image" Target="../media/image54.png"/><Relationship Id="rId605" Type="http://schemas.openxmlformats.org/officeDocument/2006/relationships/image" Target="../media/image61.png"/><Relationship Id="rId787" Type="http://schemas.openxmlformats.org/officeDocument/2006/relationships/image" Target="../media/image152.png"/><Relationship Id="rId812" Type="http://schemas.openxmlformats.org/officeDocument/2006/relationships/customXml" Target="../ink/ink405.xml"/><Relationship Id="rId202" Type="http://schemas.openxmlformats.org/officeDocument/2006/relationships/customXml" Target="../ink/ink100.xml"/><Relationship Id="rId244" Type="http://schemas.openxmlformats.org/officeDocument/2006/relationships/customXml" Target="../ink/ink121.xml"/><Relationship Id="rId647" Type="http://schemas.openxmlformats.org/officeDocument/2006/relationships/image" Target="../media/image82.png"/><Relationship Id="rId689" Type="http://schemas.openxmlformats.org/officeDocument/2006/relationships/image" Target="../media/image103.png"/><Relationship Id="rId39" Type="http://schemas.openxmlformats.org/officeDocument/2006/relationships/image" Target="../media/image1319.png"/><Relationship Id="rId286" Type="http://schemas.openxmlformats.org/officeDocument/2006/relationships/customXml" Target="../ink/ink142.xml"/><Relationship Id="rId451" Type="http://schemas.openxmlformats.org/officeDocument/2006/relationships/image" Target="../media/image1523.png"/><Relationship Id="rId493" Type="http://schemas.openxmlformats.org/officeDocument/2006/relationships/image" Target="../media/image5.png"/><Relationship Id="rId507" Type="http://schemas.openxmlformats.org/officeDocument/2006/relationships/image" Target="../media/image12.png"/><Relationship Id="rId549" Type="http://schemas.openxmlformats.org/officeDocument/2006/relationships/image" Target="../media/image33.png"/><Relationship Id="rId714" Type="http://schemas.openxmlformats.org/officeDocument/2006/relationships/customXml" Target="../ink/ink356.xml"/><Relationship Id="rId756" Type="http://schemas.openxmlformats.org/officeDocument/2006/relationships/customXml" Target="../ink/ink377.xml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46" Type="http://schemas.openxmlformats.org/officeDocument/2006/relationships/customXml" Target="../ink/ink72.xml"/><Relationship Id="rId188" Type="http://schemas.openxmlformats.org/officeDocument/2006/relationships/customXml" Target="../ink/ink93.xml"/><Relationship Id="rId311" Type="http://schemas.openxmlformats.org/officeDocument/2006/relationships/image" Target="../media/image1453.png"/><Relationship Id="rId353" Type="http://schemas.openxmlformats.org/officeDocument/2006/relationships/image" Target="../media/image1474.png"/><Relationship Id="rId395" Type="http://schemas.openxmlformats.org/officeDocument/2006/relationships/image" Target="../media/image1495.png"/><Relationship Id="rId409" Type="http://schemas.openxmlformats.org/officeDocument/2006/relationships/image" Target="../media/image1502.png"/><Relationship Id="rId560" Type="http://schemas.openxmlformats.org/officeDocument/2006/relationships/customXml" Target="../ink/ink279.xml"/><Relationship Id="rId798" Type="http://schemas.openxmlformats.org/officeDocument/2006/relationships/customXml" Target="../ink/ink398.xml"/><Relationship Id="rId92" Type="http://schemas.openxmlformats.org/officeDocument/2006/relationships/customXml" Target="../ink/ink45.xml"/><Relationship Id="rId213" Type="http://schemas.openxmlformats.org/officeDocument/2006/relationships/image" Target="../media/image1406.png"/><Relationship Id="rId420" Type="http://schemas.openxmlformats.org/officeDocument/2006/relationships/customXml" Target="../ink/ink209.xml"/><Relationship Id="rId616" Type="http://schemas.openxmlformats.org/officeDocument/2006/relationships/customXml" Target="../ink/ink307.xml"/><Relationship Id="rId658" Type="http://schemas.openxmlformats.org/officeDocument/2006/relationships/customXml" Target="../ink/ink328.xml"/><Relationship Id="rId823" Type="http://schemas.openxmlformats.org/officeDocument/2006/relationships/image" Target="../media/image170.png"/><Relationship Id="rId255" Type="http://schemas.openxmlformats.org/officeDocument/2006/relationships/image" Target="../media/image1425.png"/><Relationship Id="rId297" Type="http://schemas.openxmlformats.org/officeDocument/2006/relationships/image" Target="../media/image1446.png"/><Relationship Id="rId462" Type="http://schemas.openxmlformats.org/officeDocument/2006/relationships/customXml" Target="../ink/ink230.xml"/><Relationship Id="rId518" Type="http://schemas.openxmlformats.org/officeDocument/2006/relationships/customXml" Target="../ink/ink258.xml"/><Relationship Id="rId725" Type="http://schemas.openxmlformats.org/officeDocument/2006/relationships/image" Target="../media/image121.png"/><Relationship Id="rId115" Type="http://schemas.openxmlformats.org/officeDocument/2006/relationships/image" Target="../media/image1357.png"/><Relationship Id="rId157" Type="http://schemas.openxmlformats.org/officeDocument/2006/relationships/image" Target="../media/image1378.png"/><Relationship Id="rId322" Type="http://schemas.openxmlformats.org/officeDocument/2006/relationships/customXml" Target="../ink/ink160.xml"/><Relationship Id="rId364" Type="http://schemas.openxmlformats.org/officeDocument/2006/relationships/customXml" Target="../ink/ink181.xml"/><Relationship Id="rId767" Type="http://schemas.openxmlformats.org/officeDocument/2006/relationships/image" Target="../media/image142.png"/><Relationship Id="rId61" Type="http://schemas.openxmlformats.org/officeDocument/2006/relationships/image" Target="../media/image1330.png"/><Relationship Id="rId199" Type="http://schemas.openxmlformats.org/officeDocument/2006/relationships/image" Target="../media/image1399.png"/><Relationship Id="rId571" Type="http://schemas.openxmlformats.org/officeDocument/2006/relationships/image" Target="../media/image44.png"/><Relationship Id="rId627" Type="http://schemas.openxmlformats.org/officeDocument/2006/relationships/image" Target="../media/image72.png"/><Relationship Id="rId669" Type="http://schemas.openxmlformats.org/officeDocument/2006/relationships/image" Target="../media/image93.png"/><Relationship Id="rId19" Type="http://schemas.openxmlformats.org/officeDocument/2006/relationships/image" Target="../media/image1309.png"/><Relationship Id="rId224" Type="http://schemas.openxmlformats.org/officeDocument/2006/relationships/customXml" Target="../ink/ink111.xml"/><Relationship Id="rId266" Type="http://schemas.openxmlformats.org/officeDocument/2006/relationships/customXml" Target="../ink/ink132.xml"/><Relationship Id="rId431" Type="http://schemas.openxmlformats.org/officeDocument/2006/relationships/image" Target="../media/image1513.png"/><Relationship Id="rId473" Type="http://schemas.openxmlformats.org/officeDocument/2006/relationships/image" Target="../media/image1534.png"/><Relationship Id="rId529" Type="http://schemas.openxmlformats.org/officeDocument/2006/relationships/image" Target="../media/image23.png"/><Relationship Id="rId680" Type="http://schemas.openxmlformats.org/officeDocument/2006/relationships/customXml" Target="../ink/ink339.xml"/><Relationship Id="rId736" Type="http://schemas.openxmlformats.org/officeDocument/2006/relationships/customXml" Target="../ink/ink367.xml"/><Relationship Id="rId30" Type="http://schemas.openxmlformats.org/officeDocument/2006/relationships/customXml" Target="../ink/ink14.xml"/><Relationship Id="rId126" Type="http://schemas.openxmlformats.org/officeDocument/2006/relationships/customXml" Target="../ink/ink62.xml"/><Relationship Id="rId168" Type="http://schemas.openxmlformats.org/officeDocument/2006/relationships/customXml" Target="../ink/ink83.xml"/><Relationship Id="rId333" Type="http://schemas.openxmlformats.org/officeDocument/2006/relationships/image" Target="../media/image1464.png"/><Relationship Id="rId540" Type="http://schemas.openxmlformats.org/officeDocument/2006/relationships/customXml" Target="../ink/ink269.xml"/><Relationship Id="rId778" Type="http://schemas.openxmlformats.org/officeDocument/2006/relationships/customXml" Target="../ink/ink388.xml"/><Relationship Id="rId72" Type="http://schemas.openxmlformats.org/officeDocument/2006/relationships/customXml" Target="../ink/ink35.xml"/><Relationship Id="rId375" Type="http://schemas.openxmlformats.org/officeDocument/2006/relationships/image" Target="../media/image1485.png"/><Relationship Id="rId582" Type="http://schemas.openxmlformats.org/officeDocument/2006/relationships/customXml" Target="../ink/ink290.xml"/><Relationship Id="rId638" Type="http://schemas.openxmlformats.org/officeDocument/2006/relationships/customXml" Target="../ink/ink318.xml"/><Relationship Id="rId803" Type="http://schemas.openxmlformats.org/officeDocument/2006/relationships/image" Target="../media/image160.png"/><Relationship Id="rId3" Type="http://schemas.openxmlformats.org/officeDocument/2006/relationships/image" Target="../media/image2.png"/><Relationship Id="rId235" Type="http://schemas.openxmlformats.org/officeDocument/2006/relationships/image" Target="../media/image1416.png"/><Relationship Id="rId277" Type="http://schemas.openxmlformats.org/officeDocument/2006/relationships/image" Target="../media/image1436.png"/><Relationship Id="rId400" Type="http://schemas.openxmlformats.org/officeDocument/2006/relationships/customXml" Target="../ink/ink199.xml"/><Relationship Id="rId442" Type="http://schemas.openxmlformats.org/officeDocument/2006/relationships/customXml" Target="../ink/ink220.xml"/><Relationship Id="rId484" Type="http://schemas.openxmlformats.org/officeDocument/2006/relationships/customXml" Target="../ink/ink241.xml"/><Relationship Id="rId705" Type="http://schemas.openxmlformats.org/officeDocument/2006/relationships/image" Target="../media/image111.png"/><Relationship Id="rId137" Type="http://schemas.openxmlformats.org/officeDocument/2006/relationships/image" Target="../media/image1368.png"/><Relationship Id="rId302" Type="http://schemas.openxmlformats.org/officeDocument/2006/relationships/customXml" Target="../ink/ink150.xml"/><Relationship Id="rId344" Type="http://schemas.openxmlformats.org/officeDocument/2006/relationships/customXml" Target="../ink/ink171.xml"/><Relationship Id="rId691" Type="http://schemas.openxmlformats.org/officeDocument/2006/relationships/image" Target="../media/image104.png"/><Relationship Id="rId747" Type="http://schemas.openxmlformats.org/officeDocument/2006/relationships/image" Target="../media/image132.png"/><Relationship Id="rId789" Type="http://schemas.openxmlformats.org/officeDocument/2006/relationships/image" Target="../media/image153.png"/><Relationship Id="rId41" Type="http://schemas.openxmlformats.org/officeDocument/2006/relationships/image" Target="../media/image1320.png"/><Relationship Id="rId83" Type="http://schemas.openxmlformats.org/officeDocument/2006/relationships/image" Target="../media/image1341.png"/><Relationship Id="rId179" Type="http://schemas.openxmlformats.org/officeDocument/2006/relationships/image" Target="../media/image1389.png"/><Relationship Id="rId386" Type="http://schemas.openxmlformats.org/officeDocument/2006/relationships/customXml" Target="../ink/ink192.xml"/><Relationship Id="rId551" Type="http://schemas.openxmlformats.org/officeDocument/2006/relationships/image" Target="../media/image34.png"/><Relationship Id="rId593" Type="http://schemas.openxmlformats.org/officeDocument/2006/relationships/image" Target="../media/image55.png"/><Relationship Id="rId607" Type="http://schemas.openxmlformats.org/officeDocument/2006/relationships/image" Target="../media/image62.png"/><Relationship Id="rId649" Type="http://schemas.openxmlformats.org/officeDocument/2006/relationships/image" Target="../media/image83.png"/><Relationship Id="rId814" Type="http://schemas.openxmlformats.org/officeDocument/2006/relationships/customXml" Target="../ink/ink406.xml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46" Type="http://schemas.openxmlformats.org/officeDocument/2006/relationships/customXml" Target="../ink/ink122.xml"/><Relationship Id="rId288" Type="http://schemas.openxmlformats.org/officeDocument/2006/relationships/customXml" Target="../ink/ink143.xml"/><Relationship Id="rId411" Type="http://schemas.openxmlformats.org/officeDocument/2006/relationships/image" Target="../media/image1503.png"/><Relationship Id="rId453" Type="http://schemas.openxmlformats.org/officeDocument/2006/relationships/image" Target="../media/image1524.png"/><Relationship Id="rId509" Type="http://schemas.openxmlformats.org/officeDocument/2006/relationships/image" Target="../media/image13.png"/><Relationship Id="rId660" Type="http://schemas.openxmlformats.org/officeDocument/2006/relationships/customXml" Target="../ink/ink329.xml"/><Relationship Id="rId106" Type="http://schemas.openxmlformats.org/officeDocument/2006/relationships/customXml" Target="../ink/ink52.xml"/><Relationship Id="rId313" Type="http://schemas.openxmlformats.org/officeDocument/2006/relationships/image" Target="../media/image1454.png"/><Relationship Id="rId495" Type="http://schemas.openxmlformats.org/officeDocument/2006/relationships/image" Target="../media/image6.png"/><Relationship Id="rId716" Type="http://schemas.openxmlformats.org/officeDocument/2006/relationships/customXml" Target="../ink/ink357.xml"/><Relationship Id="rId758" Type="http://schemas.openxmlformats.org/officeDocument/2006/relationships/customXml" Target="../ink/ink378.xml"/><Relationship Id="rId10" Type="http://schemas.openxmlformats.org/officeDocument/2006/relationships/customXml" Target="../ink/ink4.xml"/><Relationship Id="rId52" Type="http://schemas.openxmlformats.org/officeDocument/2006/relationships/customXml" Target="../ink/ink25.xml"/><Relationship Id="rId94" Type="http://schemas.openxmlformats.org/officeDocument/2006/relationships/customXml" Target="../ink/ink46.xml"/><Relationship Id="rId148" Type="http://schemas.openxmlformats.org/officeDocument/2006/relationships/customXml" Target="../ink/ink73.xml"/><Relationship Id="rId355" Type="http://schemas.openxmlformats.org/officeDocument/2006/relationships/image" Target="../media/image1475.png"/><Relationship Id="rId397" Type="http://schemas.openxmlformats.org/officeDocument/2006/relationships/image" Target="../media/image1496.png"/><Relationship Id="rId520" Type="http://schemas.openxmlformats.org/officeDocument/2006/relationships/customXml" Target="../ink/ink259.xml"/><Relationship Id="rId562" Type="http://schemas.openxmlformats.org/officeDocument/2006/relationships/customXml" Target="../ink/ink280.xml"/><Relationship Id="rId618" Type="http://schemas.openxmlformats.org/officeDocument/2006/relationships/customXml" Target="../ink/ink308.xml"/><Relationship Id="rId825" Type="http://schemas.openxmlformats.org/officeDocument/2006/relationships/image" Target="../media/image171.png"/><Relationship Id="rId215" Type="http://schemas.openxmlformats.org/officeDocument/2006/relationships/image" Target="../media/image1044.png"/><Relationship Id="rId257" Type="http://schemas.openxmlformats.org/officeDocument/2006/relationships/image" Target="../media/image1426.png"/><Relationship Id="rId422" Type="http://schemas.openxmlformats.org/officeDocument/2006/relationships/customXml" Target="../ink/ink210.xml"/><Relationship Id="rId464" Type="http://schemas.openxmlformats.org/officeDocument/2006/relationships/customXml" Target="../ink/ink231.xml"/><Relationship Id="rId299" Type="http://schemas.openxmlformats.org/officeDocument/2006/relationships/image" Target="../media/image1447.png"/><Relationship Id="rId727" Type="http://schemas.openxmlformats.org/officeDocument/2006/relationships/image" Target="../media/image122.png"/><Relationship Id="rId63" Type="http://schemas.openxmlformats.org/officeDocument/2006/relationships/image" Target="../media/image1331.png"/><Relationship Id="rId159" Type="http://schemas.openxmlformats.org/officeDocument/2006/relationships/image" Target="../media/image1379.png"/><Relationship Id="rId366" Type="http://schemas.openxmlformats.org/officeDocument/2006/relationships/customXml" Target="../ink/ink182.xml"/><Relationship Id="rId573" Type="http://schemas.openxmlformats.org/officeDocument/2006/relationships/image" Target="../media/image45.png"/><Relationship Id="rId780" Type="http://schemas.openxmlformats.org/officeDocument/2006/relationships/customXml" Target="../ink/ink389.xml"/><Relationship Id="rId226" Type="http://schemas.openxmlformats.org/officeDocument/2006/relationships/customXml" Target="../ink/ink112.xml"/><Relationship Id="rId433" Type="http://schemas.openxmlformats.org/officeDocument/2006/relationships/image" Target="../media/image1514.png"/><Relationship Id="rId640" Type="http://schemas.openxmlformats.org/officeDocument/2006/relationships/customXml" Target="../ink/ink319.xml"/><Relationship Id="rId738" Type="http://schemas.openxmlformats.org/officeDocument/2006/relationships/customXml" Target="../ink/ink368.xml"/><Relationship Id="rId74" Type="http://schemas.openxmlformats.org/officeDocument/2006/relationships/customXml" Target="../ink/ink36.xml"/><Relationship Id="rId377" Type="http://schemas.openxmlformats.org/officeDocument/2006/relationships/image" Target="../media/image1486.png"/><Relationship Id="rId500" Type="http://schemas.openxmlformats.org/officeDocument/2006/relationships/customXml" Target="../ink/ink249.xml"/><Relationship Id="rId584" Type="http://schemas.openxmlformats.org/officeDocument/2006/relationships/customXml" Target="../ink/ink291.xml"/><Relationship Id="rId805" Type="http://schemas.openxmlformats.org/officeDocument/2006/relationships/image" Target="../media/image161.png"/><Relationship Id="rId5" Type="http://schemas.openxmlformats.org/officeDocument/2006/relationships/image" Target="../media/image1302.png"/><Relationship Id="rId237" Type="http://schemas.openxmlformats.org/officeDocument/2006/relationships/image" Target="../media/image1417.png"/><Relationship Id="rId791" Type="http://schemas.openxmlformats.org/officeDocument/2006/relationships/image" Target="../media/image154.png"/><Relationship Id="rId444" Type="http://schemas.openxmlformats.org/officeDocument/2006/relationships/customXml" Target="../ink/ink221.xml"/><Relationship Id="rId651" Type="http://schemas.openxmlformats.org/officeDocument/2006/relationships/image" Target="../media/image84.png"/><Relationship Id="rId749" Type="http://schemas.openxmlformats.org/officeDocument/2006/relationships/image" Target="../media/image133.png"/><Relationship Id="rId290" Type="http://schemas.openxmlformats.org/officeDocument/2006/relationships/customXml" Target="../ink/ink144.xml"/><Relationship Id="rId304" Type="http://schemas.openxmlformats.org/officeDocument/2006/relationships/customXml" Target="../ink/ink151.xml"/><Relationship Id="rId388" Type="http://schemas.openxmlformats.org/officeDocument/2006/relationships/customXml" Target="../ink/ink193.xml"/><Relationship Id="rId511" Type="http://schemas.openxmlformats.org/officeDocument/2006/relationships/image" Target="../media/image14.png"/><Relationship Id="rId609" Type="http://schemas.openxmlformats.org/officeDocument/2006/relationships/image" Target="../media/image63.png"/><Relationship Id="rId85" Type="http://schemas.openxmlformats.org/officeDocument/2006/relationships/image" Target="../media/image1342.png"/><Relationship Id="rId150" Type="http://schemas.openxmlformats.org/officeDocument/2006/relationships/customXml" Target="../ink/ink74.xml"/><Relationship Id="rId595" Type="http://schemas.openxmlformats.org/officeDocument/2006/relationships/image" Target="../media/image56.png"/><Relationship Id="rId816" Type="http://schemas.openxmlformats.org/officeDocument/2006/relationships/customXml" Target="../ink/ink407.xml"/><Relationship Id="rId248" Type="http://schemas.openxmlformats.org/officeDocument/2006/relationships/customXml" Target="../ink/ink123.xml"/><Relationship Id="rId455" Type="http://schemas.openxmlformats.org/officeDocument/2006/relationships/image" Target="../media/image1525.png"/><Relationship Id="rId662" Type="http://schemas.openxmlformats.org/officeDocument/2006/relationships/customXml" Target="../ink/ink330.xml"/><Relationship Id="rId12" Type="http://schemas.openxmlformats.org/officeDocument/2006/relationships/customXml" Target="../ink/ink5.xml"/><Relationship Id="rId108" Type="http://schemas.openxmlformats.org/officeDocument/2006/relationships/customXml" Target="../ink/ink53.xml"/><Relationship Id="rId315" Type="http://schemas.openxmlformats.org/officeDocument/2006/relationships/image" Target="../media/image1455.png"/><Relationship Id="rId522" Type="http://schemas.openxmlformats.org/officeDocument/2006/relationships/customXml" Target="../ink/ink260.xml"/><Relationship Id="rId96" Type="http://schemas.openxmlformats.org/officeDocument/2006/relationships/customXml" Target="../ink/ink47.xml"/><Relationship Id="rId161" Type="http://schemas.openxmlformats.org/officeDocument/2006/relationships/image" Target="../media/image1380.png"/><Relationship Id="rId399" Type="http://schemas.openxmlformats.org/officeDocument/2006/relationships/image" Target="../media/image1497.png"/><Relationship Id="rId827" Type="http://schemas.openxmlformats.org/officeDocument/2006/relationships/image" Target="../media/image172.png"/><Relationship Id="rId259" Type="http://schemas.openxmlformats.org/officeDocument/2006/relationships/image" Target="../media/image1427.png"/><Relationship Id="rId466" Type="http://schemas.openxmlformats.org/officeDocument/2006/relationships/customXml" Target="../ink/ink232.xml"/><Relationship Id="rId673" Type="http://schemas.openxmlformats.org/officeDocument/2006/relationships/image" Target="../media/image95.png"/><Relationship Id="rId23" Type="http://schemas.openxmlformats.org/officeDocument/2006/relationships/image" Target="../media/image1311.png"/><Relationship Id="rId119" Type="http://schemas.openxmlformats.org/officeDocument/2006/relationships/image" Target="../media/image1359.png"/><Relationship Id="rId326" Type="http://schemas.openxmlformats.org/officeDocument/2006/relationships/customXml" Target="../ink/ink162.xml"/><Relationship Id="rId533" Type="http://schemas.openxmlformats.org/officeDocument/2006/relationships/image" Target="../media/image25.png"/><Relationship Id="rId740" Type="http://schemas.openxmlformats.org/officeDocument/2006/relationships/customXml" Target="../ink/ink369.xml"/><Relationship Id="rId172" Type="http://schemas.openxmlformats.org/officeDocument/2006/relationships/customXml" Target="../ink/ink85.xml"/><Relationship Id="rId477" Type="http://schemas.openxmlformats.org/officeDocument/2006/relationships/image" Target="../media/image1536.png"/><Relationship Id="rId600" Type="http://schemas.openxmlformats.org/officeDocument/2006/relationships/customXml" Target="../ink/ink299.xml"/><Relationship Id="rId684" Type="http://schemas.openxmlformats.org/officeDocument/2006/relationships/customXml" Target="../ink/ink341.xml"/><Relationship Id="rId337" Type="http://schemas.openxmlformats.org/officeDocument/2006/relationships/image" Target="../media/image1466.png"/><Relationship Id="rId34" Type="http://schemas.openxmlformats.org/officeDocument/2006/relationships/customXml" Target="../ink/ink16.xml"/><Relationship Id="rId544" Type="http://schemas.openxmlformats.org/officeDocument/2006/relationships/customXml" Target="../ink/ink271.xml"/><Relationship Id="rId751" Type="http://schemas.openxmlformats.org/officeDocument/2006/relationships/image" Target="../media/image134.png"/><Relationship Id="rId183" Type="http://schemas.openxmlformats.org/officeDocument/2006/relationships/image" Target="../media/image1391.png"/><Relationship Id="rId390" Type="http://schemas.openxmlformats.org/officeDocument/2006/relationships/customXml" Target="../ink/ink194.xml"/><Relationship Id="rId404" Type="http://schemas.openxmlformats.org/officeDocument/2006/relationships/customXml" Target="../ink/ink201.xml"/><Relationship Id="rId611" Type="http://schemas.openxmlformats.org/officeDocument/2006/relationships/image" Target="../media/image64.png"/><Relationship Id="rId250" Type="http://schemas.openxmlformats.org/officeDocument/2006/relationships/customXml" Target="../ink/ink124.xml"/><Relationship Id="rId488" Type="http://schemas.openxmlformats.org/officeDocument/2006/relationships/customXml" Target="../ink/ink243.xml"/><Relationship Id="rId695" Type="http://schemas.openxmlformats.org/officeDocument/2006/relationships/image" Target="../media/image106.png"/><Relationship Id="rId709" Type="http://schemas.openxmlformats.org/officeDocument/2006/relationships/image" Target="../media/image113.png"/><Relationship Id="rId45" Type="http://schemas.openxmlformats.org/officeDocument/2006/relationships/image" Target="../media/image1322.png"/><Relationship Id="rId110" Type="http://schemas.openxmlformats.org/officeDocument/2006/relationships/customXml" Target="../ink/ink54.xml"/><Relationship Id="rId348" Type="http://schemas.openxmlformats.org/officeDocument/2006/relationships/customXml" Target="../ink/ink173.xml"/><Relationship Id="rId555" Type="http://schemas.openxmlformats.org/officeDocument/2006/relationships/image" Target="../media/image36.png"/><Relationship Id="rId762" Type="http://schemas.openxmlformats.org/officeDocument/2006/relationships/customXml" Target="../ink/ink380.xml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415" Type="http://schemas.openxmlformats.org/officeDocument/2006/relationships/image" Target="../media/image1505.png"/><Relationship Id="rId622" Type="http://schemas.openxmlformats.org/officeDocument/2006/relationships/customXml" Target="../ink/ink310.xml"/><Relationship Id="rId261" Type="http://schemas.openxmlformats.org/officeDocument/2006/relationships/image" Target="../media/image1428.png"/><Relationship Id="rId499" Type="http://schemas.openxmlformats.org/officeDocument/2006/relationships/image" Target="../media/image8.png"/><Relationship Id="rId56" Type="http://schemas.openxmlformats.org/officeDocument/2006/relationships/customXml" Target="../ink/ink27.xml"/><Relationship Id="rId359" Type="http://schemas.openxmlformats.org/officeDocument/2006/relationships/image" Target="../media/image1477.png"/><Relationship Id="rId566" Type="http://schemas.openxmlformats.org/officeDocument/2006/relationships/customXml" Target="../ink/ink282.xml"/><Relationship Id="rId773" Type="http://schemas.openxmlformats.org/officeDocument/2006/relationships/image" Target="../media/image145.png"/><Relationship Id="rId121" Type="http://schemas.openxmlformats.org/officeDocument/2006/relationships/image" Target="../media/image1360.png"/><Relationship Id="rId219" Type="http://schemas.openxmlformats.org/officeDocument/2006/relationships/image" Target="../media/image1408.png"/><Relationship Id="rId426" Type="http://schemas.openxmlformats.org/officeDocument/2006/relationships/customXml" Target="../ink/ink212.xml"/><Relationship Id="rId633" Type="http://schemas.openxmlformats.org/officeDocument/2006/relationships/image" Target="../media/image75.png"/><Relationship Id="rId67" Type="http://schemas.openxmlformats.org/officeDocument/2006/relationships/image" Target="../media/image1333.png"/><Relationship Id="rId272" Type="http://schemas.openxmlformats.org/officeDocument/2006/relationships/customXml" Target="../ink/ink135.xml"/><Relationship Id="rId577" Type="http://schemas.openxmlformats.org/officeDocument/2006/relationships/image" Target="../media/image47.png"/><Relationship Id="rId700" Type="http://schemas.openxmlformats.org/officeDocument/2006/relationships/customXml" Target="../ink/ink349.xml"/><Relationship Id="rId132" Type="http://schemas.openxmlformats.org/officeDocument/2006/relationships/customXml" Target="../ink/ink65.xml"/><Relationship Id="rId784" Type="http://schemas.openxmlformats.org/officeDocument/2006/relationships/customXml" Target="../ink/ink391.xml"/><Relationship Id="rId437" Type="http://schemas.openxmlformats.org/officeDocument/2006/relationships/image" Target="../media/image1516.png"/><Relationship Id="rId644" Type="http://schemas.openxmlformats.org/officeDocument/2006/relationships/customXml" Target="../ink/ink321.xml"/><Relationship Id="rId283" Type="http://schemas.openxmlformats.org/officeDocument/2006/relationships/image" Target="../media/image1439.png"/><Relationship Id="rId490" Type="http://schemas.openxmlformats.org/officeDocument/2006/relationships/customXml" Target="../ink/ink244.xml"/><Relationship Id="rId504" Type="http://schemas.openxmlformats.org/officeDocument/2006/relationships/customXml" Target="../ink/ink251.xml"/><Relationship Id="rId711" Type="http://schemas.openxmlformats.org/officeDocument/2006/relationships/image" Target="../media/image114.png"/><Relationship Id="rId78" Type="http://schemas.openxmlformats.org/officeDocument/2006/relationships/customXml" Target="../ink/ink38.xml"/><Relationship Id="rId143" Type="http://schemas.openxmlformats.org/officeDocument/2006/relationships/image" Target="../media/image1371.png"/><Relationship Id="rId350" Type="http://schemas.openxmlformats.org/officeDocument/2006/relationships/customXml" Target="../ink/ink174.xml"/><Relationship Id="rId588" Type="http://schemas.openxmlformats.org/officeDocument/2006/relationships/customXml" Target="../ink/ink293.xml"/><Relationship Id="rId795" Type="http://schemas.openxmlformats.org/officeDocument/2006/relationships/image" Target="../media/image156.png"/><Relationship Id="rId809" Type="http://schemas.openxmlformats.org/officeDocument/2006/relationships/image" Target="../media/image163.png"/><Relationship Id="rId9" Type="http://schemas.openxmlformats.org/officeDocument/2006/relationships/image" Target="../media/image1304.png"/><Relationship Id="rId210" Type="http://schemas.openxmlformats.org/officeDocument/2006/relationships/customXml" Target="../ink/ink104.xml"/><Relationship Id="rId448" Type="http://schemas.openxmlformats.org/officeDocument/2006/relationships/customXml" Target="../ink/ink223.xml"/><Relationship Id="rId655" Type="http://schemas.openxmlformats.org/officeDocument/2006/relationships/image" Target="../media/image86.png"/><Relationship Id="rId294" Type="http://schemas.openxmlformats.org/officeDocument/2006/relationships/customXml" Target="../ink/ink146.xml"/><Relationship Id="rId308" Type="http://schemas.openxmlformats.org/officeDocument/2006/relationships/customXml" Target="../ink/ink153.xml"/><Relationship Id="rId515" Type="http://schemas.openxmlformats.org/officeDocument/2006/relationships/image" Target="../media/image16.png"/><Relationship Id="rId722" Type="http://schemas.openxmlformats.org/officeDocument/2006/relationships/customXml" Target="../ink/ink360.xml"/><Relationship Id="rId89" Type="http://schemas.openxmlformats.org/officeDocument/2006/relationships/image" Target="../media/image1344.png"/><Relationship Id="rId154" Type="http://schemas.openxmlformats.org/officeDocument/2006/relationships/customXml" Target="../ink/ink76.xml"/><Relationship Id="rId361" Type="http://schemas.openxmlformats.org/officeDocument/2006/relationships/image" Target="../media/image1478.png"/><Relationship Id="rId599" Type="http://schemas.openxmlformats.org/officeDocument/2006/relationships/image" Target="../media/image58.png"/><Relationship Id="rId459" Type="http://schemas.openxmlformats.org/officeDocument/2006/relationships/image" Target="../media/image1527.png"/><Relationship Id="rId666" Type="http://schemas.openxmlformats.org/officeDocument/2006/relationships/customXml" Target="../ink/ink332.xml"/><Relationship Id="rId16" Type="http://schemas.openxmlformats.org/officeDocument/2006/relationships/customXml" Target="../ink/ink7.xml"/><Relationship Id="rId221" Type="http://schemas.openxmlformats.org/officeDocument/2006/relationships/image" Target="../media/image1409.png"/><Relationship Id="rId319" Type="http://schemas.openxmlformats.org/officeDocument/2006/relationships/image" Target="../media/image1457.png"/><Relationship Id="rId526" Type="http://schemas.openxmlformats.org/officeDocument/2006/relationships/customXml" Target="../ink/ink262.xml"/><Relationship Id="rId733" Type="http://schemas.openxmlformats.org/officeDocument/2006/relationships/image" Target="../media/image125.png"/><Relationship Id="rId165" Type="http://schemas.openxmlformats.org/officeDocument/2006/relationships/image" Target="../media/image1382.png"/><Relationship Id="rId372" Type="http://schemas.openxmlformats.org/officeDocument/2006/relationships/customXml" Target="../ink/ink185.xml"/><Relationship Id="rId677" Type="http://schemas.openxmlformats.org/officeDocument/2006/relationships/image" Target="../media/image97.png"/><Relationship Id="rId800" Type="http://schemas.openxmlformats.org/officeDocument/2006/relationships/customXml" Target="../ink/ink399.xml"/><Relationship Id="rId232" Type="http://schemas.openxmlformats.org/officeDocument/2006/relationships/customXml" Target="../ink/ink115.xml"/><Relationship Id="rId27" Type="http://schemas.openxmlformats.org/officeDocument/2006/relationships/image" Target="../media/image1313.png"/><Relationship Id="rId537" Type="http://schemas.openxmlformats.org/officeDocument/2006/relationships/image" Target="../media/image27.png"/><Relationship Id="rId744" Type="http://schemas.openxmlformats.org/officeDocument/2006/relationships/customXml" Target="../ink/ink371.xml"/><Relationship Id="rId80" Type="http://schemas.openxmlformats.org/officeDocument/2006/relationships/customXml" Target="../ink/ink39.xml"/><Relationship Id="rId176" Type="http://schemas.openxmlformats.org/officeDocument/2006/relationships/customXml" Target="../ink/ink87.xml"/><Relationship Id="rId383" Type="http://schemas.openxmlformats.org/officeDocument/2006/relationships/image" Target="../media/image1489.png"/><Relationship Id="rId590" Type="http://schemas.openxmlformats.org/officeDocument/2006/relationships/customXml" Target="../ink/ink294.xml"/><Relationship Id="rId604" Type="http://schemas.openxmlformats.org/officeDocument/2006/relationships/customXml" Target="../ink/ink301.xml"/><Relationship Id="rId811" Type="http://schemas.openxmlformats.org/officeDocument/2006/relationships/image" Target="../media/image164.png"/><Relationship Id="rId243" Type="http://schemas.openxmlformats.org/officeDocument/2006/relationships/image" Target="../media/image1203.png"/><Relationship Id="rId450" Type="http://schemas.openxmlformats.org/officeDocument/2006/relationships/customXml" Target="../ink/ink224.xml"/><Relationship Id="rId688" Type="http://schemas.openxmlformats.org/officeDocument/2006/relationships/customXml" Target="../ink/ink343.xml"/><Relationship Id="rId38" Type="http://schemas.openxmlformats.org/officeDocument/2006/relationships/customXml" Target="../ink/ink18.xml"/><Relationship Id="rId103" Type="http://schemas.openxmlformats.org/officeDocument/2006/relationships/image" Target="../media/image1351.png"/><Relationship Id="rId310" Type="http://schemas.openxmlformats.org/officeDocument/2006/relationships/customXml" Target="../ink/ink154.xml"/><Relationship Id="rId548" Type="http://schemas.openxmlformats.org/officeDocument/2006/relationships/customXml" Target="../ink/ink273.xml"/><Relationship Id="rId755" Type="http://schemas.openxmlformats.org/officeDocument/2006/relationships/image" Target="../media/image136.png"/><Relationship Id="rId91" Type="http://schemas.openxmlformats.org/officeDocument/2006/relationships/image" Target="../media/image1345.png"/><Relationship Id="rId187" Type="http://schemas.openxmlformats.org/officeDocument/2006/relationships/image" Target="../media/image1393.png"/><Relationship Id="rId394" Type="http://schemas.openxmlformats.org/officeDocument/2006/relationships/customXml" Target="../ink/ink196.xml"/><Relationship Id="rId408" Type="http://schemas.openxmlformats.org/officeDocument/2006/relationships/customXml" Target="../ink/ink203.xml"/><Relationship Id="rId615" Type="http://schemas.openxmlformats.org/officeDocument/2006/relationships/image" Target="../media/image66.png"/><Relationship Id="rId822" Type="http://schemas.openxmlformats.org/officeDocument/2006/relationships/customXml" Target="../ink/ink410.xml"/><Relationship Id="rId254" Type="http://schemas.openxmlformats.org/officeDocument/2006/relationships/customXml" Target="../ink/ink126.xml"/><Relationship Id="rId699" Type="http://schemas.openxmlformats.org/officeDocument/2006/relationships/image" Target="../media/image108.png"/><Relationship Id="rId49" Type="http://schemas.openxmlformats.org/officeDocument/2006/relationships/image" Target="../media/image1324.png"/><Relationship Id="rId114" Type="http://schemas.openxmlformats.org/officeDocument/2006/relationships/customXml" Target="../ink/ink56.xml"/><Relationship Id="rId461" Type="http://schemas.openxmlformats.org/officeDocument/2006/relationships/image" Target="../media/image1528.png"/><Relationship Id="rId559" Type="http://schemas.openxmlformats.org/officeDocument/2006/relationships/image" Target="../media/image38.png"/><Relationship Id="rId766" Type="http://schemas.openxmlformats.org/officeDocument/2006/relationships/customXml" Target="../ink/ink382.xml"/><Relationship Id="rId198" Type="http://schemas.openxmlformats.org/officeDocument/2006/relationships/customXml" Target="../ink/ink98.xml"/><Relationship Id="rId321" Type="http://schemas.openxmlformats.org/officeDocument/2006/relationships/image" Target="../media/image1458.png"/><Relationship Id="rId419" Type="http://schemas.openxmlformats.org/officeDocument/2006/relationships/image" Target="../media/image1507.png"/><Relationship Id="rId626" Type="http://schemas.openxmlformats.org/officeDocument/2006/relationships/customXml" Target="../ink/ink312.xml"/><Relationship Id="rId265" Type="http://schemas.openxmlformats.org/officeDocument/2006/relationships/image" Target="../media/image1430.png"/><Relationship Id="rId472" Type="http://schemas.openxmlformats.org/officeDocument/2006/relationships/customXml" Target="../ink/ink235.xml"/><Relationship Id="rId125" Type="http://schemas.openxmlformats.org/officeDocument/2006/relationships/image" Target="../media/image1362.png"/><Relationship Id="rId332" Type="http://schemas.openxmlformats.org/officeDocument/2006/relationships/customXml" Target="../ink/ink165.xml"/><Relationship Id="rId777" Type="http://schemas.openxmlformats.org/officeDocument/2006/relationships/image" Target="../media/image147.png"/><Relationship Id="rId637" Type="http://schemas.openxmlformats.org/officeDocument/2006/relationships/image" Target="../media/image77.png"/><Relationship Id="rId276" Type="http://schemas.openxmlformats.org/officeDocument/2006/relationships/customXml" Target="../ink/ink137.xml"/><Relationship Id="rId483" Type="http://schemas.openxmlformats.org/officeDocument/2006/relationships/image" Target="../media/image1539.png"/><Relationship Id="rId690" Type="http://schemas.openxmlformats.org/officeDocument/2006/relationships/customXml" Target="../ink/ink344.xml"/><Relationship Id="rId704" Type="http://schemas.openxmlformats.org/officeDocument/2006/relationships/customXml" Target="../ink/ink351.xml"/><Relationship Id="rId40" Type="http://schemas.openxmlformats.org/officeDocument/2006/relationships/customXml" Target="../ink/ink19.xml"/><Relationship Id="rId136" Type="http://schemas.openxmlformats.org/officeDocument/2006/relationships/customXml" Target="../ink/ink67.xml"/><Relationship Id="rId343" Type="http://schemas.openxmlformats.org/officeDocument/2006/relationships/image" Target="../media/image1469.png"/><Relationship Id="rId550" Type="http://schemas.openxmlformats.org/officeDocument/2006/relationships/customXml" Target="../ink/ink274.xml"/><Relationship Id="rId788" Type="http://schemas.openxmlformats.org/officeDocument/2006/relationships/customXml" Target="../ink/ink393.xml"/><Relationship Id="rId203" Type="http://schemas.openxmlformats.org/officeDocument/2006/relationships/image" Target="../media/image1401.png"/><Relationship Id="rId648" Type="http://schemas.openxmlformats.org/officeDocument/2006/relationships/customXml" Target="../ink/ink323.xml"/><Relationship Id="rId287" Type="http://schemas.openxmlformats.org/officeDocument/2006/relationships/image" Target="../media/image1441.png"/><Relationship Id="rId410" Type="http://schemas.openxmlformats.org/officeDocument/2006/relationships/customXml" Target="../ink/ink204.xml"/><Relationship Id="rId494" Type="http://schemas.openxmlformats.org/officeDocument/2006/relationships/customXml" Target="../ink/ink246.xml"/><Relationship Id="rId508" Type="http://schemas.openxmlformats.org/officeDocument/2006/relationships/customXml" Target="../ink/ink253.xml"/><Relationship Id="rId715" Type="http://schemas.openxmlformats.org/officeDocument/2006/relationships/image" Target="../media/image116.png"/><Relationship Id="rId147" Type="http://schemas.openxmlformats.org/officeDocument/2006/relationships/image" Target="../media/image1373.png"/><Relationship Id="rId354" Type="http://schemas.openxmlformats.org/officeDocument/2006/relationships/customXml" Target="../ink/ink176.xml"/><Relationship Id="rId799" Type="http://schemas.openxmlformats.org/officeDocument/2006/relationships/image" Target="../media/image158.png"/><Relationship Id="rId51" Type="http://schemas.openxmlformats.org/officeDocument/2006/relationships/image" Target="../media/image1325.png"/><Relationship Id="rId561" Type="http://schemas.openxmlformats.org/officeDocument/2006/relationships/image" Target="../media/image39.png"/><Relationship Id="rId659" Type="http://schemas.openxmlformats.org/officeDocument/2006/relationships/image" Target="../media/image88.png"/><Relationship Id="rId214" Type="http://schemas.openxmlformats.org/officeDocument/2006/relationships/customXml" Target="../ink/ink106.xml"/><Relationship Id="rId298" Type="http://schemas.openxmlformats.org/officeDocument/2006/relationships/customXml" Target="../ink/ink148.xml"/><Relationship Id="rId421" Type="http://schemas.openxmlformats.org/officeDocument/2006/relationships/image" Target="../media/image1508.png"/><Relationship Id="rId519" Type="http://schemas.openxmlformats.org/officeDocument/2006/relationships/image" Target="../media/image18.png"/><Relationship Id="rId158" Type="http://schemas.openxmlformats.org/officeDocument/2006/relationships/customXml" Target="../ink/ink78.xml"/><Relationship Id="rId726" Type="http://schemas.openxmlformats.org/officeDocument/2006/relationships/customXml" Target="../ink/ink362.xml"/><Relationship Id="rId62" Type="http://schemas.openxmlformats.org/officeDocument/2006/relationships/customXml" Target="../ink/ink30.xml"/><Relationship Id="rId365" Type="http://schemas.openxmlformats.org/officeDocument/2006/relationships/image" Target="../media/image1480.png"/><Relationship Id="rId572" Type="http://schemas.openxmlformats.org/officeDocument/2006/relationships/customXml" Target="../ink/ink285.xml"/><Relationship Id="rId225" Type="http://schemas.openxmlformats.org/officeDocument/2006/relationships/image" Target="../media/image1411.png"/><Relationship Id="rId432" Type="http://schemas.openxmlformats.org/officeDocument/2006/relationships/customXml" Target="../ink/ink215.xml"/><Relationship Id="rId737" Type="http://schemas.openxmlformats.org/officeDocument/2006/relationships/image" Target="../media/image127.png"/><Relationship Id="rId73" Type="http://schemas.openxmlformats.org/officeDocument/2006/relationships/image" Target="../media/image1336.png"/><Relationship Id="rId169" Type="http://schemas.openxmlformats.org/officeDocument/2006/relationships/image" Target="../media/image1384.png"/><Relationship Id="rId376" Type="http://schemas.openxmlformats.org/officeDocument/2006/relationships/customXml" Target="../ink/ink187.xml"/><Relationship Id="rId583" Type="http://schemas.openxmlformats.org/officeDocument/2006/relationships/image" Target="../media/image50.png"/><Relationship Id="rId790" Type="http://schemas.openxmlformats.org/officeDocument/2006/relationships/customXml" Target="../ink/ink394.xml"/><Relationship Id="rId804" Type="http://schemas.openxmlformats.org/officeDocument/2006/relationships/customXml" Target="../ink/ink401.xml"/><Relationship Id="rId4" Type="http://schemas.openxmlformats.org/officeDocument/2006/relationships/customXml" Target="../ink/ink1.xml"/><Relationship Id="rId236" Type="http://schemas.openxmlformats.org/officeDocument/2006/relationships/customXml" Target="../ink/ink117.xml"/><Relationship Id="rId443" Type="http://schemas.openxmlformats.org/officeDocument/2006/relationships/image" Target="../media/image1519.png"/><Relationship Id="rId650" Type="http://schemas.openxmlformats.org/officeDocument/2006/relationships/customXml" Target="../ink/ink324.xml"/><Relationship Id="rId303" Type="http://schemas.openxmlformats.org/officeDocument/2006/relationships/image" Target="../media/image1449.png"/><Relationship Id="rId748" Type="http://schemas.openxmlformats.org/officeDocument/2006/relationships/customXml" Target="../ink/ink373.xml"/><Relationship Id="rId84" Type="http://schemas.openxmlformats.org/officeDocument/2006/relationships/customXml" Target="../ink/ink41.xml"/><Relationship Id="rId387" Type="http://schemas.openxmlformats.org/officeDocument/2006/relationships/image" Target="../media/image1491.png"/><Relationship Id="rId510" Type="http://schemas.openxmlformats.org/officeDocument/2006/relationships/customXml" Target="../ink/ink254.xml"/><Relationship Id="rId594" Type="http://schemas.openxmlformats.org/officeDocument/2006/relationships/customXml" Target="../ink/ink296.xml"/><Relationship Id="rId608" Type="http://schemas.openxmlformats.org/officeDocument/2006/relationships/customXml" Target="../ink/ink303.xml"/><Relationship Id="rId815" Type="http://schemas.openxmlformats.org/officeDocument/2006/relationships/image" Target="../media/image166.png"/><Relationship Id="rId247" Type="http://schemas.openxmlformats.org/officeDocument/2006/relationships/image" Target="../media/image1421.png"/><Relationship Id="rId107" Type="http://schemas.openxmlformats.org/officeDocument/2006/relationships/image" Target="../media/image1353.png"/><Relationship Id="rId454" Type="http://schemas.openxmlformats.org/officeDocument/2006/relationships/customXml" Target="../ink/ink226.xml"/><Relationship Id="rId661" Type="http://schemas.openxmlformats.org/officeDocument/2006/relationships/image" Target="../media/image89.png"/><Relationship Id="rId759" Type="http://schemas.openxmlformats.org/officeDocument/2006/relationships/image" Target="../media/image138.png"/><Relationship Id="rId11" Type="http://schemas.openxmlformats.org/officeDocument/2006/relationships/image" Target="../media/image1305.png"/><Relationship Id="rId314" Type="http://schemas.openxmlformats.org/officeDocument/2006/relationships/customXml" Target="../ink/ink156.xml"/><Relationship Id="rId398" Type="http://schemas.openxmlformats.org/officeDocument/2006/relationships/customXml" Target="../ink/ink198.xml"/><Relationship Id="rId521" Type="http://schemas.openxmlformats.org/officeDocument/2006/relationships/image" Target="../media/image19.png"/><Relationship Id="rId619" Type="http://schemas.openxmlformats.org/officeDocument/2006/relationships/image" Target="../media/image68.png"/><Relationship Id="rId95" Type="http://schemas.openxmlformats.org/officeDocument/2006/relationships/image" Target="../media/image1347.png"/><Relationship Id="rId160" Type="http://schemas.openxmlformats.org/officeDocument/2006/relationships/customXml" Target="../ink/ink79.xml"/><Relationship Id="rId826" Type="http://schemas.openxmlformats.org/officeDocument/2006/relationships/customXml" Target="../ink/ink412.xml"/><Relationship Id="rId258" Type="http://schemas.openxmlformats.org/officeDocument/2006/relationships/customXml" Target="../ink/ink128.xml"/><Relationship Id="rId465" Type="http://schemas.openxmlformats.org/officeDocument/2006/relationships/image" Target="../media/image1530.png"/><Relationship Id="rId672" Type="http://schemas.openxmlformats.org/officeDocument/2006/relationships/customXml" Target="../ink/ink335.xml"/><Relationship Id="rId22" Type="http://schemas.openxmlformats.org/officeDocument/2006/relationships/customXml" Target="../ink/ink10.xml"/><Relationship Id="rId118" Type="http://schemas.openxmlformats.org/officeDocument/2006/relationships/customXml" Target="../ink/ink58.xml"/><Relationship Id="rId325" Type="http://schemas.openxmlformats.org/officeDocument/2006/relationships/image" Target="../media/image1460.png"/><Relationship Id="rId532" Type="http://schemas.openxmlformats.org/officeDocument/2006/relationships/customXml" Target="../ink/ink265.xml"/><Relationship Id="rId171" Type="http://schemas.openxmlformats.org/officeDocument/2006/relationships/image" Target="../media/image1385.png"/><Relationship Id="rId269" Type="http://schemas.openxmlformats.org/officeDocument/2006/relationships/image" Target="../media/image1432.png"/><Relationship Id="rId476" Type="http://schemas.openxmlformats.org/officeDocument/2006/relationships/customXml" Target="../ink/ink237.xml"/><Relationship Id="rId683" Type="http://schemas.openxmlformats.org/officeDocument/2006/relationships/image" Target="../media/image100.png"/><Relationship Id="rId33" Type="http://schemas.openxmlformats.org/officeDocument/2006/relationships/image" Target="../media/image1316.png"/><Relationship Id="rId129" Type="http://schemas.openxmlformats.org/officeDocument/2006/relationships/image" Target="../media/image1364.png"/><Relationship Id="rId336" Type="http://schemas.openxmlformats.org/officeDocument/2006/relationships/customXml" Target="../ink/ink167.xml"/><Relationship Id="rId543" Type="http://schemas.openxmlformats.org/officeDocument/2006/relationships/image" Target="../media/image30.png"/><Relationship Id="rId182" Type="http://schemas.openxmlformats.org/officeDocument/2006/relationships/customXml" Target="../ink/ink90.xml"/><Relationship Id="rId403" Type="http://schemas.openxmlformats.org/officeDocument/2006/relationships/image" Target="../media/image1499.png"/><Relationship Id="rId750" Type="http://schemas.openxmlformats.org/officeDocument/2006/relationships/customXml" Target="../ink/ink374.xml"/><Relationship Id="rId487" Type="http://schemas.openxmlformats.org/officeDocument/2006/relationships/image" Target="../media/image1541.png"/><Relationship Id="rId610" Type="http://schemas.openxmlformats.org/officeDocument/2006/relationships/customXml" Target="../ink/ink304.xml"/><Relationship Id="rId694" Type="http://schemas.openxmlformats.org/officeDocument/2006/relationships/customXml" Target="../ink/ink346.xml"/><Relationship Id="rId708" Type="http://schemas.openxmlformats.org/officeDocument/2006/relationships/customXml" Target="../ink/ink353.xml"/><Relationship Id="rId347" Type="http://schemas.openxmlformats.org/officeDocument/2006/relationships/image" Target="../media/image1471.png"/><Relationship Id="rId44" Type="http://schemas.openxmlformats.org/officeDocument/2006/relationships/customXml" Target="../ink/ink21.xml"/><Relationship Id="rId554" Type="http://schemas.openxmlformats.org/officeDocument/2006/relationships/customXml" Target="../ink/ink276.xml"/><Relationship Id="rId761" Type="http://schemas.openxmlformats.org/officeDocument/2006/relationships/image" Target="../media/image139.png"/><Relationship Id="rId193" Type="http://schemas.openxmlformats.org/officeDocument/2006/relationships/image" Target="../media/image1396.png"/><Relationship Id="rId207" Type="http://schemas.openxmlformats.org/officeDocument/2006/relationships/image" Target="../media/image1403.png"/><Relationship Id="rId414" Type="http://schemas.openxmlformats.org/officeDocument/2006/relationships/customXml" Target="../ink/ink206.xml"/><Relationship Id="rId498" Type="http://schemas.openxmlformats.org/officeDocument/2006/relationships/customXml" Target="../ink/ink248.xml"/><Relationship Id="rId621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.png"/><Relationship Id="rId671" Type="http://schemas.openxmlformats.org/officeDocument/2006/relationships/customXml" Target="../ink/ink749.xml"/><Relationship Id="rId769" Type="http://schemas.openxmlformats.org/officeDocument/2006/relationships/customXml" Target="../ink/ink798.xml"/><Relationship Id="rId976" Type="http://schemas.openxmlformats.org/officeDocument/2006/relationships/customXml" Target="../ink/ink902.xml"/><Relationship Id="rId21" Type="http://schemas.openxmlformats.org/officeDocument/2006/relationships/image" Target="../media/image182.png"/><Relationship Id="rId324" Type="http://schemas.openxmlformats.org/officeDocument/2006/relationships/image" Target="../media/image332.png"/><Relationship Id="rId531" Type="http://schemas.openxmlformats.org/officeDocument/2006/relationships/customXml" Target="../ink/ink678.xml"/><Relationship Id="rId629" Type="http://schemas.openxmlformats.org/officeDocument/2006/relationships/image" Target="../media/image484.png"/><Relationship Id="rId170" Type="http://schemas.openxmlformats.org/officeDocument/2006/relationships/customXml" Target="../ink/ink497.xml"/><Relationship Id="rId836" Type="http://schemas.openxmlformats.org/officeDocument/2006/relationships/image" Target="../media/image587.png"/><Relationship Id="rId268" Type="http://schemas.openxmlformats.org/officeDocument/2006/relationships/customXml" Target="../ink/ink546.xml"/><Relationship Id="rId475" Type="http://schemas.openxmlformats.org/officeDocument/2006/relationships/customXml" Target="../ink/ink650.xml"/><Relationship Id="rId682" Type="http://schemas.openxmlformats.org/officeDocument/2006/relationships/image" Target="../media/image510.png"/><Relationship Id="rId903" Type="http://schemas.openxmlformats.org/officeDocument/2006/relationships/customXml" Target="../ink/ink865.xml"/><Relationship Id="rId32" Type="http://schemas.openxmlformats.org/officeDocument/2006/relationships/customXml" Target="../ink/ink428.xml"/><Relationship Id="rId128" Type="http://schemas.openxmlformats.org/officeDocument/2006/relationships/customXml" Target="../ink/ink476.xml"/><Relationship Id="rId335" Type="http://schemas.openxmlformats.org/officeDocument/2006/relationships/customXml" Target="../ink/ink580.xml"/><Relationship Id="rId542" Type="http://schemas.openxmlformats.org/officeDocument/2006/relationships/image" Target="../media/image441.png"/><Relationship Id="rId987" Type="http://schemas.openxmlformats.org/officeDocument/2006/relationships/image" Target="../media/image662.png"/><Relationship Id="rId181" Type="http://schemas.openxmlformats.org/officeDocument/2006/relationships/image" Target="../media/image262.png"/><Relationship Id="rId402" Type="http://schemas.openxmlformats.org/officeDocument/2006/relationships/image" Target="../media/image371.png"/><Relationship Id="rId847" Type="http://schemas.openxmlformats.org/officeDocument/2006/relationships/customXml" Target="../ink/ink837.xml"/><Relationship Id="rId279" Type="http://schemas.openxmlformats.org/officeDocument/2006/relationships/image" Target="../media/image311.png"/><Relationship Id="rId486" Type="http://schemas.openxmlformats.org/officeDocument/2006/relationships/image" Target="../media/image413.png"/><Relationship Id="rId693" Type="http://schemas.openxmlformats.org/officeDocument/2006/relationships/customXml" Target="../ink/ink760.xml"/><Relationship Id="rId707" Type="http://schemas.openxmlformats.org/officeDocument/2006/relationships/customXml" Target="../ink/ink767.xml"/><Relationship Id="rId914" Type="http://schemas.openxmlformats.org/officeDocument/2006/relationships/image" Target="../media/image626.png"/><Relationship Id="rId43" Type="http://schemas.openxmlformats.org/officeDocument/2006/relationships/image" Target="../media/image193.png"/><Relationship Id="rId139" Type="http://schemas.openxmlformats.org/officeDocument/2006/relationships/image" Target="../media/image241.png"/><Relationship Id="rId346" Type="http://schemas.openxmlformats.org/officeDocument/2006/relationships/image" Target="../media/image343.png"/><Relationship Id="rId553" Type="http://schemas.openxmlformats.org/officeDocument/2006/relationships/customXml" Target="../ink/ink689.xml"/><Relationship Id="rId760" Type="http://schemas.openxmlformats.org/officeDocument/2006/relationships/image" Target="../media/image549.png"/><Relationship Id="rId998" Type="http://schemas.openxmlformats.org/officeDocument/2006/relationships/customXml" Target="../ink/ink913.xml"/><Relationship Id="rId192" Type="http://schemas.openxmlformats.org/officeDocument/2006/relationships/customXml" Target="../ink/ink508.xml"/><Relationship Id="rId206" Type="http://schemas.openxmlformats.org/officeDocument/2006/relationships/customXml" Target="../ink/ink515.xml"/><Relationship Id="rId413" Type="http://schemas.openxmlformats.org/officeDocument/2006/relationships/customXml" Target="../ink/ink619.xml"/><Relationship Id="rId858" Type="http://schemas.openxmlformats.org/officeDocument/2006/relationships/image" Target="../media/image598.png"/><Relationship Id="rId497" Type="http://schemas.openxmlformats.org/officeDocument/2006/relationships/customXml" Target="../ink/ink661.xml"/><Relationship Id="rId620" Type="http://schemas.openxmlformats.org/officeDocument/2006/relationships/customXml" Target="../ink/ink723.xml"/><Relationship Id="rId718" Type="http://schemas.openxmlformats.org/officeDocument/2006/relationships/image" Target="../media/image528.png"/><Relationship Id="rId925" Type="http://schemas.openxmlformats.org/officeDocument/2006/relationships/customXml" Target="../ink/ink876.xml"/><Relationship Id="rId357" Type="http://schemas.openxmlformats.org/officeDocument/2006/relationships/customXml" Target="../ink/ink591.xml"/><Relationship Id="rId54" Type="http://schemas.openxmlformats.org/officeDocument/2006/relationships/customXml" Target="../ink/ink439.xml"/><Relationship Id="rId217" Type="http://schemas.openxmlformats.org/officeDocument/2006/relationships/image" Target="../media/image280.png"/><Relationship Id="rId564" Type="http://schemas.openxmlformats.org/officeDocument/2006/relationships/image" Target="../media/image452.png"/><Relationship Id="rId771" Type="http://schemas.openxmlformats.org/officeDocument/2006/relationships/customXml" Target="../ink/ink799.xml"/><Relationship Id="rId869" Type="http://schemas.openxmlformats.org/officeDocument/2006/relationships/customXml" Target="../ink/ink848.xml"/><Relationship Id="rId424" Type="http://schemas.openxmlformats.org/officeDocument/2006/relationships/image" Target="../media/image382.png"/><Relationship Id="rId631" Type="http://schemas.openxmlformats.org/officeDocument/2006/relationships/image" Target="../media/image485.png"/><Relationship Id="rId729" Type="http://schemas.openxmlformats.org/officeDocument/2006/relationships/customXml" Target="../ink/ink778.xml"/><Relationship Id="rId270" Type="http://schemas.openxmlformats.org/officeDocument/2006/relationships/customXml" Target="../ink/ink547.xml"/><Relationship Id="rId936" Type="http://schemas.openxmlformats.org/officeDocument/2006/relationships/image" Target="../media/image637.png"/><Relationship Id="rId65" Type="http://schemas.openxmlformats.org/officeDocument/2006/relationships/image" Target="../media/image204.png"/><Relationship Id="rId130" Type="http://schemas.openxmlformats.org/officeDocument/2006/relationships/customXml" Target="../ink/ink477.xml"/><Relationship Id="rId368" Type="http://schemas.openxmlformats.org/officeDocument/2006/relationships/image" Target="../media/image354.png"/><Relationship Id="rId575" Type="http://schemas.openxmlformats.org/officeDocument/2006/relationships/customXml" Target="../ink/ink700.xml"/><Relationship Id="rId782" Type="http://schemas.openxmlformats.org/officeDocument/2006/relationships/image" Target="../media/image560.png"/><Relationship Id="rId228" Type="http://schemas.openxmlformats.org/officeDocument/2006/relationships/customXml" Target="../ink/ink526.xml"/><Relationship Id="rId435" Type="http://schemas.openxmlformats.org/officeDocument/2006/relationships/customXml" Target="../ink/ink630.xml"/><Relationship Id="rId642" Type="http://schemas.openxmlformats.org/officeDocument/2006/relationships/customXml" Target="../ink/ink734.xml"/><Relationship Id="rId281" Type="http://schemas.openxmlformats.org/officeDocument/2006/relationships/image" Target="../media/image312.png"/><Relationship Id="rId502" Type="http://schemas.openxmlformats.org/officeDocument/2006/relationships/image" Target="../media/image421.png"/><Relationship Id="rId947" Type="http://schemas.openxmlformats.org/officeDocument/2006/relationships/customXml" Target="../ink/ink887.xml"/><Relationship Id="rId76" Type="http://schemas.openxmlformats.org/officeDocument/2006/relationships/customXml" Target="../ink/ink450.xml"/><Relationship Id="rId141" Type="http://schemas.openxmlformats.org/officeDocument/2006/relationships/image" Target="../media/image242.png"/><Relationship Id="rId379" Type="http://schemas.openxmlformats.org/officeDocument/2006/relationships/customXml" Target="../ink/ink602.xml"/><Relationship Id="rId586" Type="http://schemas.openxmlformats.org/officeDocument/2006/relationships/customXml" Target="../ink/ink706.xml"/><Relationship Id="rId793" Type="http://schemas.openxmlformats.org/officeDocument/2006/relationships/customXml" Target="../ink/ink810.xml"/><Relationship Id="rId807" Type="http://schemas.openxmlformats.org/officeDocument/2006/relationships/customXml" Target="../ink/ink817.xml"/><Relationship Id="rId7" Type="http://schemas.openxmlformats.org/officeDocument/2006/relationships/image" Target="../media/image175.png"/><Relationship Id="rId239" Type="http://schemas.openxmlformats.org/officeDocument/2006/relationships/image" Target="../media/image291.png"/><Relationship Id="rId446" Type="http://schemas.openxmlformats.org/officeDocument/2006/relationships/image" Target="../media/image393.png"/><Relationship Id="rId653" Type="http://schemas.openxmlformats.org/officeDocument/2006/relationships/customXml" Target="../ink/ink740.xml"/><Relationship Id="rId292" Type="http://schemas.openxmlformats.org/officeDocument/2006/relationships/customXml" Target="../ink/ink558.xml"/><Relationship Id="rId306" Type="http://schemas.openxmlformats.org/officeDocument/2006/relationships/customXml" Target="../ink/ink565.xml"/><Relationship Id="rId860" Type="http://schemas.openxmlformats.org/officeDocument/2006/relationships/image" Target="../media/image599.png"/><Relationship Id="rId958" Type="http://schemas.openxmlformats.org/officeDocument/2006/relationships/image" Target="../media/image648.png"/><Relationship Id="rId87" Type="http://schemas.openxmlformats.org/officeDocument/2006/relationships/image" Target="../media/image215.png"/><Relationship Id="rId513" Type="http://schemas.openxmlformats.org/officeDocument/2006/relationships/customXml" Target="../ink/ink669.xml"/><Relationship Id="rId597" Type="http://schemas.openxmlformats.org/officeDocument/2006/relationships/image" Target="../media/image468.png"/><Relationship Id="rId720" Type="http://schemas.openxmlformats.org/officeDocument/2006/relationships/image" Target="../media/image529.png"/><Relationship Id="rId818" Type="http://schemas.openxmlformats.org/officeDocument/2006/relationships/image" Target="../media/image578.png"/><Relationship Id="rId152" Type="http://schemas.openxmlformats.org/officeDocument/2006/relationships/customXml" Target="../ink/ink488.xml"/><Relationship Id="rId457" Type="http://schemas.openxmlformats.org/officeDocument/2006/relationships/customXml" Target="../ink/ink641.xml"/><Relationship Id="rId664" Type="http://schemas.openxmlformats.org/officeDocument/2006/relationships/image" Target="../media/image501.png"/><Relationship Id="rId871" Type="http://schemas.openxmlformats.org/officeDocument/2006/relationships/customXml" Target="../ink/ink849.xml"/><Relationship Id="rId969" Type="http://schemas.openxmlformats.org/officeDocument/2006/relationships/customXml" Target="../ink/ink898.xml"/><Relationship Id="rId14" Type="http://schemas.openxmlformats.org/officeDocument/2006/relationships/customXml" Target="../ink/ink419.xml"/><Relationship Id="rId317" Type="http://schemas.openxmlformats.org/officeDocument/2006/relationships/image" Target="../media/image329.png"/><Relationship Id="rId524" Type="http://schemas.openxmlformats.org/officeDocument/2006/relationships/image" Target="../media/image432.png"/><Relationship Id="rId731" Type="http://schemas.openxmlformats.org/officeDocument/2006/relationships/customXml" Target="../ink/ink779.xml"/><Relationship Id="rId98" Type="http://schemas.openxmlformats.org/officeDocument/2006/relationships/customXml" Target="../ink/ink461.xml"/><Relationship Id="rId163" Type="http://schemas.openxmlformats.org/officeDocument/2006/relationships/image" Target="../media/image253.png"/><Relationship Id="rId370" Type="http://schemas.openxmlformats.org/officeDocument/2006/relationships/image" Target="../media/image355.png"/><Relationship Id="rId829" Type="http://schemas.openxmlformats.org/officeDocument/2006/relationships/customXml" Target="../ink/ink828.xml"/><Relationship Id="rId230" Type="http://schemas.openxmlformats.org/officeDocument/2006/relationships/customXml" Target="../ink/ink527.xml"/><Relationship Id="rId468" Type="http://schemas.openxmlformats.org/officeDocument/2006/relationships/image" Target="../media/image404.png"/><Relationship Id="rId675" Type="http://schemas.openxmlformats.org/officeDocument/2006/relationships/customXml" Target="../ink/ink751.xml"/><Relationship Id="rId882" Type="http://schemas.openxmlformats.org/officeDocument/2006/relationships/image" Target="../media/image610.png"/><Relationship Id="rId25" Type="http://schemas.openxmlformats.org/officeDocument/2006/relationships/image" Target="../media/image184.png"/><Relationship Id="rId328" Type="http://schemas.openxmlformats.org/officeDocument/2006/relationships/image" Target="../media/image334.png"/><Relationship Id="rId535" Type="http://schemas.openxmlformats.org/officeDocument/2006/relationships/customXml" Target="../ink/ink680.xml"/><Relationship Id="rId742" Type="http://schemas.openxmlformats.org/officeDocument/2006/relationships/image" Target="../media/image540.png"/><Relationship Id="rId174" Type="http://schemas.openxmlformats.org/officeDocument/2006/relationships/customXml" Target="../ink/ink499.xml"/><Relationship Id="rId381" Type="http://schemas.openxmlformats.org/officeDocument/2006/relationships/customXml" Target="../ink/ink603.xml"/><Relationship Id="rId602" Type="http://schemas.openxmlformats.org/officeDocument/2006/relationships/customXml" Target="../ink/ink714.xml"/><Relationship Id="rId241" Type="http://schemas.openxmlformats.org/officeDocument/2006/relationships/image" Target="../media/image292.png"/><Relationship Id="rId479" Type="http://schemas.openxmlformats.org/officeDocument/2006/relationships/customXml" Target="../ink/ink652.xml"/><Relationship Id="rId686" Type="http://schemas.openxmlformats.org/officeDocument/2006/relationships/image" Target="../media/image512.png"/><Relationship Id="rId893" Type="http://schemas.openxmlformats.org/officeDocument/2006/relationships/customXml" Target="../ink/ink860.xml"/><Relationship Id="rId907" Type="http://schemas.openxmlformats.org/officeDocument/2006/relationships/customXml" Target="../ink/ink867.xml"/><Relationship Id="rId36" Type="http://schemas.openxmlformats.org/officeDocument/2006/relationships/customXml" Target="../ink/ink430.xml"/><Relationship Id="rId339" Type="http://schemas.openxmlformats.org/officeDocument/2006/relationships/customXml" Target="../ink/ink582.xml"/><Relationship Id="rId546" Type="http://schemas.openxmlformats.org/officeDocument/2006/relationships/image" Target="../media/image443.png"/><Relationship Id="rId753" Type="http://schemas.openxmlformats.org/officeDocument/2006/relationships/customXml" Target="../ink/ink790.xml"/><Relationship Id="rId101" Type="http://schemas.openxmlformats.org/officeDocument/2006/relationships/image" Target="../media/image222.png"/><Relationship Id="rId185" Type="http://schemas.openxmlformats.org/officeDocument/2006/relationships/image" Target="../media/image264.png"/><Relationship Id="rId406" Type="http://schemas.openxmlformats.org/officeDocument/2006/relationships/image" Target="../media/image373.png"/><Relationship Id="rId960" Type="http://schemas.openxmlformats.org/officeDocument/2006/relationships/image" Target="../media/image649.png"/><Relationship Id="rId392" Type="http://schemas.openxmlformats.org/officeDocument/2006/relationships/image" Target="../media/image366.png"/><Relationship Id="rId613" Type="http://schemas.openxmlformats.org/officeDocument/2006/relationships/image" Target="../media/image476.png"/><Relationship Id="rId697" Type="http://schemas.openxmlformats.org/officeDocument/2006/relationships/customXml" Target="../ink/ink762.xml"/><Relationship Id="rId820" Type="http://schemas.openxmlformats.org/officeDocument/2006/relationships/image" Target="../media/image579.png"/><Relationship Id="rId918" Type="http://schemas.openxmlformats.org/officeDocument/2006/relationships/image" Target="../media/image628.png"/><Relationship Id="rId252" Type="http://schemas.openxmlformats.org/officeDocument/2006/relationships/customXml" Target="../ink/ink538.xml"/><Relationship Id="rId47" Type="http://schemas.openxmlformats.org/officeDocument/2006/relationships/image" Target="../media/image195.png"/><Relationship Id="rId112" Type="http://schemas.openxmlformats.org/officeDocument/2006/relationships/customXml" Target="../ink/ink468.xml"/><Relationship Id="rId557" Type="http://schemas.openxmlformats.org/officeDocument/2006/relationships/customXml" Target="../ink/ink691.xml"/><Relationship Id="rId764" Type="http://schemas.openxmlformats.org/officeDocument/2006/relationships/image" Target="../media/image551.png"/><Relationship Id="rId971" Type="http://schemas.openxmlformats.org/officeDocument/2006/relationships/customXml" Target="../ink/ink899.xml"/><Relationship Id="rId196" Type="http://schemas.openxmlformats.org/officeDocument/2006/relationships/customXml" Target="../ink/ink510.xml"/><Relationship Id="rId417" Type="http://schemas.openxmlformats.org/officeDocument/2006/relationships/customXml" Target="../ink/ink621.xml"/><Relationship Id="rId624" Type="http://schemas.openxmlformats.org/officeDocument/2006/relationships/customXml" Target="../ink/ink725.xml"/><Relationship Id="rId831" Type="http://schemas.openxmlformats.org/officeDocument/2006/relationships/customXml" Target="../ink/ink829.xml"/><Relationship Id="rId263" Type="http://schemas.openxmlformats.org/officeDocument/2006/relationships/image" Target="../media/image303.png"/><Relationship Id="rId470" Type="http://schemas.openxmlformats.org/officeDocument/2006/relationships/image" Target="../media/image405.png"/><Relationship Id="rId929" Type="http://schemas.openxmlformats.org/officeDocument/2006/relationships/customXml" Target="../ink/ink878.xml"/><Relationship Id="rId58" Type="http://schemas.openxmlformats.org/officeDocument/2006/relationships/customXml" Target="../ink/ink441.xml"/><Relationship Id="rId123" Type="http://schemas.openxmlformats.org/officeDocument/2006/relationships/image" Target="../media/image233.png"/><Relationship Id="rId330" Type="http://schemas.openxmlformats.org/officeDocument/2006/relationships/image" Target="../media/image335.png"/><Relationship Id="rId568" Type="http://schemas.openxmlformats.org/officeDocument/2006/relationships/image" Target="../media/image454.png"/><Relationship Id="rId775" Type="http://schemas.openxmlformats.org/officeDocument/2006/relationships/customXml" Target="../ink/ink801.xml"/><Relationship Id="rId982" Type="http://schemas.openxmlformats.org/officeDocument/2006/relationships/customXml" Target="../ink/ink905.xml"/><Relationship Id="rId428" Type="http://schemas.openxmlformats.org/officeDocument/2006/relationships/image" Target="../media/image384.png"/><Relationship Id="rId635" Type="http://schemas.openxmlformats.org/officeDocument/2006/relationships/image" Target="../media/image487.png"/><Relationship Id="rId842" Type="http://schemas.openxmlformats.org/officeDocument/2006/relationships/image" Target="../media/image590.png"/><Relationship Id="rId274" Type="http://schemas.openxmlformats.org/officeDocument/2006/relationships/customXml" Target="../ink/ink549.xml"/><Relationship Id="rId481" Type="http://schemas.openxmlformats.org/officeDocument/2006/relationships/customXml" Target="../ink/ink653.xml"/><Relationship Id="rId702" Type="http://schemas.openxmlformats.org/officeDocument/2006/relationships/image" Target="../media/image520.png"/><Relationship Id="rId69" Type="http://schemas.openxmlformats.org/officeDocument/2006/relationships/image" Target="../media/image206.png"/><Relationship Id="rId134" Type="http://schemas.openxmlformats.org/officeDocument/2006/relationships/customXml" Target="../ink/ink479.xml"/><Relationship Id="rId579" Type="http://schemas.openxmlformats.org/officeDocument/2006/relationships/customXml" Target="../ink/ink702.xml"/><Relationship Id="rId786" Type="http://schemas.openxmlformats.org/officeDocument/2006/relationships/image" Target="../media/image562.png"/><Relationship Id="rId993" Type="http://schemas.openxmlformats.org/officeDocument/2006/relationships/image" Target="../media/image665.png"/><Relationship Id="rId341" Type="http://schemas.openxmlformats.org/officeDocument/2006/relationships/customXml" Target="../ink/ink583.xml"/><Relationship Id="rId439" Type="http://schemas.openxmlformats.org/officeDocument/2006/relationships/customXml" Target="../ink/ink632.xml"/><Relationship Id="rId646" Type="http://schemas.openxmlformats.org/officeDocument/2006/relationships/customXml" Target="../ink/ink736.xml"/><Relationship Id="rId201" Type="http://schemas.openxmlformats.org/officeDocument/2006/relationships/image" Target="../media/image272.png"/><Relationship Id="rId285" Type="http://schemas.openxmlformats.org/officeDocument/2006/relationships/image" Target="../media/image314.png"/><Relationship Id="rId506" Type="http://schemas.openxmlformats.org/officeDocument/2006/relationships/image" Target="../media/image423.png"/><Relationship Id="rId853" Type="http://schemas.openxmlformats.org/officeDocument/2006/relationships/customXml" Target="../ink/ink840.xml"/><Relationship Id="rId492" Type="http://schemas.openxmlformats.org/officeDocument/2006/relationships/image" Target="../media/image416.png"/><Relationship Id="rId713" Type="http://schemas.openxmlformats.org/officeDocument/2006/relationships/customXml" Target="../ink/ink770.xml"/><Relationship Id="rId797" Type="http://schemas.openxmlformats.org/officeDocument/2006/relationships/customXml" Target="../ink/ink812.xml"/><Relationship Id="rId920" Type="http://schemas.openxmlformats.org/officeDocument/2006/relationships/image" Target="../media/image629.png"/><Relationship Id="rId145" Type="http://schemas.openxmlformats.org/officeDocument/2006/relationships/image" Target="../media/image244.png"/><Relationship Id="rId352" Type="http://schemas.openxmlformats.org/officeDocument/2006/relationships/image" Target="../media/image346.png"/><Relationship Id="rId212" Type="http://schemas.openxmlformats.org/officeDocument/2006/relationships/customXml" Target="../ink/ink518.xml"/><Relationship Id="rId657" Type="http://schemas.openxmlformats.org/officeDocument/2006/relationships/customXml" Target="../ink/ink742.xml"/><Relationship Id="rId864" Type="http://schemas.openxmlformats.org/officeDocument/2006/relationships/image" Target="../media/image601.png"/><Relationship Id="rId296" Type="http://schemas.openxmlformats.org/officeDocument/2006/relationships/customXml" Target="../ink/ink560.xml"/><Relationship Id="rId517" Type="http://schemas.openxmlformats.org/officeDocument/2006/relationships/customXml" Target="../ink/ink671.xml"/><Relationship Id="rId724" Type="http://schemas.openxmlformats.org/officeDocument/2006/relationships/image" Target="../media/image531.png"/><Relationship Id="rId931" Type="http://schemas.openxmlformats.org/officeDocument/2006/relationships/customXml" Target="../ink/ink879.xml"/><Relationship Id="rId60" Type="http://schemas.openxmlformats.org/officeDocument/2006/relationships/customXml" Target="../ink/ink442.xml"/><Relationship Id="rId156" Type="http://schemas.openxmlformats.org/officeDocument/2006/relationships/customXml" Target="../ink/ink490.xml"/><Relationship Id="rId363" Type="http://schemas.openxmlformats.org/officeDocument/2006/relationships/customXml" Target="../ink/ink594.xml"/><Relationship Id="rId570" Type="http://schemas.openxmlformats.org/officeDocument/2006/relationships/image" Target="../media/image455.png"/><Relationship Id="rId223" Type="http://schemas.openxmlformats.org/officeDocument/2006/relationships/image" Target="../media/image283.png"/><Relationship Id="rId430" Type="http://schemas.openxmlformats.org/officeDocument/2006/relationships/image" Target="../media/image385.png"/><Relationship Id="rId668" Type="http://schemas.openxmlformats.org/officeDocument/2006/relationships/image" Target="../media/image503.png"/><Relationship Id="rId875" Type="http://schemas.openxmlformats.org/officeDocument/2006/relationships/customXml" Target="../ink/ink851.xml"/><Relationship Id="rId18" Type="http://schemas.openxmlformats.org/officeDocument/2006/relationships/customXml" Target="../ink/ink421.xml"/><Relationship Id="rId528" Type="http://schemas.openxmlformats.org/officeDocument/2006/relationships/image" Target="../media/image434.png"/><Relationship Id="rId735" Type="http://schemas.openxmlformats.org/officeDocument/2006/relationships/customXml" Target="../ink/ink781.xml"/><Relationship Id="rId942" Type="http://schemas.openxmlformats.org/officeDocument/2006/relationships/image" Target="../media/image640.png"/><Relationship Id="rId167" Type="http://schemas.openxmlformats.org/officeDocument/2006/relationships/image" Target="../media/image255.png"/><Relationship Id="rId374" Type="http://schemas.openxmlformats.org/officeDocument/2006/relationships/image" Target="../media/image357.png"/><Relationship Id="rId581" Type="http://schemas.openxmlformats.org/officeDocument/2006/relationships/customXml" Target="../ink/ink703.xml"/><Relationship Id="rId71" Type="http://schemas.openxmlformats.org/officeDocument/2006/relationships/image" Target="../media/image207.png"/><Relationship Id="rId234" Type="http://schemas.openxmlformats.org/officeDocument/2006/relationships/customXml" Target="../ink/ink529.xml"/><Relationship Id="rId679" Type="http://schemas.openxmlformats.org/officeDocument/2006/relationships/customXml" Target="../ink/ink753.xml"/><Relationship Id="rId802" Type="http://schemas.openxmlformats.org/officeDocument/2006/relationships/image" Target="../media/image570.png"/><Relationship Id="rId886" Type="http://schemas.openxmlformats.org/officeDocument/2006/relationships/image" Target="../media/image612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86.png"/><Relationship Id="rId441" Type="http://schemas.openxmlformats.org/officeDocument/2006/relationships/customXml" Target="../ink/ink633.xml"/><Relationship Id="rId539" Type="http://schemas.openxmlformats.org/officeDocument/2006/relationships/customXml" Target="../ink/ink682.xml"/><Relationship Id="rId746" Type="http://schemas.openxmlformats.org/officeDocument/2006/relationships/image" Target="../media/image542.png"/><Relationship Id="rId178" Type="http://schemas.openxmlformats.org/officeDocument/2006/relationships/customXml" Target="../ink/ink501.xml"/><Relationship Id="rId301" Type="http://schemas.openxmlformats.org/officeDocument/2006/relationships/image" Target="../media/image322.png"/><Relationship Id="rId953" Type="http://schemas.openxmlformats.org/officeDocument/2006/relationships/customXml" Target="../ink/ink890.xml"/><Relationship Id="rId82" Type="http://schemas.openxmlformats.org/officeDocument/2006/relationships/customXml" Target="../ink/ink453.xml"/><Relationship Id="rId385" Type="http://schemas.openxmlformats.org/officeDocument/2006/relationships/customXml" Target="../ink/ink605.xml"/><Relationship Id="rId592" Type="http://schemas.openxmlformats.org/officeDocument/2006/relationships/customXml" Target="../ink/ink709.xml"/><Relationship Id="rId606" Type="http://schemas.openxmlformats.org/officeDocument/2006/relationships/customXml" Target="../ink/ink716.xml"/><Relationship Id="rId813" Type="http://schemas.openxmlformats.org/officeDocument/2006/relationships/customXml" Target="../ink/ink820.xml"/><Relationship Id="rId245" Type="http://schemas.openxmlformats.org/officeDocument/2006/relationships/image" Target="../media/image294.png"/><Relationship Id="rId452" Type="http://schemas.openxmlformats.org/officeDocument/2006/relationships/image" Target="../media/image396.png"/><Relationship Id="rId897" Type="http://schemas.openxmlformats.org/officeDocument/2006/relationships/customXml" Target="../ink/ink862.xml"/><Relationship Id="rId105" Type="http://schemas.openxmlformats.org/officeDocument/2006/relationships/image" Target="../media/image224.png"/><Relationship Id="rId312" Type="http://schemas.openxmlformats.org/officeDocument/2006/relationships/customXml" Target="../ink/ink568.xml"/><Relationship Id="rId757" Type="http://schemas.openxmlformats.org/officeDocument/2006/relationships/customXml" Target="../ink/ink792.xml"/><Relationship Id="rId964" Type="http://schemas.openxmlformats.org/officeDocument/2006/relationships/image" Target="../media/image651.png"/><Relationship Id="rId93" Type="http://schemas.openxmlformats.org/officeDocument/2006/relationships/image" Target="../media/image218.png"/><Relationship Id="rId189" Type="http://schemas.openxmlformats.org/officeDocument/2006/relationships/image" Target="../media/image266.png"/><Relationship Id="rId396" Type="http://schemas.openxmlformats.org/officeDocument/2006/relationships/image" Target="../media/image368.png"/><Relationship Id="rId617" Type="http://schemas.openxmlformats.org/officeDocument/2006/relationships/image" Target="../media/image478.png"/><Relationship Id="rId824" Type="http://schemas.openxmlformats.org/officeDocument/2006/relationships/image" Target="../media/image581.png"/><Relationship Id="rId256" Type="http://schemas.openxmlformats.org/officeDocument/2006/relationships/customXml" Target="../ink/ink540.xml"/><Relationship Id="rId463" Type="http://schemas.openxmlformats.org/officeDocument/2006/relationships/customXml" Target="../ink/ink644.xml"/><Relationship Id="rId670" Type="http://schemas.openxmlformats.org/officeDocument/2006/relationships/image" Target="../media/image504.png"/><Relationship Id="rId116" Type="http://schemas.openxmlformats.org/officeDocument/2006/relationships/customXml" Target="../ink/ink470.xml"/><Relationship Id="rId323" Type="http://schemas.openxmlformats.org/officeDocument/2006/relationships/customXml" Target="../ink/ink574.xml"/><Relationship Id="rId530" Type="http://schemas.openxmlformats.org/officeDocument/2006/relationships/image" Target="../media/image435.png"/><Relationship Id="rId768" Type="http://schemas.openxmlformats.org/officeDocument/2006/relationships/image" Target="../media/image553.png"/><Relationship Id="rId975" Type="http://schemas.openxmlformats.org/officeDocument/2006/relationships/image" Target="../media/image656.png"/><Relationship Id="rId20" Type="http://schemas.openxmlformats.org/officeDocument/2006/relationships/customXml" Target="../ink/ink422.xml"/><Relationship Id="rId628" Type="http://schemas.openxmlformats.org/officeDocument/2006/relationships/customXml" Target="../ink/ink727.xml"/><Relationship Id="rId835" Type="http://schemas.openxmlformats.org/officeDocument/2006/relationships/customXml" Target="../ink/ink831.xml"/><Relationship Id="rId267" Type="http://schemas.openxmlformats.org/officeDocument/2006/relationships/image" Target="../media/image305.png"/><Relationship Id="rId474" Type="http://schemas.openxmlformats.org/officeDocument/2006/relationships/image" Target="../media/image407.png"/><Relationship Id="rId127" Type="http://schemas.openxmlformats.org/officeDocument/2006/relationships/image" Target="../media/image235.png"/><Relationship Id="rId681" Type="http://schemas.openxmlformats.org/officeDocument/2006/relationships/customXml" Target="../ink/ink754.xml"/><Relationship Id="rId779" Type="http://schemas.openxmlformats.org/officeDocument/2006/relationships/customXml" Target="../ink/ink803.xml"/><Relationship Id="rId902" Type="http://schemas.openxmlformats.org/officeDocument/2006/relationships/image" Target="../media/image620.png"/><Relationship Id="rId986" Type="http://schemas.openxmlformats.org/officeDocument/2006/relationships/customXml" Target="../ink/ink907.xml"/><Relationship Id="rId31" Type="http://schemas.openxmlformats.org/officeDocument/2006/relationships/image" Target="../media/image187.png"/><Relationship Id="rId334" Type="http://schemas.openxmlformats.org/officeDocument/2006/relationships/image" Target="../media/image337.png"/><Relationship Id="rId541" Type="http://schemas.openxmlformats.org/officeDocument/2006/relationships/customXml" Target="../ink/ink683.xml"/><Relationship Id="rId639" Type="http://schemas.openxmlformats.org/officeDocument/2006/relationships/image" Target="../media/image489.png"/><Relationship Id="rId180" Type="http://schemas.openxmlformats.org/officeDocument/2006/relationships/customXml" Target="../ink/ink502.xml"/><Relationship Id="rId278" Type="http://schemas.openxmlformats.org/officeDocument/2006/relationships/customXml" Target="../ink/ink551.xml"/><Relationship Id="rId401" Type="http://schemas.openxmlformats.org/officeDocument/2006/relationships/customXml" Target="../ink/ink613.xml"/><Relationship Id="rId846" Type="http://schemas.openxmlformats.org/officeDocument/2006/relationships/image" Target="../media/image592.png"/><Relationship Id="rId485" Type="http://schemas.openxmlformats.org/officeDocument/2006/relationships/customXml" Target="../ink/ink655.xml"/><Relationship Id="rId692" Type="http://schemas.openxmlformats.org/officeDocument/2006/relationships/image" Target="../media/image515.png"/><Relationship Id="rId706" Type="http://schemas.openxmlformats.org/officeDocument/2006/relationships/image" Target="../media/image522.png"/><Relationship Id="rId913" Type="http://schemas.openxmlformats.org/officeDocument/2006/relationships/customXml" Target="../ink/ink870.xml"/><Relationship Id="rId42" Type="http://schemas.openxmlformats.org/officeDocument/2006/relationships/customXml" Target="../ink/ink433.xml"/><Relationship Id="rId138" Type="http://schemas.openxmlformats.org/officeDocument/2006/relationships/customXml" Target="../ink/ink481.xml"/><Relationship Id="rId345" Type="http://schemas.openxmlformats.org/officeDocument/2006/relationships/customXml" Target="../ink/ink585.xml"/><Relationship Id="rId552" Type="http://schemas.openxmlformats.org/officeDocument/2006/relationships/image" Target="../media/image446.png"/><Relationship Id="rId997" Type="http://schemas.openxmlformats.org/officeDocument/2006/relationships/image" Target="../media/image667.png"/><Relationship Id="rId191" Type="http://schemas.openxmlformats.org/officeDocument/2006/relationships/image" Target="../media/image267.png"/><Relationship Id="rId205" Type="http://schemas.openxmlformats.org/officeDocument/2006/relationships/image" Target="../media/image274.png"/><Relationship Id="rId412" Type="http://schemas.openxmlformats.org/officeDocument/2006/relationships/image" Target="../media/image376.png"/><Relationship Id="rId857" Type="http://schemas.openxmlformats.org/officeDocument/2006/relationships/customXml" Target="../ink/ink842.xml"/><Relationship Id="rId289" Type="http://schemas.openxmlformats.org/officeDocument/2006/relationships/image" Target="../media/image316.png"/><Relationship Id="rId496" Type="http://schemas.openxmlformats.org/officeDocument/2006/relationships/image" Target="../media/image418.png"/><Relationship Id="rId717" Type="http://schemas.openxmlformats.org/officeDocument/2006/relationships/customXml" Target="../ink/ink772.xml"/><Relationship Id="rId924" Type="http://schemas.openxmlformats.org/officeDocument/2006/relationships/image" Target="../media/image631.png"/><Relationship Id="rId53" Type="http://schemas.openxmlformats.org/officeDocument/2006/relationships/image" Target="../media/image198.png"/><Relationship Id="rId149" Type="http://schemas.openxmlformats.org/officeDocument/2006/relationships/image" Target="../media/image246.png"/><Relationship Id="rId356" Type="http://schemas.openxmlformats.org/officeDocument/2006/relationships/image" Target="../media/image348.png"/><Relationship Id="rId563" Type="http://schemas.openxmlformats.org/officeDocument/2006/relationships/customXml" Target="../ink/ink694.xml"/><Relationship Id="rId770" Type="http://schemas.openxmlformats.org/officeDocument/2006/relationships/image" Target="../media/image554.png"/><Relationship Id="rId216" Type="http://schemas.openxmlformats.org/officeDocument/2006/relationships/customXml" Target="../ink/ink520.xml"/><Relationship Id="rId423" Type="http://schemas.openxmlformats.org/officeDocument/2006/relationships/customXml" Target="../ink/ink624.xml"/><Relationship Id="rId868" Type="http://schemas.openxmlformats.org/officeDocument/2006/relationships/image" Target="../media/image603.png"/><Relationship Id="rId630" Type="http://schemas.openxmlformats.org/officeDocument/2006/relationships/customXml" Target="../ink/ink728.xml"/><Relationship Id="rId728" Type="http://schemas.openxmlformats.org/officeDocument/2006/relationships/image" Target="../media/image533.png"/><Relationship Id="rId935" Type="http://schemas.openxmlformats.org/officeDocument/2006/relationships/customXml" Target="../ink/ink881.xml"/><Relationship Id="rId64" Type="http://schemas.openxmlformats.org/officeDocument/2006/relationships/customXml" Target="../ink/ink444.xml"/><Relationship Id="rId367" Type="http://schemas.openxmlformats.org/officeDocument/2006/relationships/customXml" Target="../ink/ink596.xml"/><Relationship Id="rId574" Type="http://schemas.openxmlformats.org/officeDocument/2006/relationships/image" Target="../media/image457.png"/><Relationship Id="rId227" Type="http://schemas.openxmlformats.org/officeDocument/2006/relationships/image" Target="../media/image285.png"/><Relationship Id="rId781" Type="http://schemas.openxmlformats.org/officeDocument/2006/relationships/customXml" Target="../ink/ink804.xml"/><Relationship Id="rId879" Type="http://schemas.openxmlformats.org/officeDocument/2006/relationships/customXml" Target="../ink/ink853.xml"/><Relationship Id="rId434" Type="http://schemas.openxmlformats.org/officeDocument/2006/relationships/image" Target="../media/image387.png"/><Relationship Id="rId641" Type="http://schemas.openxmlformats.org/officeDocument/2006/relationships/image" Target="../media/image490.png"/><Relationship Id="rId739" Type="http://schemas.openxmlformats.org/officeDocument/2006/relationships/customXml" Target="../ink/ink783.xml"/><Relationship Id="rId280" Type="http://schemas.openxmlformats.org/officeDocument/2006/relationships/customXml" Target="../ink/ink552.xml"/><Relationship Id="rId501" Type="http://schemas.openxmlformats.org/officeDocument/2006/relationships/customXml" Target="../ink/ink663.xml"/><Relationship Id="rId946" Type="http://schemas.openxmlformats.org/officeDocument/2006/relationships/image" Target="../media/image642.png"/><Relationship Id="rId75" Type="http://schemas.openxmlformats.org/officeDocument/2006/relationships/image" Target="../media/image209.png"/><Relationship Id="rId140" Type="http://schemas.openxmlformats.org/officeDocument/2006/relationships/customXml" Target="../ink/ink482.xml"/><Relationship Id="rId378" Type="http://schemas.openxmlformats.org/officeDocument/2006/relationships/image" Target="../media/image359.png"/><Relationship Id="rId585" Type="http://schemas.openxmlformats.org/officeDocument/2006/relationships/image" Target="../media/image462.png"/><Relationship Id="rId792" Type="http://schemas.openxmlformats.org/officeDocument/2006/relationships/image" Target="../media/image565.png"/><Relationship Id="rId806" Type="http://schemas.openxmlformats.org/officeDocument/2006/relationships/image" Target="../media/image572.png"/><Relationship Id="rId6" Type="http://schemas.openxmlformats.org/officeDocument/2006/relationships/customXml" Target="../ink/ink415.xml"/><Relationship Id="rId238" Type="http://schemas.openxmlformats.org/officeDocument/2006/relationships/customXml" Target="../ink/ink531.xml"/><Relationship Id="rId445" Type="http://schemas.openxmlformats.org/officeDocument/2006/relationships/customXml" Target="../ink/ink635.xml"/><Relationship Id="rId652" Type="http://schemas.openxmlformats.org/officeDocument/2006/relationships/image" Target="../media/image495.png"/><Relationship Id="rId291" Type="http://schemas.openxmlformats.org/officeDocument/2006/relationships/image" Target="../media/image317.png"/><Relationship Id="rId305" Type="http://schemas.openxmlformats.org/officeDocument/2006/relationships/image" Target="../media/image324.png"/><Relationship Id="rId512" Type="http://schemas.openxmlformats.org/officeDocument/2006/relationships/image" Target="../media/image426.png"/><Relationship Id="rId957" Type="http://schemas.openxmlformats.org/officeDocument/2006/relationships/customXml" Target="../ink/ink892.xml"/><Relationship Id="rId86" Type="http://schemas.openxmlformats.org/officeDocument/2006/relationships/customXml" Target="../ink/ink455.xml"/><Relationship Id="rId151" Type="http://schemas.openxmlformats.org/officeDocument/2006/relationships/image" Target="../media/image247.png"/><Relationship Id="rId389" Type="http://schemas.openxmlformats.org/officeDocument/2006/relationships/customXml" Target="../ink/ink607.xml"/><Relationship Id="rId596" Type="http://schemas.openxmlformats.org/officeDocument/2006/relationships/customXml" Target="../ink/ink711.xml"/><Relationship Id="rId817" Type="http://schemas.openxmlformats.org/officeDocument/2006/relationships/customXml" Target="../ink/ink822.xml"/><Relationship Id="rId249" Type="http://schemas.openxmlformats.org/officeDocument/2006/relationships/image" Target="../media/image296.png"/><Relationship Id="rId456" Type="http://schemas.openxmlformats.org/officeDocument/2006/relationships/image" Target="../media/image398.png"/><Relationship Id="rId663" Type="http://schemas.openxmlformats.org/officeDocument/2006/relationships/customXml" Target="../ink/ink745.xml"/><Relationship Id="rId870" Type="http://schemas.openxmlformats.org/officeDocument/2006/relationships/image" Target="../media/image604.png"/><Relationship Id="rId13" Type="http://schemas.openxmlformats.org/officeDocument/2006/relationships/image" Target="../media/image178.png"/><Relationship Id="rId109" Type="http://schemas.openxmlformats.org/officeDocument/2006/relationships/image" Target="../media/image226.png"/><Relationship Id="rId316" Type="http://schemas.openxmlformats.org/officeDocument/2006/relationships/customXml" Target="../ink/ink570.xml"/><Relationship Id="rId523" Type="http://schemas.openxmlformats.org/officeDocument/2006/relationships/customXml" Target="../ink/ink674.xml"/><Relationship Id="rId968" Type="http://schemas.openxmlformats.org/officeDocument/2006/relationships/image" Target="../media/image653.png"/><Relationship Id="rId97" Type="http://schemas.openxmlformats.org/officeDocument/2006/relationships/image" Target="../media/image220.png"/><Relationship Id="rId730" Type="http://schemas.openxmlformats.org/officeDocument/2006/relationships/image" Target="../media/image534.png"/><Relationship Id="rId828" Type="http://schemas.openxmlformats.org/officeDocument/2006/relationships/image" Target="../media/image583.png"/><Relationship Id="rId162" Type="http://schemas.openxmlformats.org/officeDocument/2006/relationships/customXml" Target="../ink/ink493.xml"/><Relationship Id="rId467" Type="http://schemas.openxmlformats.org/officeDocument/2006/relationships/customXml" Target="../ink/ink646.xml"/><Relationship Id="rId674" Type="http://schemas.openxmlformats.org/officeDocument/2006/relationships/image" Target="../media/image506.png"/><Relationship Id="rId881" Type="http://schemas.openxmlformats.org/officeDocument/2006/relationships/customXml" Target="../ink/ink854.xml"/><Relationship Id="rId979" Type="http://schemas.openxmlformats.org/officeDocument/2006/relationships/image" Target="../media/image658.png"/><Relationship Id="rId24" Type="http://schemas.openxmlformats.org/officeDocument/2006/relationships/customXml" Target="../ink/ink424.xml"/><Relationship Id="rId327" Type="http://schemas.openxmlformats.org/officeDocument/2006/relationships/customXml" Target="../ink/ink576.xml"/><Relationship Id="rId534" Type="http://schemas.openxmlformats.org/officeDocument/2006/relationships/image" Target="../media/image437.png"/><Relationship Id="rId741" Type="http://schemas.openxmlformats.org/officeDocument/2006/relationships/customXml" Target="../ink/ink784.xml"/><Relationship Id="rId839" Type="http://schemas.openxmlformats.org/officeDocument/2006/relationships/customXml" Target="../ink/ink833.xml"/><Relationship Id="rId173" Type="http://schemas.openxmlformats.org/officeDocument/2006/relationships/image" Target="../media/image258.png"/><Relationship Id="rId380" Type="http://schemas.openxmlformats.org/officeDocument/2006/relationships/image" Target="../media/image360.png"/><Relationship Id="rId601" Type="http://schemas.openxmlformats.org/officeDocument/2006/relationships/image" Target="../media/image470.png"/><Relationship Id="rId240" Type="http://schemas.openxmlformats.org/officeDocument/2006/relationships/customXml" Target="../ink/ink532.xml"/><Relationship Id="rId478" Type="http://schemas.openxmlformats.org/officeDocument/2006/relationships/image" Target="../media/image409.png"/><Relationship Id="rId685" Type="http://schemas.openxmlformats.org/officeDocument/2006/relationships/customXml" Target="../ink/ink756.xml"/><Relationship Id="rId892" Type="http://schemas.openxmlformats.org/officeDocument/2006/relationships/image" Target="../media/image615.png"/><Relationship Id="rId906" Type="http://schemas.openxmlformats.org/officeDocument/2006/relationships/image" Target="../media/image622.png"/><Relationship Id="rId35" Type="http://schemas.openxmlformats.org/officeDocument/2006/relationships/image" Target="../media/image189.png"/><Relationship Id="rId100" Type="http://schemas.openxmlformats.org/officeDocument/2006/relationships/customXml" Target="../ink/ink462.xml"/><Relationship Id="rId338" Type="http://schemas.openxmlformats.org/officeDocument/2006/relationships/image" Target="../media/image339.png"/><Relationship Id="rId545" Type="http://schemas.openxmlformats.org/officeDocument/2006/relationships/customXml" Target="../ink/ink685.xml"/><Relationship Id="rId752" Type="http://schemas.openxmlformats.org/officeDocument/2006/relationships/image" Target="../media/image545.png"/><Relationship Id="rId184" Type="http://schemas.openxmlformats.org/officeDocument/2006/relationships/customXml" Target="../ink/ink504.xml"/><Relationship Id="rId391" Type="http://schemas.openxmlformats.org/officeDocument/2006/relationships/customXml" Target="../ink/ink608.xml"/><Relationship Id="rId405" Type="http://schemas.openxmlformats.org/officeDocument/2006/relationships/customXml" Target="../ink/ink615.xml"/><Relationship Id="rId612" Type="http://schemas.openxmlformats.org/officeDocument/2006/relationships/customXml" Target="../ink/ink719.xml"/><Relationship Id="rId251" Type="http://schemas.openxmlformats.org/officeDocument/2006/relationships/image" Target="../media/image297.png"/><Relationship Id="rId489" Type="http://schemas.openxmlformats.org/officeDocument/2006/relationships/customXml" Target="../ink/ink657.xml"/><Relationship Id="rId696" Type="http://schemas.openxmlformats.org/officeDocument/2006/relationships/image" Target="../media/image517.png"/><Relationship Id="rId917" Type="http://schemas.openxmlformats.org/officeDocument/2006/relationships/customXml" Target="../ink/ink872.xml"/><Relationship Id="rId46" Type="http://schemas.openxmlformats.org/officeDocument/2006/relationships/customXml" Target="../ink/ink435.xml"/><Relationship Id="rId349" Type="http://schemas.openxmlformats.org/officeDocument/2006/relationships/customXml" Target="../ink/ink587.xml"/><Relationship Id="rId556" Type="http://schemas.openxmlformats.org/officeDocument/2006/relationships/image" Target="../media/image448.png"/><Relationship Id="rId763" Type="http://schemas.openxmlformats.org/officeDocument/2006/relationships/customXml" Target="../ink/ink795.xml"/><Relationship Id="rId111" Type="http://schemas.openxmlformats.org/officeDocument/2006/relationships/image" Target="../media/image227.png"/><Relationship Id="rId195" Type="http://schemas.openxmlformats.org/officeDocument/2006/relationships/image" Target="../media/image269.png"/><Relationship Id="rId209" Type="http://schemas.openxmlformats.org/officeDocument/2006/relationships/image" Target="../media/image276.png"/><Relationship Id="rId416" Type="http://schemas.openxmlformats.org/officeDocument/2006/relationships/image" Target="../media/image378.png"/><Relationship Id="rId970" Type="http://schemas.openxmlformats.org/officeDocument/2006/relationships/image" Target="../media/image654.png"/><Relationship Id="rId623" Type="http://schemas.openxmlformats.org/officeDocument/2006/relationships/image" Target="../media/image481.png"/><Relationship Id="rId830" Type="http://schemas.openxmlformats.org/officeDocument/2006/relationships/image" Target="../media/image584.png"/><Relationship Id="rId928" Type="http://schemas.openxmlformats.org/officeDocument/2006/relationships/image" Target="../media/image633.png"/><Relationship Id="rId57" Type="http://schemas.openxmlformats.org/officeDocument/2006/relationships/image" Target="../media/image200.png"/><Relationship Id="rId262" Type="http://schemas.openxmlformats.org/officeDocument/2006/relationships/customXml" Target="../ink/ink543.xml"/><Relationship Id="rId567" Type="http://schemas.openxmlformats.org/officeDocument/2006/relationships/customXml" Target="../ink/ink696.xml"/><Relationship Id="rId122" Type="http://schemas.openxmlformats.org/officeDocument/2006/relationships/customXml" Target="../ink/ink473.xml"/><Relationship Id="rId774" Type="http://schemas.openxmlformats.org/officeDocument/2006/relationships/image" Target="../media/image556.png"/><Relationship Id="rId981" Type="http://schemas.openxmlformats.org/officeDocument/2006/relationships/image" Target="../media/image659.png"/><Relationship Id="rId427" Type="http://schemas.openxmlformats.org/officeDocument/2006/relationships/customXml" Target="../ink/ink626.xml"/><Relationship Id="rId634" Type="http://schemas.openxmlformats.org/officeDocument/2006/relationships/customXml" Target="../ink/ink730.xml"/><Relationship Id="rId841" Type="http://schemas.openxmlformats.org/officeDocument/2006/relationships/customXml" Target="../ink/ink834.xml"/><Relationship Id="rId273" Type="http://schemas.openxmlformats.org/officeDocument/2006/relationships/image" Target="../media/image308.png"/><Relationship Id="rId480" Type="http://schemas.openxmlformats.org/officeDocument/2006/relationships/image" Target="../media/image410.png"/><Relationship Id="rId701" Type="http://schemas.openxmlformats.org/officeDocument/2006/relationships/customXml" Target="../ink/ink764.xml"/><Relationship Id="rId939" Type="http://schemas.openxmlformats.org/officeDocument/2006/relationships/customXml" Target="../ink/ink883.xml"/><Relationship Id="rId68" Type="http://schemas.openxmlformats.org/officeDocument/2006/relationships/customXml" Target="../ink/ink446.xml"/><Relationship Id="rId133" Type="http://schemas.openxmlformats.org/officeDocument/2006/relationships/image" Target="../media/image238.png"/><Relationship Id="rId340" Type="http://schemas.openxmlformats.org/officeDocument/2006/relationships/image" Target="../media/image340.png"/><Relationship Id="rId578" Type="http://schemas.openxmlformats.org/officeDocument/2006/relationships/image" Target="../media/image459.png"/><Relationship Id="rId785" Type="http://schemas.openxmlformats.org/officeDocument/2006/relationships/customXml" Target="../ink/ink806.xml"/><Relationship Id="rId992" Type="http://schemas.openxmlformats.org/officeDocument/2006/relationships/customXml" Target="../ink/ink910.xml"/><Relationship Id="rId200" Type="http://schemas.openxmlformats.org/officeDocument/2006/relationships/customXml" Target="../ink/ink512.xml"/><Relationship Id="rId438" Type="http://schemas.openxmlformats.org/officeDocument/2006/relationships/image" Target="../media/image389.png"/><Relationship Id="rId645" Type="http://schemas.openxmlformats.org/officeDocument/2006/relationships/image" Target="../media/image492.png"/><Relationship Id="rId852" Type="http://schemas.openxmlformats.org/officeDocument/2006/relationships/image" Target="../media/image595.png"/><Relationship Id="rId284" Type="http://schemas.openxmlformats.org/officeDocument/2006/relationships/customXml" Target="../ink/ink554.xml"/><Relationship Id="rId491" Type="http://schemas.openxmlformats.org/officeDocument/2006/relationships/customXml" Target="../ink/ink658.xml"/><Relationship Id="rId505" Type="http://schemas.openxmlformats.org/officeDocument/2006/relationships/customXml" Target="../ink/ink665.xml"/><Relationship Id="rId712" Type="http://schemas.openxmlformats.org/officeDocument/2006/relationships/image" Target="../media/image525.png"/><Relationship Id="rId79" Type="http://schemas.openxmlformats.org/officeDocument/2006/relationships/image" Target="../media/image211.png"/><Relationship Id="rId144" Type="http://schemas.openxmlformats.org/officeDocument/2006/relationships/customXml" Target="../ink/ink484.xml"/><Relationship Id="rId589" Type="http://schemas.openxmlformats.org/officeDocument/2006/relationships/image" Target="../media/image464.png"/><Relationship Id="rId796" Type="http://schemas.openxmlformats.org/officeDocument/2006/relationships/image" Target="../media/image567.png"/><Relationship Id="rId351" Type="http://schemas.openxmlformats.org/officeDocument/2006/relationships/customXml" Target="../ink/ink588.xml"/><Relationship Id="rId449" Type="http://schemas.openxmlformats.org/officeDocument/2006/relationships/customXml" Target="../ink/ink637.xml"/><Relationship Id="rId656" Type="http://schemas.openxmlformats.org/officeDocument/2006/relationships/image" Target="../media/image497.png"/><Relationship Id="rId863" Type="http://schemas.openxmlformats.org/officeDocument/2006/relationships/customXml" Target="../ink/ink845.xml"/><Relationship Id="rId211" Type="http://schemas.openxmlformats.org/officeDocument/2006/relationships/image" Target="../media/image277.png"/><Relationship Id="rId295" Type="http://schemas.openxmlformats.org/officeDocument/2006/relationships/image" Target="../media/image319.png"/><Relationship Id="rId309" Type="http://schemas.openxmlformats.org/officeDocument/2006/relationships/image" Target="../media/image326.png"/><Relationship Id="rId516" Type="http://schemas.openxmlformats.org/officeDocument/2006/relationships/image" Target="../media/image428.png"/><Relationship Id="rId723" Type="http://schemas.openxmlformats.org/officeDocument/2006/relationships/customXml" Target="../ink/ink775.xml"/><Relationship Id="rId930" Type="http://schemas.openxmlformats.org/officeDocument/2006/relationships/image" Target="../media/image634.png"/><Relationship Id="rId155" Type="http://schemas.openxmlformats.org/officeDocument/2006/relationships/image" Target="../media/image249.png"/><Relationship Id="rId362" Type="http://schemas.openxmlformats.org/officeDocument/2006/relationships/image" Target="../media/image351.png"/><Relationship Id="rId222" Type="http://schemas.openxmlformats.org/officeDocument/2006/relationships/customXml" Target="../ink/ink523.xml"/><Relationship Id="rId667" Type="http://schemas.openxmlformats.org/officeDocument/2006/relationships/customXml" Target="../ink/ink747.xml"/><Relationship Id="rId874" Type="http://schemas.openxmlformats.org/officeDocument/2006/relationships/image" Target="../media/image606.png"/><Relationship Id="rId17" Type="http://schemas.openxmlformats.org/officeDocument/2006/relationships/image" Target="../media/image180.png"/><Relationship Id="rId527" Type="http://schemas.openxmlformats.org/officeDocument/2006/relationships/customXml" Target="../ink/ink676.xml"/><Relationship Id="rId734" Type="http://schemas.openxmlformats.org/officeDocument/2006/relationships/image" Target="../media/image536.png"/><Relationship Id="rId941" Type="http://schemas.openxmlformats.org/officeDocument/2006/relationships/customXml" Target="../ink/ink884.xml"/><Relationship Id="rId70" Type="http://schemas.openxmlformats.org/officeDocument/2006/relationships/customXml" Target="../ink/ink447.xml"/><Relationship Id="rId166" Type="http://schemas.openxmlformats.org/officeDocument/2006/relationships/customXml" Target="../ink/ink495.xml"/><Relationship Id="rId373" Type="http://schemas.openxmlformats.org/officeDocument/2006/relationships/customXml" Target="../ink/ink599.xml"/><Relationship Id="rId580" Type="http://schemas.openxmlformats.org/officeDocument/2006/relationships/image" Target="../media/image460.png"/><Relationship Id="rId801" Type="http://schemas.openxmlformats.org/officeDocument/2006/relationships/customXml" Target="../ink/ink81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88.png"/><Relationship Id="rId440" Type="http://schemas.openxmlformats.org/officeDocument/2006/relationships/image" Target="../media/image390.png"/><Relationship Id="rId678" Type="http://schemas.openxmlformats.org/officeDocument/2006/relationships/image" Target="../media/image508.png"/><Relationship Id="rId885" Type="http://schemas.openxmlformats.org/officeDocument/2006/relationships/customXml" Target="../ink/ink856.xml"/><Relationship Id="rId28" Type="http://schemas.openxmlformats.org/officeDocument/2006/relationships/customXml" Target="../ink/ink426.xml"/><Relationship Id="rId300" Type="http://schemas.openxmlformats.org/officeDocument/2006/relationships/customXml" Target="../ink/ink562.xml"/><Relationship Id="rId538" Type="http://schemas.openxmlformats.org/officeDocument/2006/relationships/image" Target="../media/image439.png"/><Relationship Id="rId745" Type="http://schemas.openxmlformats.org/officeDocument/2006/relationships/customXml" Target="../ink/ink786.xml"/><Relationship Id="rId952" Type="http://schemas.openxmlformats.org/officeDocument/2006/relationships/image" Target="../media/image645.png"/><Relationship Id="rId81" Type="http://schemas.openxmlformats.org/officeDocument/2006/relationships/image" Target="../media/image212.png"/><Relationship Id="rId177" Type="http://schemas.openxmlformats.org/officeDocument/2006/relationships/image" Target="../media/image260.png"/><Relationship Id="rId384" Type="http://schemas.openxmlformats.org/officeDocument/2006/relationships/image" Target="../media/image362.png"/><Relationship Id="rId591" Type="http://schemas.openxmlformats.org/officeDocument/2006/relationships/image" Target="../media/image465.png"/><Relationship Id="rId605" Type="http://schemas.openxmlformats.org/officeDocument/2006/relationships/image" Target="../media/image472.png"/><Relationship Id="rId812" Type="http://schemas.openxmlformats.org/officeDocument/2006/relationships/image" Target="../media/image575.png"/><Relationship Id="rId244" Type="http://schemas.openxmlformats.org/officeDocument/2006/relationships/customXml" Target="../ink/ink534.xml"/><Relationship Id="rId689" Type="http://schemas.openxmlformats.org/officeDocument/2006/relationships/customXml" Target="../ink/ink758.xml"/><Relationship Id="rId896" Type="http://schemas.openxmlformats.org/officeDocument/2006/relationships/image" Target="../media/image617.png"/><Relationship Id="rId39" Type="http://schemas.openxmlformats.org/officeDocument/2006/relationships/image" Target="../media/image191.png"/><Relationship Id="rId451" Type="http://schemas.openxmlformats.org/officeDocument/2006/relationships/customXml" Target="../ink/ink638.xml"/><Relationship Id="rId549" Type="http://schemas.openxmlformats.org/officeDocument/2006/relationships/customXml" Target="../ink/ink687.xml"/><Relationship Id="rId756" Type="http://schemas.openxmlformats.org/officeDocument/2006/relationships/image" Target="../media/image547.png"/><Relationship Id="rId104" Type="http://schemas.openxmlformats.org/officeDocument/2006/relationships/customXml" Target="../ink/ink464.xml"/><Relationship Id="rId188" Type="http://schemas.openxmlformats.org/officeDocument/2006/relationships/customXml" Target="../ink/ink506.xml"/><Relationship Id="rId311" Type="http://schemas.openxmlformats.org/officeDocument/2006/relationships/image" Target="../media/image327.png"/><Relationship Id="rId395" Type="http://schemas.openxmlformats.org/officeDocument/2006/relationships/customXml" Target="../ink/ink610.xml"/><Relationship Id="rId409" Type="http://schemas.openxmlformats.org/officeDocument/2006/relationships/customXml" Target="../ink/ink617.xml"/><Relationship Id="rId963" Type="http://schemas.openxmlformats.org/officeDocument/2006/relationships/customXml" Target="../ink/ink895.xml"/><Relationship Id="rId92" Type="http://schemas.openxmlformats.org/officeDocument/2006/relationships/customXml" Target="../ink/ink458.xml"/><Relationship Id="rId616" Type="http://schemas.openxmlformats.org/officeDocument/2006/relationships/customXml" Target="../ink/ink721.xml"/><Relationship Id="rId823" Type="http://schemas.openxmlformats.org/officeDocument/2006/relationships/customXml" Target="../ink/ink825.xml"/><Relationship Id="rId255" Type="http://schemas.openxmlformats.org/officeDocument/2006/relationships/image" Target="../media/image299.png"/><Relationship Id="rId462" Type="http://schemas.openxmlformats.org/officeDocument/2006/relationships/image" Target="../media/image401.png"/><Relationship Id="rId115" Type="http://schemas.openxmlformats.org/officeDocument/2006/relationships/image" Target="../media/image229.png"/><Relationship Id="rId322" Type="http://schemas.openxmlformats.org/officeDocument/2006/relationships/image" Target="../media/image331.png"/><Relationship Id="rId767" Type="http://schemas.openxmlformats.org/officeDocument/2006/relationships/customXml" Target="../ink/ink797.xml"/><Relationship Id="rId974" Type="http://schemas.openxmlformats.org/officeDocument/2006/relationships/customXml" Target="../ink/ink901.xml"/><Relationship Id="rId199" Type="http://schemas.openxmlformats.org/officeDocument/2006/relationships/image" Target="../media/image271.png"/><Relationship Id="rId627" Type="http://schemas.openxmlformats.org/officeDocument/2006/relationships/image" Target="../media/image483.png"/><Relationship Id="rId834" Type="http://schemas.openxmlformats.org/officeDocument/2006/relationships/image" Target="../media/image586.png"/><Relationship Id="rId266" Type="http://schemas.openxmlformats.org/officeDocument/2006/relationships/customXml" Target="../ink/ink545.xml"/><Relationship Id="rId473" Type="http://schemas.openxmlformats.org/officeDocument/2006/relationships/customXml" Target="../ink/ink649.xml"/><Relationship Id="rId680" Type="http://schemas.openxmlformats.org/officeDocument/2006/relationships/image" Target="../media/image509.png"/><Relationship Id="rId901" Type="http://schemas.openxmlformats.org/officeDocument/2006/relationships/customXml" Target="../ink/ink864.xml"/><Relationship Id="rId30" Type="http://schemas.openxmlformats.org/officeDocument/2006/relationships/customXml" Target="../ink/ink427.xml"/><Relationship Id="rId126" Type="http://schemas.openxmlformats.org/officeDocument/2006/relationships/customXml" Target="../ink/ink475.xml"/><Relationship Id="rId333" Type="http://schemas.openxmlformats.org/officeDocument/2006/relationships/customXml" Target="../ink/ink579.xml"/><Relationship Id="rId540" Type="http://schemas.openxmlformats.org/officeDocument/2006/relationships/image" Target="../media/image440.png"/><Relationship Id="rId778" Type="http://schemas.openxmlformats.org/officeDocument/2006/relationships/image" Target="../media/image558.png"/><Relationship Id="rId985" Type="http://schemas.openxmlformats.org/officeDocument/2006/relationships/image" Target="../media/image661.png"/><Relationship Id="rId638" Type="http://schemas.openxmlformats.org/officeDocument/2006/relationships/customXml" Target="../ink/ink732.xml"/><Relationship Id="rId845" Type="http://schemas.openxmlformats.org/officeDocument/2006/relationships/customXml" Target="../ink/ink836.xml"/><Relationship Id="rId277" Type="http://schemas.openxmlformats.org/officeDocument/2006/relationships/image" Target="../media/image310.png"/><Relationship Id="rId400" Type="http://schemas.openxmlformats.org/officeDocument/2006/relationships/image" Target="../media/image370.png"/><Relationship Id="rId484" Type="http://schemas.openxmlformats.org/officeDocument/2006/relationships/image" Target="../media/image412.png"/><Relationship Id="rId705" Type="http://schemas.openxmlformats.org/officeDocument/2006/relationships/customXml" Target="../ink/ink766.xml"/><Relationship Id="rId137" Type="http://schemas.openxmlformats.org/officeDocument/2006/relationships/image" Target="../media/image240.png"/><Relationship Id="rId344" Type="http://schemas.openxmlformats.org/officeDocument/2006/relationships/image" Target="../media/image342.png"/><Relationship Id="rId691" Type="http://schemas.openxmlformats.org/officeDocument/2006/relationships/customXml" Target="../ink/ink759.xml"/><Relationship Id="rId789" Type="http://schemas.openxmlformats.org/officeDocument/2006/relationships/customXml" Target="../ink/ink808.xml"/><Relationship Id="rId912" Type="http://schemas.openxmlformats.org/officeDocument/2006/relationships/image" Target="../media/image625.png"/><Relationship Id="rId996" Type="http://schemas.openxmlformats.org/officeDocument/2006/relationships/customXml" Target="../ink/ink912.xml"/><Relationship Id="rId41" Type="http://schemas.openxmlformats.org/officeDocument/2006/relationships/image" Target="../media/image192.png"/><Relationship Id="rId83" Type="http://schemas.openxmlformats.org/officeDocument/2006/relationships/image" Target="../media/image213.png"/><Relationship Id="rId179" Type="http://schemas.openxmlformats.org/officeDocument/2006/relationships/image" Target="../media/image261.png"/><Relationship Id="rId386" Type="http://schemas.openxmlformats.org/officeDocument/2006/relationships/image" Target="../media/image363.png"/><Relationship Id="rId551" Type="http://schemas.openxmlformats.org/officeDocument/2006/relationships/customXml" Target="../ink/ink688.xml"/><Relationship Id="rId593" Type="http://schemas.openxmlformats.org/officeDocument/2006/relationships/image" Target="../media/image466.png"/><Relationship Id="rId607" Type="http://schemas.openxmlformats.org/officeDocument/2006/relationships/image" Target="../media/image473.png"/><Relationship Id="rId649" Type="http://schemas.openxmlformats.org/officeDocument/2006/relationships/customXml" Target="../ink/ink738.xml"/><Relationship Id="rId814" Type="http://schemas.openxmlformats.org/officeDocument/2006/relationships/image" Target="../media/image576.png"/><Relationship Id="rId856" Type="http://schemas.openxmlformats.org/officeDocument/2006/relationships/image" Target="../media/image597.png"/><Relationship Id="rId190" Type="http://schemas.openxmlformats.org/officeDocument/2006/relationships/customXml" Target="../ink/ink507.xml"/><Relationship Id="rId204" Type="http://schemas.openxmlformats.org/officeDocument/2006/relationships/customXml" Target="../ink/ink514.xml"/><Relationship Id="rId246" Type="http://schemas.openxmlformats.org/officeDocument/2006/relationships/customXml" Target="../ink/ink535.xml"/><Relationship Id="rId288" Type="http://schemas.openxmlformats.org/officeDocument/2006/relationships/customXml" Target="../ink/ink556.xml"/><Relationship Id="rId411" Type="http://schemas.openxmlformats.org/officeDocument/2006/relationships/customXml" Target="../ink/ink618.xml"/><Relationship Id="rId453" Type="http://schemas.openxmlformats.org/officeDocument/2006/relationships/customXml" Target="../ink/ink639.xml"/><Relationship Id="rId509" Type="http://schemas.openxmlformats.org/officeDocument/2006/relationships/customXml" Target="../ink/ink667.xml"/><Relationship Id="rId660" Type="http://schemas.openxmlformats.org/officeDocument/2006/relationships/image" Target="../media/image499.png"/><Relationship Id="rId898" Type="http://schemas.openxmlformats.org/officeDocument/2006/relationships/image" Target="../media/image618.png"/><Relationship Id="rId106" Type="http://schemas.openxmlformats.org/officeDocument/2006/relationships/customXml" Target="../ink/ink465.xml"/><Relationship Id="rId313" Type="http://schemas.openxmlformats.org/officeDocument/2006/relationships/image" Target="../media/image328.png"/><Relationship Id="rId495" Type="http://schemas.openxmlformats.org/officeDocument/2006/relationships/customXml" Target="../ink/ink660.xml"/><Relationship Id="rId716" Type="http://schemas.openxmlformats.org/officeDocument/2006/relationships/image" Target="../media/image527.png"/><Relationship Id="rId758" Type="http://schemas.openxmlformats.org/officeDocument/2006/relationships/image" Target="../media/image548.png"/><Relationship Id="rId923" Type="http://schemas.openxmlformats.org/officeDocument/2006/relationships/customXml" Target="../ink/ink875.xml"/><Relationship Id="rId965" Type="http://schemas.openxmlformats.org/officeDocument/2006/relationships/customXml" Target="../ink/ink896.xml"/><Relationship Id="rId10" Type="http://schemas.openxmlformats.org/officeDocument/2006/relationships/customXml" Target="../ink/ink417.xml"/><Relationship Id="rId52" Type="http://schemas.openxmlformats.org/officeDocument/2006/relationships/customXml" Target="../ink/ink438.xml"/><Relationship Id="rId94" Type="http://schemas.openxmlformats.org/officeDocument/2006/relationships/customXml" Target="../ink/ink459.xml"/><Relationship Id="rId148" Type="http://schemas.openxmlformats.org/officeDocument/2006/relationships/customXml" Target="../ink/ink486.xml"/><Relationship Id="rId355" Type="http://schemas.openxmlformats.org/officeDocument/2006/relationships/customXml" Target="../ink/ink590.xml"/><Relationship Id="rId397" Type="http://schemas.openxmlformats.org/officeDocument/2006/relationships/customXml" Target="../ink/ink611.xml"/><Relationship Id="rId520" Type="http://schemas.openxmlformats.org/officeDocument/2006/relationships/image" Target="../media/image430.png"/><Relationship Id="rId562" Type="http://schemas.openxmlformats.org/officeDocument/2006/relationships/image" Target="../media/image451.png"/><Relationship Id="rId618" Type="http://schemas.openxmlformats.org/officeDocument/2006/relationships/customXml" Target="../ink/ink722.xml"/><Relationship Id="rId825" Type="http://schemas.openxmlformats.org/officeDocument/2006/relationships/customXml" Target="../ink/ink826.xml"/><Relationship Id="rId215" Type="http://schemas.openxmlformats.org/officeDocument/2006/relationships/image" Target="../media/image279.png"/><Relationship Id="rId257" Type="http://schemas.openxmlformats.org/officeDocument/2006/relationships/image" Target="../media/image300.png"/><Relationship Id="rId422" Type="http://schemas.openxmlformats.org/officeDocument/2006/relationships/image" Target="../media/image381.png"/><Relationship Id="rId464" Type="http://schemas.openxmlformats.org/officeDocument/2006/relationships/image" Target="../media/image402.png"/><Relationship Id="rId867" Type="http://schemas.openxmlformats.org/officeDocument/2006/relationships/customXml" Target="../ink/ink847.xml"/><Relationship Id="rId299" Type="http://schemas.openxmlformats.org/officeDocument/2006/relationships/image" Target="../media/image321.png"/><Relationship Id="rId727" Type="http://schemas.openxmlformats.org/officeDocument/2006/relationships/customXml" Target="../ink/ink777.xml"/><Relationship Id="rId934" Type="http://schemas.openxmlformats.org/officeDocument/2006/relationships/image" Target="../media/image636.png"/><Relationship Id="rId63" Type="http://schemas.openxmlformats.org/officeDocument/2006/relationships/image" Target="../media/image203.png"/><Relationship Id="rId159" Type="http://schemas.openxmlformats.org/officeDocument/2006/relationships/image" Target="../media/image251.png"/><Relationship Id="rId366" Type="http://schemas.openxmlformats.org/officeDocument/2006/relationships/image" Target="../media/image353.png"/><Relationship Id="rId573" Type="http://schemas.openxmlformats.org/officeDocument/2006/relationships/customXml" Target="../ink/ink699.xml"/><Relationship Id="rId780" Type="http://schemas.openxmlformats.org/officeDocument/2006/relationships/image" Target="../media/image559.png"/><Relationship Id="rId226" Type="http://schemas.openxmlformats.org/officeDocument/2006/relationships/customXml" Target="../ink/ink525.xml"/><Relationship Id="rId433" Type="http://schemas.openxmlformats.org/officeDocument/2006/relationships/customXml" Target="../ink/ink629.xml"/><Relationship Id="rId878" Type="http://schemas.openxmlformats.org/officeDocument/2006/relationships/image" Target="../media/image608.png"/><Relationship Id="rId640" Type="http://schemas.openxmlformats.org/officeDocument/2006/relationships/customXml" Target="../ink/ink733.xml"/><Relationship Id="rId738" Type="http://schemas.openxmlformats.org/officeDocument/2006/relationships/image" Target="../media/image538.png"/><Relationship Id="rId945" Type="http://schemas.openxmlformats.org/officeDocument/2006/relationships/customXml" Target="../ink/ink886.xml"/><Relationship Id="rId74" Type="http://schemas.openxmlformats.org/officeDocument/2006/relationships/customXml" Target="../ink/ink449.xml"/><Relationship Id="rId377" Type="http://schemas.openxmlformats.org/officeDocument/2006/relationships/customXml" Target="../ink/ink601.xml"/><Relationship Id="rId500" Type="http://schemas.openxmlformats.org/officeDocument/2006/relationships/image" Target="../media/image420.png"/><Relationship Id="rId584" Type="http://schemas.openxmlformats.org/officeDocument/2006/relationships/customXml" Target="../ink/ink705.xml"/><Relationship Id="rId805" Type="http://schemas.openxmlformats.org/officeDocument/2006/relationships/customXml" Target="../ink/ink816.xml"/><Relationship Id="rId5" Type="http://schemas.openxmlformats.org/officeDocument/2006/relationships/image" Target="../media/image174.png"/><Relationship Id="rId237" Type="http://schemas.openxmlformats.org/officeDocument/2006/relationships/image" Target="../media/image290.png"/><Relationship Id="rId791" Type="http://schemas.openxmlformats.org/officeDocument/2006/relationships/customXml" Target="../ink/ink809.xml"/><Relationship Id="rId889" Type="http://schemas.openxmlformats.org/officeDocument/2006/relationships/customXml" Target="../ink/ink858.xml"/><Relationship Id="rId444" Type="http://schemas.openxmlformats.org/officeDocument/2006/relationships/image" Target="../media/image392.png"/><Relationship Id="rId651" Type="http://schemas.openxmlformats.org/officeDocument/2006/relationships/customXml" Target="../ink/ink739.xml"/><Relationship Id="rId749" Type="http://schemas.openxmlformats.org/officeDocument/2006/relationships/customXml" Target="../ink/ink788.xml"/><Relationship Id="rId290" Type="http://schemas.openxmlformats.org/officeDocument/2006/relationships/customXml" Target="../ink/ink557.xml"/><Relationship Id="rId304" Type="http://schemas.openxmlformats.org/officeDocument/2006/relationships/customXml" Target="../ink/ink564.xml"/><Relationship Id="rId388" Type="http://schemas.openxmlformats.org/officeDocument/2006/relationships/image" Target="../media/image364.png"/><Relationship Id="rId511" Type="http://schemas.openxmlformats.org/officeDocument/2006/relationships/customXml" Target="../ink/ink668.xml"/><Relationship Id="rId609" Type="http://schemas.openxmlformats.org/officeDocument/2006/relationships/image" Target="../media/image474.png"/><Relationship Id="rId956" Type="http://schemas.openxmlformats.org/officeDocument/2006/relationships/image" Target="../media/image647.png"/><Relationship Id="rId85" Type="http://schemas.openxmlformats.org/officeDocument/2006/relationships/image" Target="../media/image214.png"/><Relationship Id="rId150" Type="http://schemas.openxmlformats.org/officeDocument/2006/relationships/customXml" Target="../ink/ink487.xml"/><Relationship Id="rId595" Type="http://schemas.openxmlformats.org/officeDocument/2006/relationships/image" Target="../media/image467.png"/><Relationship Id="rId816" Type="http://schemas.openxmlformats.org/officeDocument/2006/relationships/image" Target="../media/image577.png"/><Relationship Id="rId1001" Type="http://schemas.openxmlformats.org/officeDocument/2006/relationships/image" Target="../media/image669.png"/><Relationship Id="rId248" Type="http://schemas.openxmlformats.org/officeDocument/2006/relationships/customXml" Target="../ink/ink536.xml"/><Relationship Id="rId455" Type="http://schemas.openxmlformats.org/officeDocument/2006/relationships/customXml" Target="../ink/ink640.xml"/><Relationship Id="rId662" Type="http://schemas.openxmlformats.org/officeDocument/2006/relationships/image" Target="../media/image500.png"/><Relationship Id="rId12" Type="http://schemas.openxmlformats.org/officeDocument/2006/relationships/customXml" Target="../ink/ink418.xml"/><Relationship Id="rId108" Type="http://schemas.openxmlformats.org/officeDocument/2006/relationships/customXml" Target="../ink/ink466.xml"/><Relationship Id="rId315" Type="http://schemas.openxmlformats.org/officeDocument/2006/relationships/image" Target="../media/image94.png"/><Relationship Id="rId522" Type="http://schemas.openxmlformats.org/officeDocument/2006/relationships/image" Target="../media/image431.png"/><Relationship Id="rId967" Type="http://schemas.openxmlformats.org/officeDocument/2006/relationships/customXml" Target="../ink/ink897.xml"/><Relationship Id="rId96" Type="http://schemas.openxmlformats.org/officeDocument/2006/relationships/customXml" Target="../ink/ink460.xml"/><Relationship Id="rId161" Type="http://schemas.openxmlformats.org/officeDocument/2006/relationships/image" Target="../media/image252.png"/><Relationship Id="rId399" Type="http://schemas.openxmlformats.org/officeDocument/2006/relationships/customXml" Target="../ink/ink612.xml"/><Relationship Id="rId827" Type="http://schemas.openxmlformats.org/officeDocument/2006/relationships/customXml" Target="../ink/ink827.xml"/><Relationship Id="rId259" Type="http://schemas.openxmlformats.org/officeDocument/2006/relationships/image" Target="../media/image301.png"/><Relationship Id="rId466" Type="http://schemas.openxmlformats.org/officeDocument/2006/relationships/image" Target="../media/image403.png"/><Relationship Id="rId673" Type="http://schemas.openxmlformats.org/officeDocument/2006/relationships/customXml" Target="../ink/ink750.xml"/><Relationship Id="rId880" Type="http://schemas.openxmlformats.org/officeDocument/2006/relationships/image" Target="../media/image609.png"/><Relationship Id="rId23" Type="http://schemas.openxmlformats.org/officeDocument/2006/relationships/image" Target="../media/image183.png"/><Relationship Id="rId119" Type="http://schemas.openxmlformats.org/officeDocument/2006/relationships/image" Target="../media/image231.png"/><Relationship Id="rId326" Type="http://schemas.openxmlformats.org/officeDocument/2006/relationships/image" Target="../media/image333.png"/><Relationship Id="rId533" Type="http://schemas.openxmlformats.org/officeDocument/2006/relationships/customXml" Target="../ink/ink679.xml"/><Relationship Id="rId978" Type="http://schemas.openxmlformats.org/officeDocument/2006/relationships/customXml" Target="../ink/ink903.xml"/><Relationship Id="rId740" Type="http://schemas.openxmlformats.org/officeDocument/2006/relationships/image" Target="../media/image539.png"/><Relationship Id="rId838" Type="http://schemas.openxmlformats.org/officeDocument/2006/relationships/image" Target="../media/image588.png"/><Relationship Id="rId172" Type="http://schemas.openxmlformats.org/officeDocument/2006/relationships/customXml" Target="../ink/ink498.xml"/><Relationship Id="rId477" Type="http://schemas.openxmlformats.org/officeDocument/2006/relationships/customXml" Target="../ink/ink651.xml"/><Relationship Id="rId600" Type="http://schemas.openxmlformats.org/officeDocument/2006/relationships/customXml" Target="../ink/ink713.xml"/><Relationship Id="rId684" Type="http://schemas.openxmlformats.org/officeDocument/2006/relationships/image" Target="../media/image511.png"/><Relationship Id="rId337" Type="http://schemas.openxmlformats.org/officeDocument/2006/relationships/customXml" Target="../ink/ink581.xml"/><Relationship Id="rId891" Type="http://schemas.openxmlformats.org/officeDocument/2006/relationships/customXml" Target="../ink/ink859.xml"/><Relationship Id="rId905" Type="http://schemas.openxmlformats.org/officeDocument/2006/relationships/customXml" Target="../ink/ink866.xml"/><Relationship Id="rId989" Type="http://schemas.openxmlformats.org/officeDocument/2006/relationships/image" Target="../media/image663.png"/><Relationship Id="rId34" Type="http://schemas.openxmlformats.org/officeDocument/2006/relationships/customXml" Target="../ink/ink429.xml"/><Relationship Id="rId544" Type="http://schemas.openxmlformats.org/officeDocument/2006/relationships/image" Target="../media/image442.png"/><Relationship Id="rId751" Type="http://schemas.openxmlformats.org/officeDocument/2006/relationships/customXml" Target="../ink/ink789.xml"/><Relationship Id="rId849" Type="http://schemas.openxmlformats.org/officeDocument/2006/relationships/customXml" Target="../ink/ink838.xml"/><Relationship Id="rId183" Type="http://schemas.openxmlformats.org/officeDocument/2006/relationships/image" Target="../media/image263.png"/><Relationship Id="rId390" Type="http://schemas.openxmlformats.org/officeDocument/2006/relationships/image" Target="../media/image365.png"/><Relationship Id="rId404" Type="http://schemas.openxmlformats.org/officeDocument/2006/relationships/image" Target="../media/image372.png"/><Relationship Id="rId611" Type="http://schemas.openxmlformats.org/officeDocument/2006/relationships/image" Target="../media/image475.png"/><Relationship Id="rId250" Type="http://schemas.openxmlformats.org/officeDocument/2006/relationships/customXml" Target="../ink/ink537.xml"/><Relationship Id="rId488" Type="http://schemas.openxmlformats.org/officeDocument/2006/relationships/image" Target="../media/image414.png"/><Relationship Id="rId695" Type="http://schemas.openxmlformats.org/officeDocument/2006/relationships/customXml" Target="../ink/ink761.xml"/><Relationship Id="rId709" Type="http://schemas.openxmlformats.org/officeDocument/2006/relationships/customXml" Target="../ink/ink768.xml"/><Relationship Id="rId916" Type="http://schemas.openxmlformats.org/officeDocument/2006/relationships/image" Target="../media/image627.png"/><Relationship Id="rId45" Type="http://schemas.openxmlformats.org/officeDocument/2006/relationships/image" Target="../media/image194.png"/><Relationship Id="rId110" Type="http://schemas.openxmlformats.org/officeDocument/2006/relationships/customXml" Target="../ink/ink467.xml"/><Relationship Id="rId348" Type="http://schemas.openxmlformats.org/officeDocument/2006/relationships/image" Target="../media/image344.png"/><Relationship Id="rId555" Type="http://schemas.openxmlformats.org/officeDocument/2006/relationships/customXml" Target="../ink/ink690.xml"/><Relationship Id="rId762" Type="http://schemas.openxmlformats.org/officeDocument/2006/relationships/image" Target="../media/image550.png"/><Relationship Id="rId194" Type="http://schemas.openxmlformats.org/officeDocument/2006/relationships/customXml" Target="../ink/ink509.xml"/><Relationship Id="rId208" Type="http://schemas.openxmlformats.org/officeDocument/2006/relationships/customXml" Target="../ink/ink516.xml"/><Relationship Id="rId415" Type="http://schemas.openxmlformats.org/officeDocument/2006/relationships/customXml" Target="../ink/ink620.xml"/><Relationship Id="rId622" Type="http://schemas.openxmlformats.org/officeDocument/2006/relationships/customXml" Target="../ink/ink724.xml"/><Relationship Id="rId261" Type="http://schemas.openxmlformats.org/officeDocument/2006/relationships/image" Target="../media/image302.png"/><Relationship Id="rId499" Type="http://schemas.openxmlformats.org/officeDocument/2006/relationships/customXml" Target="../ink/ink662.xml"/><Relationship Id="rId927" Type="http://schemas.openxmlformats.org/officeDocument/2006/relationships/customXml" Target="../ink/ink877.xml"/><Relationship Id="rId56" Type="http://schemas.openxmlformats.org/officeDocument/2006/relationships/customXml" Target="../ink/ink440.xml"/><Relationship Id="rId359" Type="http://schemas.openxmlformats.org/officeDocument/2006/relationships/customXml" Target="../ink/ink592.xml"/><Relationship Id="rId566" Type="http://schemas.openxmlformats.org/officeDocument/2006/relationships/image" Target="../media/image453.png"/><Relationship Id="rId773" Type="http://schemas.openxmlformats.org/officeDocument/2006/relationships/customXml" Target="../ink/ink800.xml"/><Relationship Id="rId121" Type="http://schemas.openxmlformats.org/officeDocument/2006/relationships/image" Target="../media/image232.png"/><Relationship Id="rId219" Type="http://schemas.openxmlformats.org/officeDocument/2006/relationships/image" Target="../media/image281.png"/><Relationship Id="rId426" Type="http://schemas.openxmlformats.org/officeDocument/2006/relationships/image" Target="../media/image383.png"/><Relationship Id="rId633" Type="http://schemas.openxmlformats.org/officeDocument/2006/relationships/image" Target="../media/image486.png"/><Relationship Id="rId980" Type="http://schemas.openxmlformats.org/officeDocument/2006/relationships/customXml" Target="../ink/ink904.xml"/><Relationship Id="rId840" Type="http://schemas.openxmlformats.org/officeDocument/2006/relationships/image" Target="../media/image589.png"/><Relationship Id="rId938" Type="http://schemas.openxmlformats.org/officeDocument/2006/relationships/image" Target="../media/image638.png"/><Relationship Id="rId67" Type="http://schemas.openxmlformats.org/officeDocument/2006/relationships/image" Target="../media/image205.png"/><Relationship Id="rId272" Type="http://schemas.openxmlformats.org/officeDocument/2006/relationships/customXml" Target="../ink/ink548.xml"/><Relationship Id="rId577" Type="http://schemas.openxmlformats.org/officeDocument/2006/relationships/customXml" Target="../ink/ink701.xml"/><Relationship Id="rId700" Type="http://schemas.openxmlformats.org/officeDocument/2006/relationships/image" Target="../media/image519.png"/><Relationship Id="rId132" Type="http://schemas.openxmlformats.org/officeDocument/2006/relationships/customXml" Target="../ink/ink478.xml"/><Relationship Id="rId784" Type="http://schemas.openxmlformats.org/officeDocument/2006/relationships/image" Target="../media/image561.png"/><Relationship Id="rId991" Type="http://schemas.openxmlformats.org/officeDocument/2006/relationships/image" Target="../media/image664.png"/><Relationship Id="rId437" Type="http://schemas.openxmlformats.org/officeDocument/2006/relationships/customXml" Target="../ink/ink631.xml"/><Relationship Id="rId644" Type="http://schemas.openxmlformats.org/officeDocument/2006/relationships/customXml" Target="../ink/ink735.xml"/><Relationship Id="rId851" Type="http://schemas.openxmlformats.org/officeDocument/2006/relationships/customXml" Target="../ink/ink839.xml"/><Relationship Id="rId283" Type="http://schemas.openxmlformats.org/officeDocument/2006/relationships/image" Target="../media/image313.png"/><Relationship Id="rId490" Type="http://schemas.openxmlformats.org/officeDocument/2006/relationships/image" Target="../media/image415.png"/><Relationship Id="rId504" Type="http://schemas.openxmlformats.org/officeDocument/2006/relationships/image" Target="../media/image422.png"/><Relationship Id="rId711" Type="http://schemas.openxmlformats.org/officeDocument/2006/relationships/customXml" Target="../ink/ink769.xml"/><Relationship Id="rId949" Type="http://schemas.openxmlformats.org/officeDocument/2006/relationships/customXml" Target="../ink/ink888.xml"/><Relationship Id="rId78" Type="http://schemas.openxmlformats.org/officeDocument/2006/relationships/customXml" Target="../ink/ink451.xml"/><Relationship Id="rId143" Type="http://schemas.openxmlformats.org/officeDocument/2006/relationships/image" Target="../media/image243.png"/><Relationship Id="rId350" Type="http://schemas.openxmlformats.org/officeDocument/2006/relationships/image" Target="../media/image345.png"/><Relationship Id="rId588" Type="http://schemas.openxmlformats.org/officeDocument/2006/relationships/customXml" Target="../ink/ink707.xml"/><Relationship Id="rId795" Type="http://schemas.openxmlformats.org/officeDocument/2006/relationships/customXml" Target="../ink/ink811.xml"/><Relationship Id="rId809" Type="http://schemas.openxmlformats.org/officeDocument/2006/relationships/customXml" Target="../ink/ink818.xml"/><Relationship Id="rId9" Type="http://schemas.openxmlformats.org/officeDocument/2006/relationships/image" Target="../media/image176.png"/><Relationship Id="rId210" Type="http://schemas.openxmlformats.org/officeDocument/2006/relationships/customXml" Target="../ink/ink517.xml"/><Relationship Id="rId448" Type="http://schemas.openxmlformats.org/officeDocument/2006/relationships/image" Target="../media/image394.png"/><Relationship Id="rId655" Type="http://schemas.openxmlformats.org/officeDocument/2006/relationships/customXml" Target="../ink/ink741.xml"/><Relationship Id="rId862" Type="http://schemas.openxmlformats.org/officeDocument/2006/relationships/image" Target="../media/image600.png"/><Relationship Id="rId294" Type="http://schemas.openxmlformats.org/officeDocument/2006/relationships/customXml" Target="../ink/ink559.xml"/><Relationship Id="rId308" Type="http://schemas.openxmlformats.org/officeDocument/2006/relationships/customXml" Target="../ink/ink566.xml"/><Relationship Id="rId515" Type="http://schemas.openxmlformats.org/officeDocument/2006/relationships/customXml" Target="../ink/ink670.xml"/><Relationship Id="rId722" Type="http://schemas.openxmlformats.org/officeDocument/2006/relationships/image" Target="../media/image530.png"/><Relationship Id="rId89" Type="http://schemas.openxmlformats.org/officeDocument/2006/relationships/image" Target="../media/image216.png"/><Relationship Id="rId154" Type="http://schemas.openxmlformats.org/officeDocument/2006/relationships/customXml" Target="../ink/ink489.xml"/><Relationship Id="rId361" Type="http://schemas.openxmlformats.org/officeDocument/2006/relationships/customXml" Target="../ink/ink593.xml"/><Relationship Id="rId599" Type="http://schemas.openxmlformats.org/officeDocument/2006/relationships/image" Target="../media/image469.png"/><Relationship Id="rId459" Type="http://schemas.openxmlformats.org/officeDocument/2006/relationships/customXml" Target="../ink/ink642.xml"/><Relationship Id="rId666" Type="http://schemas.openxmlformats.org/officeDocument/2006/relationships/image" Target="../media/image502.png"/><Relationship Id="rId873" Type="http://schemas.openxmlformats.org/officeDocument/2006/relationships/customXml" Target="../ink/ink850.xml"/><Relationship Id="rId16" Type="http://schemas.openxmlformats.org/officeDocument/2006/relationships/customXml" Target="../ink/ink420.xml"/><Relationship Id="rId221" Type="http://schemas.openxmlformats.org/officeDocument/2006/relationships/image" Target="../media/image282.png"/><Relationship Id="rId319" Type="http://schemas.openxmlformats.org/officeDocument/2006/relationships/image" Target="../media/image330.png"/><Relationship Id="rId526" Type="http://schemas.openxmlformats.org/officeDocument/2006/relationships/image" Target="../media/image433.png"/><Relationship Id="rId733" Type="http://schemas.openxmlformats.org/officeDocument/2006/relationships/customXml" Target="../ink/ink780.xml"/><Relationship Id="rId940" Type="http://schemas.openxmlformats.org/officeDocument/2006/relationships/image" Target="../media/image639.png"/><Relationship Id="rId165" Type="http://schemas.openxmlformats.org/officeDocument/2006/relationships/image" Target="../media/image254.png"/><Relationship Id="rId372" Type="http://schemas.openxmlformats.org/officeDocument/2006/relationships/image" Target="../media/image356.png"/><Relationship Id="rId677" Type="http://schemas.openxmlformats.org/officeDocument/2006/relationships/customXml" Target="../ink/ink752.xml"/><Relationship Id="rId800" Type="http://schemas.openxmlformats.org/officeDocument/2006/relationships/image" Target="../media/image569.png"/><Relationship Id="rId232" Type="http://schemas.openxmlformats.org/officeDocument/2006/relationships/customXml" Target="../ink/ink528.xml"/><Relationship Id="rId884" Type="http://schemas.openxmlformats.org/officeDocument/2006/relationships/image" Target="../media/image611.png"/><Relationship Id="rId27" Type="http://schemas.openxmlformats.org/officeDocument/2006/relationships/image" Target="../media/image185.png"/><Relationship Id="rId537" Type="http://schemas.openxmlformats.org/officeDocument/2006/relationships/customXml" Target="../ink/ink681.xml"/><Relationship Id="rId744" Type="http://schemas.openxmlformats.org/officeDocument/2006/relationships/image" Target="../media/image541.png"/><Relationship Id="rId951" Type="http://schemas.openxmlformats.org/officeDocument/2006/relationships/customXml" Target="../ink/ink889.xml"/><Relationship Id="rId80" Type="http://schemas.openxmlformats.org/officeDocument/2006/relationships/customXml" Target="../ink/ink452.xml"/><Relationship Id="rId176" Type="http://schemas.openxmlformats.org/officeDocument/2006/relationships/customXml" Target="../ink/ink500.xml"/><Relationship Id="rId383" Type="http://schemas.openxmlformats.org/officeDocument/2006/relationships/customXml" Target="../ink/ink604.xml"/><Relationship Id="rId590" Type="http://schemas.openxmlformats.org/officeDocument/2006/relationships/customXml" Target="../ink/ink708.xml"/><Relationship Id="rId604" Type="http://schemas.openxmlformats.org/officeDocument/2006/relationships/customXml" Target="../ink/ink715.xml"/><Relationship Id="rId811" Type="http://schemas.openxmlformats.org/officeDocument/2006/relationships/customXml" Target="../ink/ink819.xml"/><Relationship Id="rId243" Type="http://schemas.openxmlformats.org/officeDocument/2006/relationships/image" Target="../media/image293.png"/><Relationship Id="rId450" Type="http://schemas.openxmlformats.org/officeDocument/2006/relationships/image" Target="../media/image395.png"/><Relationship Id="rId688" Type="http://schemas.openxmlformats.org/officeDocument/2006/relationships/image" Target="../media/image513.png"/><Relationship Id="rId895" Type="http://schemas.openxmlformats.org/officeDocument/2006/relationships/customXml" Target="../ink/ink861.xml"/><Relationship Id="rId909" Type="http://schemas.openxmlformats.org/officeDocument/2006/relationships/customXml" Target="../ink/ink868.xml"/><Relationship Id="rId38" Type="http://schemas.openxmlformats.org/officeDocument/2006/relationships/customXml" Target="../ink/ink431.xml"/><Relationship Id="rId103" Type="http://schemas.openxmlformats.org/officeDocument/2006/relationships/image" Target="../media/image223.png"/><Relationship Id="rId310" Type="http://schemas.openxmlformats.org/officeDocument/2006/relationships/customXml" Target="../ink/ink567.xml"/><Relationship Id="rId548" Type="http://schemas.openxmlformats.org/officeDocument/2006/relationships/image" Target="../media/image444.png"/><Relationship Id="rId755" Type="http://schemas.openxmlformats.org/officeDocument/2006/relationships/customXml" Target="../ink/ink791.xml"/><Relationship Id="rId962" Type="http://schemas.openxmlformats.org/officeDocument/2006/relationships/image" Target="../media/image650.png"/><Relationship Id="rId91" Type="http://schemas.openxmlformats.org/officeDocument/2006/relationships/image" Target="../media/image217.png"/><Relationship Id="rId187" Type="http://schemas.openxmlformats.org/officeDocument/2006/relationships/image" Target="../media/image265.png"/><Relationship Id="rId394" Type="http://schemas.openxmlformats.org/officeDocument/2006/relationships/image" Target="../media/image367.png"/><Relationship Id="rId408" Type="http://schemas.openxmlformats.org/officeDocument/2006/relationships/image" Target="../media/image374.png"/><Relationship Id="rId615" Type="http://schemas.openxmlformats.org/officeDocument/2006/relationships/image" Target="../media/image477.png"/><Relationship Id="rId822" Type="http://schemas.openxmlformats.org/officeDocument/2006/relationships/image" Target="../media/image580.png"/><Relationship Id="rId254" Type="http://schemas.openxmlformats.org/officeDocument/2006/relationships/customXml" Target="../ink/ink539.xml"/><Relationship Id="rId699" Type="http://schemas.openxmlformats.org/officeDocument/2006/relationships/customXml" Target="../ink/ink763.xml"/><Relationship Id="rId49" Type="http://schemas.openxmlformats.org/officeDocument/2006/relationships/image" Target="../media/image196.png"/><Relationship Id="rId114" Type="http://schemas.openxmlformats.org/officeDocument/2006/relationships/customXml" Target="../ink/ink469.xml"/><Relationship Id="rId461" Type="http://schemas.openxmlformats.org/officeDocument/2006/relationships/customXml" Target="../ink/ink643.xml"/><Relationship Id="rId559" Type="http://schemas.openxmlformats.org/officeDocument/2006/relationships/customXml" Target="../ink/ink692.xml"/><Relationship Id="rId766" Type="http://schemas.openxmlformats.org/officeDocument/2006/relationships/image" Target="../media/image552.png"/><Relationship Id="rId198" Type="http://schemas.openxmlformats.org/officeDocument/2006/relationships/customXml" Target="../ink/ink511.xml"/><Relationship Id="rId321" Type="http://schemas.openxmlformats.org/officeDocument/2006/relationships/customXml" Target="../ink/ink573.xml"/><Relationship Id="rId419" Type="http://schemas.openxmlformats.org/officeDocument/2006/relationships/customXml" Target="../ink/ink622.xml"/><Relationship Id="rId626" Type="http://schemas.openxmlformats.org/officeDocument/2006/relationships/customXml" Target="../ink/ink726.xml"/><Relationship Id="rId973" Type="http://schemas.openxmlformats.org/officeDocument/2006/relationships/customXml" Target="../ink/ink900.xml"/><Relationship Id="rId833" Type="http://schemas.openxmlformats.org/officeDocument/2006/relationships/customXml" Target="../ink/ink830.xml"/><Relationship Id="rId265" Type="http://schemas.openxmlformats.org/officeDocument/2006/relationships/image" Target="../media/image304.png"/><Relationship Id="rId472" Type="http://schemas.openxmlformats.org/officeDocument/2006/relationships/image" Target="../media/image406.png"/><Relationship Id="rId900" Type="http://schemas.openxmlformats.org/officeDocument/2006/relationships/image" Target="../media/image619.png"/><Relationship Id="rId125" Type="http://schemas.openxmlformats.org/officeDocument/2006/relationships/image" Target="../media/image234.png"/><Relationship Id="rId332" Type="http://schemas.openxmlformats.org/officeDocument/2006/relationships/image" Target="../media/image336.png"/><Relationship Id="rId777" Type="http://schemas.openxmlformats.org/officeDocument/2006/relationships/customXml" Target="../ink/ink802.xml"/><Relationship Id="rId984" Type="http://schemas.openxmlformats.org/officeDocument/2006/relationships/customXml" Target="../ink/ink906.xml"/><Relationship Id="rId637" Type="http://schemas.openxmlformats.org/officeDocument/2006/relationships/image" Target="../media/image488.png"/><Relationship Id="rId844" Type="http://schemas.openxmlformats.org/officeDocument/2006/relationships/image" Target="../media/image591.png"/><Relationship Id="rId276" Type="http://schemas.openxmlformats.org/officeDocument/2006/relationships/customXml" Target="../ink/ink550.xml"/><Relationship Id="rId483" Type="http://schemas.openxmlformats.org/officeDocument/2006/relationships/customXml" Target="../ink/ink654.xml"/><Relationship Id="rId690" Type="http://schemas.openxmlformats.org/officeDocument/2006/relationships/image" Target="../media/image514.png"/><Relationship Id="rId704" Type="http://schemas.openxmlformats.org/officeDocument/2006/relationships/image" Target="../media/image521.png"/><Relationship Id="rId911" Type="http://schemas.openxmlformats.org/officeDocument/2006/relationships/customXml" Target="../ink/ink869.xml"/><Relationship Id="rId40" Type="http://schemas.openxmlformats.org/officeDocument/2006/relationships/customXml" Target="../ink/ink432.xml"/><Relationship Id="rId136" Type="http://schemas.openxmlformats.org/officeDocument/2006/relationships/customXml" Target="../ink/ink480.xml"/><Relationship Id="rId343" Type="http://schemas.openxmlformats.org/officeDocument/2006/relationships/customXml" Target="../ink/ink584.xml"/><Relationship Id="rId550" Type="http://schemas.openxmlformats.org/officeDocument/2006/relationships/image" Target="../media/image445.png"/><Relationship Id="rId788" Type="http://schemas.openxmlformats.org/officeDocument/2006/relationships/image" Target="../media/image563.png"/><Relationship Id="rId995" Type="http://schemas.openxmlformats.org/officeDocument/2006/relationships/image" Target="../media/image666.png"/><Relationship Id="rId203" Type="http://schemas.openxmlformats.org/officeDocument/2006/relationships/image" Target="../media/image273.png"/><Relationship Id="rId648" Type="http://schemas.openxmlformats.org/officeDocument/2006/relationships/image" Target="../media/image493.png"/><Relationship Id="rId855" Type="http://schemas.openxmlformats.org/officeDocument/2006/relationships/customXml" Target="../ink/ink841.xml"/><Relationship Id="rId287" Type="http://schemas.openxmlformats.org/officeDocument/2006/relationships/image" Target="../media/image315.png"/><Relationship Id="rId410" Type="http://schemas.openxmlformats.org/officeDocument/2006/relationships/image" Target="../media/image375.png"/><Relationship Id="rId494" Type="http://schemas.openxmlformats.org/officeDocument/2006/relationships/image" Target="../media/image417.png"/><Relationship Id="rId508" Type="http://schemas.openxmlformats.org/officeDocument/2006/relationships/image" Target="../media/image424.png"/><Relationship Id="rId715" Type="http://schemas.openxmlformats.org/officeDocument/2006/relationships/customXml" Target="../ink/ink771.xml"/><Relationship Id="rId922" Type="http://schemas.openxmlformats.org/officeDocument/2006/relationships/image" Target="../media/image630.png"/><Relationship Id="rId147" Type="http://schemas.openxmlformats.org/officeDocument/2006/relationships/image" Target="../media/image245.png"/><Relationship Id="rId354" Type="http://schemas.openxmlformats.org/officeDocument/2006/relationships/image" Target="../media/image347.png"/><Relationship Id="rId799" Type="http://schemas.openxmlformats.org/officeDocument/2006/relationships/customXml" Target="../ink/ink813.xml"/><Relationship Id="rId51" Type="http://schemas.openxmlformats.org/officeDocument/2006/relationships/image" Target="../media/image197.png"/><Relationship Id="rId561" Type="http://schemas.openxmlformats.org/officeDocument/2006/relationships/customXml" Target="../ink/ink693.xml"/><Relationship Id="rId659" Type="http://schemas.openxmlformats.org/officeDocument/2006/relationships/customXml" Target="../ink/ink743.xml"/><Relationship Id="rId866" Type="http://schemas.openxmlformats.org/officeDocument/2006/relationships/image" Target="../media/image602.png"/><Relationship Id="rId214" Type="http://schemas.openxmlformats.org/officeDocument/2006/relationships/customXml" Target="../ink/ink519.xml"/><Relationship Id="rId298" Type="http://schemas.openxmlformats.org/officeDocument/2006/relationships/customXml" Target="../ink/ink561.xml"/><Relationship Id="rId421" Type="http://schemas.openxmlformats.org/officeDocument/2006/relationships/customXml" Target="../ink/ink623.xml"/><Relationship Id="rId519" Type="http://schemas.openxmlformats.org/officeDocument/2006/relationships/customXml" Target="../ink/ink672.xml"/><Relationship Id="rId158" Type="http://schemas.openxmlformats.org/officeDocument/2006/relationships/customXml" Target="../ink/ink491.xml"/><Relationship Id="rId726" Type="http://schemas.openxmlformats.org/officeDocument/2006/relationships/image" Target="../media/image532.png"/><Relationship Id="rId933" Type="http://schemas.openxmlformats.org/officeDocument/2006/relationships/customXml" Target="../ink/ink880.xml"/><Relationship Id="rId62" Type="http://schemas.openxmlformats.org/officeDocument/2006/relationships/customXml" Target="../ink/ink443.xml"/><Relationship Id="rId365" Type="http://schemas.openxmlformats.org/officeDocument/2006/relationships/customXml" Target="../ink/ink595.xml"/><Relationship Id="rId572" Type="http://schemas.openxmlformats.org/officeDocument/2006/relationships/image" Target="../media/image456.png"/><Relationship Id="rId225" Type="http://schemas.openxmlformats.org/officeDocument/2006/relationships/image" Target="../media/image284.png"/><Relationship Id="rId432" Type="http://schemas.openxmlformats.org/officeDocument/2006/relationships/image" Target="../media/image386.png"/><Relationship Id="rId877" Type="http://schemas.openxmlformats.org/officeDocument/2006/relationships/customXml" Target="../ink/ink852.xml"/><Relationship Id="rId737" Type="http://schemas.openxmlformats.org/officeDocument/2006/relationships/customXml" Target="../ink/ink782.xml"/><Relationship Id="rId944" Type="http://schemas.openxmlformats.org/officeDocument/2006/relationships/image" Target="../media/image641.png"/><Relationship Id="rId73" Type="http://schemas.openxmlformats.org/officeDocument/2006/relationships/image" Target="../media/image208.png"/><Relationship Id="rId169" Type="http://schemas.openxmlformats.org/officeDocument/2006/relationships/image" Target="../media/image256.png"/><Relationship Id="rId376" Type="http://schemas.openxmlformats.org/officeDocument/2006/relationships/image" Target="../media/image358.png"/><Relationship Id="rId583" Type="http://schemas.openxmlformats.org/officeDocument/2006/relationships/image" Target="../media/image461.png"/><Relationship Id="rId790" Type="http://schemas.openxmlformats.org/officeDocument/2006/relationships/image" Target="../media/image564.png"/><Relationship Id="rId804" Type="http://schemas.openxmlformats.org/officeDocument/2006/relationships/image" Target="../media/image571.png"/><Relationship Id="rId4" Type="http://schemas.openxmlformats.org/officeDocument/2006/relationships/customXml" Target="../ink/ink414.xml"/><Relationship Id="rId236" Type="http://schemas.openxmlformats.org/officeDocument/2006/relationships/customXml" Target="../ink/ink530.xml"/><Relationship Id="rId443" Type="http://schemas.openxmlformats.org/officeDocument/2006/relationships/customXml" Target="../ink/ink634.xml"/><Relationship Id="rId650" Type="http://schemas.openxmlformats.org/officeDocument/2006/relationships/image" Target="../media/image494.png"/><Relationship Id="rId888" Type="http://schemas.openxmlformats.org/officeDocument/2006/relationships/image" Target="../media/image613.png"/><Relationship Id="rId303" Type="http://schemas.openxmlformats.org/officeDocument/2006/relationships/image" Target="../media/image323.png"/><Relationship Id="rId748" Type="http://schemas.openxmlformats.org/officeDocument/2006/relationships/image" Target="../media/image543.png"/><Relationship Id="rId955" Type="http://schemas.openxmlformats.org/officeDocument/2006/relationships/customXml" Target="../ink/ink891.xml"/><Relationship Id="rId84" Type="http://schemas.openxmlformats.org/officeDocument/2006/relationships/customXml" Target="../ink/ink454.xml"/><Relationship Id="rId387" Type="http://schemas.openxmlformats.org/officeDocument/2006/relationships/customXml" Target="../ink/ink606.xml"/><Relationship Id="rId510" Type="http://schemas.openxmlformats.org/officeDocument/2006/relationships/image" Target="../media/image425.png"/><Relationship Id="rId594" Type="http://schemas.openxmlformats.org/officeDocument/2006/relationships/customXml" Target="../ink/ink710.xml"/><Relationship Id="rId608" Type="http://schemas.openxmlformats.org/officeDocument/2006/relationships/customXml" Target="../ink/ink717.xml"/><Relationship Id="rId815" Type="http://schemas.openxmlformats.org/officeDocument/2006/relationships/customXml" Target="../ink/ink821.xml"/><Relationship Id="rId247" Type="http://schemas.openxmlformats.org/officeDocument/2006/relationships/image" Target="../media/image295.png"/><Relationship Id="rId899" Type="http://schemas.openxmlformats.org/officeDocument/2006/relationships/customXml" Target="../ink/ink863.xml"/><Relationship Id="rId1000" Type="http://schemas.openxmlformats.org/officeDocument/2006/relationships/customXml" Target="../ink/ink914.xml"/><Relationship Id="rId107" Type="http://schemas.openxmlformats.org/officeDocument/2006/relationships/image" Target="../media/image225.png"/><Relationship Id="rId454" Type="http://schemas.openxmlformats.org/officeDocument/2006/relationships/image" Target="../media/image397.png"/><Relationship Id="rId661" Type="http://schemas.openxmlformats.org/officeDocument/2006/relationships/customXml" Target="../ink/ink744.xml"/><Relationship Id="rId759" Type="http://schemas.openxmlformats.org/officeDocument/2006/relationships/customXml" Target="../ink/ink793.xml"/><Relationship Id="rId966" Type="http://schemas.openxmlformats.org/officeDocument/2006/relationships/image" Target="../media/image652.png"/><Relationship Id="rId11" Type="http://schemas.openxmlformats.org/officeDocument/2006/relationships/image" Target="../media/image177.png"/><Relationship Id="rId314" Type="http://schemas.openxmlformats.org/officeDocument/2006/relationships/customXml" Target="../ink/ink569.xml"/><Relationship Id="rId398" Type="http://schemas.openxmlformats.org/officeDocument/2006/relationships/image" Target="../media/image369.png"/><Relationship Id="rId521" Type="http://schemas.openxmlformats.org/officeDocument/2006/relationships/customXml" Target="../ink/ink673.xml"/><Relationship Id="rId619" Type="http://schemas.openxmlformats.org/officeDocument/2006/relationships/image" Target="../media/image479.png"/><Relationship Id="rId95" Type="http://schemas.openxmlformats.org/officeDocument/2006/relationships/image" Target="../media/image219.png"/><Relationship Id="rId160" Type="http://schemas.openxmlformats.org/officeDocument/2006/relationships/customXml" Target="../ink/ink492.xml"/><Relationship Id="rId826" Type="http://schemas.openxmlformats.org/officeDocument/2006/relationships/image" Target="../media/image582.png"/><Relationship Id="rId258" Type="http://schemas.openxmlformats.org/officeDocument/2006/relationships/customXml" Target="../ink/ink541.xml"/><Relationship Id="rId465" Type="http://schemas.openxmlformats.org/officeDocument/2006/relationships/customXml" Target="../ink/ink645.xml"/><Relationship Id="rId672" Type="http://schemas.openxmlformats.org/officeDocument/2006/relationships/image" Target="../media/image505.png"/><Relationship Id="rId22" Type="http://schemas.openxmlformats.org/officeDocument/2006/relationships/customXml" Target="../ink/ink423.xml"/><Relationship Id="rId118" Type="http://schemas.openxmlformats.org/officeDocument/2006/relationships/customXml" Target="../ink/ink471.xml"/><Relationship Id="rId325" Type="http://schemas.openxmlformats.org/officeDocument/2006/relationships/customXml" Target="../ink/ink575.xml"/><Relationship Id="rId532" Type="http://schemas.openxmlformats.org/officeDocument/2006/relationships/image" Target="../media/image436.png"/><Relationship Id="rId977" Type="http://schemas.openxmlformats.org/officeDocument/2006/relationships/image" Target="../media/image657.png"/><Relationship Id="rId171" Type="http://schemas.openxmlformats.org/officeDocument/2006/relationships/image" Target="../media/image257.png"/><Relationship Id="rId837" Type="http://schemas.openxmlformats.org/officeDocument/2006/relationships/customXml" Target="../ink/ink832.xml"/><Relationship Id="rId269" Type="http://schemas.openxmlformats.org/officeDocument/2006/relationships/image" Target="../media/image306.png"/><Relationship Id="rId476" Type="http://schemas.openxmlformats.org/officeDocument/2006/relationships/image" Target="../media/image408.png"/><Relationship Id="rId683" Type="http://schemas.openxmlformats.org/officeDocument/2006/relationships/customXml" Target="../ink/ink755.xml"/><Relationship Id="rId890" Type="http://schemas.openxmlformats.org/officeDocument/2006/relationships/image" Target="../media/image614.png"/><Relationship Id="rId904" Type="http://schemas.openxmlformats.org/officeDocument/2006/relationships/image" Target="../media/image621.png"/><Relationship Id="rId33" Type="http://schemas.openxmlformats.org/officeDocument/2006/relationships/image" Target="../media/image188.png"/><Relationship Id="rId129" Type="http://schemas.openxmlformats.org/officeDocument/2006/relationships/image" Target="../media/image236.png"/><Relationship Id="rId336" Type="http://schemas.openxmlformats.org/officeDocument/2006/relationships/image" Target="../media/image338.png"/><Relationship Id="rId543" Type="http://schemas.openxmlformats.org/officeDocument/2006/relationships/customXml" Target="../ink/ink684.xml"/><Relationship Id="rId988" Type="http://schemas.openxmlformats.org/officeDocument/2006/relationships/customXml" Target="../ink/ink908.xml"/><Relationship Id="rId182" Type="http://schemas.openxmlformats.org/officeDocument/2006/relationships/customXml" Target="../ink/ink503.xml"/><Relationship Id="rId403" Type="http://schemas.openxmlformats.org/officeDocument/2006/relationships/customXml" Target="../ink/ink614.xml"/><Relationship Id="rId750" Type="http://schemas.openxmlformats.org/officeDocument/2006/relationships/image" Target="../media/image544.png"/><Relationship Id="rId848" Type="http://schemas.openxmlformats.org/officeDocument/2006/relationships/image" Target="../media/image593.png"/><Relationship Id="rId487" Type="http://schemas.openxmlformats.org/officeDocument/2006/relationships/customXml" Target="../ink/ink656.xml"/><Relationship Id="rId610" Type="http://schemas.openxmlformats.org/officeDocument/2006/relationships/customXml" Target="../ink/ink718.xml"/><Relationship Id="rId694" Type="http://schemas.openxmlformats.org/officeDocument/2006/relationships/image" Target="../media/image516.png"/><Relationship Id="rId708" Type="http://schemas.openxmlformats.org/officeDocument/2006/relationships/image" Target="../media/image523.png"/><Relationship Id="rId915" Type="http://schemas.openxmlformats.org/officeDocument/2006/relationships/customXml" Target="../ink/ink871.xml"/><Relationship Id="rId347" Type="http://schemas.openxmlformats.org/officeDocument/2006/relationships/customXml" Target="../ink/ink586.xml"/><Relationship Id="rId999" Type="http://schemas.openxmlformats.org/officeDocument/2006/relationships/image" Target="../media/image668.png"/><Relationship Id="rId44" Type="http://schemas.openxmlformats.org/officeDocument/2006/relationships/customXml" Target="../ink/ink434.xml"/><Relationship Id="rId554" Type="http://schemas.openxmlformats.org/officeDocument/2006/relationships/image" Target="../media/image447.png"/><Relationship Id="rId761" Type="http://schemas.openxmlformats.org/officeDocument/2006/relationships/customXml" Target="../ink/ink794.xml"/><Relationship Id="rId859" Type="http://schemas.openxmlformats.org/officeDocument/2006/relationships/customXml" Target="../ink/ink843.xml"/><Relationship Id="rId193" Type="http://schemas.openxmlformats.org/officeDocument/2006/relationships/image" Target="../media/image268.png"/><Relationship Id="rId207" Type="http://schemas.openxmlformats.org/officeDocument/2006/relationships/image" Target="../media/image275.png"/><Relationship Id="rId414" Type="http://schemas.openxmlformats.org/officeDocument/2006/relationships/image" Target="../media/image377.png"/><Relationship Id="rId498" Type="http://schemas.openxmlformats.org/officeDocument/2006/relationships/image" Target="../media/image419.png"/><Relationship Id="rId621" Type="http://schemas.openxmlformats.org/officeDocument/2006/relationships/image" Target="../media/image480.png"/><Relationship Id="rId260" Type="http://schemas.openxmlformats.org/officeDocument/2006/relationships/customXml" Target="../ink/ink542.xml"/><Relationship Id="rId719" Type="http://schemas.openxmlformats.org/officeDocument/2006/relationships/customXml" Target="../ink/ink773.xml"/><Relationship Id="rId926" Type="http://schemas.openxmlformats.org/officeDocument/2006/relationships/image" Target="../media/image632.png"/><Relationship Id="rId55" Type="http://schemas.openxmlformats.org/officeDocument/2006/relationships/image" Target="../media/image199.png"/><Relationship Id="rId120" Type="http://schemas.openxmlformats.org/officeDocument/2006/relationships/customXml" Target="../ink/ink472.xml"/><Relationship Id="rId358" Type="http://schemas.openxmlformats.org/officeDocument/2006/relationships/image" Target="../media/image349.png"/><Relationship Id="rId565" Type="http://schemas.openxmlformats.org/officeDocument/2006/relationships/customXml" Target="../ink/ink695.xml"/><Relationship Id="rId772" Type="http://schemas.openxmlformats.org/officeDocument/2006/relationships/image" Target="../media/image555.png"/><Relationship Id="rId218" Type="http://schemas.openxmlformats.org/officeDocument/2006/relationships/customXml" Target="../ink/ink521.xml"/><Relationship Id="rId425" Type="http://schemas.openxmlformats.org/officeDocument/2006/relationships/customXml" Target="../ink/ink625.xml"/><Relationship Id="rId632" Type="http://schemas.openxmlformats.org/officeDocument/2006/relationships/customXml" Target="../ink/ink729.xml"/><Relationship Id="rId271" Type="http://schemas.openxmlformats.org/officeDocument/2006/relationships/image" Target="../media/image307.png"/><Relationship Id="rId937" Type="http://schemas.openxmlformats.org/officeDocument/2006/relationships/customXml" Target="../ink/ink882.xml"/><Relationship Id="rId66" Type="http://schemas.openxmlformats.org/officeDocument/2006/relationships/customXml" Target="../ink/ink445.xml"/><Relationship Id="rId131" Type="http://schemas.openxmlformats.org/officeDocument/2006/relationships/image" Target="../media/image237.png"/><Relationship Id="rId369" Type="http://schemas.openxmlformats.org/officeDocument/2006/relationships/customXml" Target="../ink/ink597.xml"/><Relationship Id="rId576" Type="http://schemas.openxmlformats.org/officeDocument/2006/relationships/image" Target="../media/image458.png"/><Relationship Id="rId783" Type="http://schemas.openxmlformats.org/officeDocument/2006/relationships/customXml" Target="../ink/ink805.xml"/><Relationship Id="rId990" Type="http://schemas.openxmlformats.org/officeDocument/2006/relationships/customXml" Target="../ink/ink909.xml"/><Relationship Id="rId229" Type="http://schemas.openxmlformats.org/officeDocument/2006/relationships/image" Target="../media/image286.png"/><Relationship Id="rId436" Type="http://schemas.openxmlformats.org/officeDocument/2006/relationships/image" Target="../media/image388.png"/><Relationship Id="rId643" Type="http://schemas.openxmlformats.org/officeDocument/2006/relationships/image" Target="../media/image491.png"/><Relationship Id="rId850" Type="http://schemas.openxmlformats.org/officeDocument/2006/relationships/image" Target="../media/image594.png"/><Relationship Id="rId948" Type="http://schemas.openxmlformats.org/officeDocument/2006/relationships/image" Target="../media/image643.png"/><Relationship Id="rId77" Type="http://schemas.openxmlformats.org/officeDocument/2006/relationships/image" Target="../media/image210.png"/><Relationship Id="rId282" Type="http://schemas.openxmlformats.org/officeDocument/2006/relationships/customXml" Target="../ink/ink553.xml"/><Relationship Id="rId503" Type="http://schemas.openxmlformats.org/officeDocument/2006/relationships/customXml" Target="../ink/ink664.xml"/><Relationship Id="rId587" Type="http://schemas.openxmlformats.org/officeDocument/2006/relationships/image" Target="../media/image463.png"/><Relationship Id="rId710" Type="http://schemas.openxmlformats.org/officeDocument/2006/relationships/image" Target="../media/image524.png"/><Relationship Id="rId808" Type="http://schemas.openxmlformats.org/officeDocument/2006/relationships/image" Target="../media/image573.png"/><Relationship Id="rId8" Type="http://schemas.openxmlformats.org/officeDocument/2006/relationships/customXml" Target="../ink/ink416.xml"/><Relationship Id="rId142" Type="http://schemas.openxmlformats.org/officeDocument/2006/relationships/customXml" Target="../ink/ink483.xml"/><Relationship Id="rId447" Type="http://schemas.openxmlformats.org/officeDocument/2006/relationships/customXml" Target="../ink/ink636.xml"/><Relationship Id="rId794" Type="http://schemas.openxmlformats.org/officeDocument/2006/relationships/image" Target="../media/image566.png"/><Relationship Id="rId654" Type="http://schemas.openxmlformats.org/officeDocument/2006/relationships/image" Target="../media/image496.png"/><Relationship Id="rId861" Type="http://schemas.openxmlformats.org/officeDocument/2006/relationships/customXml" Target="../ink/ink844.xml"/><Relationship Id="rId959" Type="http://schemas.openxmlformats.org/officeDocument/2006/relationships/customXml" Target="../ink/ink893.xml"/><Relationship Id="rId293" Type="http://schemas.openxmlformats.org/officeDocument/2006/relationships/image" Target="../media/image318.png"/><Relationship Id="rId307" Type="http://schemas.openxmlformats.org/officeDocument/2006/relationships/image" Target="../media/image325.png"/><Relationship Id="rId514" Type="http://schemas.openxmlformats.org/officeDocument/2006/relationships/image" Target="../media/image427.png"/><Relationship Id="rId721" Type="http://schemas.openxmlformats.org/officeDocument/2006/relationships/customXml" Target="../ink/ink774.xml"/><Relationship Id="rId88" Type="http://schemas.openxmlformats.org/officeDocument/2006/relationships/customXml" Target="../ink/ink456.xml"/><Relationship Id="rId153" Type="http://schemas.openxmlformats.org/officeDocument/2006/relationships/image" Target="../media/image248.png"/><Relationship Id="rId360" Type="http://schemas.openxmlformats.org/officeDocument/2006/relationships/image" Target="../media/image350.png"/><Relationship Id="rId598" Type="http://schemas.openxmlformats.org/officeDocument/2006/relationships/customXml" Target="../ink/ink712.xml"/><Relationship Id="rId819" Type="http://schemas.openxmlformats.org/officeDocument/2006/relationships/customXml" Target="../ink/ink823.xml"/><Relationship Id="rId220" Type="http://schemas.openxmlformats.org/officeDocument/2006/relationships/customXml" Target="../ink/ink522.xml"/><Relationship Id="rId458" Type="http://schemas.openxmlformats.org/officeDocument/2006/relationships/image" Target="../media/image399.png"/><Relationship Id="rId665" Type="http://schemas.openxmlformats.org/officeDocument/2006/relationships/customXml" Target="../ink/ink746.xml"/><Relationship Id="rId872" Type="http://schemas.openxmlformats.org/officeDocument/2006/relationships/image" Target="../media/image605.png"/><Relationship Id="rId15" Type="http://schemas.openxmlformats.org/officeDocument/2006/relationships/image" Target="../media/image179.png"/><Relationship Id="rId318" Type="http://schemas.openxmlformats.org/officeDocument/2006/relationships/customXml" Target="../ink/ink571.xml"/><Relationship Id="rId525" Type="http://schemas.openxmlformats.org/officeDocument/2006/relationships/customXml" Target="../ink/ink675.xml"/><Relationship Id="rId732" Type="http://schemas.openxmlformats.org/officeDocument/2006/relationships/image" Target="../media/image535.png"/><Relationship Id="rId99" Type="http://schemas.openxmlformats.org/officeDocument/2006/relationships/image" Target="../media/image221.png"/><Relationship Id="rId164" Type="http://schemas.openxmlformats.org/officeDocument/2006/relationships/customXml" Target="../ink/ink494.xml"/><Relationship Id="rId371" Type="http://schemas.openxmlformats.org/officeDocument/2006/relationships/customXml" Target="../ink/ink598.xml"/><Relationship Id="rId469" Type="http://schemas.openxmlformats.org/officeDocument/2006/relationships/customXml" Target="../ink/ink647.xml"/><Relationship Id="rId676" Type="http://schemas.openxmlformats.org/officeDocument/2006/relationships/image" Target="../media/image507.png"/><Relationship Id="rId883" Type="http://schemas.openxmlformats.org/officeDocument/2006/relationships/customXml" Target="../ink/ink855.xml"/><Relationship Id="rId26" Type="http://schemas.openxmlformats.org/officeDocument/2006/relationships/customXml" Target="../ink/ink425.xml"/><Relationship Id="rId231" Type="http://schemas.openxmlformats.org/officeDocument/2006/relationships/image" Target="../media/image287.png"/><Relationship Id="rId329" Type="http://schemas.openxmlformats.org/officeDocument/2006/relationships/customXml" Target="../ink/ink577.xml"/><Relationship Id="rId536" Type="http://schemas.openxmlformats.org/officeDocument/2006/relationships/image" Target="../media/image438.png"/><Relationship Id="rId175" Type="http://schemas.openxmlformats.org/officeDocument/2006/relationships/image" Target="../media/image259.png"/><Relationship Id="rId743" Type="http://schemas.openxmlformats.org/officeDocument/2006/relationships/customXml" Target="../ink/ink785.xml"/><Relationship Id="rId950" Type="http://schemas.openxmlformats.org/officeDocument/2006/relationships/image" Target="../media/image644.png"/><Relationship Id="rId382" Type="http://schemas.openxmlformats.org/officeDocument/2006/relationships/image" Target="../media/image361.png"/><Relationship Id="rId603" Type="http://schemas.openxmlformats.org/officeDocument/2006/relationships/image" Target="../media/image471.png"/><Relationship Id="rId687" Type="http://schemas.openxmlformats.org/officeDocument/2006/relationships/customXml" Target="../ink/ink757.xml"/><Relationship Id="rId810" Type="http://schemas.openxmlformats.org/officeDocument/2006/relationships/image" Target="../media/image574.png"/><Relationship Id="rId908" Type="http://schemas.openxmlformats.org/officeDocument/2006/relationships/image" Target="../media/image623.png"/><Relationship Id="rId242" Type="http://schemas.openxmlformats.org/officeDocument/2006/relationships/customXml" Target="../ink/ink533.xml"/><Relationship Id="rId894" Type="http://schemas.openxmlformats.org/officeDocument/2006/relationships/image" Target="../media/image616.png"/><Relationship Id="rId37" Type="http://schemas.openxmlformats.org/officeDocument/2006/relationships/image" Target="../media/image190.png"/><Relationship Id="rId102" Type="http://schemas.openxmlformats.org/officeDocument/2006/relationships/customXml" Target="../ink/ink463.xml"/><Relationship Id="rId547" Type="http://schemas.openxmlformats.org/officeDocument/2006/relationships/customXml" Target="../ink/ink686.xml"/><Relationship Id="rId754" Type="http://schemas.openxmlformats.org/officeDocument/2006/relationships/image" Target="../media/image546.png"/><Relationship Id="rId961" Type="http://schemas.openxmlformats.org/officeDocument/2006/relationships/customXml" Target="../ink/ink894.xml"/><Relationship Id="rId90" Type="http://schemas.openxmlformats.org/officeDocument/2006/relationships/customXml" Target="../ink/ink457.xml"/><Relationship Id="rId186" Type="http://schemas.openxmlformats.org/officeDocument/2006/relationships/customXml" Target="../ink/ink505.xml"/><Relationship Id="rId393" Type="http://schemas.openxmlformats.org/officeDocument/2006/relationships/customXml" Target="../ink/ink609.xml"/><Relationship Id="rId407" Type="http://schemas.openxmlformats.org/officeDocument/2006/relationships/customXml" Target="../ink/ink616.xml"/><Relationship Id="rId614" Type="http://schemas.openxmlformats.org/officeDocument/2006/relationships/customXml" Target="../ink/ink720.xml"/><Relationship Id="rId821" Type="http://schemas.openxmlformats.org/officeDocument/2006/relationships/customXml" Target="../ink/ink824.xml"/><Relationship Id="rId253" Type="http://schemas.openxmlformats.org/officeDocument/2006/relationships/image" Target="../media/image298.png"/><Relationship Id="rId460" Type="http://schemas.openxmlformats.org/officeDocument/2006/relationships/image" Target="../media/image400.png"/><Relationship Id="rId698" Type="http://schemas.openxmlformats.org/officeDocument/2006/relationships/image" Target="../media/image518.png"/><Relationship Id="rId919" Type="http://schemas.openxmlformats.org/officeDocument/2006/relationships/customXml" Target="../ink/ink873.xml"/><Relationship Id="rId48" Type="http://schemas.openxmlformats.org/officeDocument/2006/relationships/customXml" Target="../ink/ink436.xml"/><Relationship Id="rId113" Type="http://schemas.openxmlformats.org/officeDocument/2006/relationships/image" Target="../media/image228.png"/><Relationship Id="rId320" Type="http://schemas.openxmlformats.org/officeDocument/2006/relationships/customXml" Target="../ink/ink572.xml"/><Relationship Id="rId558" Type="http://schemas.openxmlformats.org/officeDocument/2006/relationships/image" Target="../media/image449.png"/><Relationship Id="rId765" Type="http://schemas.openxmlformats.org/officeDocument/2006/relationships/customXml" Target="../ink/ink796.xml"/><Relationship Id="rId972" Type="http://schemas.openxmlformats.org/officeDocument/2006/relationships/image" Target="../media/image655.png"/><Relationship Id="rId197" Type="http://schemas.openxmlformats.org/officeDocument/2006/relationships/image" Target="../media/image270.png"/><Relationship Id="rId418" Type="http://schemas.openxmlformats.org/officeDocument/2006/relationships/image" Target="../media/image379.png"/><Relationship Id="rId625" Type="http://schemas.openxmlformats.org/officeDocument/2006/relationships/image" Target="../media/image482.png"/><Relationship Id="rId832" Type="http://schemas.openxmlformats.org/officeDocument/2006/relationships/image" Target="../media/image585.png"/><Relationship Id="rId264" Type="http://schemas.openxmlformats.org/officeDocument/2006/relationships/customXml" Target="../ink/ink544.xml"/><Relationship Id="rId471" Type="http://schemas.openxmlformats.org/officeDocument/2006/relationships/customXml" Target="../ink/ink648.xml"/><Relationship Id="rId59" Type="http://schemas.openxmlformats.org/officeDocument/2006/relationships/image" Target="../media/image201.png"/><Relationship Id="rId124" Type="http://schemas.openxmlformats.org/officeDocument/2006/relationships/customXml" Target="../ink/ink474.xml"/><Relationship Id="rId569" Type="http://schemas.openxmlformats.org/officeDocument/2006/relationships/customXml" Target="../ink/ink697.xml"/><Relationship Id="rId776" Type="http://schemas.openxmlformats.org/officeDocument/2006/relationships/image" Target="../media/image557.png"/><Relationship Id="rId983" Type="http://schemas.openxmlformats.org/officeDocument/2006/relationships/image" Target="../media/image660.png"/><Relationship Id="rId331" Type="http://schemas.openxmlformats.org/officeDocument/2006/relationships/customXml" Target="../ink/ink578.xml"/><Relationship Id="rId429" Type="http://schemas.openxmlformats.org/officeDocument/2006/relationships/customXml" Target="../ink/ink627.xml"/><Relationship Id="rId636" Type="http://schemas.openxmlformats.org/officeDocument/2006/relationships/customXml" Target="../ink/ink731.xml"/><Relationship Id="rId843" Type="http://schemas.openxmlformats.org/officeDocument/2006/relationships/customXml" Target="../ink/ink835.xml"/><Relationship Id="rId275" Type="http://schemas.openxmlformats.org/officeDocument/2006/relationships/image" Target="../media/image309.png"/><Relationship Id="rId482" Type="http://schemas.openxmlformats.org/officeDocument/2006/relationships/image" Target="../media/image411.png"/><Relationship Id="rId703" Type="http://schemas.openxmlformats.org/officeDocument/2006/relationships/customXml" Target="../ink/ink765.xml"/><Relationship Id="rId910" Type="http://schemas.openxmlformats.org/officeDocument/2006/relationships/image" Target="../media/image624.png"/><Relationship Id="rId135" Type="http://schemas.openxmlformats.org/officeDocument/2006/relationships/image" Target="../media/image239.png"/><Relationship Id="rId342" Type="http://schemas.openxmlformats.org/officeDocument/2006/relationships/image" Target="../media/image341.png"/><Relationship Id="rId787" Type="http://schemas.openxmlformats.org/officeDocument/2006/relationships/customXml" Target="../ink/ink807.xml"/><Relationship Id="rId994" Type="http://schemas.openxmlformats.org/officeDocument/2006/relationships/customXml" Target="../ink/ink911.xml"/><Relationship Id="rId202" Type="http://schemas.openxmlformats.org/officeDocument/2006/relationships/customXml" Target="../ink/ink513.xml"/><Relationship Id="rId647" Type="http://schemas.openxmlformats.org/officeDocument/2006/relationships/customXml" Target="../ink/ink737.xml"/><Relationship Id="rId854" Type="http://schemas.openxmlformats.org/officeDocument/2006/relationships/image" Target="../media/image596.png"/><Relationship Id="rId286" Type="http://schemas.openxmlformats.org/officeDocument/2006/relationships/customXml" Target="../ink/ink555.xml"/><Relationship Id="rId493" Type="http://schemas.openxmlformats.org/officeDocument/2006/relationships/customXml" Target="../ink/ink659.xml"/><Relationship Id="rId507" Type="http://schemas.openxmlformats.org/officeDocument/2006/relationships/customXml" Target="../ink/ink666.xml"/><Relationship Id="rId714" Type="http://schemas.openxmlformats.org/officeDocument/2006/relationships/image" Target="../media/image526.png"/><Relationship Id="rId921" Type="http://schemas.openxmlformats.org/officeDocument/2006/relationships/customXml" Target="../ink/ink874.xml"/><Relationship Id="rId50" Type="http://schemas.openxmlformats.org/officeDocument/2006/relationships/customXml" Target="../ink/ink437.xml"/><Relationship Id="rId146" Type="http://schemas.openxmlformats.org/officeDocument/2006/relationships/customXml" Target="../ink/ink485.xml"/><Relationship Id="rId353" Type="http://schemas.openxmlformats.org/officeDocument/2006/relationships/customXml" Target="../ink/ink589.xml"/><Relationship Id="rId560" Type="http://schemas.openxmlformats.org/officeDocument/2006/relationships/image" Target="../media/image450.png"/><Relationship Id="rId798" Type="http://schemas.openxmlformats.org/officeDocument/2006/relationships/image" Target="../media/image568.png"/><Relationship Id="rId213" Type="http://schemas.openxmlformats.org/officeDocument/2006/relationships/image" Target="../media/image278.png"/><Relationship Id="rId420" Type="http://schemas.openxmlformats.org/officeDocument/2006/relationships/image" Target="../media/image380.png"/><Relationship Id="rId658" Type="http://schemas.openxmlformats.org/officeDocument/2006/relationships/image" Target="../media/image498.png"/><Relationship Id="rId865" Type="http://schemas.openxmlformats.org/officeDocument/2006/relationships/customXml" Target="../ink/ink846.xml"/><Relationship Id="rId297" Type="http://schemas.openxmlformats.org/officeDocument/2006/relationships/image" Target="../media/image320.png"/><Relationship Id="rId518" Type="http://schemas.openxmlformats.org/officeDocument/2006/relationships/image" Target="../media/image429.png"/><Relationship Id="rId725" Type="http://schemas.openxmlformats.org/officeDocument/2006/relationships/customXml" Target="../ink/ink776.xml"/><Relationship Id="rId932" Type="http://schemas.openxmlformats.org/officeDocument/2006/relationships/image" Target="../media/image635.png"/><Relationship Id="rId157" Type="http://schemas.openxmlformats.org/officeDocument/2006/relationships/image" Target="../media/image250.png"/><Relationship Id="rId364" Type="http://schemas.openxmlformats.org/officeDocument/2006/relationships/image" Target="../media/image352.png"/><Relationship Id="rId61" Type="http://schemas.openxmlformats.org/officeDocument/2006/relationships/image" Target="../media/image202.png"/><Relationship Id="rId571" Type="http://schemas.openxmlformats.org/officeDocument/2006/relationships/customXml" Target="../ink/ink698.xml"/><Relationship Id="rId669" Type="http://schemas.openxmlformats.org/officeDocument/2006/relationships/customXml" Target="../ink/ink748.xml"/><Relationship Id="rId876" Type="http://schemas.openxmlformats.org/officeDocument/2006/relationships/image" Target="../media/image607.png"/><Relationship Id="rId19" Type="http://schemas.openxmlformats.org/officeDocument/2006/relationships/image" Target="../media/image181.png"/><Relationship Id="rId224" Type="http://schemas.openxmlformats.org/officeDocument/2006/relationships/customXml" Target="../ink/ink524.xml"/><Relationship Id="rId431" Type="http://schemas.openxmlformats.org/officeDocument/2006/relationships/customXml" Target="../ink/ink628.xml"/><Relationship Id="rId529" Type="http://schemas.openxmlformats.org/officeDocument/2006/relationships/customXml" Target="../ink/ink677.xml"/><Relationship Id="rId736" Type="http://schemas.openxmlformats.org/officeDocument/2006/relationships/image" Target="../media/image537.png"/><Relationship Id="rId168" Type="http://schemas.openxmlformats.org/officeDocument/2006/relationships/customXml" Target="../ink/ink496.xml"/><Relationship Id="rId943" Type="http://schemas.openxmlformats.org/officeDocument/2006/relationships/customXml" Target="../ink/ink885.xml"/><Relationship Id="rId72" Type="http://schemas.openxmlformats.org/officeDocument/2006/relationships/customXml" Target="../ink/ink448.xml"/><Relationship Id="rId375" Type="http://schemas.openxmlformats.org/officeDocument/2006/relationships/customXml" Target="../ink/ink600.xml"/><Relationship Id="rId582" Type="http://schemas.openxmlformats.org/officeDocument/2006/relationships/customXml" Target="../ink/ink704.xml"/><Relationship Id="rId803" Type="http://schemas.openxmlformats.org/officeDocument/2006/relationships/customXml" Target="../ink/ink815.xml"/><Relationship Id="rId3" Type="http://schemas.openxmlformats.org/officeDocument/2006/relationships/image" Target="../media/image2.png"/><Relationship Id="rId235" Type="http://schemas.openxmlformats.org/officeDocument/2006/relationships/image" Target="../media/image289.png"/><Relationship Id="rId442" Type="http://schemas.openxmlformats.org/officeDocument/2006/relationships/image" Target="../media/image391.png"/><Relationship Id="rId887" Type="http://schemas.openxmlformats.org/officeDocument/2006/relationships/customXml" Target="../ink/ink857.xml"/><Relationship Id="rId302" Type="http://schemas.openxmlformats.org/officeDocument/2006/relationships/customXml" Target="../ink/ink563.xml"/><Relationship Id="rId747" Type="http://schemas.openxmlformats.org/officeDocument/2006/relationships/customXml" Target="../ink/ink787.xml"/><Relationship Id="rId954" Type="http://schemas.openxmlformats.org/officeDocument/2006/relationships/image" Target="../media/image64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27.png"/><Relationship Id="rId671" Type="http://schemas.openxmlformats.org/officeDocument/2006/relationships/image" Target="../media/image1004.png"/><Relationship Id="rId769" Type="http://schemas.openxmlformats.org/officeDocument/2006/relationships/image" Target="../media/image1054.png"/><Relationship Id="rId21" Type="http://schemas.openxmlformats.org/officeDocument/2006/relationships/image" Target="../media/image679.png"/><Relationship Id="rId324" Type="http://schemas.openxmlformats.org/officeDocument/2006/relationships/customXml" Target="../ink/ink1075.xml"/><Relationship Id="rId531" Type="http://schemas.openxmlformats.org/officeDocument/2006/relationships/image" Target="../media/image934.png"/><Relationship Id="rId629" Type="http://schemas.openxmlformats.org/officeDocument/2006/relationships/image" Target="../media/image983.png"/><Relationship Id="rId170" Type="http://schemas.openxmlformats.org/officeDocument/2006/relationships/customXml" Target="../ink/ink998.xml"/><Relationship Id="rId836" Type="http://schemas.openxmlformats.org/officeDocument/2006/relationships/customXml" Target="../ink/ink1331.xml"/><Relationship Id="rId268" Type="http://schemas.openxmlformats.org/officeDocument/2006/relationships/customXml" Target="../ink/ink1047.xml"/><Relationship Id="rId475" Type="http://schemas.openxmlformats.org/officeDocument/2006/relationships/image" Target="../media/image906.png"/><Relationship Id="rId682" Type="http://schemas.openxmlformats.org/officeDocument/2006/relationships/customXml" Target="../ink/ink1254.xml"/><Relationship Id="rId903" Type="http://schemas.openxmlformats.org/officeDocument/2006/relationships/image" Target="../media/image1121.png"/><Relationship Id="rId32" Type="http://schemas.openxmlformats.org/officeDocument/2006/relationships/customXml" Target="../ink/ink929.xml"/><Relationship Id="rId128" Type="http://schemas.openxmlformats.org/officeDocument/2006/relationships/customXml" Target="../ink/ink977.xml"/><Relationship Id="rId335" Type="http://schemas.openxmlformats.org/officeDocument/2006/relationships/image" Target="../media/image836.png"/><Relationship Id="rId542" Type="http://schemas.openxmlformats.org/officeDocument/2006/relationships/customXml" Target="../ink/ink1184.xml"/><Relationship Id="rId181" Type="http://schemas.openxmlformats.org/officeDocument/2006/relationships/image" Target="../media/image759.png"/><Relationship Id="rId402" Type="http://schemas.openxmlformats.org/officeDocument/2006/relationships/customXml" Target="../ink/ink1114.xml"/><Relationship Id="rId847" Type="http://schemas.openxmlformats.org/officeDocument/2006/relationships/image" Target="../media/image1093.png"/><Relationship Id="rId279" Type="http://schemas.openxmlformats.org/officeDocument/2006/relationships/image" Target="../media/image808.png"/><Relationship Id="rId486" Type="http://schemas.openxmlformats.org/officeDocument/2006/relationships/customXml" Target="../ink/ink1156.xml"/><Relationship Id="rId693" Type="http://schemas.openxmlformats.org/officeDocument/2006/relationships/image" Target="../media/image1015.png"/><Relationship Id="rId707" Type="http://schemas.openxmlformats.org/officeDocument/2006/relationships/image" Target="../media/image1022.png"/><Relationship Id="rId914" Type="http://schemas.openxmlformats.org/officeDocument/2006/relationships/customXml" Target="../ink/ink1370.xml"/><Relationship Id="rId43" Type="http://schemas.openxmlformats.org/officeDocument/2006/relationships/image" Target="../media/image690.png"/><Relationship Id="rId139" Type="http://schemas.openxmlformats.org/officeDocument/2006/relationships/image" Target="../media/image738.png"/><Relationship Id="rId346" Type="http://schemas.openxmlformats.org/officeDocument/2006/relationships/customXml" Target="../ink/ink1086.xml"/><Relationship Id="rId553" Type="http://schemas.openxmlformats.org/officeDocument/2006/relationships/image" Target="../media/image945.png"/><Relationship Id="rId760" Type="http://schemas.openxmlformats.org/officeDocument/2006/relationships/customXml" Target="../ink/ink1293.xml"/><Relationship Id="rId192" Type="http://schemas.openxmlformats.org/officeDocument/2006/relationships/customXml" Target="../ink/ink1009.xml"/><Relationship Id="rId206" Type="http://schemas.openxmlformats.org/officeDocument/2006/relationships/customXml" Target="../ink/ink1016.xml"/><Relationship Id="rId413" Type="http://schemas.openxmlformats.org/officeDocument/2006/relationships/image" Target="../media/image875.png"/><Relationship Id="rId858" Type="http://schemas.openxmlformats.org/officeDocument/2006/relationships/customXml" Target="../ink/ink1342.xml"/><Relationship Id="rId497" Type="http://schemas.openxmlformats.org/officeDocument/2006/relationships/image" Target="../media/image917.png"/><Relationship Id="rId620" Type="http://schemas.openxmlformats.org/officeDocument/2006/relationships/customXml" Target="../ink/ink1223.xml"/><Relationship Id="rId718" Type="http://schemas.openxmlformats.org/officeDocument/2006/relationships/customXml" Target="../ink/ink1272.xml"/><Relationship Id="rId925" Type="http://schemas.openxmlformats.org/officeDocument/2006/relationships/image" Target="../media/image1132.png"/><Relationship Id="rId357" Type="http://schemas.openxmlformats.org/officeDocument/2006/relationships/image" Target="../media/image847.png"/><Relationship Id="rId54" Type="http://schemas.openxmlformats.org/officeDocument/2006/relationships/customXml" Target="../ink/ink940.xml"/><Relationship Id="rId217" Type="http://schemas.openxmlformats.org/officeDocument/2006/relationships/image" Target="../media/image777.png"/><Relationship Id="rId564" Type="http://schemas.openxmlformats.org/officeDocument/2006/relationships/customXml" Target="../ink/ink1195.xml"/><Relationship Id="rId771" Type="http://schemas.openxmlformats.org/officeDocument/2006/relationships/image" Target="../media/image1055.png"/><Relationship Id="rId869" Type="http://schemas.openxmlformats.org/officeDocument/2006/relationships/image" Target="../media/image1104.png"/><Relationship Id="rId424" Type="http://schemas.openxmlformats.org/officeDocument/2006/relationships/customXml" Target="../ink/ink1125.xml"/><Relationship Id="rId631" Type="http://schemas.openxmlformats.org/officeDocument/2006/relationships/image" Target="../media/image984.png"/><Relationship Id="rId729" Type="http://schemas.openxmlformats.org/officeDocument/2006/relationships/image" Target="../media/image1033.png"/><Relationship Id="rId270" Type="http://schemas.openxmlformats.org/officeDocument/2006/relationships/customXml" Target="../ink/ink1048.xml"/><Relationship Id="rId936" Type="http://schemas.openxmlformats.org/officeDocument/2006/relationships/customXml" Target="../ink/ink1381.xml"/><Relationship Id="rId65" Type="http://schemas.openxmlformats.org/officeDocument/2006/relationships/image" Target="../media/image701.png"/><Relationship Id="rId130" Type="http://schemas.openxmlformats.org/officeDocument/2006/relationships/customXml" Target="../ink/ink978.xml"/><Relationship Id="rId368" Type="http://schemas.openxmlformats.org/officeDocument/2006/relationships/customXml" Target="../ink/ink1097.xml"/><Relationship Id="rId575" Type="http://schemas.openxmlformats.org/officeDocument/2006/relationships/image" Target="../media/image956.png"/><Relationship Id="rId782" Type="http://schemas.openxmlformats.org/officeDocument/2006/relationships/customXml" Target="../ink/ink1304.xml"/><Relationship Id="rId228" Type="http://schemas.openxmlformats.org/officeDocument/2006/relationships/customXml" Target="../ink/ink1027.xml"/><Relationship Id="rId435" Type="http://schemas.openxmlformats.org/officeDocument/2006/relationships/image" Target="../media/image886.png"/><Relationship Id="rId642" Type="http://schemas.openxmlformats.org/officeDocument/2006/relationships/customXml" Target="../ink/ink1234.xml"/><Relationship Id="rId281" Type="http://schemas.openxmlformats.org/officeDocument/2006/relationships/image" Target="../media/image809.png"/><Relationship Id="rId502" Type="http://schemas.openxmlformats.org/officeDocument/2006/relationships/customXml" Target="../ink/ink1164.xml"/><Relationship Id="rId947" Type="http://schemas.openxmlformats.org/officeDocument/2006/relationships/image" Target="../media/image1143.png"/><Relationship Id="rId76" Type="http://schemas.openxmlformats.org/officeDocument/2006/relationships/customXml" Target="../ink/ink951.xml"/><Relationship Id="rId141" Type="http://schemas.openxmlformats.org/officeDocument/2006/relationships/image" Target="../media/image739.png"/><Relationship Id="rId379" Type="http://schemas.openxmlformats.org/officeDocument/2006/relationships/image" Target="../media/image858.png"/><Relationship Id="rId586" Type="http://schemas.openxmlformats.org/officeDocument/2006/relationships/customXml" Target="../ink/ink1206.xml"/><Relationship Id="rId793" Type="http://schemas.openxmlformats.org/officeDocument/2006/relationships/image" Target="../media/image1066.png"/><Relationship Id="rId807" Type="http://schemas.openxmlformats.org/officeDocument/2006/relationships/image" Target="../media/image1073.png"/><Relationship Id="rId7" Type="http://schemas.openxmlformats.org/officeDocument/2006/relationships/image" Target="../media/image672.png"/><Relationship Id="rId239" Type="http://schemas.openxmlformats.org/officeDocument/2006/relationships/image" Target="../media/image788.png"/><Relationship Id="rId446" Type="http://schemas.openxmlformats.org/officeDocument/2006/relationships/customXml" Target="../ink/ink1136.xml"/><Relationship Id="rId653" Type="http://schemas.openxmlformats.org/officeDocument/2006/relationships/image" Target="../media/image995.png"/><Relationship Id="rId292" Type="http://schemas.openxmlformats.org/officeDocument/2006/relationships/customXml" Target="../ink/ink1059.xml"/><Relationship Id="rId306" Type="http://schemas.openxmlformats.org/officeDocument/2006/relationships/customXml" Target="../ink/ink1066.xml"/><Relationship Id="rId860" Type="http://schemas.openxmlformats.org/officeDocument/2006/relationships/customXml" Target="../ink/ink1343.xml"/><Relationship Id="rId958" Type="http://schemas.openxmlformats.org/officeDocument/2006/relationships/customXml" Target="../ink/ink1392.xml"/><Relationship Id="rId87" Type="http://schemas.openxmlformats.org/officeDocument/2006/relationships/image" Target="../media/image712.png"/><Relationship Id="rId513" Type="http://schemas.openxmlformats.org/officeDocument/2006/relationships/image" Target="../media/image925.png"/><Relationship Id="rId597" Type="http://schemas.openxmlformats.org/officeDocument/2006/relationships/image" Target="../media/image967.png"/><Relationship Id="rId720" Type="http://schemas.openxmlformats.org/officeDocument/2006/relationships/customXml" Target="../ink/ink1273.xml"/><Relationship Id="rId818" Type="http://schemas.openxmlformats.org/officeDocument/2006/relationships/customXml" Target="../ink/ink1322.xml"/><Relationship Id="rId152" Type="http://schemas.openxmlformats.org/officeDocument/2006/relationships/customXml" Target="../ink/ink989.xml"/><Relationship Id="rId457" Type="http://schemas.openxmlformats.org/officeDocument/2006/relationships/image" Target="../media/image897.png"/><Relationship Id="rId664" Type="http://schemas.openxmlformats.org/officeDocument/2006/relationships/customXml" Target="../ink/ink1245.xml"/><Relationship Id="rId871" Type="http://schemas.openxmlformats.org/officeDocument/2006/relationships/image" Target="../media/image1105.png"/><Relationship Id="rId14" Type="http://schemas.openxmlformats.org/officeDocument/2006/relationships/customXml" Target="../ink/ink920.xml"/><Relationship Id="rId317" Type="http://schemas.openxmlformats.org/officeDocument/2006/relationships/image" Target="../media/image827.png"/><Relationship Id="rId524" Type="http://schemas.openxmlformats.org/officeDocument/2006/relationships/customXml" Target="../ink/ink1175.xml"/><Relationship Id="rId731" Type="http://schemas.openxmlformats.org/officeDocument/2006/relationships/image" Target="../media/image1034.png"/><Relationship Id="rId98" Type="http://schemas.openxmlformats.org/officeDocument/2006/relationships/customXml" Target="../ink/ink962.xml"/><Relationship Id="rId163" Type="http://schemas.openxmlformats.org/officeDocument/2006/relationships/image" Target="../media/image750.png"/><Relationship Id="rId370" Type="http://schemas.openxmlformats.org/officeDocument/2006/relationships/customXml" Target="../ink/ink1098.xml"/><Relationship Id="rId829" Type="http://schemas.openxmlformats.org/officeDocument/2006/relationships/image" Target="../media/image1084.png"/><Relationship Id="rId230" Type="http://schemas.openxmlformats.org/officeDocument/2006/relationships/customXml" Target="../ink/ink1028.xml"/><Relationship Id="rId468" Type="http://schemas.openxmlformats.org/officeDocument/2006/relationships/customXml" Target="../ink/ink1147.xml"/><Relationship Id="rId675" Type="http://schemas.openxmlformats.org/officeDocument/2006/relationships/image" Target="../media/image1006.png"/><Relationship Id="rId882" Type="http://schemas.openxmlformats.org/officeDocument/2006/relationships/customXml" Target="../ink/ink1354.xml"/><Relationship Id="rId25" Type="http://schemas.openxmlformats.org/officeDocument/2006/relationships/image" Target="../media/image681.png"/><Relationship Id="rId328" Type="http://schemas.openxmlformats.org/officeDocument/2006/relationships/customXml" Target="../ink/ink1077.xml"/><Relationship Id="rId535" Type="http://schemas.openxmlformats.org/officeDocument/2006/relationships/image" Target="../media/image936.png"/><Relationship Id="rId742" Type="http://schemas.openxmlformats.org/officeDocument/2006/relationships/customXml" Target="../ink/ink1284.xml"/><Relationship Id="rId174" Type="http://schemas.openxmlformats.org/officeDocument/2006/relationships/customXml" Target="../ink/ink1000.xml"/><Relationship Id="rId381" Type="http://schemas.openxmlformats.org/officeDocument/2006/relationships/image" Target="../media/image859.png"/><Relationship Id="rId602" Type="http://schemas.openxmlformats.org/officeDocument/2006/relationships/customXml" Target="../ink/ink1214.xml"/><Relationship Id="rId241" Type="http://schemas.openxmlformats.org/officeDocument/2006/relationships/image" Target="../media/image789.png"/><Relationship Id="rId479" Type="http://schemas.openxmlformats.org/officeDocument/2006/relationships/image" Target="../media/image908.png"/><Relationship Id="rId686" Type="http://schemas.openxmlformats.org/officeDocument/2006/relationships/customXml" Target="../ink/ink1256.xml"/><Relationship Id="rId893" Type="http://schemas.openxmlformats.org/officeDocument/2006/relationships/image" Target="../media/image1116.png"/><Relationship Id="rId907" Type="http://schemas.openxmlformats.org/officeDocument/2006/relationships/image" Target="../media/image1123.png"/><Relationship Id="rId36" Type="http://schemas.openxmlformats.org/officeDocument/2006/relationships/customXml" Target="../ink/ink931.xml"/><Relationship Id="rId339" Type="http://schemas.openxmlformats.org/officeDocument/2006/relationships/image" Target="../media/image838.png"/><Relationship Id="rId546" Type="http://schemas.openxmlformats.org/officeDocument/2006/relationships/customXml" Target="../ink/ink1186.xml"/><Relationship Id="rId753" Type="http://schemas.openxmlformats.org/officeDocument/2006/relationships/image" Target="../media/image1046.png"/><Relationship Id="rId101" Type="http://schemas.openxmlformats.org/officeDocument/2006/relationships/image" Target="../media/image719.png"/><Relationship Id="rId185" Type="http://schemas.openxmlformats.org/officeDocument/2006/relationships/image" Target="../media/image761.png"/><Relationship Id="rId406" Type="http://schemas.openxmlformats.org/officeDocument/2006/relationships/customXml" Target="../ink/ink1116.xml"/><Relationship Id="rId392" Type="http://schemas.openxmlformats.org/officeDocument/2006/relationships/customXml" Target="../ink/ink1109.xml"/><Relationship Id="rId613" Type="http://schemas.openxmlformats.org/officeDocument/2006/relationships/image" Target="../media/image975.png"/><Relationship Id="rId697" Type="http://schemas.openxmlformats.org/officeDocument/2006/relationships/image" Target="../media/image1017.png"/><Relationship Id="rId820" Type="http://schemas.openxmlformats.org/officeDocument/2006/relationships/customXml" Target="../ink/ink1323.xml"/><Relationship Id="rId918" Type="http://schemas.openxmlformats.org/officeDocument/2006/relationships/customXml" Target="../ink/ink1372.xml"/><Relationship Id="rId252" Type="http://schemas.openxmlformats.org/officeDocument/2006/relationships/customXml" Target="../ink/ink1039.xml"/><Relationship Id="rId47" Type="http://schemas.openxmlformats.org/officeDocument/2006/relationships/image" Target="../media/image692.png"/><Relationship Id="rId112" Type="http://schemas.openxmlformats.org/officeDocument/2006/relationships/customXml" Target="../ink/ink969.xml"/><Relationship Id="rId557" Type="http://schemas.openxmlformats.org/officeDocument/2006/relationships/image" Target="../media/image947.png"/><Relationship Id="rId764" Type="http://schemas.openxmlformats.org/officeDocument/2006/relationships/customXml" Target="../ink/ink1295.xml"/><Relationship Id="rId196" Type="http://schemas.openxmlformats.org/officeDocument/2006/relationships/customXml" Target="../ink/ink1011.xml"/><Relationship Id="rId417" Type="http://schemas.openxmlformats.org/officeDocument/2006/relationships/image" Target="../media/image877.png"/><Relationship Id="rId624" Type="http://schemas.openxmlformats.org/officeDocument/2006/relationships/customXml" Target="../ink/ink1225.xml"/><Relationship Id="rId831" Type="http://schemas.openxmlformats.org/officeDocument/2006/relationships/image" Target="../media/image1085.png"/><Relationship Id="rId263" Type="http://schemas.openxmlformats.org/officeDocument/2006/relationships/image" Target="../media/image800.png"/><Relationship Id="rId470" Type="http://schemas.openxmlformats.org/officeDocument/2006/relationships/customXml" Target="../ink/ink1148.xml"/><Relationship Id="rId929" Type="http://schemas.openxmlformats.org/officeDocument/2006/relationships/image" Target="../media/image1134.png"/><Relationship Id="rId58" Type="http://schemas.openxmlformats.org/officeDocument/2006/relationships/customXml" Target="../ink/ink942.xml"/><Relationship Id="rId123" Type="http://schemas.openxmlformats.org/officeDocument/2006/relationships/image" Target="../media/image730.png"/><Relationship Id="rId330" Type="http://schemas.openxmlformats.org/officeDocument/2006/relationships/customXml" Target="../ink/ink1078.xml"/><Relationship Id="rId568" Type="http://schemas.openxmlformats.org/officeDocument/2006/relationships/customXml" Target="../ink/ink1197.xml"/><Relationship Id="rId775" Type="http://schemas.openxmlformats.org/officeDocument/2006/relationships/image" Target="../media/image1057.png"/><Relationship Id="rId428" Type="http://schemas.openxmlformats.org/officeDocument/2006/relationships/customXml" Target="../ink/ink1127.xml"/><Relationship Id="rId635" Type="http://schemas.openxmlformats.org/officeDocument/2006/relationships/image" Target="../media/image986.png"/><Relationship Id="rId842" Type="http://schemas.openxmlformats.org/officeDocument/2006/relationships/customXml" Target="../ink/ink1334.xml"/><Relationship Id="rId274" Type="http://schemas.openxmlformats.org/officeDocument/2006/relationships/customXml" Target="../ink/ink1050.xml"/><Relationship Id="rId481" Type="http://schemas.openxmlformats.org/officeDocument/2006/relationships/image" Target="../media/image909.png"/><Relationship Id="rId702" Type="http://schemas.openxmlformats.org/officeDocument/2006/relationships/customXml" Target="../ink/ink1264.xml"/><Relationship Id="rId69" Type="http://schemas.openxmlformats.org/officeDocument/2006/relationships/image" Target="../media/image703.png"/><Relationship Id="rId134" Type="http://schemas.openxmlformats.org/officeDocument/2006/relationships/customXml" Target="../ink/ink980.xml"/><Relationship Id="rId579" Type="http://schemas.openxmlformats.org/officeDocument/2006/relationships/image" Target="../media/image958.png"/><Relationship Id="rId786" Type="http://schemas.openxmlformats.org/officeDocument/2006/relationships/customXml" Target="../ink/ink1306.xml"/><Relationship Id="rId341" Type="http://schemas.openxmlformats.org/officeDocument/2006/relationships/image" Target="../media/image839.png"/><Relationship Id="rId439" Type="http://schemas.openxmlformats.org/officeDocument/2006/relationships/image" Target="../media/image888.png"/><Relationship Id="rId646" Type="http://schemas.openxmlformats.org/officeDocument/2006/relationships/customXml" Target="../ink/ink1236.xml"/><Relationship Id="rId201" Type="http://schemas.openxmlformats.org/officeDocument/2006/relationships/image" Target="../media/image769.png"/><Relationship Id="rId285" Type="http://schemas.openxmlformats.org/officeDocument/2006/relationships/image" Target="../media/image811.png"/><Relationship Id="rId506" Type="http://schemas.openxmlformats.org/officeDocument/2006/relationships/customXml" Target="../ink/ink1166.xml"/><Relationship Id="rId853" Type="http://schemas.openxmlformats.org/officeDocument/2006/relationships/image" Target="../media/image1096.png"/><Relationship Id="rId492" Type="http://schemas.openxmlformats.org/officeDocument/2006/relationships/customXml" Target="../ink/ink1159.xml"/><Relationship Id="rId713" Type="http://schemas.openxmlformats.org/officeDocument/2006/relationships/image" Target="../media/image1025.png"/><Relationship Id="rId797" Type="http://schemas.openxmlformats.org/officeDocument/2006/relationships/image" Target="../media/image1068.png"/><Relationship Id="rId920" Type="http://schemas.openxmlformats.org/officeDocument/2006/relationships/customXml" Target="../ink/ink1373.xml"/><Relationship Id="rId145" Type="http://schemas.openxmlformats.org/officeDocument/2006/relationships/image" Target="../media/image741.png"/><Relationship Id="rId352" Type="http://schemas.openxmlformats.org/officeDocument/2006/relationships/customXml" Target="../ink/ink1089.xml"/><Relationship Id="rId212" Type="http://schemas.openxmlformats.org/officeDocument/2006/relationships/customXml" Target="../ink/ink1019.xml"/><Relationship Id="rId657" Type="http://schemas.openxmlformats.org/officeDocument/2006/relationships/image" Target="../media/image997.png"/><Relationship Id="rId864" Type="http://schemas.openxmlformats.org/officeDocument/2006/relationships/customXml" Target="../ink/ink1345.xml"/><Relationship Id="rId296" Type="http://schemas.openxmlformats.org/officeDocument/2006/relationships/customXml" Target="../ink/ink1061.xml"/><Relationship Id="rId517" Type="http://schemas.openxmlformats.org/officeDocument/2006/relationships/image" Target="../media/image927.png"/><Relationship Id="rId724" Type="http://schemas.openxmlformats.org/officeDocument/2006/relationships/customXml" Target="../ink/ink1275.xml"/><Relationship Id="rId931" Type="http://schemas.openxmlformats.org/officeDocument/2006/relationships/image" Target="../media/image1135.png"/><Relationship Id="rId60" Type="http://schemas.openxmlformats.org/officeDocument/2006/relationships/customXml" Target="../ink/ink943.xml"/><Relationship Id="rId156" Type="http://schemas.openxmlformats.org/officeDocument/2006/relationships/customXml" Target="../ink/ink991.xml"/><Relationship Id="rId363" Type="http://schemas.openxmlformats.org/officeDocument/2006/relationships/image" Target="../media/image850.png"/><Relationship Id="rId570" Type="http://schemas.openxmlformats.org/officeDocument/2006/relationships/customXml" Target="../ink/ink1198.xml"/><Relationship Id="rId223" Type="http://schemas.openxmlformats.org/officeDocument/2006/relationships/image" Target="../media/image780.png"/><Relationship Id="rId430" Type="http://schemas.openxmlformats.org/officeDocument/2006/relationships/customXml" Target="../ink/ink1128.xml"/><Relationship Id="rId668" Type="http://schemas.openxmlformats.org/officeDocument/2006/relationships/customXml" Target="../ink/ink1247.xml"/><Relationship Id="rId875" Type="http://schemas.openxmlformats.org/officeDocument/2006/relationships/image" Target="../media/image1107.png"/><Relationship Id="rId18" Type="http://schemas.openxmlformats.org/officeDocument/2006/relationships/customXml" Target="../ink/ink922.xml"/><Relationship Id="rId528" Type="http://schemas.openxmlformats.org/officeDocument/2006/relationships/customXml" Target="../ink/ink1177.xml"/><Relationship Id="rId735" Type="http://schemas.openxmlformats.org/officeDocument/2006/relationships/image" Target="../media/image1036.png"/><Relationship Id="rId942" Type="http://schemas.openxmlformats.org/officeDocument/2006/relationships/customXml" Target="../ink/ink1384.xml"/><Relationship Id="rId167" Type="http://schemas.openxmlformats.org/officeDocument/2006/relationships/image" Target="../media/image752.png"/><Relationship Id="rId374" Type="http://schemas.openxmlformats.org/officeDocument/2006/relationships/customXml" Target="../ink/ink1100.xml"/><Relationship Id="rId581" Type="http://schemas.openxmlformats.org/officeDocument/2006/relationships/image" Target="../media/image959.png"/><Relationship Id="rId71" Type="http://schemas.openxmlformats.org/officeDocument/2006/relationships/image" Target="../media/image704.png"/><Relationship Id="rId234" Type="http://schemas.openxmlformats.org/officeDocument/2006/relationships/customXml" Target="../ink/ink1030.xml"/><Relationship Id="rId679" Type="http://schemas.openxmlformats.org/officeDocument/2006/relationships/image" Target="../media/image1008.png"/><Relationship Id="rId802" Type="http://schemas.openxmlformats.org/officeDocument/2006/relationships/customXml" Target="../ink/ink1314.xml"/><Relationship Id="rId886" Type="http://schemas.openxmlformats.org/officeDocument/2006/relationships/customXml" Target="../ink/ink1356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683.png"/><Relationship Id="rId441" Type="http://schemas.openxmlformats.org/officeDocument/2006/relationships/image" Target="../media/image889.png"/><Relationship Id="rId539" Type="http://schemas.openxmlformats.org/officeDocument/2006/relationships/image" Target="../media/image938.png"/><Relationship Id="rId746" Type="http://schemas.openxmlformats.org/officeDocument/2006/relationships/customXml" Target="../ink/ink1286.xml"/><Relationship Id="rId178" Type="http://schemas.openxmlformats.org/officeDocument/2006/relationships/customXml" Target="../ink/ink1002.xml"/><Relationship Id="rId301" Type="http://schemas.openxmlformats.org/officeDocument/2006/relationships/image" Target="../media/image819.png"/><Relationship Id="rId953" Type="http://schemas.openxmlformats.org/officeDocument/2006/relationships/image" Target="../media/image1146.png"/><Relationship Id="rId82" Type="http://schemas.openxmlformats.org/officeDocument/2006/relationships/customXml" Target="../ink/ink954.xml"/><Relationship Id="rId385" Type="http://schemas.openxmlformats.org/officeDocument/2006/relationships/image" Target="../media/image861.png"/><Relationship Id="rId592" Type="http://schemas.openxmlformats.org/officeDocument/2006/relationships/customXml" Target="../ink/ink1209.xml"/><Relationship Id="rId606" Type="http://schemas.openxmlformats.org/officeDocument/2006/relationships/customXml" Target="../ink/ink1216.xml"/><Relationship Id="rId813" Type="http://schemas.openxmlformats.org/officeDocument/2006/relationships/image" Target="../media/image1076.png"/><Relationship Id="rId245" Type="http://schemas.openxmlformats.org/officeDocument/2006/relationships/image" Target="../media/image791.png"/><Relationship Id="rId452" Type="http://schemas.openxmlformats.org/officeDocument/2006/relationships/customXml" Target="../ink/ink1139.xml"/><Relationship Id="rId897" Type="http://schemas.openxmlformats.org/officeDocument/2006/relationships/image" Target="../media/image1118.png"/><Relationship Id="rId105" Type="http://schemas.openxmlformats.org/officeDocument/2006/relationships/image" Target="../media/image721.png"/><Relationship Id="rId312" Type="http://schemas.openxmlformats.org/officeDocument/2006/relationships/customXml" Target="../ink/ink1069.xml"/><Relationship Id="rId757" Type="http://schemas.openxmlformats.org/officeDocument/2006/relationships/image" Target="../media/image1048.png"/><Relationship Id="rId93" Type="http://schemas.openxmlformats.org/officeDocument/2006/relationships/image" Target="../media/image715.png"/><Relationship Id="rId189" Type="http://schemas.openxmlformats.org/officeDocument/2006/relationships/image" Target="../media/image763.png"/><Relationship Id="rId396" Type="http://schemas.openxmlformats.org/officeDocument/2006/relationships/customXml" Target="../ink/ink1111.xml"/><Relationship Id="rId617" Type="http://schemas.openxmlformats.org/officeDocument/2006/relationships/image" Target="../media/image977.png"/><Relationship Id="rId824" Type="http://schemas.openxmlformats.org/officeDocument/2006/relationships/customXml" Target="../ink/ink1325.xml"/><Relationship Id="rId256" Type="http://schemas.openxmlformats.org/officeDocument/2006/relationships/customXml" Target="../ink/ink1041.xml"/><Relationship Id="rId463" Type="http://schemas.openxmlformats.org/officeDocument/2006/relationships/image" Target="../media/image900.png"/><Relationship Id="rId670" Type="http://schemas.openxmlformats.org/officeDocument/2006/relationships/customXml" Target="../ink/ink1248.xml"/><Relationship Id="rId116" Type="http://schemas.openxmlformats.org/officeDocument/2006/relationships/customXml" Target="../ink/ink971.xml"/><Relationship Id="rId323" Type="http://schemas.openxmlformats.org/officeDocument/2006/relationships/image" Target="../media/image830.png"/><Relationship Id="rId530" Type="http://schemas.openxmlformats.org/officeDocument/2006/relationships/customXml" Target="../ink/ink1178.xml"/><Relationship Id="rId768" Type="http://schemas.openxmlformats.org/officeDocument/2006/relationships/customXml" Target="../ink/ink1297.xml"/><Relationship Id="rId20" Type="http://schemas.openxmlformats.org/officeDocument/2006/relationships/customXml" Target="../ink/ink923.xml"/><Relationship Id="rId628" Type="http://schemas.openxmlformats.org/officeDocument/2006/relationships/customXml" Target="../ink/ink1227.xml"/><Relationship Id="rId835" Type="http://schemas.openxmlformats.org/officeDocument/2006/relationships/image" Target="../media/image1087.png"/><Relationship Id="rId267" Type="http://schemas.openxmlformats.org/officeDocument/2006/relationships/image" Target="../media/image802.png"/><Relationship Id="rId474" Type="http://schemas.openxmlformats.org/officeDocument/2006/relationships/customXml" Target="../ink/ink1150.xml"/><Relationship Id="rId127" Type="http://schemas.openxmlformats.org/officeDocument/2006/relationships/image" Target="../media/image732.png"/><Relationship Id="rId681" Type="http://schemas.openxmlformats.org/officeDocument/2006/relationships/image" Target="../media/image1009.png"/><Relationship Id="rId779" Type="http://schemas.openxmlformats.org/officeDocument/2006/relationships/image" Target="../media/image1059.png"/><Relationship Id="rId902" Type="http://schemas.openxmlformats.org/officeDocument/2006/relationships/customXml" Target="../ink/ink1364.xml"/><Relationship Id="rId31" Type="http://schemas.openxmlformats.org/officeDocument/2006/relationships/image" Target="../media/image684.png"/><Relationship Id="rId334" Type="http://schemas.openxmlformats.org/officeDocument/2006/relationships/customXml" Target="../ink/ink1080.xml"/><Relationship Id="rId541" Type="http://schemas.openxmlformats.org/officeDocument/2006/relationships/image" Target="../media/image939.png"/><Relationship Id="rId639" Type="http://schemas.openxmlformats.org/officeDocument/2006/relationships/image" Target="../media/image988.png"/><Relationship Id="rId180" Type="http://schemas.openxmlformats.org/officeDocument/2006/relationships/customXml" Target="../ink/ink1003.xml"/><Relationship Id="rId278" Type="http://schemas.openxmlformats.org/officeDocument/2006/relationships/customXml" Target="../ink/ink1052.xml"/><Relationship Id="rId401" Type="http://schemas.openxmlformats.org/officeDocument/2006/relationships/image" Target="../media/image869.png"/><Relationship Id="rId846" Type="http://schemas.openxmlformats.org/officeDocument/2006/relationships/customXml" Target="../ink/ink1336.xml"/><Relationship Id="rId485" Type="http://schemas.openxmlformats.org/officeDocument/2006/relationships/image" Target="../media/image911.png"/><Relationship Id="rId692" Type="http://schemas.openxmlformats.org/officeDocument/2006/relationships/customXml" Target="../ink/ink1259.xml"/><Relationship Id="rId706" Type="http://schemas.openxmlformats.org/officeDocument/2006/relationships/customXml" Target="../ink/ink1266.xml"/><Relationship Id="rId913" Type="http://schemas.openxmlformats.org/officeDocument/2006/relationships/image" Target="../media/image1126.png"/><Relationship Id="rId42" Type="http://schemas.openxmlformats.org/officeDocument/2006/relationships/customXml" Target="../ink/ink934.xml"/><Relationship Id="rId138" Type="http://schemas.openxmlformats.org/officeDocument/2006/relationships/customXml" Target="../ink/ink982.xml"/><Relationship Id="rId345" Type="http://schemas.openxmlformats.org/officeDocument/2006/relationships/image" Target="../media/image841.png"/><Relationship Id="rId552" Type="http://schemas.openxmlformats.org/officeDocument/2006/relationships/customXml" Target="../ink/ink1189.xml"/><Relationship Id="rId191" Type="http://schemas.openxmlformats.org/officeDocument/2006/relationships/image" Target="../media/image764.png"/><Relationship Id="rId205" Type="http://schemas.openxmlformats.org/officeDocument/2006/relationships/image" Target="../media/image771.png"/><Relationship Id="rId412" Type="http://schemas.openxmlformats.org/officeDocument/2006/relationships/customXml" Target="../ink/ink1119.xml"/><Relationship Id="rId857" Type="http://schemas.openxmlformats.org/officeDocument/2006/relationships/image" Target="../media/image1098.png"/><Relationship Id="rId289" Type="http://schemas.openxmlformats.org/officeDocument/2006/relationships/image" Target="../media/image813.png"/><Relationship Id="rId496" Type="http://schemas.openxmlformats.org/officeDocument/2006/relationships/customXml" Target="../ink/ink1161.xml"/><Relationship Id="rId717" Type="http://schemas.openxmlformats.org/officeDocument/2006/relationships/image" Target="../media/image1027.png"/><Relationship Id="rId924" Type="http://schemas.openxmlformats.org/officeDocument/2006/relationships/customXml" Target="../ink/ink1375.xml"/><Relationship Id="rId53" Type="http://schemas.openxmlformats.org/officeDocument/2006/relationships/image" Target="../media/image695.png"/><Relationship Id="rId149" Type="http://schemas.openxmlformats.org/officeDocument/2006/relationships/image" Target="../media/image743.png"/><Relationship Id="rId356" Type="http://schemas.openxmlformats.org/officeDocument/2006/relationships/customXml" Target="../ink/ink1091.xml"/><Relationship Id="rId563" Type="http://schemas.openxmlformats.org/officeDocument/2006/relationships/image" Target="../media/image950.png"/><Relationship Id="rId770" Type="http://schemas.openxmlformats.org/officeDocument/2006/relationships/customXml" Target="../ink/ink1298.xml"/><Relationship Id="rId216" Type="http://schemas.openxmlformats.org/officeDocument/2006/relationships/customXml" Target="../ink/ink1021.xml"/><Relationship Id="rId423" Type="http://schemas.openxmlformats.org/officeDocument/2006/relationships/image" Target="../media/image880.png"/><Relationship Id="rId868" Type="http://schemas.openxmlformats.org/officeDocument/2006/relationships/customXml" Target="../ink/ink1347.xml"/><Relationship Id="rId630" Type="http://schemas.openxmlformats.org/officeDocument/2006/relationships/customXml" Target="../ink/ink1228.xml"/><Relationship Id="rId728" Type="http://schemas.openxmlformats.org/officeDocument/2006/relationships/customXml" Target="../ink/ink1277.xml"/><Relationship Id="rId935" Type="http://schemas.openxmlformats.org/officeDocument/2006/relationships/image" Target="../media/image1137.png"/><Relationship Id="rId64" Type="http://schemas.openxmlformats.org/officeDocument/2006/relationships/customXml" Target="../ink/ink945.xml"/><Relationship Id="rId367" Type="http://schemas.openxmlformats.org/officeDocument/2006/relationships/image" Target="../media/image852.png"/><Relationship Id="rId574" Type="http://schemas.openxmlformats.org/officeDocument/2006/relationships/customXml" Target="../ink/ink1200.xml"/><Relationship Id="rId227" Type="http://schemas.openxmlformats.org/officeDocument/2006/relationships/image" Target="../media/image782.png"/><Relationship Id="rId781" Type="http://schemas.openxmlformats.org/officeDocument/2006/relationships/image" Target="../media/image1060.png"/><Relationship Id="rId879" Type="http://schemas.openxmlformats.org/officeDocument/2006/relationships/image" Target="../media/image1109.png"/><Relationship Id="rId434" Type="http://schemas.openxmlformats.org/officeDocument/2006/relationships/customXml" Target="../ink/ink1130.xml"/><Relationship Id="rId641" Type="http://schemas.openxmlformats.org/officeDocument/2006/relationships/image" Target="../media/image989.png"/><Relationship Id="rId739" Type="http://schemas.openxmlformats.org/officeDocument/2006/relationships/image" Target="../media/image1038.png"/><Relationship Id="rId280" Type="http://schemas.openxmlformats.org/officeDocument/2006/relationships/customXml" Target="../ink/ink1053.xml"/><Relationship Id="rId501" Type="http://schemas.openxmlformats.org/officeDocument/2006/relationships/image" Target="../media/image919.png"/><Relationship Id="rId946" Type="http://schemas.openxmlformats.org/officeDocument/2006/relationships/customXml" Target="../ink/ink1386.xml"/><Relationship Id="rId75" Type="http://schemas.openxmlformats.org/officeDocument/2006/relationships/image" Target="../media/image706.png"/><Relationship Id="rId140" Type="http://schemas.openxmlformats.org/officeDocument/2006/relationships/customXml" Target="../ink/ink983.xml"/><Relationship Id="rId378" Type="http://schemas.openxmlformats.org/officeDocument/2006/relationships/customXml" Target="../ink/ink1102.xml"/><Relationship Id="rId585" Type="http://schemas.openxmlformats.org/officeDocument/2006/relationships/image" Target="../media/image961.png"/><Relationship Id="rId792" Type="http://schemas.openxmlformats.org/officeDocument/2006/relationships/customXml" Target="../ink/ink1309.xml"/><Relationship Id="rId806" Type="http://schemas.openxmlformats.org/officeDocument/2006/relationships/customXml" Target="../ink/ink1316.xml"/><Relationship Id="rId6" Type="http://schemas.openxmlformats.org/officeDocument/2006/relationships/customXml" Target="../ink/ink916.xml"/><Relationship Id="rId238" Type="http://schemas.openxmlformats.org/officeDocument/2006/relationships/customXml" Target="../ink/ink1032.xml"/><Relationship Id="rId445" Type="http://schemas.openxmlformats.org/officeDocument/2006/relationships/image" Target="../media/image891.png"/><Relationship Id="rId652" Type="http://schemas.openxmlformats.org/officeDocument/2006/relationships/customXml" Target="../ink/ink1239.xml"/><Relationship Id="rId291" Type="http://schemas.openxmlformats.org/officeDocument/2006/relationships/image" Target="../media/image814.png"/><Relationship Id="rId305" Type="http://schemas.openxmlformats.org/officeDocument/2006/relationships/image" Target="../media/image821.png"/><Relationship Id="rId512" Type="http://schemas.openxmlformats.org/officeDocument/2006/relationships/customXml" Target="../ink/ink1169.xml"/><Relationship Id="rId957" Type="http://schemas.openxmlformats.org/officeDocument/2006/relationships/image" Target="../media/image1148.png"/><Relationship Id="rId86" Type="http://schemas.openxmlformats.org/officeDocument/2006/relationships/customXml" Target="../ink/ink956.xml"/><Relationship Id="rId151" Type="http://schemas.openxmlformats.org/officeDocument/2006/relationships/image" Target="../media/image744.png"/><Relationship Id="rId389" Type="http://schemas.openxmlformats.org/officeDocument/2006/relationships/image" Target="../media/image863.png"/><Relationship Id="rId596" Type="http://schemas.openxmlformats.org/officeDocument/2006/relationships/customXml" Target="../ink/ink1211.xml"/><Relationship Id="rId817" Type="http://schemas.openxmlformats.org/officeDocument/2006/relationships/image" Target="../media/image1078.png"/><Relationship Id="rId249" Type="http://schemas.openxmlformats.org/officeDocument/2006/relationships/image" Target="../media/image793.png"/><Relationship Id="rId456" Type="http://schemas.openxmlformats.org/officeDocument/2006/relationships/customXml" Target="../ink/ink1141.xml"/><Relationship Id="rId663" Type="http://schemas.openxmlformats.org/officeDocument/2006/relationships/image" Target="../media/image1000.png"/><Relationship Id="rId870" Type="http://schemas.openxmlformats.org/officeDocument/2006/relationships/customXml" Target="../ink/ink1348.xml"/><Relationship Id="rId13" Type="http://schemas.openxmlformats.org/officeDocument/2006/relationships/image" Target="../media/image675.png"/><Relationship Id="rId109" Type="http://schemas.openxmlformats.org/officeDocument/2006/relationships/image" Target="../media/image723.png"/><Relationship Id="rId316" Type="http://schemas.openxmlformats.org/officeDocument/2006/relationships/customXml" Target="../ink/ink1071.xml"/><Relationship Id="rId523" Type="http://schemas.openxmlformats.org/officeDocument/2006/relationships/image" Target="../media/image930.png"/><Relationship Id="rId97" Type="http://schemas.openxmlformats.org/officeDocument/2006/relationships/image" Target="../media/image717.png"/><Relationship Id="rId730" Type="http://schemas.openxmlformats.org/officeDocument/2006/relationships/customXml" Target="../ink/ink1278.xml"/><Relationship Id="rId828" Type="http://schemas.openxmlformats.org/officeDocument/2006/relationships/customXml" Target="../ink/ink1327.xml"/><Relationship Id="rId162" Type="http://schemas.openxmlformats.org/officeDocument/2006/relationships/customXml" Target="../ink/ink994.xml"/><Relationship Id="rId467" Type="http://schemas.openxmlformats.org/officeDocument/2006/relationships/image" Target="../media/image902.png"/><Relationship Id="rId674" Type="http://schemas.openxmlformats.org/officeDocument/2006/relationships/customXml" Target="../ink/ink1250.xml"/><Relationship Id="rId881" Type="http://schemas.openxmlformats.org/officeDocument/2006/relationships/image" Target="../media/image1110.png"/><Relationship Id="rId24" Type="http://schemas.openxmlformats.org/officeDocument/2006/relationships/customXml" Target="../ink/ink925.xml"/><Relationship Id="rId327" Type="http://schemas.openxmlformats.org/officeDocument/2006/relationships/image" Target="../media/image832.png"/><Relationship Id="rId534" Type="http://schemas.openxmlformats.org/officeDocument/2006/relationships/customXml" Target="../ink/ink1180.xml"/><Relationship Id="rId741" Type="http://schemas.openxmlformats.org/officeDocument/2006/relationships/image" Target="../media/image1039.png"/><Relationship Id="rId839" Type="http://schemas.openxmlformats.org/officeDocument/2006/relationships/image" Target="../media/image1089.png"/><Relationship Id="rId173" Type="http://schemas.openxmlformats.org/officeDocument/2006/relationships/image" Target="../media/image755.png"/><Relationship Id="rId380" Type="http://schemas.openxmlformats.org/officeDocument/2006/relationships/customXml" Target="../ink/ink1103.xml"/><Relationship Id="rId601" Type="http://schemas.openxmlformats.org/officeDocument/2006/relationships/image" Target="../media/image969.png"/><Relationship Id="rId240" Type="http://schemas.openxmlformats.org/officeDocument/2006/relationships/customXml" Target="../ink/ink1033.xml"/><Relationship Id="rId478" Type="http://schemas.openxmlformats.org/officeDocument/2006/relationships/customXml" Target="../ink/ink1152.xml"/><Relationship Id="rId685" Type="http://schemas.openxmlformats.org/officeDocument/2006/relationships/image" Target="../media/image1011.png"/><Relationship Id="rId892" Type="http://schemas.openxmlformats.org/officeDocument/2006/relationships/customXml" Target="../ink/ink1359.xml"/><Relationship Id="rId906" Type="http://schemas.openxmlformats.org/officeDocument/2006/relationships/customXml" Target="../ink/ink1366.xml"/><Relationship Id="rId35" Type="http://schemas.openxmlformats.org/officeDocument/2006/relationships/image" Target="../media/image686.png"/><Relationship Id="rId100" Type="http://schemas.openxmlformats.org/officeDocument/2006/relationships/customXml" Target="../ink/ink963.xml"/><Relationship Id="rId338" Type="http://schemas.openxmlformats.org/officeDocument/2006/relationships/customXml" Target="../ink/ink1082.xml"/><Relationship Id="rId545" Type="http://schemas.openxmlformats.org/officeDocument/2006/relationships/image" Target="../media/image941.png"/><Relationship Id="rId752" Type="http://schemas.openxmlformats.org/officeDocument/2006/relationships/customXml" Target="../ink/ink1289.xml"/><Relationship Id="rId184" Type="http://schemas.openxmlformats.org/officeDocument/2006/relationships/customXml" Target="../ink/ink1005.xml"/><Relationship Id="rId391" Type="http://schemas.openxmlformats.org/officeDocument/2006/relationships/image" Target="../media/image864.png"/><Relationship Id="rId405" Type="http://schemas.openxmlformats.org/officeDocument/2006/relationships/image" Target="../media/image871.png"/><Relationship Id="rId612" Type="http://schemas.openxmlformats.org/officeDocument/2006/relationships/customXml" Target="../ink/ink1219.xml"/><Relationship Id="rId251" Type="http://schemas.openxmlformats.org/officeDocument/2006/relationships/image" Target="../media/image794.png"/><Relationship Id="rId489" Type="http://schemas.openxmlformats.org/officeDocument/2006/relationships/image" Target="../media/image913.png"/><Relationship Id="rId696" Type="http://schemas.openxmlformats.org/officeDocument/2006/relationships/customXml" Target="../ink/ink1261.xml"/><Relationship Id="rId917" Type="http://schemas.openxmlformats.org/officeDocument/2006/relationships/image" Target="../media/image1128.png"/><Relationship Id="rId46" Type="http://schemas.openxmlformats.org/officeDocument/2006/relationships/customXml" Target="../ink/ink936.xml"/><Relationship Id="rId349" Type="http://schemas.openxmlformats.org/officeDocument/2006/relationships/image" Target="../media/image843.png"/><Relationship Id="rId556" Type="http://schemas.openxmlformats.org/officeDocument/2006/relationships/customXml" Target="../ink/ink1191.xml"/><Relationship Id="rId763" Type="http://schemas.openxmlformats.org/officeDocument/2006/relationships/image" Target="../media/image1051.png"/><Relationship Id="rId111" Type="http://schemas.openxmlformats.org/officeDocument/2006/relationships/image" Target="../media/image724.png"/><Relationship Id="rId195" Type="http://schemas.openxmlformats.org/officeDocument/2006/relationships/image" Target="../media/image766.png"/><Relationship Id="rId209" Type="http://schemas.openxmlformats.org/officeDocument/2006/relationships/image" Target="../media/image773.png"/><Relationship Id="rId416" Type="http://schemas.openxmlformats.org/officeDocument/2006/relationships/customXml" Target="../ink/ink1121.xml"/><Relationship Id="rId623" Type="http://schemas.openxmlformats.org/officeDocument/2006/relationships/image" Target="../media/image980.png"/><Relationship Id="rId830" Type="http://schemas.openxmlformats.org/officeDocument/2006/relationships/customXml" Target="../ink/ink1328.xml"/><Relationship Id="rId928" Type="http://schemas.openxmlformats.org/officeDocument/2006/relationships/customXml" Target="../ink/ink1377.xml"/><Relationship Id="rId57" Type="http://schemas.openxmlformats.org/officeDocument/2006/relationships/image" Target="../media/image697.png"/><Relationship Id="rId262" Type="http://schemas.openxmlformats.org/officeDocument/2006/relationships/customXml" Target="../ink/ink1044.xml"/><Relationship Id="rId567" Type="http://schemas.openxmlformats.org/officeDocument/2006/relationships/image" Target="../media/image952.png"/><Relationship Id="rId122" Type="http://schemas.openxmlformats.org/officeDocument/2006/relationships/customXml" Target="../ink/ink974.xml"/><Relationship Id="rId774" Type="http://schemas.openxmlformats.org/officeDocument/2006/relationships/customXml" Target="../ink/ink1300.xml"/><Relationship Id="rId427" Type="http://schemas.openxmlformats.org/officeDocument/2006/relationships/image" Target="../media/image882.png"/><Relationship Id="rId634" Type="http://schemas.openxmlformats.org/officeDocument/2006/relationships/customXml" Target="../ink/ink1230.xml"/><Relationship Id="rId841" Type="http://schemas.openxmlformats.org/officeDocument/2006/relationships/image" Target="../media/image1090.png"/><Relationship Id="rId273" Type="http://schemas.openxmlformats.org/officeDocument/2006/relationships/image" Target="../media/image805.png"/><Relationship Id="rId480" Type="http://schemas.openxmlformats.org/officeDocument/2006/relationships/customXml" Target="../ink/ink1153.xml"/><Relationship Id="rId701" Type="http://schemas.openxmlformats.org/officeDocument/2006/relationships/image" Target="../media/image1019.png"/><Relationship Id="rId939" Type="http://schemas.openxmlformats.org/officeDocument/2006/relationships/image" Target="../media/image1139.png"/><Relationship Id="rId68" Type="http://schemas.openxmlformats.org/officeDocument/2006/relationships/customXml" Target="../ink/ink947.xml"/><Relationship Id="rId133" Type="http://schemas.openxmlformats.org/officeDocument/2006/relationships/image" Target="../media/image735.png"/><Relationship Id="rId340" Type="http://schemas.openxmlformats.org/officeDocument/2006/relationships/customXml" Target="../ink/ink1083.xml"/><Relationship Id="rId578" Type="http://schemas.openxmlformats.org/officeDocument/2006/relationships/customXml" Target="../ink/ink1202.xml"/><Relationship Id="rId785" Type="http://schemas.openxmlformats.org/officeDocument/2006/relationships/image" Target="../media/image1062.png"/><Relationship Id="rId200" Type="http://schemas.openxmlformats.org/officeDocument/2006/relationships/customXml" Target="../ink/ink1013.xml"/><Relationship Id="rId438" Type="http://schemas.openxmlformats.org/officeDocument/2006/relationships/customXml" Target="../ink/ink1132.xml"/><Relationship Id="rId645" Type="http://schemas.openxmlformats.org/officeDocument/2006/relationships/image" Target="../media/image991.png"/><Relationship Id="rId852" Type="http://schemas.openxmlformats.org/officeDocument/2006/relationships/customXml" Target="../ink/ink1339.xml"/><Relationship Id="rId284" Type="http://schemas.openxmlformats.org/officeDocument/2006/relationships/customXml" Target="../ink/ink1055.xml"/><Relationship Id="rId491" Type="http://schemas.openxmlformats.org/officeDocument/2006/relationships/image" Target="../media/image914.png"/><Relationship Id="rId505" Type="http://schemas.openxmlformats.org/officeDocument/2006/relationships/image" Target="../media/image921.png"/><Relationship Id="rId712" Type="http://schemas.openxmlformats.org/officeDocument/2006/relationships/customXml" Target="../ink/ink1269.xml"/><Relationship Id="rId79" Type="http://schemas.openxmlformats.org/officeDocument/2006/relationships/image" Target="../media/image708.png"/><Relationship Id="rId144" Type="http://schemas.openxmlformats.org/officeDocument/2006/relationships/customXml" Target="../ink/ink985.xml"/><Relationship Id="rId589" Type="http://schemas.openxmlformats.org/officeDocument/2006/relationships/image" Target="../media/image963.png"/><Relationship Id="rId796" Type="http://schemas.openxmlformats.org/officeDocument/2006/relationships/customXml" Target="../ink/ink1311.xml"/><Relationship Id="rId351" Type="http://schemas.openxmlformats.org/officeDocument/2006/relationships/image" Target="../media/image844.png"/><Relationship Id="rId449" Type="http://schemas.openxmlformats.org/officeDocument/2006/relationships/image" Target="../media/image893.png"/><Relationship Id="rId656" Type="http://schemas.openxmlformats.org/officeDocument/2006/relationships/customXml" Target="../ink/ink1241.xml"/><Relationship Id="rId863" Type="http://schemas.openxmlformats.org/officeDocument/2006/relationships/image" Target="../media/image1101.png"/><Relationship Id="rId211" Type="http://schemas.openxmlformats.org/officeDocument/2006/relationships/image" Target="../media/image774.png"/><Relationship Id="rId295" Type="http://schemas.openxmlformats.org/officeDocument/2006/relationships/image" Target="../media/image816.png"/><Relationship Id="rId309" Type="http://schemas.openxmlformats.org/officeDocument/2006/relationships/image" Target="../media/image823.png"/><Relationship Id="rId516" Type="http://schemas.openxmlformats.org/officeDocument/2006/relationships/customXml" Target="../ink/ink1171.xml"/><Relationship Id="rId723" Type="http://schemas.openxmlformats.org/officeDocument/2006/relationships/image" Target="../media/image1030.png"/><Relationship Id="rId930" Type="http://schemas.openxmlformats.org/officeDocument/2006/relationships/customXml" Target="../ink/ink1378.xml"/><Relationship Id="rId155" Type="http://schemas.openxmlformats.org/officeDocument/2006/relationships/image" Target="../media/image746.png"/><Relationship Id="rId362" Type="http://schemas.openxmlformats.org/officeDocument/2006/relationships/customXml" Target="../ink/ink1094.xml"/><Relationship Id="rId222" Type="http://schemas.openxmlformats.org/officeDocument/2006/relationships/customXml" Target="../ink/ink1024.xml"/><Relationship Id="rId667" Type="http://schemas.openxmlformats.org/officeDocument/2006/relationships/image" Target="../media/image1002.png"/><Relationship Id="rId874" Type="http://schemas.openxmlformats.org/officeDocument/2006/relationships/customXml" Target="../ink/ink1350.xml"/><Relationship Id="rId17" Type="http://schemas.openxmlformats.org/officeDocument/2006/relationships/image" Target="../media/image677.png"/><Relationship Id="rId527" Type="http://schemas.openxmlformats.org/officeDocument/2006/relationships/image" Target="../media/image932.png"/><Relationship Id="rId734" Type="http://schemas.openxmlformats.org/officeDocument/2006/relationships/customXml" Target="../ink/ink1280.xml"/><Relationship Id="rId941" Type="http://schemas.openxmlformats.org/officeDocument/2006/relationships/image" Target="../media/image1140.png"/><Relationship Id="rId70" Type="http://schemas.openxmlformats.org/officeDocument/2006/relationships/customXml" Target="../ink/ink948.xml"/><Relationship Id="rId166" Type="http://schemas.openxmlformats.org/officeDocument/2006/relationships/customXml" Target="../ink/ink996.xml"/><Relationship Id="rId373" Type="http://schemas.openxmlformats.org/officeDocument/2006/relationships/image" Target="../media/image855.png"/><Relationship Id="rId580" Type="http://schemas.openxmlformats.org/officeDocument/2006/relationships/customXml" Target="../ink/ink1203.xml"/><Relationship Id="rId801" Type="http://schemas.openxmlformats.org/officeDocument/2006/relationships/image" Target="../media/image107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785.png"/><Relationship Id="rId440" Type="http://schemas.openxmlformats.org/officeDocument/2006/relationships/customXml" Target="../ink/ink1133.xml"/><Relationship Id="rId678" Type="http://schemas.openxmlformats.org/officeDocument/2006/relationships/customXml" Target="../ink/ink1252.xml"/><Relationship Id="rId885" Type="http://schemas.openxmlformats.org/officeDocument/2006/relationships/image" Target="../media/image1112.png"/><Relationship Id="rId28" Type="http://schemas.openxmlformats.org/officeDocument/2006/relationships/customXml" Target="../ink/ink927.xml"/><Relationship Id="rId300" Type="http://schemas.openxmlformats.org/officeDocument/2006/relationships/customXml" Target="../ink/ink1063.xml"/><Relationship Id="rId538" Type="http://schemas.openxmlformats.org/officeDocument/2006/relationships/customXml" Target="../ink/ink1182.xml"/><Relationship Id="rId745" Type="http://schemas.openxmlformats.org/officeDocument/2006/relationships/image" Target="../media/image1041.png"/><Relationship Id="rId952" Type="http://schemas.openxmlformats.org/officeDocument/2006/relationships/customXml" Target="../ink/ink1389.xml"/><Relationship Id="rId81" Type="http://schemas.openxmlformats.org/officeDocument/2006/relationships/image" Target="../media/image709.png"/><Relationship Id="rId177" Type="http://schemas.openxmlformats.org/officeDocument/2006/relationships/image" Target="../media/image757.png"/><Relationship Id="rId384" Type="http://schemas.openxmlformats.org/officeDocument/2006/relationships/customXml" Target="../ink/ink1105.xml"/><Relationship Id="rId591" Type="http://schemas.openxmlformats.org/officeDocument/2006/relationships/image" Target="../media/image964.png"/><Relationship Id="rId605" Type="http://schemas.openxmlformats.org/officeDocument/2006/relationships/image" Target="../media/image971.png"/><Relationship Id="rId812" Type="http://schemas.openxmlformats.org/officeDocument/2006/relationships/customXml" Target="../ink/ink1319.xml"/><Relationship Id="rId244" Type="http://schemas.openxmlformats.org/officeDocument/2006/relationships/customXml" Target="../ink/ink1035.xml"/><Relationship Id="rId689" Type="http://schemas.openxmlformats.org/officeDocument/2006/relationships/image" Target="../media/image1013.png"/><Relationship Id="rId896" Type="http://schemas.openxmlformats.org/officeDocument/2006/relationships/customXml" Target="../ink/ink1361.xml"/><Relationship Id="rId39" Type="http://schemas.openxmlformats.org/officeDocument/2006/relationships/image" Target="../media/image688.png"/><Relationship Id="rId286" Type="http://schemas.openxmlformats.org/officeDocument/2006/relationships/customXml" Target="../ink/ink1056.xml"/><Relationship Id="rId451" Type="http://schemas.openxmlformats.org/officeDocument/2006/relationships/image" Target="../media/image894.png"/><Relationship Id="rId493" Type="http://schemas.openxmlformats.org/officeDocument/2006/relationships/image" Target="../media/image915.png"/><Relationship Id="rId507" Type="http://schemas.openxmlformats.org/officeDocument/2006/relationships/image" Target="../media/image922.png"/><Relationship Id="rId549" Type="http://schemas.openxmlformats.org/officeDocument/2006/relationships/image" Target="../media/image943.png"/><Relationship Id="rId714" Type="http://schemas.openxmlformats.org/officeDocument/2006/relationships/customXml" Target="../ink/ink1270.xml"/><Relationship Id="rId756" Type="http://schemas.openxmlformats.org/officeDocument/2006/relationships/customXml" Target="../ink/ink1291.xml"/><Relationship Id="rId921" Type="http://schemas.openxmlformats.org/officeDocument/2006/relationships/image" Target="../media/image1130.png"/><Relationship Id="rId50" Type="http://schemas.openxmlformats.org/officeDocument/2006/relationships/customXml" Target="../ink/ink938.xml"/><Relationship Id="rId104" Type="http://schemas.openxmlformats.org/officeDocument/2006/relationships/customXml" Target="../ink/ink965.xml"/><Relationship Id="rId146" Type="http://schemas.openxmlformats.org/officeDocument/2006/relationships/customXml" Target="../ink/ink986.xml"/><Relationship Id="rId188" Type="http://schemas.openxmlformats.org/officeDocument/2006/relationships/customXml" Target="../ink/ink1007.xml"/><Relationship Id="rId311" Type="http://schemas.openxmlformats.org/officeDocument/2006/relationships/image" Target="../media/image824.png"/><Relationship Id="rId353" Type="http://schemas.openxmlformats.org/officeDocument/2006/relationships/image" Target="../media/image845.png"/><Relationship Id="rId395" Type="http://schemas.openxmlformats.org/officeDocument/2006/relationships/image" Target="../media/image866.png"/><Relationship Id="rId409" Type="http://schemas.openxmlformats.org/officeDocument/2006/relationships/image" Target="../media/image873.png"/><Relationship Id="rId560" Type="http://schemas.openxmlformats.org/officeDocument/2006/relationships/customXml" Target="../ink/ink1193.xml"/><Relationship Id="rId798" Type="http://schemas.openxmlformats.org/officeDocument/2006/relationships/customXml" Target="../ink/ink1312.xml"/><Relationship Id="rId92" Type="http://schemas.openxmlformats.org/officeDocument/2006/relationships/customXml" Target="../ink/ink959.xml"/><Relationship Id="rId213" Type="http://schemas.openxmlformats.org/officeDocument/2006/relationships/image" Target="../media/image775.png"/><Relationship Id="rId420" Type="http://schemas.openxmlformats.org/officeDocument/2006/relationships/customXml" Target="../ink/ink1123.xml"/><Relationship Id="rId616" Type="http://schemas.openxmlformats.org/officeDocument/2006/relationships/customXml" Target="../ink/ink1221.xml"/><Relationship Id="rId658" Type="http://schemas.openxmlformats.org/officeDocument/2006/relationships/customXml" Target="../ink/ink1242.xml"/><Relationship Id="rId823" Type="http://schemas.openxmlformats.org/officeDocument/2006/relationships/image" Target="../media/image1081.png"/><Relationship Id="rId865" Type="http://schemas.openxmlformats.org/officeDocument/2006/relationships/image" Target="../media/image1102.png"/><Relationship Id="rId255" Type="http://schemas.openxmlformats.org/officeDocument/2006/relationships/image" Target="../media/image796.png"/><Relationship Id="rId297" Type="http://schemas.openxmlformats.org/officeDocument/2006/relationships/image" Target="../media/image817.png"/><Relationship Id="rId462" Type="http://schemas.openxmlformats.org/officeDocument/2006/relationships/customXml" Target="../ink/ink1144.xml"/><Relationship Id="rId518" Type="http://schemas.openxmlformats.org/officeDocument/2006/relationships/customXml" Target="../ink/ink1172.xml"/><Relationship Id="rId725" Type="http://schemas.openxmlformats.org/officeDocument/2006/relationships/image" Target="../media/image1031.png"/><Relationship Id="rId932" Type="http://schemas.openxmlformats.org/officeDocument/2006/relationships/customXml" Target="../ink/ink1379.xml"/><Relationship Id="rId115" Type="http://schemas.openxmlformats.org/officeDocument/2006/relationships/image" Target="../media/image726.png"/><Relationship Id="rId157" Type="http://schemas.openxmlformats.org/officeDocument/2006/relationships/image" Target="../media/image747.png"/><Relationship Id="rId322" Type="http://schemas.openxmlformats.org/officeDocument/2006/relationships/customXml" Target="../ink/ink1074.xml"/><Relationship Id="rId364" Type="http://schemas.openxmlformats.org/officeDocument/2006/relationships/customXml" Target="../ink/ink1095.xml"/><Relationship Id="rId767" Type="http://schemas.openxmlformats.org/officeDocument/2006/relationships/image" Target="../media/image1053.png"/><Relationship Id="rId61" Type="http://schemas.openxmlformats.org/officeDocument/2006/relationships/image" Target="../media/image699.png"/><Relationship Id="rId199" Type="http://schemas.openxmlformats.org/officeDocument/2006/relationships/image" Target="../media/image768.png"/><Relationship Id="rId571" Type="http://schemas.openxmlformats.org/officeDocument/2006/relationships/image" Target="../media/image954.png"/><Relationship Id="rId627" Type="http://schemas.openxmlformats.org/officeDocument/2006/relationships/image" Target="../media/image982.png"/><Relationship Id="rId669" Type="http://schemas.openxmlformats.org/officeDocument/2006/relationships/image" Target="../media/image1003.png"/><Relationship Id="rId834" Type="http://schemas.openxmlformats.org/officeDocument/2006/relationships/customXml" Target="../ink/ink1330.xml"/><Relationship Id="rId876" Type="http://schemas.openxmlformats.org/officeDocument/2006/relationships/customXml" Target="../ink/ink1351.xml"/><Relationship Id="rId19" Type="http://schemas.openxmlformats.org/officeDocument/2006/relationships/image" Target="../media/image678.png"/><Relationship Id="rId224" Type="http://schemas.openxmlformats.org/officeDocument/2006/relationships/customXml" Target="../ink/ink1025.xml"/><Relationship Id="rId266" Type="http://schemas.openxmlformats.org/officeDocument/2006/relationships/customXml" Target="../ink/ink1046.xml"/><Relationship Id="rId431" Type="http://schemas.openxmlformats.org/officeDocument/2006/relationships/image" Target="../media/image884.png"/><Relationship Id="rId473" Type="http://schemas.openxmlformats.org/officeDocument/2006/relationships/image" Target="../media/image905.png"/><Relationship Id="rId529" Type="http://schemas.openxmlformats.org/officeDocument/2006/relationships/image" Target="../media/image933.png"/><Relationship Id="rId680" Type="http://schemas.openxmlformats.org/officeDocument/2006/relationships/customXml" Target="../ink/ink1253.xml"/><Relationship Id="rId736" Type="http://schemas.openxmlformats.org/officeDocument/2006/relationships/customXml" Target="../ink/ink1281.xml"/><Relationship Id="rId901" Type="http://schemas.openxmlformats.org/officeDocument/2006/relationships/image" Target="../media/image1120.png"/><Relationship Id="rId30" Type="http://schemas.openxmlformats.org/officeDocument/2006/relationships/customXml" Target="../ink/ink928.xml"/><Relationship Id="rId126" Type="http://schemas.openxmlformats.org/officeDocument/2006/relationships/customXml" Target="../ink/ink976.xml"/><Relationship Id="rId168" Type="http://schemas.openxmlformats.org/officeDocument/2006/relationships/customXml" Target="../ink/ink997.xml"/><Relationship Id="rId333" Type="http://schemas.openxmlformats.org/officeDocument/2006/relationships/image" Target="../media/image835.png"/><Relationship Id="rId540" Type="http://schemas.openxmlformats.org/officeDocument/2006/relationships/customXml" Target="../ink/ink1183.xml"/><Relationship Id="rId778" Type="http://schemas.openxmlformats.org/officeDocument/2006/relationships/customXml" Target="../ink/ink1302.xml"/><Relationship Id="rId943" Type="http://schemas.openxmlformats.org/officeDocument/2006/relationships/image" Target="../media/image1141.png"/><Relationship Id="rId72" Type="http://schemas.openxmlformats.org/officeDocument/2006/relationships/customXml" Target="../ink/ink949.xml"/><Relationship Id="rId375" Type="http://schemas.openxmlformats.org/officeDocument/2006/relationships/image" Target="../media/image856.png"/><Relationship Id="rId582" Type="http://schemas.openxmlformats.org/officeDocument/2006/relationships/customXml" Target="../ink/ink1204.xml"/><Relationship Id="rId638" Type="http://schemas.openxmlformats.org/officeDocument/2006/relationships/customXml" Target="../ink/ink1232.xml"/><Relationship Id="rId803" Type="http://schemas.openxmlformats.org/officeDocument/2006/relationships/image" Target="../media/image1071.png"/><Relationship Id="rId845" Type="http://schemas.openxmlformats.org/officeDocument/2006/relationships/image" Target="../media/image1092.png"/><Relationship Id="rId3" Type="http://schemas.openxmlformats.org/officeDocument/2006/relationships/image" Target="../media/image670.png"/><Relationship Id="rId235" Type="http://schemas.openxmlformats.org/officeDocument/2006/relationships/image" Target="../media/image786.png"/><Relationship Id="rId277" Type="http://schemas.openxmlformats.org/officeDocument/2006/relationships/image" Target="../media/image807.png"/><Relationship Id="rId400" Type="http://schemas.openxmlformats.org/officeDocument/2006/relationships/customXml" Target="../ink/ink1113.xml"/><Relationship Id="rId442" Type="http://schemas.openxmlformats.org/officeDocument/2006/relationships/customXml" Target="../ink/ink1134.xml"/><Relationship Id="rId484" Type="http://schemas.openxmlformats.org/officeDocument/2006/relationships/customXml" Target="../ink/ink1155.xml"/><Relationship Id="rId705" Type="http://schemas.openxmlformats.org/officeDocument/2006/relationships/image" Target="../media/image1021.png"/><Relationship Id="rId887" Type="http://schemas.openxmlformats.org/officeDocument/2006/relationships/image" Target="../media/image1113.png"/><Relationship Id="rId137" Type="http://schemas.openxmlformats.org/officeDocument/2006/relationships/image" Target="../media/image737.png"/><Relationship Id="rId302" Type="http://schemas.openxmlformats.org/officeDocument/2006/relationships/customXml" Target="../ink/ink1064.xml"/><Relationship Id="rId344" Type="http://schemas.openxmlformats.org/officeDocument/2006/relationships/customXml" Target="../ink/ink1085.xml"/><Relationship Id="rId691" Type="http://schemas.openxmlformats.org/officeDocument/2006/relationships/image" Target="../media/image1014.png"/><Relationship Id="rId747" Type="http://schemas.openxmlformats.org/officeDocument/2006/relationships/image" Target="../media/image1042.png"/><Relationship Id="rId789" Type="http://schemas.openxmlformats.org/officeDocument/2006/relationships/image" Target="../media/image1064.png"/><Relationship Id="rId912" Type="http://schemas.openxmlformats.org/officeDocument/2006/relationships/customXml" Target="../ink/ink1369.xml"/><Relationship Id="rId954" Type="http://schemas.openxmlformats.org/officeDocument/2006/relationships/customXml" Target="../ink/ink1390.xml"/><Relationship Id="rId41" Type="http://schemas.openxmlformats.org/officeDocument/2006/relationships/image" Target="../media/image689.png"/><Relationship Id="rId83" Type="http://schemas.openxmlformats.org/officeDocument/2006/relationships/image" Target="../media/image710.png"/><Relationship Id="rId179" Type="http://schemas.openxmlformats.org/officeDocument/2006/relationships/image" Target="../media/image758.png"/><Relationship Id="rId386" Type="http://schemas.openxmlformats.org/officeDocument/2006/relationships/customXml" Target="../ink/ink1106.xml"/><Relationship Id="rId551" Type="http://schemas.openxmlformats.org/officeDocument/2006/relationships/image" Target="../media/image944.png"/><Relationship Id="rId593" Type="http://schemas.openxmlformats.org/officeDocument/2006/relationships/image" Target="../media/image965.png"/><Relationship Id="rId607" Type="http://schemas.openxmlformats.org/officeDocument/2006/relationships/image" Target="../media/image972.png"/><Relationship Id="rId649" Type="http://schemas.openxmlformats.org/officeDocument/2006/relationships/image" Target="../media/image993.png"/><Relationship Id="rId814" Type="http://schemas.openxmlformats.org/officeDocument/2006/relationships/customXml" Target="../ink/ink1320.xml"/><Relationship Id="rId856" Type="http://schemas.openxmlformats.org/officeDocument/2006/relationships/customXml" Target="../ink/ink1341.xml"/><Relationship Id="rId190" Type="http://schemas.openxmlformats.org/officeDocument/2006/relationships/customXml" Target="../ink/ink1008.xml"/><Relationship Id="rId204" Type="http://schemas.openxmlformats.org/officeDocument/2006/relationships/customXml" Target="../ink/ink1015.xml"/><Relationship Id="rId246" Type="http://schemas.openxmlformats.org/officeDocument/2006/relationships/customXml" Target="../ink/ink1036.xml"/><Relationship Id="rId288" Type="http://schemas.openxmlformats.org/officeDocument/2006/relationships/customXml" Target="../ink/ink1057.xml"/><Relationship Id="rId411" Type="http://schemas.openxmlformats.org/officeDocument/2006/relationships/image" Target="../media/image874.png"/><Relationship Id="rId453" Type="http://schemas.openxmlformats.org/officeDocument/2006/relationships/image" Target="../media/image895.png"/><Relationship Id="rId509" Type="http://schemas.openxmlformats.org/officeDocument/2006/relationships/image" Target="../media/image923.png"/><Relationship Id="rId660" Type="http://schemas.openxmlformats.org/officeDocument/2006/relationships/customXml" Target="../ink/ink1243.xml"/><Relationship Id="rId898" Type="http://schemas.openxmlformats.org/officeDocument/2006/relationships/customXml" Target="../ink/ink1362.xml"/><Relationship Id="rId106" Type="http://schemas.openxmlformats.org/officeDocument/2006/relationships/customXml" Target="../ink/ink966.xml"/><Relationship Id="rId313" Type="http://schemas.openxmlformats.org/officeDocument/2006/relationships/image" Target="../media/image825.png"/><Relationship Id="rId495" Type="http://schemas.openxmlformats.org/officeDocument/2006/relationships/image" Target="../media/image916.png"/><Relationship Id="rId716" Type="http://schemas.openxmlformats.org/officeDocument/2006/relationships/customXml" Target="../ink/ink1271.xml"/><Relationship Id="rId758" Type="http://schemas.openxmlformats.org/officeDocument/2006/relationships/customXml" Target="../ink/ink1292.xml"/><Relationship Id="rId923" Type="http://schemas.openxmlformats.org/officeDocument/2006/relationships/image" Target="../media/image1131.png"/><Relationship Id="rId10" Type="http://schemas.openxmlformats.org/officeDocument/2006/relationships/customXml" Target="../ink/ink918.xml"/><Relationship Id="rId52" Type="http://schemas.openxmlformats.org/officeDocument/2006/relationships/customXml" Target="../ink/ink939.xml"/><Relationship Id="rId94" Type="http://schemas.openxmlformats.org/officeDocument/2006/relationships/customXml" Target="../ink/ink960.xml"/><Relationship Id="rId148" Type="http://schemas.openxmlformats.org/officeDocument/2006/relationships/customXml" Target="../ink/ink987.xml"/><Relationship Id="rId355" Type="http://schemas.openxmlformats.org/officeDocument/2006/relationships/image" Target="../media/image846.png"/><Relationship Id="rId397" Type="http://schemas.openxmlformats.org/officeDocument/2006/relationships/image" Target="../media/image867.png"/><Relationship Id="rId520" Type="http://schemas.openxmlformats.org/officeDocument/2006/relationships/customXml" Target="../ink/ink1173.xml"/><Relationship Id="rId562" Type="http://schemas.openxmlformats.org/officeDocument/2006/relationships/customXml" Target="../ink/ink1194.xml"/><Relationship Id="rId618" Type="http://schemas.openxmlformats.org/officeDocument/2006/relationships/customXml" Target="../ink/ink1222.xml"/><Relationship Id="rId825" Type="http://schemas.openxmlformats.org/officeDocument/2006/relationships/image" Target="../media/image1082.png"/><Relationship Id="rId215" Type="http://schemas.openxmlformats.org/officeDocument/2006/relationships/image" Target="../media/image776.png"/><Relationship Id="rId257" Type="http://schemas.openxmlformats.org/officeDocument/2006/relationships/image" Target="../media/image797.png"/><Relationship Id="rId422" Type="http://schemas.openxmlformats.org/officeDocument/2006/relationships/customXml" Target="../ink/ink1124.xml"/><Relationship Id="rId464" Type="http://schemas.openxmlformats.org/officeDocument/2006/relationships/customXml" Target="../ink/ink1145.xml"/><Relationship Id="rId867" Type="http://schemas.openxmlformats.org/officeDocument/2006/relationships/image" Target="../media/image1103.png"/><Relationship Id="rId299" Type="http://schemas.openxmlformats.org/officeDocument/2006/relationships/image" Target="../media/image818.png"/><Relationship Id="rId727" Type="http://schemas.openxmlformats.org/officeDocument/2006/relationships/image" Target="../media/image1032.png"/><Relationship Id="rId934" Type="http://schemas.openxmlformats.org/officeDocument/2006/relationships/customXml" Target="../ink/ink1380.xml"/><Relationship Id="rId63" Type="http://schemas.openxmlformats.org/officeDocument/2006/relationships/image" Target="../media/image700.png"/><Relationship Id="rId159" Type="http://schemas.openxmlformats.org/officeDocument/2006/relationships/image" Target="../media/image748.png"/><Relationship Id="rId366" Type="http://schemas.openxmlformats.org/officeDocument/2006/relationships/customXml" Target="../ink/ink1096.xml"/><Relationship Id="rId573" Type="http://schemas.openxmlformats.org/officeDocument/2006/relationships/image" Target="../media/image955.png"/><Relationship Id="rId780" Type="http://schemas.openxmlformats.org/officeDocument/2006/relationships/customXml" Target="../ink/ink1303.xml"/><Relationship Id="rId226" Type="http://schemas.openxmlformats.org/officeDocument/2006/relationships/customXml" Target="../ink/ink1026.xml"/><Relationship Id="rId433" Type="http://schemas.openxmlformats.org/officeDocument/2006/relationships/image" Target="../media/image885.png"/><Relationship Id="rId878" Type="http://schemas.openxmlformats.org/officeDocument/2006/relationships/customXml" Target="../ink/ink1352.xml"/><Relationship Id="rId640" Type="http://schemas.openxmlformats.org/officeDocument/2006/relationships/customXml" Target="../ink/ink1233.xml"/><Relationship Id="rId738" Type="http://schemas.openxmlformats.org/officeDocument/2006/relationships/customXml" Target="../ink/ink1282.xml"/><Relationship Id="rId945" Type="http://schemas.openxmlformats.org/officeDocument/2006/relationships/image" Target="../media/image1142.png"/><Relationship Id="rId74" Type="http://schemas.openxmlformats.org/officeDocument/2006/relationships/customXml" Target="../ink/ink950.xml"/><Relationship Id="rId377" Type="http://schemas.openxmlformats.org/officeDocument/2006/relationships/image" Target="../media/image857.png"/><Relationship Id="rId500" Type="http://schemas.openxmlformats.org/officeDocument/2006/relationships/customXml" Target="../ink/ink1163.xml"/><Relationship Id="rId584" Type="http://schemas.openxmlformats.org/officeDocument/2006/relationships/customXml" Target="../ink/ink1205.xml"/><Relationship Id="rId805" Type="http://schemas.openxmlformats.org/officeDocument/2006/relationships/image" Target="../media/image1072.png"/><Relationship Id="rId5" Type="http://schemas.openxmlformats.org/officeDocument/2006/relationships/image" Target="../media/image671.png"/><Relationship Id="rId237" Type="http://schemas.openxmlformats.org/officeDocument/2006/relationships/image" Target="../media/image787.png"/><Relationship Id="rId791" Type="http://schemas.openxmlformats.org/officeDocument/2006/relationships/image" Target="../media/image1065.png"/><Relationship Id="rId889" Type="http://schemas.openxmlformats.org/officeDocument/2006/relationships/image" Target="../media/image1114.png"/><Relationship Id="rId444" Type="http://schemas.openxmlformats.org/officeDocument/2006/relationships/customXml" Target="../ink/ink1135.xml"/><Relationship Id="rId651" Type="http://schemas.openxmlformats.org/officeDocument/2006/relationships/image" Target="../media/image994.png"/><Relationship Id="rId749" Type="http://schemas.openxmlformats.org/officeDocument/2006/relationships/image" Target="../media/image1043.png"/><Relationship Id="rId290" Type="http://schemas.openxmlformats.org/officeDocument/2006/relationships/customXml" Target="../ink/ink1058.xml"/><Relationship Id="rId304" Type="http://schemas.openxmlformats.org/officeDocument/2006/relationships/customXml" Target="../ink/ink1065.xml"/><Relationship Id="rId388" Type="http://schemas.openxmlformats.org/officeDocument/2006/relationships/customXml" Target="../ink/ink1107.xml"/><Relationship Id="rId511" Type="http://schemas.openxmlformats.org/officeDocument/2006/relationships/image" Target="../media/image924.png"/><Relationship Id="rId609" Type="http://schemas.openxmlformats.org/officeDocument/2006/relationships/image" Target="../media/image973.png"/><Relationship Id="rId956" Type="http://schemas.openxmlformats.org/officeDocument/2006/relationships/customXml" Target="../ink/ink1391.xml"/><Relationship Id="rId85" Type="http://schemas.openxmlformats.org/officeDocument/2006/relationships/image" Target="../media/image711.png"/><Relationship Id="rId150" Type="http://schemas.openxmlformats.org/officeDocument/2006/relationships/customXml" Target="../ink/ink988.xml"/><Relationship Id="rId595" Type="http://schemas.openxmlformats.org/officeDocument/2006/relationships/image" Target="../media/image966.png"/><Relationship Id="rId816" Type="http://schemas.openxmlformats.org/officeDocument/2006/relationships/customXml" Target="../ink/ink1321.xml"/><Relationship Id="rId248" Type="http://schemas.openxmlformats.org/officeDocument/2006/relationships/customXml" Target="../ink/ink1037.xml"/><Relationship Id="rId455" Type="http://schemas.openxmlformats.org/officeDocument/2006/relationships/image" Target="../media/image896.png"/><Relationship Id="rId662" Type="http://schemas.openxmlformats.org/officeDocument/2006/relationships/customXml" Target="../ink/ink1244.xml"/><Relationship Id="rId12" Type="http://schemas.openxmlformats.org/officeDocument/2006/relationships/customXml" Target="../ink/ink919.xml"/><Relationship Id="rId108" Type="http://schemas.openxmlformats.org/officeDocument/2006/relationships/customXml" Target="../ink/ink967.xml"/><Relationship Id="rId315" Type="http://schemas.openxmlformats.org/officeDocument/2006/relationships/image" Target="../media/image826.png"/><Relationship Id="rId522" Type="http://schemas.openxmlformats.org/officeDocument/2006/relationships/customXml" Target="../ink/ink1174.xml"/><Relationship Id="rId96" Type="http://schemas.openxmlformats.org/officeDocument/2006/relationships/customXml" Target="../ink/ink961.xml"/><Relationship Id="rId161" Type="http://schemas.openxmlformats.org/officeDocument/2006/relationships/image" Target="../media/image749.png"/><Relationship Id="rId399" Type="http://schemas.openxmlformats.org/officeDocument/2006/relationships/image" Target="../media/image868.png"/><Relationship Id="rId827" Type="http://schemas.openxmlformats.org/officeDocument/2006/relationships/image" Target="../media/image1083.png"/><Relationship Id="rId259" Type="http://schemas.openxmlformats.org/officeDocument/2006/relationships/image" Target="../media/image798.png"/><Relationship Id="rId466" Type="http://schemas.openxmlformats.org/officeDocument/2006/relationships/customXml" Target="../ink/ink1146.xml"/><Relationship Id="rId673" Type="http://schemas.openxmlformats.org/officeDocument/2006/relationships/image" Target="../media/image1005.png"/><Relationship Id="rId880" Type="http://schemas.openxmlformats.org/officeDocument/2006/relationships/customXml" Target="../ink/ink1353.xml"/><Relationship Id="rId23" Type="http://schemas.openxmlformats.org/officeDocument/2006/relationships/image" Target="../media/image680.png"/><Relationship Id="rId119" Type="http://schemas.openxmlformats.org/officeDocument/2006/relationships/image" Target="../media/image728.png"/><Relationship Id="rId326" Type="http://schemas.openxmlformats.org/officeDocument/2006/relationships/customXml" Target="../ink/ink1076.xml"/><Relationship Id="rId533" Type="http://schemas.openxmlformats.org/officeDocument/2006/relationships/image" Target="../media/image935.png"/><Relationship Id="rId740" Type="http://schemas.openxmlformats.org/officeDocument/2006/relationships/customXml" Target="../ink/ink1283.xml"/><Relationship Id="rId838" Type="http://schemas.openxmlformats.org/officeDocument/2006/relationships/customXml" Target="../ink/ink1332.xml"/><Relationship Id="rId172" Type="http://schemas.openxmlformats.org/officeDocument/2006/relationships/customXml" Target="../ink/ink999.xml"/><Relationship Id="rId477" Type="http://schemas.openxmlformats.org/officeDocument/2006/relationships/image" Target="../media/image907.png"/><Relationship Id="rId600" Type="http://schemas.openxmlformats.org/officeDocument/2006/relationships/customXml" Target="../ink/ink1213.xml"/><Relationship Id="rId684" Type="http://schemas.openxmlformats.org/officeDocument/2006/relationships/customXml" Target="../ink/ink1255.xml"/><Relationship Id="rId337" Type="http://schemas.openxmlformats.org/officeDocument/2006/relationships/image" Target="../media/image837.png"/><Relationship Id="rId891" Type="http://schemas.openxmlformats.org/officeDocument/2006/relationships/image" Target="../media/image1115.png"/><Relationship Id="rId905" Type="http://schemas.openxmlformats.org/officeDocument/2006/relationships/image" Target="../media/image1122.png"/><Relationship Id="rId34" Type="http://schemas.openxmlformats.org/officeDocument/2006/relationships/customXml" Target="../ink/ink930.xml"/><Relationship Id="rId544" Type="http://schemas.openxmlformats.org/officeDocument/2006/relationships/customXml" Target="../ink/ink1185.xml"/><Relationship Id="rId751" Type="http://schemas.openxmlformats.org/officeDocument/2006/relationships/image" Target="../media/image1045.png"/><Relationship Id="rId849" Type="http://schemas.openxmlformats.org/officeDocument/2006/relationships/image" Target="../media/image1094.png"/><Relationship Id="rId183" Type="http://schemas.openxmlformats.org/officeDocument/2006/relationships/image" Target="../media/image760.png"/><Relationship Id="rId390" Type="http://schemas.openxmlformats.org/officeDocument/2006/relationships/customXml" Target="../ink/ink1108.xml"/><Relationship Id="rId404" Type="http://schemas.openxmlformats.org/officeDocument/2006/relationships/customXml" Target="../ink/ink1115.xml"/><Relationship Id="rId611" Type="http://schemas.openxmlformats.org/officeDocument/2006/relationships/image" Target="../media/image974.png"/><Relationship Id="rId250" Type="http://schemas.openxmlformats.org/officeDocument/2006/relationships/customXml" Target="../ink/ink1038.xml"/><Relationship Id="rId488" Type="http://schemas.openxmlformats.org/officeDocument/2006/relationships/customXml" Target="../ink/ink1157.xml"/><Relationship Id="rId695" Type="http://schemas.openxmlformats.org/officeDocument/2006/relationships/image" Target="../media/image1016.png"/><Relationship Id="rId709" Type="http://schemas.openxmlformats.org/officeDocument/2006/relationships/image" Target="../media/image1023.png"/><Relationship Id="rId916" Type="http://schemas.openxmlformats.org/officeDocument/2006/relationships/customXml" Target="../ink/ink1371.xml"/><Relationship Id="rId45" Type="http://schemas.openxmlformats.org/officeDocument/2006/relationships/image" Target="../media/image691.png"/><Relationship Id="rId110" Type="http://schemas.openxmlformats.org/officeDocument/2006/relationships/customXml" Target="../ink/ink968.xml"/><Relationship Id="rId348" Type="http://schemas.openxmlformats.org/officeDocument/2006/relationships/customXml" Target="../ink/ink1087.xml"/><Relationship Id="rId555" Type="http://schemas.openxmlformats.org/officeDocument/2006/relationships/image" Target="../media/image946.png"/><Relationship Id="rId762" Type="http://schemas.openxmlformats.org/officeDocument/2006/relationships/customXml" Target="../ink/ink1294.xml"/><Relationship Id="rId194" Type="http://schemas.openxmlformats.org/officeDocument/2006/relationships/customXml" Target="../ink/ink1010.xml"/><Relationship Id="rId208" Type="http://schemas.openxmlformats.org/officeDocument/2006/relationships/customXml" Target="../ink/ink1017.xml"/><Relationship Id="rId415" Type="http://schemas.openxmlformats.org/officeDocument/2006/relationships/image" Target="../media/image876.png"/><Relationship Id="rId622" Type="http://schemas.openxmlformats.org/officeDocument/2006/relationships/customXml" Target="../ink/ink1224.xml"/><Relationship Id="rId261" Type="http://schemas.openxmlformats.org/officeDocument/2006/relationships/image" Target="../media/image799.png"/><Relationship Id="rId499" Type="http://schemas.openxmlformats.org/officeDocument/2006/relationships/image" Target="../media/image918.png"/><Relationship Id="rId927" Type="http://schemas.openxmlformats.org/officeDocument/2006/relationships/image" Target="../media/image1133.png"/><Relationship Id="rId56" Type="http://schemas.openxmlformats.org/officeDocument/2006/relationships/customXml" Target="../ink/ink941.xml"/><Relationship Id="rId359" Type="http://schemas.openxmlformats.org/officeDocument/2006/relationships/image" Target="../media/image848.png"/><Relationship Id="rId566" Type="http://schemas.openxmlformats.org/officeDocument/2006/relationships/customXml" Target="../ink/ink1196.xml"/><Relationship Id="rId773" Type="http://schemas.openxmlformats.org/officeDocument/2006/relationships/image" Target="../media/image1056.png"/><Relationship Id="rId121" Type="http://schemas.openxmlformats.org/officeDocument/2006/relationships/image" Target="../media/image729.png"/><Relationship Id="rId219" Type="http://schemas.openxmlformats.org/officeDocument/2006/relationships/image" Target="../media/image778.png"/><Relationship Id="rId426" Type="http://schemas.openxmlformats.org/officeDocument/2006/relationships/customXml" Target="../ink/ink1126.xml"/><Relationship Id="rId633" Type="http://schemas.openxmlformats.org/officeDocument/2006/relationships/image" Target="../media/image985.png"/><Relationship Id="rId840" Type="http://schemas.openxmlformats.org/officeDocument/2006/relationships/customXml" Target="../ink/ink1333.xml"/><Relationship Id="rId938" Type="http://schemas.openxmlformats.org/officeDocument/2006/relationships/customXml" Target="../ink/ink1382.xml"/><Relationship Id="rId67" Type="http://schemas.openxmlformats.org/officeDocument/2006/relationships/image" Target="../media/image702.png"/><Relationship Id="rId272" Type="http://schemas.openxmlformats.org/officeDocument/2006/relationships/customXml" Target="../ink/ink1049.xml"/><Relationship Id="rId577" Type="http://schemas.openxmlformats.org/officeDocument/2006/relationships/image" Target="../media/image957.png"/><Relationship Id="rId700" Type="http://schemas.openxmlformats.org/officeDocument/2006/relationships/customXml" Target="../ink/ink1263.xml"/><Relationship Id="rId132" Type="http://schemas.openxmlformats.org/officeDocument/2006/relationships/customXml" Target="../ink/ink979.xml"/><Relationship Id="rId784" Type="http://schemas.openxmlformats.org/officeDocument/2006/relationships/customXml" Target="../ink/ink1305.xml"/><Relationship Id="rId437" Type="http://schemas.openxmlformats.org/officeDocument/2006/relationships/image" Target="../media/image887.png"/><Relationship Id="rId644" Type="http://schemas.openxmlformats.org/officeDocument/2006/relationships/customXml" Target="../ink/ink1235.xml"/><Relationship Id="rId851" Type="http://schemas.openxmlformats.org/officeDocument/2006/relationships/image" Target="../media/image1095.png"/><Relationship Id="rId283" Type="http://schemas.openxmlformats.org/officeDocument/2006/relationships/image" Target="../media/image810.png"/><Relationship Id="rId490" Type="http://schemas.openxmlformats.org/officeDocument/2006/relationships/customXml" Target="../ink/ink1158.xml"/><Relationship Id="rId504" Type="http://schemas.openxmlformats.org/officeDocument/2006/relationships/customXml" Target="../ink/ink1165.xml"/><Relationship Id="rId711" Type="http://schemas.openxmlformats.org/officeDocument/2006/relationships/image" Target="../media/image1024.png"/><Relationship Id="rId949" Type="http://schemas.openxmlformats.org/officeDocument/2006/relationships/image" Target="../media/image1144.png"/><Relationship Id="rId78" Type="http://schemas.openxmlformats.org/officeDocument/2006/relationships/customXml" Target="../ink/ink952.xml"/><Relationship Id="rId143" Type="http://schemas.openxmlformats.org/officeDocument/2006/relationships/image" Target="../media/image740.png"/><Relationship Id="rId350" Type="http://schemas.openxmlformats.org/officeDocument/2006/relationships/customXml" Target="../ink/ink1088.xml"/><Relationship Id="rId588" Type="http://schemas.openxmlformats.org/officeDocument/2006/relationships/customXml" Target="../ink/ink1207.xml"/><Relationship Id="rId795" Type="http://schemas.openxmlformats.org/officeDocument/2006/relationships/image" Target="../media/image1067.png"/><Relationship Id="rId809" Type="http://schemas.openxmlformats.org/officeDocument/2006/relationships/image" Target="../media/image1074.png"/><Relationship Id="rId9" Type="http://schemas.openxmlformats.org/officeDocument/2006/relationships/image" Target="../media/image673.png"/><Relationship Id="rId210" Type="http://schemas.openxmlformats.org/officeDocument/2006/relationships/customXml" Target="../ink/ink1018.xml"/><Relationship Id="rId448" Type="http://schemas.openxmlformats.org/officeDocument/2006/relationships/customXml" Target="../ink/ink1137.xml"/><Relationship Id="rId655" Type="http://schemas.openxmlformats.org/officeDocument/2006/relationships/image" Target="../media/image996.png"/><Relationship Id="rId862" Type="http://schemas.openxmlformats.org/officeDocument/2006/relationships/customXml" Target="../ink/ink1344.xml"/><Relationship Id="rId294" Type="http://schemas.openxmlformats.org/officeDocument/2006/relationships/customXml" Target="../ink/ink1060.xml"/><Relationship Id="rId308" Type="http://schemas.openxmlformats.org/officeDocument/2006/relationships/customXml" Target="../ink/ink1067.xml"/><Relationship Id="rId515" Type="http://schemas.openxmlformats.org/officeDocument/2006/relationships/image" Target="../media/image926.png"/><Relationship Id="rId722" Type="http://schemas.openxmlformats.org/officeDocument/2006/relationships/customXml" Target="../ink/ink1274.xml"/><Relationship Id="rId89" Type="http://schemas.openxmlformats.org/officeDocument/2006/relationships/image" Target="../media/image713.png"/><Relationship Id="rId154" Type="http://schemas.openxmlformats.org/officeDocument/2006/relationships/customXml" Target="../ink/ink990.xml"/><Relationship Id="rId361" Type="http://schemas.openxmlformats.org/officeDocument/2006/relationships/image" Target="../media/image849.png"/><Relationship Id="rId599" Type="http://schemas.openxmlformats.org/officeDocument/2006/relationships/image" Target="../media/image968.png"/><Relationship Id="rId459" Type="http://schemas.openxmlformats.org/officeDocument/2006/relationships/image" Target="../media/image898.png"/><Relationship Id="rId666" Type="http://schemas.openxmlformats.org/officeDocument/2006/relationships/customXml" Target="../ink/ink1246.xml"/><Relationship Id="rId873" Type="http://schemas.openxmlformats.org/officeDocument/2006/relationships/image" Target="../media/image1106.png"/><Relationship Id="rId16" Type="http://schemas.openxmlformats.org/officeDocument/2006/relationships/customXml" Target="../ink/ink921.xml"/><Relationship Id="rId221" Type="http://schemas.openxmlformats.org/officeDocument/2006/relationships/image" Target="../media/image779.png"/><Relationship Id="rId319" Type="http://schemas.openxmlformats.org/officeDocument/2006/relationships/image" Target="../media/image828.png"/><Relationship Id="rId526" Type="http://schemas.openxmlformats.org/officeDocument/2006/relationships/customXml" Target="../ink/ink1176.xml"/><Relationship Id="rId733" Type="http://schemas.openxmlformats.org/officeDocument/2006/relationships/image" Target="../media/image1035.png"/><Relationship Id="rId940" Type="http://schemas.openxmlformats.org/officeDocument/2006/relationships/customXml" Target="../ink/ink1383.xml"/><Relationship Id="rId165" Type="http://schemas.openxmlformats.org/officeDocument/2006/relationships/image" Target="../media/image751.png"/><Relationship Id="rId372" Type="http://schemas.openxmlformats.org/officeDocument/2006/relationships/customXml" Target="../ink/ink1099.xml"/><Relationship Id="rId677" Type="http://schemas.openxmlformats.org/officeDocument/2006/relationships/image" Target="../media/image1007.png"/><Relationship Id="rId800" Type="http://schemas.openxmlformats.org/officeDocument/2006/relationships/customXml" Target="../ink/ink1313.xml"/><Relationship Id="rId232" Type="http://schemas.openxmlformats.org/officeDocument/2006/relationships/customXml" Target="../ink/ink1029.xml"/><Relationship Id="rId884" Type="http://schemas.openxmlformats.org/officeDocument/2006/relationships/customXml" Target="../ink/ink1355.xml"/><Relationship Id="rId27" Type="http://schemas.openxmlformats.org/officeDocument/2006/relationships/image" Target="../media/image682.png"/><Relationship Id="rId537" Type="http://schemas.openxmlformats.org/officeDocument/2006/relationships/image" Target="../media/image937.png"/><Relationship Id="rId744" Type="http://schemas.openxmlformats.org/officeDocument/2006/relationships/customXml" Target="../ink/ink1285.xml"/><Relationship Id="rId951" Type="http://schemas.openxmlformats.org/officeDocument/2006/relationships/image" Target="../media/image1145.png"/><Relationship Id="rId80" Type="http://schemas.openxmlformats.org/officeDocument/2006/relationships/customXml" Target="../ink/ink953.xml"/><Relationship Id="rId176" Type="http://schemas.openxmlformats.org/officeDocument/2006/relationships/customXml" Target="../ink/ink1001.xml"/><Relationship Id="rId383" Type="http://schemas.openxmlformats.org/officeDocument/2006/relationships/image" Target="../media/image860.png"/><Relationship Id="rId590" Type="http://schemas.openxmlformats.org/officeDocument/2006/relationships/customXml" Target="../ink/ink1208.xml"/><Relationship Id="rId604" Type="http://schemas.openxmlformats.org/officeDocument/2006/relationships/customXml" Target="../ink/ink1215.xml"/><Relationship Id="rId811" Type="http://schemas.openxmlformats.org/officeDocument/2006/relationships/image" Target="../media/image1075.png"/><Relationship Id="rId243" Type="http://schemas.openxmlformats.org/officeDocument/2006/relationships/image" Target="../media/image790.png"/><Relationship Id="rId450" Type="http://schemas.openxmlformats.org/officeDocument/2006/relationships/customXml" Target="../ink/ink1138.xml"/><Relationship Id="rId688" Type="http://schemas.openxmlformats.org/officeDocument/2006/relationships/customXml" Target="../ink/ink1257.xml"/><Relationship Id="rId895" Type="http://schemas.openxmlformats.org/officeDocument/2006/relationships/image" Target="../media/image1117.png"/><Relationship Id="rId909" Type="http://schemas.openxmlformats.org/officeDocument/2006/relationships/image" Target="../media/image1124.png"/><Relationship Id="rId38" Type="http://schemas.openxmlformats.org/officeDocument/2006/relationships/customXml" Target="../ink/ink932.xml"/><Relationship Id="rId103" Type="http://schemas.openxmlformats.org/officeDocument/2006/relationships/image" Target="../media/image720.png"/><Relationship Id="rId310" Type="http://schemas.openxmlformats.org/officeDocument/2006/relationships/customXml" Target="../ink/ink1068.xml"/><Relationship Id="rId548" Type="http://schemas.openxmlformats.org/officeDocument/2006/relationships/customXml" Target="../ink/ink1187.xml"/><Relationship Id="rId755" Type="http://schemas.openxmlformats.org/officeDocument/2006/relationships/image" Target="../media/image1047.png"/><Relationship Id="rId91" Type="http://schemas.openxmlformats.org/officeDocument/2006/relationships/image" Target="../media/image714.png"/><Relationship Id="rId187" Type="http://schemas.openxmlformats.org/officeDocument/2006/relationships/image" Target="../media/image762.png"/><Relationship Id="rId394" Type="http://schemas.openxmlformats.org/officeDocument/2006/relationships/customXml" Target="../ink/ink1110.xml"/><Relationship Id="rId408" Type="http://schemas.openxmlformats.org/officeDocument/2006/relationships/customXml" Target="../ink/ink1117.xml"/><Relationship Id="rId615" Type="http://schemas.openxmlformats.org/officeDocument/2006/relationships/image" Target="../media/image976.png"/><Relationship Id="rId822" Type="http://schemas.openxmlformats.org/officeDocument/2006/relationships/customXml" Target="../ink/ink1324.xml"/><Relationship Id="rId254" Type="http://schemas.openxmlformats.org/officeDocument/2006/relationships/customXml" Target="../ink/ink1040.xml"/><Relationship Id="rId699" Type="http://schemas.openxmlformats.org/officeDocument/2006/relationships/image" Target="../media/image1018.png"/><Relationship Id="rId49" Type="http://schemas.openxmlformats.org/officeDocument/2006/relationships/image" Target="../media/image693.png"/><Relationship Id="rId114" Type="http://schemas.openxmlformats.org/officeDocument/2006/relationships/customXml" Target="../ink/ink970.xml"/><Relationship Id="rId461" Type="http://schemas.openxmlformats.org/officeDocument/2006/relationships/image" Target="../media/image899.png"/><Relationship Id="rId559" Type="http://schemas.openxmlformats.org/officeDocument/2006/relationships/image" Target="../media/image948.png"/><Relationship Id="rId766" Type="http://schemas.openxmlformats.org/officeDocument/2006/relationships/customXml" Target="../ink/ink1296.xml"/><Relationship Id="rId198" Type="http://schemas.openxmlformats.org/officeDocument/2006/relationships/customXml" Target="../ink/ink1012.xml"/><Relationship Id="rId321" Type="http://schemas.openxmlformats.org/officeDocument/2006/relationships/image" Target="../media/image829.png"/><Relationship Id="rId419" Type="http://schemas.openxmlformats.org/officeDocument/2006/relationships/image" Target="../media/image878.png"/><Relationship Id="rId626" Type="http://schemas.openxmlformats.org/officeDocument/2006/relationships/customXml" Target="../ink/ink1226.xml"/><Relationship Id="rId833" Type="http://schemas.openxmlformats.org/officeDocument/2006/relationships/image" Target="../media/image1086.png"/><Relationship Id="rId265" Type="http://schemas.openxmlformats.org/officeDocument/2006/relationships/image" Target="../media/image801.png"/><Relationship Id="rId472" Type="http://schemas.openxmlformats.org/officeDocument/2006/relationships/customXml" Target="../ink/ink1149.xml"/><Relationship Id="rId900" Type="http://schemas.openxmlformats.org/officeDocument/2006/relationships/customXml" Target="../ink/ink1363.xml"/><Relationship Id="rId125" Type="http://schemas.openxmlformats.org/officeDocument/2006/relationships/image" Target="../media/image731.png"/><Relationship Id="rId332" Type="http://schemas.openxmlformats.org/officeDocument/2006/relationships/customXml" Target="../ink/ink1079.xml"/><Relationship Id="rId777" Type="http://schemas.openxmlformats.org/officeDocument/2006/relationships/image" Target="../media/image1058.png"/><Relationship Id="rId637" Type="http://schemas.openxmlformats.org/officeDocument/2006/relationships/image" Target="../media/image987.png"/><Relationship Id="rId844" Type="http://schemas.openxmlformats.org/officeDocument/2006/relationships/customXml" Target="../ink/ink1335.xml"/><Relationship Id="rId276" Type="http://schemas.openxmlformats.org/officeDocument/2006/relationships/customXml" Target="../ink/ink1051.xml"/><Relationship Id="rId483" Type="http://schemas.openxmlformats.org/officeDocument/2006/relationships/image" Target="../media/image910.png"/><Relationship Id="rId690" Type="http://schemas.openxmlformats.org/officeDocument/2006/relationships/customXml" Target="../ink/ink1258.xml"/><Relationship Id="rId704" Type="http://schemas.openxmlformats.org/officeDocument/2006/relationships/customXml" Target="../ink/ink1265.xml"/><Relationship Id="rId911" Type="http://schemas.openxmlformats.org/officeDocument/2006/relationships/image" Target="../media/image1125.png"/><Relationship Id="rId40" Type="http://schemas.openxmlformats.org/officeDocument/2006/relationships/customXml" Target="../ink/ink933.xml"/><Relationship Id="rId136" Type="http://schemas.openxmlformats.org/officeDocument/2006/relationships/customXml" Target="../ink/ink981.xml"/><Relationship Id="rId343" Type="http://schemas.openxmlformats.org/officeDocument/2006/relationships/image" Target="../media/image840.png"/><Relationship Id="rId550" Type="http://schemas.openxmlformats.org/officeDocument/2006/relationships/customXml" Target="../ink/ink1188.xml"/><Relationship Id="rId788" Type="http://schemas.openxmlformats.org/officeDocument/2006/relationships/customXml" Target="../ink/ink1307.xml"/><Relationship Id="rId203" Type="http://schemas.openxmlformats.org/officeDocument/2006/relationships/image" Target="../media/image770.png"/><Relationship Id="rId648" Type="http://schemas.openxmlformats.org/officeDocument/2006/relationships/customXml" Target="../ink/ink1237.xml"/><Relationship Id="rId855" Type="http://schemas.openxmlformats.org/officeDocument/2006/relationships/image" Target="../media/image1097.png"/><Relationship Id="rId287" Type="http://schemas.openxmlformats.org/officeDocument/2006/relationships/image" Target="../media/image812.png"/><Relationship Id="rId410" Type="http://schemas.openxmlformats.org/officeDocument/2006/relationships/customXml" Target="../ink/ink1118.xml"/><Relationship Id="rId494" Type="http://schemas.openxmlformats.org/officeDocument/2006/relationships/customXml" Target="../ink/ink1160.xml"/><Relationship Id="rId508" Type="http://schemas.openxmlformats.org/officeDocument/2006/relationships/customXml" Target="../ink/ink1167.xml"/><Relationship Id="rId715" Type="http://schemas.openxmlformats.org/officeDocument/2006/relationships/image" Target="../media/image1026.png"/><Relationship Id="rId922" Type="http://schemas.openxmlformats.org/officeDocument/2006/relationships/customXml" Target="../ink/ink1374.xml"/><Relationship Id="rId147" Type="http://schemas.openxmlformats.org/officeDocument/2006/relationships/image" Target="../media/image742.png"/><Relationship Id="rId354" Type="http://schemas.openxmlformats.org/officeDocument/2006/relationships/customXml" Target="../ink/ink1090.xml"/><Relationship Id="rId799" Type="http://schemas.openxmlformats.org/officeDocument/2006/relationships/image" Target="../media/image1069.png"/><Relationship Id="rId51" Type="http://schemas.openxmlformats.org/officeDocument/2006/relationships/image" Target="../media/image694.png"/><Relationship Id="rId561" Type="http://schemas.openxmlformats.org/officeDocument/2006/relationships/image" Target="../media/image949.png"/><Relationship Id="rId659" Type="http://schemas.openxmlformats.org/officeDocument/2006/relationships/image" Target="../media/image998.png"/><Relationship Id="rId866" Type="http://schemas.openxmlformats.org/officeDocument/2006/relationships/customXml" Target="../ink/ink1346.xml"/><Relationship Id="rId214" Type="http://schemas.openxmlformats.org/officeDocument/2006/relationships/customXml" Target="../ink/ink1020.xml"/><Relationship Id="rId298" Type="http://schemas.openxmlformats.org/officeDocument/2006/relationships/customXml" Target="../ink/ink1062.xml"/><Relationship Id="rId421" Type="http://schemas.openxmlformats.org/officeDocument/2006/relationships/image" Target="../media/image879.png"/><Relationship Id="rId519" Type="http://schemas.openxmlformats.org/officeDocument/2006/relationships/image" Target="../media/image928.png"/><Relationship Id="rId158" Type="http://schemas.openxmlformats.org/officeDocument/2006/relationships/customXml" Target="../ink/ink992.xml"/><Relationship Id="rId726" Type="http://schemas.openxmlformats.org/officeDocument/2006/relationships/customXml" Target="../ink/ink1276.xml"/><Relationship Id="rId933" Type="http://schemas.openxmlformats.org/officeDocument/2006/relationships/image" Target="../media/image1136.png"/><Relationship Id="rId62" Type="http://schemas.openxmlformats.org/officeDocument/2006/relationships/customXml" Target="../ink/ink944.xml"/><Relationship Id="rId365" Type="http://schemas.openxmlformats.org/officeDocument/2006/relationships/image" Target="../media/image851.png"/><Relationship Id="rId572" Type="http://schemas.openxmlformats.org/officeDocument/2006/relationships/customXml" Target="../ink/ink1199.xml"/><Relationship Id="rId225" Type="http://schemas.openxmlformats.org/officeDocument/2006/relationships/image" Target="../media/image781.png"/><Relationship Id="rId432" Type="http://schemas.openxmlformats.org/officeDocument/2006/relationships/customXml" Target="../ink/ink1129.xml"/><Relationship Id="rId877" Type="http://schemas.openxmlformats.org/officeDocument/2006/relationships/image" Target="../media/image1108.png"/><Relationship Id="rId737" Type="http://schemas.openxmlformats.org/officeDocument/2006/relationships/image" Target="../media/image1037.png"/><Relationship Id="rId944" Type="http://schemas.openxmlformats.org/officeDocument/2006/relationships/customXml" Target="../ink/ink1385.xml"/><Relationship Id="rId73" Type="http://schemas.openxmlformats.org/officeDocument/2006/relationships/image" Target="../media/image705.png"/><Relationship Id="rId169" Type="http://schemas.openxmlformats.org/officeDocument/2006/relationships/image" Target="../media/image753.png"/><Relationship Id="rId376" Type="http://schemas.openxmlformats.org/officeDocument/2006/relationships/customXml" Target="../ink/ink1101.xml"/><Relationship Id="rId583" Type="http://schemas.openxmlformats.org/officeDocument/2006/relationships/image" Target="../media/image960.png"/><Relationship Id="rId790" Type="http://schemas.openxmlformats.org/officeDocument/2006/relationships/customXml" Target="../ink/ink1308.xml"/><Relationship Id="rId804" Type="http://schemas.openxmlformats.org/officeDocument/2006/relationships/customXml" Target="../ink/ink1315.xml"/><Relationship Id="rId4" Type="http://schemas.openxmlformats.org/officeDocument/2006/relationships/customXml" Target="../ink/ink915.xml"/><Relationship Id="rId236" Type="http://schemas.openxmlformats.org/officeDocument/2006/relationships/customXml" Target="../ink/ink1031.xml"/><Relationship Id="rId443" Type="http://schemas.openxmlformats.org/officeDocument/2006/relationships/image" Target="../media/image890.png"/><Relationship Id="rId650" Type="http://schemas.openxmlformats.org/officeDocument/2006/relationships/customXml" Target="../ink/ink1238.xml"/><Relationship Id="rId888" Type="http://schemas.openxmlformats.org/officeDocument/2006/relationships/customXml" Target="../ink/ink1357.xml"/><Relationship Id="rId303" Type="http://schemas.openxmlformats.org/officeDocument/2006/relationships/image" Target="../media/image820.png"/><Relationship Id="rId748" Type="http://schemas.openxmlformats.org/officeDocument/2006/relationships/customXml" Target="../ink/ink1287.xml"/><Relationship Id="rId955" Type="http://schemas.openxmlformats.org/officeDocument/2006/relationships/image" Target="../media/image1147.png"/><Relationship Id="rId84" Type="http://schemas.openxmlformats.org/officeDocument/2006/relationships/customXml" Target="../ink/ink955.xml"/><Relationship Id="rId387" Type="http://schemas.openxmlformats.org/officeDocument/2006/relationships/image" Target="../media/image862.png"/><Relationship Id="rId510" Type="http://schemas.openxmlformats.org/officeDocument/2006/relationships/customXml" Target="../ink/ink1168.xml"/><Relationship Id="rId594" Type="http://schemas.openxmlformats.org/officeDocument/2006/relationships/customXml" Target="../ink/ink1210.xml"/><Relationship Id="rId608" Type="http://schemas.openxmlformats.org/officeDocument/2006/relationships/customXml" Target="../ink/ink1217.xml"/><Relationship Id="rId815" Type="http://schemas.openxmlformats.org/officeDocument/2006/relationships/image" Target="../media/image1077.png"/><Relationship Id="rId247" Type="http://schemas.openxmlformats.org/officeDocument/2006/relationships/image" Target="../media/image792.png"/><Relationship Id="rId899" Type="http://schemas.openxmlformats.org/officeDocument/2006/relationships/image" Target="../media/image1119.png"/><Relationship Id="rId107" Type="http://schemas.openxmlformats.org/officeDocument/2006/relationships/image" Target="../media/image722.png"/><Relationship Id="rId454" Type="http://schemas.openxmlformats.org/officeDocument/2006/relationships/customXml" Target="../ink/ink1140.xml"/><Relationship Id="rId661" Type="http://schemas.openxmlformats.org/officeDocument/2006/relationships/image" Target="../media/image999.png"/><Relationship Id="rId759" Type="http://schemas.openxmlformats.org/officeDocument/2006/relationships/image" Target="../media/image1049.png"/><Relationship Id="rId11" Type="http://schemas.openxmlformats.org/officeDocument/2006/relationships/image" Target="../media/image674.png"/><Relationship Id="rId314" Type="http://schemas.openxmlformats.org/officeDocument/2006/relationships/customXml" Target="../ink/ink1070.xml"/><Relationship Id="rId398" Type="http://schemas.openxmlformats.org/officeDocument/2006/relationships/customXml" Target="../ink/ink1112.xml"/><Relationship Id="rId521" Type="http://schemas.openxmlformats.org/officeDocument/2006/relationships/image" Target="../media/image929.png"/><Relationship Id="rId619" Type="http://schemas.openxmlformats.org/officeDocument/2006/relationships/image" Target="../media/image978.png"/><Relationship Id="rId95" Type="http://schemas.openxmlformats.org/officeDocument/2006/relationships/image" Target="../media/image716.png"/><Relationship Id="rId160" Type="http://schemas.openxmlformats.org/officeDocument/2006/relationships/customXml" Target="../ink/ink993.xml"/><Relationship Id="rId826" Type="http://schemas.openxmlformats.org/officeDocument/2006/relationships/customXml" Target="../ink/ink1326.xml"/><Relationship Id="rId258" Type="http://schemas.openxmlformats.org/officeDocument/2006/relationships/customXml" Target="../ink/ink1042.xml"/><Relationship Id="rId465" Type="http://schemas.openxmlformats.org/officeDocument/2006/relationships/image" Target="../media/image901.png"/><Relationship Id="rId672" Type="http://schemas.openxmlformats.org/officeDocument/2006/relationships/customXml" Target="../ink/ink1249.xml"/><Relationship Id="rId22" Type="http://schemas.openxmlformats.org/officeDocument/2006/relationships/customXml" Target="../ink/ink924.xml"/><Relationship Id="rId118" Type="http://schemas.openxmlformats.org/officeDocument/2006/relationships/customXml" Target="../ink/ink972.xml"/><Relationship Id="rId325" Type="http://schemas.openxmlformats.org/officeDocument/2006/relationships/image" Target="../media/image831.png"/><Relationship Id="rId532" Type="http://schemas.openxmlformats.org/officeDocument/2006/relationships/customXml" Target="../ink/ink1179.xml"/><Relationship Id="rId171" Type="http://schemas.openxmlformats.org/officeDocument/2006/relationships/image" Target="../media/image754.png"/><Relationship Id="rId837" Type="http://schemas.openxmlformats.org/officeDocument/2006/relationships/image" Target="../media/image1088.png"/><Relationship Id="rId269" Type="http://schemas.openxmlformats.org/officeDocument/2006/relationships/image" Target="../media/image803.png"/><Relationship Id="rId476" Type="http://schemas.openxmlformats.org/officeDocument/2006/relationships/customXml" Target="../ink/ink1151.xml"/><Relationship Id="rId683" Type="http://schemas.openxmlformats.org/officeDocument/2006/relationships/image" Target="../media/image1010.png"/><Relationship Id="rId890" Type="http://schemas.openxmlformats.org/officeDocument/2006/relationships/customXml" Target="../ink/ink1358.xml"/><Relationship Id="rId904" Type="http://schemas.openxmlformats.org/officeDocument/2006/relationships/customXml" Target="../ink/ink1365.xml"/><Relationship Id="rId33" Type="http://schemas.openxmlformats.org/officeDocument/2006/relationships/image" Target="../media/image685.png"/><Relationship Id="rId129" Type="http://schemas.openxmlformats.org/officeDocument/2006/relationships/image" Target="../media/image733.png"/><Relationship Id="rId336" Type="http://schemas.openxmlformats.org/officeDocument/2006/relationships/customXml" Target="../ink/ink1081.xml"/><Relationship Id="rId543" Type="http://schemas.openxmlformats.org/officeDocument/2006/relationships/image" Target="../media/image940.png"/><Relationship Id="rId182" Type="http://schemas.openxmlformats.org/officeDocument/2006/relationships/customXml" Target="../ink/ink1004.xml"/><Relationship Id="rId403" Type="http://schemas.openxmlformats.org/officeDocument/2006/relationships/image" Target="../media/image870.png"/><Relationship Id="rId750" Type="http://schemas.openxmlformats.org/officeDocument/2006/relationships/customXml" Target="../ink/ink1288.xml"/><Relationship Id="rId848" Type="http://schemas.openxmlformats.org/officeDocument/2006/relationships/customXml" Target="../ink/ink1337.xml"/><Relationship Id="rId487" Type="http://schemas.openxmlformats.org/officeDocument/2006/relationships/image" Target="../media/image912.png"/><Relationship Id="rId610" Type="http://schemas.openxmlformats.org/officeDocument/2006/relationships/customXml" Target="../ink/ink1218.xml"/><Relationship Id="rId694" Type="http://schemas.openxmlformats.org/officeDocument/2006/relationships/customXml" Target="../ink/ink1260.xml"/><Relationship Id="rId708" Type="http://schemas.openxmlformats.org/officeDocument/2006/relationships/customXml" Target="../ink/ink1267.xml"/><Relationship Id="rId915" Type="http://schemas.openxmlformats.org/officeDocument/2006/relationships/image" Target="../media/image1127.png"/><Relationship Id="rId347" Type="http://schemas.openxmlformats.org/officeDocument/2006/relationships/image" Target="../media/image842.png"/><Relationship Id="rId44" Type="http://schemas.openxmlformats.org/officeDocument/2006/relationships/customXml" Target="../ink/ink935.xml"/><Relationship Id="rId554" Type="http://schemas.openxmlformats.org/officeDocument/2006/relationships/customXml" Target="../ink/ink1190.xml"/><Relationship Id="rId761" Type="http://schemas.openxmlformats.org/officeDocument/2006/relationships/image" Target="../media/image1050.png"/><Relationship Id="rId859" Type="http://schemas.openxmlformats.org/officeDocument/2006/relationships/image" Target="../media/image1099.png"/><Relationship Id="rId193" Type="http://schemas.openxmlformats.org/officeDocument/2006/relationships/image" Target="../media/image765.png"/><Relationship Id="rId207" Type="http://schemas.openxmlformats.org/officeDocument/2006/relationships/image" Target="../media/image772.png"/><Relationship Id="rId414" Type="http://schemas.openxmlformats.org/officeDocument/2006/relationships/customXml" Target="../ink/ink1120.xml"/><Relationship Id="rId498" Type="http://schemas.openxmlformats.org/officeDocument/2006/relationships/customXml" Target="../ink/ink1162.xml"/><Relationship Id="rId621" Type="http://schemas.openxmlformats.org/officeDocument/2006/relationships/image" Target="../media/image979.png"/><Relationship Id="rId260" Type="http://schemas.openxmlformats.org/officeDocument/2006/relationships/customXml" Target="../ink/ink1043.xml"/><Relationship Id="rId719" Type="http://schemas.openxmlformats.org/officeDocument/2006/relationships/image" Target="../media/image1028.png"/><Relationship Id="rId926" Type="http://schemas.openxmlformats.org/officeDocument/2006/relationships/customXml" Target="../ink/ink1376.xml"/><Relationship Id="rId55" Type="http://schemas.openxmlformats.org/officeDocument/2006/relationships/image" Target="../media/image696.png"/><Relationship Id="rId120" Type="http://schemas.openxmlformats.org/officeDocument/2006/relationships/customXml" Target="../ink/ink973.xml"/><Relationship Id="rId358" Type="http://schemas.openxmlformats.org/officeDocument/2006/relationships/customXml" Target="../ink/ink1092.xml"/><Relationship Id="rId565" Type="http://schemas.openxmlformats.org/officeDocument/2006/relationships/image" Target="../media/image951.png"/><Relationship Id="rId772" Type="http://schemas.openxmlformats.org/officeDocument/2006/relationships/customXml" Target="../ink/ink1299.xml"/><Relationship Id="rId218" Type="http://schemas.openxmlformats.org/officeDocument/2006/relationships/customXml" Target="../ink/ink1022.xml"/><Relationship Id="rId425" Type="http://schemas.openxmlformats.org/officeDocument/2006/relationships/image" Target="../media/image881.png"/><Relationship Id="rId632" Type="http://schemas.openxmlformats.org/officeDocument/2006/relationships/customXml" Target="../ink/ink1229.xml"/><Relationship Id="rId271" Type="http://schemas.openxmlformats.org/officeDocument/2006/relationships/image" Target="../media/image804.png"/><Relationship Id="rId937" Type="http://schemas.openxmlformats.org/officeDocument/2006/relationships/image" Target="../media/image1138.png"/><Relationship Id="rId66" Type="http://schemas.openxmlformats.org/officeDocument/2006/relationships/customXml" Target="../ink/ink946.xml"/><Relationship Id="rId131" Type="http://schemas.openxmlformats.org/officeDocument/2006/relationships/image" Target="../media/image734.png"/><Relationship Id="rId369" Type="http://schemas.openxmlformats.org/officeDocument/2006/relationships/image" Target="../media/image853.png"/><Relationship Id="rId576" Type="http://schemas.openxmlformats.org/officeDocument/2006/relationships/customXml" Target="../ink/ink1201.xml"/><Relationship Id="rId783" Type="http://schemas.openxmlformats.org/officeDocument/2006/relationships/image" Target="../media/image1061.png"/><Relationship Id="rId229" Type="http://schemas.openxmlformats.org/officeDocument/2006/relationships/image" Target="../media/image783.png"/><Relationship Id="rId436" Type="http://schemas.openxmlformats.org/officeDocument/2006/relationships/customXml" Target="../ink/ink1131.xml"/><Relationship Id="rId643" Type="http://schemas.openxmlformats.org/officeDocument/2006/relationships/image" Target="../media/image990.png"/><Relationship Id="rId850" Type="http://schemas.openxmlformats.org/officeDocument/2006/relationships/customXml" Target="../ink/ink1338.xml"/><Relationship Id="rId948" Type="http://schemas.openxmlformats.org/officeDocument/2006/relationships/customXml" Target="../ink/ink1387.xml"/><Relationship Id="rId77" Type="http://schemas.openxmlformats.org/officeDocument/2006/relationships/image" Target="../media/image707.png"/><Relationship Id="rId282" Type="http://schemas.openxmlformats.org/officeDocument/2006/relationships/customXml" Target="../ink/ink1054.xml"/><Relationship Id="rId503" Type="http://schemas.openxmlformats.org/officeDocument/2006/relationships/image" Target="../media/image920.png"/><Relationship Id="rId587" Type="http://schemas.openxmlformats.org/officeDocument/2006/relationships/image" Target="../media/image962.png"/><Relationship Id="rId710" Type="http://schemas.openxmlformats.org/officeDocument/2006/relationships/customXml" Target="../ink/ink1268.xml"/><Relationship Id="rId808" Type="http://schemas.openxmlformats.org/officeDocument/2006/relationships/customXml" Target="../ink/ink1317.xml"/><Relationship Id="rId8" Type="http://schemas.openxmlformats.org/officeDocument/2006/relationships/customXml" Target="../ink/ink917.xml"/><Relationship Id="rId142" Type="http://schemas.openxmlformats.org/officeDocument/2006/relationships/customXml" Target="../ink/ink984.xml"/><Relationship Id="rId447" Type="http://schemas.openxmlformats.org/officeDocument/2006/relationships/image" Target="../media/image892.png"/><Relationship Id="rId794" Type="http://schemas.openxmlformats.org/officeDocument/2006/relationships/customXml" Target="../ink/ink1310.xml"/><Relationship Id="rId654" Type="http://schemas.openxmlformats.org/officeDocument/2006/relationships/customXml" Target="../ink/ink1240.xml"/><Relationship Id="rId861" Type="http://schemas.openxmlformats.org/officeDocument/2006/relationships/image" Target="../media/image1100.png"/><Relationship Id="rId959" Type="http://schemas.openxmlformats.org/officeDocument/2006/relationships/image" Target="../media/image1149.png"/><Relationship Id="rId293" Type="http://schemas.openxmlformats.org/officeDocument/2006/relationships/image" Target="../media/image815.png"/><Relationship Id="rId307" Type="http://schemas.openxmlformats.org/officeDocument/2006/relationships/image" Target="../media/image822.png"/><Relationship Id="rId514" Type="http://schemas.openxmlformats.org/officeDocument/2006/relationships/customXml" Target="../ink/ink1170.xml"/><Relationship Id="rId721" Type="http://schemas.openxmlformats.org/officeDocument/2006/relationships/image" Target="../media/image1029.png"/><Relationship Id="rId88" Type="http://schemas.openxmlformats.org/officeDocument/2006/relationships/customXml" Target="../ink/ink957.xml"/><Relationship Id="rId153" Type="http://schemas.openxmlformats.org/officeDocument/2006/relationships/image" Target="../media/image745.png"/><Relationship Id="rId360" Type="http://schemas.openxmlformats.org/officeDocument/2006/relationships/customXml" Target="../ink/ink1093.xml"/><Relationship Id="rId598" Type="http://schemas.openxmlformats.org/officeDocument/2006/relationships/customXml" Target="../ink/ink1212.xml"/><Relationship Id="rId819" Type="http://schemas.openxmlformats.org/officeDocument/2006/relationships/image" Target="../media/image1079.png"/><Relationship Id="rId220" Type="http://schemas.openxmlformats.org/officeDocument/2006/relationships/customXml" Target="../ink/ink1023.xml"/><Relationship Id="rId458" Type="http://schemas.openxmlformats.org/officeDocument/2006/relationships/customXml" Target="../ink/ink1142.xml"/><Relationship Id="rId665" Type="http://schemas.openxmlformats.org/officeDocument/2006/relationships/image" Target="../media/image1001.png"/><Relationship Id="rId872" Type="http://schemas.openxmlformats.org/officeDocument/2006/relationships/customXml" Target="../ink/ink1349.xml"/><Relationship Id="rId15" Type="http://schemas.openxmlformats.org/officeDocument/2006/relationships/image" Target="../media/image676.png"/><Relationship Id="rId318" Type="http://schemas.openxmlformats.org/officeDocument/2006/relationships/customXml" Target="../ink/ink1072.xml"/><Relationship Id="rId525" Type="http://schemas.openxmlformats.org/officeDocument/2006/relationships/image" Target="../media/image931.png"/><Relationship Id="rId732" Type="http://schemas.openxmlformats.org/officeDocument/2006/relationships/customXml" Target="../ink/ink1279.xml"/><Relationship Id="rId99" Type="http://schemas.openxmlformats.org/officeDocument/2006/relationships/image" Target="../media/image718.png"/><Relationship Id="rId164" Type="http://schemas.openxmlformats.org/officeDocument/2006/relationships/customXml" Target="../ink/ink995.xml"/><Relationship Id="rId371" Type="http://schemas.openxmlformats.org/officeDocument/2006/relationships/image" Target="../media/image854.png"/><Relationship Id="rId469" Type="http://schemas.openxmlformats.org/officeDocument/2006/relationships/image" Target="../media/image903.png"/><Relationship Id="rId676" Type="http://schemas.openxmlformats.org/officeDocument/2006/relationships/customXml" Target="../ink/ink1251.xml"/><Relationship Id="rId883" Type="http://schemas.openxmlformats.org/officeDocument/2006/relationships/image" Target="../media/image1111.png"/><Relationship Id="rId26" Type="http://schemas.openxmlformats.org/officeDocument/2006/relationships/customXml" Target="../ink/ink926.xml"/><Relationship Id="rId231" Type="http://schemas.openxmlformats.org/officeDocument/2006/relationships/image" Target="../media/image784.png"/><Relationship Id="rId329" Type="http://schemas.openxmlformats.org/officeDocument/2006/relationships/image" Target="../media/image833.png"/><Relationship Id="rId536" Type="http://schemas.openxmlformats.org/officeDocument/2006/relationships/customXml" Target="../ink/ink1181.xml"/><Relationship Id="rId175" Type="http://schemas.openxmlformats.org/officeDocument/2006/relationships/image" Target="../media/image756.png"/><Relationship Id="rId743" Type="http://schemas.openxmlformats.org/officeDocument/2006/relationships/image" Target="../media/image1040.png"/><Relationship Id="rId950" Type="http://schemas.openxmlformats.org/officeDocument/2006/relationships/customXml" Target="../ink/ink1388.xml"/><Relationship Id="rId382" Type="http://schemas.openxmlformats.org/officeDocument/2006/relationships/customXml" Target="../ink/ink1104.xml"/><Relationship Id="rId603" Type="http://schemas.openxmlformats.org/officeDocument/2006/relationships/image" Target="../media/image970.png"/><Relationship Id="rId687" Type="http://schemas.openxmlformats.org/officeDocument/2006/relationships/image" Target="../media/image1012.png"/><Relationship Id="rId810" Type="http://schemas.openxmlformats.org/officeDocument/2006/relationships/customXml" Target="../ink/ink1318.xml"/><Relationship Id="rId908" Type="http://schemas.openxmlformats.org/officeDocument/2006/relationships/customXml" Target="../ink/ink1367.xml"/><Relationship Id="rId242" Type="http://schemas.openxmlformats.org/officeDocument/2006/relationships/customXml" Target="../ink/ink1034.xml"/><Relationship Id="rId894" Type="http://schemas.openxmlformats.org/officeDocument/2006/relationships/customXml" Target="../ink/ink1360.xml"/><Relationship Id="rId37" Type="http://schemas.openxmlformats.org/officeDocument/2006/relationships/image" Target="../media/image687.png"/><Relationship Id="rId102" Type="http://schemas.openxmlformats.org/officeDocument/2006/relationships/customXml" Target="../ink/ink964.xml"/><Relationship Id="rId547" Type="http://schemas.openxmlformats.org/officeDocument/2006/relationships/image" Target="../media/image942.png"/><Relationship Id="rId754" Type="http://schemas.openxmlformats.org/officeDocument/2006/relationships/customXml" Target="../ink/ink1290.xml"/><Relationship Id="rId90" Type="http://schemas.openxmlformats.org/officeDocument/2006/relationships/customXml" Target="../ink/ink958.xml"/><Relationship Id="rId186" Type="http://schemas.openxmlformats.org/officeDocument/2006/relationships/customXml" Target="../ink/ink1006.xml"/><Relationship Id="rId393" Type="http://schemas.openxmlformats.org/officeDocument/2006/relationships/image" Target="../media/image865.png"/><Relationship Id="rId407" Type="http://schemas.openxmlformats.org/officeDocument/2006/relationships/image" Target="../media/image872.png"/><Relationship Id="rId614" Type="http://schemas.openxmlformats.org/officeDocument/2006/relationships/customXml" Target="../ink/ink1220.xml"/><Relationship Id="rId821" Type="http://schemas.openxmlformats.org/officeDocument/2006/relationships/image" Target="../media/image1080.png"/><Relationship Id="rId253" Type="http://schemas.openxmlformats.org/officeDocument/2006/relationships/image" Target="../media/image795.png"/><Relationship Id="rId460" Type="http://schemas.openxmlformats.org/officeDocument/2006/relationships/customXml" Target="../ink/ink1143.xml"/><Relationship Id="rId698" Type="http://schemas.openxmlformats.org/officeDocument/2006/relationships/customXml" Target="../ink/ink1262.xml"/><Relationship Id="rId919" Type="http://schemas.openxmlformats.org/officeDocument/2006/relationships/image" Target="../media/image1129.png"/><Relationship Id="rId48" Type="http://schemas.openxmlformats.org/officeDocument/2006/relationships/customXml" Target="../ink/ink937.xml"/><Relationship Id="rId113" Type="http://schemas.openxmlformats.org/officeDocument/2006/relationships/image" Target="../media/image725.png"/><Relationship Id="rId320" Type="http://schemas.openxmlformats.org/officeDocument/2006/relationships/customXml" Target="../ink/ink1073.xml"/><Relationship Id="rId558" Type="http://schemas.openxmlformats.org/officeDocument/2006/relationships/customXml" Target="../ink/ink1192.xml"/><Relationship Id="rId765" Type="http://schemas.openxmlformats.org/officeDocument/2006/relationships/image" Target="../media/image1052.png"/><Relationship Id="rId197" Type="http://schemas.openxmlformats.org/officeDocument/2006/relationships/image" Target="../media/image767.png"/><Relationship Id="rId418" Type="http://schemas.openxmlformats.org/officeDocument/2006/relationships/customXml" Target="../ink/ink1122.xml"/><Relationship Id="rId625" Type="http://schemas.openxmlformats.org/officeDocument/2006/relationships/image" Target="../media/image981.png"/><Relationship Id="rId832" Type="http://schemas.openxmlformats.org/officeDocument/2006/relationships/customXml" Target="../ink/ink1329.xml"/><Relationship Id="rId264" Type="http://schemas.openxmlformats.org/officeDocument/2006/relationships/customXml" Target="../ink/ink1045.xml"/><Relationship Id="rId471" Type="http://schemas.openxmlformats.org/officeDocument/2006/relationships/image" Target="../media/image904.png"/><Relationship Id="rId59" Type="http://schemas.openxmlformats.org/officeDocument/2006/relationships/image" Target="../media/image698.png"/><Relationship Id="rId124" Type="http://schemas.openxmlformats.org/officeDocument/2006/relationships/customXml" Target="../ink/ink975.xml"/><Relationship Id="rId569" Type="http://schemas.openxmlformats.org/officeDocument/2006/relationships/image" Target="../media/image953.png"/><Relationship Id="rId776" Type="http://schemas.openxmlformats.org/officeDocument/2006/relationships/customXml" Target="../ink/ink1301.xml"/><Relationship Id="rId331" Type="http://schemas.openxmlformats.org/officeDocument/2006/relationships/image" Target="../media/image834.png"/><Relationship Id="rId429" Type="http://schemas.openxmlformats.org/officeDocument/2006/relationships/image" Target="../media/image883.png"/><Relationship Id="rId636" Type="http://schemas.openxmlformats.org/officeDocument/2006/relationships/customXml" Target="../ink/ink1231.xml"/><Relationship Id="rId843" Type="http://schemas.openxmlformats.org/officeDocument/2006/relationships/image" Target="../media/image1091.png"/><Relationship Id="rId275" Type="http://schemas.openxmlformats.org/officeDocument/2006/relationships/image" Target="../media/image806.png"/><Relationship Id="rId482" Type="http://schemas.openxmlformats.org/officeDocument/2006/relationships/customXml" Target="../ink/ink1154.xml"/><Relationship Id="rId703" Type="http://schemas.openxmlformats.org/officeDocument/2006/relationships/image" Target="../media/image1020.png"/><Relationship Id="rId910" Type="http://schemas.openxmlformats.org/officeDocument/2006/relationships/customXml" Target="../ink/ink1368.xml"/><Relationship Id="rId135" Type="http://schemas.openxmlformats.org/officeDocument/2006/relationships/image" Target="../media/image736.png"/><Relationship Id="rId342" Type="http://schemas.openxmlformats.org/officeDocument/2006/relationships/customXml" Target="../ink/ink1084.xml"/><Relationship Id="rId787" Type="http://schemas.openxmlformats.org/officeDocument/2006/relationships/image" Target="../media/image1063.png"/><Relationship Id="rId202" Type="http://schemas.openxmlformats.org/officeDocument/2006/relationships/customXml" Target="../ink/ink1014.xml"/><Relationship Id="rId647" Type="http://schemas.openxmlformats.org/officeDocument/2006/relationships/image" Target="../media/image992.png"/><Relationship Id="rId854" Type="http://schemas.openxmlformats.org/officeDocument/2006/relationships/customXml" Target="../ink/ink134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8.png"/><Relationship Id="rId671" Type="http://schemas.openxmlformats.org/officeDocument/2006/relationships/customXml" Target="../ink/ink1727.xml"/><Relationship Id="rId769" Type="http://schemas.openxmlformats.org/officeDocument/2006/relationships/customXml" Target="../ink/ink1776.xml"/><Relationship Id="rId21" Type="http://schemas.openxmlformats.org/officeDocument/2006/relationships/image" Target="../media/image1159.png"/><Relationship Id="rId324" Type="http://schemas.openxmlformats.org/officeDocument/2006/relationships/customXml" Target="../ink/ink1553.xml"/><Relationship Id="rId531" Type="http://schemas.openxmlformats.org/officeDocument/2006/relationships/image" Target="../media/image1654.png"/><Relationship Id="rId629" Type="http://schemas.openxmlformats.org/officeDocument/2006/relationships/image" Target="../media/image1703.png"/><Relationship Id="rId170" Type="http://schemas.openxmlformats.org/officeDocument/2006/relationships/customXml" Target="../ink/ink1476.xml"/><Relationship Id="rId836" Type="http://schemas.openxmlformats.org/officeDocument/2006/relationships/image" Target="../media/image1805.png"/><Relationship Id="rId268" Type="http://schemas.openxmlformats.org/officeDocument/2006/relationships/customXml" Target="../ink/ink1525.xml"/><Relationship Id="rId475" Type="http://schemas.openxmlformats.org/officeDocument/2006/relationships/image" Target="../media/image1626.png"/><Relationship Id="rId682" Type="http://schemas.openxmlformats.org/officeDocument/2006/relationships/image" Target="../media/image1729.png"/><Relationship Id="rId903" Type="http://schemas.openxmlformats.org/officeDocument/2006/relationships/image" Target="../media/image1837.png"/><Relationship Id="rId32" Type="http://schemas.openxmlformats.org/officeDocument/2006/relationships/customXml" Target="../ink/ink1407.xml"/><Relationship Id="rId128" Type="http://schemas.openxmlformats.org/officeDocument/2006/relationships/customXml" Target="../ink/ink1455.xml"/><Relationship Id="rId335" Type="http://schemas.openxmlformats.org/officeDocument/2006/relationships/image" Target="../media/image1557.png"/><Relationship Id="rId542" Type="http://schemas.openxmlformats.org/officeDocument/2006/relationships/customXml" Target="../ink/ink1662.xml"/><Relationship Id="rId181" Type="http://schemas.openxmlformats.org/officeDocument/2006/relationships/image" Target="../media/image1240.png"/><Relationship Id="rId402" Type="http://schemas.openxmlformats.org/officeDocument/2006/relationships/customXml" Target="../ink/ink1592.xml"/><Relationship Id="rId847" Type="http://schemas.openxmlformats.org/officeDocument/2006/relationships/customXml" Target="../ink/ink1815.xml"/><Relationship Id="rId279" Type="http://schemas.openxmlformats.org/officeDocument/2006/relationships/image" Target="../media/image1289.png"/><Relationship Id="rId486" Type="http://schemas.openxmlformats.org/officeDocument/2006/relationships/customXml" Target="../ink/ink1634.xml"/><Relationship Id="rId693" Type="http://schemas.openxmlformats.org/officeDocument/2006/relationships/customXml" Target="../ink/ink1738.xml"/><Relationship Id="rId707" Type="http://schemas.openxmlformats.org/officeDocument/2006/relationships/customXml" Target="../ink/ink1745.xml"/><Relationship Id="rId914" Type="http://schemas.openxmlformats.org/officeDocument/2006/relationships/customXml" Target="../ink/ink1849.xml"/><Relationship Id="rId43" Type="http://schemas.openxmlformats.org/officeDocument/2006/relationships/image" Target="../media/image1170.png"/><Relationship Id="rId139" Type="http://schemas.openxmlformats.org/officeDocument/2006/relationships/image" Target="../media/image1219.png"/><Relationship Id="rId346" Type="http://schemas.openxmlformats.org/officeDocument/2006/relationships/customXml" Target="../ink/ink1564.xml"/><Relationship Id="rId553" Type="http://schemas.openxmlformats.org/officeDocument/2006/relationships/image" Target="../media/image1665.png"/><Relationship Id="rId760" Type="http://schemas.openxmlformats.org/officeDocument/2006/relationships/image" Target="../media/image1768.png"/><Relationship Id="rId192" Type="http://schemas.openxmlformats.org/officeDocument/2006/relationships/customXml" Target="../ink/ink1487.xml"/><Relationship Id="rId206" Type="http://schemas.openxmlformats.org/officeDocument/2006/relationships/customXml" Target="../ink/ink1494.xml"/><Relationship Id="rId413" Type="http://schemas.openxmlformats.org/officeDocument/2006/relationships/image" Target="../media/image1596.png"/><Relationship Id="rId858" Type="http://schemas.openxmlformats.org/officeDocument/2006/relationships/image" Target="../media/image1815.png"/><Relationship Id="rId497" Type="http://schemas.openxmlformats.org/officeDocument/2006/relationships/image" Target="../media/image1637.png"/><Relationship Id="rId620" Type="http://schemas.openxmlformats.org/officeDocument/2006/relationships/customXml" Target="../ink/ink1701.xml"/><Relationship Id="rId718" Type="http://schemas.openxmlformats.org/officeDocument/2006/relationships/image" Target="../media/image1747.png"/><Relationship Id="rId925" Type="http://schemas.openxmlformats.org/officeDocument/2006/relationships/image" Target="../media/image1848.png"/><Relationship Id="rId357" Type="http://schemas.openxmlformats.org/officeDocument/2006/relationships/image" Target="../media/image1568.png"/><Relationship Id="rId54" Type="http://schemas.openxmlformats.org/officeDocument/2006/relationships/customXml" Target="../ink/ink1418.xml"/><Relationship Id="rId217" Type="http://schemas.openxmlformats.org/officeDocument/2006/relationships/image" Target="../media/image1258.png"/><Relationship Id="rId564" Type="http://schemas.openxmlformats.org/officeDocument/2006/relationships/customXml" Target="../ink/ink1673.xml"/><Relationship Id="rId771" Type="http://schemas.openxmlformats.org/officeDocument/2006/relationships/customXml" Target="../ink/ink1777.xml"/><Relationship Id="rId869" Type="http://schemas.openxmlformats.org/officeDocument/2006/relationships/customXml" Target="../ink/ink1826.xml"/><Relationship Id="rId424" Type="http://schemas.openxmlformats.org/officeDocument/2006/relationships/customXml" Target="../ink/ink1603.xml"/><Relationship Id="rId631" Type="http://schemas.openxmlformats.org/officeDocument/2006/relationships/image" Target="../media/image1704.png"/><Relationship Id="rId729" Type="http://schemas.openxmlformats.org/officeDocument/2006/relationships/customXml" Target="../ink/ink1756.xml"/><Relationship Id="rId270" Type="http://schemas.openxmlformats.org/officeDocument/2006/relationships/customXml" Target="../ink/ink1526.xml"/><Relationship Id="rId936" Type="http://schemas.openxmlformats.org/officeDocument/2006/relationships/customXml" Target="../ink/ink1860.xml"/><Relationship Id="rId65" Type="http://schemas.openxmlformats.org/officeDocument/2006/relationships/image" Target="../media/image1181.png"/><Relationship Id="rId130" Type="http://schemas.openxmlformats.org/officeDocument/2006/relationships/customXml" Target="../ink/ink1456.xml"/><Relationship Id="rId368" Type="http://schemas.openxmlformats.org/officeDocument/2006/relationships/customXml" Target="../ink/ink1575.xml"/><Relationship Id="rId575" Type="http://schemas.openxmlformats.org/officeDocument/2006/relationships/image" Target="../media/image1676.png"/><Relationship Id="rId782" Type="http://schemas.openxmlformats.org/officeDocument/2006/relationships/image" Target="../media/image1778.png"/><Relationship Id="rId228" Type="http://schemas.openxmlformats.org/officeDocument/2006/relationships/customXml" Target="../ink/ink1505.xml"/><Relationship Id="rId435" Type="http://schemas.openxmlformats.org/officeDocument/2006/relationships/image" Target="../media/image1606.png"/><Relationship Id="rId642" Type="http://schemas.openxmlformats.org/officeDocument/2006/relationships/customXml" Target="../ink/ink1712.xml"/><Relationship Id="rId281" Type="http://schemas.openxmlformats.org/officeDocument/2006/relationships/image" Target="../media/image1290.png"/><Relationship Id="rId502" Type="http://schemas.openxmlformats.org/officeDocument/2006/relationships/customXml" Target="../ink/ink1642.xml"/><Relationship Id="rId947" Type="http://schemas.openxmlformats.org/officeDocument/2006/relationships/image" Target="../media/image1859.png"/><Relationship Id="rId76" Type="http://schemas.openxmlformats.org/officeDocument/2006/relationships/customXml" Target="../ink/ink1429.xml"/><Relationship Id="rId141" Type="http://schemas.openxmlformats.org/officeDocument/2006/relationships/image" Target="../media/image1220.png"/><Relationship Id="rId379" Type="http://schemas.openxmlformats.org/officeDocument/2006/relationships/image" Target="../media/image1579.png"/><Relationship Id="rId586" Type="http://schemas.openxmlformats.org/officeDocument/2006/relationships/customXml" Target="../ink/ink1684.xml"/><Relationship Id="rId793" Type="http://schemas.openxmlformats.org/officeDocument/2006/relationships/customXml" Target="../ink/ink1788.xml"/><Relationship Id="rId807" Type="http://schemas.openxmlformats.org/officeDocument/2006/relationships/customXml" Target="../ink/ink1795.xml"/><Relationship Id="rId7" Type="http://schemas.openxmlformats.org/officeDocument/2006/relationships/image" Target="../media/image1152.png"/><Relationship Id="rId239" Type="http://schemas.openxmlformats.org/officeDocument/2006/relationships/image" Target="../media/image1269.png"/><Relationship Id="rId446" Type="http://schemas.openxmlformats.org/officeDocument/2006/relationships/customXml" Target="../ink/ink1614.xml"/><Relationship Id="rId653" Type="http://schemas.openxmlformats.org/officeDocument/2006/relationships/image" Target="../media/image1715.png"/><Relationship Id="rId292" Type="http://schemas.openxmlformats.org/officeDocument/2006/relationships/customXml" Target="../ink/ink1537.xml"/><Relationship Id="rId306" Type="http://schemas.openxmlformats.org/officeDocument/2006/relationships/customXml" Target="../ink/ink1544.xml"/><Relationship Id="rId860" Type="http://schemas.openxmlformats.org/officeDocument/2006/relationships/image" Target="../media/image1816.png"/><Relationship Id="rId958" Type="http://schemas.openxmlformats.org/officeDocument/2006/relationships/customXml" Target="../ink/ink1871.xml"/><Relationship Id="rId87" Type="http://schemas.openxmlformats.org/officeDocument/2006/relationships/image" Target="../media/image1192.png"/><Relationship Id="rId513" Type="http://schemas.openxmlformats.org/officeDocument/2006/relationships/image" Target="../media/image1645.png"/><Relationship Id="rId597" Type="http://schemas.openxmlformats.org/officeDocument/2006/relationships/image" Target="../media/image1687.png"/><Relationship Id="rId720" Type="http://schemas.openxmlformats.org/officeDocument/2006/relationships/image" Target="../media/image1748.png"/><Relationship Id="rId818" Type="http://schemas.openxmlformats.org/officeDocument/2006/relationships/image" Target="../media/image1796.png"/><Relationship Id="rId152" Type="http://schemas.openxmlformats.org/officeDocument/2006/relationships/customXml" Target="../ink/ink1467.xml"/><Relationship Id="rId457" Type="http://schemas.openxmlformats.org/officeDocument/2006/relationships/image" Target="../media/image1617.png"/><Relationship Id="rId664" Type="http://schemas.openxmlformats.org/officeDocument/2006/relationships/customXml" Target="../ink/ink1723.xml"/><Relationship Id="rId871" Type="http://schemas.openxmlformats.org/officeDocument/2006/relationships/customXml" Target="../ink/ink1827.xml"/><Relationship Id="rId14" Type="http://schemas.openxmlformats.org/officeDocument/2006/relationships/customXml" Target="../ink/ink1398.xml"/><Relationship Id="rId317" Type="http://schemas.openxmlformats.org/officeDocument/2006/relationships/image" Target="../media/image1548.png"/><Relationship Id="rId524" Type="http://schemas.openxmlformats.org/officeDocument/2006/relationships/customXml" Target="../ink/ink1653.xml"/><Relationship Id="rId731" Type="http://schemas.openxmlformats.org/officeDocument/2006/relationships/customXml" Target="../ink/ink1757.xml"/><Relationship Id="rId98" Type="http://schemas.openxmlformats.org/officeDocument/2006/relationships/customXml" Target="../ink/ink1440.xml"/><Relationship Id="rId163" Type="http://schemas.openxmlformats.org/officeDocument/2006/relationships/image" Target="../media/image1231.png"/><Relationship Id="rId370" Type="http://schemas.openxmlformats.org/officeDocument/2006/relationships/customXml" Target="../ink/ink1576.xml"/><Relationship Id="rId829" Type="http://schemas.openxmlformats.org/officeDocument/2006/relationships/customXml" Target="../ink/ink1806.xml"/><Relationship Id="rId230" Type="http://schemas.openxmlformats.org/officeDocument/2006/relationships/customXml" Target="../ink/ink1506.xml"/><Relationship Id="rId468" Type="http://schemas.openxmlformats.org/officeDocument/2006/relationships/customXml" Target="../ink/ink1625.xml"/><Relationship Id="rId675" Type="http://schemas.openxmlformats.org/officeDocument/2006/relationships/customXml" Target="../ink/ink1729.xml"/><Relationship Id="rId882" Type="http://schemas.openxmlformats.org/officeDocument/2006/relationships/customXml" Target="../ink/ink1833.xml"/><Relationship Id="rId25" Type="http://schemas.openxmlformats.org/officeDocument/2006/relationships/image" Target="../media/image1161.png"/><Relationship Id="rId328" Type="http://schemas.openxmlformats.org/officeDocument/2006/relationships/customXml" Target="../ink/ink1555.xml"/><Relationship Id="rId535" Type="http://schemas.openxmlformats.org/officeDocument/2006/relationships/image" Target="../media/image1656.png"/><Relationship Id="rId742" Type="http://schemas.openxmlformats.org/officeDocument/2006/relationships/image" Target="../media/image1759.png"/><Relationship Id="rId174" Type="http://schemas.openxmlformats.org/officeDocument/2006/relationships/customXml" Target="../ink/ink1478.xml"/><Relationship Id="rId381" Type="http://schemas.openxmlformats.org/officeDocument/2006/relationships/image" Target="../media/image1580.png"/><Relationship Id="rId602" Type="http://schemas.openxmlformats.org/officeDocument/2006/relationships/customXml" Target="../ink/ink1692.xml"/><Relationship Id="rId241" Type="http://schemas.openxmlformats.org/officeDocument/2006/relationships/image" Target="../media/image1270.png"/><Relationship Id="rId479" Type="http://schemas.openxmlformats.org/officeDocument/2006/relationships/image" Target="../media/image1628.png"/><Relationship Id="rId686" Type="http://schemas.openxmlformats.org/officeDocument/2006/relationships/image" Target="../media/image1731.png"/><Relationship Id="rId893" Type="http://schemas.openxmlformats.org/officeDocument/2006/relationships/image" Target="../media/image1832.png"/><Relationship Id="rId907" Type="http://schemas.openxmlformats.org/officeDocument/2006/relationships/image" Target="../media/image1839.png"/><Relationship Id="rId36" Type="http://schemas.openxmlformats.org/officeDocument/2006/relationships/customXml" Target="../ink/ink1409.xml"/><Relationship Id="rId339" Type="http://schemas.openxmlformats.org/officeDocument/2006/relationships/image" Target="../media/image1559.png"/><Relationship Id="rId546" Type="http://schemas.openxmlformats.org/officeDocument/2006/relationships/customXml" Target="../ink/ink1664.xml"/><Relationship Id="rId753" Type="http://schemas.openxmlformats.org/officeDocument/2006/relationships/customXml" Target="../ink/ink1768.xml"/><Relationship Id="rId101" Type="http://schemas.openxmlformats.org/officeDocument/2006/relationships/image" Target="../media/image1199.png"/><Relationship Id="rId185" Type="http://schemas.openxmlformats.org/officeDocument/2006/relationships/image" Target="../media/image1242.png"/><Relationship Id="rId406" Type="http://schemas.openxmlformats.org/officeDocument/2006/relationships/customXml" Target="../ink/ink1594.xml"/><Relationship Id="rId392" Type="http://schemas.openxmlformats.org/officeDocument/2006/relationships/customXml" Target="../ink/ink1587.xml"/><Relationship Id="rId613" Type="http://schemas.openxmlformats.org/officeDocument/2006/relationships/image" Target="../media/image1695.png"/><Relationship Id="rId697" Type="http://schemas.openxmlformats.org/officeDocument/2006/relationships/customXml" Target="../ink/ink1740.xml"/><Relationship Id="rId820" Type="http://schemas.openxmlformats.org/officeDocument/2006/relationships/image" Target="../media/image1797.png"/><Relationship Id="rId918" Type="http://schemas.openxmlformats.org/officeDocument/2006/relationships/customXml" Target="../ink/ink1851.xml"/><Relationship Id="rId252" Type="http://schemas.openxmlformats.org/officeDocument/2006/relationships/customXml" Target="../ink/ink1517.xml"/><Relationship Id="rId47" Type="http://schemas.openxmlformats.org/officeDocument/2006/relationships/image" Target="../media/image1172.png"/><Relationship Id="rId112" Type="http://schemas.openxmlformats.org/officeDocument/2006/relationships/customXml" Target="../ink/ink1447.xml"/><Relationship Id="rId557" Type="http://schemas.openxmlformats.org/officeDocument/2006/relationships/image" Target="../media/image1667.png"/><Relationship Id="rId764" Type="http://schemas.openxmlformats.org/officeDocument/2006/relationships/image" Target="../media/image1770.png"/><Relationship Id="rId196" Type="http://schemas.openxmlformats.org/officeDocument/2006/relationships/customXml" Target="../ink/ink1489.xml"/><Relationship Id="rId417" Type="http://schemas.openxmlformats.org/officeDocument/2006/relationships/image" Target="../media/image1598.png"/><Relationship Id="rId624" Type="http://schemas.openxmlformats.org/officeDocument/2006/relationships/customXml" Target="../ink/ink1703.xml"/><Relationship Id="rId831" Type="http://schemas.openxmlformats.org/officeDocument/2006/relationships/customXml" Target="../ink/ink1807.xml"/><Relationship Id="rId263" Type="http://schemas.openxmlformats.org/officeDocument/2006/relationships/image" Target="../media/image1281.png"/><Relationship Id="rId470" Type="http://schemas.openxmlformats.org/officeDocument/2006/relationships/customXml" Target="../ink/ink1626.xml"/><Relationship Id="rId929" Type="http://schemas.openxmlformats.org/officeDocument/2006/relationships/image" Target="../media/image1850.png"/><Relationship Id="rId58" Type="http://schemas.openxmlformats.org/officeDocument/2006/relationships/customXml" Target="../ink/ink1420.xml"/><Relationship Id="rId123" Type="http://schemas.openxmlformats.org/officeDocument/2006/relationships/image" Target="../media/image1211.png"/><Relationship Id="rId330" Type="http://schemas.openxmlformats.org/officeDocument/2006/relationships/customXml" Target="../ink/ink1556.xml"/><Relationship Id="rId568" Type="http://schemas.openxmlformats.org/officeDocument/2006/relationships/customXml" Target="../ink/ink1675.xml"/><Relationship Id="rId775" Type="http://schemas.openxmlformats.org/officeDocument/2006/relationships/customXml" Target="../ink/ink1779.xml"/><Relationship Id="rId428" Type="http://schemas.openxmlformats.org/officeDocument/2006/relationships/customXml" Target="../ink/ink1605.xml"/><Relationship Id="rId635" Type="http://schemas.openxmlformats.org/officeDocument/2006/relationships/image" Target="../media/image1706.png"/><Relationship Id="rId842" Type="http://schemas.openxmlformats.org/officeDocument/2006/relationships/image" Target="../media/image499.png"/><Relationship Id="rId274" Type="http://schemas.openxmlformats.org/officeDocument/2006/relationships/customXml" Target="../ink/ink1528.xml"/><Relationship Id="rId481" Type="http://schemas.openxmlformats.org/officeDocument/2006/relationships/image" Target="../media/image1629.png"/><Relationship Id="rId702" Type="http://schemas.openxmlformats.org/officeDocument/2006/relationships/image" Target="../media/image1739.png"/><Relationship Id="rId69" Type="http://schemas.openxmlformats.org/officeDocument/2006/relationships/image" Target="../media/image1183.png"/><Relationship Id="rId134" Type="http://schemas.openxmlformats.org/officeDocument/2006/relationships/customXml" Target="../ink/ink1458.xml"/><Relationship Id="rId579" Type="http://schemas.openxmlformats.org/officeDocument/2006/relationships/image" Target="../media/image1678.png"/><Relationship Id="rId786" Type="http://schemas.openxmlformats.org/officeDocument/2006/relationships/image" Target="../media/image1780.png"/><Relationship Id="rId341" Type="http://schemas.openxmlformats.org/officeDocument/2006/relationships/image" Target="../media/image1560.png"/><Relationship Id="rId439" Type="http://schemas.openxmlformats.org/officeDocument/2006/relationships/image" Target="../media/image1608.png"/><Relationship Id="rId646" Type="http://schemas.openxmlformats.org/officeDocument/2006/relationships/customXml" Target="../ink/ink1714.xml"/><Relationship Id="rId201" Type="http://schemas.openxmlformats.org/officeDocument/2006/relationships/image" Target="../media/image1250.png"/><Relationship Id="rId285" Type="http://schemas.openxmlformats.org/officeDocument/2006/relationships/image" Target="../media/image1292.png"/><Relationship Id="rId506" Type="http://schemas.openxmlformats.org/officeDocument/2006/relationships/customXml" Target="../ink/ink1644.xml"/><Relationship Id="rId853" Type="http://schemas.openxmlformats.org/officeDocument/2006/relationships/customXml" Target="../ink/ink1818.xml"/><Relationship Id="rId492" Type="http://schemas.openxmlformats.org/officeDocument/2006/relationships/customXml" Target="../ink/ink1637.xml"/><Relationship Id="rId713" Type="http://schemas.openxmlformats.org/officeDocument/2006/relationships/customXml" Target="../ink/ink1748.xml"/><Relationship Id="rId797" Type="http://schemas.openxmlformats.org/officeDocument/2006/relationships/customXml" Target="../ink/ink1790.xml"/><Relationship Id="rId920" Type="http://schemas.openxmlformats.org/officeDocument/2006/relationships/customXml" Target="../ink/ink1852.xml"/><Relationship Id="rId145" Type="http://schemas.openxmlformats.org/officeDocument/2006/relationships/image" Target="../media/image1222.png"/><Relationship Id="rId352" Type="http://schemas.openxmlformats.org/officeDocument/2006/relationships/customXml" Target="../ink/ink1567.xml"/><Relationship Id="rId212" Type="http://schemas.openxmlformats.org/officeDocument/2006/relationships/customXml" Target="../ink/ink1497.xml"/><Relationship Id="rId657" Type="http://schemas.openxmlformats.org/officeDocument/2006/relationships/image" Target="../media/image1717.png"/><Relationship Id="rId864" Type="http://schemas.openxmlformats.org/officeDocument/2006/relationships/image" Target="../media/image1818.png"/><Relationship Id="rId296" Type="http://schemas.openxmlformats.org/officeDocument/2006/relationships/customXml" Target="../ink/ink1539.xml"/><Relationship Id="rId517" Type="http://schemas.openxmlformats.org/officeDocument/2006/relationships/image" Target="../media/image1647.png"/><Relationship Id="rId724" Type="http://schemas.openxmlformats.org/officeDocument/2006/relationships/image" Target="../media/image1750.png"/><Relationship Id="rId931" Type="http://schemas.openxmlformats.org/officeDocument/2006/relationships/image" Target="../media/image1851.png"/><Relationship Id="rId60" Type="http://schemas.openxmlformats.org/officeDocument/2006/relationships/customXml" Target="../ink/ink1421.xml"/><Relationship Id="rId156" Type="http://schemas.openxmlformats.org/officeDocument/2006/relationships/customXml" Target="../ink/ink1469.xml"/><Relationship Id="rId363" Type="http://schemas.openxmlformats.org/officeDocument/2006/relationships/image" Target="../media/image1571.png"/><Relationship Id="rId570" Type="http://schemas.openxmlformats.org/officeDocument/2006/relationships/customXml" Target="../ink/ink1676.xml"/><Relationship Id="rId223" Type="http://schemas.openxmlformats.org/officeDocument/2006/relationships/image" Target="../media/image1261.png"/><Relationship Id="rId430" Type="http://schemas.openxmlformats.org/officeDocument/2006/relationships/customXml" Target="../ink/ink1606.xml"/><Relationship Id="rId668" Type="http://schemas.openxmlformats.org/officeDocument/2006/relationships/image" Target="../media/image1722.png"/><Relationship Id="rId875" Type="http://schemas.openxmlformats.org/officeDocument/2006/relationships/customXml" Target="../ink/ink1829.xml"/><Relationship Id="rId18" Type="http://schemas.openxmlformats.org/officeDocument/2006/relationships/customXml" Target="../ink/ink1400.xml"/><Relationship Id="rId528" Type="http://schemas.openxmlformats.org/officeDocument/2006/relationships/customXml" Target="../ink/ink1655.xml"/><Relationship Id="rId735" Type="http://schemas.openxmlformats.org/officeDocument/2006/relationships/customXml" Target="../ink/ink1759.xml"/><Relationship Id="rId942" Type="http://schemas.openxmlformats.org/officeDocument/2006/relationships/customXml" Target="../ink/ink1863.xml"/><Relationship Id="rId167" Type="http://schemas.openxmlformats.org/officeDocument/2006/relationships/image" Target="../media/image1233.png"/><Relationship Id="rId374" Type="http://schemas.openxmlformats.org/officeDocument/2006/relationships/customXml" Target="../ink/ink1578.xml"/><Relationship Id="rId581" Type="http://schemas.openxmlformats.org/officeDocument/2006/relationships/image" Target="../media/image1679.png"/><Relationship Id="rId71" Type="http://schemas.openxmlformats.org/officeDocument/2006/relationships/image" Target="../media/image1184.png"/><Relationship Id="rId234" Type="http://schemas.openxmlformats.org/officeDocument/2006/relationships/customXml" Target="../ink/ink1508.xml"/><Relationship Id="rId679" Type="http://schemas.openxmlformats.org/officeDocument/2006/relationships/customXml" Target="../ink/ink1731.xml"/><Relationship Id="rId802" Type="http://schemas.openxmlformats.org/officeDocument/2006/relationships/image" Target="../media/image1788.png"/><Relationship Id="rId886" Type="http://schemas.openxmlformats.org/officeDocument/2006/relationships/customXml" Target="../ink/ink1835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163.png"/><Relationship Id="rId441" Type="http://schemas.openxmlformats.org/officeDocument/2006/relationships/image" Target="../media/image1609.png"/><Relationship Id="rId539" Type="http://schemas.openxmlformats.org/officeDocument/2006/relationships/image" Target="../media/image1658.png"/><Relationship Id="rId746" Type="http://schemas.openxmlformats.org/officeDocument/2006/relationships/image" Target="../media/image1761.png"/><Relationship Id="rId178" Type="http://schemas.openxmlformats.org/officeDocument/2006/relationships/customXml" Target="../ink/ink1480.xml"/><Relationship Id="rId301" Type="http://schemas.openxmlformats.org/officeDocument/2006/relationships/image" Target="../media/image1300.png"/><Relationship Id="rId953" Type="http://schemas.openxmlformats.org/officeDocument/2006/relationships/image" Target="../media/image1862.png"/><Relationship Id="rId82" Type="http://schemas.openxmlformats.org/officeDocument/2006/relationships/customXml" Target="../ink/ink1432.xml"/><Relationship Id="rId385" Type="http://schemas.openxmlformats.org/officeDocument/2006/relationships/image" Target="../media/image1582.png"/><Relationship Id="rId592" Type="http://schemas.openxmlformats.org/officeDocument/2006/relationships/customXml" Target="../ink/ink1687.xml"/><Relationship Id="rId606" Type="http://schemas.openxmlformats.org/officeDocument/2006/relationships/customXml" Target="../ink/ink1694.xml"/><Relationship Id="rId813" Type="http://schemas.openxmlformats.org/officeDocument/2006/relationships/customXml" Target="../ink/ink1798.xml"/><Relationship Id="rId245" Type="http://schemas.openxmlformats.org/officeDocument/2006/relationships/image" Target="../media/image1272.png"/><Relationship Id="rId452" Type="http://schemas.openxmlformats.org/officeDocument/2006/relationships/customXml" Target="../ink/ink1617.xml"/><Relationship Id="rId897" Type="http://schemas.openxmlformats.org/officeDocument/2006/relationships/image" Target="../media/image1834.png"/><Relationship Id="rId105" Type="http://schemas.openxmlformats.org/officeDocument/2006/relationships/image" Target="../media/image1201.png"/><Relationship Id="rId312" Type="http://schemas.openxmlformats.org/officeDocument/2006/relationships/customXml" Target="../ink/ink1547.xml"/><Relationship Id="rId757" Type="http://schemas.openxmlformats.org/officeDocument/2006/relationships/customXml" Target="../ink/ink1770.xml"/><Relationship Id="rId93" Type="http://schemas.openxmlformats.org/officeDocument/2006/relationships/image" Target="../media/image1195.png"/><Relationship Id="rId189" Type="http://schemas.openxmlformats.org/officeDocument/2006/relationships/image" Target="../media/image1244.png"/><Relationship Id="rId396" Type="http://schemas.openxmlformats.org/officeDocument/2006/relationships/customXml" Target="../ink/ink1589.xml"/><Relationship Id="rId617" Type="http://schemas.openxmlformats.org/officeDocument/2006/relationships/image" Target="../media/image1697.png"/><Relationship Id="rId824" Type="http://schemas.openxmlformats.org/officeDocument/2006/relationships/image" Target="../media/image1799.png"/><Relationship Id="rId256" Type="http://schemas.openxmlformats.org/officeDocument/2006/relationships/customXml" Target="../ink/ink1519.xml"/><Relationship Id="rId463" Type="http://schemas.openxmlformats.org/officeDocument/2006/relationships/image" Target="../media/image1620.png"/><Relationship Id="rId670" Type="http://schemas.openxmlformats.org/officeDocument/2006/relationships/image" Target="../media/image1723.png"/><Relationship Id="rId116" Type="http://schemas.openxmlformats.org/officeDocument/2006/relationships/customXml" Target="../ink/ink1449.xml"/><Relationship Id="rId323" Type="http://schemas.openxmlformats.org/officeDocument/2006/relationships/image" Target="../media/image1551.png"/><Relationship Id="rId530" Type="http://schemas.openxmlformats.org/officeDocument/2006/relationships/customXml" Target="../ink/ink1656.xml"/><Relationship Id="rId768" Type="http://schemas.openxmlformats.org/officeDocument/2006/relationships/image" Target="../media/image556.png"/><Relationship Id="rId20" Type="http://schemas.openxmlformats.org/officeDocument/2006/relationships/customXml" Target="../ink/ink1401.xml"/><Relationship Id="rId628" Type="http://schemas.openxmlformats.org/officeDocument/2006/relationships/customXml" Target="../ink/ink1705.xml"/><Relationship Id="rId835" Type="http://schemas.openxmlformats.org/officeDocument/2006/relationships/customXml" Target="../ink/ink1809.xml"/><Relationship Id="rId267" Type="http://schemas.openxmlformats.org/officeDocument/2006/relationships/image" Target="../media/image1283.png"/><Relationship Id="rId474" Type="http://schemas.openxmlformats.org/officeDocument/2006/relationships/customXml" Target="../ink/ink1628.xml"/><Relationship Id="rId127" Type="http://schemas.openxmlformats.org/officeDocument/2006/relationships/image" Target="../media/image1213.png"/><Relationship Id="rId681" Type="http://schemas.openxmlformats.org/officeDocument/2006/relationships/customXml" Target="../ink/ink1732.xml"/><Relationship Id="rId779" Type="http://schemas.openxmlformats.org/officeDocument/2006/relationships/customXml" Target="../ink/ink1781.xml"/><Relationship Id="rId902" Type="http://schemas.openxmlformats.org/officeDocument/2006/relationships/customXml" Target="../ink/ink1843.xml"/><Relationship Id="rId31" Type="http://schemas.openxmlformats.org/officeDocument/2006/relationships/image" Target="../media/image1164.png"/><Relationship Id="rId334" Type="http://schemas.openxmlformats.org/officeDocument/2006/relationships/customXml" Target="../ink/ink1558.xml"/><Relationship Id="rId541" Type="http://schemas.openxmlformats.org/officeDocument/2006/relationships/image" Target="../media/image1659.png"/><Relationship Id="rId639" Type="http://schemas.openxmlformats.org/officeDocument/2006/relationships/image" Target="../media/image1708.png"/><Relationship Id="rId180" Type="http://schemas.openxmlformats.org/officeDocument/2006/relationships/customXml" Target="../ink/ink1481.xml"/><Relationship Id="rId278" Type="http://schemas.openxmlformats.org/officeDocument/2006/relationships/customXml" Target="../ink/ink1530.xml"/><Relationship Id="rId401" Type="http://schemas.openxmlformats.org/officeDocument/2006/relationships/image" Target="../media/image1590.png"/><Relationship Id="rId846" Type="http://schemas.openxmlformats.org/officeDocument/2006/relationships/image" Target="../media/image1809.png"/><Relationship Id="rId485" Type="http://schemas.openxmlformats.org/officeDocument/2006/relationships/image" Target="../media/image1631.png"/><Relationship Id="rId692" Type="http://schemas.openxmlformats.org/officeDocument/2006/relationships/image" Target="../media/image1734.png"/><Relationship Id="rId706" Type="http://schemas.openxmlformats.org/officeDocument/2006/relationships/image" Target="../media/image1741.png"/><Relationship Id="rId913" Type="http://schemas.openxmlformats.org/officeDocument/2006/relationships/image" Target="../media/image1842.png"/><Relationship Id="rId42" Type="http://schemas.openxmlformats.org/officeDocument/2006/relationships/customXml" Target="../ink/ink1412.xml"/><Relationship Id="rId138" Type="http://schemas.openxmlformats.org/officeDocument/2006/relationships/customXml" Target="../ink/ink1460.xml"/><Relationship Id="rId345" Type="http://schemas.openxmlformats.org/officeDocument/2006/relationships/image" Target="../media/image1562.png"/><Relationship Id="rId552" Type="http://schemas.openxmlformats.org/officeDocument/2006/relationships/customXml" Target="../ink/ink1667.xml"/><Relationship Id="rId191" Type="http://schemas.openxmlformats.org/officeDocument/2006/relationships/image" Target="../media/image1245.png"/><Relationship Id="rId205" Type="http://schemas.openxmlformats.org/officeDocument/2006/relationships/image" Target="../media/image1252.png"/><Relationship Id="rId412" Type="http://schemas.openxmlformats.org/officeDocument/2006/relationships/customXml" Target="../ink/ink1597.xml"/><Relationship Id="rId857" Type="http://schemas.openxmlformats.org/officeDocument/2006/relationships/customXml" Target="../ink/ink1820.xml"/><Relationship Id="rId289" Type="http://schemas.openxmlformats.org/officeDocument/2006/relationships/image" Target="../media/image1294.png"/><Relationship Id="rId496" Type="http://schemas.openxmlformats.org/officeDocument/2006/relationships/customXml" Target="../ink/ink1639.xml"/><Relationship Id="rId717" Type="http://schemas.openxmlformats.org/officeDocument/2006/relationships/customXml" Target="../ink/ink1750.xml"/><Relationship Id="rId924" Type="http://schemas.openxmlformats.org/officeDocument/2006/relationships/customXml" Target="../ink/ink1854.xml"/><Relationship Id="rId53" Type="http://schemas.openxmlformats.org/officeDocument/2006/relationships/image" Target="../media/image1175.png"/><Relationship Id="rId149" Type="http://schemas.openxmlformats.org/officeDocument/2006/relationships/image" Target="../media/image1224.png"/><Relationship Id="rId356" Type="http://schemas.openxmlformats.org/officeDocument/2006/relationships/customXml" Target="../ink/ink1569.xml"/><Relationship Id="rId563" Type="http://schemas.openxmlformats.org/officeDocument/2006/relationships/image" Target="../media/image1670.png"/><Relationship Id="rId770" Type="http://schemas.openxmlformats.org/officeDocument/2006/relationships/image" Target="../media/image1772.png"/><Relationship Id="rId216" Type="http://schemas.openxmlformats.org/officeDocument/2006/relationships/customXml" Target="../ink/ink1499.xml"/><Relationship Id="rId423" Type="http://schemas.openxmlformats.org/officeDocument/2006/relationships/image" Target="../media/image1601.png"/><Relationship Id="rId868" Type="http://schemas.openxmlformats.org/officeDocument/2006/relationships/image" Target="../media/image1820.png"/><Relationship Id="rId630" Type="http://schemas.openxmlformats.org/officeDocument/2006/relationships/customXml" Target="../ink/ink1706.xml"/><Relationship Id="rId728" Type="http://schemas.openxmlformats.org/officeDocument/2006/relationships/image" Target="../media/image1752.png"/><Relationship Id="rId935" Type="http://schemas.openxmlformats.org/officeDocument/2006/relationships/image" Target="../media/image1853.png"/><Relationship Id="rId64" Type="http://schemas.openxmlformats.org/officeDocument/2006/relationships/customXml" Target="../ink/ink1423.xml"/><Relationship Id="rId367" Type="http://schemas.openxmlformats.org/officeDocument/2006/relationships/image" Target="../media/image1573.png"/><Relationship Id="rId574" Type="http://schemas.openxmlformats.org/officeDocument/2006/relationships/customXml" Target="../ink/ink1678.xml"/><Relationship Id="rId227" Type="http://schemas.openxmlformats.org/officeDocument/2006/relationships/image" Target="../media/image1263.png"/><Relationship Id="rId781" Type="http://schemas.openxmlformats.org/officeDocument/2006/relationships/customXml" Target="../ink/ink1782.xml"/><Relationship Id="rId879" Type="http://schemas.openxmlformats.org/officeDocument/2006/relationships/customXml" Target="../ink/ink1831.xml"/><Relationship Id="rId434" Type="http://schemas.openxmlformats.org/officeDocument/2006/relationships/customXml" Target="../ink/ink1608.xml"/><Relationship Id="rId641" Type="http://schemas.openxmlformats.org/officeDocument/2006/relationships/image" Target="../media/image1709.png"/><Relationship Id="rId739" Type="http://schemas.openxmlformats.org/officeDocument/2006/relationships/customXml" Target="../ink/ink1761.xml"/><Relationship Id="rId280" Type="http://schemas.openxmlformats.org/officeDocument/2006/relationships/customXml" Target="../ink/ink1531.xml"/><Relationship Id="rId501" Type="http://schemas.openxmlformats.org/officeDocument/2006/relationships/image" Target="../media/image1639.png"/><Relationship Id="rId946" Type="http://schemas.openxmlformats.org/officeDocument/2006/relationships/customXml" Target="../ink/ink1865.xml"/><Relationship Id="rId75" Type="http://schemas.openxmlformats.org/officeDocument/2006/relationships/image" Target="../media/image1186.png"/><Relationship Id="rId140" Type="http://schemas.openxmlformats.org/officeDocument/2006/relationships/customXml" Target="../ink/ink1461.xml"/><Relationship Id="rId378" Type="http://schemas.openxmlformats.org/officeDocument/2006/relationships/customXml" Target="../ink/ink1580.xml"/><Relationship Id="rId585" Type="http://schemas.openxmlformats.org/officeDocument/2006/relationships/image" Target="../media/image1681.png"/><Relationship Id="rId792" Type="http://schemas.openxmlformats.org/officeDocument/2006/relationships/image" Target="../media/image1783.png"/><Relationship Id="rId806" Type="http://schemas.openxmlformats.org/officeDocument/2006/relationships/image" Target="../media/image1790.png"/><Relationship Id="rId6" Type="http://schemas.openxmlformats.org/officeDocument/2006/relationships/customXml" Target="../ink/ink1394.xml"/><Relationship Id="rId238" Type="http://schemas.openxmlformats.org/officeDocument/2006/relationships/customXml" Target="../ink/ink1510.xml"/><Relationship Id="rId445" Type="http://schemas.openxmlformats.org/officeDocument/2006/relationships/image" Target="../media/image1611.png"/><Relationship Id="rId652" Type="http://schemas.openxmlformats.org/officeDocument/2006/relationships/customXml" Target="../ink/ink1717.xml"/><Relationship Id="rId291" Type="http://schemas.openxmlformats.org/officeDocument/2006/relationships/image" Target="../media/image1295.png"/><Relationship Id="rId305" Type="http://schemas.openxmlformats.org/officeDocument/2006/relationships/image" Target="../media/image1542.png"/><Relationship Id="rId512" Type="http://schemas.openxmlformats.org/officeDocument/2006/relationships/customXml" Target="../ink/ink1647.xml"/><Relationship Id="rId957" Type="http://schemas.openxmlformats.org/officeDocument/2006/relationships/image" Target="../media/image1864.png"/><Relationship Id="rId86" Type="http://schemas.openxmlformats.org/officeDocument/2006/relationships/customXml" Target="../ink/ink1434.xml"/><Relationship Id="rId151" Type="http://schemas.openxmlformats.org/officeDocument/2006/relationships/image" Target="../media/image1225.png"/><Relationship Id="rId389" Type="http://schemas.openxmlformats.org/officeDocument/2006/relationships/image" Target="../media/image1584.png"/><Relationship Id="rId596" Type="http://schemas.openxmlformats.org/officeDocument/2006/relationships/customXml" Target="../ink/ink1689.xml"/><Relationship Id="rId817" Type="http://schemas.openxmlformats.org/officeDocument/2006/relationships/customXml" Target="../ink/ink1800.xml"/><Relationship Id="rId249" Type="http://schemas.openxmlformats.org/officeDocument/2006/relationships/image" Target="../media/image1274.png"/><Relationship Id="rId456" Type="http://schemas.openxmlformats.org/officeDocument/2006/relationships/customXml" Target="../ink/ink1619.xml"/><Relationship Id="rId663" Type="http://schemas.openxmlformats.org/officeDocument/2006/relationships/image" Target="../media/image1720.png"/><Relationship Id="rId870" Type="http://schemas.openxmlformats.org/officeDocument/2006/relationships/image" Target="../media/image1821.png"/><Relationship Id="rId13" Type="http://schemas.openxmlformats.org/officeDocument/2006/relationships/image" Target="../media/image1155.png"/><Relationship Id="rId109" Type="http://schemas.openxmlformats.org/officeDocument/2006/relationships/image" Target="../media/image1204.png"/><Relationship Id="rId316" Type="http://schemas.openxmlformats.org/officeDocument/2006/relationships/customXml" Target="../ink/ink1549.xml"/><Relationship Id="rId523" Type="http://schemas.openxmlformats.org/officeDocument/2006/relationships/image" Target="../media/image1650.png"/><Relationship Id="rId97" Type="http://schemas.openxmlformats.org/officeDocument/2006/relationships/image" Target="../media/image1197.png"/><Relationship Id="rId730" Type="http://schemas.openxmlformats.org/officeDocument/2006/relationships/image" Target="../media/image1753.png"/><Relationship Id="rId828" Type="http://schemas.openxmlformats.org/officeDocument/2006/relationships/image" Target="../media/image1801.png"/><Relationship Id="rId162" Type="http://schemas.openxmlformats.org/officeDocument/2006/relationships/customXml" Target="../ink/ink1472.xml"/><Relationship Id="rId467" Type="http://schemas.openxmlformats.org/officeDocument/2006/relationships/image" Target="../media/image1622.png"/><Relationship Id="rId674" Type="http://schemas.openxmlformats.org/officeDocument/2006/relationships/image" Target="../media/image1725.png"/><Relationship Id="rId881" Type="http://schemas.openxmlformats.org/officeDocument/2006/relationships/image" Target="../media/image1826.png"/><Relationship Id="rId24" Type="http://schemas.openxmlformats.org/officeDocument/2006/relationships/customXml" Target="../ink/ink1403.xml"/><Relationship Id="rId327" Type="http://schemas.openxmlformats.org/officeDocument/2006/relationships/image" Target="../media/image1553.png"/><Relationship Id="rId534" Type="http://schemas.openxmlformats.org/officeDocument/2006/relationships/customXml" Target="../ink/ink1658.xml"/><Relationship Id="rId741" Type="http://schemas.openxmlformats.org/officeDocument/2006/relationships/customXml" Target="../ink/ink1762.xml"/><Relationship Id="rId839" Type="http://schemas.openxmlformats.org/officeDocument/2006/relationships/customXml" Target="../ink/ink1811.xml"/><Relationship Id="rId173" Type="http://schemas.openxmlformats.org/officeDocument/2006/relationships/image" Target="../media/image1236.png"/><Relationship Id="rId380" Type="http://schemas.openxmlformats.org/officeDocument/2006/relationships/customXml" Target="../ink/ink1581.xml"/><Relationship Id="rId601" Type="http://schemas.openxmlformats.org/officeDocument/2006/relationships/image" Target="../media/image1689.png"/><Relationship Id="rId240" Type="http://schemas.openxmlformats.org/officeDocument/2006/relationships/customXml" Target="../ink/ink1511.xml"/><Relationship Id="rId478" Type="http://schemas.openxmlformats.org/officeDocument/2006/relationships/customXml" Target="../ink/ink1630.xml"/><Relationship Id="rId685" Type="http://schemas.openxmlformats.org/officeDocument/2006/relationships/customXml" Target="../ink/ink1734.xml"/><Relationship Id="rId892" Type="http://schemas.openxmlformats.org/officeDocument/2006/relationships/customXml" Target="../ink/ink1838.xml"/><Relationship Id="rId906" Type="http://schemas.openxmlformats.org/officeDocument/2006/relationships/customXml" Target="../ink/ink1845.xml"/><Relationship Id="rId35" Type="http://schemas.openxmlformats.org/officeDocument/2006/relationships/image" Target="../media/image1166.png"/><Relationship Id="rId100" Type="http://schemas.openxmlformats.org/officeDocument/2006/relationships/customXml" Target="../ink/ink1441.xml"/><Relationship Id="rId338" Type="http://schemas.openxmlformats.org/officeDocument/2006/relationships/customXml" Target="../ink/ink1560.xml"/><Relationship Id="rId545" Type="http://schemas.openxmlformats.org/officeDocument/2006/relationships/image" Target="../media/image1661.png"/><Relationship Id="rId752" Type="http://schemas.openxmlformats.org/officeDocument/2006/relationships/image" Target="../media/image1764.png"/><Relationship Id="rId184" Type="http://schemas.openxmlformats.org/officeDocument/2006/relationships/customXml" Target="../ink/ink1483.xml"/><Relationship Id="rId391" Type="http://schemas.openxmlformats.org/officeDocument/2006/relationships/image" Target="../media/image1585.png"/><Relationship Id="rId405" Type="http://schemas.openxmlformats.org/officeDocument/2006/relationships/image" Target="../media/image1592.png"/><Relationship Id="rId612" Type="http://schemas.openxmlformats.org/officeDocument/2006/relationships/customXml" Target="../ink/ink1697.xml"/><Relationship Id="rId251" Type="http://schemas.openxmlformats.org/officeDocument/2006/relationships/image" Target="../media/image1275.png"/><Relationship Id="rId489" Type="http://schemas.openxmlformats.org/officeDocument/2006/relationships/image" Target="../media/image1633.png"/><Relationship Id="rId696" Type="http://schemas.openxmlformats.org/officeDocument/2006/relationships/image" Target="../media/image1736.png"/><Relationship Id="rId917" Type="http://schemas.openxmlformats.org/officeDocument/2006/relationships/image" Target="../media/image1844.png"/><Relationship Id="rId46" Type="http://schemas.openxmlformats.org/officeDocument/2006/relationships/customXml" Target="../ink/ink1414.xml"/><Relationship Id="rId349" Type="http://schemas.openxmlformats.org/officeDocument/2006/relationships/image" Target="../media/image1564.png"/><Relationship Id="rId556" Type="http://schemas.openxmlformats.org/officeDocument/2006/relationships/customXml" Target="../ink/ink1669.xml"/><Relationship Id="rId763" Type="http://schemas.openxmlformats.org/officeDocument/2006/relationships/customXml" Target="../ink/ink1773.xml"/><Relationship Id="rId111" Type="http://schemas.openxmlformats.org/officeDocument/2006/relationships/image" Target="../media/image1205.png"/><Relationship Id="rId195" Type="http://schemas.openxmlformats.org/officeDocument/2006/relationships/image" Target="../media/image1247.png"/><Relationship Id="rId209" Type="http://schemas.openxmlformats.org/officeDocument/2006/relationships/image" Target="../media/image1254.png"/><Relationship Id="rId416" Type="http://schemas.openxmlformats.org/officeDocument/2006/relationships/customXml" Target="../ink/ink1599.xml"/><Relationship Id="rId623" Type="http://schemas.openxmlformats.org/officeDocument/2006/relationships/image" Target="../media/image1700.png"/><Relationship Id="rId830" Type="http://schemas.openxmlformats.org/officeDocument/2006/relationships/image" Target="../media/image1802.png"/><Relationship Id="rId928" Type="http://schemas.openxmlformats.org/officeDocument/2006/relationships/customXml" Target="../ink/ink1856.xml"/><Relationship Id="rId57" Type="http://schemas.openxmlformats.org/officeDocument/2006/relationships/image" Target="../media/image1177.png"/><Relationship Id="rId262" Type="http://schemas.openxmlformats.org/officeDocument/2006/relationships/customXml" Target="../ink/ink1522.xml"/><Relationship Id="rId567" Type="http://schemas.openxmlformats.org/officeDocument/2006/relationships/image" Target="../media/image1672.png"/><Relationship Id="rId122" Type="http://schemas.openxmlformats.org/officeDocument/2006/relationships/customXml" Target="../ink/ink1452.xml"/><Relationship Id="rId774" Type="http://schemas.openxmlformats.org/officeDocument/2006/relationships/image" Target="../media/image1774.png"/><Relationship Id="rId427" Type="http://schemas.openxmlformats.org/officeDocument/2006/relationships/image" Target="../media/image1603.png"/><Relationship Id="rId634" Type="http://schemas.openxmlformats.org/officeDocument/2006/relationships/customXml" Target="../ink/ink1708.xml"/><Relationship Id="rId841" Type="http://schemas.openxmlformats.org/officeDocument/2006/relationships/customXml" Target="../ink/ink1812.xml"/><Relationship Id="rId273" Type="http://schemas.openxmlformats.org/officeDocument/2006/relationships/image" Target="../media/image1286.png"/><Relationship Id="rId480" Type="http://schemas.openxmlformats.org/officeDocument/2006/relationships/customXml" Target="../ink/ink1631.xml"/><Relationship Id="rId701" Type="http://schemas.openxmlformats.org/officeDocument/2006/relationships/customXml" Target="../ink/ink1742.xml"/><Relationship Id="rId939" Type="http://schemas.openxmlformats.org/officeDocument/2006/relationships/image" Target="../media/image1855.png"/><Relationship Id="rId68" Type="http://schemas.openxmlformats.org/officeDocument/2006/relationships/customXml" Target="../ink/ink1425.xml"/><Relationship Id="rId133" Type="http://schemas.openxmlformats.org/officeDocument/2006/relationships/image" Target="../media/image1216.png"/><Relationship Id="rId340" Type="http://schemas.openxmlformats.org/officeDocument/2006/relationships/customXml" Target="../ink/ink1561.xml"/><Relationship Id="rId578" Type="http://schemas.openxmlformats.org/officeDocument/2006/relationships/customXml" Target="../ink/ink1680.xml"/><Relationship Id="rId785" Type="http://schemas.openxmlformats.org/officeDocument/2006/relationships/customXml" Target="../ink/ink1784.xml"/><Relationship Id="rId200" Type="http://schemas.openxmlformats.org/officeDocument/2006/relationships/customXml" Target="../ink/ink1491.xml"/><Relationship Id="rId438" Type="http://schemas.openxmlformats.org/officeDocument/2006/relationships/customXml" Target="../ink/ink1610.xml"/><Relationship Id="rId645" Type="http://schemas.openxmlformats.org/officeDocument/2006/relationships/image" Target="../media/image1711.png"/><Relationship Id="rId852" Type="http://schemas.openxmlformats.org/officeDocument/2006/relationships/image" Target="../media/image1812.png"/><Relationship Id="rId284" Type="http://schemas.openxmlformats.org/officeDocument/2006/relationships/customXml" Target="../ink/ink1533.xml"/><Relationship Id="rId491" Type="http://schemas.openxmlformats.org/officeDocument/2006/relationships/image" Target="../media/image1634.png"/><Relationship Id="rId505" Type="http://schemas.openxmlformats.org/officeDocument/2006/relationships/image" Target="../media/image1641.png"/><Relationship Id="rId712" Type="http://schemas.openxmlformats.org/officeDocument/2006/relationships/image" Target="../media/image1744.png"/><Relationship Id="rId79" Type="http://schemas.openxmlformats.org/officeDocument/2006/relationships/image" Target="../media/image1188.png"/><Relationship Id="rId144" Type="http://schemas.openxmlformats.org/officeDocument/2006/relationships/customXml" Target="../ink/ink1463.xml"/><Relationship Id="rId589" Type="http://schemas.openxmlformats.org/officeDocument/2006/relationships/image" Target="../media/image1683.png"/><Relationship Id="rId796" Type="http://schemas.openxmlformats.org/officeDocument/2006/relationships/image" Target="../media/image1785.png"/><Relationship Id="rId351" Type="http://schemas.openxmlformats.org/officeDocument/2006/relationships/image" Target="../media/image1565.png"/><Relationship Id="rId449" Type="http://schemas.openxmlformats.org/officeDocument/2006/relationships/image" Target="../media/image1613.png"/><Relationship Id="rId656" Type="http://schemas.openxmlformats.org/officeDocument/2006/relationships/customXml" Target="../ink/ink1719.xml"/><Relationship Id="rId863" Type="http://schemas.openxmlformats.org/officeDocument/2006/relationships/customXml" Target="../ink/ink1823.xml"/><Relationship Id="rId211" Type="http://schemas.openxmlformats.org/officeDocument/2006/relationships/image" Target="../media/image1255.png"/><Relationship Id="rId295" Type="http://schemas.openxmlformats.org/officeDocument/2006/relationships/image" Target="../media/image1297.png"/><Relationship Id="rId309" Type="http://schemas.openxmlformats.org/officeDocument/2006/relationships/image" Target="../media/image1544.png"/><Relationship Id="rId516" Type="http://schemas.openxmlformats.org/officeDocument/2006/relationships/customXml" Target="../ink/ink1649.xml"/><Relationship Id="rId723" Type="http://schemas.openxmlformats.org/officeDocument/2006/relationships/customXml" Target="../ink/ink1753.xml"/><Relationship Id="rId930" Type="http://schemas.openxmlformats.org/officeDocument/2006/relationships/customXml" Target="../ink/ink1857.xml"/><Relationship Id="rId155" Type="http://schemas.openxmlformats.org/officeDocument/2006/relationships/image" Target="../media/image1227.png"/><Relationship Id="rId362" Type="http://schemas.openxmlformats.org/officeDocument/2006/relationships/customXml" Target="../ink/ink1572.xml"/><Relationship Id="rId222" Type="http://schemas.openxmlformats.org/officeDocument/2006/relationships/customXml" Target="../ink/ink1502.xml"/><Relationship Id="rId667" Type="http://schemas.openxmlformats.org/officeDocument/2006/relationships/customXml" Target="../ink/ink1725.xml"/><Relationship Id="rId874" Type="http://schemas.openxmlformats.org/officeDocument/2006/relationships/image" Target="../media/image1823.png"/><Relationship Id="rId17" Type="http://schemas.openxmlformats.org/officeDocument/2006/relationships/image" Target="../media/image1157.png"/><Relationship Id="rId527" Type="http://schemas.openxmlformats.org/officeDocument/2006/relationships/image" Target="../media/image1652.png"/><Relationship Id="rId734" Type="http://schemas.openxmlformats.org/officeDocument/2006/relationships/image" Target="../media/image1755.png"/><Relationship Id="rId941" Type="http://schemas.openxmlformats.org/officeDocument/2006/relationships/image" Target="../media/image1856.png"/><Relationship Id="rId70" Type="http://schemas.openxmlformats.org/officeDocument/2006/relationships/customXml" Target="../ink/ink1426.xml"/><Relationship Id="rId166" Type="http://schemas.openxmlformats.org/officeDocument/2006/relationships/customXml" Target="../ink/ink1474.xml"/><Relationship Id="rId373" Type="http://schemas.openxmlformats.org/officeDocument/2006/relationships/image" Target="../media/image1576.png"/><Relationship Id="rId580" Type="http://schemas.openxmlformats.org/officeDocument/2006/relationships/customXml" Target="../ink/ink1681.xml"/><Relationship Id="rId801" Type="http://schemas.openxmlformats.org/officeDocument/2006/relationships/customXml" Target="../ink/ink179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66.png"/><Relationship Id="rId440" Type="http://schemas.openxmlformats.org/officeDocument/2006/relationships/customXml" Target="../ink/ink1611.xml"/><Relationship Id="rId678" Type="http://schemas.openxmlformats.org/officeDocument/2006/relationships/image" Target="../media/image1727.png"/><Relationship Id="rId885" Type="http://schemas.openxmlformats.org/officeDocument/2006/relationships/image" Target="../media/image1828.png"/><Relationship Id="rId28" Type="http://schemas.openxmlformats.org/officeDocument/2006/relationships/customXml" Target="../ink/ink1405.xml"/><Relationship Id="rId300" Type="http://schemas.openxmlformats.org/officeDocument/2006/relationships/customXml" Target="../ink/ink1541.xml"/><Relationship Id="rId538" Type="http://schemas.openxmlformats.org/officeDocument/2006/relationships/customXml" Target="../ink/ink1660.xml"/><Relationship Id="rId745" Type="http://schemas.openxmlformats.org/officeDocument/2006/relationships/customXml" Target="../ink/ink1764.xml"/><Relationship Id="rId952" Type="http://schemas.openxmlformats.org/officeDocument/2006/relationships/customXml" Target="../ink/ink1868.xml"/><Relationship Id="rId81" Type="http://schemas.openxmlformats.org/officeDocument/2006/relationships/image" Target="../media/image1189.png"/><Relationship Id="rId177" Type="http://schemas.openxmlformats.org/officeDocument/2006/relationships/image" Target="../media/image1238.png"/><Relationship Id="rId384" Type="http://schemas.openxmlformats.org/officeDocument/2006/relationships/customXml" Target="../ink/ink1583.xml"/><Relationship Id="rId591" Type="http://schemas.openxmlformats.org/officeDocument/2006/relationships/image" Target="../media/image1684.png"/><Relationship Id="rId605" Type="http://schemas.openxmlformats.org/officeDocument/2006/relationships/image" Target="../media/image1691.png"/><Relationship Id="rId812" Type="http://schemas.openxmlformats.org/officeDocument/2006/relationships/image" Target="../media/image1793.png"/><Relationship Id="rId244" Type="http://schemas.openxmlformats.org/officeDocument/2006/relationships/customXml" Target="../ink/ink1513.xml"/><Relationship Id="rId689" Type="http://schemas.openxmlformats.org/officeDocument/2006/relationships/customXml" Target="../ink/ink1736.xml"/><Relationship Id="rId896" Type="http://schemas.openxmlformats.org/officeDocument/2006/relationships/customXml" Target="../ink/ink1840.xml"/><Relationship Id="rId39" Type="http://schemas.openxmlformats.org/officeDocument/2006/relationships/image" Target="../media/image1168.png"/><Relationship Id="rId286" Type="http://schemas.openxmlformats.org/officeDocument/2006/relationships/customXml" Target="../ink/ink1534.xml"/><Relationship Id="rId451" Type="http://schemas.openxmlformats.org/officeDocument/2006/relationships/image" Target="../media/image1614.png"/><Relationship Id="rId493" Type="http://schemas.openxmlformats.org/officeDocument/2006/relationships/image" Target="../media/image1635.png"/><Relationship Id="rId507" Type="http://schemas.openxmlformats.org/officeDocument/2006/relationships/image" Target="../media/image1642.png"/><Relationship Id="rId549" Type="http://schemas.openxmlformats.org/officeDocument/2006/relationships/image" Target="../media/image1663.png"/><Relationship Id="rId714" Type="http://schemas.openxmlformats.org/officeDocument/2006/relationships/image" Target="../media/image1745.png"/><Relationship Id="rId756" Type="http://schemas.openxmlformats.org/officeDocument/2006/relationships/image" Target="../media/image1766.png"/><Relationship Id="rId921" Type="http://schemas.openxmlformats.org/officeDocument/2006/relationships/image" Target="../media/image1846.png"/><Relationship Id="rId50" Type="http://schemas.openxmlformats.org/officeDocument/2006/relationships/customXml" Target="../ink/ink1416.xml"/><Relationship Id="rId104" Type="http://schemas.openxmlformats.org/officeDocument/2006/relationships/customXml" Target="../ink/ink1443.xml"/><Relationship Id="rId146" Type="http://schemas.openxmlformats.org/officeDocument/2006/relationships/customXml" Target="../ink/ink1464.xml"/><Relationship Id="rId188" Type="http://schemas.openxmlformats.org/officeDocument/2006/relationships/customXml" Target="../ink/ink1485.xml"/><Relationship Id="rId311" Type="http://schemas.openxmlformats.org/officeDocument/2006/relationships/image" Target="../media/image1545.png"/><Relationship Id="rId353" Type="http://schemas.openxmlformats.org/officeDocument/2006/relationships/image" Target="../media/image1566.png"/><Relationship Id="rId395" Type="http://schemas.openxmlformats.org/officeDocument/2006/relationships/image" Target="../media/image1587.png"/><Relationship Id="rId409" Type="http://schemas.openxmlformats.org/officeDocument/2006/relationships/image" Target="../media/image1594.png"/><Relationship Id="rId560" Type="http://schemas.openxmlformats.org/officeDocument/2006/relationships/customXml" Target="../ink/ink1671.xml"/><Relationship Id="rId798" Type="http://schemas.openxmlformats.org/officeDocument/2006/relationships/image" Target="../media/image1786.png"/><Relationship Id="rId92" Type="http://schemas.openxmlformats.org/officeDocument/2006/relationships/customXml" Target="../ink/ink1437.xml"/><Relationship Id="rId213" Type="http://schemas.openxmlformats.org/officeDocument/2006/relationships/image" Target="../media/image1256.png"/><Relationship Id="rId420" Type="http://schemas.openxmlformats.org/officeDocument/2006/relationships/customXml" Target="../ink/ink1601.xml"/><Relationship Id="rId616" Type="http://schemas.openxmlformats.org/officeDocument/2006/relationships/customXml" Target="../ink/ink1699.xml"/><Relationship Id="rId658" Type="http://schemas.openxmlformats.org/officeDocument/2006/relationships/customXml" Target="../ink/ink1720.xml"/><Relationship Id="rId823" Type="http://schemas.openxmlformats.org/officeDocument/2006/relationships/customXml" Target="../ink/ink1803.xml"/><Relationship Id="rId865" Type="http://schemas.openxmlformats.org/officeDocument/2006/relationships/customXml" Target="../ink/ink1824.xml"/><Relationship Id="rId255" Type="http://schemas.openxmlformats.org/officeDocument/2006/relationships/image" Target="../media/image1277.png"/><Relationship Id="rId297" Type="http://schemas.openxmlformats.org/officeDocument/2006/relationships/image" Target="../media/image1298.png"/><Relationship Id="rId462" Type="http://schemas.openxmlformats.org/officeDocument/2006/relationships/customXml" Target="../ink/ink1622.xml"/><Relationship Id="rId518" Type="http://schemas.openxmlformats.org/officeDocument/2006/relationships/customXml" Target="../ink/ink1650.xml"/><Relationship Id="rId725" Type="http://schemas.openxmlformats.org/officeDocument/2006/relationships/customXml" Target="../ink/ink1754.xml"/><Relationship Id="rId932" Type="http://schemas.openxmlformats.org/officeDocument/2006/relationships/customXml" Target="../ink/ink1858.xml"/><Relationship Id="rId115" Type="http://schemas.openxmlformats.org/officeDocument/2006/relationships/image" Target="../media/image1207.png"/><Relationship Id="rId157" Type="http://schemas.openxmlformats.org/officeDocument/2006/relationships/image" Target="../media/image1228.png"/><Relationship Id="rId322" Type="http://schemas.openxmlformats.org/officeDocument/2006/relationships/customXml" Target="../ink/ink1552.xml"/><Relationship Id="rId364" Type="http://schemas.openxmlformats.org/officeDocument/2006/relationships/customXml" Target="../ink/ink1573.xml"/><Relationship Id="rId767" Type="http://schemas.openxmlformats.org/officeDocument/2006/relationships/customXml" Target="../ink/ink1775.xml"/><Relationship Id="rId61" Type="http://schemas.openxmlformats.org/officeDocument/2006/relationships/image" Target="../media/image1179.png"/><Relationship Id="rId199" Type="http://schemas.openxmlformats.org/officeDocument/2006/relationships/image" Target="../media/image1249.png"/><Relationship Id="rId571" Type="http://schemas.openxmlformats.org/officeDocument/2006/relationships/image" Target="../media/image1674.png"/><Relationship Id="rId627" Type="http://schemas.openxmlformats.org/officeDocument/2006/relationships/image" Target="../media/image1702.png"/><Relationship Id="rId669" Type="http://schemas.openxmlformats.org/officeDocument/2006/relationships/customXml" Target="../ink/ink1726.xml"/><Relationship Id="rId834" Type="http://schemas.openxmlformats.org/officeDocument/2006/relationships/image" Target="../media/image1804.png"/><Relationship Id="rId876" Type="http://schemas.openxmlformats.org/officeDocument/2006/relationships/image" Target="../media/image1824.png"/><Relationship Id="rId19" Type="http://schemas.openxmlformats.org/officeDocument/2006/relationships/image" Target="../media/image1158.png"/><Relationship Id="rId224" Type="http://schemas.openxmlformats.org/officeDocument/2006/relationships/customXml" Target="../ink/ink1503.xml"/><Relationship Id="rId266" Type="http://schemas.openxmlformats.org/officeDocument/2006/relationships/customXml" Target="../ink/ink1524.xml"/><Relationship Id="rId431" Type="http://schemas.openxmlformats.org/officeDocument/2006/relationships/image" Target="../media/image21.png"/><Relationship Id="rId473" Type="http://schemas.openxmlformats.org/officeDocument/2006/relationships/image" Target="../media/image1625.png"/><Relationship Id="rId529" Type="http://schemas.openxmlformats.org/officeDocument/2006/relationships/image" Target="../media/image1653.png"/><Relationship Id="rId680" Type="http://schemas.openxmlformats.org/officeDocument/2006/relationships/image" Target="../media/image1728.png"/><Relationship Id="rId736" Type="http://schemas.openxmlformats.org/officeDocument/2006/relationships/image" Target="../media/image1756.png"/><Relationship Id="rId901" Type="http://schemas.openxmlformats.org/officeDocument/2006/relationships/image" Target="../media/image1836.png"/><Relationship Id="rId30" Type="http://schemas.openxmlformats.org/officeDocument/2006/relationships/customXml" Target="../ink/ink1406.xml"/><Relationship Id="rId126" Type="http://schemas.openxmlformats.org/officeDocument/2006/relationships/customXml" Target="../ink/ink1454.xml"/><Relationship Id="rId168" Type="http://schemas.openxmlformats.org/officeDocument/2006/relationships/customXml" Target="../ink/ink1475.xml"/><Relationship Id="rId333" Type="http://schemas.openxmlformats.org/officeDocument/2006/relationships/image" Target="../media/image1556.png"/><Relationship Id="rId540" Type="http://schemas.openxmlformats.org/officeDocument/2006/relationships/customXml" Target="../ink/ink1661.xml"/><Relationship Id="rId778" Type="http://schemas.openxmlformats.org/officeDocument/2006/relationships/image" Target="../media/image1776.png"/><Relationship Id="rId943" Type="http://schemas.openxmlformats.org/officeDocument/2006/relationships/image" Target="../media/image1857.png"/><Relationship Id="rId72" Type="http://schemas.openxmlformats.org/officeDocument/2006/relationships/customXml" Target="../ink/ink1427.xml"/><Relationship Id="rId375" Type="http://schemas.openxmlformats.org/officeDocument/2006/relationships/image" Target="../media/image1577.png"/><Relationship Id="rId582" Type="http://schemas.openxmlformats.org/officeDocument/2006/relationships/customXml" Target="../ink/ink1682.xml"/><Relationship Id="rId638" Type="http://schemas.openxmlformats.org/officeDocument/2006/relationships/customXml" Target="../ink/ink1710.xml"/><Relationship Id="rId803" Type="http://schemas.openxmlformats.org/officeDocument/2006/relationships/customXml" Target="../ink/ink1793.xml"/><Relationship Id="rId845" Type="http://schemas.openxmlformats.org/officeDocument/2006/relationships/customXml" Target="../ink/ink1814.xml"/><Relationship Id="rId3" Type="http://schemas.openxmlformats.org/officeDocument/2006/relationships/image" Target="../media/image1150.png"/><Relationship Id="rId235" Type="http://schemas.openxmlformats.org/officeDocument/2006/relationships/image" Target="../media/image1267.png"/><Relationship Id="rId277" Type="http://schemas.openxmlformats.org/officeDocument/2006/relationships/image" Target="../media/image1288.png"/><Relationship Id="rId400" Type="http://schemas.openxmlformats.org/officeDocument/2006/relationships/customXml" Target="../ink/ink1591.xml"/><Relationship Id="rId442" Type="http://schemas.openxmlformats.org/officeDocument/2006/relationships/customXml" Target="../ink/ink1612.xml"/><Relationship Id="rId484" Type="http://schemas.openxmlformats.org/officeDocument/2006/relationships/customXml" Target="../ink/ink1633.xml"/><Relationship Id="rId705" Type="http://schemas.openxmlformats.org/officeDocument/2006/relationships/customXml" Target="../ink/ink1744.xml"/><Relationship Id="rId887" Type="http://schemas.openxmlformats.org/officeDocument/2006/relationships/image" Target="../media/image1829.png"/><Relationship Id="rId137" Type="http://schemas.openxmlformats.org/officeDocument/2006/relationships/image" Target="../media/image1218.png"/><Relationship Id="rId302" Type="http://schemas.openxmlformats.org/officeDocument/2006/relationships/customXml" Target="../ink/ink1542.xml"/><Relationship Id="rId344" Type="http://schemas.openxmlformats.org/officeDocument/2006/relationships/customXml" Target="../ink/ink1563.xml"/><Relationship Id="rId691" Type="http://schemas.openxmlformats.org/officeDocument/2006/relationships/customXml" Target="../ink/ink1737.xml"/><Relationship Id="rId747" Type="http://schemas.openxmlformats.org/officeDocument/2006/relationships/customXml" Target="../ink/ink1765.xml"/><Relationship Id="rId789" Type="http://schemas.openxmlformats.org/officeDocument/2006/relationships/customXml" Target="../ink/ink1786.xml"/><Relationship Id="rId912" Type="http://schemas.openxmlformats.org/officeDocument/2006/relationships/customXml" Target="../ink/ink1848.xml"/><Relationship Id="rId954" Type="http://schemas.openxmlformats.org/officeDocument/2006/relationships/customXml" Target="../ink/ink1869.xml"/><Relationship Id="rId41" Type="http://schemas.openxmlformats.org/officeDocument/2006/relationships/image" Target="../media/image1169.png"/><Relationship Id="rId83" Type="http://schemas.openxmlformats.org/officeDocument/2006/relationships/image" Target="../media/image1190.png"/><Relationship Id="rId179" Type="http://schemas.openxmlformats.org/officeDocument/2006/relationships/image" Target="../media/image1239.png"/><Relationship Id="rId386" Type="http://schemas.openxmlformats.org/officeDocument/2006/relationships/customXml" Target="../ink/ink1584.xml"/><Relationship Id="rId551" Type="http://schemas.openxmlformats.org/officeDocument/2006/relationships/image" Target="../media/image1664.png"/><Relationship Id="rId593" Type="http://schemas.openxmlformats.org/officeDocument/2006/relationships/image" Target="../media/image1685.png"/><Relationship Id="rId607" Type="http://schemas.openxmlformats.org/officeDocument/2006/relationships/image" Target="../media/image1692.png"/><Relationship Id="rId649" Type="http://schemas.openxmlformats.org/officeDocument/2006/relationships/image" Target="../media/image1713.png"/><Relationship Id="rId814" Type="http://schemas.openxmlformats.org/officeDocument/2006/relationships/image" Target="../media/image1794.png"/><Relationship Id="rId856" Type="http://schemas.openxmlformats.org/officeDocument/2006/relationships/image" Target="../media/image1814.png"/><Relationship Id="rId190" Type="http://schemas.openxmlformats.org/officeDocument/2006/relationships/customXml" Target="../ink/ink1486.xml"/><Relationship Id="rId204" Type="http://schemas.openxmlformats.org/officeDocument/2006/relationships/customXml" Target="../ink/ink1493.xml"/><Relationship Id="rId246" Type="http://schemas.openxmlformats.org/officeDocument/2006/relationships/customXml" Target="../ink/ink1514.xml"/><Relationship Id="rId288" Type="http://schemas.openxmlformats.org/officeDocument/2006/relationships/customXml" Target="../ink/ink1535.xml"/><Relationship Id="rId411" Type="http://schemas.openxmlformats.org/officeDocument/2006/relationships/image" Target="../media/image1595.png"/><Relationship Id="rId453" Type="http://schemas.openxmlformats.org/officeDocument/2006/relationships/image" Target="../media/image1615.png"/><Relationship Id="rId509" Type="http://schemas.openxmlformats.org/officeDocument/2006/relationships/image" Target="../media/image1643.png"/><Relationship Id="rId660" Type="http://schemas.openxmlformats.org/officeDocument/2006/relationships/customXml" Target="../ink/ink1721.xml"/><Relationship Id="rId898" Type="http://schemas.openxmlformats.org/officeDocument/2006/relationships/customXml" Target="../ink/ink1841.xml"/><Relationship Id="rId106" Type="http://schemas.openxmlformats.org/officeDocument/2006/relationships/customXml" Target="../ink/ink1444.xml"/><Relationship Id="rId313" Type="http://schemas.openxmlformats.org/officeDocument/2006/relationships/image" Target="../media/image1546.png"/><Relationship Id="rId495" Type="http://schemas.openxmlformats.org/officeDocument/2006/relationships/image" Target="../media/image1636.png"/><Relationship Id="rId716" Type="http://schemas.openxmlformats.org/officeDocument/2006/relationships/image" Target="../media/image1746.png"/><Relationship Id="rId758" Type="http://schemas.openxmlformats.org/officeDocument/2006/relationships/image" Target="../media/image1767.png"/><Relationship Id="rId923" Type="http://schemas.openxmlformats.org/officeDocument/2006/relationships/image" Target="../media/image1847.png"/><Relationship Id="rId10" Type="http://schemas.openxmlformats.org/officeDocument/2006/relationships/customXml" Target="../ink/ink1396.xml"/><Relationship Id="rId52" Type="http://schemas.openxmlformats.org/officeDocument/2006/relationships/customXml" Target="../ink/ink1417.xml"/><Relationship Id="rId94" Type="http://schemas.openxmlformats.org/officeDocument/2006/relationships/customXml" Target="../ink/ink1438.xml"/><Relationship Id="rId148" Type="http://schemas.openxmlformats.org/officeDocument/2006/relationships/customXml" Target="../ink/ink1465.xml"/><Relationship Id="rId355" Type="http://schemas.openxmlformats.org/officeDocument/2006/relationships/image" Target="../media/image1567.png"/><Relationship Id="rId397" Type="http://schemas.openxmlformats.org/officeDocument/2006/relationships/image" Target="../media/image1588.png"/><Relationship Id="rId520" Type="http://schemas.openxmlformats.org/officeDocument/2006/relationships/customXml" Target="../ink/ink1651.xml"/><Relationship Id="rId562" Type="http://schemas.openxmlformats.org/officeDocument/2006/relationships/customXml" Target="../ink/ink1672.xml"/><Relationship Id="rId618" Type="http://schemas.openxmlformats.org/officeDocument/2006/relationships/customXml" Target="../ink/ink1700.xml"/><Relationship Id="rId825" Type="http://schemas.openxmlformats.org/officeDocument/2006/relationships/customXml" Target="../ink/ink1804.xml"/><Relationship Id="rId215" Type="http://schemas.openxmlformats.org/officeDocument/2006/relationships/image" Target="../media/image1257.png"/><Relationship Id="rId257" Type="http://schemas.openxmlformats.org/officeDocument/2006/relationships/image" Target="../media/image1278.png"/><Relationship Id="rId422" Type="http://schemas.openxmlformats.org/officeDocument/2006/relationships/customXml" Target="../ink/ink1602.xml"/><Relationship Id="rId464" Type="http://schemas.openxmlformats.org/officeDocument/2006/relationships/customXml" Target="../ink/ink1623.xml"/><Relationship Id="rId867" Type="http://schemas.openxmlformats.org/officeDocument/2006/relationships/customXml" Target="../ink/ink1825.xml"/><Relationship Id="rId299" Type="http://schemas.openxmlformats.org/officeDocument/2006/relationships/image" Target="../media/image1299.png"/><Relationship Id="rId727" Type="http://schemas.openxmlformats.org/officeDocument/2006/relationships/customXml" Target="../ink/ink1755.xml"/><Relationship Id="rId934" Type="http://schemas.openxmlformats.org/officeDocument/2006/relationships/customXml" Target="../ink/ink1859.xml"/><Relationship Id="rId63" Type="http://schemas.openxmlformats.org/officeDocument/2006/relationships/image" Target="../media/image1180.png"/><Relationship Id="rId159" Type="http://schemas.openxmlformats.org/officeDocument/2006/relationships/image" Target="../media/image1229.png"/><Relationship Id="rId366" Type="http://schemas.openxmlformats.org/officeDocument/2006/relationships/customXml" Target="../ink/ink1574.xml"/><Relationship Id="rId573" Type="http://schemas.openxmlformats.org/officeDocument/2006/relationships/image" Target="../media/image1675.png"/><Relationship Id="rId780" Type="http://schemas.openxmlformats.org/officeDocument/2006/relationships/image" Target="../media/image1777.png"/><Relationship Id="rId226" Type="http://schemas.openxmlformats.org/officeDocument/2006/relationships/customXml" Target="../ink/ink1504.xml"/><Relationship Id="rId433" Type="http://schemas.openxmlformats.org/officeDocument/2006/relationships/image" Target="../media/image1605.png"/><Relationship Id="rId878" Type="http://schemas.openxmlformats.org/officeDocument/2006/relationships/image" Target="../media/image1825.png"/><Relationship Id="rId640" Type="http://schemas.openxmlformats.org/officeDocument/2006/relationships/customXml" Target="../ink/ink1711.xml"/><Relationship Id="rId738" Type="http://schemas.openxmlformats.org/officeDocument/2006/relationships/image" Target="../media/image1757.png"/><Relationship Id="rId945" Type="http://schemas.openxmlformats.org/officeDocument/2006/relationships/image" Target="../media/image1858.png"/><Relationship Id="rId74" Type="http://schemas.openxmlformats.org/officeDocument/2006/relationships/customXml" Target="../ink/ink1428.xml"/><Relationship Id="rId377" Type="http://schemas.openxmlformats.org/officeDocument/2006/relationships/image" Target="../media/image1578.png"/><Relationship Id="rId500" Type="http://schemas.openxmlformats.org/officeDocument/2006/relationships/customXml" Target="../ink/ink1641.xml"/><Relationship Id="rId584" Type="http://schemas.openxmlformats.org/officeDocument/2006/relationships/customXml" Target="../ink/ink1683.xml"/><Relationship Id="rId805" Type="http://schemas.openxmlformats.org/officeDocument/2006/relationships/customXml" Target="../ink/ink1794.xml"/><Relationship Id="rId5" Type="http://schemas.openxmlformats.org/officeDocument/2006/relationships/image" Target="../media/image1151.png"/><Relationship Id="rId237" Type="http://schemas.openxmlformats.org/officeDocument/2006/relationships/image" Target="../media/image1268.png"/><Relationship Id="rId791" Type="http://schemas.openxmlformats.org/officeDocument/2006/relationships/customXml" Target="../ink/ink1787.xml"/><Relationship Id="rId889" Type="http://schemas.openxmlformats.org/officeDocument/2006/relationships/image" Target="../media/image1830.png"/><Relationship Id="rId444" Type="http://schemas.openxmlformats.org/officeDocument/2006/relationships/customXml" Target="../ink/ink1613.xml"/><Relationship Id="rId651" Type="http://schemas.openxmlformats.org/officeDocument/2006/relationships/image" Target="../media/image1714.png"/><Relationship Id="rId749" Type="http://schemas.openxmlformats.org/officeDocument/2006/relationships/customXml" Target="../ink/ink1766.xml"/><Relationship Id="rId290" Type="http://schemas.openxmlformats.org/officeDocument/2006/relationships/customXml" Target="../ink/ink1536.xml"/><Relationship Id="rId304" Type="http://schemas.openxmlformats.org/officeDocument/2006/relationships/customXml" Target="../ink/ink1543.xml"/><Relationship Id="rId388" Type="http://schemas.openxmlformats.org/officeDocument/2006/relationships/customXml" Target="../ink/ink1585.xml"/><Relationship Id="rId511" Type="http://schemas.openxmlformats.org/officeDocument/2006/relationships/image" Target="../media/image1644.png"/><Relationship Id="rId609" Type="http://schemas.openxmlformats.org/officeDocument/2006/relationships/image" Target="../media/image1693.png"/><Relationship Id="rId956" Type="http://schemas.openxmlformats.org/officeDocument/2006/relationships/customXml" Target="../ink/ink1870.xml"/><Relationship Id="rId85" Type="http://schemas.openxmlformats.org/officeDocument/2006/relationships/image" Target="../media/image1191.png"/><Relationship Id="rId150" Type="http://schemas.openxmlformats.org/officeDocument/2006/relationships/customXml" Target="../ink/ink1466.xml"/><Relationship Id="rId595" Type="http://schemas.openxmlformats.org/officeDocument/2006/relationships/image" Target="../media/image1686.png"/><Relationship Id="rId816" Type="http://schemas.openxmlformats.org/officeDocument/2006/relationships/image" Target="../media/image1795.png"/><Relationship Id="rId248" Type="http://schemas.openxmlformats.org/officeDocument/2006/relationships/customXml" Target="../ink/ink1515.xml"/><Relationship Id="rId455" Type="http://schemas.openxmlformats.org/officeDocument/2006/relationships/image" Target="../media/image1616.png"/><Relationship Id="rId662" Type="http://schemas.openxmlformats.org/officeDocument/2006/relationships/customXml" Target="../ink/ink1722.xml"/><Relationship Id="rId12" Type="http://schemas.openxmlformats.org/officeDocument/2006/relationships/customXml" Target="../ink/ink1397.xml"/><Relationship Id="rId108" Type="http://schemas.openxmlformats.org/officeDocument/2006/relationships/customXml" Target="../ink/ink1445.xml"/><Relationship Id="rId315" Type="http://schemas.openxmlformats.org/officeDocument/2006/relationships/image" Target="../media/image1547.png"/><Relationship Id="rId522" Type="http://schemas.openxmlformats.org/officeDocument/2006/relationships/customXml" Target="../ink/ink1652.xml"/><Relationship Id="rId96" Type="http://schemas.openxmlformats.org/officeDocument/2006/relationships/customXml" Target="../ink/ink1439.xml"/><Relationship Id="rId161" Type="http://schemas.openxmlformats.org/officeDocument/2006/relationships/image" Target="../media/image1230.png"/><Relationship Id="rId399" Type="http://schemas.openxmlformats.org/officeDocument/2006/relationships/image" Target="../media/image1589.png"/><Relationship Id="rId827" Type="http://schemas.openxmlformats.org/officeDocument/2006/relationships/customXml" Target="../ink/ink1805.xml"/><Relationship Id="rId259" Type="http://schemas.openxmlformats.org/officeDocument/2006/relationships/image" Target="../media/image1279.png"/><Relationship Id="rId466" Type="http://schemas.openxmlformats.org/officeDocument/2006/relationships/customXml" Target="../ink/ink1624.xml"/><Relationship Id="rId673" Type="http://schemas.openxmlformats.org/officeDocument/2006/relationships/customXml" Target="../ink/ink1728.xml"/><Relationship Id="rId880" Type="http://schemas.openxmlformats.org/officeDocument/2006/relationships/customXml" Target="../ink/ink1832.xml"/><Relationship Id="rId23" Type="http://schemas.openxmlformats.org/officeDocument/2006/relationships/image" Target="../media/image1160.png"/><Relationship Id="rId119" Type="http://schemas.openxmlformats.org/officeDocument/2006/relationships/image" Target="../media/image1209.png"/><Relationship Id="rId326" Type="http://schemas.openxmlformats.org/officeDocument/2006/relationships/customXml" Target="../ink/ink1554.xml"/><Relationship Id="rId533" Type="http://schemas.openxmlformats.org/officeDocument/2006/relationships/image" Target="../media/image1655.png"/><Relationship Id="rId740" Type="http://schemas.openxmlformats.org/officeDocument/2006/relationships/image" Target="../media/image1758.png"/><Relationship Id="rId838" Type="http://schemas.openxmlformats.org/officeDocument/2006/relationships/image" Target="../media/image1806.png"/><Relationship Id="rId172" Type="http://schemas.openxmlformats.org/officeDocument/2006/relationships/customXml" Target="../ink/ink1477.xml"/><Relationship Id="rId477" Type="http://schemas.openxmlformats.org/officeDocument/2006/relationships/image" Target="../media/image1627.png"/><Relationship Id="rId600" Type="http://schemas.openxmlformats.org/officeDocument/2006/relationships/customXml" Target="../ink/ink1691.xml"/><Relationship Id="rId684" Type="http://schemas.openxmlformats.org/officeDocument/2006/relationships/image" Target="../media/image1730.png"/><Relationship Id="rId337" Type="http://schemas.openxmlformats.org/officeDocument/2006/relationships/image" Target="../media/image1558.png"/><Relationship Id="rId891" Type="http://schemas.openxmlformats.org/officeDocument/2006/relationships/image" Target="../media/image1831.png"/><Relationship Id="rId905" Type="http://schemas.openxmlformats.org/officeDocument/2006/relationships/image" Target="../media/image1838.png"/><Relationship Id="rId34" Type="http://schemas.openxmlformats.org/officeDocument/2006/relationships/customXml" Target="../ink/ink1408.xml"/><Relationship Id="rId544" Type="http://schemas.openxmlformats.org/officeDocument/2006/relationships/customXml" Target="../ink/ink1663.xml"/><Relationship Id="rId751" Type="http://schemas.openxmlformats.org/officeDocument/2006/relationships/customXml" Target="../ink/ink1767.xml"/><Relationship Id="rId849" Type="http://schemas.openxmlformats.org/officeDocument/2006/relationships/customXml" Target="../ink/ink1816.xml"/><Relationship Id="rId183" Type="http://schemas.openxmlformats.org/officeDocument/2006/relationships/image" Target="../media/image1241.png"/><Relationship Id="rId390" Type="http://schemas.openxmlformats.org/officeDocument/2006/relationships/customXml" Target="../ink/ink1586.xml"/><Relationship Id="rId404" Type="http://schemas.openxmlformats.org/officeDocument/2006/relationships/customXml" Target="../ink/ink1593.xml"/><Relationship Id="rId611" Type="http://schemas.openxmlformats.org/officeDocument/2006/relationships/image" Target="../media/image1694.png"/><Relationship Id="rId250" Type="http://schemas.openxmlformats.org/officeDocument/2006/relationships/customXml" Target="../ink/ink1516.xml"/><Relationship Id="rId488" Type="http://schemas.openxmlformats.org/officeDocument/2006/relationships/customXml" Target="../ink/ink1635.xml"/><Relationship Id="rId695" Type="http://schemas.openxmlformats.org/officeDocument/2006/relationships/customXml" Target="../ink/ink1739.xml"/><Relationship Id="rId709" Type="http://schemas.openxmlformats.org/officeDocument/2006/relationships/customXml" Target="../ink/ink1746.xml"/><Relationship Id="rId916" Type="http://schemas.openxmlformats.org/officeDocument/2006/relationships/customXml" Target="../ink/ink1850.xml"/><Relationship Id="rId45" Type="http://schemas.openxmlformats.org/officeDocument/2006/relationships/image" Target="../media/image1171.png"/><Relationship Id="rId110" Type="http://schemas.openxmlformats.org/officeDocument/2006/relationships/customXml" Target="../ink/ink1446.xml"/><Relationship Id="rId348" Type="http://schemas.openxmlformats.org/officeDocument/2006/relationships/customXml" Target="../ink/ink1565.xml"/><Relationship Id="rId555" Type="http://schemas.openxmlformats.org/officeDocument/2006/relationships/image" Target="../media/image1666.png"/><Relationship Id="rId762" Type="http://schemas.openxmlformats.org/officeDocument/2006/relationships/image" Target="../media/image1769.png"/><Relationship Id="rId194" Type="http://schemas.openxmlformats.org/officeDocument/2006/relationships/customXml" Target="../ink/ink1488.xml"/><Relationship Id="rId208" Type="http://schemas.openxmlformats.org/officeDocument/2006/relationships/customXml" Target="../ink/ink1495.xml"/><Relationship Id="rId415" Type="http://schemas.openxmlformats.org/officeDocument/2006/relationships/image" Target="../media/image1597.png"/><Relationship Id="rId622" Type="http://schemas.openxmlformats.org/officeDocument/2006/relationships/customXml" Target="../ink/ink1702.xml"/><Relationship Id="rId261" Type="http://schemas.openxmlformats.org/officeDocument/2006/relationships/image" Target="../media/image1280.png"/><Relationship Id="rId499" Type="http://schemas.openxmlformats.org/officeDocument/2006/relationships/image" Target="../media/image1638.png"/><Relationship Id="rId927" Type="http://schemas.openxmlformats.org/officeDocument/2006/relationships/image" Target="../media/image1849.png"/><Relationship Id="rId56" Type="http://schemas.openxmlformats.org/officeDocument/2006/relationships/customXml" Target="../ink/ink1419.xml"/><Relationship Id="rId359" Type="http://schemas.openxmlformats.org/officeDocument/2006/relationships/image" Target="../media/image1569.png"/><Relationship Id="rId566" Type="http://schemas.openxmlformats.org/officeDocument/2006/relationships/customXml" Target="../ink/ink1674.xml"/><Relationship Id="rId773" Type="http://schemas.openxmlformats.org/officeDocument/2006/relationships/customXml" Target="../ink/ink1778.xml"/><Relationship Id="rId121" Type="http://schemas.openxmlformats.org/officeDocument/2006/relationships/image" Target="../media/image1210.png"/><Relationship Id="rId219" Type="http://schemas.openxmlformats.org/officeDocument/2006/relationships/image" Target="../media/image1259.png"/><Relationship Id="rId426" Type="http://schemas.openxmlformats.org/officeDocument/2006/relationships/customXml" Target="../ink/ink1604.xml"/><Relationship Id="rId633" Type="http://schemas.openxmlformats.org/officeDocument/2006/relationships/image" Target="../media/image1705.png"/><Relationship Id="rId840" Type="http://schemas.openxmlformats.org/officeDocument/2006/relationships/image" Target="../media/image1807.png"/><Relationship Id="rId938" Type="http://schemas.openxmlformats.org/officeDocument/2006/relationships/customXml" Target="../ink/ink1861.xml"/><Relationship Id="rId67" Type="http://schemas.openxmlformats.org/officeDocument/2006/relationships/image" Target="../media/image1182.png"/><Relationship Id="rId272" Type="http://schemas.openxmlformats.org/officeDocument/2006/relationships/customXml" Target="../ink/ink1527.xml"/><Relationship Id="rId577" Type="http://schemas.openxmlformats.org/officeDocument/2006/relationships/image" Target="../media/image1677.png"/><Relationship Id="rId700" Type="http://schemas.openxmlformats.org/officeDocument/2006/relationships/image" Target="../media/image1738.png"/><Relationship Id="rId132" Type="http://schemas.openxmlformats.org/officeDocument/2006/relationships/customXml" Target="../ink/ink1457.xml"/><Relationship Id="rId784" Type="http://schemas.openxmlformats.org/officeDocument/2006/relationships/image" Target="../media/image1779.png"/><Relationship Id="rId437" Type="http://schemas.openxmlformats.org/officeDocument/2006/relationships/image" Target="../media/image1607.png"/><Relationship Id="rId644" Type="http://schemas.openxmlformats.org/officeDocument/2006/relationships/customXml" Target="../ink/ink1713.xml"/><Relationship Id="rId851" Type="http://schemas.openxmlformats.org/officeDocument/2006/relationships/customXml" Target="../ink/ink1817.xml"/><Relationship Id="rId283" Type="http://schemas.openxmlformats.org/officeDocument/2006/relationships/image" Target="../media/image1291.png"/><Relationship Id="rId490" Type="http://schemas.openxmlformats.org/officeDocument/2006/relationships/customXml" Target="../ink/ink1636.xml"/><Relationship Id="rId504" Type="http://schemas.openxmlformats.org/officeDocument/2006/relationships/customXml" Target="../ink/ink1643.xml"/><Relationship Id="rId711" Type="http://schemas.openxmlformats.org/officeDocument/2006/relationships/customXml" Target="../ink/ink1747.xml"/><Relationship Id="rId949" Type="http://schemas.openxmlformats.org/officeDocument/2006/relationships/image" Target="../media/image1860.png"/><Relationship Id="rId78" Type="http://schemas.openxmlformats.org/officeDocument/2006/relationships/customXml" Target="../ink/ink1430.xml"/><Relationship Id="rId143" Type="http://schemas.openxmlformats.org/officeDocument/2006/relationships/image" Target="../media/image1221.png"/><Relationship Id="rId350" Type="http://schemas.openxmlformats.org/officeDocument/2006/relationships/customXml" Target="../ink/ink1566.xml"/><Relationship Id="rId588" Type="http://schemas.openxmlformats.org/officeDocument/2006/relationships/customXml" Target="../ink/ink1685.xml"/><Relationship Id="rId795" Type="http://schemas.openxmlformats.org/officeDocument/2006/relationships/customXml" Target="../ink/ink1789.xml"/><Relationship Id="rId809" Type="http://schemas.openxmlformats.org/officeDocument/2006/relationships/customXml" Target="../ink/ink1796.xml"/><Relationship Id="rId9" Type="http://schemas.openxmlformats.org/officeDocument/2006/relationships/image" Target="../media/image1153.png"/><Relationship Id="rId210" Type="http://schemas.openxmlformats.org/officeDocument/2006/relationships/customXml" Target="../ink/ink1496.xml"/><Relationship Id="rId448" Type="http://schemas.openxmlformats.org/officeDocument/2006/relationships/customXml" Target="../ink/ink1615.xml"/><Relationship Id="rId655" Type="http://schemas.openxmlformats.org/officeDocument/2006/relationships/image" Target="../media/image1716.png"/><Relationship Id="rId862" Type="http://schemas.openxmlformats.org/officeDocument/2006/relationships/image" Target="../media/image1817.png"/><Relationship Id="rId294" Type="http://schemas.openxmlformats.org/officeDocument/2006/relationships/customXml" Target="../ink/ink1538.xml"/><Relationship Id="rId308" Type="http://schemas.openxmlformats.org/officeDocument/2006/relationships/customXml" Target="../ink/ink1545.xml"/><Relationship Id="rId515" Type="http://schemas.openxmlformats.org/officeDocument/2006/relationships/image" Target="../media/image1646.png"/><Relationship Id="rId722" Type="http://schemas.openxmlformats.org/officeDocument/2006/relationships/image" Target="../media/image1749.png"/><Relationship Id="rId89" Type="http://schemas.openxmlformats.org/officeDocument/2006/relationships/image" Target="../media/image1193.png"/><Relationship Id="rId154" Type="http://schemas.openxmlformats.org/officeDocument/2006/relationships/customXml" Target="../ink/ink1468.xml"/><Relationship Id="rId361" Type="http://schemas.openxmlformats.org/officeDocument/2006/relationships/image" Target="../media/image1570.png"/><Relationship Id="rId599" Type="http://schemas.openxmlformats.org/officeDocument/2006/relationships/image" Target="../media/image1688.png"/><Relationship Id="rId459" Type="http://schemas.openxmlformats.org/officeDocument/2006/relationships/image" Target="../media/image1618.png"/><Relationship Id="rId666" Type="http://schemas.openxmlformats.org/officeDocument/2006/relationships/customXml" Target="../ink/ink1724.xml"/><Relationship Id="rId873" Type="http://schemas.openxmlformats.org/officeDocument/2006/relationships/customXml" Target="../ink/ink1828.xml"/><Relationship Id="rId16" Type="http://schemas.openxmlformats.org/officeDocument/2006/relationships/customXml" Target="../ink/ink1399.xml"/><Relationship Id="rId221" Type="http://schemas.openxmlformats.org/officeDocument/2006/relationships/image" Target="../media/image1260.png"/><Relationship Id="rId319" Type="http://schemas.openxmlformats.org/officeDocument/2006/relationships/image" Target="../media/image1549.png"/><Relationship Id="rId526" Type="http://schemas.openxmlformats.org/officeDocument/2006/relationships/customXml" Target="../ink/ink1654.xml"/><Relationship Id="rId733" Type="http://schemas.openxmlformats.org/officeDocument/2006/relationships/customXml" Target="../ink/ink1758.xml"/><Relationship Id="rId940" Type="http://schemas.openxmlformats.org/officeDocument/2006/relationships/customXml" Target="../ink/ink1862.xml"/><Relationship Id="rId165" Type="http://schemas.openxmlformats.org/officeDocument/2006/relationships/image" Target="../media/image1232.png"/><Relationship Id="rId372" Type="http://schemas.openxmlformats.org/officeDocument/2006/relationships/customXml" Target="../ink/ink1577.xml"/><Relationship Id="rId677" Type="http://schemas.openxmlformats.org/officeDocument/2006/relationships/customXml" Target="../ink/ink1730.xml"/><Relationship Id="rId800" Type="http://schemas.openxmlformats.org/officeDocument/2006/relationships/image" Target="../media/image1787.png"/><Relationship Id="rId232" Type="http://schemas.openxmlformats.org/officeDocument/2006/relationships/customXml" Target="../ink/ink1507.xml"/><Relationship Id="rId884" Type="http://schemas.openxmlformats.org/officeDocument/2006/relationships/customXml" Target="../ink/ink1834.xml"/><Relationship Id="rId27" Type="http://schemas.openxmlformats.org/officeDocument/2006/relationships/image" Target="../media/image1162.png"/><Relationship Id="rId537" Type="http://schemas.openxmlformats.org/officeDocument/2006/relationships/image" Target="../media/image1657.png"/><Relationship Id="rId744" Type="http://schemas.openxmlformats.org/officeDocument/2006/relationships/image" Target="../media/image1760.png"/><Relationship Id="rId951" Type="http://schemas.openxmlformats.org/officeDocument/2006/relationships/image" Target="../media/image1861.png"/><Relationship Id="rId80" Type="http://schemas.openxmlformats.org/officeDocument/2006/relationships/customXml" Target="../ink/ink1431.xml"/><Relationship Id="rId176" Type="http://schemas.openxmlformats.org/officeDocument/2006/relationships/customXml" Target="../ink/ink1479.xml"/><Relationship Id="rId383" Type="http://schemas.openxmlformats.org/officeDocument/2006/relationships/image" Target="../media/image1581.png"/><Relationship Id="rId590" Type="http://schemas.openxmlformats.org/officeDocument/2006/relationships/customXml" Target="../ink/ink1686.xml"/><Relationship Id="rId604" Type="http://schemas.openxmlformats.org/officeDocument/2006/relationships/customXml" Target="../ink/ink1693.xml"/><Relationship Id="rId811" Type="http://schemas.openxmlformats.org/officeDocument/2006/relationships/customXml" Target="../ink/ink1797.xml"/><Relationship Id="rId243" Type="http://schemas.openxmlformats.org/officeDocument/2006/relationships/image" Target="../media/image1271.png"/><Relationship Id="rId450" Type="http://schemas.openxmlformats.org/officeDocument/2006/relationships/customXml" Target="../ink/ink1616.xml"/><Relationship Id="rId688" Type="http://schemas.openxmlformats.org/officeDocument/2006/relationships/image" Target="../media/image1732.png"/><Relationship Id="rId895" Type="http://schemas.openxmlformats.org/officeDocument/2006/relationships/image" Target="../media/image1833.png"/><Relationship Id="rId909" Type="http://schemas.openxmlformats.org/officeDocument/2006/relationships/image" Target="../media/image1840.png"/><Relationship Id="rId38" Type="http://schemas.openxmlformats.org/officeDocument/2006/relationships/customXml" Target="../ink/ink1410.xml"/><Relationship Id="rId103" Type="http://schemas.openxmlformats.org/officeDocument/2006/relationships/image" Target="../media/image1200.png"/><Relationship Id="rId310" Type="http://schemas.openxmlformats.org/officeDocument/2006/relationships/customXml" Target="../ink/ink1546.xml"/><Relationship Id="rId548" Type="http://schemas.openxmlformats.org/officeDocument/2006/relationships/customXml" Target="../ink/ink1665.xml"/><Relationship Id="rId755" Type="http://schemas.openxmlformats.org/officeDocument/2006/relationships/customXml" Target="../ink/ink1769.xml"/><Relationship Id="rId91" Type="http://schemas.openxmlformats.org/officeDocument/2006/relationships/image" Target="../media/image1194.png"/><Relationship Id="rId187" Type="http://schemas.openxmlformats.org/officeDocument/2006/relationships/image" Target="../media/image1243.png"/><Relationship Id="rId394" Type="http://schemas.openxmlformats.org/officeDocument/2006/relationships/customXml" Target="../ink/ink1588.xml"/><Relationship Id="rId408" Type="http://schemas.openxmlformats.org/officeDocument/2006/relationships/customXml" Target="../ink/ink1595.xml"/><Relationship Id="rId615" Type="http://schemas.openxmlformats.org/officeDocument/2006/relationships/image" Target="../media/image1696.png"/><Relationship Id="rId822" Type="http://schemas.openxmlformats.org/officeDocument/2006/relationships/image" Target="../media/image1798.png"/><Relationship Id="rId254" Type="http://schemas.openxmlformats.org/officeDocument/2006/relationships/customXml" Target="../ink/ink1518.xml"/><Relationship Id="rId699" Type="http://schemas.openxmlformats.org/officeDocument/2006/relationships/customXml" Target="../ink/ink1741.xml"/><Relationship Id="rId49" Type="http://schemas.openxmlformats.org/officeDocument/2006/relationships/image" Target="../media/image1173.png"/><Relationship Id="rId114" Type="http://schemas.openxmlformats.org/officeDocument/2006/relationships/customXml" Target="../ink/ink1448.xml"/><Relationship Id="rId461" Type="http://schemas.openxmlformats.org/officeDocument/2006/relationships/image" Target="../media/image1619.png"/><Relationship Id="rId559" Type="http://schemas.openxmlformats.org/officeDocument/2006/relationships/image" Target="../media/image1668.png"/><Relationship Id="rId766" Type="http://schemas.openxmlformats.org/officeDocument/2006/relationships/image" Target="../media/image1771.png"/><Relationship Id="rId198" Type="http://schemas.openxmlformats.org/officeDocument/2006/relationships/customXml" Target="../ink/ink1490.xml"/><Relationship Id="rId321" Type="http://schemas.openxmlformats.org/officeDocument/2006/relationships/image" Target="../media/image1550.png"/><Relationship Id="rId419" Type="http://schemas.openxmlformats.org/officeDocument/2006/relationships/image" Target="../media/image1599.png"/><Relationship Id="rId626" Type="http://schemas.openxmlformats.org/officeDocument/2006/relationships/customXml" Target="../ink/ink1704.xml"/><Relationship Id="rId833" Type="http://schemas.openxmlformats.org/officeDocument/2006/relationships/customXml" Target="../ink/ink1808.xml"/><Relationship Id="rId265" Type="http://schemas.openxmlformats.org/officeDocument/2006/relationships/image" Target="../media/image1282.png"/><Relationship Id="rId472" Type="http://schemas.openxmlformats.org/officeDocument/2006/relationships/customXml" Target="../ink/ink1627.xml"/><Relationship Id="rId900" Type="http://schemas.openxmlformats.org/officeDocument/2006/relationships/customXml" Target="../ink/ink1842.xml"/><Relationship Id="rId125" Type="http://schemas.openxmlformats.org/officeDocument/2006/relationships/image" Target="../media/image1212.png"/><Relationship Id="rId332" Type="http://schemas.openxmlformats.org/officeDocument/2006/relationships/customXml" Target="../ink/ink1557.xml"/><Relationship Id="rId777" Type="http://schemas.openxmlformats.org/officeDocument/2006/relationships/customXml" Target="../ink/ink1780.xml"/><Relationship Id="rId637" Type="http://schemas.openxmlformats.org/officeDocument/2006/relationships/image" Target="../media/image1707.png"/><Relationship Id="rId844" Type="http://schemas.openxmlformats.org/officeDocument/2006/relationships/image" Target="../media/image1808.png"/><Relationship Id="rId276" Type="http://schemas.openxmlformats.org/officeDocument/2006/relationships/customXml" Target="../ink/ink1529.xml"/><Relationship Id="rId483" Type="http://schemas.openxmlformats.org/officeDocument/2006/relationships/image" Target="../media/image1630.png"/><Relationship Id="rId690" Type="http://schemas.openxmlformats.org/officeDocument/2006/relationships/image" Target="../media/image1733.png"/><Relationship Id="rId704" Type="http://schemas.openxmlformats.org/officeDocument/2006/relationships/image" Target="../media/image1740.png"/><Relationship Id="rId911" Type="http://schemas.openxmlformats.org/officeDocument/2006/relationships/image" Target="../media/image1841.png"/><Relationship Id="rId40" Type="http://schemas.openxmlformats.org/officeDocument/2006/relationships/customXml" Target="../ink/ink1411.xml"/><Relationship Id="rId136" Type="http://schemas.openxmlformats.org/officeDocument/2006/relationships/customXml" Target="../ink/ink1459.xml"/><Relationship Id="rId343" Type="http://schemas.openxmlformats.org/officeDocument/2006/relationships/image" Target="../media/image1561.png"/><Relationship Id="rId550" Type="http://schemas.openxmlformats.org/officeDocument/2006/relationships/customXml" Target="../ink/ink1666.xml"/><Relationship Id="rId788" Type="http://schemas.openxmlformats.org/officeDocument/2006/relationships/image" Target="../media/image1781.png"/><Relationship Id="rId203" Type="http://schemas.openxmlformats.org/officeDocument/2006/relationships/image" Target="../media/image1251.png"/><Relationship Id="rId648" Type="http://schemas.openxmlformats.org/officeDocument/2006/relationships/customXml" Target="../ink/ink1715.xml"/><Relationship Id="rId855" Type="http://schemas.openxmlformats.org/officeDocument/2006/relationships/customXml" Target="../ink/ink1819.xml"/><Relationship Id="rId287" Type="http://schemas.openxmlformats.org/officeDocument/2006/relationships/image" Target="../media/image1293.png"/><Relationship Id="rId410" Type="http://schemas.openxmlformats.org/officeDocument/2006/relationships/customXml" Target="../ink/ink1596.xml"/><Relationship Id="rId494" Type="http://schemas.openxmlformats.org/officeDocument/2006/relationships/customXml" Target="../ink/ink1638.xml"/><Relationship Id="rId508" Type="http://schemas.openxmlformats.org/officeDocument/2006/relationships/customXml" Target="../ink/ink1645.xml"/><Relationship Id="rId715" Type="http://schemas.openxmlformats.org/officeDocument/2006/relationships/customXml" Target="../ink/ink1749.xml"/><Relationship Id="rId922" Type="http://schemas.openxmlformats.org/officeDocument/2006/relationships/customXml" Target="../ink/ink1853.xml"/><Relationship Id="rId147" Type="http://schemas.openxmlformats.org/officeDocument/2006/relationships/image" Target="../media/image1223.png"/><Relationship Id="rId354" Type="http://schemas.openxmlformats.org/officeDocument/2006/relationships/customXml" Target="../ink/ink1568.xml"/><Relationship Id="rId799" Type="http://schemas.openxmlformats.org/officeDocument/2006/relationships/customXml" Target="../ink/ink1791.xml"/><Relationship Id="rId51" Type="http://schemas.openxmlformats.org/officeDocument/2006/relationships/image" Target="../media/image1174.png"/><Relationship Id="rId561" Type="http://schemas.openxmlformats.org/officeDocument/2006/relationships/image" Target="../media/image1669.png"/><Relationship Id="rId659" Type="http://schemas.openxmlformats.org/officeDocument/2006/relationships/image" Target="../media/image1718.png"/><Relationship Id="rId866" Type="http://schemas.openxmlformats.org/officeDocument/2006/relationships/image" Target="../media/image1819.png"/><Relationship Id="rId214" Type="http://schemas.openxmlformats.org/officeDocument/2006/relationships/customXml" Target="../ink/ink1498.xml"/><Relationship Id="rId298" Type="http://schemas.openxmlformats.org/officeDocument/2006/relationships/customXml" Target="../ink/ink1540.xml"/><Relationship Id="rId421" Type="http://schemas.openxmlformats.org/officeDocument/2006/relationships/image" Target="../media/image1600.png"/><Relationship Id="rId519" Type="http://schemas.openxmlformats.org/officeDocument/2006/relationships/image" Target="../media/image1648.png"/><Relationship Id="rId158" Type="http://schemas.openxmlformats.org/officeDocument/2006/relationships/customXml" Target="../ink/ink1470.xml"/><Relationship Id="rId726" Type="http://schemas.openxmlformats.org/officeDocument/2006/relationships/image" Target="../media/image1751.png"/><Relationship Id="rId933" Type="http://schemas.openxmlformats.org/officeDocument/2006/relationships/image" Target="../media/image1852.png"/><Relationship Id="rId62" Type="http://schemas.openxmlformats.org/officeDocument/2006/relationships/customXml" Target="../ink/ink1422.xml"/><Relationship Id="rId365" Type="http://schemas.openxmlformats.org/officeDocument/2006/relationships/image" Target="../media/image1572.png"/><Relationship Id="rId572" Type="http://schemas.openxmlformats.org/officeDocument/2006/relationships/customXml" Target="../ink/ink1677.xml"/><Relationship Id="rId225" Type="http://schemas.openxmlformats.org/officeDocument/2006/relationships/image" Target="../media/image1262.png"/><Relationship Id="rId432" Type="http://schemas.openxmlformats.org/officeDocument/2006/relationships/customXml" Target="../ink/ink1607.xml"/><Relationship Id="rId877" Type="http://schemas.openxmlformats.org/officeDocument/2006/relationships/customXml" Target="../ink/ink1830.xml"/><Relationship Id="rId737" Type="http://schemas.openxmlformats.org/officeDocument/2006/relationships/customXml" Target="../ink/ink1760.xml"/><Relationship Id="rId944" Type="http://schemas.openxmlformats.org/officeDocument/2006/relationships/customXml" Target="../ink/ink1864.xml"/><Relationship Id="rId73" Type="http://schemas.openxmlformats.org/officeDocument/2006/relationships/image" Target="../media/image1185.png"/><Relationship Id="rId169" Type="http://schemas.openxmlformats.org/officeDocument/2006/relationships/image" Target="../media/image1234.png"/><Relationship Id="rId376" Type="http://schemas.openxmlformats.org/officeDocument/2006/relationships/customXml" Target="../ink/ink1579.xml"/><Relationship Id="rId583" Type="http://schemas.openxmlformats.org/officeDocument/2006/relationships/image" Target="../media/image1680.png"/><Relationship Id="rId790" Type="http://schemas.openxmlformats.org/officeDocument/2006/relationships/image" Target="../media/image1782.png"/><Relationship Id="rId804" Type="http://schemas.openxmlformats.org/officeDocument/2006/relationships/image" Target="../media/image1789.png"/><Relationship Id="rId4" Type="http://schemas.openxmlformats.org/officeDocument/2006/relationships/customXml" Target="../ink/ink1393.xml"/><Relationship Id="rId236" Type="http://schemas.openxmlformats.org/officeDocument/2006/relationships/customXml" Target="../ink/ink1509.xml"/><Relationship Id="rId443" Type="http://schemas.openxmlformats.org/officeDocument/2006/relationships/image" Target="../media/image1610.png"/><Relationship Id="rId650" Type="http://schemas.openxmlformats.org/officeDocument/2006/relationships/customXml" Target="../ink/ink1716.xml"/><Relationship Id="rId888" Type="http://schemas.openxmlformats.org/officeDocument/2006/relationships/customXml" Target="../ink/ink1836.xml"/><Relationship Id="rId303" Type="http://schemas.openxmlformats.org/officeDocument/2006/relationships/image" Target="../media/image1301.png"/><Relationship Id="rId748" Type="http://schemas.openxmlformats.org/officeDocument/2006/relationships/image" Target="../media/image1762.png"/><Relationship Id="rId955" Type="http://schemas.openxmlformats.org/officeDocument/2006/relationships/image" Target="../media/image1863.png"/><Relationship Id="rId84" Type="http://schemas.openxmlformats.org/officeDocument/2006/relationships/customXml" Target="../ink/ink1433.xml"/><Relationship Id="rId387" Type="http://schemas.openxmlformats.org/officeDocument/2006/relationships/image" Target="../media/image1583.png"/><Relationship Id="rId510" Type="http://schemas.openxmlformats.org/officeDocument/2006/relationships/customXml" Target="../ink/ink1646.xml"/><Relationship Id="rId594" Type="http://schemas.openxmlformats.org/officeDocument/2006/relationships/customXml" Target="../ink/ink1688.xml"/><Relationship Id="rId608" Type="http://schemas.openxmlformats.org/officeDocument/2006/relationships/customXml" Target="../ink/ink1695.xml"/><Relationship Id="rId815" Type="http://schemas.openxmlformats.org/officeDocument/2006/relationships/customXml" Target="../ink/ink1799.xml"/><Relationship Id="rId247" Type="http://schemas.openxmlformats.org/officeDocument/2006/relationships/image" Target="../media/image1273.png"/><Relationship Id="rId899" Type="http://schemas.openxmlformats.org/officeDocument/2006/relationships/image" Target="../media/image1835.png"/><Relationship Id="rId107" Type="http://schemas.openxmlformats.org/officeDocument/2006/relationships/image" Target="../media/image1202.png"/><Relationship Id="rId454" Type="http://schemas.openxmlformats.org/officeDocument/2006/relationships/customXml" Target="../ink/ink1618.xml"/><Relationship Id="rId661" Type="http://schemas.openxmlformats.org/officeDocument/2006/relationships/image" Target="../media/image1719.png"/><Relationship Id="rId759" Type="http://schemas.openxmlformats.org/officeDocument/2006/relationships/customXml" Target="../ink/ink1771.xml"/><Relationship Id="rId11" Type="http://schemas.openxmlformats.org/officeDocument/2006/relationships/image" Target="../media/image1154.png"/><Relationship Id="rId314" Type="http://schemas.openxmlformats.org/officeDocument/2006/relationships/customXml" Target="../ink/ink1548.xml"/><Relationship Id="rId398" Type="http://schemas.openxmlformats.org/officeDocument/2006/relationships/customXml" Target="../ink/ink1590.xml"/><Relationship Id="rId521" Type="http://schemas.openxmlformats.org/officeDocument/2006/relationships/image" Target="../media/image1649.png"/><Relationship Id="rId619" Type="http://schemas.openxmlformats.org/officeDocument/2006/relationships/image" Target="../media/image1698.png"/><Relationship Id="rId95" Type="http://schemas.openxmlformats.org/officeDocument/2006/relationships/image" Target="../media/image1196.png"/><Relationship Id="rId160" Type="http://schemas.openxmlformats.org/officeDocument/2006/relationships/customXml" Target="../ink/ink1471.xml"/><Relationship Id="rId826" Type="http://schemas.openxmlformats.org/officeDocument/2006/relationships/image" Target="../media/image1800.png"/><Relationship Id="rId258" Type="http://schemas.openxmlformats.org/officeDocument/2006/relationships/customXml" Target="../ink/ink1520.xml"/><Relationship Id="rId465" Type="http://schemas.openxmlformats.org/officeDocument/2006/relationships/image" Target="../media/image1621.png"/><Relationship Id="rId672" Type="http://schemas.openxmlformats.org/officeDocument/2006/relationships/image" Target="../media/image1724.png"/><Relationship Id="rId22" Type="http://schemas.openxmlformats.org/officeDocument/2006/relationships/customXml" Target="../ink/ink1402.xml"/><Relationship Id="rId118" Type="http://schemas.openxmlformats.org/officeDocument/2006/relationships/customXml" Target="../ink/ink1450.xml"/><Relationship Id="rId325" Type="http://schemas.openxmlformats.org/officeDocument/2006/relationships/image" Target="../media/image1552.png"/><Relationship Id="rId532" Type="http://schemas.openxmlformats.org/officeDocument/2006/relationships/customXml" Target="../ink/ink1657.xml"/><Relationship Id="rId171" Type="http://schemas.openxmlformats.org/officeDocument/2006/relationships/image" Target="../media/image1235.png"/><Relationship Id="rId837" Type="http://schemas.openxmlformats.org/officeDocument/2006/relationships/customXml" Target="../ink/ink1810.xml"/><Relationship Id="rId269" Type="http://schemas.openxmlformats.org/officeDocument/2006/relationships/image" Target="../media/image1284.png"/><Relationship Id="rId476" Type="http://schemas.openxmlformats.org/officeDocument/2006/relationships/customXml" Target="../ink/ink1629.xml"/><Relationship Id="rId683" Type="http://schemas.openxmlformats.org/officeDocument/2006/relationships/customXml" Target="../ink/ink1733.xml"/><Relationship Id="rId890" Type="http://schemas.openxmlformats.org/officeDocument/2006/relationships/customXml" Target="../ink/ink1837.xml"/><Relationship Id="rId904" Type="http://schemas.openxmlformats.org/officeDocument/2006/relationships/customXml" Target="../ink/ink1844.xml"/><Relationship Id="rId33" Type="http://schemas.openxmlformats.org/officeDocument/2006/relationships/image" Target="../media/image1165.png"/><Relationship Id="rId129" Type="http://schemas.openxmlformats.org/officeDocument/2006/relationships/image" Target="../media/image1214.png"/><Relationship Id="rId336" Type="http://schemas.openxmlformats.org/officeDocument/2006/relationships/customXml" Target="../ink/ink1559.xml"/><Relationship Id="rId543" Type="http://schemas.openxmlformats.org/officeDocument/2006/relationships/image" Target="../media/image1660.png"/><Relationship Id="rId182" Type="http://schemas.openxmlformats.org/officeDocument/2006/relationships/customXml" Target="../ink/ink1482.xml"/><Relationship Id="rId403" Type="http://schemas.openxmlformats.org/officeDocument/2006/relationships/image" Target="../media/image1591.png"/><Relationship Id="rId750" Type="http://schemas.openxmlformats.org/officeDocument/2006/relationships/image" Target="../media/image1763.png"/><Relationship Id="rId848" Type="http://schemas.openxmlformats.org/officeDocument/2006/relationships/image" Target="../media/image1810.png"/><Relationship Id="rId487" Type="http://schemas.openxmlformats.org/officeDocument/2006/relationships/image" Target="../media/image1632.png"/><Relationship Id="rId610" Type="http://schemas.openxmlformats.org/officeDocument/2006/relationships/customXml" Target="../ink/ink1696.xml"/><Relationship Id="rId694" Type="http://schemas.openxmlformats.org/officeDocument/2006/relationships/image" Target="../media/image1735.png"/><Relationship Id="rId708" Type="http://schemas.openxmlformats.org/officeDocument/2006/relationships/image" Target="../media/image1742.png"/><Relationship Id="rId915" Type="http://schemas.openxmlformats.org/officeDocument/2006/relationships/image" Target="../media/image1843.png"/><Relationship Id="rId347" Type="http://schemas.openxmlformats.org/officeDocument/2006/relationships/image" Target="../media/image1563.png"/><Relationship Id="rId44" Type="http://schemas.openxmlformats.org/officeDocument/2006/relationships/customXml" Target="../ink/ink1413.xml"/><Relationship Id="rId554" Type="http://schemas.openxmlformats.org/officeDocument/2006/relationships/customXml" Target="../ink/ink1668.xml"/><Relationship Id="rId761" Type="http://schemas.openxmlformats.org/officeDocument/2006/relationships/customXml" Target="../ink/ink1772.xml"/><Relationship Id="rId859" Type="http://schemas.openxmlformats.org/officeDocument/2006/relationships/customXml" Target="../ink/ink1821.xml"/><Relationship Id="rId193" Type="http://schemas.openxmlformats.org/officeDocument/2006/relationships/image" Target="../media/image1246.png"/><Relationship Id="rId207" Type="http://schemas.openxmlformats.org/officeDocument/2006/relationships/image" Target="../media/image1253.png"/><Relationship Id="rId414" Type="http://schemas.openxmlformats.org/officeDocument/2006/relationships/customXml" Target="../ink/ink1598.xml"/><Relationship Id="rId498" Type="http://schemas.openxmlformats.org/officeDocument/2006/relationships/customXml" Target="../ink/ink1640.xml"/><Relationship Id="rId621" Type="http://schemas.openxmlformats.org/officeDocument/2006/relationships/image" Target="../media/image1699.png"/><Relationship Id="rId260" Type="http://schemas.openxmlformats.org/officeDocument/2006/relationships/customXml" Target="../ink/ink1521.xml"/><Relationship Id="rId719" Type="http://schemas.openxmlformats.org/officeDocument/2006/relationships/customXml" Target="../ink/ink1751.xml"/><Relationship Id="rId926" Type="http://schemas.openxmlformats.org/officeDocument/2006/relationships/customXml" Target="../ink/ink1855.xml"/><Relationship Id="rId55" Type="http://schemas.openxmlformats.org/officeDocument/2006/relationships/image" Target="../media/image1176.png"/><Relationship Id="rId120" Type="http://schemas.openxmlformats.org/officeDocument/2006/relationships/customXml" Target="../ink/ink1451.xml"/><Relationship Id="rId358" Type="http://schemas.openxmlformats.org/officeDocument/2006/relationships/customXml" Target="../ink/ink1570.xml"/><Relationship Id="rId565" Type="http://schemas.openxmlformats.org/officeDocument/2006/relationships/image" Target="../media/image1671.png"/><Relationship Id="rId772" Type="http://schemas.openxmlformats.org/officeDocument/2006/relationships/image" Target="../media/image1773.png"/><Relationship Id="rId218" Type="http://schemas.openxmlformats.org/officeDocument/2006/relationships/customXml" Target="../ink/ink1500.xml"/><Relationship Id="rId425" Type="http://schemas.openxmlformats.org/officeDocument/2006/relationships/image" Target="../media/image1602.png"/><Relationship Id="rId632" Type="http://schemas.openxmlformats.org/officeDocument/2006/relationships/customXml" Target="../ink/ink1707.xml"/><Relationship Id="rId271" Type="http://schemas.openxmlformats.org/officeDocument/2006/relationships/image" Target="../media/image1285.png"/><Relationship Id="rId937" Type="http://schemas.openxmlformats.org/officeDocument/2006/relationships/image" Target="../media/image1854.png"/><Relationship Id="rId66" Type="http://schemas.openxmlformats.org/officeDocument/2006/relationships/customXml" Target="../ink/ink1424.xml"/><Relationship Id="rId131" Type="http://schemas.openxmlformats.org/officeDocument/2006/relationships/image" Target="../media/image1215.png"/><Relationship Id="rId369" Type="http://schemas.openxmlformats.org/officeDocument/2006/relationships/image" Target="../media/image1574.png"/><Relationship Id="rId576" Type="http://schemas.openxmlformats.org/officeDocument/2006/relationships/customXml" Target="../ink/ink1679.xml"/><Relationship Id="rId783" Type="http://schemas.openxmlformats.org/officeDocument/2006/relationships/customXml" Target="../ink/ink1783.xml"/><Relationship Id="rId229" Type="http://schemas.openxmlformats.org/officeDocument/2006/relationships/image" Target="../media/image1264.png"/><Relationship Id="rId436" Type="http://schemas.openxmlformats.org/officeDocument/2006/relationships/customXml" Target="../ink/ink1609.xml"/><Relationship Id="rId643" Type="http://schemas.openxmlformats.org/officeDocument/2006/relationships/image" Target="../media/image1710.png"/><Relationship Id="rId850" Type="http://schemas.openxmlformats.org/officeDocument/2006/relationships/image" Target="../media/image1811.png"/><Relationship Id="rId948" Type="http://schemas.openxmlformats.org/officeDocument/2006/relationships/customXml" Target="../ink/ink1866.xml"/><Relationship Id="rId77" Type="http://schemas.openxmlformats.org/officeDocument/2006/relationships/image" Target="../media/image1187.png"/><Relationship Id="rId282" Type="http://schemas.openxmlformats.org/officeDocument/2006/relationships/customXml" Target="../ink/ink1532.xml"/><Relationship Id="rId503" Type="http://schemas.openxmlformats.org/officeDocument/2006/relationships/image" Target="../media/image1640.png"/><Relationship Id="rId587" Type="http://schemas.openxmlformats.org/officeDocument/2006/relationships/image" Target="../media/image1682.png"/><Relationship Id="rId710" Type="http://schemas.openxmlformats.org/officeDocument/2006/relationships/image" Target="../media/image1743.png"/><Relationship Id="rId808" Type="http://schemas.openxmlformats.org/officeDocument/2006/relationships/image" Target="../media/image1791.png"/><Relationship Id="rId8" Type="http://schemas.openxmlformats.org/officeDocument/2006/relationships/customXml" Target="../ink/ink1395.xml"/><Relationship Id="rId142" Type="http://schemas.openxmlformats.org/officeDocument/2006/relationships/customXml" Target="../ink/ink1462.xml"/><Relationship Id="rId447" Type="http://schemas.openxmlformats.org/officeDocument/2006/relationships/image" Target="../media/image1612.png"/><Relationship Id="rId794" Type="http://schemas.openxmlformats.org/officeDocument/2006/relationships/image" Target="../media/image1784.png"/><Relationship Id="rId654" Type="http://schemas.openxmlformats.org/officeDocument/2006/relationships/customXml" Target="../ink/ink1718.xml"/><Relationship Id="rId861" Type="http://schemas.openxmlformats.org/officeDocument/2006/relationships/customXml" Target="../ink/ink1822.xml"/><Relationship Id="rId959" Type="http://schemas.openxmlformats.org/officeDocument/2006/relationships/image" Target="../media/image1865.png"/><Relationship Id="rId293" Type="http://schemas.openxmlformats.org/officeDocument/2006/relationships/image" Target="../media/image1296.png"/><Relationship Id="rId307" Type="http://schemas.openxmlformats.org/officeDocument/2006/relationships/image" Target="../media/image1543.png"/><Relationship Id="rId514" Type="http://schemas.openxmlformats.org/officeDocument/2006/relationships/customXml" Target="../ink/ink1648.xml"/><Relationship Id="rId721" Type="http://schemas.openxmlformats.org/officeDocument/2006/relationships/customXml" Target="../ink/ink1752.xml"/><Relationship Id="rId88" Type="http://schemas.openxmlformats.org/officeDocument/2006/relationships/customXml" Target="../ink/ink1435.xml"/><Relationship Id="rId153" Type="http://schemas.openxmlformats.org/officeDocument/2006/relationships/image" Target="../media/image1226.png"/><Relationship Id="rId360" Type="http://schemas.openxmlformats.org/officeDocument/2006/relationships/customXml" Target="../ink/ink1571.xml"/><Relationship Id="rId598" Type="http://schemas.openxmlformats.org/officeDocument/2006/relationships/customXml" Target="../ink/ink1690.xml"/><Relationship Id="rId819" Type="http://schemas.openxmlformats.org/officeDocument/2006/relationships/customXml" Target="../ink/ink1801.xml"/><Relationship Id="rId220" Type="http://schemas.openxmlformats.org/officeDocument/2006/relationships/customXml" Target="../ink/ink1501.xml"/><Relationship Id="rId458" Type="http://schemas.openxmlformats.org/officeDocument/2006/relationships/customXml" Target="../ink/ink1620.xml"/><Relationship Id="rId665" Type="http://schemas.openxmlformats.org/officeDocument/2006/relationships/image" Target="../media/image1721.png"/><Relationship Id="rId872" Type="http://schemas.openxmlformats.org/officeDocument/2006/relationships/image" Target="../media/image1822.png"/><Relationship Id="rId15" Type="http://schemas.openxmlformats.org/officeDocument/2006/relationships/image" Target="../media/image1156.png"/><Relationship Id="rId318" Type="http://schemas.openxmlformats.org/officeDocument/2006/relationships/customXml" Target="../ink/ink1550.xml"/><Relationship Id="rId525" Type="http://schemas.openxmlformats.org/officeDocument/2006/relationships/image" Target="../media/image1651.png"/><Relationship Id="rId732" Type="http://schemas.openxmlformats.org/officeDocument/2006/relationships/image" Target="../media/image1754.png"/><Relationship Id="rId99" Type="http://schemas.openxmlformats.org/officeDocument/2006/relationships/image" Target="../media/image1198.png"/><Relationship Id="rId164" Type="http://schemas.openxmlformats.org/officeDocument/2006/relationships/customXml" Target="../ink/ink1473.xml"/><Relationship Id="rId371" Type="http://schemas.openxmlformats.org/officeDocument/2006/relationships/image" Target="../media/image1575.png"/><Relationship Id="rId469" Type="http://schemas.openxmlformats.org/officeDocument/2006/relationships/image" Target="../media/image1623.png"/><Relationship Id="rId676" Type="http://schemas.openxmlformats.org/officeDocument/2006/relationships/image" Target="../media/image1726.png"/><Relationship Id="rId883" Type="http://schemas.openxmlformats.org/officeDocument/2006/relationships/image" Target="../media/image1827.png"/><Relationship Id="rId26" Type="http://schemas.openxmlformats.org/officeDocument/2006/relationships/customXml" Target="../ink/ink1404.xml"/><Relationship Id="rId231" Type="http://schemas.openxmlformats.org/officeDocument/2006/relationships/image" Target="../media/image1265.png"/><Relationship Id="rId329" Type="http://schemas.openxmlformats.org/officeDocument/2006/relationships/image" Target="../media/image1554.png"/><Relationship Id="rId536" Type="http://schemas.openxmlformats.org/officeDocument/2006/relationships/customXml" Target="../ink/ink1659.xml"/><Relationship Id="rId175" Type="http://schemas.openxmlformats.org/officeDocument/2006/relationships/image" Target="../media/image1237.png"/><Relationship Id="rId743" Type="http://schemas.openxmlformats.org/officeDocument/2006/relationships/customXml" Target="../ink/ink1763.xml"/><Relationship Id="rId950" Type="http://schemas.openxmlformats.org/officeDocument/2006/relationships/customXml" Target="../ink/ink1867.xml"/><Relationship Id="rId382" Type="http://schemas.openxmlformats.org/officeDocument/2006/relationships/customXml" Target="../ink/ink1582.xml"/><Relationship Id="rId603" Type="http://schemas.openxmlformats.org/officeDocument/2006/relationships/image" Target="../media/image1690.png"/><Relationship Id="rId687" Type="http://schemas.openxmlformats.org/officeDocument/2006/relationships/customXml" Target="../ink/ink1735.xml"/><Relationship Id="rId810" Type="http://schemas.openxmlformats.org/officeDocument/2006/relationships/image" Target="../media/image1792.png"/><Relationship Id="rId908" Type="http://schemas.openxmlformats.org/officeDocument/2006/relationships/customXml" Target="../ink/ink1846.xml"/><Relationship Id="rId242" Type="http://schemas.openxmlformats.org/officeDocument/2006/relationships/customXml" Target="../ink/ink1512.xml"/><Relationship Id="rId894" Type="http://schemas.openxmlformats.org/officeDocument/2006/relationships/customXml" Target="../ink/ink1839.xml"/><Relationship Id="rId37" Type="http://schemas.openxmlformats.org/officeDocument/2006/relationships/image" Target="../media/image1167.png"/><Relationship Id="rId102" Type="http://schemas.openxmlformats.org/officeDocument/2006/relationships/customXml" Target="../ink/ink1442.xml"/><Relationship Id="rId547" Type="http://schemas.openxmlformats.org/officeDocument/2006/relationships/image" Target="../media/image1662.png"/><Relationship Id="rId754" Type="http://schemas.openxmlformats.org/officeDocument/2006/relationships/image" Target="../media/image1765.png"/><Relationship Id="rId90" Type="http://schemas.openxmlformats.org/officeDocument/2006/relationships/customXml" Target="../ink/ink1436.xml"/><Relationship Id="rId186" Type="http://schemas.openxmlformats.org/officeDocument/2006/relationships/customXml" Target="../ink/ink1484.xml"/><Relationship Id="rId393" Type="http://schemas.openxmlformats.org/officeDocument/2006/relationships/image" Target="../media/image1586.png"/><Relationship Id="rId407" Type="http://schemas.openxmlformats.org/officeDocument/2006/relationships/image" Target="../media/image1593.png"/><Relationship Id="rId614" Type="http://schemas.openxmlformats.org/officeDocument/2006/relationships/customXml" Target="../ink/ink1698.xml"/><Relationship Id="rId821" Type="http://schemas.openxmlformats.org/officeDocument/2006/relationships/customXml" Target="../ink/ink1802.xml"/><Relationship Id="rId253" Type="http://schemas.openxmlformats.org/officeDocument/2006/relationships/image" Target="../media/image1276.png"/><Relationship Id="rId460" Type="http://schemas.openxmlformats.org/officeDocument/2006/relationships/customXml" Target="../ink/ink1621.xml"/><Relationship Id="rId698" Type="http://schemas.openxmlformats.org/officeDocument/2006/relationships/image" Target="../media/image1737.png"/><Relationship Id="rId919" Type="http://schemas.openxmlformats.org/officeDocument/2006/relationships/image" Target="../media/image1845.png"/><Relationship Id="rId48" Type="http://schemas.openxmlformats.org/officeDocument/2006/relationships/customXml" Target="../ink/ink1415.xml"/><Relationship Id="rId113" Type="http://schemas.openxmlformats.org/officeDocument/2006/relationships/image" Target="../media/image1206.png"/><Relationship Id="rId320" Type="http://schemas.openxmlformats.org/officeDocument/2006/relationships/customXml" Target="../ink/ink1551.xml"/><Relationship Id="rId558" Type="http://schemas.openxmlformats.org/officeDocument/2006/relationships/customXml" Target="../ink/ink1670.xml"/><Relationship Id="rId765" Type="http://schemas.openxmlformats.org/officeDocument/2006/relationships/customXml" Target="../ink/ink1774.xml"/><Relationship Id="rId197" Type="http://schemas.openxmlformats.org/officeDocument/2006/relationships/image" Target="../media/image1248.png"/><Relationship Id="rId418" Type="http://schemas.openxmlformats.org/officeDocument/2006/relationships/customXml" Target="../ink/ink1600.xml"/><Relationship Id="rId625" Type="http://schemas.openxmlformats.org/officeDocument/2006/relationships/image" Target="../media/image1701.png"/><Relationship Id="rId832" Type="http://schemas.openxmlformats.org/officeDocument/2006/relationships/image" Target="../media/image1803.png"/><Relationship Id="rId264" Type="http://schemas.openxmlformats.org/officeDocument/2006/relationships/customXml" Target="../ink/ink1523.xml"/><Relationship Id="rId471" Type="http://schemas.openxmlformats.org/officeDocument/2006/relationships/image" Target="../media/image1624.png"/><Relationship Id="rId59" Type="http://schemas.openxmlformats.org/officeDocument/2006/relationships/image" Target="../media/image1178.png"/><Relationship Id="rId124" Type="http://schemas.openxmlformats.org/officeDocument/2006/relationships/customXml" Target="../ink/ink1453.xml"/><Relationship Id="rId569" Type="http://schemas.openxmlformats.org/officeDocument/2006/relationships/image" Target="../media/image1673.png"/><Relationship Id="rId776" Type="http://schemas.openxmlformats.org/officeDocument/2006/relationships/image" Target="../media/image1775.png"/><Relationship Id="rId331" Type="http://schemas.openxmlformats.org/officeDocument/2006/relationships/image" Target="../media/image1555.png"/><Relationship Id="rId429" Type="http://schemas.openxmlformats.org/officeDocument/2006/relationships/image" Target="../media/image1604.png"/><Relationship Id="rId636" Type="http://schemas.openxmlformats.org/officeDocument/2006/relationships/customXml" Target="../ink/ink1709.xml"/><Relationship Id="rId843" Type="http://schemas.openxmlformats.org/officeDocument/2006/relationships/customXml" Target="../ink/ink1813.xml"/><Relationship Id="rId275" Type="http://schemas.openxmlformats.org/officeDocument/2006/relationships/image" Target="../media/image1287.png"/><Relationship Id="rId482" Type="http://schemas.openxmlformats.org/officeDocument/2006/relationships/customXml" Target="../ink/ink1632.xml"/><Relationship Id="rId703" Type="http://schemas.openxmlformats.org/officeDocument/2006/relationships/customXml" Target="../ink/ink1743.xml"/><Relationship Id="rId910" Type="http://schemas.openxmlformats.org/officeDocument/2006/relationships/customXml" Target="../ink/ink1847.xml"/><Relationship Id="rId135" Type="http://schemas.openxmlformats.org/officeDocument/2006/relationships/image" Target="../media/image1217.png"/><Relationship Id="rId342" Type="http://schemas.openxmlformats.org/officeDocument/2006/relationships/customXml" Target="../ink/ink1562.xml"/><Relationship Id="rId787" Type="http://schemas.openxmlformats.org/officeDocument/2006/relationships/customXml" Target="../ink/ink1785.xml"/><Relationship Id="rId202" Type="http://schemas.openxmlformats.org/officeDocument/2006/relationships/customXml" Target="../ink/ink1492.xml"/><Relationship Id="rId647" Type="http://schemas.openxmlformats.org/officeDocument/2006/relationships/image" Target="../media/image1712.png"/><Relationship Id="rId854" Type="http://schemas.openxmlformats.org/officeDocument/2006/relationships/image" Target="../media/image1813.png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159.png"/><Relationship Id="rId170" Type="http://schemas.openxmlformats.org/officeDocument/2006/relationships/customXml" Target="../ink/ink1955.xml"/><Relationship Id="rId268" Type="http://schemas.openxmlformats.org/officeDocument/2006/relationships/customXml" Target="../ink/ink2004.xml"/><Relationship Id="rId475" Type="http://schemas.openxmlformats.org/officeDocument/2006/relationships/image" Target="../media/image1626.png"/><Relationship Id="rId682" Type="http://schemas.openxmlformats.org/officeDocument/2006/relationships/image" Target="../media/image1729.png"/><Relationship Id="rId128" Type="http://schemas.openxmlformats.org/officeDocument/2006/relationships/customXml" Target="../ink/ink1934.xml"/><Relationship Id="rId335" Type="http://schemas.openxmlformats.org/officeDocument/2006/relationships/image" Target="../media/image1557.png"/><Relationship Id="rId542" Type="http://schemas.openxmlformats.org/officeDocument/2006/relationships/customXml" Target="../ink/ink2141.xml"/><Relationship Id="rId987" Type="http://schemas.openxmlformats.org/officeDocument/2006/relationships/image" Target="../media/image1879.png"/><Relationship Id="rId402" Type="http://schemas.openxmlformats.org/officeDocument/2006/relationships/customXml" Target="../ink/ink2071.xml"/><Relationship Id="rId847" Type="http://schemas.openxmlformats.org/officeDocument/2006/relationships/customXml" Target="../ink/ink2294.xml"/><Relationship Id="rId1032" Type="http://schemas.openxmlformats.org/officeDocument/2006/relationships/customXml" Target="../ink/ink2387.xml"/><Relationship Id="rId707" Type="http://schemas.openxmlformats.org/officeDocument/2006/relationships/customXml" Target="../ink/ink2224.xml"/><Relationship Id="rId914" Type="http://schemas.openxmlformats.org/officeDocument/2006/relationships/customXml" Target="../ink/ink2328.xml"/><Relationship Id="rId43" Type="http://schemas.openxmlformats.org/officeDocument/2006/relationships/image" Target="../media/image1170.png"/><Relationship Id="rId192" Type="http://schemas.openxmlformats.org/officeDocument/2006/relationships/customXml" Target="../ink/ink1966.xml"/><Relationship Id="rId497" Type="http://schemas.openxmlformats.org/officeDocument/2006/relationships/image" Target="../media/image1637.png"/><Relationship Id="rId357" Type="http://schemas.openxmlformats.org/officeDocument/2006/relationships/image" Target="../media/image1568.png"/><Relationship Id="rId217" Type="http://schemas.openxmlformats.org/officeDocument/2006/relationships/image" Target="../media/image1258.png"/><Relationship Id="rId564" Type="http://schemas.openxmlformats.org/officeDocument/2006/relationships/customXml" Target="../ink/ink2152.xml"/><Relationship Id="rId771" Type="http://schemas.openxmlformats.org/officeDocument/2006/relationships/customXml" Target="../ink/ink2256.xml"/><Relationship Id="rId869" Type="http://schemas.openxmlformats.org/officeDocument/2006/relationships/customXml" Target="../ink/ink2305.xml"/><Relationship Id="rId424" Type="http://schemas.openxmlformats.org/officeDocument/2006/relationships/customXml" Target="../ink/ink2082.xml"/><Relationship Id="rId631" Type="http://schemas.openxmlformats.org/officeDocument/2006/relationships/image" Target="../media/image1704.png"/><Relationship Id="rId729" Type="http://schemas.openxmlformats.org/officeDocument/2006/relationships/customXml" Target="../ink/ink2235.xml"/><Relationship Id="rId1054" Type="http://schemas.openxmlformats.org/officeDocument/2006/relationships/customXml" Target="../ink/ink2398.xml"/><Relationship Id="rId936" Type="http://schemas.openxmlformats.org/officeDocument/2006/relationships/customXml" Target="../ink/ink2339.xml"/><Relationship Id="rId1121" Type="http://schemas.openxmlformats.org/officeDocument/2006/relationships/image" Target="../media/image1946.png"/><Relationship Id="rId65" Type="http://schemas.openxmlformats.org/officeDocument/2006/relationships/image" Target="../media/image1181.png"/><Relationship Id="rId281" Type="http://schemas.openxmlformats.org/officeDocument/2006/relationships/image" Target="../media/image1290.png"/><Relationship Id="rId141" Type="http://schemas.openxmlformats.org/officeDocument/2006/relationships/image" Target="../media/image1220.png"/><Relationship Id="rId379" Type="http://schemas.openxmlformats.org/officeDocument/2006/relationships/image" Target="../media/image1579.png"/><Relationship Id="rId586" Type="http://schemas.openxmlformats.org/officeDocument/2006/relationships/customXml" Target="../ink/ink2163.xml"/><Relationship Id="rId793" Type="http://schemas.openxmlformats.org/officeDocument/2006/relationships/customXml" Target="../ink/ink2267.xml"/><Relationship Id="rId7" Type="http://schemas.openxmlformats.org/officeDocument/2006/relationships/image" Target="../media/image1152.png"/><Relationship Id="rId239" Type="http://schemas.openxmlformats.org/officeDocument/2006/relationships/image" Target="../media/image1269.png"/><Relationship Id="rId446" Type="http://schemas.openxmlformats.org/officeDocument/2006/relationships/customXml" Target="../ink/ink2093.xml"/><Relationship Id="rId653" Type="http://schemas.openxmlformats.org/officeDocument/2006/relationships/image" Target="../media/image1715.png"/><Relationship Id="rId1076" Type="http://schemas.openxmlformats.org/officeDocument/2006/relationships/customXml" Target="../ink/ink2409.xml"/><Relationship Id="rId306" Type="http://schemas.openxmlformats.org/officeDocument/2006/relationships/customXml" Target="../ink/ink2023.xml"/><Relationship Id="rId860" Type="http://schemas.openxmlformats.org/officeDocument/2006/relationships/image" Target="../media/image1816.png"/><Relationship Id="rId958" Type="http://schemas.openxmlformats.org/officeDocument/2006/relationships/customXml" Target="../ink/ink2350.xml"/><Relationship Id="rId1143" Type="http://schemas.openxmlformats.org/officeDocument/2006/relationships/image" Target="../media/image1957.png"/><Relationship Id="rId87" Type="http://schemas.openxmlformats.org/officeDocument/2006/relationships/image" Target="../media/image1192.png"/><Relationship Id="rId513" Type="http://schemas.openxmlformats.org/officeDocument/2006/relationships/image" Target="../media/image1645.png"/><Relationship Id="rId720" Type="http://schemas.openxmlformats.org/officeDocument/2006/relationships/image" Target="../media/image1748.png"/><Relationship Id="rId818" Type="http://schemas.openxmlformats.org/officeDocument/2006/relationships/image" Target="../media/image1796.png"/><Relationship Id="rId1003" Type="http://schemas.openxmlformats.org/officeDocument/2006/relationships/image" Target="../media/image1887.png"/><Relationship Id="rId14" Type="http://schemas.openxmlformats.org/officeDocument/2006/relationships/customXml" Target="../ink/ink1877.xml"/><Relationship Id="rId163" Type="http://schemas.openxmlformats.org/officeDocument/2006/relationships/image" Target="../media/image1231.png"/><Relationship Id="rId370" Type="http://schemas.openxmlformats.org/officeDocument/2006/relationships/customXml" Target="../ink/ink2055.xml"/><Relationship Id="rId230" Type="http://schemas.openxmlformats.org/officeDocument/2006/relationships/customXml" Target="../ink/ink1985.xml"/><Relationship Id="rId468" Type="http://schemas.openxmlformats.org/officeDocument/2006/relationships/customXml" Target="../ink/ink2104.xml"/><Relationship Id="rId675" Type="http://schemas.openxmlformats.org/officeDocument/2006/relationships/customXml" Target="../ink/ink2208.xml"/><Relationship Id="rId882" Type="http://schemas.openxmlformats.org/officeDocument/2006/relationships/customXml" Target="../ink/ink2312.xml"/><Relationship Id="rId1098" Type="http://schemas.openxmlformats.org/officeDocument/2006/relationships/customXml" Target="../ink/ink2420.xml"/><Relationship Id="rId328" Type="http://schemas.openxmlformats.org/officeDocument/2006/relationships/customXml" Target="../ink/ink2034.xml"/><Relationship Id="rId535" Type="http://schemas.openxmlformats.org/officeDocument/2006/relationships/image" Target="../media/image1656.png"/><Relationship Id="rId742" Type="http://schemas.openxmlformats.org/officeDocument/2006/relationships/image" Target="../media/image1759.png"/><Relationship Id="rId1165" Type="http://schemas.openxmlformats.org/officeDocument/2006/relationships/image" Target="../media/image1968.png"/><Relationship Id="rId602" Type="http://schemas.openxmlformats.org/officeDocument/2006/relationships/customXml" Target="../ink/ink2171.xml"/><Relationship Id="rId1025" Type="http://schemas.openxmlformats.org/officeDocument/2006/relationships/image" Target="../media/image1898.png"/><Relationship Id="rId907" Type="http://schemas.openxmlformats.org/officeDocument/2006/relationships/image" Target="../media/image1839.png"/><Relationship Id="rId36" Type="http://schemas.openxmlformats.org/officeDocument/2006/relationships/customXml" Target="../ink/ink1888.xml"/><Relationship Id="rId185" Type="http://schemas.openxmlformats.org/officeDocument/2006/relationships/image" Target="../media/image1242.png"/><Relationship Id="rId392" Type="http://schemas.openxmlformats.org/officeDocument/2006/relationships/customXml" Target="../ink/ink2066.xml"/><Relationship Id="rId697" Type="http://schemas.openxmlformats.org/officeDocument/2006/relationships/customXml" Target="../ink/ink2219.xml"/><Relationship Id="rId252" Type="http://schemas.openxmlformats.org/officeDocument/2006/relationships/customXml" Target="../ink/ink1996.xml"/><Relationship Id="rId112" Type="http://schemas.openxmlformats.org/officeDocument/2006/relationships/customXml" Target="../ink/ink1926.xml"/><Relationship Id="rId557" Type="http://schemas.openxmlformats.org/officeDocument/2006/relationships/image" Target="../media/image1667.png"/><Relationship Id="rId764" Type="http://schemas.openxmlformats.org/officeDocument/2006/relationships/image" Target="../media/image1770.png"/><Relationship Id="rId971" Type="http://schemas.openxmlformats.org/officeDocument/2006/relationships/image" Target="../media/image1871.png"/><Relationship Id="rId417" Type="http://schemas.openxmlformats.org/officeDocument/2006/relationships/image" Target="../media/image1598.png"/><Relationship Id="rId624" Type="http://schemas.openxmlformats.org/officeDocument/2006/relationships/customXml" Target="../ink/ink2182.xml"/><Relationship Id="rId831" Type="http://schemas.openxmlformats.org/officeDocument/2006/relationships/customXml" Target="../ink/ink2286.xml"/><Relationship Id="rId1047" Type="http://schemas.openxmlformats.org/officeDocument/2006/relationships/image" Target="../media/image1909.png"/><Relationship Id="rId929" Type="http://schemas.openxmlformats.org/officeDocument/2006/relationships/image" Target="../media/image1850.png"/><Relationship Id="rId1114" Type="http://schemas.openxmlformats.org/officeDocument/2006/relationships/customXml" Target="../ink/ink2428.xml"/><Relationship Id="rId58" Type="http://schemas.openxmlformats.org/officeDocument/2006/relationships/customXml" Target="../ink/ink1899.xml"/><Relationship Id="rId428" Type="http://schemas.openxmlformats.org/officeDocument/2006/relationships/customXml" Target="../ink/ink2084.xml"/><Relationship Id="rId635" Type="http://schemas.openxmlformats.org/officeDocument/2006/relationships/image" Target="../media/image1706.png"/><Relationship Id="rId842" Type="http://schemas.openxmlformats.org/officeDocument/2006/relationships/image" Target="../media/image499.png"/><Relationship Id="rId1058" Type="http://schemas.openxmlformats.org/officeDocument/2006/relationships/customXml" Target="../ink/ink2400.xml"/><Relationship Id="rId274" Type="http://schemas.openxmlformats.org/officeDocument/2006/relationships/customXml" Target="../ink/ink2007.xml"/><Relationship Id="rId481" Type="http://schemas.openxmlformats.org/officeDocument/2006/relationships/image" Target="../media/image1629.png"/><Relationship Id="rId702" Type="http://schemas.openxmlformats.org/officeDocument/2006/relationships/image" Target="../media/image1739.png"/><Relationship Id="rId1125" Type="http://schemas.openxmlformats.org/officeDocument/2006/relationships/image" Target="../media/image1948.png"/><Relationship Id="rId69" Type="http://schemas.openxmlformats.org/officeDocument/2006/relationships/image" Target="../media/image1183.png"/><Relationship Id="rId134" Type="http://schemas.openxmlformats.org/officeDocument/2006/relationships/customXml" Target="../ink/ink1937.xml"/><Relationship Id="rId579" Type="http://schemas.openxmlformats.org/officeDocument/2006/relationships/image" Target="../media/image1678.png"/><Relationship Id="rId786" Type="http://schemas.openxmlformats.org/officeDocument/2006/relationships/image" Target="../media/image1780.png"/><Relationship Id="rId993" Type="http://schemas.openxmlformats.org/officeDocument/2006/relationships/image" Target="../media/image1882.png"/><Relationship Id="rId341" Type="http://schemas.openxmlformats.org/officeDocument/2006/relationships/image" Target="../media/image1560.png"/><Relationship Id="rId439" Type="http://schemas.openxmlformats.org/officeDocument/2006/relationships/image" Target="../media/image1608.png"/><Relationship Id="rId646" Type="http://schemas.openxmlformats.org/officeDocument/2006/relationships/customXml" Target="../ink/ink2193.xml"/><Relationship Id="rId1069" Type="http://schemas.openxmlformats.org/officeDocument/2006/relationships/image" Target="../media/image1920.png"/><Relationship Id="rId201" Type="http://schemas.openxmlformats.org/officeDocument/2006/relationships/image" Target="../media/image1250.png"/><Relationship Id="rId285" Type="http://schemas.openxmlformats.org/officeDocument/2006/relationships/image" Target="../media/image1292.png"/><Relationship Id="rId506" Type="http://schemas.openxmlformats.org/officeDocument/2006/relationships/customXml" Target="../ink/ink2123.xml"/><Relationship Id="rId853" Type="http://schemas.openxmlformats.org/officeDocument/2006/relationships/customXml" Target="../ink/ink2297.xml"/><Relationship Id="rId1136" Type="http://schemas.openxmlformats.org/officeDocument/2006/relationships/customXml" Target="../ink/ink2439.xml"/><Relationship Id="rId492" Type="http://schemas.openxmlformats.org/officeDocument/2006/relationships/customXml" Target="../ink/ink2116.xml"/><Relationship Id="rId713" Type="http://schemas.openxmlformats.org/officeDocument/2006/relationships/customXml" Target="../ink/ink2227.xml"/><Relationship Id="rId797" Type="http://schemas.openxmlformats.org/officeDocument/2006/relationships/customXml" Target="../ink/ink2269.xml"/><Relationship Id="rId920" Type="http://schemas.openxmlformats.org/officeDocument/2006/relationships/customXml" Target="../ink/ink2331.xml"/><Relationship Id="rId145" Type="http://schemas.openxmlformats.org/officeDocument/2006/relationships/image" Target="../media/image1222.png"/><Relationship Id="rId352" Type="http://schemas.openxmlformats.org/officeDocument/2006/relationships/customXml" Target="../ink/ink2046.xml"/><Relationship Id="rId212" Type="http://schemas.openxmlformats.org/officeDocument/2006/relationships/customXml" Target="../ink/ink1976.xml"/><Relationship Id="rId657" Type="http://schemas.openxmlformats.org/officeDocument/2006/relationships/image" Target="../media/image1717.png"/><Relationship Id="rId864" Type="http://schemas.openxmlformats.org/officeDocument/2006/relationships/image" Target="../media/image1818.png"/><Relationship Id="rId296" Type="http://schemas.openxmlformats.org/officeDocument/2006/relationships/customXml" Target="../ink/ink2018.xml"/><Relationship Id="rId517" Type="http://schemas.openxmlformats.org/officeDocument/2006/relationships/image" Target="../media/image1647.png"/><Relationship Id="rId724" Type="http://schemas.openxmlformats.org/officeDocument/2006/relationships/image" Target="../media/image1750.png"/><Relationship Id="rId931" Type="http://schemas.openxmlformats.org/officeDocument/2006/relationships/image" Target="../media/image1851.png"/><Relationship Id="rId1147" Type="http://schemas.openxmlformats.org/officeDocument/2006/relationships/image" Target="../media/image1959.png"/><Relationship Id="rId60" Type="http://schemas.openxmlformats.org/officeDocument/2006/relationships/customXml" Target="../ink/ink1900.xml"/><Relationship Id="rId156" Type="http://schemas.openxmlformats.org/officeDocument/2006/relationships/customXml" Target="../ink/ink1948.xml"/><Relationship Id="rId363" Type="http://schemas.openxmlformats.org/officeDocument/2006/relationships/image" Target="../media/image1571.png"/><Relationship Id="rId570" Type="http://schemas.openxmlformats.org/officeDocument/2006/relationships/customXml" Target="../ink/ink2155.xml"/><Relationship Id="rId1007" Type="http://schemas.openxmlformats.org/officeDocument/2006/relationships/image" Target="../media/image1889.png"/><Relationship Id="rId223" Type="http://schemas.openxmlformats.org/officeDocument/2006/relationships/image" Target="../media/image1261.png"/><Relationship Id="rId430" Type="http://schemas.openxmlformats.org/officeDocument/2006/relationships/customXml" Target="../ink/ink2085.xml"/><Relationship Id="rId668" Type="http://schemas.openxmlformats.org/officeDocument/2006/relationships/image" Target="../media/image1722.png"/><Relationship Id="rId875" Type="http://schemas.openxmlformats.org/officeDocument/2006/relationships/customXml" Target="../ink/ink2308.xml"/><Relationship Id="rId1060" Type="http://schemas.openxmlformats.org/officeDocument/2006/relationships/customXml" Target="../ink/ink2401.xml"/><Relationship Id="rId18" Type="http://schemas.openxmlformats.org/officeDocument/2006/relationships/customXml" Target="../ink/ink1879.xml"/><Relationship Id="rId528" Type="http://schemas.openxmlformats.org/officeDocument/2006/relationships/customXml" Target="../ink/ink2134.xml"/><Relationship Id="rId735" Type="http://schemas.openxmlformats.org/officeDocument/2006/relationships/customXml" Target="../ink/ink2238.xml"/><Relationship Id="rId942" Type="http://schemas.openxmlformats.org/officeDocument/2006/relationships/customXml" Target="../ink/ink2342.xml"/><Relationship Id="rId1158" Type="http://schemas.openxmlformats.org/officeDocument/2006/relationships/customXml" Target="../ink/ink2450.xml"/><Relationship Id="rId167" Type="http://schemas.openxmlformats.org/officeDocument/2006/relationships/image" Target="../media/image1233.png"/><Relationship Id="rId374" Type="http://schemas.openxmlformats.org/officeDocument/2006/relationships/customXml" Target="../ink/ink2057.xml"/><Relationship Id="rId581" Type="http://schemas.openxmlformats.org/officeDocument/2006/relationships/image" Target="../media/image1679.png"/><Relationship Id="rId1018" Type="http://schemas.openxmlformats.org/officeDocument/2006/relationships/customXml" Target="../ink/ink2380.xml"/><Relationship Id="rId71" Type="http://schemas.openxmlformats.org/officeDocument/2006/relationships/image" Target="../media/image1184.png"/><Relationship Id="rId234" Type="http://schemas.openxmlformats.org/officeDocument/2006/relationships/customXml" Target="../ink/ink1987.xml"/><Relationship Id="rId679" Type="http://schemas.openxmlformats.org/officeDocument/2006/relationships/customXml" Target="../ink/ink2210.xml"/><Relationship Id="rId802" Type="http://schemas.openxmlformats.org/officeDocument/2006/relationships/image" Target="../media/image1788.png"/><Relationship Id="rId886" Type="http://schemas.openxmlformats.org/officeDocument/2006/relationships/customXml" Target="../ink/ink2314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163.png"/><Relationship Id="rId441" Type="http://schemas.openxmlformats.org/officeDocument/2006/relationships/image" Target="../media/image1609.png"/><Relationship Id="rId539" Type="http://schemas.openxmlformats.org/officeDocument/2006/relationships/image" Target="../media/image1658.png"/><Relationship Id="rId746" Type="http://schemas.openxmlformats.org/officeDocument/2006/relationships/image" Target="../media/image1761.png"/><Relationship Id="rId1071" Type="http://schemas.openxmlformats.org/officeDocument/2006/relationships/image" Target="../media/image1921.png"/><Relationship Id="rId1169" Type="http://schemas.openxmlformats.org/officeDocument/2006/relationships/image" Target="../media/image1970.png"/><Relationship Id="rId178" Type="http://schemas.openxmlformats.org/officeDocument/2006/relationships/customXml" Target="../ink/ink1959.xml"/><Relationship Id="rId301" Type="http://schemas.openxmlformats.org/officeDocument/2006/relationships/image" Target="../media/image1300.png"/><Relationship Id="rId953" Type="http://schemas.openxmlformats.org/officeDocument/2006/relationships/image" Target="../media/image1862.png"/><Relationship Id="rId1029" Type="http://schemas.openxmlformats.org/officeDocument/2006/relationships/image" Target="../media/image1900.png"/><Relationship Id="rId82" Type="http://schemas.openxmlformats.org/officeDocument/2006/relationships/customXml" Target="../ink/ink1911.xml"/><Relationship Id="rId385" Type="http://schemas.openxmlformats.org/officeDocument/2006/relationships/image" Target="../media/image1582.png"/><Relationship Id="rId592" Type="http://schemas.openxmlformats.org/officeDocument/2006/relationships/customXml" Target="../ink/ink2166.xml"/><Relationship Id="rId606" Type="http://schemas.openxmlformats.org/officeDocument/2006/relationships/customXml" Target="../ink/ink2173.xml"/><Relationship Id="rId813" Type="http://schemas.openxmlformats.org/officeDocument/2006/relationships/customXml" Target="../ink/ink2277.xml"/><Relationship Id="rId245" Type="http://schemas.openxmlformats.org/officeDocument/2006/relationships/image" Target="../media/image1272.png"/><Relationship Id="rId452" Type="http://schemas.openxmlformats.org/officeDocument/2006/relationships/customXml" Target="../ink/ink2096.xml"/><Relationship Id="rId897" Type="http://schemas.openxmlformats.org/officeDocument/2006/relationships/image" Target="../media/image1834.png"/><Relationship Id="rId1082" Type="http://schemas.openxmlformats.org/officeDocument/2006/relationships/customXml" Target="../ink/ink2412.xml"/><Relationship Id="rId105" Type="http://schemas.openxmlformats.org/officeDocument/2006/relationships/image" Target="../media/image1201.png"/><Relationship Id="rId312" Type="http://schemas.openxmlformats.org/officeDocument/2006/relationships/customXml" Target="../ink/ink2026.xml"/><Relationship Id="rId757" Type="http://schemas.openxmlformats.org/officeDocument/2006/relationships/customXml" Target="../ink/ink2249.xml"/><Relationship Id="rId964" Type="http://schemas.openxmlformats.org/officeDocument/2006/relationships/customXml" Target="../ink/ink2353.xml"/><Relationship Id="rId93" Type="http://schemas.openxmlformats.org/officeDocument/2006/relationships/image" Target="../media/image1195.png"/><Relationship Id="rId189" Type="http://schemas.openxmlformats.org/officeDocument/2006/relationships/image" Target="../media/image1244.png"/><Relationship Id="rId396" Type="http://schemas.openxmlformats.org/officeDocument/2006/relationships/customXml" Target="../ink/ink2068.xml"/><Relationship Id="rId617" Type="http://schemas.openxmlformats.org/officeDocument/2006/relationships/image" Target="../media/image1697.png"/><Relationship Id="rId824" Type="http://schemas.openxmlformats.org/officeDocument/2006/relationships/image" Target="../media/image1799.png"/><Relationship Id="rId256" Type="http://schemas.openxmlformats.org/officeDocument/2006/relationships/customXml" Target="../ink/ink1998.xml"/><Relationship Id="rId463" Type="http://schemas.openxmlformats.org/officeDocument/2006/relationships/image" Target="../media/image1620.png"/><Relationship Id="rId670" Type="http://schemas.openxmlformats.org/officeDocument/2006/relationships/image" Target="../media/image1723.png"/><Relationship Id="rId1093" Type="http://schemas.openxmlformats.org/officeDocument/2006/relationships/image" Target="../media/image1932.png"/><Relationship Id="rId1107" Type="http://schemas.openxmlformats.org/officeDocument/2006/relationships/image" Target="../media/image1939.png"/><Relationship Id="rId116" Type="http://schemas.openxmlformats.org/officeDocument/2006/relationships/customXml" Target="../ink/ink1928.xml"/><Relationship Id="rId323" Type="http://schemas.openxmlformats.org/officeDocument/2006/relationships/image" Target="../media/image1551.png"/><Relationship Id="rId530" Type="http://schemas.openxmlformats.org/officeDocument/2006/relationships/customXml" Target="../ink/ink2135.xml"/><Relationship Id="rId768" Type="http://schemas.openxmlformats.org/officeDocument/2006/relationships/image" Target="../media/image556.png"/><Relationship Id="rId975" Type="http://schemas.openxmlformats.org/officeDocument/2006/relationships/image" Target="../media/image1873.png"/><Relationship Id="rId1160" Type="http://schemas.openxmlformats.org/officeDocument/2006/relationships/customXml" Target="../ink/ink2451.xml"/><Relationship Id="rId20" Type="http://schemas.openxmlformats.org/officeDocument/2006/relationships/customXml" Target="../ink/ink1880.xml"/><Relationship Id="rId628" Type="http://schemas.openxmlformats.org/officeDocument/2006/relationships/customXml" Target="../ink/ink2184.xml"/><Relationship Id="rId835" Type="http://schemas.openxmlformats.org/officeDocument/2006/relationships/customXml" Target="../ink/ink2288.xml"/><Relationship Id="rId267" Type="http://schemas.openxmlformats.org/officeDocument/2006/relationships/image" Target="../media/image1283.png"/><Relationship Id="rId474" Type="http://schemas.openxmlformats.org/officeDocument/2006/relationships/customXml" Target="../ink/ink2107.xml"/><Relationship Id="rId1020" Type="http://schemas.openxmlformats.org/officeDocument/2006/relationships/customXml" Target="../ink/ink2381.xml"/><Relationship Id="rId1118" Type="http://schemas.openxmlformats.org/officeDocument/2006/relationships/customXml" Target="../ink/ink2430.xml"/><Relationship Id="rId127" Type="http://schemas.openxmlformats.org/officeDocument/2006/relationships/image" Target="../media/image1213.png"/><Relationship Id="rId681" Type="http://schemas.openxmlformats.org/officeDocument/2006/relationships/customXml" Target="../ink/ink2211.xml"/><Relationship Id="rId779" Type="http://schemas.openxmlformats.org/officeDocument/2006/relationships/customXml" Target="../ink/ink2260.xml"/><Relationship Id="rId902" Type="http://schemas.openxmlformats.org/officeDocument/2006/relationships/customXml" Target="../ink/ink2322.xml"/><Relationship Id="rId986" Type="http://schemas.openxmlformats.org/officeDocument/2006/relationships/customXml" Target="../ink/ink2364.xml"/><Relationship Id="rId31" Type="http://schemas.openxmlformats.org/officeDocument/2006/relationships/image" Target="../media/image1164.png"/><Relationship Id="rId334" Type="http://schemas.openxmlformats.org/officeDocument/2006/relationships/customXml" Target="../ink/ink2037.xml"/><Relationship Id="rId541" Type="http://schemas.openxmlformats.org/officeDocument/2006/relationships/image" Target="../media/image1659.png"/><Relationship Id="rId639" Type="http://schemas.openxmlformats.org/officeDocument/2006/relationships/image" Target="../media/image1708.png"/><Relationship Id="rId1171" Type="http://schemas.openxmlformats.org/officeDocument/2006/relationships/image" Target="../media/image1971.png"/><Relationship Id="rId180" Type="http://schemas.openxmlformats.org/officeDocument/2006/relationships/customXml" Target="../ink/ink1960.xml"/><Relationship Id="rId278" Type="http://schemas.openxmlformats.org/officeDocument/2006/relationships/customXml" Target="../ink/ink2009.xml"/><Relationship Id="rId401" Type="http://schemas.openxmlformats.org/officeDocument/2006/relationships/image" Target="../media/image1590.png"/><Relationship Id="rId846" Type="http://schemas.openxmlformats.org/officeDocument/2006/relationships/image" Target="../media/image1809.png"/><Relationship Id="rId1031" Type="http://schemas.openxmlformats.org/officeDocument/2006/relationships/image" Target="../media/image1901.png"/><Relationship Id="rId1129" Type="http://schemas.openxmlformats.org/officeDocument/2006/relationships/image" Target="../media/image1950.png"/><Relationship Id="rId485" Type="http://schemas.openxmlformats.org/officeDocument/2006/relationships/image" Target="../media/image1631.png"/><Relationship Id="rId692" Type="http://schemas.openxmlformats.org/officeDocument/2006/relationships/image" Target="../media/image1734.png"/><Relationship Id="rId706" Type="http://schemas.openxmlformats.org/officeDocument/2006/relationships/image" Target="../media/image1741.png"/><Relationship Id="rId913" Type="http://schemas.openxmlformats.org/officeDocument/2006/relationships/image" Target="../media/image1842.png"/><Relationship Id="rId42" Type="http://schemas.openxmlformats.org/officeDocument/2006/relationships/customXml" Target="../ink/ink1891.xml"/><Relationship Id="rId138" Type="http://schemas.openxmlformats.org/officeDocument/2006/relationships/customXml" Target="../ink/ink1939.xml"/><Relationship Id="rId345" Type="http://schemas.openxmlformats.org/officeDocument/2006/relationships/image" Target="../media/image1562.png"/><Relationship Id="rId552" Type="http://schemas.openxmlformats.org/officeDocument/2006/relationships/customXml" Target="../ink/ink2146.xml"/><Relationship Id="rId997" Type="http://schemas.openxmlformats.org/officeDocument/2006/relationships/image" Target="../media/image1884.png"/><Relationship Id="rId191" Type="http://schemas.openxmlformats.org/officeDocument/2006/relationships/image" Target="../media/image1245.png"/><Relationship Id="rId205" Type="http://schemas.openxmlformats.org/officeDocument/2006/relationships/image" Target="../media/image1252.png"/><Relationship Id="rId412" Type="http://schemas.openxmlformats.org/officeDocument/2006/relationships/customXml" Target="../ink/ink2076.xml"/><Relationship Id="rId857" Type="http://schemas.openxmlformats.org/officeDocument/2006/relationships/customXml" Target="../ink/ink2299.xml"/><Relationship Id="rId1042" Type="http://schemas.openxmlformats.org/officeDocument/2006/relationships/customXml" Target="../ink/ink2392.xml"/><Relationship Id="rId289" Type="http://schemas.openxmlformats.org/officeDocument/2006/relationships/image" Target="../media/image1294.png"/><Relationship Id="rId496" Type="http://schemas.openxmlformats.org/officeDocument/2006/relationships/customXml" Target="../ink/ink2118.xml"/><Relationship Id="rId717" Type="http://schemas.openxmlformats.org/officeDocument/2006/relationships/customXml" Target="../ink/ink2229.xml"/><Relationship Id="rId924" Type="http://schemas.openxmlformats.org/officeDocument/2006/relationships/customXml" Target="../ink/ink2333.xml"/><Relationship Id="rId53" Type="http://schemas.openxmlformats.org/officeDocument/2006/relationships/image" Target="../media/image1175.png"/><Relationship Id="rId149" Type="http://schemas.openxmlformats.org/officeDocument/2006/relationships/image" Target="../media/image1224.png"/><Relationship Id="rId356" Type="http://schemas.openxmlformats.org/officeDocument/2006/relationships/customXml" Target="../ink/ink2048.xml"/><Relationship Id="rId563" Type="http://schemas.openxmlformats.org/officeDocument/2006/relationships/image" Target="../media/image1670.png"/><Relationship Id="rId770" Type="http://schemas.openxmlformats.org/officeDocument/2006/relationships/image" Target="../media/image1772.png"/><Relationship Id="rId216" Type="http://schemas.openxmlformats.org/officeDocument/2006/relationships/customXml" Target="../ink/ink1978.xml"/><Relationship Id="rId423" Type="http://schemas.openxmlformats.org/officeDocument/2006/relationships/image" Target="../media/image1601.png"/><Relationship Id="rId868" Type="http://schemas.openxmlformats.org/officeDocument/2006/relationships/image" Target="../media/image1820.png"/><Relationship Id="rId1053" Type="http://schemas.openxmlformats.org/officeDocument/2006/relationships/image" Target="../media/image1912.png"/><Relationship Id="rId630" Type="http://schemas.openxmlformats.org/officeDocument/2006/relationships/customXml" Target="../ink/ink2185.xml"/><Relationship Id="rId728" Type="http://schemas.openxmlformats.org/officeDocument/2006/relationships/image" Target="../media/image1752.png"/><Relationship Id="rId935" Type="http://schemas.openxmlformats.org/officeDocument/2006/relationships/image" Target="../media/image1853.png"/><Relationship Id="rId64" Type="http://schemas.openxmlformats.org/officeDocument/2006/relationships/customXml" Target="../ink/ink1902.xml"/><Relationship Id="rId367" Type="http://schemas.openxmlformats.org/officeDocument/2006/relationships/image" Target="../media/image1573.png"/><Relationship Id="rId574" Type="http://schemas.openxmlformats.org/officeDocument/2006/relationships/customXml" Target="../ink/ink2157.xml"/><Relationship Id="rId1120" Type="http://schemas.openxmlformats.org/officeDocument/2006/relationships/customXml" Target="../ink/ink2431.xml"/><Relationship Id="rId227" Type="http://schemas.openxmlformats.org/officeDocument/2006/relationships/image" Target="../media/image1263.png"/><Relationship Id="rId781" Type="http://schemas.openxmlformats.org/officeDocument/2006/relationships/customXml" Target="../ink/ink2261.xml"/><Relationship Id="rId879" Type="http://schemas.openxmlformats.org/officeDocument/2006/relationships/customXml" Target="../ink/ink2310.xml"/><Relationship Id="rId434" Type="http://schemas.openxmlformats.org/officeDocument/2006/relationships/customXml" Target="../ink/ink2087.xml"/><Relationship Id="rId641" Type="http://schemas.openxmlformats.org/officeDocument/2006/relationships/image" Target="../media/image1709.png"/><Relationship Id="rId739" Type="http://schemas.openxmlformats.org/officeDocument/2006/relationships/customXml" Target="../ink/ink2240.xml"/><Relationship Id="rId1064" Type="http://schemas.openxmlformats.org/officeDocument/2006/relationships/customXml" Target="../ink/ink2403.xml"/><Relationship Id="rId280" Type="http://schemas.openxmlformats.org/officeDocument/2006/relationships/customXml" Target="../ink/ink2010.xml"/><Relationship Id="rId501" Type="http://schemas.openxmlformats.org/officeDocument/2006/relationships/image" Target="../media/image1639.png"/><Relationship Id="rId946" Type="http://schemas.openxmlformats.org/officeDocument/2006/relationships/customXml" Target="../ink/ink2344.xml"/><Relationship Id="rId1131" Type="http://schemas.openxmlformats.org/officeDocument/2006/relationships/image" Target="../media/image1951.png"/><Relationship Id="rId75" Type="http://schemas.openxmlformats.org/officeDocument/2006/relationships/image" Target="../media/image1186.png"/><Relationship Id="rId140" Type="http://schemas.openxmlformats.org/officeDocument/2006/relationships/customXml" Target="../ink/ink1940.xml"/><Relationship Id="rId378" Type="http://schemas.openxmlformats.org/officeDocument/2006/relationships/customXml" Target="../ink/ink2059.xml"/><Relationship Id="rId585" Type="http://schemas.openxmlformats.org/officeDocument/2006/relationships/image" Target="../media/image1681.png"/><Relationship Id="rId792" Type="http://schemas.openxmlformats.org/officeDocument/2006/relationships/image" Target="../media/image1783.png"/><Relationship Id="rId806" Type="http://schemas.openxmlformats.org/officeDocument/2006/relationships/image" Target="../media/image1790.png"/><Relationship Id="rId6" Type="http://schemas.openxmlformats.org/officeDocument/2006/relationships/customXml" Target="../ink/ink1873.xml"/><Relationship Id="rId238" Type="http://schemas.openxmlformats.org/officeDocument/2006/relationships/customXml" Target="../ink/ink1989.xml"/><Relationship Id="rId445" Type="http://schemas.openxmlformats.org/officeDocument/2006/relationships/image" Target="../media/image1611.png"/><Relationship Id="rId652" Type="http://schemas.openxmlformats.org/officeDocument/2006/relationships/customXml" Target="../ink/ink2196.xml"/><Relationship Id="rId1075" Type="http://schemas.openxmlformats.org/officeDocument/2006/relationships/image" Target="../media/image1923.png"/><Relationship Id="rId291" Type="http://schemas.openxmlformats.org/officeDocument/2006/relationships/image" Target="../media/image1295.png"/><Relationship Id="rId305" Type="http://schemas.openxmlformats.org/officeDocument/2006/relationships/image" Target="../media/image1542.png"/><Relationship Id="rId512" Type="http://schemas.openxmlformats.org/officeDocument/2006/relationships/customXml" Target="../ink/ink2126.xml"/><Relationship Id="rId957" Type="http://schemas.openxmlformats.org/officeDocument/2006/relationships/image" Target="../media/image1864.png"/><Relationship Id="rId1142" Type="http://schemas.openxmlformats.org/officeDocument/2006/relationships/customXml" Target="../ink/ink2442.xml"/><Relationship Id="rId86" Type="http://schemas.openxmlformats.org/officeDocument/2006/relationships/customXml" Target="../ink/ink1913.xml"/><Relationship Id="rId151" Type="http://schemas.openxmlformats.org/officeDocument/2006/relationships/image" Target="../media/image1225.png"/><Relationship Id="rId389" Type="http://schemas.openxmlformats.org/officeDocument/2006/relationships/image" Target="../media/image1584.png"/><Relationship Id="rId596" Type="http://schemas.openxmlformats.org/officeDocument/2006/relationships/customXml" Target="../ink/ink2168.xml"/><Relationship Id="rId817" Type="http://schemas.openxmlformats.org/officeDocument/2006/relationships/customXml" Target="../ink/ink2279.xml"/><Relationship Id="rId1002" Type="http://schemas.openxmlformats.org/officeDocument/2006/relationships/customXml" Target="../ink/ink2372.xml"/><Relationship Id="rId249" Type="http://schemas.openxmlformats.org/officeDocument/2006/relationships/image" Target="../media/image1274.png"/><Relationship Id="rId456" Type="http://schemas.openxmlformats.org/officeDocument/2006/relationships/customXml" Target="../ink/ink2098.xml"/><Relationship Id="rId663" Type="http://schemas.openxmlformats.org/officeDocument/2006/relationships/image" Target="../media/image1720.png"/><Relationship Id="rId870" Type="http://schemas.openxmlformats.org/officeDocument/2006/relationships/image" Target="../media/image1821.png"/><Relationship Id="rId1086" Type="http://schemas.openxmlformats.org/officeDocument/2006/relationships/customXml" Target="../ink/ink2414.xml"/><Relationship Id="rId13" Type="http://schemas.openxmlformats.org/officeDocument/2006/relationships/image" Target="../media/image1155.png"/><Relationship Id="rId109" Type="http://schemas.openxmlformats.org/officeDocument/2006/relationships/image" Target="../media/image1204.png"/><Relationship Id="rId316" Type="http://schemas.openxmlformats.org/officeDocument/2006/relationships/customXml" Target="../ink/ink2028.xml"/><Relationship Id="rId523" Type="http://schemas.openxmlformats.org/officeDocument/2006/relationships/image" Target="../media/image1650.png"/><Relationship Id="rId968" Type="http://schemas.openxmlformats.org/officeDocument/2006/relationships/customXml" Target="../ink/ink2355.xml"/><Relationship Id="rId1153" Type="http://schemas.openxmlformats.org/officeDocument/2006/relationships/image" Target="../media/image1962.png"/><Relationship Id="rId97" Type="http://schemas.openxmlformats.org/officeDocument/2006/relationships/image" Target="../media/image1197.png"/><Relationship Id="rId730" Type="http://schemas.openxmlformats.org/officeDocument/2006/relationships/image" Target="../media/image1753.png"/><Relationship Id="rId828" Type="http://schemas.openxmlformats.org/officeDocument/2006/relationships/image" Target="../media/image1801.png"/><Relationship Id="rId1013" Type="http://schemas.openxmlformats.org/officeDocument/2006/relationships/image" Target="../media/image1892.png"/><Relationship Id="rId162" Type="http://schemas.openxmlformats.org/officeDocument/2006/relationships/customXml" Target="../ink/ink1951.xml"/><Relationship Id="rId467" Type="http://schemas.openxmlformats.org/officeDocument/2006/relationships/image" Target="../media/image1622.png"/><Relationship Id="rId1097" Type="http://schemas.openxmlformats.org/officeDocument/2006/relationships/image" Target="../media/image1934.png"/><Relationship Id="rId674" Type="http://schemas.openxmlformats.org/officeDocument/2006/relationships/image" Target="../media/image1725.png"/><Relationship Id="rId881" Type="http://schemas.openxmlformats.org/officeDocument/2006/relationships/image" Target="../media/image1826.png"/><Relationship Id="rId979" Type="http://schemas.openxmlformats.org/officeDocument/2006/relationships/image" Target="../media/image1875.png"/><Relationship Id="rId24" Type="http://schemas.openxmlformats.org/officeDocument/2006/relationships/customXml" Target="../ink/ink1882.xml"/><Relationship Id="rId327" Type="http://schemas.openxmlformats.org/officeDocument/2006/relationships/image" Target="../media/image1553.png"/><Relationship Id="rId534" Type="http://schemas.openxmlformats.org/officeDocument/2006/relationships/customXml" Target="../ink/ink2137.xml"/><Relationship Id="rId741" Type="http://schemas.openxmlformats.org/officeDocument/2006/relationships/customXml" Target="../ink/ink2241.xml"/><Relationship Id="rId839" Type="http://schemas.openxmlformats.org/officeDocument/2006/relationships/customXml" Target="../ink/ink2290.xml"/><Relationship Id="rId1164" Type="http://schemas.openxmlformats.org/officeDocument/2006/relationships/customXml" Target="../ink/ink2453.xml"/><Relationship Id="rId173" Type="http://schemas.openxmlformats.org/officeDocument/2006/relationships/image" Target="../media/image1236.png"/><Relationship Id="rId380" Type="http://schemas.openxmlformats.org/officeDocument/2006/relationships/customXml" Target="../ink/ink2060.xml"/><Relationship Id="rId601" Type="http://schemas.openxmlformats.org/officeDocument/2006/relationships/image" Target="../media/image1689.png"/><Relationship Id="rId1024" Type="http://schemas.openxmlformats.org/officeDocument/2006/relationships/customXml" Target="../ink/ink2383.xml"/><Relationship Id="rId240" Type="http://schemas.openxmlformats.org/officeDocument/2006/relationships/customXml" Target="../ink/ink1990.xml"/><Relationship Id="rId478" Type="http://schemas.openxmlformats.org/officeDocument/2006/relationships/customXml" Target="../ink/ink2109.xml"/><Relationship Id="rId685" Type="http://schemas.openxmlformats.org/officeDocument/2006/relationships/customXml" Target="../ink/ink2213.xml"/><Relationship Id="rId892" Type="http://schemas.openxmlformats.org/officeDocument/2006/relationships/customXml" Target="../ink/ink2317.xml"/><Relationship Id="rId906" Type="http://schemas.openxmlformats.org/officeDocument/2006/relationships/customXml" Target="../ink/ink2324.xml"/><Relationship Id="rId35" Type="http://schemas.openxmlformats.org/officeDocument/2006/relationships/image" Target="../media/image1166.png"/><Relationship Id="rId100" Type="http://schemas.openxmlformats.org/officeDocument/2006/relationships/customXml" Target="../ink/ink1920.xml"/><Relationship Id="rId338" Type="http://schemas.openxmlformats.org/officeDocument/2006/relationships/customXml" Target="../ink/ink2039.xml"/><Relationship Id="rId545" Type="http://schemas.openxmlformats.org/officeDocument/2006/relationships/image" Target="../media/image1661.png"/><Relationship Id="rId752" Type="http://schemas.openxmlformats.org/officeDocument/2006/relationships/image" Target="../media/image1764.png"/><Relationship Id="rId184" Type="http://schemas.openxmlformats.org/officeDocument/2006/relationships/customXml" Target="../ink/ink1962.xml"/><Relationship Id="rId391" Type="http://schemas.openxmlformats.org/officeDocument/2006/relationships/image" Target="../media/image1585.png"/><Relationship Id="rId405" Type="http://schemas.openxmlformats.org/officeDocument/2006/relationships/image" Target="../media/image1592.png"/><Relationship Id="rId612" Type="http://schemas.openxmlformats.org/officeDocument/2006/relationships/customXml" Target="../ink/ink2176.xml"/><Relationship Id="rId1035" Type="http://schemas.openxmlformats.org/officeDocument/2006/relationships/image" Target="../media/image1903.png"/><Relationship Id="rId251" Type="http://schemas.openxmlformats.org/officeDocument/2006/relationships/image" Target="../media/image1275.png"/><Relationship Id="rId489" Type="http://schemas.openxmlformats.org/officeDocument/2006/relationships/image" Target="../media/image1633.png"/><Relationship Id="rId696" Type="http://schemas.openxmlformats.org/officeDocument/2006/relationships/image" Target="../media/image1736.png"/><Relationship Id="rId917" Type="http://schemas.openxmlformats.org/officeDocument/2006/relationships/image" Target="../media/image1844.png"/><Relationship Id="rId1102" Type="http://schemas.openxmlformats.org/officeDocument/2006/relationships/customXml" Target="../ink/ink2422.xml"/><Relationship Id="rId46" Type="http://schemas.openxmlformats.org/officeDocument/2006/relationships/customXml" Target="../ink/ink1893.xml"/><Relationship Id="rId349" Type="http://schemas.openxmlformats.org/officeDocument/2006/relationships/image" Target="../media/image1564.png"/><Relationship Id="rId556" Type="http://schemas.openxmlformats.org/officeDocument/2006/relationships/customXml" Target="../ink/ink2148.xml"/><Relationship Id="rId763" Type="http://schemas.openxmlformats.org/officeDocument/2006/relationships/customXml" Target="../ink/ink2252.xml"/><Relationship Id="rId111" Type="http://schemas.openxmlformats.org/officeDocument/2006/relationships/image" Target="../media/image1205.png"/><Relationship Id="rId195" Type="http://schemas.openxmlformats.org/officeDocument/2006/relationships/image" Target="../media/image1247.png"/><Relationship Id="rId209" Type="http://schemas.openxmlformats.org/officeDocument/2006/relationships/image" Target="../media/image1254.png"/><Relationship Id="rId416" Type="http://schemas.openxmlformats.org/officeDocument/2006/relationships/customXml" Target="../ink/ink2078.xml"/><Relationship Id="rId970" Type="http://schemas.openxmlformats.org/officeDocument/2006/relationships/customXml" Target="../ink/ink2356.xml"/><Relationship Id="rId1046" Type="http://schemas.openxmlformats.org/officeDocument/2006/relationships/customXml" Target="../ink/ink2394.xml"/><Relationship Id="rId623" Type="http://schemas.openxmlformats.org/officeDocument/2006/relationships/image" Target="../media/image1700.png"/><Relationship Id="rId830" Type="http://schemas.openxmlformats.org/officeDocument/2006/relationships/image" Target="../media/image1802.png"/><Relationship Id="rId928" Type="http://schemas.openxmlformats.org/officeDocument/2006/relationships/customXml" Target="../ink/ink2335.xml"/><Relationship Id="rId57" Type="http://schemas.openxmlformats.org/officeDocument/2006/relationships/image" Target="../media/image1177.png"/><Relationship Id="rId262" Type="http://schemas.openxmlformats.org/officeDocument/2006/relationships/customXml" Target="../ink/ink2001.xml"/><Relationship Id="rId567" Type="http://schemas.openxmlformats.org/officeDocument/2006/relationships/image" Target="../media/image1672.png"/><Relationship Id="rId1113" Type="http://schemas.openxmlformats.org/officeDocument/2006/relationships/image" Target="../media/image1942.png"/><Relationship Id="rId122" Type="http://schemas.openxmlformats.org/officeDocument/2006/relationships/customXml" Target="../ink/ink1931.xml"/><Relationship Id="rId774" Type="http://schemas.openxmlformats.org/officeDocument/2006/relationships/image" Target="../media/image1774.png"/><Relationship Id="rId981" Type="http://schemas.openxmlformats.org/officeDocument/2006/relationships/image" Target="../media/image1876.png"/><Relationship Id="rId1057" Type="http://schemas.openxmlformats.org/officeDocument/2006/relationships/image" Target="../media/image1914.png"/><Relationship Id="rId427" Type="http://schemas.openxmlformats.org/officeDocument/2006/relationships/image" Target="../media/image1603.png"/><Relationship Id="rId634" Type="http://schemas.openxmlformats.org/officeDocument/2006/relationships/customXml" Target="../ink/ink2187.xml"/><Relationship Id="rId841" Type="http://schemas.openxmlformats.org/officeDocument/2006/relationships/customXml" Target="../ink/ink2291.xml"/><Relationship Id="rId273" Type="http://schemas.openxmlformats.org/officeDocument/2006/relationships/image" Target="../media/image1286.png"/><Relationship Id="rId480" Type="http://schemas.openxmlformats.org/officeDocument/2006/relationships/customXml" Target="../ink/ink2110.xml"/><Relationship Id="rId701" Type="http://schemas.openxmlformats.org/officeDocument/2006/relationships/customXml" Target="../ink/ink2221.xml"/><Relationship Id="rId939" Type="http://schemas.openxmlformats.org/officeDocument/2006/relationships/image" Target="../media/image1855.png"/><Relationship Id="rId1124" Type="http://schemas.openxmlformats.org/officeDocument/2006/relationships/customXml" Target="../ink/ink2433.xml"/><Relationship Id="rId68" Type="http://schemas.openxmlformats.org/officeDocument/2006/relationships/customXml" Target="../ink/ink1904.xml"/><Relationship Id="rId133" Type="http://schemas.openxmlformats.org/officeDocument/2006/relationships/image" Target="../media/image1216.png"/><Relationship Id="rId340" Type="http://schemas.openxmlformats.org/officeDocument/2006/relationships/customXml" Target="../ink/ink2040.xml"/><Relationship Id="rId578" Type="http://schemas.openxmlformats.org/officeDocument/2006/relationships/customXml" Target="../ink/ink2159.xml"/><Relationship Id="rId785" Type="http://schemas.openxmlformats.org/officeDocument/2006/relationships/customXml" Target="../ink/ink2263.xml"/><Relationship Id="rId992" Type="http://schemas.openxmlformats.org/officeDocument/2006/relationships/customXml" Target="../ink/ink2367.xml"/><Relationship Id="rId200" Type="http://schemas.openxmlformats.org/officeDocument/2006/relationships/customXml" Target="../ink/ink1970.xml"/><Relationship Id="rId438" Type="http://schemas.openxmlformats.org/officeDocument/2006/relationships/customXml" Target="../ink/ink2089.xml"/><Relationship Id="rId645" Type="http://schemas.openxmlformats.org/officeDocument/2006/relationships/image" Target="../media/image1711.png"/><Relationship Id="rId852" Type="http://schemas.openxmlformats.org/officeDocument/2006/relationships/image" Target="../media/image1812.png"/><Relationship Id="rId1068" Type="http://schemas.openxmlformats.org/officeDocument/2006/relationships/customXml" Target="../ink/ink2405.xml"/><Relationship Id="rId284" Type="http://schemas.openxmlformats.org/officeDocument/2006/relationships/customXml" Target="../ink/ink2012.xml"/><Relationship Id="rId491" Type="http://schemas.openxmlformats.org/officeDocument/2006/relationships/image" Target="../media/image1634.png"/><Relationship Id="rId505" Type="http://schemas.openxmlformats.org/officeDocument/2006/relationships/image" Target="../media/image1641.png"/><Relationship Id="rId712" Type="http://schemas.openxmlformats.org/officeDocument/2006/relationships/image" Target="../media/image1744.png"/><Relationship Id="rId1135" Type="http://schemas.openxmlformats.org/officeDocument/2006/relationships/image" Target="../media/image1953.png"/><Relationship Id="rId79" Type="http://schemas.openxmlformats.org/officeDocument/2006/relationships/image" Target="../media/image1188.png"/><Relationship Id="rId144" Type="http://schemas.openxmlformats.org/officeDocument/2006/relationships/customXml" Target="../ink/ink1942.xml"/><Relationship Id="rId589" Type="http://schemas.openxmlformats.org/officeDocument/2006/relationships/image" Target="../media/image1683.png"/><Relationship Id="rId796" Type="http://schemas.openxmlformats.org/officeDocument/2006/relationships/image" Target="../media/image1785.png"/><Relationship Id="rId351" Type="http://schemas.openxmlformats.org/officeDocument/2006/relationships/image" Target="../media/image1565.png"/><Relationship Id="rId449" Type="http://schemas.openxmlformats.org/officeDocument/2006/relationships/image" Target="../media/image1613.png"/><Relationship Id="rId656" Type="http://schemas.openxmlformats.org/officeDocument/2006/relationships/customXml" Target="../ink/ink2198.xml"/><Relationship Id="rId863" Type="http://schemas.openxmlformats.org/officeDocument/2006/relationships/customXml" Target="../ink/ink2302.xml"/><Relationship Id="rId1079" Type="http://schemas.openxmlformats.org/officeDocument/2006/relationships/image" Target="../media/image1925.png"/><Relationship Id="rId211" Type="http://schemas.openxmlformats.org/officeDocument/2006/relationships/image" Target="../media/image1255.png"/><Relationship Id="rId295" Type="http://schemas.openxmlformats.org/officeDocument/2006/relationships/image" Target="../media/image1297.png"/><Relationship Id="rId309" Type="http://schemas.openxmlformats.org/officeDocument/2006/relationships/image" Target="../media/image1544.png"/><Relationship Id="rId516" Type="http://schemas.openxmlformats.org/officeDocument/2006/relationships/customXml" Target="../ink/ink2128.xml"/><Relationship Id="rId1146" Type="http://schemas.openxmlformats.org/officeDocument/2006/relationships/customXml" Target="../ink/ink2444.xml"/><Relationship Id="rId723" Type="http://schemas.openxmlformats.org/officeDocument/2006/relationships/customXml" Target="../ink/ink2232.xml"/><Relationship Id="rId930" Type="http://schemas.openxmlformats.org/officeDocument/2006/relationships/customXml" Target="../ink/ink2336.xml"/><Relationship Id="rId1006" Type="http://schemas.openxmlformats.org/officeDocument/2006/relationships/customXml" Target="../ink/ink2374.xml"/><Relationship Id="rId155" Type="http://schemas.openxmlformats.org/officeDocument/2006/relationships/image" Target="../media/image1227.png"/><Relationship Id="rId362" Type="http://schemas.openxmlformats.org/officeDocument/2006/relationships/customXml" Target="../ink/ink2051.xml"/><Relationship Id="rId222" Type="http://schemas.openxmlformats.org/officeDocument/2006/relationships/customXml" Target="../ink/ink1981.xml"/><Relationship Id="rId667" Type="http://schemas.openxmlformats.org/officeDocument/2006/relationships/customXml" Target="../ink/ink2204.xml"/><Relationship Id="rId874" Type="http://schemas.openxmlformats.org/officeDocument/2006/relationships/image" Target="../media/image1823.png"/><Relationship Id="rId17" Type="http://schemas.openxmlformats.org/officeDocument/2006/relationships/image" Target="../media/image1157.png"/><Relationship Id="rId527" Type="http://schemas.openxmlformats.org/officeDocument/2006/relationships/image" Target="../media/image1652.png"/><Relationship Id="rId734" Type="http://schemas.openxmlformats.org/officeDocument/2006/relationships/image" Target="../media/image1755.png"/><Relationship Id="rId941" Type="http://schemas.openxmlformats.org/officeDocument/2006/relationships/image" Target="../media/image1856.png"/><Relationship Id="rId1157" Type="http://schemas.openxmlformats.org/officeDocument/2006/relationships/image" Target="../media/image1964.png"/><Relationship Id="rId70" Type="http://schemas.openxmlformats.org/officeDocument/2006/relationships/customXml" Target="../ink/ink1905.xml"/><Relationship Id="rId166" Type="http://schemas.openxmlformats.org/officeDocument/2006/relationships/customXml" Target="../ink/ink1953.xml"/><Relationship Id="rId373" Type="http://schemas.openxmlformats.org/officeDocument/2006/relationships/image" Target="../media/image1576.png"/><Relationship Id="rId580" Type="http://schemas.openxmlformats.org/officeDocument/2006/relationships/customXml" Target="../ink/ink2160.xml"/><Relationship Id="rId801" Type="http://schemas.openxmlformats.org/officeDocument/2006/relationships/customXml" Target="../ink/ink2271.xml"/><Relationship Id="rId1017" Type="http://schemas.openxmlformats.org/officeDocument/2006/relationships/image" Target="../media/image189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66.png"/><Relationship Id="rId440" Type="http://schemas.openxmlformats.org/officeDocument/2006/relationships/customXml" Target="../ink/ink2090.xml"/><Relationship Id="rId678" Type="http://schemas.openxmlformats.org/officeDocument/2006/relationships/image" Target="../media/image1727.png"/><Relationship Id="rId885" Type="http://schemas.openxmlformats.org/officeDocument/2006/relationships/image" Target="../media/image1828.png"/><Relationship Id="rId1070" Type="http://schemas.openxmlformats.org/officeDocument/2006/relationships/customXml" Target="../ink/ink2406.xml"/><Relationship Id="rId28" Type="http://schemas.openxmlformats.org/officeDocument/2006/relationships/customXml" Target="../ink/ink1884.xml"/><Relationship Id="rId300" Type="http://schemas.openxmlformats.org/officeDocument/2006/relationships/customXml" Target="../ink/ink2020.xml"/><Relationship Id="rId538" Type="http://schemas.openxmlformats.org/officeDocument/2006/relationships/customXml" Target="../ink/ink2139.xml"/><Relationship Id="rId745" Type="http://schemas.openxmlformats.org/officeDocument/2006/relationships/customXml" Target="../ink/ink2243.xml"/><Relationship Id="rId952" Type="http://schemas.openxmlformats.org/officeDocument/2006/relationships/customXml" Target="../ink/ink2347.xml"/><Relationship Id="rId1168" Type="http://schemas.openxmlformats.org/officeDocument/2006/relationships/customXml" Target="../ink/ink2455.xml"/><Relationship Id="rId81" Type="http://schemas.openxmlformats.org/officeDocument/2006/relationships/image" Target="../media/image1189.png"/><Relationship Id="rId177" Type="http://schemas.openxmlformats.org/officeDocument/2006/relationships/image" Target="../media/image1238.png"/><Relationship Id="rId384" Type="http://schemas.openxmlformats.org/officeDocument/2006/relationships/customXml" Target="../ink/ink2062.xml"/><Relationship Id="rId591" Type="http://schemas.openxmlformats.org/officeDocument/2006/relationships/image" Target="../media/image1684.png"/><Relationship Id="rId605" Type="http://schemas.openxmlformats.org/officeDocument/2006/relationships/image" Target="../media/image1691.png"/><Relationship Id="rId812" Type="http://schemas.openxmlformats.org/officeDocument/2006/relationships/image" Target="../media/image1793.png"/><Relationship Id="rId1028" Type="http://schemas.openxmlformats.org/officeDocument/2006/relationships/customXml" Target="../ink/ink2385.xml"/><Relationship Id="rId244" Type="http://schemas.openxmlformats.org/officeDocument/2006/relationships/customXml" Target="../ink/ink1992.xml"/><Relationship Id="rId689" Type="http://schemas.openxmlformats.org/officeDocument/2006/relationships/customXml" Target="../ink/ink2215.xml"/><Relationship Id="rId896" Type="http://schemas.openxmlformats.org/officeDocument/2006/relationships/customXml" Target="../ink/ink2319.xml"/><Relationship Id="rId1081" Type="http://schemas.openxmlformats.org/officeDocument/2006/relationships/image" Target="../media/image1926.png"/><Relationship Id="rId39" Type="http://schemas.openxmlformats.org/officeDocument/2006/relationships/image" Target="../media/image1168.png"/><Relationship Id="rId451" Type="http://schemas.openxmlformats.org/officeDocument/2006/relationships/image" Target="../media/image1614.png"/><Relationship Id="rId549" Type="http://schemas.openxmlformats.org/officeDocument/2006/relationships/image" Target="../media/image1663.png"/><Relationship Id="rId756" Type="http://schemas.openxmlformats.org/officeDocument/2006/relationships/image" Target="../media/image1766.png"/><Relationship Id="rId104" Type="http://schemas.openxmlformats.org/officeDocument/2006/relationships/customXml" Target="../ink/ink1922.xml"/><Relationship Id="rId188" Type="http://schemas.openxmlformats.org/officeDocument/2006/relationships/customXml" Target="../ink/ink1964.xml"/><Relationship Id="rId311" Type="http://schemas.openxmlformats.org/officeDocument/2006/relationships/image" Target="../media/image1545.png"/><Relationship Id="rId395" Type="http://schemas.openxmlformats.org/officeDocument/2006/relationships/image" Target="../media/image1587.png"/><Relationship Id="rId409" Type="http://schemas.openxmlformats.org/officeDocument/2006/relationships/image" Target="../media/image1594.png"/><Relationship Id="rId963" Type="http://schemas.openxmlformats.org/officeDocument/2006/relationships/image" Target="../media/image1867.png"/><Relationship Id="rId1039" Type="http://schemas.openxmlformats.org/officeDocument/2006/relationships/image" Target="../media/image1905.png"/><Relationship Id="rId92" Type="http://schemas.openxmlformats.org/officeDocument/2006/relationships/customXml" Target="../ink/ink1916.xml"/><Relationship Id="rId616" Type="http://schemas.openxmlformats.org/officeDocument/2006/relationships/customXml" Target="../ink/ink2178.xml"/><Relationship Id="rId823" Type="http://schemas.openxmlformats.org/officeDocument/2006/relationships/customXml" Target="../ink/ink2282.xml"/><Relationship Id="rId255" Type="http://schemas.openxmlformats.org/officeDocument/2006/relationships/image" Target="../media/image1277.png"/><Relationship Id="rId462" Type="http://schemas.openxmlformats.org/officeDocument/2006/relationships/customXml" Target="../ink/ink2101.xml"/><Relationship Id="rId1092" Type="http://schemas.openxmlformats.org/officeDocument/2006/relationships/customXml" Target="../ink/ink2417.xml"/><Relationship Id="rId1106" Type="http://schemas.openxmlformats.org/officeDocument/2006/relationships/customXml" Target="../ink/ink2424.xml"/><Relationship Id="rId115" Type="http://schemas.openxmlformats.org/officeDocument/2006/relationships/image" Target="../media/image1207.png"/><Relationship Id="rId322" Type="http://schemas.openxmlformats.org/officeDocument/2006/relationships/customXml" Target="../ink/ink2031.xml"/><Relationship Id="rId767" Type="http://schemas.openxmlformats.org/officeDocument/2006/relationships/customXml" Target="../ink/ink2254.xml"/><Relationship Id="rId974" Type="http://schemas.openxmlformats.org/officeDocument/2006/relationships/customXml" Target="../ink/ink2358.xml"/><Relationship Id="rId199" Type="http://schemas.openxmlformats.org/officeDocument/2006/relationships/image" Target="../media/image1249.png"/><Relationship Id="rId627" Type="http://schemas.openxmlformats.org/officeDocument/2006/relationships/image" Target="../media/image1702.png"/><Relationship Id="rId834" Type="http://schemas.openxmlformats.org/officeDocument/2006/relationships/image" Target="../media/image1804.png"/><Relationship Id="rId266" Type="http://schemas.openxmlformats.org/officeDocument/2006/relationships/customXml" Target="../ink/ink2003.xml"/><Relationship Id="rId473" Type="http://schemas.openxmlformats.org/officeDocument/2006/relationships/image" Target="../media/image1625.png"/><Relationship Id="rId680" Type="http://schemas.openxmlformats.org/officeDocument/2006/relationships/image" Target="../media/image1728.png"/><Relationship Id="rId901" Type="http://schemas.openxmlformats.org/officeDocument/2006/relationships/image" Target="../media/image1836.png"/><Relationship Id="rId1117" Type="http://schemas.openxmlformats.org/officeDocument/2006/relationships/image" Target="../media/image1944.png"/><Relationship Id="rId30" Type="http://schemas.openxmlformats.org/officeDocument/2006/relationships/customXml" Target="../ink/ink1885.xml"/><Relationship Id="rId126" Type="http://schemas.openxmlformats.org/officeDocument/2006/relationships/customXml" Target="../ink/ink1933.xml"/><Relationship Id="rId333" Type="http://schemas.openxmlformats.org/officeDocument/2006/relationships/image" Target="../media/image1556.png"/><Relationship Id="rId540" Type="http://schemas.openxmlformats.org/officeDocument/2006/relationships/customXml" Target="../ink/ink2140.xml"/><Relationship Id="rId778" Type="http://schemas.openxmlformats.org/officeDocument/2006/relationships/image" Target="../media/image1776.png"/><Relationship Id="rId985" Type="http://schemas.openxmlformats.org/officeDocument/2006/relationships/image" Target="../media/image1878.png"/><Relationship Id="rId1170" Type="http://schemas.openxmlformats.org/officeDocument/2006/relationships/customXml" Target="../ink/ink2456.xml"/><Relationship Id="rId638" Type="http://schemas.openxmlformats.org/officeDocument/2006/relationships/customXml" Target="../ink/ink2189.xml"/><Relationship Id="rId845" Type="http://schemas.openxmlformats.org/officeDocument/2006/relationships/customXml" Target="../ink/ink2293.xml"/><Relationship Id="rId1030" Type="http://schemas.openxmlformats.org/officeDocument/2006/relationships/customXml" Target="../ink/ink2386.xml"/><Relationship Id="rId277" Type="http://schemas.openxmlformats.org/officeDocument/2006/relationships/image" Target="../media/image1288.png"/><Relationship Id="rId400" Type="http://schemas.openxmlformats.org/officeDocument/2006/relationships/customXml" Target="../ink/ink2070.xml"/><Relationship Id="rId484" Type="http://schemas.openxmlformats.org/officeDocument/2006/relationships/customXml" Target="../ink/ink2112.xml"/><Relationship Id="rId705" Type="http://schemas.openxmlformats.org/officeDocument/2006/relationships/customXml" Target="../ink/ink2223.xml"/><Relationship Id="rId1128" Type="http://schemas.openxmlformats.org/officeDocument/2006/relationships/customXml" Target="../ink/ink2435.xml"/><Relationship Id="rId137" Type="http://schemas.openxmlformats.org/officeDocument/2006/relationships/image" Target="../media/image1218.png"/><Relationship Id="rId344" Type="http://schemas.openxmlformats.org/officeDocument/2006/relationships/customXml" Target="../ink/ink2042.xml"/><Relationship Id="rId691" Type="http://schemas.openxmlformats.org/officeDocument/2006/relationships/customXml" Target="../ink/ink2216.xml"/><Relationship Id="rId789" Type="http://schemas.openxmlformats.org/officeDocument/2006/relationships/customXml" Target="../ink/ink2265.xml"/><Relationship Id="rId912" Type="http://schemas.openxmlformats.org/officeDocument/2006/relationships/customXml" Target="../ink/ink2327.xml"/><Relationship Id="rId996" Type="http://schemas.openxmlformats.org/officeDocument/2006/relationships/customXml" Target="../ink/ink2369.xml"/><Relationship Id="rId41" Type="http://schemas.openxmlformats.org/officeDocument/2006/relationships/image" Target="../media/image1169.png"/><Relationship Id="rId551" Type="http://schemas.openxmlformats.org/officeDocument/2006/relationships/image" Target="../media/image1664.png"/><Relationship Id="rId649" Type="http://schemas.openxmlformats.org/officeDocument/2006/relationships/image" Target="../media/image1713.png"/><Relationship Id="rId856" Type="http://schemas.openxmlformats.org/officeDocument/2006/relationships/image" Target="../media/image1814.png"/><Relationship Id="rId190" Type="http://schemas.openxmlformats.org/officeDocument/2006/relationships/customXml" Target="../ink/ink1965.xml"/><Relationship Id="rId204" Type="http://schemas.openxmlformats.org/officeDocument/2006/relationships/customXml" Target="../ink/ink1972.xml"/><Relationship Id="rId288" Type="http://schemas.openxmlformats.org/officeDocument/2006/relationships/customXml" Target="../ink/ink2014.xml"/><Relationship Id="rId411" Type="http://schemas.openxmlformats.org/officeDocument/2006/relationships/image" Target="../media/image1595.png"/><Relationship Id="rId509" Type="http://schemas.openxmlformats.org/officeDocument/2006/relationships/image" Target="../media/image1643.png"/><Relationship Id="rId1041" Type="http://schemas.openxmlformats.org/officeDocument/2006/relationships/image" Target="../media/image1906.png"/><Relationship Id="rId1139" Type="http://schemas.openxmlformats.org/officeDocument/2006/relationships/image" Target="../media/image1955.png"/><Relationship Id="rId495" Type="http://schemas.openxmlformats.org/officeDocument/2006/relationships/image" Target="../media/image1636.png"/><Relationship Id="rId716" Type="http://schemas.openxmlformats.org/officeDocument/2006/relationships/image" Target="../media/image1746.png"/><Relationship Id="rId923" Type="http://schemas.openxmlformats.org/officeDocument/2006/relationships/image" Target="../media/image1847.png"/><Relationship Id="rId52" Type="http://schemas.openxmlformats.org/officeDocument/2006/relationships/customXml" Target="../ink/ink1896.xml"/><Relationship Id="rId148" Type="http://schemas.openxmlformats.org/officeDocument/2006/relationships/customXml" Target="../ink/ink1944.xml"/><Relationship Id="rId355" Type="http://schemas.openxmlformats.org/officeDocument/2006/relationships/image" Target="../media/image1567.png"/><Relationship Id="rId562" Type="http://schemas.openxmlformats.org/officeDocument/2006/relationships/customXml" Target="../ink/ink2151.xml"/><Relationship Id="rId215" Type="http://schemas.openxmlformats.org/officeDocument/2006/relationships/image" Target="../media/image1257.png"/><Relationship Id="rId422" Type="http://schemas.openxmlformats.org/officeDocument/2006/relationships/customXml" Target="../ink/ink2081.xml"/><Relationship Id="rId867" Type="http://schemas.openxmlformats.org/officeDocument/2006/relationships/customXml" Target="../ink/ink2304.xml"/><Relationship Id="rId1052" Type="http://schemas.openxmlformats.org/officeDocument/2006/relationships/customXml" Target="../ink/ink2397.xml"/><Relationship Id="rId299" Type="http://schemas.openxmlformats.org/officeDocument/2006/relationships/image" Target="../media/image1299.png"/><Relationship Id="rId727" Type="http://schemas.openxmlformats.org/officeDocument/2006/relationships/customXml" Target="../ink/ink2234.xml"/><Relationship Id="rId934" Type="http://schemas.openxmlformats.org/officeDocument/2006/relationships/customXml" Target="../ink/ink2338.xml"/><Relationship Id="rId63" Type="http://schemas.openxmlformats.org/officeDocument/2006/relationships/image" Target="../media/image1180.png"/><Relationship Id="rId159" Type="http://schemas.openxmlformats.org/officeDocument/2006/relationships/image" Target="../media/image1229.png"/><Relationship Id="rId366" Type="http://schemas.openxmlformats.org/officeDocument/2006/relationships/customXml" Target="../ink/ink2053.xml"/><Relationship Id="rId573" Type="http://schemas.openxmlformats.org/officeDocument/2006/relationships/image" Target="../media/image1675.png"/><Relationship Id="rId780" Type="http://schemas.openxmlformats.org/officeDocument/2006/relationships/image" Target="../media/image1777.png"/><Relationship Id="rId226" Type="http://schemas.openxmlformats.org/officeDocument/2006/relationships/customXml" Target="../ink/ink1983.xml"/><Relationship Id="rId433" Type="http://schemas.openxmlformats.org/officeDocument/2006/relationships/image" Target="../media/image1605.png"/><Relationship Id="rId878" Type="http://schemas.openxmlformats.org/officeDocument/2006/relationships/image" Target="../media/image1825.png"/><Relationship Id="rId1063" Type="http://schemas.openxmlformats.org/officeDocument/2006/relationships/image" Target="../media/image1917.png"/><Relationship Id="rId640" Type="http://schemas.openxmlformats.org/officeDocument/2006/relationships/customXml" Target="../ink/ink2190.xml"/><Relationship Id="rId738" Type="http://schemas.openxmlformats.org/officeDocument/2006/relationships/image" Target="../media/image1757.png"/><Relationship Id="rId945" Type="http://schemas.openxmlformats.org/officeDocument/2006/relationships/image" Target="../media/image1858.png"/><Relationship Id="rId74" Type="http://schemas.openxmlformats.org/officeDocument/2006/relationships/customXml" Target="../ink/ink1907.xml"/><Relationship Id="rId377" Type="http://schemas.openxmlformats.org/officeDocument/2006/relationships/image" Target="../media/image1578.png"/><Relationship Id="rId500" Type="http://schemas.openxmlformats.org/officeDocument/2006/relationships/customXml" Target="../ink/ink2120.xml"/><Relationship Id="rId584" Type="http://schemas.openxmlformats.org/officeDocument/2006/relationships/customXml" Target="../ink/ink2162.xml"/><Relationship Id="rId805" Type="http://schemas.openxmlformats.org/officeDocument/2006/relationships/customXml" Target="../ink/ink2273.xml"/><Relationship Id="rId1130" Type="http://schemas.openxmlformats.org/officeDocument/2006/relationships/customXml" Target="../ink/ink2436.xml"/><Relationship Id="rId5" Type="http://schemas.openxmlformats.org/officeDocument/2006/relationships/image" Target="../media/image1151.png"/><Relationship Id="rId237" Type="http://schemas.openxmlformats.org/officeDocument/2006/relationships/image" Target="../media/image1268.png"/><Relationship Id="rId791" Type="http://schemas.openxmlformats.org/officeDocument/2006/relationships/customXml" Target="../ink/ink2266.xml"/><Relationship Id="rId889" Type="http://schemas.openxmlformats.org/officeDocument/2006/relationships/image" Target="../media/image1830.png"/><Relationship Id="rId1074" Type="http://schemas.openxmlformats.org/officeDocument/2006/relationships/customXml" Target="../ink/ink2408.xml"/><Relationship Id="rId444" Type="http://schemas.openxmlformats.org/officeDocument/2006/relationships/customXml" Target="../ink/ink2092.xml"/><Relationship Id="rId651" Type="http://schemas.openxmlformats.org/officeDocument/2006/relationships/image" Target="../media/image1714.png"/><Relationship Id="rId749" Type="http://schemas.openxmlformats.org/officeDocument/2006/relationships/customXml" Target="../ink/ink2245.xml"/><Relationship Id="rId290" Type="http://schemas.openxmlformats.org/officeDocument/2006/relationships/customXml" Target="../ink/ink2015.xml"/><Relationship Id="rId304" Type="http://schemas.openxmlformats.org/officeDocument/2006/relationships/customXml" Target="../ink/ink2022.xml"/><Relationship Id="rId388" Type="http://schemas.openxmlformats.org/officeDocument/2006/relationships/customXml" Target="../ink/ink2064.xml"/><Relationship Id="rId511" Type="http://schemas.openxmlformats.org/officeDocument/2006/relationships/image" Target="../media/image1644.png"/><Relationship Id="rId609" Type="http://schemas.openxmlformats.org/officeDocument/2006/relationships/image" Target="../media/image1693.png"/><Relationship Id="rId956" Type="http://schemas.openxmlformats.org/officeDocument/2006/relationships/customXml" Target="../ink/ink2349.xml"/><Relationship Id="rId1141" Type="http://schemas.openxmlformats.org/officeDocument/2006/relationships/image" Target="../media/image1956.png"/><Relationship Id="rId85" Type="http://schemas.openxmlformats.org/officeDocument/2006/relationships/image" Target="../media/image1191.png"/><Relationship Id="rId150" Type="http://schemas.openxmlformats.org/officeDocument/2006/relationships/customXml" Target="../ink/ink1945.xml"/><Relationship Id="rId595" Type="http://schemas.openxmlformats.org/officeDocument/2006/relationships/image" Target="../media/image1686.png"/><Relationship Id="rId816" Type="http://schemas.openxmlformats.org/officeDocument/2006/relationships/image" Target="../media/image1795.png"/><Relationship Id="rId1001" Type="http://schemas.openxmlformats.org/officeDocument/2006/relationships/image" Target="../media/image1886.png"/><Relationship Id="rId248" Type="http://schemas.openxmlformats.org/officeDocument/2006/relationships/customXml" Target="../ink/ink1994.xml"/><Relationship Id="rId455" Type="http://schemas.openxmlformats.org/officeDocument/2006/relationships/image" Target="../media/image1616.png"/><Relationship Id="rId662" Type="http://schemas.openxmlformats.org/officeDocument/2006/relationships/customXml" Target="../ink/ink2201.xml"/><Relationship Id="rId1085" Type="http://schemas.openxmlformats.org/officeDocument/2006/relationships/image" Target="../media/image1928.png"/><Relationship Id="rId12" Type="http://schemas.openxmlformats.org/officeDocument/2006/relationships/customXml" Target="../ink/ink1876.xml"/><Relationship Id="rId108" Type="http://schemas.openxmlformats.org/officeDocument/2006/relationships/customXml" Target="../ink/ink1924.xml"/><Relationship Id="rId315" Type="http://schemas.openxmlformats.org/officeDocument/2006/relationships/image" Target="../media/image1547.png"/><Relationship Id="rId522" Type="http://schemas.openxmlformats.org/officeDocument/2006/relationships/customXml" Target="../ink/ink2131.xml"/><Relationship Id="rId967" Type="http://schemas.openxmlformats.org/officeDocument/2006/relationships/image" Target="../media/image1869.png"/><Relationship Id="rId1152" Type="http://schemas.openxmlformats.org/officeDocument/2006/relationships/customXml" Target="../ink/ink2447.xml"/><Relationship Id="rId96" Type="http://schemas.openxmlformats.org/officeDocument/2006/relationships/customXml" Target="../ink/ink1918.xml"/><Relationship Id="rId161" Type="http://schemas.openxmlformats.org/officeDocument/2006/relationships/image" Target="../media/image1230.png"/><Relationship Id="rId399" Type="http://schemas.openxmlformats.org/officeDocument/2006/relationships/image" Target="../media/image1589.png"/><Relationship Id="rId827" Type="http://schemas.openxmlformats.org/officeDocument/2006/relationships/customXml" Target="../ink/ink2284.xml"/><Relationship Id="rId1012" Type="http://schemas.openxmlformats.org/officeDocument/2006/relationships/customXml" Target="../ink/ink2377.xml"/><Relationship Id="rId259" Type="http://schemas.openxmlformats.org/officeDocument/2006/relationships/image" Target="../media/image1279.png"/><Relationship Id="rId466" Type="http://schemas.openxmlformats.org/officeDocument/2006/relationships/customXml" Target="../ink/ink2103.xml"/><Relationship Id="rId673" Type="http://schemas.openxmlformats.org/officeDocument/2006/relationships/customXml" Target="../ink/ink2207.xml"/><Relationship Id="rId880" Type="http://schemas.openxmlformats.org/officeDocument/2006/relationships/customXml" Target="../ink/ink2311.xml"/><Relationship Id="rId1096" Type="http://schemas.openxmlformats.org/officeDocument/2006/relationships/customXml" Target="../ink/ink2419.xml"/><Relationship Id="rId23" Type="http://schemas.openxmlformats.org/officeDocument/2006/relationships/image" Target="../media/image1160.png"/><Relationship Id="rId119" Type="http://schemas.openxmlformats.org/officeDocument/2006/relationships/image" Target="../media/image1209.png"/><Relationship Id="rId326" Type="http://schemas.openxmlformats.org/officeDocument/2006/relationships/customXml" Target="../ink/ink2033.xml"/><Relationship Id="rId533" Type="http://schemas.openxmlformats.org/officeDocument/2006/relationships/image" Target="../media/image1655.png"/><Relationship Id="rId978" Type="http://schemas.openxmlformats.org/officeDocument/2006/relationships/customXml" Target="../ink/ink2360.xml"/><Relationship Id="rId1163" Type="http://schemas.openxmlformats.org/officeDocument/2006/relationships/image" Target="../media/image1967.png"/><Relationship Id="rId740" Type="http://schemas.openxmlformats.org/officeDocument/2006/relationships/image" Target="../media/image1758.png"/><Relationship Id="rId838" Type="http://schemas.openxmlformats.org/officeDocument/2006/relationships/image" Target="../media/image1806.png"/><Relationship Id="rId1023" Type="http://schemas.openxmlformats.org/officeDocument/2006/relationships/image" Target="../media/image1897.png"/><Relationship Id="rId172" Type="http://schemas.openxmlformats.org/officeDocument/2006/relationships/customXml" Target="../ink/ink1956.xml"/><Relationship Id="rId477" Type="http://schemas.openxmlformats.org/officeDocument/2006/relationships/image" Target="../media/image1627.png"/><Relationship Id="rId600" Type="http://schemas.openxmlformats.org/officeDocument/2006/relationships/customXml" Target="../ink/ink2170.xml"/><Relationship Id="rId684" Type="http://schemas.openxmlformats.org/officeDocument/2006/relationships/image" Target="../media/image1730.png"/><Relationship Id="rId337" Type="http://schemas.openxmlformats.org/officeDocument/2006/relationships/image" Target="../media/image1558.png"/><Relationship Id="rId891" Type="http://schemas.openxmlformats.org/officeDocument/2006/relationships/image" Target="../media/image1831.png"/><Relationship Id="rId905" Type="http://schemas.openxmlformats.org/officeDocument/2006/relationships/image" Target="../media/image1838.png"/><Relationship Id="rId989" Type="http://schemas.openxmlformats.org/officeDocument/2006/relationships/image" Target="../media/image1880.png"/><Relationship Id="rId34" Type="http://schemas.openxmlformats.org/officeDocument/2006/relationships/customXml" Target="../ink/ink1887.xml"/><Relationship Id="rId544" Type="http://schemas.openxmlformats.org/officeDocument/2006/relationships/customXml" Target="../ink/ink2142.xml"/><Relationship Id="rId751" Type="http://schemas.openxmlformats.org/officeDocument/2006/relationships/customXml" Target="../ink/ink2246.xml"/><Relationship Id="rId849" Type="http://schemas.openxmlformats.org/officeDocument/2006/relationships/customXml" Target="../ink/ink2295.xml"/><Relationship Id="rId183" Type="http://schemas.openxmlformats.org/officeDocument/2006/relationships/image" Target="../media/image1241.png"/><Relationship Id="rId390" Type="http://schemas.openxmlformats.org/officeDocument/2006/relationships/customXml" Target="../ink/ink2065.xml"/><Relationship Id="rId404" Type="http://schemas.openxmlformats.org/officeDocument/2006/relationships/customXml" Target="../ink/ink2072.xml"/><Relationship Id="rId611" Type="http://schemas.openxmlformats.org/officeDocument/2006/relationships/image" Target="../media/image1694.png"/><Relationship Id="rId1034" Type="http://schemas.openxmlformats.org/officeDocument/2006/relationships/customXml" Target="../ink/ink2388.xml"/><Relationship Id="rId250" Type="http://schemas.openxmlformats.org/officeDocument/2006/relationships/customXml" Target="../ink/ink1995.xml"/><Relationship Id="rId488" Type="http://schemas.openxmlformats.org/officeDocument/2006/relationships/customXml" Target="../ink/ink2114.xml"/><Relationship Id="rId695" Type="http://schemas.openxmlformats.org/officeDocument/2006/relationships/customXml" Target="../ink/ink2218.xml"/><Relationship Id="rId709" Type="http://schemas.openxmlformats.org/officeDocument/2006/relationships/customXml" Target="../ink/ink2225.xml"/><Relationship Id="rId916" Type="http://schemas.openxmlformats.org/officeDocument/2006/relationships/customXml" Target="../ink/ink2329.xml"/><Relationship Id="rId1101" Type="http://schemas.openxmlformats.org/officeDocument/2006/relationships/image" Target="../media/image1936.png"/><Relationship Id="rId45" Type="http://schemas.openxmlformats.org/officeDocument/2006/relationships/image" Target="../media/image1171.png"/><Relationship Id="rId110" Type="http://schemas.openxmlformats.org/officeDocument/2006/relationships/customXml" Target="../ink/ink1925.xml"/><Relationship Id="rId348" Type="http://schemas.openxmlformats.org/officeDocument/2006/relationships/customXml" Target="../ink/ink2044.xml"/><Relationship Id="rId555" Type="http://schemas.openxmlformats.org/officeDocument/2006/relationships/image" Target="../media/image1666.png"/><Relationship Id="rId762" Type="http://schemas.openxmlformats.org/officeDocument/2006/relationships/image" Target="../media/image1769.png"/><Relationship Id="rId194" Type="http://schemas.openxmlformats.org/officeDocument/2006/relationships/customXml" Target="../ink/ink1967.xml"/><Relationship Id="rId208" Type="http://schemas.openxmlformats.org/officeDocument/2006/relationships/customXml" Target="../ink/ink1974.xml"/><Relationship Id="rId415" Type="http://schemas.openxmlformats.org/officeDocument/2006/relationships/image" Target="../media/image1597.png"/><Relationship Id="rId622" Type="http://schemas.openxmlformats.org/officeDocument/2006/relationships/customXml" Target="../ink/ink2181.xml"/><Relationship Id="rId1045" Type="http://schemas.openxmlformats.org/officeDocument/2006/relationships/image" Target="../media/image1908.png"/><Relationship Id="rId261" Type="http://schemas.openxmlformats.org/officeDocument/2006/relationships/image" Target="../media/image1280.png"/><Relationship Id="rId499" Type="http://schemas.openxmlformats.org/officeDocument/2006/relationships/image" Target="../media/image1638.png"/><Relationship Id="rId927" Type="http://schemas.openxmlformats.org/officeDocument/2006/relationships/image" Target="../media/image1849.png"/><Relationship Id="rId1112" Type="http://schemas.openxmlformats.org/officeDocument/2006/relationships/customXml" Target="../ink/ink2427.xml"/><Relationship Id="rId56" Type="http://schemas.openxmlformats.org/officeDocument/2006/relationships/customXml" Target="../ink/ink1898.xml"/><Relationship Id="rId359" Type="http://schemas.openxmlformats.org/officeDocument/2006/relationships/image" Target="../media/image1569.png"/><Relationship Id="rId566" Type="http://schemas.openxmlformats.org/officeDocument/2006/relationships/customXml" Target="../ink/ink2153.xml"/><Relationship Id="rId773" Type="http://schemas.openxmlformats.org/officeDocument/2006/relationships/customXml" Target="../ink/ink2257.xml"/><Relationship Id="rId121" Type="http://schemas.openxmlformats.org/officeDocument/2006/relationships/image" Target="../media/image1210.png"/><Relationship Id="rId219" Type="http://schemas.openxmlformats.org/officeDocument/2006/relationships/image" Target="../media/image1259.png"/><Relationship Id="rId426" Type="http://schemas.openxmlformats.org/officeDocument/2006/relationships/customXml" Target="../ink/ink2083.xml"/><Relationship Id="rId633" Type="http://schemas.openxmlformats.org/officeDocument/2006/relationships/image" Target="../media/image1705.png"/><Relationship Id="rId980" Type="http://schemas.openxmlformats.org/officeDocument/2006/relationships/customXml" Target="../ink/ink2361.xml"/><Relationship Id="rId1056" Type="http://schemas.openxmlformats.org/officeDocument/2006/relationships/customXml" Target="../ink/ink2399.xml"/><Relationship Id="rId840" Type="http://schemas.openxmlformats.org/officeDocument/2006/relationships/image" Target="../media/image1807.png"/><Relationship Id="rId938" Type="http://schemas.openxmlformats.org/officeDocument/2006/relationships/customXml" Target="../ink/ink2340.xml"/><Relationship Id="rId67" Type="http://schemas.openxmlformats.org/officeDocument/2006/relationships/image" Target="../media/image1182.png"/><Relationship Id="rId272" Type="http://schemas.openxmlformats.org/officeDocument/2006/relationships/customXml" Target="../ink/ink2006.xml"/><Relationship Id="rId577" Type="http://schemas.openxmlformats.org/officeDocument/2006/relationships/image" Target="../media/image1677.png"/><Relationship Id="rId700" Type="http://schemas.openxmlformats.org/officeDocument/2006/relationships/image" Target="../media/image1738.png"/><Relationship Id="rId1123" Type="http://schemas.openxmlformats.org/officeDocument/2006/relationships/image" Target="../media/image1947.png"/><Relationship Id="rId132" Type="http://schemas.openxmlformats.org/officeDocument/2006/relationships/customXml" Target="../ink/ink1936.xml"/><Relationship Id="rId784" Type="http://schemas.openxmlformats.org/officeDocument/2006/relationships/image" Target="../media/image1779.png"/><Relationship Id="rId991" Type="http://schemas.openxmlformats.org/officeDocument/2006/relationships/image" Target="../media/image1881.png"/><Relationship Id="rId1067" Type="http://schemas.openxmlformats.org/officeDocument/2006/relationships/image" Target="../media/image1919.png"/><Relationship Id="rId437" Type="http://schemas.openxmlformats.org/officeDocument/2006/relationships/image" Target="../media/image1607.png"/><Relationship Id="rId644" Type="http://schemas.openxmlformats.org/officeDocument/2006/relationships/customXml" Target="../ink/ink2192.xml"/><Relationship Id="rId851" Type="http://schemas.openxmlformats.org/officeDocument/2006/relationships/customXml" Target="../ink/ink2296.xml"/><Relationship Id="rId283" Type="http://schemas.openxmlformats.org/officeDocument/2006/relationships/image" Target="../media/image1291.png"/><Relationship Id="rId490" Type="http://schemas.openxmlformats.org/officeDocument/2006/relationships/customXml" Target="../ink/ink2115.xml"/><Relationship Id="rId504" Type="http://schemas.openxmlformats.org/officeDocument/2006/relationships/customXml" Target="../ink/ink2122.xml"/><Relationship Id="rId711" Type="http://schemas.openxmlformats.org/officeDocument/2006/relationships/customXml" Target="../ink/ink2226.xml"/><Relationship Id="rId949" Type="http://schemas.openxmlformats.org/officeDocument/2006/relationships/image" Target="../media/image1860.png"/><Relationship Id="rId1134" Type="http://schemas.openxmlformats.org/officeDocument/2006/relationships/customXml" Target="../ink/ink2438.xml"/><Relationship Id="rId78" Type="http://schemas.openxmlformats.org/officeDocument/2006/relationships/customXml" Target="../ink/ink1909.xml"/><Relationship Id="rId143" Type="http://schemas.openxmlformats.org/officeDocument/2006/relationships/image" Target="../media/image1221.png"/><Relationship Id="rId350" Type="http://schemas.openxmlformats.org/officeDocument/2006/relationships/customXml" Target="../ink/ink2045.xml"/><Relationship Id="rId588" Type="http://schemas.openxmlformats.org/officeDocument/2006/relationships/customXml" Target="../ink/ink2164.xml"/><Relationship Id="rId795" Type="http://schemas.openxmlformats.org/officeDocument/2006/relationships/customXml" Target="../ink/ink2268.xml"/><Relationship Id="rId809" Type="http://schemas.openxmlformats.org/officeDocument/2006/relationships/customXml" Target="../ink/ink2275.xml"/><Relationship Id="rId9" Type="http://schemas.openxmlformats.org/officeDocument/2006/relationships/image" Target="../media/image1153.png"/><Relationship Id="rId210" Type="http://schemas.openxmlformats.org/officeDocument/2006/relationships/customXml" Target="../ink/ink1975.xml"/><Relationship Id="rId448" Type="http://schemas.openxmlformats.org/officeDocument/2006/relationships/customXml" Target="../ink/ink2094.xml"/><Relationship Id="rId655" Type="http://schemas.openxmlformats.org/officeDocument/2006/relationships/image" Target="../media/image1716.png"/><Relationship Id="rId862" Type="http://schemas.openxmlformats.org/officeDocument/2006/relationships/image" Target="../media/image1817.png"/><Relationship Id="rId1078" Type="http://schemas.openxmlformats.org/officeDocument/2006/relationships/customXml" Target="../ink/ink2410.xml"/><Relationship Id="rId294" Type="http://schemas.openxmlformats.org/officeDocument/2006/relationships/customXml" Target="../ink/ink2017.xml"/><Relationship Id="rId308" Type="http://schemas.openxmlformats.org/officeDocument/2006/relationships/customXml" Target="../ink/ink2024.xml"/><Relationship Id="rId515" Type="http://schemas.openxmlformats.org/officeDocument/2006/relationships/image" Target="../media/image1646.png"/><Relationship Id="rId722" Type="http://schemas.openxmlformats.org/officeDocument/2006/relationships/image" Target="../media/image1749.png"/><Relationship Id="rId1145" Type="http://schemas.openxmlformats.org/officeDocument/2006/relationships/image" Target="../media/image1958.png"/><Relationship Id="rId89" Type="http://schemas.openxmlformats.org/officeDocument/2006/relationships/image" Target="../media/image1193.png"/><Relationship Id="rId154" Type="http://schemas.openxmlformats.org/officeDocument/2006/relationships/customXml" Target="../ink/ink1947.xml"/><Relationship Id="rId361" Type="http://schemas.openxmlformats.org/officeDocument/2006/relationships/image" Target="../media/image1570.png"/><Relationship Id="rId599" Type="http://schemas.openxmlformats.org/officeDocument/2006/relationships/image" Target="../media/image1688.png"/><Relationship Id="rId1005" Type="http://schemas.openxmlformats.org/officeDocument/2006/relationships/image" Target="../media/image1888.png"/><Relationship Id="rId459" Type="http://schemas.openxmlformats.org/officeDocument/2006/relationships/image" Target="../media/image1618.png"/><Relationship Id="rId666" Type="http://schemas.openxmlformats.org/officeDocument/2006/relationships/customXml" Target="../ink/ink2203.xml"/><Relationship Id="rId873" Type="http://schemas.openxmlformats.org/officeDocument/2006/relationships/customXml" Target="../ink/ink2307.xml"/><Relationship Id="rId1089" Type="http://schemas.openxmlformats.org/officeDocument/2006/relationships/image" Target="../media/image1930.png"/><Relationship Id="rId16" Type="http://schemas.openxmlformats.org/officeDocument/2006/relationships/customXml" Target="../ink/ink1878.xml"/><Relationship Id="rId221" Type="http://schemas.openxmlformats.org/officeDocument/2006/relationships/image" Target="../media/image1260.png"/><Relationship Id="rId319" Type="http://schemas.openxmlformats.org/officeDocument/2006/relationships/image" Target="../media/image1549.png"/><Relationship Id="rId526" Type="http://schemas.openxmlformats.org/officeDocument/2006/relationships/customXml" Target="../ink/ink2133.xml"/><Relationship Id="rId1156" Type="http://schemas.openxmlformats.org/officeDocument/2006/relationships/customXml" Target="../ink/ink2449.xml"/><Relationship Id="rId733" Type="http://schemas.openxmlformats.org/officeDocument/2006/relationships/customXml" Target="../ink/ink2237.xml"/><Relationship Id="rId940" Type="http://schemas.openxmlformats.org/officeDocument/2006/relationships/customXml" Target="../ink/ink2341.xml"/><Relationship Id="rId1016" Type="http://schemas.openxmlformats.org/officeDocument/2006/relationships/customXml" Target="../ink/ink2379.xml"/><Relationship Id="rId165" Type="http://schemas.openxmlformats.org/officeDocument/2006/relationships/image" Target="../media/image1232.png"/><Relationship Id="rId372" Type="http://schemas.openxmlformats.org/officeDocument/2006/relationships/customXml" Target="../ink/ink2056.xml"/><Relationship Id="rId677" Type="http://schemas.openxmlformats.org/officeDocument/2006/relationships/customXml" Target="../ink/ink2209.xml"/><Relationship Id="rId800" Type="http://schemas.openxmlformats.org/officeDocument/2006/relationships/image" Target="../media/image1787.png"/><Relationship Id="rId232" Type="http://schemas.openxmlformats.org/officeDocument/2006/relationships/customXml" Target="../ink/ink1986.xml"/><Relationship Id="rId884" Type="http://schemas.openxmlformats.org/officeDocument/2006/relationships/customXml" Target="../ink/ink2313.xml"/><Relationship Id="rId27" Type="http://schemas.openxmlformats.org/officeDocument/2006/relationships/image" Target="../media/image1162.png"/><Relationship Id="rId537" Type="http://schemas.openxmlformats.org/officeDocument/2006/relationships/image" Target="../media/image1657.png"/><Relationship Id="rId744" Type="http://schemas.openxmlformats.org/officeDocument/2006/relationships/image" Target="../media/image1760.png"/><Relationship Id="rId951" Type="http://schemas.openxmlformats.org/officeDocument/2006/relationships/image" Target="../media/image1861.png"/><Relationship Id="rId1167" Type="http://schemas.openxmlformats.org/officeDocument/2006/relationships/image" Target="../media/image1969.png"/><Relationship Id="rId80" Type="http://schemas.openxmlformats.org/officeDocument/2006/relationships/customXml" Target="../ink/ink1910.xml"/><Relationship Id="rId176" Type="http://schemas.openxmlformats.org/officeDocument/2006/relationships/customXml" Target="../ink/ink1958.xml"/><Relationship Id="rId383" Type="http://schemas.openxmlformats.org/officeDocument/2006/relationships/image" Target="../media/image1581.png"/><Relationship Id="rId590" Type="http://schemas.openxmlformats.org/officeDocument/2006/relationships/customXml" Target="../ink/ink2165.xml"/><Relationship Id="rId604" Type="http://schemas.openxmlformats.org/officeDocument/2006/relationships/customXml" Target="../ink/ink2172.xml"/><Relationship Id="rId811" Type="http://schemas.openxmlformats.org/officeDocument/2006/relationships/customXml" Target="../ink/ink2276.xml"/><Relationship Id="rId1027" Type="http://schemas.openxmlformats.org/officeDocument/2006/relationships/image" Target="../media/image1899.png"/><Relationship Id="rId243" Type="http://schemas.openxmlformats.org/officeDocument/2006/relationships/image" Target="../media/image1271.png"/><Relationship Id="rId450" Type="http://schemas.openxmlformats.org/officeDocument/2006/relationships/customXml" Target="../ink/ink2095.xml"/><Relationship Id="rId688" Type="http://schemas.openxmlformats.org/officeDocument/2006/relationships/image" Target="../media/image1732.png"/><Relationship Id="rId895" Type="http://schemas.openxmlformats.org/officeDocument/2006/relationships/image" Target="../media/image1833.png"/><Relationship Id="rId909" Type="http://schemas.openxmlformats.org/officeDocument/2006/relationships/image" Target="../media/image1840.png"/><Relationship Id="rId1080" Type="http://schemas.openxmlformats.org/officeDocument/2006/relationships/customXml" Target="../ink/ink2411.xml"/><Relationship Id="rId38" Type="http://schemas.openxmlformats.org/officeDocument/2006/relationships/customXml" Target="../ink/ink1889.xml"/><Relationship Id="rId103" Type="http://schemas.openxmlformats.org/officeDocument/2006/relationships/image" Target="../media/image1200.png"/><Relationship Id="rId310" Type="http://schemas.openxmlformats.org/officeDocument/2006/relationships/customXml" Target="../ink/ink2025.xml"/><Relationship Id="rId548" Type="http://schemas.openxmlformats.org/officeDocument/2006/relationships/customXml" Target="../ink/ink2144.xml"/><Relationship Id="rId755" Type="http://schemas.openxmlformats.org/officeDocument/2006/relationships/customXml" Target="../ink/ink2248.xml"/><Relationship Id="rId962" Type="http://schemas.openxmlformats.org/officeDocument/2006/relationships/customXml" Target="../ink/ink2352.xml"/><Relationship Id="rId91" Type="http://schemas.openxmlformats.org/officeDocument/2006/relationships/image" Target="../media/image1194.png"/><Relationship Id="rId187" Type="http://schemas.openxmlformats.org/officeDocument/2006/relationships/image" Target="../media/image1243.png"/><Relationship Id="rId394" Type="http://schemas.openxmlformats.org/officeDocument/2006/relationships/customXml" Target="../ink/ink2067.xml"/><Relationship Id="rId408" Type="http://schemas.openxmlformats.org/officeDocument/2006/relationships/customXml" Target="../ink/ink2074.xml"/><Relationship Id="rId615" Type="http://schemas.openxmlformats.org/officeDocument/2006/relationships/image" Target="../media/image1696.png"/><Relationship Id="rId822" Type="http://schemas.openxmlformats.org/officeDocument/2006/relationships/image" Target="../media/image1798.png"/><Relationship Id="rId1038" Type="http://schemas.openxmlformats.org/officeDocument/2006/relationships/customXml" Target="../ink/ink2390.xml"/><Relationship Id="rId254" Type="http://schemas.openxmlformats.org/officeDocument/2006/relationships/customXml" Target="../ink/ink1997.xml"/><Relationship Id="rId699" Type="http://schemas.openxmlformats.org/officeDocument/2006/relationships/customXml" Target="../ink/ink2220.xml"/><Relationship Id="rId1091" Type="http://schemas.openxmlformats.org/officeDocument/2006/relationships/image" Target="../media/image1931.png"/><Relationship Id="rId1105" Type="http://schemas.openxmlformats.org/officeDocument/2006/relationships/image" Target="../media/image1938.png"/><Relationship Id="rId49" Type="http://schemas.openxmlformats.org/officeDocument/2006/relationships/image" Target="../media/image1173.png"/><Relationship Id="rId114" Type="http://schemas.openxmlformats.org/officeDocument/2006/relationships/customXml" Target="../ink/ink1927.xml"/><Relationship Id="rId461" Type="http://schemas.openxmlformats.org/officeDocument/2006/relationships/image" Target="../media/image1619.png"/><Relationship Id="rId559" Type="http://schemas.openxmlformats.org/officeDocument/2006/relationships/image" Target="../media/image1668.png"/><Relationship Id="rId766" Type="http://schemas.openxmlformats.org/officeDocument/2006/relationships/image" Target="../media/image1771.png"/><Relationship Id="rId198" Type="http://schemas.openxmlformats.org/officeDocument/2006/relationships/customXml" Target="../ink/ink1969.xml"/><Relationship Id="rId321" Type="http://schemas.openxmlformats.org/officeDocument/2006/relationships/image" Target="../media/image1550.png"/><Relationship Id="rId419" Type="http://schemas.openxmlformats.org/officeDocument/2006/relationships/image" Target="../media/image1599.png"/><Relationship Id="rId626" Type="http://schemas.openxmlformats.org/officeDocument/2006/relationships/customXml" Target="../ink/ink2183.xml"/><Relationship Id="rId973" Type="http://schemas.openxmlformats.org/officeDocument/2006/relationships/image" Target="../media/image1872.png"/><Relationship Id="rId1049" Type="http://schemas.openxmlformats.org/officeDocument/2006/relationships/image" Target="../media/image1910.png"/><Relationship Id="rId833" Type="http://schemas.openxmlformats.org/officeDocument/2006/relationships/customXml" Target="../ink/ink2287.xml"/><Relationship Id="rId1116" Type="http://schemas.openxmlformats.org/officeDocument/2006/relationships/customXml" Target="../ink/ink2429.xml"/><Relationship Id="rId265" Type="http://schemas.openxmlformats.org/officeDocument/2006/relationships/image" Target="../media/image1282.png"/><Relationship Id="rId472" Type="http://schemas.openxmlformats.org/officeDocument/2006/relationships/customXml" Target="../ink/ink2106.xml"/><Relationship Id="rId900" Type="http://schemas.openxmlformats.org/officeDocument/2006/relationships/customXml" Target="../ink/ink2321.xml"/><Relationship Id="rId125" Type="http://schemas.openxmlformats.org/officeDocument/2006/relationships/image" Target="../media/image1212.png"/><Relationship Id="rId332" Type="http://schemas.openxmlformats.org/officeDocument/2006/relationships/customXml" Target="../ink/ink2036.xml"/><Relationship Id="rId777" Type="http://schemas.openxmlformats.org/officeDocument/2006/relationships/customXml" Target="../ink/ink2259.xml"/><Relationship Id="rId984" Type="http://schemas.openxmlformats.org/officeDocument/2006/relationships/customXml" Target="../ink/ink2363.xml"/><Relationship Id="rId637" Type="http://schemas.openxmlformats.org/officeDocument/2006/relationships/image" Target="../media/image1707.png"/><Relationship Id="rId844" Type="http://schemas.openxmlformats.org/officeDocument/2006/relationships/image" Target="../media/image1808.png"/><Relationship Id="rId276" Type="http://schemas.openxmlformats.org/officeDocument/2006/relationships/customXml" Target="../ink/ink2008.xml"/><Relationship Id="rId483" Type="http://schemas.openxmlformats.org/officeDocument/2006/relationships/image" Target="../media/image1630.png"/><Relationship Id="rId690" Type="http://schemas.openxmlformats.org/officeDocument/2006/relationships/image" Target="../media/image1733.png"/><Relationship Id="rId704" Type="http://schemas.openxmlformats.org/officeDocument/2006/relationships/image" Target="../media/image1740.png"/><Relationship Id="rId911" Type="http://schemas.openxmlformats.org/officeDocument/2006/relationships/image" Target="../media/image1841.png"/><Relationship Id="rId1127" Type="http://schemas.openxmlformats.org/officeDocument/2006/relationships/image" Target="../media/image1949.png"/><Relationship Id="rId40" Type="http://schemas.openxmlformats.org/officeDocument/2006/relationships/customXml" Target="../ink/ink1890.xml"/><Relationship Id="rId136" Type="http://schemas.openxmlformats.org/officeDocument/2006/relationships/customXml" Target="../ink/ink1938.xml"/><Relationship Id="rId343" Type="http://schemas.openxmlformats.org/officeDocument/2006/relationships/image" Target="../media/image1561.png"/><Relationship Id="rId550" Type="http://schemas.openxmlformats.org/officeDocument/2006/relationships/customXml" Target="../ink/ink2145.xml"/><Relationship Id="rId788" Type="http://schemas.openxmlformats.org/officeDocument/2006/relationships/image" Target="../media/image1781.png"/><Relationship Id="rId995" Type="http://schemas.openxmlformats.org/officeDocument/2006/relationships/image" Target="../media/image1883.png"/><Relationship Id="rId203" Type="http://schemas.openxmlformats.org/officeDocument/2006/relationships/image" Target="../media/image1251.png"/><Relationship Id="rId648" Type="http://schemas.openxmlformats.org/officeDocument/2006/relationships/customXml" Target="../ink/ink2194.xml"/><Relationship Id="rId855" Type="http://schemas.openxmlformats.org/officeDocument/2006/relationships/customXml" Target="../ink/ink2298.xml"/><Relationship Id="rId1040" Type="http://schemas.openxmlformats.org/officeDocument/2006/relationships/customXml" Target="../ink/ink2391.xml"/><Relationship Id="rId287" Type="http://schemas.openxmlformats.org/officeDocument/2006/relationships/image" Target="../media/image1293.png"/><Relationship Id="rId410" Type="http://schemas.openxmlformats.org/officeDocument/2006/relationships/customXml" Target="../ink/ink2075.xml"/><Relationship Id="rId494" Type="http://schemas.openxmlformats.org/officeDocument/2006/relationships/customXml" Target="../ink/ink2117.xml"/><Relationship Id="rId508" Type="http://schemas.openxmlformats.org/officeDocument/2006/relationships/customXml" Target="../ink/ink2124.xml"/><Relationship Id="rId715" Type="http://schemas.openxmlformats.org/officeDocument/2006/relationships/customXml" Target="../ink/ink2228.xml"/><Relationship Id="rId922" Type="http://schemas.openxmlformats.org/officeDocument/2006/relationships/customXml" Target="../ink/ink2332.xml"/><Relationship Id="rId1138" Type="http://schemas.openxmlformats.org/officeDocument/2006/relationships/customXml" Target="../ink/ink2440.xml"/><Relationship Id="rId147" Type="http://schemas.openxmlformats.org/officeDocument/2006/relationships/image" Target="../media/image1223.png"/><Relationship Id="rId354" Type="http://schemas.openxmlformats.org/officeDocument/2006/relationships/customXml" Target="../ink/ink2047.xml"/><Relationship Id="rId799" Type="http://schemas.openxmlformats.org/officeDocument/2006/relationships/customXml" Target="../ink/ink2270.xml"/><Relationship Id="rId51" Type="http://schemas.openxmlformats.org/officeDocument/2006/relationships/image" Target="../media/image1174.png"/><Relationship Id="rId561" Type="http://schemas.openxmlformats.org/officeDocument/2006/relationships/image" Target="../media/image1669.png"/><Relationship Id="rId659" Type="http://schemas.openxmlformats.org/officeDocument/2006/relationships/image" Target="../media/image1718.png"/><Relationship Id="rId866" Type="http://schemas.openxmlformats.org/officeDocument/2006/relationships/image" Target="../media/image1819.png"/><Relationship Id="rId214" Type="http://schemas.openxmlformats.org/officeDocument/2006/relationships/customXml" Target="../ink/ink1977.xml"/><Relationship Id="rId298" Type="http://schemas.openxmlformats.org/officeDocument/2006/relationships/customXml" Target="../ink/ink2019.xml"/><Relationship Id="rId421" Type="http://schemas.openxmlformats.org/officeDocument/2006/relationships/image" Target="../media/image1600.png"/><Relationship Id="rId519" Type="http://schemas.openxmlformats.org/officeDocument/2006/relationships/image" Target="../media/image1648.png"/><Relationship Id="rId1051" Type="http://schemas.openxmlformats.org/officeDocument/2006/relationships/image" Target="../media/image1911.png"/><Relationship Id="rId1149" Type="http://schemas.openxmlformats.org/officeDocument/2006/relationships/image" Target="../media/image1960.png"/><Relationship Id="rId158" Type="http://schemas.openxmlformats.org/officeDocument/2006/relationships/customXml" Target="../ink/ink1949.xml"/><Relationship Id="rId726" Type="http://schemas.openxmlformats.org/officeDocument/2006/relationships/image" Target="../media/image1751.png"/><Relationship Id="rId933" Type="http://schemas.openxmlformats.org/officeDocument/2006/relationships/image" Target="../media/image1852.png"/><Relationship Id="rId1009" Type="http://schemas.openxmlformats.org/officeDocument/2006/relationships/image" Target="../media/image1890.png"/><Relationship Id="rId62" Type="http://schemas.openxmlformats.org/officeDocument/2006/relationships/customXml" Target="../ink/ink1901.xml"/><Relationship Id="rId365" Type="http://schemas.openxmlformats.org/officeDocument/2006/relationships/image" Target="../media/image1572.png"/><Relationship Id="rId572" Type="http://schemas.openxmlformats.org/officeDocument/2006/relationships/customXml" Target="../ink/ink2156.xml"/><Relationship Id="rId225" Type="http://schemas.openxmlformats.org/officeDocument/2006/relationships/image" Target="../media/image1262.png"/><Relationship Id="rId432" Type="http://schemas.openxmlformats.org/officeDocument/2006/relationships/customXml" Target="../ink/ink2086.xml"/><Relationship Id="rId877" Type="http://schemas.openxmlformats.org/officeDocument/2006/relationships/customXml" Target="../ink/ink2309.xml"/><Relationship Id="rId1062" Type="http://schemas.openxmlformats.org/officeDocument/2006/relationships/customXml" Target="../ink/ink2402.xml"/><Relationship Id="rId737" Type="http://schemas.openxmlformats.org/officeDocument/2006/relationships/customXml" Target="../ink/ink2239.xml"/><Relationship Id="rId944" Type="http://schemas.openxmlformats.org/officeDocument/2006/relationships/customXml" Target="../ink/ink2343.xml"/><Relationship Id="rId73" Type="http://schemas.openxmlformats.org/officeDocument/2006/relationships/image" Target="../media/image1185.png"/><Relationship Id="rId169" Type="http://schemas.openxmlformats.org/officeDocument/2006/relationships/image" Target="../media/image1234.png"/><Relationship Id="rId376" Type="http://schemas.openxmlformats.org/officeDocument/2006/relationships/customXml" Target="../ink/ink2058.xml"/><Relationship Id="rId583" Type="http://schemas.openxmlformats.org/officeDocument/2006/relationships/image" Target="../media/image1680.png"/><Relationship Id="rId790" Type="http://schemas.openxmlformats.org/officeDocument/2006/relationships/image" Target="../media/image1782.png"/><Relationship Id="rId804" Type="http://schemas.openxmlformats.org/officeDocument/2006/relationships/image" Target="../media/image1789.png"/><Relationship Id="rId4" Type="http://schemas.openxmlformats.org/officeDocument/2006/relationships/customXml" Target="../ink/ink1872.xml"/><Relationship Id="rId236" Type="http://schemas.openxmlformats.org/officeDocument/2006/relationships/customXml" Target="../ink/ink1988.xml"/><Relationship Id="rId443" Type="http://schemas.openxmlformats.org/officeDocument/2006/relationships/image" Target="../media/image1610.png"/><Relationship Id="rId650" Type="http://schemas.openxmlformats.org/officeDocument/2006/relationships/customXml" Target="../ink/ink2195.xml"/><Relationship Id="rId888" Type="http://schemas.openxmlformats.org/officeDocument/2006/relationships/customXml" Target="../ink/ink2315.xml"/><Relationship Id="rId1073" Type="http://schemas.openxmlformats.org/officeDocument/2006/relationships/image" Target="../media/image1922.png"/><Relationship Id="rId303" Type="http://schemas.openxmlformats.org/officeDocument/2006/relationships/image" Target="../media/image1301.png"/><Relationship Id="rId748" Type="http://schemas.openxmlformats.org/officeDocument/2006/relationships/image" Target="../media/image1762.png"/><Relationship Id="rId955" Type="http://schemas.openxmlformats.org/officeDocument/2006/relationships/image" Target="../media/image1863.png"/><Relationship Id="rId1140" Type="http://schemas.openxmlformats.org/officeDocument/2006/relationships/customXml" Target="../ink/ink2441.xml"/><Relationship Id="rId84" Type="http://schemas.openxmlformats.org/officeDocument/2006/relationships/customXml" Target="../ink/ink1912.xml"/><Relationship Id="rId387" Type="http://schemas.openxmlformats.org/officeDocument/2006/relationships/image" Target="../media/image1583.png"/><Relationship Id="rId510" Type="http://schemas.openxmlformats.org/officeDocument/2006/relationships/customXml" Target="../ink/ink2125.xml"/><Relationship Id="rId594" Type="http://schemas.openxmlformats.org/officeDocument/2006/relationships/customXml" Target="../ink/ink2167.xml"/><Relationship Id="rId608" Type="http://schemas.openxmlformats.org/officeDocument/2006/relationships/customXml" Target="../ink/ink2174.xml"/><Relationship Id="rId815" Type="http://schemas.openxmlformats.org/officeDocument/2006/relationships/customXml" Target="../ink/ink2278.xml"/><Relationship Id="rId247" Type="http://schemas.openxmlformats.org/officeDocument/2006/relationships/image" Target="../media/image1273.png"/><Relationship Id="rId899" Type="http://schemas.openxmlformats.org/officeDocument/2006/relationships/image" Target="../media/image1835.png"/><Relationship Id="rId1000" Type="http://schemas.openxmlformats.org/officeDocument/2006/relationships/customXml" Target="../ink/ink2371.xml"/><Relationship Id="rId1084" Type="http://schemas.openxmlformats.org/officeDocument/2006/relationships/customXml" Target="../ink/ink2413.xml"/><Relationship Id="rId107" Type="http://schemas.openxmlformats.org/officeDocument/2006/relationships/image" Target="../media/image1202.png"/><Relationship Id="rId454" Type="http://schemas.openxmlformats.org/officeDocument/2006/relationships/customXml" Target="../ink/ink2097.xml"/><Relationship Id="rId661" Type="http://schemas.openxmlformats.org/officeDocument/2006/relationships/image" Target="../media/image1719.png"/><Relationship Id="rId759" Type="http://schemas.openxmlformats.org/officeDocument/2006/relationships/customXml" Target="../ink/ink2250.xml"/><Relationship Id="rId966" Type="http://schemas.openxmlformats.org/officeDocument/2006/relationships/customXml" Target="../ink/ink2354.xml"/><Relationship Id="rId11" Type="http://schemas.openxmlformats.org/officeDocument/2006/relationships/image" Target="../media/image1154.png"/><Relationship Id="rId314" Type="http://schemas.openxmlformats.org/officeDocument/2006/relationships/customXml" Target="../ink/ink2027.xml"/><Relationship Id="rId398" Type="http://schemas.openxmlformats.org/officeDocument/2006/relationships/customXml" Target="../ink/ink2069.xml"/><Relationship Id="rId521" Type="http://schemas.openxmlformats.org/officeDocument/2006/relationships/image" Target="../media/image1649.png"/><Relationship Id="rId619" Type="http://schemas.openxmlformats.org/officeDocument/2006/relationships/image" Target="../media/image1698.png"/><Relationship Id="rId1151" Type="http://schemas.openxmlformats.org/officeDocument/2006/relationships/image" Target="../media/image1961.png"/><Relationship Id="rId95" Type="http://schemas.openxmlformats.org/officeDocument/2006/relationships/image" Target="../media/image1196.png"/><Relationship Id="rId160" Type="http://schemas.openxmlformats.org/officeDocument/2006/relationships/customXml" Target="../ink/ink1950.xml"/><Relationship Id="rId826" Type="http://schemas.openxmlformats.org/officeDocument/2006/relationships/image" Target="../media/image1800.png"/><Relationship Id="rId1011" Type="http://schemas.openxmlformats.org/officeDocument/2006/relationships/image" Target="../media/image1891.png"/><Relationship Id="rId1109" Type="http://schemas.openxmlformats.org/officeDocument/2006/relationships/image" Target="../media/image1940.png"/><Relationship Id="rId258" Type="http://schemas.openxmlformats.org/officeDocument/2006/relationships/customXml" Target="../ink/ink1999.xml"/><Relationship Id="rId465" Type="http://schemas.openxmlformats.org/officeDocument/2006/relationships/image" Target="../media/image1621.png"/><Relationship Id="rId672" Type="http://schemas.openxmlformats.org/officeDocument/2006/relationships/image" Target="../media/image1724.png"/><Relationship Id="rId1095" Type="http://schemas.openxmlformats.org/officeDocument/2006/relationships/image" Target="../media/image1933.png"/><Relationship Id="rId22" Type="http://schemas.openxmlformats.org/officeDocument/2006/relationships/customXml" Target="../ink/ink1881.xml"/><Relationship Id="rId118" Type="http://schemas.openxmlformats.org/officeDocument/2006/relationships/customXml" Target="../ink/ink1929.xml"/><Relationship Id="rId325" Type="http://schemas.openxmlformats.org/officeDocument/2006/relationships/image" Target="../media/image1552.png"/><Relationship Id="rId532" Type="http://schemas.openxmlformats.org/officeDocument/2006/relationships/customXml" Target="../ink/ink2136.xml"/><Relationship Id="rId977" Type="http://schemas.openxmlformats.org/officeDocument/2006/relationships/image" Target="../media/image1874.png"/><Relationship Id="rId1162" Type="http://schemas.openxmlformats.org/officeDocument/2006/relationships/customXml" Target="../ink/ink2452.xml"/><Relationship Id="rId171" Type="http://schemas.openxmlformats.org/officeDocument/2006/relationships/image" Target="../media/image1235.png"/><Relationship Id="rId837" Type="http://schemas.openxmlformats.org/officeDocument/2006/relationships/customXml" Target="../ink/ink2289.xml"/><Relationship Id="rId1022" Type="http://schemas.openxmlformats.org/officeDocument/2006/relationships/customXml" Target="../ink/ink2382.xml"/><Relationship Id="rId269" Type="http://schemas.openxmlformats.org/officeDocument/2006/relationships/image" Target="../media/image1284.png"/><Relationship Id="rId476" Type="http://schemas.openxmlformats.org/officeDocument/2006/relationships/customXml" Target="../ink/ink2108.xml"/><Relationship Id="rId683" Type="http://schemas.openxmlformats.org/officeDocument/2006/relationships/customXml" Target="../ink/ink2212.xml"/><Relationship Id="rId890" Type="http://schemas.openxmlformats.org/officeDocument/2006/relationships/customXml" Target="../ink/ink2316.xml"/><Relationship Id="rId904" Type="http://schemas.openxmlformats.org/officeDocument/2006/relationships/customXml" Target="../ink/ink2323.xml"/><Relationship Id="rId33" Type="http://schemas.openxmlformats.org/officeDocument/2006/relationships/image" Target="../media/image1165.png"/><Relationship Id="rId129" Type="http://schemas.openxmlformats.org/officeDocument/2006/relationships/image" Target="../media/image1214.png"/><Relationship Id="rId336" Type="http://schemas.openxmlformats.org/officeDocument/2006/relationships/customXml" Target="../ink/ink2038.xml"/><Relationship Id="rId543" Type="http://schemas.openxmlformats.org/officeDocument/2006/relationships/image" Target="../media/image1660.png"/><Relationship Id="rId988" Type="http://schemas.openxmlformats.org/officeDocument/2006/relationships/customXml" Target="../ink/ink2365.xml"/><Relationship Id="rId182" Type="http://schemas.openxmlformats.org/officeDocument/2006/relationships/customXml" Target="../ink/ink1961.xml"/><Relationship Id="rId403" Type="http://schemas.openxmlformats.org/officeDocument/2006/relationships/image" Target="../media/image1591.png"/><Relationship Id="rId750" Type="http://schemas.openxmlformats.org/officeDocument/2006/relationships/image" Target="../media/image1763.png"/><Relationship Id="rId848" Type="http://schemas.openxmlformats.org/officeDocument/2006/relationships/image" Target="../media/image1810.png"/><Relationship Id="rId1033" Type="http://schemas.openxmlformats.org/officeDocument/2006/relationships/image" Target="../media/image1902.png"/><Relationship Id="rId487" Type="http://schemas.openxmlformats.org/officeDocument/2006/relationships/image" Target="../media/image1632.png"/><Relationship Id="rId610" Type="http://schemas.openxmlformats.org/officeDocument/2006/relationships/customXml" Target="../ink/ink2175.xml"/><Relationship Id="rId694" Type="http://schemas.openxmlformats.org/officeDocument/2006/relationships/image" Target="../media/image1735.png"/><Relationship Id="rId708" Type="http://schemas.openxmlformats.org/officeDocument/2006/relationships/image" Target="../media/image1742.png"/><Relationship Id="rId915" Type="http://schemas.openxmlformats.org/officeDocument/2006/relationships/image" Target="../media/image1843.png"/><Relationship Id="rId347" Type="http://schemas.openxmlformats.org/officeDocument/2006/relationships/image" Target="../media/image1563.png"/><Relationship Id="rId999" Type="http://schemas.openxmlformats.org/officeDocument/2006/relationships/image" Target="../media/image1885.png"/><Relationship Id="rId1100" Type="http://schemas.openxmlformats.org/officeDocument/2006/relationships/customXml" Target="../ink/ink2421.xml"/><Relationship Id="rId44" Type="http://schemas.openxmlformats.org/officeDocument/2006/relationships/customXml" Target="../ink/ink1892.xml"/><Relationship Id="rId554" Type="http://schemas.openxmlformats.org/officeDocument/2006/relationships/customXml" Target="../ink/ink2147.xml"/><Relationship Id="rId761" Type="http://schemas.openxmlformats.org/officeDocument/2006/relationships/customXml" Target="../ink/ink2251.xml"/><Relationship Id="rId859" Type="http://schemas.openxmlformats.org/officeDocument/2006/relationships/customXml" Target="../ink/ink2300.xml"/><Relationship Id="rId193" Type="http://schemas.openxmlformats.org/officeDocument/2006/relationships/image" Target="../media/image1246.png"/><Relationship Id="rId207" Type="http://schemas.openxmlformats.org/officeDocument/2006/relationships/image" Target="../media/image1253.png"/><Relationship Id="rId414" Type="http://schemas.openxmlformats.org/officeDocument/2006/relationships/customXml" Target="../ink/ink2077.xml"/><Relationship Id="rId498" Type="http://schemas.openxmlformats.org/officeDocument/2006/relationships/customXml" Target="../ink/ink2119.xml"/><Relationship Id="rId621" Type="http://schemas.openxmlformats.org/officeDocument/2006/relationships/image" Target="../media/image1699.png"/><Relationship Id="rId1044" Type="http://schemas.openxmlformats.org/officeDocument/2006/relationships/customXml" Target="../ink/ink2393.xml"/><Relationship Id="rId260" Type="http://schemas.openxmlformats.org/officeDocument/2006/relationships/customXml" Target="../ink/ink2000.xml"/><Relationship Id="rId719" Type="http://schemas.openxmlformats.org/officeDocument/2006/relationships/customXml" Target="../ink/ink2230.xml"/><Relationship Id="rId926" Type="http://schemas.openxmlformats.org/officeDocument/2006/relationships/customXml" Target="../ink/ink2334.xml"/><Relationship Id="rId1111" Type="http://schemas.openxmlformats.org/officeDocument/2006/relationships/image" Target="../media/image1941.png"/><Relationship Id="rId55" Type="http://schemas.openxmlformats.org/officeDocument/2006/relationships/image" Target="../media/image1176.png"/><Relationship Id="rId120" Type="http://schemas.openxmlformats.org/officeDocument/2006/relationships/customXml" Target="../ink/ink1930.xml"/><Relationship Id="rId358" Type="http://schemas.openxmlformats.org/officeDocument/2006/relationships/customXml" Target="../ink/ink2049.xml"/><Relationship Id="rId565" Type="http://schemas.openxmlformats.org/officeDocument/2006/relationships/image" Target="../media/image1671.png"/><Relationship Id="rId772" Type="http://schemas.openxmlformats.org/officeDocument/2006/relationships/image" Target="../media/image1773.png"/><Relationship Id="rId218" Type="http://schemas.openxmlformats.org/officeDocument/2006/relationships/customXml" Target="../ink/ink1979.xml"/><Relationship Id="rId425" Type="http://schemas.openxmlformats.org/officeDocument/2006/relationships/image" Target="../media/image1602.png"/><Relationship Id="rId632" Type="http://schemas.openxmlformats.org/officeDocument/2006/relationships/customXml" Target="../ink/ink2186.xml"/><Relationship Id="rId1055" Type="http://schemas.openxmlformats.org/officeDocument/2006/relationships/image" Target="../media/image1913.png"/><Relationship Id="rId271" Type="http://schemas.openxmlformats.org/officeDocument/2006/relationships/image" Target="../media/image1285.png"/><Relationship Id="rId937" Type="http://schemas.openxmlformats.org/officeDocument/2006/relationships/image" Target="../media/image1854.png"/><Relationship Id="rId1122" Type="http://schemas.openxmlformats.org/officeDocument/2006/relationships/customXml" Target="../ink/ink2432.xml"/><Relationship Id="rId66" Type="http://schemas.openxmlformats.org/officeDocument/2006/relationships/customXml" Target="../ink/ink1903.xml"/><Relationship Id="rId131" Type="http://schemas.openxmlformats.org/officeDocument/2006/relationships/image" Target="../media/image1215.png"/><Relationship Id="rId369" Type="http://schemas.openxmlformats.org/officeDocument/2006/relationships/image" Target="../media/image1574.png"/><Relationship Id="rId576" Type="http://schemas.openxmlformats.org/officeDocument/2006/relationships/customXml" Target="../ink/ink2158.xml"/><Relationship Id="rId783" Type="http://schemas.openxmlformats.org/officeDocument/2006/relationships/customXml" Target="../ink/ink2262.xml"/><Relationship Id="rId990" Type="http://schemas.openxmlformats.org/officeDocument/2006/relationships/customXml" Target="../ink/ink2366.xml"/><Relationship Id="rId229" Type="http://schemas.openxmlformats.org/officeDocument/2006/relationships/image" Target="../media/image1264.png"/><Relationship Id="rId436" Type="http://schemas.openxmlformats.org/officeDocument/2006/relationships/customXml" Target="../ink/ink2088.xml"/><Relationship Id="rId643" Type="http://schemas.openxmlformats.org/officeDocument/2006/relationships/image" Target="../media/image1710.png"/><Relationship Id="rId1066" Type="http://schemas.openxmlformats.org/officeDocument/2006/relationships/customXml" Target="../ink/ink2404.xml"/><Relationship Id="rId850" Type="http://schemas.openxmlformats.org/officeDocument/2006/relationships/image" Target="../media/image1811.png"/><Relationship Id="rId948" Type="http://schemas.openxmlformats.org/officeDocument/2006/relationships/customXml" Target="../ink/ink2345.xml"/><Relationship Id="rId1133" Type="http://schemas.openxmlformats.org/officeDocument/2006/relationships/image" Target="../media/image1952.png"/><Relationship Id="rId77" Type="http://schemas.openxmlformats.org/officeDocument/2006/relationships/image" Target="../media/image1187.png"/><Relationship Id="rId282" Type="http://schemas.openxmlformats.org/officeDocument/2006/relationships/customXml" Target="../ink/ink2011.xml"/><Relationship Id="rId503" Type="http://schemas.openxmlformats.org/officeDocument/2006/relationships/image" Target="../media/image1640.png"/><Relationship Id="rId587" Type="http://schemas.openxmlformats.org/officeDocument/2006/relationships/image" Target="../media/image1682.png"/><Relationship Id="rId710" Type="http://schemas.openxmlformats.org/officeDocument/2006/relationships/image" Target="../media/image1743.png"/><Relationship Id="rId808" Type="http://schemas.openxmlformats.org/officeDocument/2006/relationships/image" Target="../media/image1791.png"/><Relationship Id="rId8" Type="http://schemas.openxmlformats.org/officeDocument/2006/relationships/customXml" Target="../ink/ink1874.xml"/><Relationship Id="rId142" Type="http://schemas.openxmlformats.org/officeDocument/2006/relationships/customXml" Target="../ink/ink1941.xml"/><Relationship Id="rId447" Type="http://schemas.openxmlformats.org/officeDocument/2006/relationships/image" Target="../media/image1612.png"/><Relationship Id="rId794" Type="http://schemas.openxmlformats.org/officeDocument/2006/relationships/image" Target="../media/image1784.png"/><Relationship Id="rId1077" Type="http://schemas.openxmlformats.org/officeDocument/2006/relationships/image" Target="../media/image1924.png"/><Relationship Id="rId654" Type="http://schemas.openxmlformats.org/officeDocument/2006/relationships/customXml" Target="../ink/ink2197.xml"/><Relationship Id="rId861" Type="http://schemas.openxmlformats.org/officeDocument/2006/relationships/customXml" Target="../ink/ink2301.xml"/><Relationship Id="rId959" Type="http://schemas.openxmlformats.org/officeDocument/2006/relationships/image" Target="../media/image1865.png"/><Relationship Id="rId293" Type="http://schemas.openxmlformats.org/officeDocument/2006/relationships/image" Target="../media/image1296.png"/><Relationship Id="rId307" Type="http://schemas.openxmlformats.org/officeDocument/2006/relationships/image" Target="../media/image1543.png"/><Relationship Id="rId514" Type="http://schemas.openxmlformats.org/officeDocument/2006/relationships/customXml" Target="../ink/ink2127.xml"/><Relationship Id="rId721" Type="http://schemas.openxmlformats.org/officeDocument/2006/relationships/customXml" Target="../ink/ink2231.xml"/><Relationship Id="rId1144" Type="http://schemas.openxmlformats.org/officeDocument/2006/relationships/customXml" Target="../ink/ink2443.xml"/><Relationship Id="rId88" Type="http://schemas.openxmlformats.org/officeDocument/2006/relationships/customXml" Target="../ink/ink1914.xml"/><Relationship Id="rId153" Type="http://schemas.openxmlformats.org/officeDocument/2006/relationships/image" Target="../media/image1226.png"/><Relationship Id="rId360" Type="http://schemas.openxmlformats.org/officeDocument/2006/relationships/customXml" Target="../ink/ink2050.xml"/><Relationship Id="rId598" Type="http://schemas.openxmlformats.org/officeDocument/2006/relationships/customXml" Target="../ink/ink2169.xml"/><Relationship Id="rId819" Type="http://schemas.openxmlformats.org/officeDocument/2006/relationships/customXml" Target="../ink/ink2280.xml"/><Relationship Id="rId1004" Type="http://schemas.openxmlformats.org/officeDocument/2006/relationships/customXml" Target="../ink/ink2373.xml"/><Relationship Id="rId220" Type="http://schemas.openxmlformats.org/officeDocument/2006/relationships/customXml" Target="../ink/ink1980.xml"/><Relationship Id="rId458" Type="http://schemas.openxmlformats.org/officeDocument/2006/relationships/customXml" Target="../ink/ink2099.xml"/><Relationship Id="rId665" Type="http://schemas.openxmlformats.org/officeDocument/2006/relationships/image" Target="../media/image1721.png"/><Relationship Id="rId872" Type="http://schemas.openxmlformats.org/officeDocument/2006/relationships/image" Target="../media/image1822.png"/><Relationship Id="rId1088" Type="http://schemas.openxmlformats.org/officeDocument/2006/relationships/customXml" Target="../ink/ink2415.xml"/><Relationship Id="rId15" Type="http://schemas.openxmlformats.org/officeDocument/2006/relationships/image" Target="../media/image1156.png"/><Relationship Id="rId318" Type="http://schemas.openxmlformats.org/officeDocument/2006/relationships/customXml" Target="../ink/ink2029.xml"/><Relationship Id="rId525" Type="http://schemas.openxmlformats.org/officeDocument/2006/relationships/image" Target="../media/image1651.png"/><Relationship Id="rId732" Type="http://schemas.openxmlformats.org/officeDocument/2006/relationships/image" Target="../media/image1754.png"/><Relationship Id="rId1155" Type="http://schemas.openxmlformats.org/officeDocument/2006/relationships/image" Target="../media/image1963.png"/><Relationship Id="rId99" Type="http://schemas.openxmlformats.org/officeDocument/2006/relationships/image" Target="../media/image1198.png"/><Relationship Id="rId164" Type="http://schemas.openxmlformats.org/officeDocument/2006/relationships/customXml" Target="../ink/ink1952.xml"/><Relationship Id="rId371" Type="http://schemas.openxmlformats.org/officeDocument/2006/relationships/image" Target="../media/image1575.png"/><Relationship Id="rId1015" Type="http://schemas.openxmlformats.org/officeDocument/2006/relationships/image" Target="../media/image1893.png"/><Relationship Id="rId469" Type="http://schemas.openxmlformats.org/officeDocument/2006/relationships/image" Target="../media/image1623.png"/><Relationship Id="rId676" Type="http://schemas.openxmlformats.org/officeDocument/2006/relationships/image" Target="../media/image1726.png"/><Relationship Id="rId883" Type="http://schemas.openxmlformats.org/officeDocument/2006/relationships/image" Target="../media/image1827.png"/><Relationship Id="rId1099" Type="http://schemas.openxmlformats.org/officeDocument/2006/relationships/image" Target="../media/image1935.png"/><Relationship Id="rId26" Type="http://schemas.openxmlformats.org/officeDocument/2006/relationships/customXml" Target="../ink/ink1883.xml"/><Relationship Id="rId231" Type="http://schemas.openxmlformats.org/officeDocument/2006/relationships/image" Target="../media/image1265.png"/><Relationship Id="rId329" Type="http://schemas.openxmlformats.org/officeDocument/2006/relationships/image" Target="../media/image1554.png"/><Relationship Id="rId536" Type="http://schemas.openxmlformats.org/officeDocument/2006/relationships/customXml" Target="../ink/ink2138.xml"/><Relationship Id="rId1166" Type="http://schemas.openxmlformats.org/officeDocument/2006/relationships/customXml" Target="../ink/ink2454.xml"/><Relationship Id="rId175" Type="http://schemas.openxmlformats.org/officeDocument/2006/relationships/image" Target="../media/image1237.png"/><Relationship Id="rId743" Type="http://schemas.openxmlformats.org/officeDocument/2006/relationships/customXml" Target="../ink/ink2242.xml"/><Relationship Id="rId950" Type="http://schemas.openxmlformats.org/officeDocument/2006/relationships/customXml" Target="../ink/ink2346.xml"/><Relationship Id="rId1026" Type="http://schemas.openxmlformats.org/officeDocument/2006/relationships/customXml" Target="../ink/ink2384.xml"/><Relationship Id="rId382" Type="http://schemas.openxmlformats.org/officeDocument/2006/relationships/customXml" Target="../ink/ink2061.xml"/><Relationship Id="rId603" Type="http://schemas.openxmlformats.org/officeDocument/2006/relationships/image" Target="../media/image1690.png"/><Relationship Id="rId687" Type="http://schemas.openxmlformats.org/officeDocument/2006/relationships/customXml" Target="../ink/ink2214.xml"/><Relationship Id="rId810" Type="http://schemas.openxmlformats.org/officeDocument/2006/relationships/image" Target="../media/image1792.png"/><Relationship Id="rId908" Type="http://schemas.openxmlformats.org/officeDocument/2006/relationships/customXml" Target="../ink/ink2325.xml"/><Relationship Id="rId242" Type="http://schemas.openxmlformats.org/officeDocument/2006/relationships/customXml" Target="../ink/ink1991.xml"/><Relationship Id="rId894" Type="http://schemas.openxmlformats.org/officeDocument/2006/relationships/customXml" Target="../ink/ink2318.xml"/><Relationship Id="rId37" Type="http://schemas.openxmlformats.org/officeDocument/2006/relationships/image" Target="../media/image1167.png"/><Relationship Id="rId102" Type="http://schemas.openxmlformats.org/officeDocument/2006/relationships/customXml" Target="../ink/ink1921.xml"/><Relationship Id="rId547" Type="http://schemas.openxmlformats.org/officeDocument/2006/relationships/image" Target="../media/image1662.png"/><Relationship Id="rId754" Type="http://schemas.openxmlformats.org/officeDocument/2006/relationships/image" Target="../media/image1765.png"/><Relationship Id="rId961" Type="http://schemas.openxmlformats.org/officeDocument/2006/relationships/image" Target="../media/image1866.png"/><Relationship Id="rId90" Type="http://schemas.openxmlformats.org/officeDocument/2006/relationships/customXml" Target="../ink/ink1915.xml"/><Relationship Id="rId186" Type="http://schemas.openxmlformats.org/officeDocument/2006/relationships/customXml" Target="../ink/ink1963.xml"/><Relationship Id="rId393" Type="http://schemas.openxmlformats.org/officeDocument/2006/relationships/image" Target="../media/image1586.png"/><Relationship Id="rId407" Type="http://schemas.openxmlformats.org/officeDocument/2006/relationships/image" Target="../media/image1593.png"/><Relationship Id="rId614" Type="http://schemas.openxmlformats.org/officeDocument/2006/relationships/customXml" Target="../ink/ink2177.xml"/><Relationship Id="rId821" Type="http://schemas.openxmlformats.org/officeDocument/2006/relationships/customXml" Target="../ink/ink2281.xml"/><Relationship Id="rId1037" Type="http://schemas.openxmlformats.org/officeDocument/2006/relationships/image" Target="../media/image1904.png"/><Relationship Id="rId253" Type="http://schemas.openxmlformats.org/officeDocument/2006/relationships/image" Target="../media/image1276.png"/><Relationship Id="rId460" Type="http://schemas.openxmlformats.org/officeDocument/2006/relationships/customXml" Target="../ink/ink2100.xml"/><Relationship Id="rId698" Type="http://schemas.openxmlformats.org/officeDocument/2006/relationships/image" Target="../media/image1737.png"/><Relationship Id="rId919" Type="http://schemas.openxmlformats.org/officeDocument/2006/relationships/image" Target="../media/image1845.png"/><Relationship Id="rId1090" Type="http://schemas.openxmlformats.org/officeDocument/2006/relationships/customXml" Target="../ink/ink2416.xml"/><Relationship Id="rId1104" Type="http://schemas.openxmlformats.org/officeDocument/2006/relationships/customXml" Target="../ink/ink2423.xml"/><Relationship Id="rId48" Type="http://schemas.openxmlformats.org/officeDocument/2006/relationships/customXml" Target="../ink/ink1894.xml"/><Relationship Id="rId113" Type="http://schemas.openxmlformats.org/officeDocument/2006/relationships/image" Target="../media/image1206.png"/><Relationship Id="rId320" Type="http://schemas.openxmlformats.org/officeDocument/2006/relationships/customXml" Target="../ink/ink2030.xml"/><Relationship Id="rId558" Type="http://schemas.openxmlformats.org/officeDocument/2006/relationships/customXml" Target="../ink/ink2149.xml"/><Relationship Id="rId765" Type="http://schemas.openxmlformats.org/officeDocument/2006/relationships/customXml" Target="../ink/ink2253.xml"/><Relationship Id="rId972" Type="http://schemas.openxmlformats.org/officeDocument/2006/relationships/customXml" Target="../ink/ink2357.xml"/><Relationship Id="rId197" Type="http://schemas.openxmlformats.org/officeDocument/2006/relationships/image" Target="../media/image1248.png"/><Relationship Id="rId418" Type="http://schemas.openxmlformats.org/officeDocument/2006/relationships/customXml" Target="../ink/ink2079.xml"/><Relationship Id="rId625" Type="http://schemas.openxmlformats.org/officeDocument/2006/relationships/image" Target="../media/image1701.png"/><Relationship Id="rId832" Type="http://schemas.openxmlformats.org/officeDocument/2006/relationships/image" Target="../media/image1803.png"/><Relationship Id="rId1048" Type="http://schemas.openxmlformats.org/officeDocument/2006/relationships/customXml" Target="../ink/ink2395.xml"/><Relationship Id="rId264" Type="http://schemas.openxmlformats.org/officeDocument/2006/relationships/customXml" Target="../ink/ink2002.xml"/><Relationship Id="rId471" Type="http://schemas.openxmlformats.org/officeDocument/2006/relationships/image" Target="../media/image1624.png"/><Relationship Id="rId1115" Type="http://schemas.openxmlformats.org/officeDocument/2006/relationships/image" Target="../media/image1943.png"/><Relationship Id="rId59" Type="http://schemas.openxmlformats.org/officeDocument/2006/relationships/image" Target="../media/image1178.png"/><Relationship Id="rId124" Type="http://schemas.openxmlformats.org/officeDocument/2006/relationships/customXml" Target="../ink/ink1932.xml"/><Relationship Id="rId569" Type="http://schemas.openxmlformats.org/officeDocument/2006/relationships/image" Target="../media/image1673.png"/><Relationship Id="rId776" Type="http://schemas.openxmlformats.org/officeDocument/2006/relationships/image" Target="../media/image1775.png"/><Relationship Id="rId983" Type="http://schemas.openxmlformats.org/officeDocument/2006/relationships/image" Target="../media/image1877.png"/><Relationship Id="rId331" Type="http://schemas.openxmlformats.org/officeDocument/2006/relationships/image" Target="../media/image1555.png"/><Relationship Id="rId429" Type="http://schemas.openxmlformats.org/officeDocument/2006/relationships/image" Target="../media/image1604.png"/><Relationship Id="rId636" Type="http://schemas.openxmlformats.org/officeDocument/2006/relationships/customXml" Target="../ink/ink2188.xml"/><Relationship Id="rId1059" Type="http://schemas.openxmlformats.org/officeDocument/2006/relationships/image" Target="../media/image1915.png"/><Relationship Id="rId843" Type="http://schemas.openxmlformats.org/officeDocument/2006/relationships/customXml" Target="../ink/ink2292.xml"/><Relationship Id="rId1126" Type="http://schemas.openxmlformats.org/officeDocument/2006/relationships/customXml" Target="../ink/ink2434.xml"/><Relationship Id="rId275" Type="http://schemas.openxmlformats.org/officeDocument/2006/relationships/image" Target="../media/image1287.png"/><Relationship Id="rId482" Type="http://schemas.openxmlformats.org/officeDocument/2006/relationships/customXml" Target="../ink/ink2111.xml"/><Relationship Id="rId703" Type="http://schemas.openxmlformats.org/officeDocument/2006/relationships/customXml" Target="../ink/ink2222.xml"/><Relationship Id="rId910" Type="http://schemas.openxmlformats.org/officeDocument/2006/relationships/customXml" Target="../ink/ink2326.xml"/><Relationship Id="rId135" Type="http://schemas.openxmlformats.org/officeDocument/2006/relationships/image" Target="../media/image1217.png"/><Relationship Id="rId342" Type="http://schemas.openxmlformats.org/officeDocument/2006/relationships/customXml" Target="../ink/ink2041.xml"/><Relationship Id="rId787" Type="http://schemas.openxmlformats.org/officeDocument/2006/relationships/customXml" Target="../ink/ink2264.xml"/><Relationship Id="rId994" Type="http://schemas.openxmlformats.org/officeDocument/2006/relationships/customXml" Target="../ink/ink2368.xml"/><Relationship Id="rId202" Type="http://schemas.openxmlformats.org/officeDocument/2006/relationships/customXml" Target="../ink/ink1971.xml"/><Relationship Id="rId647" Type="http://schemas.openxmlformats.org/officeDocument/2006/relationships/image" Target="../media/image1712.png"/><Relationship Id="rId854" Type="http://schemas.openxmlformats.org/officeDocument/2006/relationships/image" Target="../media/image1813.png"/><Relationship Id="rId286" Type="http://schemas.openxmlformats.org/officeDocument/2006/relationships/customXml" Target="../ink/ink2013.xml"/><Relationship Id="rId493" Type="http://schemas.openxmlformats.org/officeDocument/2006/relationships/image" Target="../media/image1635.png"/><Relationship Id="rId507" Type="http://schemas.openxmlformats.org/officeDocument/2006/relationships/image" Target="../media/image1642.png"/><Relationship Id="rId714" Type="http://schemas.openxmlformats.org/officeDocument/2006/relationships/image" Target="../media/image1745.png"/><Relationship Id="rId921" Type="http://schemas.openxmlformats.org/officeDocument/2006/relationships/image" Target="../media/image1846.png"/><Relationship Id="rId1137" Type="http://schemas.openxmlformats.org/officeDocument/2006/relationships/image" Target="../media/image1954.png"/><Relationship Id="rId50" Type="http://schemas.openxmlformats.org/officeDocument/2006/relationships/customXml" Target="../ink/ink1895.xml"/><Relationship Id="rId146" Type="http://schemas.openxmlformats.org/officeDocument/2006/relationships/customXml" Target="../ink/ink1943.xml"/><Relationship Id="rId353" Type="http://schemas.openxmlformats.org/officeDocument/2006/relationships/image" Target="../media/image1566.png"/><Relationship Id="rId560" Type="http://schemas.openxmlformats.org/officeDocument/2006/relationships/customXml" Target="../ink/ink2150.xml"/><Relationship Id="rId798" Type="http://schemas.openxmlformats.org/officeDocument/2006/relationships/image" Target="../media/image1786.png"/><Relationship Id="rId213" Type="http://schemas.openxmlformats.org/officeDocument/2006/relationships/image" Target="../media/image1256.png"/><Relationship Id="rId420" Type="http://schemas.openxmlformats.org/officeDocument/2006/relationships/customXml" Target="../ink/ink2080.xml"/><Relationship Id="rId658" Type="http://schemas.openxmlformats.org/officeDocument/2006/relationships/customXml" Target="../ink/ink2199.xml"/><Relationship Id="rId865" Type="http://schemas.openxmlformats.org/officeDocument/2006/relationships/customXml" Target="../ink/ink2303.xml"/><Relationship Id="rId1050" Type="http://schemas.openxmlformats.org/officeDocument/2006/relationships/customXml" Target="../ink/ink2396.xml"/><Relationship Id="rId297" Type="http://schemas.openxmlformats.org/officeDocument/2006/relationships/image" Target="../media/image1298.png"/><Relationship Id="rId518" Type="http://schemas.openxmlformats.org/officeDocument/2006/relationships/customXml" Target="../ink/ink2129.xml"/><Relationship Id="rId725" Type="http://schemas.openxmlformats.org/officeDocument/2006/relationships/customXml" Target="../ink/ink2233.xml"/><Relationship Id="rId932" Type="http://schemas.openxmlformats.org/officeDocument/2006/relationships/customXml" Target="../ink/ink2337.xml"/><Relationship Id="rId1148" Type="http://schemas.openxmlformats.org/officeDocument/2006/relationships/customXml" Target="../ink/ink2445.xml"/><Relationship Id="rId157" Type="http://schemas.openxmlformats.org/officeDocument/2006/relationships/image" Target="../media/image1228.png"/><Relationship Id="rId364" Type="http://schemas.openxmlformats.org/officeDocument/2006/relationships/customXml" Target="../ink/ink2052.xml"/><Relationship Id="rId1008" Type="http://schemas.openxmlformats.org/officeDocument/2006/relationships/customXml" Target="../ink/ink2375.xml"/><Relationship Id="rId61" Type="http://schemas.openxmlformats.org/officeDocument/2006/relationships/image" Target="../media/image1179.png"/><Relationship Id="rId571" Type="http://schemas.openxmlformats.org/officeDocument/2006/relationships/image" Target="../media/image1674.png"/><Relationship Id="rId669" Type="http://schemas.openxmlformats.org/officeDocument/2006/relationships/customXml" Target="../ink/ink2205.xml"/><Relationship Id="rId876" Type="http://schemas.openxmlformats.org/officeDocument/2006/relationships/image" Target="../media/image1824.png"/><Relationship Id="rId19" Type="http://schemas.openxmlformats.org/officeDocument/2006/relationships/image" Target="../media/image1158.png"/><Relationship Id="rId224" Type="http://schemas.openxmlformats.org/officeDocument/2006/relationships/customXml" Target="../ink/ink1982.xml"/><Relationship Id="rId431" Type="http://schemas.openxmlformats.org/officeDocument/2006/relationships/image" Target="../media/image21.png"/><Relationship Id="rId529" Type="http://schemas.openxmlformats.org/officeDocument/2006/relationships/image" Target="../media/image1653.png"/><Relationship Id="rId736" Type="http://schemas.openxmlformats.org/officeDocument/2006/relationships/image" Target="../media/image1756.png"/><Relationship Id="rId1061" Type="http://schemas.openxmlformats.org/officeDocument/2006/relationships/image" Target="../media/image1916.png"/><Relationship Id="rId1159" Type="http://schemas.openxmlformats.org/officeDocument/2006/relationships/image" Target="../media/image1965.png"/><Relationship Id="rId168" Type="http://schemas.openxmlformats.org/officeDocument/2006/relationships/customXml" Target="../ink/ink1954.xml"/><Relationship Id="rId943" Type="http://schemas.openxmlformats.org/officeDocument/2006/relationships/image" Target="../media/image1857.png"/><Relationship Id="rId1019" Type="http://schemas.openxmlformats.org/officeDocument/2006/relationships/image" Target="../media/image1895.png"/><Relationship Id="rId72" Type="http://schemas.openxmlformats.org/officeDocument/2006/relationships/customXml" Target="../ink/ink1906.xml"/><Relationship Id="rId375" Type="http://schemas.openxmlformats.org/officeDocument/2006/relationships/image" Target="../media/image1577.png"/><Relationship Id="rId582" Type="http://schemas.openxmlformats.org/officeDocument/2006/relationships/customXml" Target="../ink/ink2161.xml"/><Relationship Id="rId803" Type="http://schemas.openxmlformats.org/officeDocument/2006/relationships/customXml" Target="../ink/ink2272.xml"/><Relationship Id="rId3" Type="http://schemas.openxmlformats.org/officeDocument/2006/relationships/image" Target="../media/image1150.png"/><Relationship Id="rId235" Type="http://schemas.openxmlformats.org/officeDocument/2006/relationships/image" Target="../media/image1267.png"/><Relationship Id="rId442" Type="http://schemas.openxmlformats.org/officeDocument/2006/relationships/customXml" Target="../ink/ink2091.xml"/><Relationship Id="rId887" Type="http://schemas.openxmlformats.org/officeDocument/2006/relationships/image" Target="../media/image1829.png"/><Relationship Id="rId1072" Type="http://schemas.openxmlformats.org/officeDocument/2006/relationships/customXml" Target="../ink/ink2407.xml"/><Relationship Id="rId302" Type="http://schemas.openxmlformats.org/officeDocument/2006/relationships/customXml" Target="../ink/ink2021.xml"/><Relationship Id="rId747" Type="http://schemas.openxmlformats.org/officeDocument/2006/relationships/customXml" Target="../ink/ink2244.xml"/><Relationship Id="rId954" Type="http://schemas.openxmlformats.org/officeDocument/2006/relationships/customXml" Target="../ink/ink2348.xml"/><Relationship Id="rId83" Type="http://schemas.openxmlformats.org/officeDocument/2006/relationships/image" Target="../media/image1190.png"/><Relationship Id="rId179" Type="http://schemas.openxmlformats.org/officeDocument/2006/relationships/image" Target="../media/image1239.png"/><Relationship Id="rId386" Type="http://schemas.openxmlformats.org/officeDocument/2006/relationships/customXml" Target="../ink/ink2063.xml"/><Relationship Id="rId593" Type="http://schemas.openxmlformats.org/officeDocument/2006/relationships/image" Target="../media/image1685.png"/><Relationship Id="rId607" Type="http://schemas.openxmlformats.org/officeDocument/2006/relationships/image" Target="../media/image1692.png"/><Relationship Id="rId814" Type="http://schemas.openxmlformats.org/officeDocument/2006/relationships/image" Target="../media/image1794.png"/><Relationship Id="rId246" Type="http://schemas.openxmlformats.org/officeDocument/2006/relationships/customXml" Target="../ink/ink1993.xml"/><Relationship Id="rId453" Type="http://schemas.openxmlformats.org/officeDocument/2006/relationships/image" Target="../media/image1615.png"/><Relationship Id="rId660" Type="http://schemas.openxmlformats.org/officeDocument/2006/relationships/customXml" Target="../ink/ink2200.xml"/><Relationship Id="rId898" Type="http://schemas.openxmlformats.org/officeDocument/2006/relationships/customXml" Target="../ink/ink2320.xml"/><Relationship Id="rId1083" Type="http://schemas.openxmlformats.org/officeDocument/2006/relationships/image" Target="../media/image1927.png"/><Relationship Id="rId106" Type="http://schemas.openxmlformats.org/officeDocument/2006/relationships/customXml" Target="../ink/ink1923.xml"/><Relationship Id="rId313" Type="http://schemas.openxmlformats.org/officeDocument/2006/relationships/image" Target="../media/image1546.png"/><Relationship Id="rId758" Type="http://schemas.openxmlformats.org/officeDocument/2006/relationships/image" Target="../media/image1767.png"/><Relationship Id="rId965" Type="http://schemas.openxmlformats.org/officeDocument/2006/relationships/image" Target="../media/image1868.png"/><Relationship Id="rId1150" Type="http://schemas.openxmlformats.org/officeDocument/2006/relationships/customXml" Target="../ink/ink2446.xml"/><Relationship Id="rId10" Type="http://schemas.openxmlformats.org/officeDocument/2006/relationships/customXml" Target="../ink/ink1875.xml"/><Relationship Id="rId94" Type="http://schemas.openxmlformats.org/officeDocument/2006/relationships/customXml" Target="../ink/ink1917.xml"/><Relationship Id="rId397" Type="http://schemas.openxmlformats.org/officeDocument/2006/relationships/image" Target="../media/image1588.png"/><Relationship Id="rId520" Type="http://schemas.openxmlformats.org/officeDocument/2006/relationships/customXml" Target="../ink/ink2130.xml"/><Relationship Id="rId618" Type="http://schemas.openxmlformats.org/officeDocument/2006/relationships/customXml" Target="../ink/ink2179.xml"/><Relationship Id="rId825" Type="http://schemas.openxmlformats.org/officeDocument/2006/relationships/customXml" Target="../ink/ink2283.xml"/><Relationship Id="rId257" Type="http://schemas.openxmlformats.org/officeDocument/2006/relationships/image" Target="../media/image1278.png"/><Relationship Id="rId464" Type="http://schemas.openxmlformats.org/officeDocument/2006/relationships/customXml" Target="../ink/ink2102.xml"/><Relationship Id="rId1010" Type="http://schemas.openxmlformats.org/officeDocument/2006/relationships/customXml" Target="../ink/ink2376.xml"/><Relationship Id="rId1094" Type="http://schemas.openxmlformats.org/officeDocument/2006/relationships/customXml" Target="../ink/ink2418.xml"/><Relationship Id="rId1108" Type="http://schemas.openxmlformats.org/officeDocument/2006/relationships/customXml" Target="../ink/ink2425.xml"/><Relationship Id="rId117" Type="http://schemas.openxmlformats.org/officeDocument/2006/relationships/image" Target="../media/image1208.png"/><Relationship Id="rId671" Type="http://schemas.openxmlformats.org/officeDocument/2006/relationships/customXml" Target="../ink/ink2206.xml"/><Relationship Id="rId769" Type="http://schemas.openxmlformats.org/officeDocument/2006/relationships/customXml" Target="../ink/ink2255.xml"/><Relationship Id="rId976" Type="http://schemas.openxmlformats.org/officeDocument/2006/relationships/customXml" Target="../ink/ink2359.xml"/><Relationship Id="rId324" Type="http://schemas.openxmlformats.org/officeDocument/2006/relationships/customXml" Target="../ink/ink2032.xml"/><Relationship Id="rId531" Type="http://schemas.openxmlformats.org/officeDocument/2006/relationships/image" Target="../media/image1654.png"/><Relationship Id="rId629" Type="http://schemas.openxmlformats.org/officeDocument/2006/relationships/image" Target="../media/image1703.png"/><Relationship Id="rId1161" Type="http://schemas.openxmlformats.org/officeDocument/2006/relationships/image" Target="../media/image1966.png"/><Relationship Id="rId836" Type="http://schemas.openxmlformats.org/officeDocument/2006/relationships/image" Target="../media/image1805.png"/><Relationship Id="rId1021" Type="http://schemas.openxmlformats.org/officeDocument/2006/relationships/image" Target="../media/image1896.png"/><Relationship Id="rId1119" Type="http://schemas.openxmlformats.org/officeDocument/2006/relationships/image" Target="../media/image1945.png"/><Relationship Id="rId903" Type="http://schemas.openxmlformats.org/officeDocument/2006/relationships/image" Target="../media/image1837.png"/><Relationship Id="rId32" Type="http://schemas.openxmlformats.org/officeDocument/2006/relationships/customXml" Target="../ink/ink1886.xml"/><Relationship Id="rId181" Type="http://schemas.openxmlformats.org/officeDocument/2006/relationships/image" Target="../media/image1240.png"/><Relationship Id="rId279" Type="http://schemas.openxmlformats.org/officeDocument/2006/relationships/image" Target="../media/image1289.png"/><Relationship Id="rId486" Type="http://schemas.openxmlformats.org/officeDocument/2006/relationships/customXml" Target="../ink/ink2113.xml"/><Relationship Id="rId693" Type="http://schemas.openxmlformats.org/officeDocument/2006/relationships/customXml" Target="../ink/ink2217.xml"/><Relationship Id="rId139" Type="http://schemas.openxmlformats.org/officeDocument/2006/relationships/image" Target="../media/image1219.png"/><Relationship Id="rId346" Type="http://schemas.openxmlformats.org/officeDocument/2006/relationships/customXml" Target="../ink/ink2043.xml"/><Relationship Id="rId553" Type="http://schemas.openxmlformats.org/officeDocument/2006/relationships/image" Target="../media/image1665.png"/><Relationship Id="rId760" Type="http://schemas.openxmlformats.org/officeDocument/2006/relationships/image" Target="../media/image1768.png"/><Relationship Id="rId998" Type="http://schemas.openxmlformats.org/officeDocument/2006/relationships/customXml" Target="../ink/ink2370.xml"/><Relationship Id="rId206" Type="http://schemas.openxmlformats.org/officeDocument/2006/relationships/customXml" Target="../ink/ink1973.xml"/><Relationship Id="rId413" Type="http://schemas.openxmlformats.org/officeDocument/2006/relationships/image" Target="../media/image1596.png"/><Relationship Id="rId858" Type="http://schemas.openxmlformats.org/officeDocument/2006/relationships/image" Target="../media/image1815.png"/><Relationship Id="rId1043" Type="http://schemas.openxmlformats.org/officeDocument/2006/relationships/image" Target="../media/image1907.png"/><Relationship Id="rId620" Type="http://schemas.openxmlformats.org/officeDocument/2006/relationships/customXml" Target="../ink/ink2180.xml"/><Relationship Id="rId718" Type="http://schemas.openxmlformats.org/officeDocument/2006/relationships/image" Target="../media/image1747.png"/><Relationship Id="rId925" Type="http://schemas.openxmlformats.org/officeDocument/2006/relationships/image" Target="../media/image1848.png"/><Relationship Id="rId1110" Type="http://schemas.openxmlformats.org/officeDocument/2006/relationships/customXml" Target="../ink/ink2426.xml"/><Relationship Id="rId54" Type="http://schemas.openxmlformats.org/officeDocument/2006/relationships/customXml" Target="../ink/ink1897.xml"/><Relationship Id="rId270" Type="http://schemas.openxmlformats.org/officeDocument/2006/relationships/customXml" Target="../ink/ink2005.xml"/><Relationship Id="rId130" Type="http://schemas.openxmlformats.org/officeDocument/2006/relationships/customXml" Target="../ink/ink1935.xml"/><Relationship Id="rId368" Type="http://schemas.openxmlformats.org/officeDocument/2006/relationships/customXml" Target="../ink/ink2054.xml"/><Relationship Id="rId575" Type="http://schemas.openxmlformats.org/officeDocument/2006/relationships/image" Target="../media/image1676.png"/><Relationship Id="rId782" Type="http://schemas.openxmlformats.org/officeDocument/2006/relationships/image" Target="../media/image1778.png"/><Relationship Id="rId228" Type="http://schemas.openxmlformats.org/officeDocument/2006/relationships/customXml" Target="../ink/ink1984.xml"/><Relationship Id="rId435" Type="http://schemas.openxmlformats.org/officeDocument/2006/relationships/image" Target="../media/image1606.png"/><Relationship Id="rId642" Type="http://schemas.openxmlformats.org/officeDocument/2006/relationships/customXml" Target="../ink/ink2191.xml"/><Relationship Id="rId1065" Type="http://schemas.openxmlformats.org/officeDocument/2006/relationships/image" Target="../media/image1918.png"/><Relationship Id="rId502" Type="http://schemas.openxmlformats.org/officeDocument/2006/relationships/customXml" Target="../ink/ink2121.xml"/><Relationship Id="rId947" Type="http://schemas.openxmlformats.org/officeDocument/2006/relationships/image" Target="../media/image1859.png"/><Relationship Id="rId1132" Type="http://schemas.openxmlformats.org/officeDocument/2006/relationships/customXml" Target="../ink/ink2437.xml"/><Relationship Id="rId76" Type="http://schemas.openxmlformats.org/officeDocument/2006/relationships/customXml" Target="../ink/ink1908.xml"/><Relationship Id="rId807" Type="http://schemas.openxmlformats.org/officeDocument/2006/relationships/customXml" Target="../ink/ink2274.xml"/><Relationship Id="rId292" Type="http://schemas.openxmlformats.org/officeDocument/2006/relationships/customXml" Target="../ink/ink2016.xml"/><Relationship Id="rId597" Type="http://schemas.openxmlformats.org/officeDocument/2006/relationships/image" Target="../media/image1687.png"/><Relationship Id="rId152" Type="http://schemas.openxmlformats.org/officeDocument/2006/relationships/customXml" Target="../ink/ink1946.xml"/><Relationship Id="rId457" Type="http://schemas.openxmlformats.org/officeDocument/2006/relationships/image" Target="../media/image1617.png"/><Relationship Id="rId1087" Type="http://schemas.openxmlformats.org/officeDocument/2006/relationships/image" Target="../media/image1929.png"/><Relationship Id="rId664" Type="http://schemas.openxmlformats.org/officeDocument/2006/relationships/customXml" Target="../ink/ink2202.xml"/><Relationship Id="rId871" Type="http://schemas.openxmlformats.org/officeDocument/2006/relationships/customXml" Target="../ink/ink2306.xml"/><Relationship Id="rId969" Type="http://schemas.openxmlformats.org/officeDocument/2006/relationships/image" Target="../media/image1870.png"/><Relationship Id="rId317" Type="http://schemas.openxmlformats.org/officeDocument/2006/relationships/image" Target="../media/image1548.png"/><Relationship Id="rId524" Type="http://schemas.openxmlformats.org/officeDocument/2006/relationships/customXml" Target="../ink/ink2132.xml"/><Relationship Id="rId731" Type="http://schemas.openxmlformats.org/officeDocument/2006/relationships/customXml" Target="../ink/ink2236.xml"/><Relationship Id="rId1154" Type="http://schemas.openxmlformats.org/officeDocument/2006/relationships/customXml" Target="../ink/ink2448.xml"/><Relationship Id="rId98" Type="http://schemas.openxmlformats.org/officeDocument/2006/relationships/customXml" Target="../ink/ink1919.xml"/><Relationship Id="rId829" Type="http://schemas.openxmlformats.org/officeDocument/2006/relationships/customXml" Target="../ink/ink2285.xml"/><Relationship Id="rId1014" Type="http://schemas.openxmlformats.org/officeDocument/2006/relationships/customXml" Target="../ink/ink2378.xml"/><Relationship Id="rId25" Type="http://schemas.openxmlformats.org/officeDocument/2006/relationships/image" Target="../media/image1161.png"/><Relationship Id="rId174" Type="http://schemas.openxmlformats.org/officeDocument/2006/relationships/customXml" Target="../ink/ink1957.xml"/><Relationship Id="rId381" Type="http://schemas.openxmlformats.org/officeDocument/2006/relationships/image" Target="../media/image1580.png"/><Relationship Id="rId241" Type="http://schemas.openxmlformats.org/officeDocument/2006/relationships/image" Target="../media/image1270.png"/><Relationship Id="rId479" Type="http://schemas.openxmlformats.org/officeDocument/2006/relationships/image" Target="../media/image1628.png"/><Relationship Id="rId686" Type="http://schemas.openxmlformats.org/officeDocument/2006/relationships/image" Target="../media/image1731.png"/><Relationship Id="rId893" Type="http://schemas.openxmlformats.org/officeDocument/2006/relationships/image" Target="../media/image1832.png"/><Relationship Id="rId339" Type="http://schemas.openxmlformats.org/officeDocument/2006/relationships/image" Target="../media/image1559.png"/><Relationship Id="rId546" Type="http://schemas.openxmlformats.org/officeDocument/2006/relationships/customXml" Target="../ink/ink2143.xml"/><Relationship Id="rId753" Type="http://schemas.openxmlformats.org/officeDocument/2006/relationships/customXml" Target="../ink/ink2247.xml"/><Relationship Id="rId101" Type="http://schemas.openxmlformats.org/officeDocument/2006/relationships/image" Target="../media/image1199.png"/><Relationship Id="rId406" Type="http://schemas.openxmlformats.org/officeDocument/2006/relationships/customXml" Target="../ink/ink2073.xml"/><Relationship Id="rId960" Type="http://schemas.openxmlformats.org/officeDocument/2006/relationships/customXml" Target="../ink/ink2351.xml"/><Relationship Id="rId1036" Type="http://schemas.openxmlformats.org/officeDocument/2006/relationships/customXml" Target="../ink/ink2389.xml"/><Relationship Id="rId613" Type="http://schemas.openxmlformats.org/officeDocument/2006/relationships/image" Target="../media/image1695.png"/><Relationship Id="rId820" Type="http://schemas.openxmlformats.org/officeDocument/2006/relationships/image" Target="../media/image1797.png"/><Relationship Id="rId918" Type="http://schemas.openxmlformats.org/officeDocument/2006/relationships/customXml" Target="../ink/ink2330.xml"/><Relationship Id="rId1103" Type="http://schemas.openxmlformats.org/officeDocument/2006/relationships/image" Target="../media/image1937.png"/><Relationship Id="rId47" Type="http://schemas.openxmlformats.org/officeDocument/2006/relationships/image" Target="../media/image1172.png"/><Relationship Id="rId196" Type="http://schemas.openxmlformats.org/officeDocument/2006/relationships/customXml" Target="../ink/ink1968.xml"/><Relationship Id="rId263" Type="http://schemas.openxmlformats.org/officeDocument/2006/relationships/image" Target="../media/image1281.png"/><Relationship Id="rId470" Type="http://schemas.openxmlformats.org/officeDocument/2006/relationships/customXml" Target="../ink/ink2105.xml"/><Relationship Id="rId123" Type="http://schemas.openxmlformats.org/officeDocument/2006/relationships/image" Target="../media/image1211.png"/><Relationship Id="rId330" Type="http://schemas.openxmlformats.org/officeDocument/2006/relationships/customXml" Target="../ink/ink2035.xml"/><Relationship Id="rId568" Type="http://schemas.openxmlformats.org/officeDocument/2006/relationships/customXml" Target="../ink/ink2154.xml"/><Relationship Id="rId775" Type="http://schemas.openxmlformats.org/officeDocument/2006/relationships/customXml" Target="../ink/ink2258.xml"/><Relationship Id="rId982" Type="http://schemas.openxmlformats.org/officeDocument/2006/relationships/customXml" Target="../ink/ink2362.xml"/></Relationships>
</file>

<file path=ppt/slides/_rels/slide7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159.png"/><Relationship Id="rId170" Type="http://schemas.openxmlformats.org/officeDocument/2006/relationships/customXml" Target="../ink/ink2540.xml"/><Relationship Id="rId268" Type="http://schemas.openxmlformats.org/officeDocument/2006/relationships/customXml" Target="../ink/ink2589.xml"/><Relationship Id="rId475" Type="http://schemas.openxmlformats.org/officeDocument/2006/relationships/image" Target="../media/image1626.png"/><Relationship Id="rId682" Type="http://schemas.openxmlformats.org/officeDocument/2006/relationships/image" Target="../media/image1729.png"/><Relationship Id="rId128" Type="http://schemas.openxmlformats.org/officeDocument/2006/relationships/customXml" Target="../ink/ink2519.xml"/><Relationship Id="rId335" Type="http://schemas.openxmlformats.org/officeDocument/2006/relationships/image" Target="../media/image1557.png"/><Relationship Id="rId542" Type="http://schemas.openxmlformats.org/officeDocument/2006/relationships/customXml" Target="../ink/ink2726.xml"/><Relationship Id="rId987" Type="http://schemas.openxmlformats.org/officeDocument/2006/relationships/image" Target="../media/image1985.png"/><Relationship Id="rId402" Type="http://schemas.openxmlformats.org/officeDocument/2006/relationships/customXml" Target="../ink/ink2656.xml"/><Relationship Id="rId847" Type="http://schemas.openxmlformats.org/officeDocument/2006/relationships/customXml" Target="../ink/ink2879.xml"/><Relationship Id="rId1032" Type="http://schemas.openxmlformats.org/officeDocument/2006/relationships/customXml" Target="../ink/ink2972.xml"/><Relationship Id="rId707" Type="http://schemas.openxmlformats.org/officeDocument/2006/relationships/customXml" Target="../ink/ink2809.xml"/><Relationship Id="rId914" Type="http://schemas.openxmlformats.org/officeDocument/2006/relationships/customXml" Target="../ink/ink2913.xml"/><Relationship Id="rId43" Type="http://schemas.openxmlformats.org/officeDocument/2006/relationships/image" Target="../media/image1170.png"/><Relationship Id="rId192" Type="http://schemas.openxmlformats.org/officeDocument/2006/relationships/customXml" Target="../ink/ink2551.xml"/><Relationship Id="rId497" Type="http://schemas.openxmlformats.org/officeDocument/2006/relationships/image" Target="../media/image1637.png"/><Relationship Id="rId357" Type="http://schemas.openxmlformats.org/officeDocument/2006/relationships/image" Target="../media/image1568.png"/><Relationship Id="rId217" Type="http://schemas.openxmlformats.org/officeDocument/2006/relationships/image" Target="../media/image1258.png"/><Relationship Id="rId564" Type="http://schemas.openxmlformats.org/officeDocument/2006/relationships/customXml" Target="../ink/ink2737.xml"/><Relationship Id="rId771" Type="http://schemas.openxmlformats.org/officeDocument/2006/relationships/customXml" Target="../ink/ink2841.xml"/><Relationship Id="rId869" Type="http://schemas.openxmlformats.org/officeDocument/2006/relationships/customXml" Target="../ink/ink2890.xml"/><Relationship Id="rId424" Type="http://schemas.openxmlformats.org/officeDocument/2006/relationships/customXml" Target="../ink/ink2667.xml"/><Relationship Id="rId631" Type="http://schemas.openxmlformats.org/officeDocument/2006/relationships/image" Target="../media/image1704.png"/><Relationship Id="rId729" Type="http://schemas.openxmlformats.org/officeDocument/2006/relationships/customXml" Target="../ink/ink2820.xml"/><Relationship Id="rId1054" Type="http://schemas.openxmlformats.org/officeDocument/2006/relationships/customXml" Target="../ink/ink2983.xml"/><Relationship Id="rId936" Type="http://schemas.openxmlformats.org/officeDocument/2006/relationships/customXml" Target="../ink/ink2924.xml"/><Relationship Id="rId65" Type="http://schemas.openxmlformats.org/officeDocument/2006/relationships/image" Target="../media/image1181.png"/><Relationship Id="rId281" Type="http://schemas.openxmlformats.org/officeDocument/2006/relationships/image" Target="../media/image1290.png"/><Relationship Id="rId141" Type="http://schemas.openxmlformats.org/officeDocument/2006/relationships/image" Target="../media/image1220.png"/><Relationship Id="rId379" Type="http://schemas.openxmlformats.org/officeDocument/2006/relationships/image" Target="../media/image1579.png"/><Relationship Id="rId586" Type="http://schemas.openxmlformats.org/officeDocument/2006/relationships/customXml" Target="../ink/ink2748.xml"/><Relationship Id="rId793" Type="http://schemas.openxmlformats.org/officeDocument/2006/relationships/customXml" Target="../ink/ink2852.xml"/><Relationship Id="rId7" Type="http://schemas.openxmlformats.org/officeDocument/2006/relationships/image" Target="../media/image1152.png"/><Relationship Id="rId239" Type="http://schemas.openxmlformats.org/officeDocument/2006/relationships/image" Target="../media/image1269.png"/><Relationship Id="rId446" Type="http://schemas.openxmlformats.org/officeDocument/2006/relationships/customXml" Target="../ink/ink2678.xml"/><Relationship Id="rId653" Type="http://schemas.openxmlformats.org/officeDocument/2006/relationships/image" Target="../media/image1715.png"/><Relationship Id="rId1076" Type="http://schemas.openxmlformats.org/officeDocument/2006/relationships/customXml" Target="../ink/ink2994.xml"/><Relationship Id="rId306" Type="http://schemas.openxmlformats.org/officeDocument/2006/relationships/customXml" Target="../ink/ink2608.xml"/><Relationship Id="rId860" Type="http://schemas.openxmlformats.org/officeDocument/2006/relationships/image" Target="../media/image1816.png"/><Relationship Id="rId958" Type="http://schemas.openxmlformats.org/officeDocument/2006/relationships/customXml" Target="../ink/ink2935.xml"/><Relationship Id="rId87" Type="http://schemas.openxmlformats.org/officeDocument/2006/relationships/image" Target="../media/image1192.png"/><Relationship Id="rId513" Type="http://schemas.openxmlformats.org/officeDocument/2006/relationships/image" Target="../media/image1645.png"/><Relationship Id="rId720" Type="http://schemas.openxmlformats.org/officeDocument/2006/relationships/image" Target="../media/image1748.png"/><Relationship Id="rId818" Type="http://schemas.openxmlformats.org/officeDocument/2006/relationships/image" Target="../media/image1796.png"/><Relationship Id="rId1003" Type="http://schemas.openxmlformats.org/officeDocument/2006/relationships/image" Target="../media/image1993.png"/><Relationship Id="rId14" Type="http://schemas.openxmlformats.org/officeDocument/2006/relationships/customXml" Target="../ink/ink2462.xml"/><Relationship Id="rId98" Type="http://schemas.openxmlformats.org/officeDocument/2006/relationships/customXml" Target="../ink/ink2504.xml"/><Relationship Id="rId163" Type="http://schemas.openxmlformats.org/officeDocument/2006/relationships/image" Target="../media/image1231.png"/><Relationship Id="rId370" Type="http://schemas.openxmlformats.org/officeDocument/2006/relationships/customXml" Target="../ink/ink2640.xml"/><Relationship Id="rId829" Type="http://schemas.openxmlformats.org/officeDocument/2006/relationships/customXml" Target="../ink/ink2870.xml"/><Relationship Id="rId1014" Type="http://schemas.openxmlformats.org/officeDocument/2006/relationships/customXml" Target="../ink/ink2963.xml"/><Relationship Id="rId230" Type="http://schemas.openxmlformats.org/officeDocument/2006/relationships/customXml" Target="../ink/ink2570.xml"/><Relationship Id="rId468" Type="http://schemas.openxmlformats.org/officeDocument/2006/relationships/customXml" Target="../ink/ink2689.xml"/><Relationship Id="rId675" Type="http://schemas.openxmlformats.org/officeDocument/2006/relationships/customXml" Target="../ink/ink2793.xml"/><Relationship Id="rId882" Type="http://schemas.openxmlformats.org/officeDocument/2006/relationships/customXml" Target="../ink/ink2897.xml"/><Relationship Id="rId1098" Type="http://schemas.openxmlformats.org/officeDocument/2006/relationships/customXml" Target="../ink/ink3005.xml"/><Relationship Id="rId25" Type="http://schemas.openxmlformats.org/officeDocument/2006/relationships/image" Target="../media/image1161.png"/><Relationship Id="rId328" Type="http://schemas.openxmlformats.org/officeDocument/2006/relationships/customXml" Target="../ink/ink2619.xml"/><Relationship Id="rId535" Type="http://schemas.openxmlformats.org/officeDocument/2006/relationships/image" Target="../media/image1656.png"/><Relationship Id="rId742" Type="http://schemas.openxmlformats.org/officeDocument/2006/relationships/image" Target="../media/image1759.png"/><Relationship Id="rId174" Type="http://schemas.openxmlformats.org/officeDocument/2006/relationships/customXml" Target="../ink/ink2542.xml"/><Relationship Id="rId381" Type="http://schemas.openxmlformats.org/officeDocument/2006/relationships/image" Target="../media/image1580.png"/><Relationship Id="rId602" Type="http://schemas.openxmlformats.org/officeDocument/2006/relationships/customXml" Target="../ink/ink2756.xml"/><Relationship Id="rId1025" Type="http://schemas.openxmlformats.org/officeDocument/2006/relationships/image" Target="../media/image2004.png"/><Relationship Id="rId241" Type="http://schemas.openxmlformats.org/officeDocument/2006/relationships/image" Target="../media/image1270.png"/><Relationship Id="rId479" Type="http://schemas.openxmlformats.org/officeDocument/2006/relationships/image" Target="../media/image1628.png"/><Relationship Id="rId686" Type="http://schemas.openxmlformats.org/officeDocument/2006/relationships/image" Target="../media/image1731.png"/><Relationship Id="rId893" Type="http://schemas.openxmlformats.org/officeDocument/2006/relationships/image" Target="../media/image1832.png"/><Relationship Id="rId907" Type="http://schemas.openxmlformats.org/officeDocument/2006/relationships/image" Target="../media/image1839.png"/><Relationship Id="rId36" Type="http://schemas.openxmlformats.org/officeDocument/2006/relationships/customXml" Target="../ink/ink2473.xml"/><Relationship Id="rId339" Type="http://schemas.openxmlformats.org/officeDocument/2006/relationships/image" Target="../media/image1559.png"/><Relationship Id="rId546" Type="http://schemas.openxmlformats.org/officeDocument/2006/relationships/customXml" Target="../ink/ink2728.xml"/><Relationship Id="rId753" Type="http://schemas.openxmlformats.org/officeDocument/2006/relationships/customXml" Target="../ink/ink2832.xml"/><Relationship Id="rId101" Type="http://schemas.openxmlformats.org/officeDocument/2006/relationships/image" Target="../media/image1199.png"/><Relationship Id="rId185" Type="http://schemas.openxmlformats.org/officeDocument/2006/relationships/image" Target="../media/image1242.png"/><Relationship Id="rId406" Type="http://schemas.openxmlformats.org/officeDocument/2006/relationships/customXml" Target="../ink/ink2658.xml"/><Relationship Id="rId960" Type="http://schemas.openxmlformats.org/officeDocument/2006/relationships/customXml" Target="../ink/ink2936.xml"/><Relationship Id="rId1036" Type="http://schemas.openxmlformats.org/officeDocument/2006/relationships/customXml" Target="../ink/ink2974.xml"/><Relationship Id="rId392" Type="http://schemas.openxmlformats.org/officeDocument/2006/relationships/customXml" Target="../ink/ink2651.xml"/><Relationship Id="rId613" Type="http://schemas.openxmlformats.org/officeDocument/2006/relationships/image" Target="../media/image1695.png"/><Relationship Id="rId697" Type="http://schemas.openxmlformats.org/officeDocument/2006/relationships/customXml" Target="../ink/ink2804.xml"/><Relationship Id="rId820" Type="http://schemas.openxmlformats.org/officeDocument/2006/relationships/image" Target="../media/image1797.png"/><Relationship Id="rId918" Type="http://schemas.openxmlformats.org/officeDocument/2006/relationships/customXml" Target="../ink/ink2915.xml"/><Relationship Id="rId252" Type="http://schemas.openxmlformats.org/officeDocument/2006/relationships/customXml" Target="../ink/ink2581.xml"/><Relationship Id="rId1103" Type="http://schemas.openxmlformats.org/officeDocument/2006/relationships/image" Target="../media/image2043.png"/><Relationship Id="rId47" Type="http://schemas.openxmlformats.org/officeDocument/2006/relationships/image" Target="../media/image1172.png"/><Relationship Id="rId112" Type="http://schemas.openxmlformats.org/officeDocument/2006/relationships/customXml" Target="../ink/ink2511.xml"/><Relationship Id="rId557" Type="http://schemas.openxmlformats.org/officeDocument/2006/relationships/image" Target="../media/image1667.png"/><Relationship Id="rId764" Type="http://schemas.openxmlformats.org/officeDocument/2006/relationships/image" Target="../media/image1770.png"/><Relationship Id="rId971" Type="http://schemas.openxmlformats.org/officeDocument/2006/relationships/image" Target="../media/image1977.png"/><Relationship Id="rId196" Type="http://schemas.openxmlformats.org/officeDocument/2006/relationships/customXml" Target="../ink/ink2553.xml"/><Relationship Id="rId417" Type="http://schemas.openxmlformats.org/officeDocument/2006/relationships/image" Target="../media/image1598.png"/><Relationship Id="rId624" Type="http://schemas.openxmlformats.org/officeDocument/2006/relationships/customXml" Target="../ink/ink2767.xml"/><Relationship Id="rId831" Type="http://schemas.openxmlformats.org/officeDocument/2006/relationships/customXml" Target="../ink/ink2871.xml"/><Relationship Id="rId1047" Type="http://schemas.openxmlformats.org/officeDocument/2006/relationships/image" Target="../media/image2015.png"/><Relationship Id="rId263" Type="http://schemas.openxmlformats.org/officeDocument/2006/relationships/image" Target="../media/image1281.png"/><Relationship Id="rId470" Type="http://schemas.openxmlformats.org/officeDocument/2006/relationships/customXml" Target="../ink/ink2690.xml"/><Relationship Id="rId929" Type="http://schemas.openxmlformats.org/officeDocument/2006/relationships/image" Target="../media/image1850.png"/><Relationship Id="rId1114" Type="http://schemas.openxmlformats.org/officeDocument/2006/relationships/customXml" Target="../ink/ink3013.xml"/><Relationship Id="rId58" Type="http://schemas.openxmlformats.org/officeDocument/2006/relationships/customXml" Target="../ink/ink2484.xml"/><Relationship Id="rId123" Type="http://schemas.openxmlformats.org/officeDocument/2006/relationships/image" Target="../media/image1211.png"/><Relationship Id="rId330" Type="http://schemas.openxmlformats.org/officeDocument/2006/relationships/customXml" Target="../ink/ink2620.xml"/><Relationship Id="rId568" Type="http://schemas.openxmlformats.org/officeDocument/2006/relationships/customXml" Target="../ink/ink2739.xml"/><Relationship Id="rId775" Type="http://schemas.openxmlformats.org/officeDocument/2006/relationships/customXml" Target="../ink/ink2843.xml"/><Relationship Id="rId982" Type="http://schemas.openxmlformats.org/officeDocument/2006/relationships/customXml" Target="../ink/ink2947.xml"/><Relationship Id="rId428" Type="http://schemas.openxmlformats.org/officeDocument/2006/relationships/customXml" Target="../ink/ink2669.xml"/><Relationship Id="rId635" Type="http://schemas.openxmlformats.org/officeDocument/2006/relationships/image" Target="../media/image1706.png"/><Relationship Id="rId842" Type="http://schemas.openxmlformats.org/officeDocument/2006/relationships/image" Target="../media/image499.png"/><Relationship Id="rId1058" Type="http://schemas.openxmlformats.org/officeDocument/2006/relationships/customXml" Target="../ink/ink2985.xml"/><Relationship Id="rId274" Type="http://schemas.openxmlformats.org/officeDocument/2006/relationships/customXml" Target="../ink/ink2592.xml"/><Relationship Id="rId481" Type="http://schemas.openxmlformats.org/officeDocument/2006/relationships/image" Target="../media/image1629.png"/><Relationship Id="rId702" Type="http://schemas.openxmlformats.org/officeDocument/2006/relationships/image" Target="../media/image1739.png"/><Relationship Id="rId69" Type="http://schemas.openxmlformats.org/officeDocument/2006/relationships/image" Target="../media/image1183.png"/><Relationship Id="rId134" Type="http://schemas.openxmlformats.org/officeDocument/2006/relationships/customXml" Target="../ink/ink2522.xml"/><Relationship Id="rId579" Type="http://schemas.openxmlformats.org/officeDocument/2006/relationships/image" Target="../media/image1678.png"/><Relationship Id="rId786" Type="http://schemas.openxmlformats.org/officeDocument/2006/relationships/image" Target="../media/image1780.png"/><Relationship Id="rId993" Type="http://schemas.openxmlformats.org/officeDocument/2006/relationships/image" Target="../media/image1988.png"/><Relationship Id="rId341" Type="http://schemas.openxmlformats.org/officeDocument/2006/relationships/image" Target="../media/image1560.png"/><Relationship Id="rId439" Type="http://schemas.openxmlformats.org/officeDocument/2006/relationships/image" Target="../media/image1608.png"/><Relationship Id="rId646" Type="http://schemas.openxmlformats.org/officeDocument/2006/relationships/customXml" Target="../ink/ink2778.xml"/><Relationship Id="rId1069" Type="http://schemas.openxmlformats.org/officeDocument/2006/relationships/image" Target="../media/image2026.png"/><Relationship Id="rId201" Type="http://schemas.openxmlformats.org/officeDocument/2006/relationships/image" Target="../media/image1250.png"/><Relationship Id="rId285" Type="http://schemas.openxmlformats.org/officeDocument/2006/relationships/image" Target="../media/image1292.png"/><Relationship Id="rId506" Type="http://schemas.openxmlformats.org/officeDocument/2006/relationships/customXml" Target="../ink/ink2708.xml"/><Relationship Id="rId853" Type="http://schemas.openxmlformats.org/officeDocument/2006/relationships/customXml" Target="../ink/ink2882.xml"/><Relationship Id="rId492" Type="http://schemas.openxmlformats.org/officeDocument/2006/relationships/customXml" Target="../ink/ink2701.xml"/><Relationship Id="rId713" Type="http://schemas.openxmlformats.org/officeDocument/2006/relationships/customXml" Target="../ink/ink2812.xml"/><Relationship Id="rId797" Type="http://schemas.openxmlformats.org/officeDocument/2006/relationships/customXml" Target="../ink/ink2854.xml"/><Relationship Id="rId920" Type="http://schemas.openxmlformats.org/officeDocument/2006/relationships/customXml" Target="../ink/ink2916.xml"/><Relationship Id="rId145" Type="http://schemas.openxmlformats.org/officeDocument/2006/relationships/image" Target="../media/image1222.png"/><Relationship Id="rId352" Type="http://schemas.openxmlformats.org/officeDocument/2006/relationships/customXml" Target="../ink/ink2631.xml"/><Relationship Id="rId212" Type="http://schemas.openxmlformats.org/officeDocument/2006/relationships/customXml" Target="../ink/ink2561.xml"/><Relationship Id="rId657" Type="http://schemas.openxmlformats.org/officeDocument/2006/relationships/image" Target="../media/image1717.png"/><Relationship Id="rId864" Type="http://schemas.openxmlformats.org/officeDocument/2006/relationships/image" Target="../media/image1818.png"/><Relationship Id="rId296" Type="http://schemas.openxmlformats.org/officeDocument/2006/relationships/customXml" Target="../ink/ink2603.xml"/><Relationship Id="rId517" Type="http://schemas.openxmlformats.org/officeDocument/2006/relationships/image" Target="../media/image1647.png"/><Relationship Id="rId724" Type="http://schemas.openxmlformats.org/officeDocument/2006/relationships/image" Target="../media/image1750.png"/><Relationship Id="rId931" Type="http://schemas.openxmlformats.org/officeDocument/2006/relationships/image" Target="../media/image1851.png"/><Relationship Id="rId60" Type="http://schemas.openxmlformats.org/officeDocument/2006/relationships/customXml" Target="../ink/ink2485.xml"/><Relationship Id="rId156" Type="http://schemas.openxmlformats.org/officeDocument/2006/relationships/customXml" Target="../ink/ink2533.xml"/><Relationship Id="rId363" Type="http://schemas.openxmlformats.org/officeDocument/2006/relationships/image" Target="../media/image1571.png"/><Relationship Id="rId570" Type="http://schemas.openxmlformats.org/officeDocument/2006/relationships/customXml" Target="../ink/ink2740.xml"/><Relationship Id="rId1007" Type="http://schemas.openxmlformats.org/officeDocument/2006/relationships/image" Target="../media/image1995.png"/><Relationship Id="rId223" Type="http://schemas.openxmlformats.org/officeDocument/2006/relationships/image" Target="../media/image1261.png"/><Relationship Id="rId430" Type="http://schemas.openxmlformats.org/officeDocument/2006/relationships/customXml" Target="../ink/ink2670.xml"/><Relationship Id="rId668" Type="http://schemas.openxmlformats.org/officeDocument/2006/relationships/image" Target="../media/image1722.png"/><Relationship Id="rId875" Type="http://schemas.openxmlformats.org/officeDocument/2006/relationships/customXml" Target="../ink/ink2893.xml"/><Relationship Id="rId1060" Type="http://schemas.openxmlformats.org/officeDocument/2006/relationships/customXml" Target="../ink/ink2986.xml"/><Relationship Id="rId18" Type="http://schemas.openxmlformats.org/officeDocument/2006/relationships/customXml" Target="../ink/ink2464.xml"/><Relationship Id="rId528" Type="http://schemas.openxmlformats.org/officeDocument/2006/relationships/customXml" Target="../ink/ink2719.xml"/><Relationship Id="rId735" Type="http://schemas.openxmlformats.org/officeDocument/2006/relationships/customXml" Target="../ink/ink2823.xml"/><Relationship Id="rId942" Type="http://schemas.openxmlformats.org/officeDocument/2006/relationships/customXml" Target="../ink/ink2927.xml"/><Relationship Id="rId167" Type="http://schemas.openxmlformats.org/officeDocument/2006/relationships/image" Target="../media/image1233.png"/><Relationship Id="rId374" Type="http://schemas.openxmlformats.org/officeDocument/2006/relationships/customXml" Target="../ink/ink2642.xml"/><Relationship Id="rId581" Type="http://schemas.openxmlformats.org/officeDocument/2006/relationships/image" Target="../media/image1679.png"/><Relationship Id="rId1018" Type="http://schemas.openxmlformats.org/officeDocument/2006/relationships/customXml" Target="../ink/ink2965.xml"/><Relationship Id="rId71" Type="http://schemas.openxmlformats.org/officeDocument/2006/relationships/image" Target="../media/image1184.png"/><Relationship Id="rId234" Type="http://schemas.openxmlformats.org/officeDocument/2006/relationships/customXml" Target="../ink/ink2572.xml"/><Relationship Id="rId679" Type="http://schemas.openxmlformats.org/officeDocument/2006/relationships/customXml" Target="../ink/ink2795.xml"/><Relationship Id="rId802" Type="http://schemas.openxmlformats.org/officeDocument/2006/relationships/image" Target="../media/image1788.png"/><Relationship Id="rId886" Type="http://schemas.openxmlformats.org/officeDocument/2006/relationships/customXml" Target="../ink/ink2899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163.png"/><Relationship Id="rId441" Type="http://schemas.openxmlformats.org/officeDocument/2006/relationships/image" Target="../media/image1609.png"/><Relationship Id="rId539" Type="http://schemas.openxmlformats.org/officeDocument/2006/relationships/image" Target="../media/image1658.png"/><Relationship Id="rId746" Type="http://schemas.openxmlformats.org/officeDocument/2006/relationships/image" Target="../media/image1761.png"/><Relationship Id="rId1071" Type="http://schemas.openxmlformats.org/officeDocument/2006/relationships/image" Target="../media/image2027.png"/><Relationship Id="rId178" Type="http://schemas.openxmlformats.org/officeDocument/2006/relationships/customXml" Target="../ink/ink2544.xml"/><Relationship Id="rId301" Type="http://schemas.openxmlformats.org/officeDocument/2006/relationships/image" Target="../media/image1300.png"/><Relationship Id="rId953" Type="http://schemas.openxmlformats.org/officeDocument/2006/relationships/image" Target="../media/image1862.png"/><Relationship Id="rId1029" Type="http://schemas.openxmlformats.org/officeDocument/2006/relationships/image" Target="../media/image2006.png"/><Relationship Id="rId82" Type="http://schemas.openxmlformats.org/officeDocument/2006/relationships/customXml" Target="../ink/ink2496.xml"/><Relationship Id="rId385" Type="http://schemas.openxmlformats.org/officeDocument/2006/relationships/image" Target="../media/image1582.png"/><Relationship Id="rId592" Type="http://schemas.openxmlformats.org/officeDocument/2006/relationships/customXml" Target="../ink/ink2751.xml"/><Relationship Id="rId606" Type="http://schemas.openxmlformats.org/officeDocument/2006/relationships/customXml" Target="../ink/ink2758.xml"/><Relationship Id="rId813" Type="http://schemas.openxmlformats.org/officeDocument/2006/relationships/customXml" Target="../ink/ink2862.xml"/><Relationship Id="rId245" Type="http://schemas.openxmlformats.org/officeDocument/2006/relationships/image" Target="../media/image1272.png"/><Relationship Id="rId452" Type="http://schemas.openxmlformats.org/officeDocument/2006/relationships/customXml" Target="../ink/ink2681.xml"/><Relationship Id="rId897" Type="http://schemas.openxmlformats.org/officeDocument/2006/relationships/image" Target="../media/image1834.png"/><Relationship Id="rId1082" Type="http://schemas.openxmlformats.org/officeDocument/2006/relationships/customXml" Target="../ink/ink2997.xml"/><Relationship Id="rId105" Type="http://schemas.openxmlformats.org/officeDocument/2006/relationships/image" Target="../media/image1201.png"/><Relationship Id="rId312" Type="http://schemas.openxmlformats.org/officeDocument/2006/relationships/customXml" Target="../ink/ink2611.xml"/><Relationship Id="rId757" Type="http://schemas.openxmlformats.org/officeDocument/2006/relationships/customXml" Target="../ink/ink2834.xml"/><Relationship Id="rId964" Type="http://schemas.openxmlformats.org/officeDocument/2006/relationships/customXml" Target="../ink/ink2938.xml"/><Relationship Id="rId93" Type="http://schemas.openxmlformats.org/officeDocument/2006/relationships/image" Target="../media/image1195.png"/><Relationship Id="rId189" Type="http://schemas.openxmlformats.org/officeDocument/2006/relationships/image" Target="../media/image1244.png"/><Relationship Id="rId396" Type="http://schemas.openxmlformats.org/officeDocument/2006/relationships/customXml" Target="../ink/ink2653.xml"/><Relationship Id="rId617" Type="http://schemas.openxmlformats.org/officeDocument/2006/relationships/image" Target="../media/image1697.png"/><Relationship Id="rId824" Type="http://schemas.openxmlformats.org/officeDocument/2006/relationships/image" Target="../media/image1799.png"/><Relationship Id="rId256" Type="http://schemas.openxmlformats.org/officeDocument/2006/relationships/customXml" Target="../ink/ink2583.xml"/><Relationship Id="rId463" Type="http://schemas.openxmlformats.org/officeDocument/2006/relationships/image" Target="../media/image1620.png"/><Relationship Id="rId670" Type="http://schemas.openxmlformats.org/officeDocument/2006/relationships/image" Target="../media/image1723.png"/><Relationship Id="rId1093" Type="http://schemas.openxmlformats.org/officeDocument/2006/relationships/image" Target="../media/image2038.png"/><Relationship Id="rId1107" Type="http://schemas.openxmlformats.org/officeDocument/2006/relationships/image" Target="../media/image2045.png"/><Relationship Id="rId116" Type="http://schemas.openxmlformats.org/officeDocument/2006/relationships/customXml" Target="../ink/ink2513.xml"/><Relationship Id="rId323" Type="http://schemas.openxmlformats.org/officeDocument/2006/relationships/image" Target="../media/image1551.png"/><Relationship Id="rId530" Type="http://schemas.openxmlformats.org/officeDocument/2006/relationships/customXml" Target="../ink/ink2720.xml"/><Relationship Id="rId768" Type="http://schemas.openxmlformats.org/officeDocument/2006/relationships/image" Target="../media/image556.png"/><Relationship Id="rId975" Type="http://schemas.openxmlformats.org/officeDocument/2006/relationships/image" Target="../media/image1979.png"/><Relationship Id="rId20" Type="http://schemas.openxmlformats.org/officeDocument/2006/relationships/customXml" Target="../ink/ink2465.xml"/><Relationship Id="rId628" Type="http://schemas.openxmlformats.org/officeDocument/2006/relationships/customXml" Target="../ink/ink2769.xml"/><Relationship Id="rId835" Type="http://schemas.openxmlformats.org/officeDocument/2006/relationships/customXml" Target="../ink/ink2873.xml"/><Relationship Id="rId267" Type="http://schemas.openxmlformats.org/officeDocument/2006/relationships/image" Target="../media/image1283.png"/><Relationship Id="rId474" Type="http://schemas.openxmlformats.org/officeDocument/2006/relationships/customXml" Target="../ink/ink2692.xml"/><Relationship Id="rId1020" Type="http://schemas.openxmlformats.org/officeDocument/2006/relationships/customXml" Target="../ink/ink2966.xml"/><Relationship Id="rId127" Type="http://schemas.openxmlformats.org/officeDocument/2006/relationships/image" Target="../media/image1213.png"/><Relationship Id="rId681" Type="http://schemas.openxmlformats.org/officeDocument/2006/relationships/customXml" Target="../ink/ink2796.xml"/><Relationship Id="rId779" Type="http://schemas.openxmlformats.org/officeDocument/2006/relationships/customXml" Target="../ink/ink2845.xml"/><Relationship Id="rId902" Type="http://schemas.openxmlformats.org/officeDocument/2006/relationships/customXml" Target="../ink/ink2907.xml"/><Relationship Id="rId986" Type="http://schemas.openxmlformats.org/officeDocument/2006/relationships/customXml" Target="../ink/ink2949.xml"/><Relationship Id="rId31" Type="http://schemas.openxmlformats.org/officeDocument/2006/relationships/image" Target="../media/image1164.png"/><Relationship Id="rId334" Type="http://schemas.openxmlformats.org/officeDocument/2006/relationships/customXml" Target="../ink/ink2622.xml"/><Relationship Id="rId541" Type="http://schemas.openxmlformats.org/officeDocument/2006/relationships/image" Target="../media/image1659.png"/><Relationship Id="rId639" Type="http://schemas.openxmlformats.org/officeDocument/2006/relationships/image" Target="../media/image1708.png"/><Relationship Id="rId180" Type="http://schemas.openxmlformats.org/officeDocument/2006/relationships/customXml" Target="../ink/ink2545.xml"/><Relationship Id="rId278" Type="http://schemas.openxmlformats.org/officeDocument/2006/relationships/customXml" Target="../ink/ink2594.xml"/><Relationship Id="rId401" Type="http://schemas.openxmlformats.org/officeDocument/2006/relationships/image" Target="../media/image1590.png"/><Relationship Id="rId846" Type="http://schemas.openxmlformats.org/officeDocument/2006/relationships/image" Target="../media/image1809.png"/><Relationship Id="rId1031" Type="http://schemas.openxmlformats.org/officeDocument/2006/relationships/image" Target="../media/image2007.png"/><Relationship Id="rId485" Type="http://schemas.openxmlformats.org/officeDocument/2006/relationships/image" Target="../media/image1631.png"/><Relationship Id="rId692" Type="http://schemas.openxmlformats.org/officeDocument/2006/relationships/image" Target="../media/image1734.png"/><Relationship Id="rId706" Type="http://schemas.openxmlformats.org/officeDocument/2006/relationships/image" Target="../media/image1741.png"/><Relationship Id="rId913" Type="http://schemas.openxmlformats.org/officeDocument/2006/relationships/image" Target="../media/image1842.png"/><Relationship Id="rId42" Type="http://schemas.openxmlformats.org/officeDocument/2006/relationships/customXml" Target="../ink/ink2476.xml"/><Relationship Id="rId138" Type="http://schemas.openxmlformats.org/officeDocument/2006/relationships/customXml" Target="../ink/ink2524.xml"/><Relationship Id="rId345" Type="http://schemas.openxmlformats.org/officeDocument/2006/relationships/image" Target="../media/image1562.png"/><Relationship Id="rId552" Type="http://schemas.openxmlformats.org/officeDocument/2006/relationships/customXml" Target="../ink/ink2731.xml"/><Relationship Id="rId997" Type="http://schemas.openxmlformats.org/officeDocument/2006/relationships/image" Target="../media/image1990.png"/><Relationship Id="rId191" Type="http://schemas.openxmlformats.org/officeDocument/2006/relationships/image" Target="../media/image1245.png"/><Relationship Id="rId205" Type="http://schemas.openxmlformats.org/officeDocument/2006/relationships/image" Target="../media/image1252.png"/><Relationship Id="rId412" Type="http://schemas.openxmlformats.org/officeDocument/2006/relationships/customXml" Target="../ink/ink2661.xml"/><Relationship Id="rId857" Type="http://schemas.openxmlformats.org/officeDocument/2006/relationships/customXml" Target="../ink/ink2884.xml"/><Relationship Id="rId1042" Type="http://schemas.openxmlformats.org/officeDocument/2006/relationships/customXml" Target="../ink/ink2977.xml"/><Relationship Id="rId289" Type="http://schemas.openxmlformats.org/officeDocument/2006/relationships/image" Target="../media/image1294.png"/><Relationship Id="rId496" Type="http://schemas.openxmlformats.org/officeDocument/2006/relationships/customXml" Target="../ink/ink2703.xml"/><Relationship Id="rId717" Type="http://schemas.openxmlformats.org/officeDocument/2006/relationships/customXml" Target="../ink/ink2814.xml"/><Relationship Id="rId924" Type="http://schemas.openxmlformats.org/officeDocument/2006/relationships/customXml" Target="../ink/ink2918.xml"/><Relationship Id="rId53" Type="http://schemas.openxmlformats.org/officeDocument/2006/relationships/image" Target="../media/image1175.png"/><Relationship Id="rId149" Type="http://schemas.openxmlformats.org/officeDocument/2006/relationships/image" Target="../media/image1224.png"/><Relationship Id="rId356" Type="http://schemas.openxmlformats.org/officeDocument/2006/relationships/customXml" Target="../ink/ink2633.xml"/><Relationship Id="rId563" Type="http://schemas.openxmlformats.org/officeDocument/2006/relationships/image" Target="../media/image1670.png"/><Relationship Id="rId770" Type="http://schemas.openxmlformats.org/officeDocument/2006/relationships/image" Target="../media/image1772.png"/><Relationship Id="rId216" Type="http://schemas.openxmlformats.org/officeDocument/2006/relationships/customXml" Target="../ink/ink2563.xml"/><Relationship Id="rId423" Type="http://schemas.openxmlformats.org/officeDocument/2006/relationships/image" Target="../media/image1601.png"/><Relationship Id="rId868" Type="http://schemas.openxmlformats.org/officeDocument/2006/relationships/image" Target="../media/image1820.png"/><Relationship Id="rId1053" Type="http://schemas.openxmlformats.org/officeDocument/2006/relationships/image" Target="../media/image2018.png"/><Relationship Id="rId630" Type="http://schemas.openxmlformats.org/officeDocument/2006/relationships/customXml" Target="../ink/ink2770.xml"/><Relationship Id="rId728" Type="http://schemas.openxmlformats.org/officeDocument/2006/relationships/image" Target="../media/image1752.png"/><Relationship Id="rId935" Type="http://schemas.openxmlformats.org/officeDocument/2006/relationships/image" Target="../media/image1853.png"/><Relationship Id="rId64" Type="http://schemas.openxmlformats.org/officeDocument/2006/relationships/customXml" Target="../ink/ink2487.xml"/><Relationship Id="rId367" Type="http://schemas.openxmlformats.org/officeDocument/2006/relationships/image" Target="../media/image1573.png"/><Relationship Id="rId574" Type="http://schemas.openxmlformats.org/officeDocument/2006/relationships/customXml" Target="../ink/ink2742.xml"/><Relationship Id="rId227" Type="http://schemas.openxmlformats.org/officeDocument/2006/relationships/image" Target="../media/image1263.png"/><Relationship Id="rId781" Type="http://schemas.openxmlformats.org/officeDocument/2006/relationships/customXml" Target="../ink/ink2846.xml"/><Relationship Id="rId879" Type="http://schemas.openxmlformats.org/officeDocument/2006/relationships/customXml" Target="../ink/ink2895.xml"/><Relationship Id="rId434" Type="http://schemas.openxmlformats.org/officeDocument/2006/relationships/customXml" Target="../ink/ink2672.xml"/><Relationship Id="rId641" Type="http://schemas.openxmlformats.org/officeDocument/2006/relationships/image" Target="../media/image1709.png"/><Relationship Id="rId739" Type="http://schemas.openxmlformats.org/officeDocument/2006/relationships/customXml" Target="../ink/ink2825.xml"/><Relationship Id="rId1064" Type="http://schemas.openxmlformats.org/officeDocument/2006/relationships/customXml" Target="../ink/ink2988.xml"/><Relationship Id="rId280" Type="http://schemas.openxmlformats.org/officeDocument/2006/relationships/customXml" Target="../ink/ink2595.xml"/><Relationship Id="rId501" Type="http://schemas.openxmlformats.org/officeDocument/2006/relationships/image" Target="../media/image1639.png"/><Relationship Id="rId946" Type="http://schemas.openxmlformats.org/officeDocument/2006/relationships/customXml" Target="../ink/ink2929.xml"/><Relationship Id="rId75" Type="http://schemas.openxmlformats.org/officeDocument/2006/relationships/image" Target="../media/image1186.png"/><Relationship Id="rId140" Type="http://schemas.openxmlformats.org/officeDocument/2006/relationships/customXml" Target="../ink/ink2525.xml"/><Relationship Id="rId378" Type="http://schemas.openxmlformats.org/officeDocument/2006/relationships/customXml" Target="../ink/ink2644.xml"/><Relationship Id="rId585" Type="http://schemas.openxmlformats.org/officeDocument/2006/relationships/image" Target="../media/image1681.png"/><Relationship Id="rId792" Type="http://schemas.openxmlformats.org/officeDocument/2006/relationships/image" Target="../media/image1783.png"/><Relationship Id="rId806" Type="http://schemas.openxmlformats.org/officeDocument/2006/relationships/image" Target="../media/image1790.png"/><Relationship Id="rId6" Type="http://schemas.openxmlformats.org/officeDocument/2006/relationships/customXml" Target="../ink/ink2458.xml"/><Relationship Id="rId238" Type="http://schemas.openxmlformats.org/officeDocument/2006/relationships/customXml" Target="../ink/ink2574.xml"/><Relationship Id="rId445" Type="http://schemas.openxmlformats.org/officeDocument/2006/relationships/image" Target="../media/image1611.png"/><Relationship Id="rId652" Type="http://schemas.openxmlformats.org/officeDocument/2006/relationships/customXml" Target="../ink/ink2781.xml"/><Relationship Id="rId1075" Type="http://schemas.openxmlformats.org/officeDocument/2006/relationships/image" Target="../media/image2029.png"/><Relationship Id="rId291" Type="http://schemas.openxmlformats.org/officeDocument/2006/relationships/image" Target="../media/image1295.png"/><Relationship Id="rId305" Type="http://schemas.openxmlformats.org/officeDocument/2006/relationships/image" Target="../media/image1542.png"/><Relationship Id="rId512" Type="http://schemas.openxmlformats.org/officeDocument/2006/relationships/customXml" Target="../ink/ink2711.xml"/><Relationship Id="rId957" Type="http://schemas.openxmlformats.org/officeDocument/2006/relationships/image" Target="../media/image1864.png"/><Relationship Id="rId86" Type="http://schemas.openxmlformats.org/officeDocument/2006/relationships/customXml" Target="../ink/ink2498.xml"/><Relationship Id="rId151" Type="http://schemas.openxmlformats.org/officeDocument/2006/relationships/image" Target="../media/image1225.png"/><Relationship Id="rId389" Type="http://schemas.openxmlformats.org/officeDocument/2006/relationships/image" Target="../media/image1584.png"/><Relationship Id="rId596" Type="http://schemas.openxmlformats.org/officeDocument/2006/relationships/customXml" Target="../ink/ink2753.xml"/><Relationship Id="rId817" Type="http://schemas.openxmlformats.org/officeDocument/2006/relationships/customXml" Target="../ink/ink2864.xml"/><Relationship Id="rId1002" Type="http://schemas.openxmlformats.org/officeDocument/2006/relationships/customXml" Target="../ink/ink2957.xml"/><Relationship Id="rId249" Type="http://schemas.openxmlformats.org/officeDocument/2006/relationships/image" Target="../media/image1274.png"/><Relationship Id="rId456" Type="http://schemas.openxmlformats.org/officeDocument/2006/relationships/customXml" Target="../ink/ink2683.xml"/><Relationship Id="rId663" Type="http://schemas.openxmlformats.org/officeDocument/2006/relationships/image" Target="../media/image1720.png"/><Relationship Id="rId870" Type="http://schemas.openxmlformats.org/officeDocument/2006/relationships/image" Target="../media/image1821.png"/><Relationship Id="rId1086" Type="http://schemas.openxmlformats.org/officeDocument/2006/relationships/customXml" Target="../ink/ink2999.xml"/><Relationship Id="rId13" Type="http://schemas.openxmlformats.org/officeDocument/2006/relationships/image" Target="../media/image1155.png"/><Relationship Id="rId109" Type="http://schemas.openxmlformats.org/officeDocument/2006/relationships/image" Target="../media/image1204.png"/><Relationship Id="rId316" Type="http://schemas.openxmlformats.org/officeDocument/2006/relationships/customXml" Target="../ink/ink2613.xml"/><Relationship Id="rId523" Type="http://schemas.openxmlformats.org/officeDocument/2006/relationships/image" Target="../media/image1650.png"/><Relationship Id="rId968" Type="http://schemas.openxmlformats.org/officeDocument/2006/relationships/customXml" Target="../ink/ink2940.xml"/><Relationship Id="rId97" Type="http://schemas.openxmlformats.org/officeDocument/2006/relationships/image" Target="../media/image1197.png"/><Relationship Id="rId730" Type="http://schemas.openxmlformats.org/officeDocument/2006/relationships/image" Target="../media/image1753.png"/><Relationship Id="rId828" Type="http://schemas.openxmlformats.org/officeDocument/2006/relationships/image" Target="../media/image1801.png"/><Relationship Id="rId1013" Type="http://schemas.openxmlformats.org/officeDocument/2006/relationships/image" Target="../media/image1998.png"/><Relationship Id="rId162" Type="http://schemas.openxmlformats.org/officeDocument/2006/relationships/customXml" Target="../ink/ink2536.xml"/><Relationship Id="rId467" Type="http://schemas.openxmlformats.org/officeDocument/2006/relationships/image" Target="../media/image1622.png"/><Relationship Id="rId1097" Type="http://schemas.openxmlformats.org/officeDocument/2006/relationships/image" Target="../media/image2040.png"/><Relationship Id="rId674" Type="http://schemas.openxmlformats.org/officeDocument/2006/relationships/image" Target="../media/image1725.png"/><Relationship Id="rId881" Type="http://schemas.openxmlformats.org/officeDocument/2006/relationships/image" Target="../media/image1826.png"/><Relationship Id="rId979" Type="http://schemas.openxmlformats.org/officeDocument/2006/relationships/image" Target="../media/image1981.png"/><Relationship Id="rId24" Type="http://schemas.openxmlformats.org/officeDocument/2006/relationships/customXml" Target="../ink/ink2467.xml"/><Relationship Id="rId327" Type="http://schemas.openxmlformats.org/officeDocument/2006/relationships/image" Target="../media/image1553.png"/><Relationship Id="rId534" Type="http://schemas.openxmlformats.org/officeDocument/2006/relationships/customXml" Target="../ink/ink2722.xml"/><Relationship Id="rId741" Type="http://schemas.openxmlformats.org/officeDocument/2006/relationships/customXml" Target="../ink/ink2826.xml"/><Relationship Id="rId839" Type="http://schemas.openxmlformats.org/officeDocument/2006/relationships/customXml" Target="../ink/ink2875.xml"/><Relationship Id="rId173" Type="http://schemas.openxmlformats.org/officeDocument/2006/relationships/image" Target="../media/image1236.png"/><Relationship Id="rId380" Type="http://schemas.openxmlformats.org/officeDocument/2006/relationships/customXml" Target="../ink/ink2645.xml"/><Relationship Id="rId601" Type="http://schemas.openxmlformats.org/officeDocument/2006/relationships/image" Target="../media/image1689.png"/><Relationship Id="rId1024" Type="http://schemas.openxmlformats.org/officeDocument/2006/relationships/customXml" Target="../ink/ink2968.xml"/><Relationship Id="rId240" Type="http://schemas.openxmlformats.org/officeDocument/2006/relationships/customXml" Target="../ink/ink2575.xml"/><Relationship Id="rId478" Type="http://schemas.openxmlformats.org/officeDocument/2006/relationships/customXml" Target="../ink/ink2694.xml"/><Relationship Id="rId685" Type="http://schemas.openxmlformats.org/officeDocument/2006/relationships/customXml" Target="../ink/ink2798.xml"/><Relationship Id="rId892" Type="http://schemas.openxmlformats.org/officeDocument/2006/relationships/customXml" Target="../ink/ink2902.xml"/><Relationship Id="rId906" Type="http://schemas.openxmlformats.org/officeDocument/2006/relationships/customXml" Target="../ink/ink2909.xml"/><Relationship Id="rId35" Type="http://schemas.openxmlformats.org/officeDocument/2006/relationships/image" Target="../media/image1166.png"/><Relationship Id="rId100" Type="http://schemas.openxmlformats.org/officeDocument/2006/relationships/customXml" Target="../ink/ink2505.xml"/><Relationship Id="rId338" Type="http://schemas.openxmlformats.org/officeDocument/2006/relationships/customXml" Target="../ink/ink2624.xml"/><Relationship Id="rId545" Type="http://schemas.openxmlformats.org/officeDocument/2006/relationships/image" Target="../media/image1661.png"/><Relationship Id="rId752" Type="http://schemas.openxmlformats.org/officeDocument/2006/relationships/image" Target="../media/image1764.png"/><Relationship Id="rId184" Type="http://schemas.openxmlformats.org/officeDocument/2006/relationships/customXml" Target="../ink/ink2547.xml"/><Relationship Id="rId391" Type="http://schemas.openxmlformats.org/officeDocument/2006/relationships/image" Target="../media/image1585.png"/><Relationship Id="rId405" Type="http://schemas.openxmlformats.org/officeDocument/2006/relationships/image" Target="../media/image1592.png"/><Relationship Id="rId612" Type="http://schemas.openxmlformats.org/officeDocument/2006/relationships/customXml" Target="../ink/ink2761.xml"/><Relationship Id="rId1035" Type="http://schemas.openxmlformats.org/officeDocument/2006/relationships/image" Target="../media/image2009.png"/><Relationship Id="rId251" Type="http://schemas.openxmlformats.org/officeDocument/2006/relationships/image" Target="../media/image1275.png"/><Relationship Id="rId489" Type="http://schemas.openxmlformats.org/officeDocument/2006/relationships/image" Target="../media/image1633.png"/><Relationship Id="rId696" Type="http://schemas.openxmlformats.org/officeDocument/2006/relationships/image" Target="../media/image1736.png"/><Relationship Id="rId917" Type="http://schemas.openxmlformats.org/officeDocument/2006/relationships/image" Target="../media/image1844.png"/><Relationship Id="rId1102" Type="http://schemas.openxmlformats.org/officeDocument/2006/relationships/customXml" Target="../ink/ink3007.xml"/><Relationship Id="rId46" Type="http://schemas.openxmlformats.org/officeDocument/2006/relationships/customXml" Target="../ink/ink2478.xml"/><Relationship Id="rId349" Type="http://schemas.openxmlformats.org/officeDocument/2006/relationships/image" Target="../media/image1564.png"/><Relationship Id="rId556" Type="http://schemas.openxmlformats.org/officeDocument/2006/relationships/customXml" Target="../ink/ink2733.xml"/><Relationship Id="rId763" Type="http://schemas.openxmlformats.org/officeDocument/2006/relationships/customXml" Target="../ink/ink2837.xml"/><Relationship Id="rId111" Type="http://schemas.openxmlformats.org/officeDocument/2006/relationships/image" Target="../media/image1205.png"/><Relationship Id="rId195" Type="http://schemas.openxmlformats.org/officeDocument/2006/relationships/image" Target="../media/image1247.png"/><Relationship Id="rId209" Type="http://schemas.openxmlformats.org/officeDocument/2006/relationships/image" Target="../media/image1254.png"/><Relationship Id="rId416" Type="http://schemas.openxmlformats.org/officeDocument/2006/relationships/customXml" Target="../ink/ink2663.xml"/><Relationship Id="rId970" Type="http://schemas.openxmlformats.org/officeDocument/2006/relationships/customXml" Target="../ink/ink2941.xml"/><Relationship Id="rId1046" Type="http://schemas.openxmlformats.org/officeDocument/2006/relationships/customXml" Target="../ink/ink2979.xml"/><Relationship Id="rId623" Type="http://schemas.openxmlformats.org/officeDocument/2006/relationships/image" Target="../media/image1700.png"/><Relationship Id="rId830" Type="http://schemas.openxmlformats.org/officeDocument/2006/relationships/image" Target="../media/image1802.png"/><Relationship Id="rId928" Type="http://schemas.openxmlformats.org/officeDocument/2006/relationships/customXml" Target="../ink/ink2920.xml"/><Relationship Id="rId57" Type="http://schemas.openxmlformats.org/officeDocument/2006/relationships/image" Target="../media/image1177.png"/><Relationship Id="rId262" Type="http://schemas.openxmlformats.org/officeDocument/2006/relationships/customXml" Target="../ink/ink2586.xml"/><Relationship Id="rId567" Type="http://schemas.openxmlformats.org/officeDocument/2006/relationships/image" Target="../media/image1672.png"/><Relationship Id="rId1113" Type="http://schemas.openxmlformats.org/officeDocument/2006/relationships/image" Target="../media/image2048.png"/><Relationship Id="rId122" Type="http://schemas.openxmlformats.org/officeDocument/2006/relationships/customXml" Target="../ink/ink2516.xml"/><Relationship Id="rId774" Type="http://schemas.openxmlformats.org/officeDocument/2006/relationships/image" Target="../media/image1774.png"/><Relationship Id="rId981" Type="http://schemas.openxmlformats.org/officeDocument/2006/relationships/image" Target="../media/image1982.png"/><Relationship Id="rId1057" Type="http://schemas.openxmlformats.org/officeDocument/2006/relationships/image" Target="../media/image2020.png"/><Relationship Id="rId427" Type="http://schemas.openxmlformats.org/officeDocument/2006/relationships/image" Target="../media/image1603.png"/><Relationship Id="rId634" Type="http://schemas.openxmlformats.org/officeDocument/2006/relationships/customXml" Target="../ink/ink2772.xml"/><Relationship Id="rId841" Type="http://schemas.openxmlformats.org/officeDocument/2006/relationships/customXml" Target="../ink/ink2876.xml"/><Relationship Id="rId273" Type="http://schemas.openxmlformats.org/officeDocument/2006/relationships/image" Target="../media/image1286.png"/><Relationship Id="rId480" Type="http://schemas.openxmlformats.org/officeDocument/2006/relationships/customXml" Target="../ink/ink2695.xml"/><Relationship Id="rId701" Type="http://schemas.openxmlformats.org/officeDocument/2006/relationships/customXml" Target="../ink/ink2806.xml"/><Relationship Id="rId939" Type="http://schemas.openxmlformats.org/officeDocument/2006/relationships/image" Target="../media/image1855.png"/><Relationship Id="rId68" Type="http://schemas.openxmlformats.org/officeDocument/2006/relationships/customXml" Target="../ink/ink2489.xml"/><Relationship Id="rId133" Type="http://schemas.openxmlformats.org/officeDocument/2006/relationships/image" Target="../media/image1216.png"/><Relationship Id="rId340" Type="http://schemas.openxmlformats.org/officeDocument/2006/relationships/customXml" Target="../ink/ink2625.xml"/><Relationship Id="rId578" Type="http://schemas.openxmlformats.org/officeDocument/2006/relationships/customXml" Target="../ink/ink2744.xml"/><Relationship Id="rId785" Type="http://schemas.openxmlformats.org/officeDocument/2006/relationships/customXml" Target="../ink/ink2848.xml"/><Relationship Id="rId992" Type="http://schemas.openxmlformats.org/officeDocument/2006/relationships/customXml" Target="../ink/ink2952.xml"/><Relationship Id="rId200" Type="http://schemas.openxmlformats.org/officeDocument/2006/relationships/customXml" Target="../ink/ink2555.xml"/><Relationship Id="rId438" Type="http://schemas.openxmlformats.org/officeDocument/2006/relationships/customXml" Target="../ink/ink2674.xml"/><Relationship Id="rId645" Type="http://schemas.openxmlformats.org/officeDocument/2006/relationships/image" Target="../media/image1711.png"/><Relationship Id="rId852" Type="http://schemas.openxmlformats.org/officeDocument/2006/relationships/image" Target="../media/image1812.png"/><Relationship Id="rId1068" Type="http://schemas.openxmlformats.org/officeDocument/2006/relationships/customXml" Target="../ink/ink2990.xml"/><Relationship Id="rId284" Type="http://schemas.openxmlformats.org/officeDocument/2006/relationships/customXml" Target="../ink/ink2597.xml"/><Relationship Id="rId491" Type="http://schemas.openxmlformats.org/officeDocument/2006/relationships/image" Target="../media/image1634.png"/><Relationship Id="rId505" Type="http://schemas.openxmlformats.org/officeDocument/2006/relationships/image" Target="../media/image1641.png"/><Relationship Id="rId712" Type="http://schemas.openxmlformats.org/officeDocument/2006/relationships/image" Target="../media/image1744.png"/><Relationship Id="rId79" Type="http://schemas.openxmlformats.org/officeDocument/2006/relationships/image" Target="../media/image1188.png"/><Relationship Id="rId144" Type="http://schemas.openxmlformats.org/officeDocument/2006/relationships/customXml" Target="../ink/ink2527.xml"/><Relationship Id="rId589" Type="http://schemas.openxmlformats.org/officeDocument/2006/relationships/image" Target="../media/image1683.png"/><Relationship Id="rId796" Type="http://schemas.openxmlformats.org/officeDocument/2006/relationships/image" Target="../media/image1785.png"/><Relationship Id="rId351" Type="http://schemas.openxmlformats.org/officeDocument/2006/relationships/image" Target="../media/image1565.png"/><Relationship Id="rId449" Type="http://schemas.openxmlformats.org/officeDocument/2006/relationships/image" Target="../media/image1613.png"/><Relationship Id="rId656" Type="http://schemas.openxmlformats.org/officeDocument/2006/relationships/customXml" Target="../ink/ink2783.xml"/><Relationship Id="rId863" Type="http://schemas.openxmlformats.org/officeDocument/2006/relationships/customXml" Target="../ink/ink2887.xml"/><Relationship Id="rId1079" Type="http://schemas.openxmlformats.org/officeDocument/2006/relationships/image" Target="../media/image2031.png"/><Relationship Id="rId211" Type="http://schemas.openxmlformats.org/officeDocument/2006/relationships/image" Target="../media/image1255.png"/><Relationship Id="rId295" Type="http://schemas.openxmlformats.org/officeDocument/2006/relationships/image" Target="../media/image1297.png"/><Relationship Id="rId309" Type="http://schemas.openxmlformats.org/officeDocument/2006/relationships/image" Target="../media/image1544.png"/><Relationship Id="rId516" Type="http://schemas.openxmlformats.org/officeDocument/2006/relationships/customXml" Target="../ink/ink2713.xml"/><Relationship Id="rId723" Type="http://schemas.openxmlformats.org/officeDocument/2006/relationships/customXml" Target="../ink/ink2817.xml"/><Relationship Id="rId930" Type="http://schemas.openxmlformats.org/officeDocument/2006/relationships/customXml" Target="../ink/ink2921.xml"/><Relationship Id="rId1006" Type="http://schemas.openxmlformats.org/officeDocument/2006/relationships/customXml" Target="../ink/ink2959.xml"/><Relationship Id="rId155" Type="http://schemas.openxmlformats.org/officeDocument/2006/relationships/image" Target="../media/image1227.png"/><Relationship Id="rId362" Type="http://schemas.openxmlformats.org/officeDocument/2006/relationships/customXml" Target="../ink/ink2636.xml"/><Relationship Id="rId222" Type="http://schemas.openxmlformats.org/officeDocument/2006/relationships/customXml" Target="../ink/ink2566.xml"/><Relationship Id="rId667" Type="http://schemas.openxmlformats.org/officeDocument/2006/relationships/customXml" Target="../ink/ink2789.xml"/><Relationship Id="rId874" Type="http://schemas.openxmlformats.org/officeDocument/2006/relationships/image" Target="../media/image1823.png"/><Relationship Id="rId17" Type="http://schemas.openxmlformats.org/officeDocument/2006/relationships/image" Target="../media/image1157.png"/><Relationship Id="rId527" Type="http://schemas.openxmlformats.org/officeDocument/2006/relationships/image" Target="../media/image1652.png"/><Relationship Id="rId734" Type="http://schemas.openxmlformats.org/officeDocument/2006/relationships/image" Target="../media/image1755.png"/><Relationship Id="rId941" Type="http://schemas.openxmlformats.org/officeDocument/2006/relationships/image" Target="../media/image1856.png"/><Relationship Id="rId70" Type="http://schemas.openxmlformats.org/officeDocument/2006/relationships/customXml" Target="../ink/ink2490.xml"/><Relationship Id="rId166" Type="http://schemas.openxmlformats.org/officeDocument/2006/relationships/customXml" Target="../ink/ink2538.xml"/><Relationship Id="rId373" Type="http://schemas.openxmlformats.org/officeDocument/2006/relationships/image" Target="../media/image1576.png"/><Relationship Id="rId580" Type="http://schemas.openxmlformats.org/officeDocument/2006/relationships/customXml" Target="../ink/ink2745.xml"/><Relationship Id="rId801" Type="http://schemas.openxmlformats.org/officeDocument/2006/relationships/customXml" Target="../ink/ink2856.xml"/><Relationship Id="rId1017" Type="http://schemas.openxmlformats.org/officeDocument/2006/relationships/image" Target="../media/image200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66.png"/><Relationship Id="rId440" Type="http://schemas.openxmlformats.org/officeDocument/2006/relationships/customXml" Target="../ink/ink2675.xml"/><Relationship Id="rId678" Type="http://schemas.openxmlformats.org/officeDocument/2006/relationships/image" Target="../media/image1727.png"/><Relationship Id="rId885" Type="http://schemas.openxmlformats.org/officeDocument/2006/relationships/image" Target="../media/image1828.png"/><Relationship Id="rId1070" Type="http://schemas.openxmlformats.org/officeDocument/2006/relationships/customXml" Target="../ink/ink2991.xml"/><Relationship Id="rId28" Type="http://schemas.openxmlformats.org/officeDocument/2006/relationships/customXml" Target="../ink/ink2469.xml"/><Relationship Id="rId300" Type="http://schemas.openxmlformats.org/officeDocument/2006/relationships/customXml" Target="../ink/ink2605.xml"/><Relationship Id="rId538" Type="http://schemas.openxmlformats.org/officeDocument/2006/relationships/customXml" Target="../ink/ink2724.xml"/><Relationship Id="rId745" Type="http://schemas.openxmlformats.org/officeDocument/2006/relationships/customXml" Target="../ink/ink2828.xml"/><Relationship Id="rId952" Type="http://schemas.openxmlformats.org/officeDocument/2006/relationships/customXml" Target="../ink/ink2932.xml"/><Relationship Id="rId81" Type="http://schemas.openxmlformats.org/officeDocument/2006/relationships/image" Target="../media/image1189.png"/><Relationship Id="rId177" Type="http://schemas.openxmlformats.org/officeDocument/2006/relationships/image" Target="../media/image1238.png"/><Relationship Id="rId384" Type="http://schemas.openxmlformats.org/officeDocument/2006/relationships/customXml" Target="../ink/ink2647.xml"/><Relationship Id="rId591" Type="http://schemas.openxmlformats.org/officeDocument/2006/relationships/image" Target="../media/image1684.png"/><Relationship Id="rId605" Type="http://schemas.openxmlformats.org/officeDocument/2006/relationships/image" Target="../media/image1691.png"/><Relationship Id="rId812" Type="http://schemas.openxmlformats.org/officeDocument/2006/relationships/image" Target="../media/image1793.png"/><Relationship Id="rId1028" Type="http://schemas.openxmlformats.org/officeDocument/2006/relationships/customXml" Target="../ink/ink2970.xml"/><Relationship Id="rId244" Type="http://schemas.openxmlformats.org/officeDocument/2006/relationships/customXml" Target="../ink/ink2577.xml"/><Relationship Id="rId689" Type="http://schemas.openxmlformats.org/officeDocument/2006/relationships/customXml" Target="../ink/ink2800.xml"/><Relationship Id="rId896" Type="http://schemas.openxmlformats.org/officeDocument/2006/relationships/customXml" Target="../ink/ink2904.xml"/><Relationship Id="rId1081" Type="http://schemas.openxmlformats.org/officeDocument/2006/relationships/image" Target="../media/image2032.png"/><Relationship Id="rId39" Type="http://schemas.openxmlformats.org/officeDocument/2006/relationships/image" Target="../media/image1168.png"/><Relationship Id="rId451" Type="http://schemas.openxmlformats.org/officeDocument/2006/relationships/image" Target="../media/image1614.png"/><Relationship Id="rId549" Type="http://schemas.openxmlformats.org/officeDocument/2006/relationships/image" Target="../media/image1663.png"/><Relationship Id="rId756" Type="http://schemas.openxmlformats.org/officeDocument/2006/relationships/image" Target="../media/image1766.png"/><Relationship Id="rId104" Type="http://schemas.openxmlformats.org/officeDocument/2006/relationships/customXml" Target="../ink/ink2507.xml"/><Relationship Id="rId188" Type="http://schemas.openxmlformats.org/officeDocument/2006/relationships/customXml" Target="../ink/ink2549.xml"/><Relationship Id="rId311" Type="http://schemas.openxmlformats.org/officeDocument/2006/relationships/image" Target="../media/image1545.png"/><Relationship Id="rId395" Type="http://schemas.openxmlformats.org/officeDocument/2006/relationships/image" Target="../media/image1587.png"/><Relationship Id="rId409" Type="http://schemas.openxmlformats.org/officeDocument/2006/relationships/image" Target="../media/image1594.png"/><Relationship Id="rId963" Type="http://schemas.openxmlformats.org/officeDocument/2006/relationships/image" Target="../media/image1973.png"/><Relationship Id="rId1039" Type="http://schemas.openxmlformats.org/officeDocument/2006/relationships/image" Target="../media/image2011.png"/><Relationship Id="rId92" Type="http://schemas.openxmlformats.org/officeDocument/2006/relationships/customXml" Target="../ink/ink2501.xml"/><Relationship Id="rId616" Type="http://schemas.openxmlformats.org/officeDocument/2006/relationships/customXml" Target="../ink/ink2763.xml"/><Relationship Id="rId823" Type="http://schemas.openxmlformats.org/officeDocument/2006/relationships/customXml" Target="../ink/ink2867.xml"/><Relationship Id="rId255" Type="http://schemas.openxmlformats.org/officeDocument/2006/relationships/image" Target="../media/image1277.png"/><Relationship Id="rId462" Type="http://schemas.openxmlformats.org/officeDocument/2006/relationships/customXml" Target="../ink/ink2686.xml"/><Relationship Id="rId1092" Type="http://schemas.openxmlformats.org/officeDocument/2006/relationships/customXml" Target="../ink/ink3002.xml"/><Relationship Id="rId1106" Type="http://schemas.openxmlformats.org/officeDocument/2006/relationships/customXml" Target="../ink/ink3009.xml"/><Relationship Id="rId115" Type="http://schemas.openxmlformats.org/officeDocument/2006/relationships/image" Target="../media/image1207.png"/><Relationship Id="rId322" Type="http://schemas.openxmlformats.org/officeDocument/2006/relationships/customXml" Target="../ink/ink2616.xml"/><Relationship Id="rId767" Type="http://schemas.openxmlformats.org/officeDocument/2006/relationships/customXml" Target="../ink/ink2839.xml"/><Relationship Id="rId974" Type="http://schemas.openxmlformats.org/officeDocument/2006/relationships/customXml" Target="../ink/ink2943.xml"/><Relationship Id="rId199" Type="http://schemas.openxmlformats.org/officeDocument/2006/relationships/image" Target="../media/image1249.png"/><Relationship Id="rId627" Type="http://schemas.openxmlformats.org/officeDocument/2006/relationships/image" Target="../media/image1702.png"/><Relationship Id="rId834" Type="http://schemas.openxmlformats.org/officeDocument/2006/relationships/image" Target="../media/image1804.png"/><Relationship Id="rId266" Type="http://schemas.openxmlformats.org/officeDocument/2006/relationships/customXml" Target="../ink/ink2588.xml"/><Relationship Id="rId473" Type="http://schemas.openxmlformats.org/officeDocument/2006/relationships/image" Target="../media/image1625.png"/><Relationship Id="rId680" Type="http://schemas.openxmlformats.org/officeDocument/2006/relationships/image" Target="../media/image1728.png"/><Relationship Id="rId901" Type="http://schemas.openxmlformats.org/officeDocument/2006/relationships/image" Target="../media/image1836.png"/><Relationship Id="rId1117" Type="http://schemas.openxmlformats.org/officeDocument/2006/relationships/image" Target="../media/image2050.png"/><Relationship Id="rId30" Type="http://schemas.openxmlformats.org/officeDocument/2006/relationships/customXml" Target="../ink/ink2470.xml"/><Relationship Id="rId126" Type="http://schemas.openxmlformats.org/officeDocument/2006/relationships/customXml" Target="../ink/ink2518.xml"/><Relationship Id="rId333" Type="http://schemas.openxmlformats.org/officeDocument/2006/relationships/image" Target="../media/image1556.png"/><Relationship Id="rId540" Type="http://schemas.openxmlformats.org/officeDocument/2006/relationships/customXml" Target="../ink/ink2725.xml"/><Relationship Id="rId778" Type="http://schemas.openxmlformats.org/officeDocument/2006/relationships/image" Target="../media/image1776.png"/><Relationship Id="rId985" Type="http://schemas.openxmlformats.org/officeDocument/2006/relationships/image" Target="../media/image1984.png"/><Relationship Id="rId638" Type="http://schemas.openxmlformats.org/officeDocument/2006/relationships/customXml" Target="../ink/ink2774.xml"/><Relationship Id="rId845" Type="http://schemas.openxmlformats.org/officeDocument/2006/relationships/customXml" Target="../ink/ink2878.xml"/><Relationship Id="rId1030" Type="http://schemas.openxmlformats.org/officeDocument/2006/relationships/customXml" Target="../ink/ink2971.xml"/><Relationship Id="rId277" Type="http://schemas.openxmlformats.org/officeDocument/2006/relationships/image" Target="../media/image1288.png"/><Relationship Id="rId400" Type="http://schemas.openxmlformats.org/officeDocument/2006/relationships/customXml" Target="../ink/ink2655.xml"/><Relationship Id="rId484" Type="http://schemas.openxmlformats.org/officeDocument/2006/relationships/customXml" Target="../ink/ink2697.xml"/><Relationship Id="rId705" Type="http://schemas.openxmlformats.org/officeDocument/2006/relationships/customXml" Target="../ink/ink2808.xml"/><Relationship Id="rId137" Type="http://schemas.openxmlformats.org/officeDocument/2006/relationships/image" Target="../media/image1218.png"/><Relationship Id="rId344" Type="http://schemas.openxmlformats.org/officeDocument/2006/relationships/customXml" Target="../ink/ink2627.xml"/><Relationship Id="rId691" Type="http://schemas.openxmlformats.org/officeDocument/2006/relationships/customXml" Target="../ink/ink2801.xml"/><Relationship Id="rId789" Type="http://schemas.openxmlformats.org/officeDocument/2006/relationships/customXml" Target="../ink/ink2850.xml"/><Relationship Id="rId912" Type="http://schemas.openxmlformats.org/officeDocument/2006/relationships/customXml" Target="../ink/ink2912.xml"/><Relationship Id="rId996" Type="http://schemas.openxmlformats.org/officeDocument/2006/relationships/customXml" Target="../ink/ink2954.xml"/><Relationship Id="rId41" Type="http://schemas.openxmlformats.org/officeDocument/2006/relationships/image" Target="../media/image1169.png"/><Relationship Id="rId551" Type="http://schemas.openxmlformats.org/officeDocument/2006/relationships/image" Target="../media/image1664.png"/><Relationship Id="rId649" Type="http://schemas.openxmlformats.org/officeDocument/2006/relationships/image" Target="../media/image1713.png"/><Relationship Id="rId856" Type="http://schemas.openxmlformats.org/officeDocument/2006/relationships/image" Target="../media/image1814.png"/><Relationship Id="rId190" Type="http://schemas.openxmlformats.org/officeDocument/2006/relationships/customXml" Target="../ink/ink2550.xml"/><Relationship Id="rId204" Type="http://schemas.openxmlformats.org/officeDocument/2006/relationships/customXml" Target="../ink/ink2557.xml"/><Relationship Id="rId288" Type="http://schemas.openxmlformats.org/officeDocument/2006/relationships/customXml" Target="../ink/ink2599.xml"/><Relationship Id="rId411" Type="http://schemas.openxmlformats.org/officeDocument/2006/relationships/image" Target="../media/image1595.png"/><Relationship Id="rId509" Type="http://schemas.openxmlformats.org/officeDocument/2006/relationships/image" Target="../media/image1643.png"/><Relationship Id="rId1041" Type="http://schemas.openxmlformats.org/officeDocument/2006/relationships/image" Target="../media/image2012.png"/><Relationship Id="rId495" Type="http://schemas.openxmlformats.org/officeDocument/2006/relationships/image" Target="../media/image1636.png"/><Relationship Id="rId716" Type="http://schemas.openxmlformats.org/officeDocument/2006/relationships/image" Target="../media/image1746.png"/><Relationship Id="rId923" Type="http://schemas.openxmlformats.org/officeDocument/2006/relationships/image" Target="../media/image1847.png"/><Relationship Id="rId52" Type="http://schemas.openxmlformats.org/officeDocument/2006/relationships/customXml" Target="../ink/ink2481.xml"/><Relationship Id="rId148" Type="http://schemas.openxmlformats.org/officeDocument/2006/relationships/customXml" Target="../ink/ink2529.xml"/><Relationship Id="rId355" Type="http://schemas.openxmlformats.org/officeDocument/2006/relationships/image" Target="../media/image1567.png"/><Relationship Id="rId562" Type="http://schemas.openxmlformats.org/officeDocument/2006/relationships/customXml" Target="../ink/ink2736.xml"/><Relationship Id="rId215" Type="http://schemas.openxmlformats.org/officeDocument/2006/relationships/image" Target="../media/image1257.png"/><Relationship Id="rId422" Type="http://schemas.openxmlformats.org/officeDocument/2006/relationships/customXml" Target="../ink/ink2666.xml"/><Relationship Id="rId867" Type="http://schemas.openxmlformats.org/officeDocument/2006/relationships/customXml" Target="../ink/ink2889.xml"/><Relationship Id="rId1052" Type="http://schemas.openxmlformats.org/officeDocument/2006/relationships/customXml" Target="../ink/ink2982.xml"/><Relationship Id="rId299" Type="http://schemas.openxmlformats.org/officeDocument/2006/relationships/image" Target="../media/image1299.png"/><Relationship Id="rId727" Type="http://schemas.openxmlformats.org/officeDocument/2006/relationships/customXml" Target="../ink/ink2819.xml"/><Relationship Id="rId934" Type="http://schemas.openxmlformats.org/officeDocument/2006/relationships/customXml" Target="../ink/ink2923.xml"/><Relationship Id="rId63" Type="http://schemas.openxmlformats.org/officeDocument/2006/relationships/image" Target="../media/image1180.png"/><Relationship Id="rId159" Type="http://schemas.openxmlformats.org/officeDocument/2006/relationships/image" Target="../media/image1229.png"/><Relationship Id="rId366" Type="http://schemas.openxmlformats.org/officeDocument/2006/relationships/customXml" Target="../ink/ink2638.xml"/><Relationship Id="rId573" Type="http://schemas.openxmlformats.org/officeDocument/2006/relationships/image" Target="../media/image1675.png"/><Relationship Id="rId780" Type="http://schemas.openxmlformats.org/officeDocument/2006/relationships/image" Target="../media/image1777.png"/><Relationship Id="rId226" Type="http://schemas.openxmlformats.org/officeDocument/2006/relationships/customXml" Target="../ink/ink2568.xml"/><Relationship Id="rId433" Type="http://schemas.openxmlformats.org/officeDocument/2006/relationships/image" Target="../media/image1605.png"/><Relationship Id="rId878" Type="http://schemas.openxmlformats.org/officeDocument/2006/relationships/image" Target="../media/image1825.png"/><Relationship Id="rId1063" Type="http://schemas.openxmlformats.org/officeDocument/2006/relationships/image" Target="../media/image2023.png"/><Relationship Id="rId640" Type="http://schemas.openxmlformats.org/officeDocument/2006/relationships/customXml" Target="../ink/ink2775.xml"/><Relationship Id="rId738" Type="http://schemas.openxmlformats.org/officeDocument/2006/relationships/image" Target="../media/image1757.png"/><Relationship Id="rId945" Type="http://schemas.openxmlformats.org/officeDocument/2006/relationships/image" Target="../media/image1858.png"/><Relationship Id="rId74" Type="http://schemas.openxmlformats.org/officeDocument/2006/relationships/customXml" Target="../ink/ink2492.xml"/><Relationship Id="rId377" Type="http://schemas.openxmlformats.org/officeDocument/2006/relationships/image" Target="../media/image1578.png"/><Relationship Id="rId500" Type="http://schemas.openxmlformats.org/officeDocument/2006/relationships/customXml" Target="../ink/ink2705.xml"/><Relationship Id="rId584" Type="http://schemas.openxmlformats.org/officeDocument/2006/relationships/customXml" Target="../ink/ink2747.xml"/><Relationship Id="rId805" Type="http://schemas.openxmlformats.org/officeDocument/2006/relationships/customXml" Target="../ink/ink2858.xml"/><Relationship Id="rId5" Type="http://schemas.openxmlformats.org/officeDocument/2006/relationships/image" Target="../media/image1151.png"/><Relationship Id="rId237" Type="http://schemas.openxmlformats.org/officeDocument/2006/relationships/image" Target="../media/image1268.png"/><Relationship Id="rId791" Type="http://schemas.openxmlformats.org/officeDocument/2006/relationships/customXml" Target="../ink/ink2851.xml"/><Relationship Id="rId889" Type="http://schemas.openxmlformats.org/officeDocument/2006/relationships/image" Target="../media/image1830.png"/><Relationship Id="rId1074" Type="http://schemas.openxmlformats.org/officeDocument/2006/relationships/customXml" Target="../ink/ink2993.xml"/><Relationship Id="rId444" Type="http://schemas.openxmlformats.org/officeDocument/2006/relationships/customXml" Target="../ink/ink2677.xml"/><Relationship Id="rId651" Type="http://schemas.openxmlformats.org/officeDocument/2006/relationships/image" Target="../media/image1714.png"/><Relationship Id="rId749" Type="http://schemas.openxmlformats.org/officeDocument/2006/relationships/customXml" Target="../ink/ink2830.xml"/><Relationship Id="rId290" Type="http://schemas.openxmlformats.org/officeDocument/2006/relationships/customXml" Target="../ink/ink2600.xml"/><Relationship Id="rId304" Type="http://schemas.openxmlformats.org/officeDocument/2006/relationships/customXml" Target="../ink/ink2607.xml"/><Relationship Id="rId388" Type="http://schemas.openxmlformats.org/officeDocument/2006/relationships/customXml" Target="../ink/ink2649.xml"/><Relationship Id="rId511" Type="http://schemas.openxmlformats.org/officeDocument/2006/relationships/image" Target="../media/image1644.png"/><Relationship Id="rId609" Type="http://schemas.openxmlformats.org/officeDocument/2006/relationships/image" Target="../media/image1693.png"/><Relationship Id="rId956" Type="http://schemas.openxmlformats.org/officeDocument/2006/relationships/customXml" Target="../ink/ink2934.xml"/><Relationship Id="rId85" Type="http://schemas.openxmlformats.org/officeDocument/2006/relationships/image" Target="../media/image1191.png"/><Relationship Id="rId150" Type="http://schemas.openxmlformats.org/officeDocument/2006/relationships/customXml" Target="../ink/ink2530.xml"/><Relationship Id="rId595" Type="http://schemas.openxmlformats.org/officeDocument/2006/relationships/image" Target="../media/image1686.png"/><Relationship Id="rId816" Type="http://schemas.openxmlformats.org/officeDocument/2006/relationships/image" Target="../media/image1795.png"/><Relationship Id="rId1001" Type="http://schemas.openxmlformats.org/officeDocument/2006/relationships/image" Target="../media/image1992.png"/><Relationship Id="rId248" Type="http://schemas.openxmlformats.org/officeDocument/2006/relationships/customXml" Target="../ink/ink2579.xml"/><Relationship Id="rId455" Type="http://schemas.openxmlformats.org/officeDocument/2006/relationships/image" Target="../media/image1616.png"/><Relationship Id="rId662" Type="http://schemas.openxmlformats.org/officeDocument/2006/relationships/customXml" Target="../ink/ink2786.xml"/><Relationship Id="rId1085" Type="http://schemas.openxmlformats.org/officeDocument/2006/relationships/image" Target="../media/image2034.png"/><Relationship Id="rId12" Type="http://schemas.openxmlformats.org/officeDocument/2006/relationships/customXml" Target="../ink/ink2461.xml"/><Relationship Id="rId108" Type="http://schemas.openxmlformats.org/officeDocument/2006/relationships/customXml" Target="../ink/ink2509.xml"/><Relationship Id="rId315" Type="http://schemas.openxmlformats.org/officeDocument/2006/relationships/image" Target="../media/image1547.png"/><Relationship Id="rId522" Type="http://schemas.openxmlformats.org/officeDocument/2006/relationships/customXml" Target="../ink/ink2716.xml"/><Relationship Id="rId967" Type="http://schemas.openxmlformats.org/officeDocument/2006/relationships/image" Target="../media/image1975.png"/><Relationship Id="rId96" Type="http://schemas.openxmlformats.org/officeDocument/2006/relationships/customXml" Target="../ink/ink2503.xml"/><Relationship Id="rId161" Type="http://schemas.openxmlformats.org/officeDocument/2006/relationships/image" Target="../media/image1230.png"/><Relationship Id="rId399" Type="http://schemas.openxmlformats.org/officeDocument/2006/relationships/image" Target="../media/image1589.png"/><Relationship Id="rId827" Type="http://schemas.openxmlformats.org/officeDocument/2006/relationships/customXml" Target="../ink/ink2869.xml"/><Relationship Id="rId1012" Type="http://schemas.openxmlformats.org/officeDocument/2006/relationships/customXml" Target="../ink/ink2962.xml"/><Relationship Id="rId259" Type="http://schemas.openxmlformats.org/officeDocument/2006/relationships/image" Target="../media/image1279.png"/><Relationship Id="rId466" Type="http://schemas.openxmlformats.org/officeDocument/2006/relationships/customXml" Target="../ink/ink2688.xml"/><Relationship Id="rId673" Type="http://schemas.openxmlformats.org/officeDocument/2006/relationships/customXml" Target="../ink/ink2792.xml"/><Relationship Id="rId880" Type="http://schemas.openxmlformats.org/officeDocument/2006/relationships/customXml" Target="../ink/ink2896.xml"/><Relationship Id="rId1096" Type="http://schemas.openxmlformats.org/officeDocument/2006/relationships/customXml" Target="../ink/ink3004.xml"/><Relationship Id="rId23" Type="http://schemas.openxmlformats.org/officeDocument/2006/relationships/image" Target="../media/image1160.png"/><Relationship Id="rId119" Type="http://schemas.openxmlformats.org/officeDocument/2006/relationships/image" Target="../media/image1209.png"/><Relationship Id="rId326" Type="http://schemas.openxmlformats.org/officeDocument/2006/relationships/customXml" Target="../ink/ink2618.xml"/><Relationship Id="rId533" Type="http://schemas.openxmlformats.org/officeDocument/2006/relationships/image" Target="../media/image1655.png"/><Relationship Id="rId978" Type="http://schemas.openxmlformats.org/officeDocument/2006/relationships/customXml" Target="../ink/ink2945.xml"/><Relationship Id="rId740" Type="http://schemas.openxmlformats.org/officeDocument/2006/relationships/image" Target="../media/image1758.png"/><Relationship Id="rId838" Type="http://schemas.openxmlformats.org/officeDocument/2006/relationships/image" Target="../media/image1806.png"/><Relationship Id="rId1023" Type="http://schemas.openxmlformats.org/officeDocument/2006/relationships/image" Target="../media/image2003.png"/><Relationship Id="rId172" Type="http://schemas.openxmlformats.org/officeDocument/2006/relationships/customXml" Target="../ink/ink2541.xml"/><Relationship Id="rId477" Type="http://schemas.openxmlformats.org/officeDocument/2006/relationships/image" Target="../media/image1627.png"/><Relationship Id="rId600" Type="http://schemas.openxmlformats.org/officeDocument/2006/relationships/customXml" Target="../ink/ink2755.xml"/><Relationship Id="rId684" Type="http://schemas.openxmlformats.org/officeDocument/2006/relationships/image" Target="../media/image1730.png"/><Relationship Id="rId337" Type="http://schemas.openxmlformats.org/officeDocument/2006/relationships/image" Target="../media/image1558.png"/><Relationship Id="rId891" Type="http://schemas.openxmlformats.org/officeDocument/2006/relationships/image" Target="../media/image1831.png"/><Relationship Id="rId905" Type="http://schemas.openxmlformats.org/officeDocument/2006/relationships/image" Target="../media/image1838.png"/><Relationship Id="rId989" Type="http://schemas.openxmlformats.org/officeDocument/2006/relationships/image" Target="../media/image1986.png"/><Relationship Id="rId34" Type="http://schemas.openxmlformats.org/officeDocument/2006/relationships/customXml" Target="../ink/ink2472.xml"/><Relationship Id="rId544" Type="http://schemas.openxmlformats.org/officeDocument/2006/relationships/customXml" Target="../ink/ink2727.xml"/><Relationship Id="rId751" Type="http://schemas.openxmlformats.org/officeDocument/2006/relationships/customXml" Target="../ink/ink2831.xml"/><Relationship Id="rId849" Type="http://schemas.openxmlformats.org/officeDocument/2006/relationships/customXml" Target="../ink/ink2880.xml"/><Relationship Id="rId183" Type="http://schemas.openxmlformats.org/officeDocument/2006/relationships/image" Target="../media/image1241.png"/><Relationship Id="rId390" Type="http://schemas.openxmlformats.org/officeDocument/2006/relationships/customXml" Target="../ink/ink2650.xml"/><Relationship Id="rId404" Type="http://schemas.openxmlformats.org/officeDocument/2006/relationships/customXml" Target="../ink/ink2657.xml"/><Relationship Id="rId611" Type="http://schemas.openxmlformats.org/officeDocument/2006/relationships/image" Target="../media/image1694.png"/><Relationship Id="rId1034" Type="http://schemas.openxmlformats.org/officeDocument/2006/relationships/customXml" Target="../ink/ink2973.xml"/><Relationship Id="rId250" Type="http://schemas.openxmlformats.org/officeDocument/2006/relationships/customXml" Target="../ink/ink2580.xml"/><Relationship Id="rId488" Type="http://schemas.openxmlformats.org/officeDocument/2006/relationships/customXml" Target="../ink/ink2699.xml"/><Relationship Id="rId695" Type="http://schemas.openxmlformats.org/officeDocument/2006/relationships/customXml" Target="../ink/ink2803.xml"/><Relationship Id="rId709" Type="http://schemas.openxmlformats.org/officeDocument/2006/relationships/customXml" Target="../ink/ink2810.xml"/><Relationship Id="rId916" Type="http://schemas.openxmlformats.org/officeDocument/2006/relationships/customXml" Target="../ink/ink2914.xml"/><Relationship Id="rId1101" Type="http://schemas.openxmlformats.org/officeDocument/2006/relationships/image" Target="../media/image2042.png"/><Relationship Id="rId45" Type="http://schemas.openxmlformats.org/officeDocument/2006/relationships/image" Target="../media/image1171.png"/><Relationship Id="rId110" Type="http://schemas.openxmlformats.org/officeDocument/2006/relationships/customXml" Target="../ink/ink2510.xml"/><Relationship Id="rId348" Type="http://schemas.openxmlformats.org/officeDocument/2006/relationships/customXml" Target="../ink/ink2629.xml"/><Relationship Id="rId555" Type="http://schemas.openxmlformats.org/officeDocument/2006/relationships/image" Target="../media/image1666.png"/><Relationship Id="rId762" Type="http://schemas.openxmlformats.org/officeDocument/2006/relationships/image" Target="../media/image1769.png"/><Relationship Id="rId194" Type="http://schemas.openxmlformats.org/officeDocument/2006/relationships/customXml" Target="../ink/ink2552.xml"/><Relationship Id="rId208" Type="http://schemas.openxmlformats.org/officeDocument/2006/relationships/customXml" Target="../ink/ink2559.xml"/><Relationship Id="rId415" Type="http://schemas.openxmlformats.org/officeDocument/2006/relationships/image" Target="../media/image1597.png"/><Relationship Id="rId622" Type="http://schemas.openxmlformats.org/officeDocument/2006/relationships/customXml" Target="../ink/ink2766.xml"/><Relationship Id="rId1045" Type="http://schemas.openxmlformats.org/officeDocument/2006/relationships/image" Target="../media/image2014.png"/><Relationship Id="rId261" Type="http://schemas.openxmlformats.org/officeDocument/2006/relationships/image" Target="../media/image1280.png"/><Relationship Id="rId499" Type="http://schemas.openxmlformats.org/officeDocument/2006/relationships/image" Target="../media/image1638.png"/><Relationship Id="rId927" Type="http://schemas.openxmlformats.org/officeDocument/2006/relationships/image" Target="../media/image1849.png"/><Relationship Id="rId1112" Type="http://schemas.openxmlformats.org/officeDocument/2006/relationships/customXml" Target="../ink/ink3012.xml"/><Relationship Id="rId56" Type="http://schemas.openxmlformats.org/officeDocument/2006/relationships/customXml" Target="../ink/ink2483.xml"/><Relationship Id="rId359" Type="http://schemas.openxmlformats.org/officeDocument/2006/relationships/image" Target="../media/image1569.png"/><Relationship Id="rId566" Type="http://schemas.openxmlformats.org/officeDocument/2006/relationships/customXml" Target="../ink/ink2738.xml"/><Relationship Id="rId773" Type="http://schemas.openxmlformats.org/officeDocument/2006/relationships/customXml" Target="../ink/ink2842.xml"/><Relationship Id="rId121" Type="http://schemas.openxmlformats.org/officeDocument/2006/relationships/image" Target="../media/image1210.png"/><Relationship Id="rId219" Type="http://schemas.openxmlformats.org/officeDocument/2006/relationships/image" Target="../media/image1259.png"/><Relationship Id="rId426" Type="http://schemas.openxmlformats.org/officeDocument/2006/relationships/customXml" Target="../ink/ink2668.xml"/><Relationship Id="rId633" Type="http://schemas.openxmlformats.org/officeDocument/2006/relationships/image" Target="../media/image1705.png"/><Relationship Id="rId980" Type="http://schemas.openxmlformats.org/officeDocument/2006/relationships/customXml" Target="../ink/ink2946.xml"/><Relationship Id="rId1056" Type="http://schemas.openxmlformats.org/officeDocument/2006/relationships/customXml" Target="../ink/ink2984.xml"/><Relationship Id="rId840" Type="http://schemas.openxmlformats.org/officeDocument/2006/relationships/image" Target="../media/image1807.png"/><Relationship Id="rId938" Type="http://schemas.openxmlformats.org/officeDocument/2006/relationships/customXml" Target="../ink/ink2925.xml"/><Relationship Id="rId67" Type="http://schemas.openxmlformats.org/officeDocument/2006/relationships/image" Target="../media/image1182.png"/><Relationship Id="rId272" Type="http://schemas.openxmlformats.org/officeDocument/2006/relationships/customXml" Target="../ink/ink2591.xml"/><Relationship Id="rId577" Type="http://schemas.openxmlformats.org/officeDocument/2006/relationships/image" Target="../media/image1677.png"/><Relationship Id="rId700" Type="http://schemas.openxmlformats.org/officeDocument/2006/relationships/image" Target="../media/image1738.png"/><Relationship Id="rId132" Type="http://schemas.openxmlformats.org/officeDocument/2006/relationships/customXml" Target="../ink/ink2521.xml"/><Relationship Id="rId784" Type="http://schemas.openxmlformats.org/officeDocument/2006/relationships/image" Target="../media/image1779.png"/><Relationship Id="rId991" Type="http://schemas.openxmlformats.org/officeDocument/2006/relationships/image" Target="../media/image1987.png"/><Relationship Id="rId1067" Type="http://schemas.openxmlformats.org/officeDocument/2006/relationships/image" Target="../media/image2025.png"/><Relationship Id="rId437" Type="http://schemas.openxmlformats.org/officeDocument/2006/relationships/image" Target="../media/image1607.png"/><Relationship Id="rId644" Type="http://schemas.openxmlformats.org/officeDocument/2006/relationships/customXml" Target="../ink/ink2777.xml"/><Relationship Id="rId851" Type="http://schemas.openxmlformats.org/officeDocument/2006/relationships/customXml" Target="../ink/ink2881.xml"/><Relationship Id="rId283" Type="http://schemas.openxmlformats.org/officeDocument/2006/relationships/image" Target="../media/image1291.png"/><Relationship Id="rId490" Type="http://schemas.openxmlformats.org/officeDocument/2006/relationships/customXml" Target="../ink/ink2700.xml"/><Relationship Id="rId504" Type="http://schemas.openxmlformats.org/officeDocument/2006/relationships/customXml" Target="../ink/ink2707.xml"/><Relationship Id="rId711" Type="http://schemas.openxmlformats.org/officeDocument/2006/relationships/customXml" Target="../ink/ink2811.xml"/><Relationship Id="rId949" Type="http://schemas.openxmlformats.org/officeDocument/2006/relationships/image" Target="../media/image1860.png"/><Relationship Id="rId78" Type="http://schemas.openxmlformats.org/officeDocument/2006/relationships/customXml" Target="../ink/ink2494.xml"/><Relationship Id="rId143" Type="http://schemas.openxmlformats.org/officeDocument/2006/relationships/image" Target="../media/image1221.png"/><Relationship Id="rId350" Type="http://schemas.openxmlformats.org/officeDocument/2006/relationships/customXml" Target="../ink/ink2630.xml"/><Relationship Id="rId588" Type="http://schemas.openxmlformats.org/officeDocument/2006/relationships/customXml" Target="../ink/ink2749.xml"/><Relationship Id="rId795" Type="http://schemas.openxmlformats.org/officeDocument/2006/relationships/customXml" Target="../ink/ink2853.xml"/><Relationship Id="rId809" Type="http://schemas.openxmlformats.org/officeDocument/2006/relationships/customXml" Target="../ink/ink2860.xml"/><Relationship Id="rId9" Type="http://schemas.openxmlformats.org/officeDocument/2006/relationships/image" Target="../media/image1153.png"/><Relationship Id="rId210" Type="http://schemas.openxmlformats.org/officeDocument/2006/relationships/customXml" Target="../ink/ink2560.xml"/><Relationship Id="rId448" Type="http://schemas.openxmlformats.org/officeDocument/2006/relationships/customXml" Target="../ink/ink2679.xml"/><Relationship Id="rId655" Type="http://schemas.openxmlformats.org/officeDocument/2006/relationships/image" Target="../media/image1716.png"/><Relationship Id="rId862" Type="http://schemas.openxmlformats.org/officeDocument/2006/relationships/image" Target="../media/image1817.png"/><Relationship Id="rId1078" Type="http://schemas.openxmlformats.org/officeDocument/2006/relationships/customXml" Target="../ink/ink2995.xml"/><Relationship Id="rId294" Type="http://schemas.openxmlformats.org/officeDocument/2006/relationships/customXml" Target="../ink/ink2602.xml"/><Relationship Id="rId308" Type="http://schemas.openxmlformats.org/officeDocument/2006/relationships/customXml" Target="../ink/ink2609.xml"/><Relationship Id="rId515" Type="http://schemas.openxmlformats.org/officeDocument/2006/relationships/image" Target="../media/image1646.png"/><Relationship Id="rId722" Type="http://schemas.openxmlformats.org/officeDocument/2006/relationships/image" Target="../media/image1749.png"/><Relationship Id="rId89" Type="http://schemas.openxmlformats.org/officeDocument/2006/relationships/image" Target="../media/image1193.png"/><Relationship Id="rId154" Type="http://schemas.openxmlformats.org/officeDocument/2006/relationships/customXml" Target="../ink/ink2532.xml"/><Relationship Id="rId361" Type="http://schemas.openxmlformats.org/officeDocument/2006/relationships/image" Target="../media/image1570.png"/><Relationship Id="rId599" Type="http://schemas.openxmlformats.org/officeDocument/2006/relationships/image" Target="../media/image1688.png"/><Relationship Id="rId1005" Type="http://schemas.openxmlformats.org/officeDocument/2006/relationships/image" Target="../media/image1994.png"/><Relationship Id="rId459" Type="http://schemas.openxmlformats.org/officeDocument/2006/relationships/image" Target="../media/image1618.png"/><Relationship Id="rId666" Type="http://schemas.openxmlformats.org/officeDocument/2006/relationships/customXml" Target="../ink/ink2788.xml"/><Relationship Id="rId873" Type="http://schemas.openxmlformats.org/officeDocument/2006/relationships/customXml" Target="../ink/ink2892.xml"/><Relationship Id="rId1089" Type="http://schemas.openxmlformats.org/officeDocument/2006/relationships/image" Target="../media/image2036.png"/><Relationship Id="rId16" Type="http://schemas.openxmlformats.org/officeDocument/2006/relationships/customXml" Target="../ink/ink2463.xml"/><Relationship Id="rId221" Type="http://schemas.openxmlformats.org/officeDocument/2006/relationships/image" Target="../media/image1260.png"/><Relationship Id="rId319" Type="http://schemas.openxmlformats.org/officeDocument/2006/relationships/image" Target="../media/image1549.png"/><Relationship Id="rId526" Type="http://schemas.openxmlformats.org/officeDocument/2006/relationships/customXml" Target="../ink/ink2718.xml"/><Relationship Id="rId733" Type="http://schemas.openxmlformats.org/officeDocument/2006/relationships/customXml" Target="../ink/ink2822.xml"/><Relationship Id="rId940" Type="http://schemas.openxmlformats.org/officeDocument/2006/relationships/customXml" Target="../ink/ink2926.xml"/><Relationship Id="rId1016" Type="http://schemas.openxmlformats.org/officeDocument/2006/relationships/customXml" Target="../ink/ink2964.xml"/><Relationship Id="rId165" Type="http://schemas.openxmlformats.org/officeDocument/2006/relationships/image" Target="../media/image1232.png"/><Relationship Id="rId372" Type="http://schemas.openxmlformats.org/officeDocument/2006/relationships/customXml" Target="../ink/ink2641.xml"/><Relationship Id="rId677" Type="http://schemas.openxmlformats.org/officeDocument/2006/relationships/customXml" Target="../ink/ink2794.xml"/><Relationship Id="rId800" Type="http://schemas.openxmlformats.org/officeDocument/2006/relationships/image" Target="../media/image1787.png"/><Relationship Id="rId232" Type="http://schemas.openxmlformats.org/officeDocument/2006/relationships/customXml" Target="../ink/ink2571.xml"/><Relationship Id="rId884" Type="http://schemas.openxmlformats.org/officeDocument/2006/relationships/customXml" Target="../ink/ink2898.xml"/><Relationship Id="rId27" Type="http://schemas.openxmlformats.org/officeDocument/2006/relationships/image" Target="../media/image1162.png"/><Relationship Id="rId537" Type="http://schemas.openxmlformats.org/officeDocument/2006/relationships/image" Target="../media/image1657.png"/><Relationship Id="rId744" Type="http://schemas.openxmlformats.org/officeDocument/2006/relationships/image" Target="../media/image1760.png"/><Relationship Id="rId951" Type="http://schemas.openxmlformats.org/officeDocument/2006/relationships/image" Target="../media/image1861.png"/><Relationship Id="rId80" Type="http://schemas.openxmlformats.org/officeDocument/2006/relationships/customXml" Target="../ink/ink2495.xml"/><Relationship Id="rId176" Type="http://schemas.openxmlformats.org/officeDocument/2006/relationships/customXml" Target="../ink/ink2543.xml"/><Relationship Id="rId383" Type="http://schemas.openxmlformats.org/officeDocument/2006/relationships/image" Target="../media/image1581.png"/><Relationship Id="rId590" Type="http://schemas.openxmlformats.org/officeDocument/2006/relationships/customXml" Target="../ink/ink2750.xml"/><Relationship Id="rId604" Type="http://schemas.openxmlformats.org/officeDocument/2006/relationships/customXml" Target="../ink/ink2757.xml"/><Relationship Id="rId811" Type="http://schemas.openxmlformats.org/officeDocument/2006/relationships/customXml" Target="../ink/ink2861.xml"/><Relationship Id="rId1027" Type="http://schemas.openxmlformats.org/officeDocument/2006/relationships/image" Target="../media/image2005.png"/><Relationship Id="rId243" Type="http://schemas.openxmlformats.org/officeDocument/2006/relationships/image" Target="../media/image1271.png"/><Relationship Id="rId450" Type="http://schemas.openxmlformats.org/officeDocument/2006/relationships/customXml" Target="../ink/ink2680.xml"/><Relationship Id="rId688" Type="http://schemas.openxmlformats.org/officeDocument/2006/relationships/image" Target="../media/image1732.png"/><Relationship Id="rId895" Type="http://schemas.openxmlformats.org/officeDocument/2006/relationships/image" Target="../media/image1833.png"/><Relationship Id="rId909" Type="http://schemas.openxmlformats.org/officeDocument/2006/relationships/image" Target="../media/image1840.png"/><Relationship Id="rId1080" Type="http://schemas.openxmlformats.org/officeDocument/2006/relationships/customXml" Target="../ink/ink2996.xml"/><Relationship Id="rId38" Type="http://schemas.openxmlformats.org/officeDocument/2006/relationships/customXml" Target="../ink/ink2474.xml"/><Relationship Id="rId103" Type="http://schemas.openxmlformats.org/officeDocument/2006/relationships/image" Target="../media/image1200.png"/><Relationship Id="rId310" Type="http://schemas.openxmlformats.org/officeDocument/2006/relationships/customXml" Target="../ink/ink2610.xml"/><Relationship Id="rId548" Type="http://schemas.openxmlformats.org/officeDocument/2006/relationships/customXml" Target="../ink/ink2729.xml"/><Relationship Id="rId755" Type="http://schemas.openxmlformats.org/officeDocument/2006/relationships/customXml" Target="../ink/ink2833.xml"/><Relationship Id="rId962" Type="http://schemas.openxmlformats.org/officeDocument/2006/relationships/customXml" Target="../ink/ink2937.xml"/><Relationship Id="rId91" Type="http://schemas.openxmlformats.org/officeDocument/2006/relationships/image" Target="../media/image1194.png"/><Relationship Id="rId187" Type="http://schemas.openxmlformats.org/officeDocument/2006/relationships/image" Target="../media/image1243.png"/><Relationship Id="rId394" Type="http://schemas.openxmlformats.org/officeDocument/2006/relationships/customXml" Target="../ink/ink2652.xml"/><Relationship Id="rId408" Type="http://schemas.openxmlformats.org/officeDocument/2006/relationships/customXml" Target="../ink/ink2659.xml"/><Relationship Id="rId615" Type="http://schemas.openxmlformats.org/officeDocument/2006/relationships/image" Target="../media/image1696.png"/><Relationship Id="rId822" Type="http://schemas.openxmlformats.org/officeDocument/2006/relationships/image" Target="../media/image1798.png"/><Relationship Id="rId1038" Type="http://schemas.openxmlformats.org/officeDocument/2006/relationships/customXml" Target="../ink/ink2975.xml"/><Relationship Id="rId254" Type="http://schemas.openxmlformats.org/officeDocument/2006/relationships/customXml" Target="../ink/ink2582.xml"/><Relationship Id="rId699" Type="http://schemas.openxmlformats.org/officeDocument/2006/relationships/customXml" Target="../ink/ink2805.xml"/><Relationship Id="rId1091" Type="http://schemas.openxmlformats.org/officeDocument/2006/relationships/image" Target="../media/image2037.png"/><Relationship Id="rId1105" Type="http://schemas.openxmlformats.org/officeDocument/2006/relationships/image" Target="../media/image2044.png"/><Relationship Id="rId49" Type="http://schemas.openxmlformats.org/officeDocument/2006/relationships/image" Target="../media/image1173.png"/><Relationship Id="rId114" Type="http://schemas.openxmlformats.org/officeDocument/2006/relationships/customXml" Target="../ink/ink2512.xml"/><Relationship Id="rId461" Type="http://schemas.openxmlformats.org/officeDocument/2006/relationships/image" Target="../media/image1619.png"/><Relationship Id="rId559" Type="http://schemas.openxmlformats.org/officeDocument/2006/relationships/image" Target="../media/image1668.png"/><Relationship Id="rId766" Type="http://schemas.openxmlformats.org/officeDocument/2006/relationships/image" Target="../media/image1771.png"/><Relationship Id="rId198" Type="http://schemas.openxmlformats.org/officeDocument/2006/relationships/customXml" Target="../ink/ink2554.xml"/><Relationship Id="rId321" Type="http://schemas.openxmlformats.org/officeDocument/2006/relationships/image" Target="../media/image1550.png"/><Relationship Id="rId419" Type="http://schemas.openxmlformats.org/officeDocument/2006/relationships/image" Target="../media/image1599.png"/><Relationship Id="rId626" Type="http://schemas.openxmlformats.org/officeDocument/2006/relationships/customXml" Target="../ink/ink2768.xml"/><Relationship Id="rId973" Type="http://schemas.openxmlformats.org/officeDocument/2006/relationships/image" Target="../media/image1978.png"/><Relationship Id="rId1049" Type="http://schemas.openxmlformats.org/officeDocument/2006/relationships/image" Target="../media/image2016.png"/><Relationship Id="rId833" Type="http://schemas.openxmlformats.org/officeDocument/2006/relationships/customXml" Target="../ink/ink2872.xml"/><Relationship Id="rId1116" Type="http://schemas.openxmlformats.org/officeDocument/2006/relationships/customXml" Target="../ink/ink3014.xml"/><Relationship Id="rId265" Type="http://schemas.openxmlformats.org/officeDocument/2006/relationships/image" Target="../media/image1282.png"/><Relationship Id="rId472" Type="http://schemas.openxmlformats.org/officeDocument/2006/relationships/customXml" Target="../ink/ink2691.xml"/><Relationship Id="rId900" Type="http://schemas.openxmlformats.org/officeDocument/2006/relationships/customXml" Target="../ink/ink2906.xml"/><Relationship Id="rId125" Type="http://schemas.openxmlformats.org/officeDocument/2006/relationships/image" Target="../media/image1212.png"/><Relationship Id="rId332" Type="http://schemas.openxmlformats.org/officeDocument/2006/relationships/customXml" Target="../ink/ink2621.xml"/><Relationship Id="rId777" Type="http://schemas.openxmlformats.org/officeDocument/2006/relationships/customXml" Target="../ink/ink2844.xml"/><Relationship Id="rId984" Type="http://schemas.openxmlformats.org/officeDocument/2006/relationships/customXml" Target="../ink/ink2948.xml"/><Relationship Id="rId637" Type="http://schemas.openxmlformats.org/officeDocument/2006/relationships/image" Target="../media/image1707.png"/><Relationship Id="rId844" Type="http://schemas.openxmlformats.org/officeDocument/2006/relationships/image" Target="../media/image1808.png"/><Relationship Id="rId276" Type="http://schemas.openxmlformats.org/officeDocument/2006/relationships/customXml" Target="../ink/ink2593.xml"/><Relationship Id="rId483" Type="http://schemas.openxmlformats.org/officeDocument/2006/relationships/image" Target="../media/image1630.png"/><Relationship Id="rId690" Type="http://schemas.openxmlformats.org/officeDocument/2006/relationships/image" Target="../media/image1733.png"/><Relationship Id="rId704" Type="http://schemas.openxmlformats.org/officeDocument/2006/relationships/image" Target="../media/image1740.png"/><Relationship Id="rId911" Type="http://schemas.openxmlformats.org/officeDocument/2006/relationships/image" Target="../media/image1841.png"/><Relationship Id="rId40" Type="http://schemas.openxmlformats.org/officeDocument/2006/relationships/customXml" Target="../ink/ink2475.xml"/><Relationship Id="rId136" Type="http://schemas.openxmlformats.org/officeDocument/2006/relationships/customXml" Target="../ink/ink2523.xml"/><Relationship Id="rId343" Type="http://schemas.openxmlformats.org/officeDocument/2006/relationships/image" Target="../media/image1561.png"/><Relationship Id="rId550" Type="http://schemas.openxmlformats.org/officeDocument/2006/relationships/customXml" Target="../ink/ink2730.xml"/><Relationship Id="rId788" Type="http://schemas.openxmlformats.org/officeDocument/2006/relationships/image" Target="../media/image1781.png"/><Relationship Id="rId995" Type="http://schemas.openxmlformats.org/officeDocument/2006/relationships/image" Target="../media/image1989.png"/><Relationship Id="rId203" Type="http://schemas.openxmlformats.org/officeDocument/2006/relationships/image" Target="../media/image1251.png"/><Relationship Id="rId648" Type="http://schemas.openxmlformats.org/officeDocument/2006/relationships/customXml" Target="../ink/ink2779.xml"/><Relationship Id="rId855" Type="http://schemas.openxmlformats.org/officeDocument/2006/relationships/customXml" Target="../ink/ink2883.xml"/><Relationship Id="rId1040" Type="http://schemas.openxmlformats.org/officeDocument/2006/relationships/customXml" Target="../ink/ink2976.xml"/><Relationship Id="rId287" Type="http://schemas.openxmlformats.org/officeDocument/2006/relationships/image" Target="../media/image1293.png"/><Relationship Id="rId410" Type="http://schemas.openxmlformats.org/officeDocument/2006/relationships/customXml" Target="../ink/ink2660.xml"/><Relationship Id="rId494" Type="http://schemas.openxmlformats.org/officeDocument/2006/relationships/customXml" Target="../ink/ink2702.xml"/><Relationship Id="rId508" Type="http://schemas.openxmlformats.org/officeDocument/2006/relationships/customXml" Target="../ink/ink2709.xml"/><Relationship Id="rId715" Type="http://schemas.openxmlformats.org/officeDocument/2006/relationships/customXml" Target="../ink/ink2813.xml"/><Relationship Id="rId922" Type="http://schemas.openxmlformats.org/officeDocument/2006/relationships/customXml" Target="../ink/ink2917.xml"/><Relationship Id="rId147" Type="http://schemas.openxmlformats.org/officeDocument/2006/relationships/image" Target="../media/image1223.png"/><Relationship Id="rId354" Type="http://schemas.openxmlformats.org/officeDocument/2006/relationships/customXml" Target="../ink/ink2632.xml"/><Relationship Id="rId799" Type="http://schemas.openxmlformats.org/officeDocument/2006/relationships/customXml" Target="../ink/ink2855.xml"/><Relationship Id="rId51" Type="http://schemas.openxmlformats.org/officeDocument/2006/relationships/image" Target="../media/image1174.png"/><Relationship Id="rId561" Type="http://schemas.openxmlformats.org/officeDocument/2006/relationships/image" Target="../media/image1669.png"/><Relationship Id="rId659" Type="http://schemas.openxmlformats.org/officeDocument/2006/relationships/image" Target="../media/image1718.png"/><Relationship Id="rId866" Type="http://schemas.openxmlformats.org/officeDocument/2006/relationships/image" Target="../media/image1819.png"/><Relationship Id="rId214" Type="http://schemas.openxmlformats.org/officeDocument/2006/relationships/customXml" Target="../ink/ink2562.xml"/><Relationship Id="rId298" Type="http://schemas.openxmlformats.org/officeDocument/2006/relationships/customXml" Target="../ink/ink2604.xml"/><Relationship Id="rId421" Type="http://schemas.openxmlformats.org/officeDocument/2006/relationships/image" Target="../media/image1600.png"/><Relationship Id="rId519" Type="http://schemas.openxmlformats.org/officeDocument/2006/relationships/image" Target="../media/image1648.png"/><Relationship Id="rId1051" Type="http://schemas.openxmlformats.org/officeDocument/2006/relationships/image" Target="../media/image2017.png"/><Relationship Id="rId158" Type="http://schemas.openxmlformats.org/officeDocument/2006/relationships/customXml" Target="../ink/ink2534.xml"/><Relationship Id="rId726" Type="http://schemas.openxmlformats.org/officeDocument/2006/relationships/image" Target="../media/image1751.png"/><Relationship Id="rId933" Type="http://schemas.openxmlformats.org/officeDocument/2006/relationships/image" Target="../media/image1852.png"/><Relationship Id="rId1009" Type="http://schemas.openxmlformats.org/officeDocument/2006/relationships/image" Target="../media/image1996.png"/><Relationship Id="rId62" Type="http://schemas.openxmlformats.org/officeDocument/2006/relationships/customXml" Target="../ink/ink2486.xml"/><Relationship Id="rId365" Type="http://schemas.openxmlformats.org/officeDocument/2006/relationships/image" Target="../media/image1572.png"/><Relationship Id="rId572" Type="http://schemas.openxmlformats.org/officeDocument/2006/relationships/customXml" Target="../ink/ink2741.xml"/><Relationship Id="rId225" Type="http://schemas.openxmlformats.org/officeDocument/2006/relationships/image" Target="../media/image1262.png"/><Relationship Id="rId432" Type="http://schemas.openxmlformats.org/officeDocument/2006/relationships/customXml" Target="../ink/ink2671.xml"/><Relationship Id="rId877" Type="http://schemas.openxmlformats.org/officeDocument/2006/relationships/customXml" Target="../ink/ink2894.xml"/><Relationship Id="rId1062" Type="http://schemas.openxmlformats.org/officeDocument/2006/relationships/customXml" Target="../ink/ink2987.xml"/><Relationship Id="rId737" Type="http://schemas.openxmlformats.org/officeDocument/2006/relationships/customXml" Target="../ink/ink2824.xml"/><Relationship Id="rId944" Type="http://schemas.openxmlformats.org/officeDocument/2006/relationships/customXml" Target="../ink/ink2928.xml"/><Relationship Id="rId73" Type="http://schemas.openxmlformats.org/officeDocument/2006/relationships/image" Target="../media/image1185.png"/><Relationship Id="rId169" Type="http://schemas.openxmlformats.org/officeDocument/2006/relationships/image" Target="../media/image1234.png"/><Relationship Id="rId376" Type="http://schemas.openxmlformats.org/officeDocument/2006/relationships/customXml" Target="../ink/ink2643.xml"/><Relationship Id="rId583" Type="http://schemas.openxmlformats.org/officeDocument/2006/relationships/image" Target="../media/image1680.png"/><Relationship Id="rId790" Type="http://schemas.openxmlformats.org/officeDocument/2006/relationships/image" Target="../media/image1782.png"/><Relationship Id="rId804" Type="http://schemas.openxmlformats.org/officeDocument/2006/relationships/image" Target="../media/image1789.png"/><Relationship Id="rId4" Type="http://schemas.openxmlformats.org/officeDocument/2006/relationships/customXml" Target="../ink/ink2457.xml"/><Relationship Id="rId236" Type="http://schemas.openxmlformats.org/officeDocument/2006/relationships/customXml" Target="../ink/ink2573.xml"/><Relationship Id="rId443" Type="http://schemas.openxmlformats.org/officeDocument/2006/relationships/image" Target="../media/image1610.png"/><Relationship Id="rId650" Type="http://schemas.openxmlformats.org/officeDocument/2006/relationships/customXml" Target="../ink/ink2780.xml"/><Relationship Id="rId888" Type="http://schemas.openxmlformats.org/officeDocument/2006/relationships/customXml" Target="../ink/ink2900.xml"/><Relationship Id="rId1073" Type="http://schemas.openxmlformats.org/officeDocument/2006/relationships/image" Target="../media/image2028.png"/><Relationship Id="rId303" Type="http://schemas.openxmlformats.org/officeDocument/2006/relationships/image" Target="../media/image1301.png"/><Relationship Id="rId748" Type="http://schemas.openxmlformats.org/officeDocument/2006/relationships/image" Target="../media/image1762.png"/><Relationship Id="rId955" Type="http://schemas.openxmlformats.org/officeDocument/2006/relationships/image" Target="../media/image1863.png"/><Relationship Id="rId84" Type="http://schemas.openxmlformats.org/officeDocument/2006/relationships/customXml" Target="../ink/ink2497.xml"/><Relationship Id="rId387" Type="http://schemas.openxmlformats.org/officeDocument/2006/relationships/image" Target="../media/image1583.png"/><Relationship Id="rId510" Type="http://schemas.openxmlformats.org/officeDocument/2006/relationships/customXml" Target="../ink/ink2710.xml"/><Relationship Id="rId594" Type="http://schemas.openxmlformats.org/officeDocument/2006/relationships/customXml" Target="../ink/ink2752.xml"/><Relationship Id="rId608" Type="http://schemas.openxmlformats.org/officeDocument/2006/relationships/customXml" Target="../ink/ink2759.xml"/><Relationship Id="rId815" Type="http://schemas.openxmlformats.org/officeDocument/2006/relationships/customXml" Target="../ink/ink2863.xml"/><Relationship Id="rId247" Type="http://schemas.openxmlformats.org/officeDocument/2006/relationships/image" Target="../media/image1273.png"/><Relationship Id="rId899" Type="http://schemas.openxmlformats.org/officeDocument/2006/relationships/image" Target="../media/image1835.png"/><Relationship Id="rId1000" Type="http://schemas.openxmlformats.org/officeDocument/2006/relationships/customXml" Target="../ink/ink2956.xml"/><Relationship Id="rId1084" Type="http://schemas.openxmlformats.org/officeDocument/2006/relationships/customXml" Target="../ink/ink2998.xml"/><Relationship Id="rId107" Type="http://schemas.openxmlformats.org/officeDocument/2006/relationships/image" Target="../media/image1202.png"/><Relationship Id="rId454" Type="http://schemas.openxmlformats.org/officeDocument/2006/relationships/customXml" Target="../ink/ink2682.xml"/><Relationship Id="rId661" Type="http://schemas.openxmlformats.org/officeDocument/2006/relationships/image" Target="../media/image1719.png"/><Relationship Id="rId759" Type="http://schemas.openxmlformats.org/officeDocument/2006/relationships/customXml" Target="../ink/ink2835.xml"/><Relationship Id="rId966" Type="http://schemas.openxmlformats.org/officeDocument/2006/relationships/customXml" Target="../ink/ink2939.xml"/><Relationship Id="rId11" Type="http://schemas.openxmlformats.org/officeDocument/2006/relationships/image" Target="../media/image1154.png"/><Relationship Id="rId314" Type="http://schemas.openxmlformats.org/officeDocument/2006/relationships/customXml" Target="../ink/ink2612.xml"/><Relationship Id="rId398" Type="http://schemas.openxmlformats.org/officeDocument/2006/relationships/customXml" Target="../ink/ink2654.xml"/><Relationship Id="rId521" Type="http://schemas.openxmlformats.org/officeDocument/2006/relationships/image" Target="../media/image1649.png"/><Relationship Id="rId619" Type="http://schemas.openxmlformats.org/officeDocument/2006/relationships/image" Target="../media/image1698.png"/><Relationship Id="rId95" Type="http://schemas.openxmlformats.org/officeDocument/2006/relationships/image" Target="../media/image1196.png"/><Relationship Id="rId160" Type="http://schemas.openxmlformats.org/officeDocument/2006/relationships/customXml" Target="../ink/ink2535.xml"/><Relationship Id="rId826" Type="http://schemas.openxmlformats.org/officeDocument/2006/relationships/image" Target="../media/image1800.png"/><Relationship Id="rId1011" Type="http://schemas.openxmlformats.org/officeDocument/2006/relationships/image" Target="../media/image1997.png"/><Relationship Id="rId1109" Type="http://schemas.openxmlformats.org/officeDocument/2006/relationships/image" Target="../media/image2046.png"/><Relationship Id="rId258" Type="http://schemas.openxmlformats.org/officeDocument/2006/relationships/customXml" Target="../ink/ink2584.xml"/><Relationship Id="rId465" Type="http://schemas.openxmlformats.org/officeDocument/2006/relationships/image" Target="../media/image1621.png"/><Relationship Id="rId672" Type="http://schemas.openxmlformats.org/officeDocument/2006/relationships/image" Target="../media/image1724.png"/><Relationship Id="rId1095" Type="http://schemas.openxmlformats.org/officeDocument/2006/relationships/image" Target="../media/image2039.png"/><Relationship Id="rId22" Type="http://schemas.openxmlformats.org/officeDocument/2006/relationships/customXml" Target="../ink/ink2466.xml"/><Relationship Id="rId118" Type="http://schemas.openxmlformats.org/officeDocument/2006/relationships/customXml" Target="../ink/ink2514.xml"/><Relationship Id="rId325" Type="http://schemas.openxmlformats.org/officeDocument/2006/relationships/image" Target="../media/image1552.png"/><Relationship Id="rId532" Type="http://schemas.openxmlformats.org/officeDocument/2006/relationships/customXml" Target="../ink/ink2721.xml"/><Relationship Id="rId977" Type="http://schemas.openxmlformats.org/officeDocument/2006/relationships/image" Target="../media/image1980.png"/><Relationship Id="rId171" Type="http://schemas.openxmlformats.org/officeDocument/2006/relationships/image" Target="../media/image1235.png"/><Relationship Id="rId837" Type="http://schemas.openxmlformats.org/officeDocument/2006/relationships/customXml" Target="../ink/ink2874.xml"/><Relationship Id="rId1022" Type="http://schemas.openxmlformats.org/officeDocument/2006/relationships/customXml" Target="../ink/ink2967.xml"/><Relationship Id="rId269" Type="http://schemas.openxmlformats.org/officeDocument/2006/relationships/image" Target="../media/image1284.png"/><Relationship Id="rId476" Type="http://schemas.openxmlformats.org/officeDocument/2006/relationships/customXml" Target="../ink/ink2693.xml"/><Relationship Id="rId683" Type="http://schemas.openxmlformats.org/officeDocument/2006/relationships/customXml" Target="../ink/ink2797.xml"/><Relationship Id="rId890" Type="http://schemas.openxmlformats.org/officeDocument/2006/relationships/customXml" Target="../ink/ink2901.xml"/><Relationship Id="rId904" Type="http://schemas.openxmlformats.org/officeDocument/2006/relationships/customXml" Target="../ink/ink2908.xml"/><Relationship Id="rId33" Type="http://schemas.openxmlformats.org/officeDocument/2006/relationships/image" Target="../media/image1165.png"/><Relationship Id="rId129" Type="http://schemas.openxmlformats.org/officeDocument/2006/relationships/image" Target="../media/image1214.png"/><Relationship Id="rId336" Type="http://schemas.openxmlformats.org/officeDocument/2006/relationships/customXml" Target="../ink/ink2623.xml"/><Relationship Id="rId543" Type="http://schemas.openxmlformats.org/officeDocument/2006/relationships/image" Target="../media/image1660.png"/><Relationship Id="rId988" Type="http://schemas.openxmlformats.org/officeDocument/2006/relationships/customXml" Target="../ink/ink2950.xml"/><Relationship Id="rId182" Type="http://schemas.openxmlformats.org/officeDocument/2006/relationships/customXml" Target="../ink/ink2546.xml"/><Relationship Id="rId403" Type="http://schemas.openxmlformats.org/officeDocument/2006/relationships/image" Target="../media/image1591.png"/><Relationship Id="rId750" Type="http://schemas.openxmlformats.org/officeDocument/2006/relationships/image" Target="../media/image1763.png"/><Relationship Id="rId848" Type="http://schemas.openxmlformats.org/officeDocument/2006/relationships/image" Target="../media/image1810.png"/><Relationship Id="rId1033" Type="http://schemas.openxmlformats.org/officeDocument/2006/relationships/image" Target="../media/image2008.png"/><Relationship Id="rId487" Type="http://schemas.openxmlformats.org/officeDocument/2006/relationships/image" Target="../media/image1632.png"/><Relationship Id="rId610" Type="http://schemas.openxmlformats.org/officeDocument/2006/relationships/customXml" Target="../ink/ink2760.xml"/><Relationship Id="rId694" Type="http://schemas.openxmlformats.org/officeDocument/2006/relationships/image" Target="../media/image1735.png"/><Relationship Id="rId708" Type="http://schemas.openxmlformats.org/officeDocument/2006/relationships/image" Target="../media/image1742.png"/><Relationship Id="rId915" Type="http://schemas.openxmlformats.org/officeDocument/2006/relationships/image" Target="../media/image1843.png"/><Relationship Id="rId347" Type="http://schemas.openxmlformats.org/officeDocument/2006/relationships/image" Target="../media/image1563.png"/><Relationship Id="rId999" Type="http://schemas.openxmlformats.org/officeDocument/2006/relationships/image" Target="../media/image1991.png"/><Relationship Id="rId1100" Type="http://schemas.openxmlformats.org/officeDocument/2006/relationships/customXml" Target="../ink/ink3006.xml"/><Relationship Id="rId44" Type="http://schemas.openxmlformats.org/officeDocument/2006/relationships/customXml" Target="../ink/ink2477.xml"/><Relationship Id="rId554" Type="http://schemas.openxmlformats.org/officeDocument/2006/relationships/customXml" Target="../ink/ink2732.xml"/><Relationship Id="rId761" Type="http://schemas.openxmlformats.org/officeDocument/2006/relationships/customXml" Target="../ink/ink2836.xml"/><Relationship Id="rId859" Type="http://schemas.openxmlformats.org/officeDocument/2006/relationships/customXml" Target="../ink/ink2885.xml"/><Relationship Id="rId193" Type="http://schemas.openxmlformats.org/officeDocument/2006/relationships/image" Target="../media/image1246.png"/><Relationship Id="rId207" Type="http://schemas.openxmlformats.org/officeDocument/2006/relationships/image" Target="../media/image1253.png"/><Relationship Id="rId414" Type="http://schemas.openxmlformats.org/officeDocument/2006/relationships/customXml" Target="../ink/ink2662.xml"/><Relationship Id="rId498" Type="http://schemas.openxmlformats.org/officeDocument/2006/relationships/customXml" Target="../ink/ink2704.xml"/><Relationship Id="rId621" Type="http://schemas.openxmlformats.org/officeDocument/2006/relationships/image" Target="../media/image1699.png"/><Relationship Id="rId1044" Type="http://schemas.openxmlformats.org/officeDocument/2006/relationships/customXml" Target="../ink/ink2978.xml"/><Relationship Id="rId260" Type="http://schemas.openxmlformats.org/officeDocument/2006/relationships/customXml" Target="../ink/ink2585.xml"/><Relationship Id="rId719" Type="http://schemas.openxmlformats.org/officeDocument/2006/relationships/customXml" Target="../ink/ink2815.xml"/><Relationship Id="rId926" Type="http://schemas.openxmlformats.org/officeDocument/2006/relationships/customXml" Target="../ink/ink2919.xml"/><Relationship Id="rId1111" Type="http://schemas.openxmlformats.org/officeDocument/2006/relationships/image" Target="../media/image2047.png"/><Relationship Id="rId55" Type="http://schemas.openxmlformats.org/officeDocument/2006/relationships/image" Target="../media/image1176.png"/><Relationship Id="rId120" Type="http://schemas.openxmlformats.org/officeDocument/2006/relationships/customXml" Target="../ink/ink2515.xml"/><Relationship Id="rId358" Type="http://schemas.openxmlformats.org/officeDocument/2006/relationships/customXml" Target="../ink/ink2634.xml"/><Relationship Id="rId565" Type="http://schemas.openxmlformats.org/officeDocument/2006/relationships/image" Target="../media/image1671.png"/><Relationship Id="rId772" Type="http://schemas.openxmlformats.org/officeDocument/2006/relationships/image" Target="../media/image1773.png"/><Relationship Id="rId218" Type="http://schemas.openxmlformats.org/officeDocument/2006/relationships/customXml" Target="../ink/ink2564.xml"/><Relationship Id="rId425" Type="http://schemas.openxmlformats.org/officeDocument/2006/relationships/image" Target="../media/image1602.png"/><Relationship Id="rId632" Type="http://schemas.openxmlformats.org/officeDocument/2006/relationships/customXml" Target="../ink/ink2771.xml"/><Relationship Id="rId1055" Type="http://schemas.openxmlformats.org/officeDocument/2006/relationships/image" Target="../media/image2019.png"/><Relationship Id="rId271" Type="http://schemas.openxmlformats.org/officeDocument/2006/relationships/image" Target="../media/image1285.png"/><Relationship Id="rId937" Type="http://schemas.openxmlformats.org/officeDocument/2006/relationships/image" Target="../media/image1854.png"/><Relationship Id="rId66" Type="http://schemas.openxmlformats.org/officeDocument/2006/relationships/customXml" Target="../ink/ink2488.xml"/><Relationship Id="rId131" Type="http://schemas.openxmlformats.org/officeDocument/2006/relationships/image" Target="../media/image1215.png"/><Relationship Id="rId369" Type="http://schemas.openxmlformats.org/officeDocument/2006/relationships/image" Target="../media/image1574.png"/><Relationship Id="rId576" Type="http://schemas.openxmlformats.org/officeDocument/2006/relationships/customXml" Target="../ink/ink2743.xml"/><Relationship Id="rId783" Type="http://schemas.openxmlformats.org/officeDocument/2006/relationships/customXml" Target="../ink/ink2847.xml"/><Relationship Id="rId990" Type="http://schemas.openxmlformats.org/officeDocument/2006/relationships/customXml" Target="../ink/ink2951.xml"/><Relationship Id="rId229" Type="http://schemas.openxmlformats.org/officeDocument/2006/relationships/image" Target="../media/image1264.png"/><Relationship Id="rId436" Type="http://schemas.openxmlformats.org/officeDocument/2006/relationships/customXml" Target="../ink/ink2673.xml"/><Relationship Id="rId643" Type="http://schemas.openxmlformats.org/officeDocument/2006/relationships/image" Target="../media/image1710.png"/><Relationship Id="rId1066" Type="http://schemas.openxmlformats.org/officeDocument/2006/relationships/customXml" Target="../ink/ink2989.xml"/><Relationship Id="rId850" Type="http://schemas.openxmlformats.org/officeDocument/2006/relationships/image" Target="../media/image1811.png"/><Relationship Id="rId948" Type="http://schemas.openxmlformats.org/officeDocument/2006/relationships/customXml" Target="../ink/ink2930.xml"/><Relationship Id="rId77" Type="http://schemas.openxmlformats.org/officeDocument/2006/relationships/image" Target="../media/image1187.png"/><Relationship Id="rId282" Type="http://schemas.openxmlformats.org/officeDocument/2006/relationships/customXml" Target="../ink/ink2596.xml"/><Relationship Id="rId503" Type="http://schemas.openxmlformats.org/officeDocument/2006/relationships/image" Target="../media/image1640.png"/><Relationship Id="rId587" Type="http://schemas.openxmlformats.org/officeDocument/2006/relationships/image" Target="../media/image1682.png"/><Relationship Id="rId710" Type="http://schemas.openxmlformats.org/officeDocument/2006/relationships/image" Target="../media/image1743.png"/><Relationship Id="rId808" Type="http://schemas.openxmlformats.org/officeDocument/2006/relationships/image" Target="../media/image1791.png"/><Relationship Id="rId8" Type="http://schemas.openxmlformats.org/officeDocument/2006/relationships/customXml" Target="../ink/ink2459.xml"/><Relationship Id="rId142" Type="http://schemas.openxmlformats.org/officeDocument/2006/relationships/customXml" Target="../ink/ink2526.xml"/><Relationship Id="rId447" Type="http://schemas.openxmlformats.org/officeDocument/2006/relationships/image" Target="../media/image1612.png"/><Relationship Id="rId794" Type="http://schemas.openxmlformats.org/officeDocument/2006/relationships/image" Target="../media/image1784.png"/><Relationship Id="rId1077" Type="http://schemas.openxmlformats.org/officeDocument/2006/relationships/image" Target="../media/image2030.png"/><Relationship Id="rId654" Type="http://schemas.openxmlformats.org/officeDocument/2006/relationships/customXml" Target="../ink/ink2782.xml"/><Relationship Id="rId861" Type="http://schemas.openxmlformats.org/officeDocument/2006/relationships/customXml" Target="../ink/ink2886.xml"/><Relationship Id="rId959" Type="http://schemas.openxmlformats.org/officeDocument/2006/relationships/image" Target="../media/image1865.png"/><Relationship Id="rId293" Type="http://schemas.openxmlformats.org/officeDocument/2006/relationships/image" Target="../media/image1296.png"/><Relationship Id="rId307" Type="http://schemas.openxmlformats.org/officeDocument/2006/relationships/image" Target="../media/image1543.png"/><Relationship Id="rId514" Type="http://schemas.openxmlformats.org/officeDocument/2006/relationships/customXml" Target="../ink/ink2712.xml"/><Relationship Id="rId721" Type="http://schemas.openxmlformats.org/officeDocument/2006/relationships/customXml" Target="../ink/ink2816.xml"/><Relationship Id="rId88" Type="http://schemas.openxmlformats.org/officeDocument/2006/relationships/customXml" Target="../ink/ink2499.xml"/><Relationship Id="rId153" Type="http://schemas.openxmlformats.org/officeDocument/2006/relationships/image" Target="../media/image1226.png"/><Relationship Id="rId360" Type="http://schemas.openxmlformats.org/officeDocument/2006/relationships/customXml" Target="../ink/ink2635.xml"/><Relationship Id="rId598" Type="http://schemas.openxmlformats.org/officeDocument/2006/relationships/customXml" Target="../ink/ink2754.xml"/><Relationship Id="rId819" Type="http://schemas.openxmlformats.org/officeDocument/2006/relationships/customXml" Target="../ink/ink2865.xml"/><Relationship Id="rId1004" Type="http://schemas.openxmlformats.org/officeDocument/2006/relationships/customXml" Target="../ink/ink2958.xml"/><Relationship Id="rId220" Type="http://schemas.openxmlformats.org/officeDocument/2006/relationships/customXml" Target="../ink/ink2565.xml"/><Relationship Id="rId458" Type="http://schemas.openxmlformats.org/officeDocument/2006/relationships/customXml" Target="../ink/ink2684.xml"/><Relationship Id="rId665" Type="http://schemas.openxmlformats.org/officeDocument/2006/relationships/image" Target="../media/image1721.png"/><Relationship Id="rId872" Type="http://schemas.openxmlformats.org/officeDocument/2006/relationships/image" Target="../media/image1822.png"/><Relationship Id="rId1088" Type="http://schemas.openxmlformats.org/officeDocument/2006/relationships/customXml" Target="../ink/ink3000.xml"/><Relationship Id="rId15" Type="http://schemas.openxmlformats.org/officeDocument/2006/relationships/image" Target="../media/image1156.png"/><Relationship Id="rId318" Type="http://schemas.openxmlformats.org/officeDocument/2006/relationships/customXml" Target="../ink/ink2614.xml"/><Relationship Id="rId525" Type="http://schemas.openxmlformats.org/officeDocument/2006/relationships/image" Target="../media/image1651.png"/><Relationship Id="rId732" Type="http://schemas.openxmlformats.org/officeDocument/2006/relationships/image" Target="../media/image1754.png"/><Relationship Id="rId99" Type="http://schemas.openxmlformats.org/officeDocument/2006/relationships/image" Target="../media/image1198.png"/><Relationship Id="rId164" Type="http://schemas.openxmlformats.org/officeDocument/2006/relationships/customXml" Target="../ink/ink2537.xml"/><Relationship Id="rId371" Type="http://schemas.openxmlformats.org/officeDocument/2006/relationships/image" Target="../media/image1575.png"/><Relationship Id="rId1015" Type="http://schemas.openxmlformats.org/officeDocument/2006/relationships/image" Target="../media/image1999.png"/><Relationship Id="rId469" Type="http://schemas.openxmlformats.org/officeDocument/2006/relationships/image" Target="../media/image1623.png"/><Relationship Id="rId676" Type="http://schemas.openxmlformats.org/officeDocument/2006/relationships/image" Target="../media/image1726.png"/><Relationship Id="rId883" Type="http://schemas.openxmlformats.org/officeDocument/2006/relationships/image" Target="../media/image1827.png"/><Relationship Id="rId1099" Type="http://schemas.openxmlformats.org/officeDocument/2006/relationships/image" Target="../media/image2041.png"/><Relationship Id="rId26" Type="http://schemas.openxmlformats.org/officeDocument/2006/relationships/customXml" Target="../ink/ink2468.xml"/><Relationship Id="rId231" Type="http://schemas.openxmlformats.org/officeDocument/2006/relationships/image" Target="../media/image1265.png"/><Relationship Id="rId329" Type="http://schemas.openxmlformats.org/officeDocument/2006/relationships/image" Target="../media/image1554.png"/><Relationship Id="rId536" Type="http://schemas.openxmlformats.org/officeDocument/2006/relationships/customXml" Target="../ink/ink2723.xml"/><Relationship Id="rId175" Type="http://schemas.openxmlformats.org/officeDocument/2006/relationships/image" Target="../media/image1237.png"/><Relationship Id="rId743" Type="http://schemas.openxmlformats.org/officeDocument/2006/relationships/customXml" Target="../ink/ink2827.xml"/><Relationship Id="rId950" Type="http://schemas.openxmlformats.org/officeDocument/2006/relationships/customXml" Target="../ink/ink2931.xml"/><Relationship Id="rId1026" Type="http://schemas.openxmlformats.org/officeDocument/2006/relationships/customXml" Target="../ink/ink2969.xml"/><Relationship Id="rId382" Type="http://schemas.openxmlformats.org/officeDocument/2006/relationships/customXml" Target="../ink/ink2646.xml"/><Relationship Id="rId603" Type="http://schemas.openxmlformats.org/officeDocument/2006/relationships/image" Target="../media/image1690.png"/><Relationship Id="rId687" Type="http://schemas.openxmlformats.org/officeDocument/2006/relationships/customXml" Target="../ink/ink2799.xml"/><Relationship Id="rId810" Type="http://schemas.openxmlformats.org/officeDocument/2006/relationships/image" Target="../media/image1792.png"/><Relationship Id="rId908" Type="http://schemas.openxmlformats.org/officeDocument/2006/relationships/customXml" Target="../ink/ink2910.xml"/><Relationship Id="rId242" Type="http://schemas.openxmlformats.org/officeDocument/2006/relationships/customXml" Target="../ink/ink2576.xml"/><Relationship Id="rId894" Type="http://schemas.openxmlformats.org/officeDocument/2006/relationships/customXml" Target="../ink/ink2903.xml"/><Relationship Id="rId37" Type="http://schemas.openxmlformats.org/officeDocument/2006/relationships/image" Target="../media/image1167.png"/><Relationship Id="rId102" Type="http://schemas.openxmlformats.org/officeDocument/2006/relationships/customXml" Target="../ink/ink2506.xml"/><Relationship Id="rId547" Type="http://schemas.openxmlformats.org/officeDocument/2006/relationships/image" Target="../media/image1662.png"/><Relationship Id="rId754" Type="http://schemas.openxmlformats.org/officeDocument/2006/relationships/image" Target="../media/image1765.png"/><Relationship Id="rId961" Type="http://schemas.openxmlformats.org/officeDocument/2006/relationships/image" Target="../media/image1972.png"/><Relationship Id="rId90" Type="http://schemas.openxmlformats.org/officeDocument/2006/relationships/customXml" Target="../ink/ink2500.xml"/><Relationship Id="rId186" Type="http://schemas.openxmlformats.org/officeDocument/2006/relationships/customXml" Target="../ink/ink2548.xml"/><Relationship Id="rId393" Type="http://schemas.openxmlformats.org/officeDocument/2006/relationships/image" Target="../media/image1586.png"/><Relationship Id="rId407" Type="http://schemas.openxmlformats.org/officeDocument/2006/relationships/image" Target="../media/image1593.png"/><Relationship Id="rId614" Type="http://schemas.openxmlformats.org/officeDocument/2006/relationships/customXml" Target="../ink/ink2762.xml"/><Relationship Id="rId821" Type="http://schemas.openxmlformats.org/officeDocument/2006/relationships/customXml" Target="../ink/ink2866.xml"/><Relationship Id="rId1037" Type="http://schemas.openxmlformats.org/officeDocument/2006/relationships/image" Target="../media/image2010.png"/><Relationship Id="rId253" Type="http://schemas.openxmlformats.org/officeDocument/2006/relationships/image" Target="../media/image1276.png"/><Relationship Id="rId460" Type="http://schemas.openxmlformats.org/officeDocument/2006/relationships/customXml" Target="../ink/ink2685.xml"/><Relationship Id="rId698" Type="http://schemas.openxmlformats.org/officeDocument/2006/relationships/image" Target="../media/image1737.png"/><Relationship Id="rId919" Type="http://schemas.openxmlformats.org/officeDocument/2006/relationships/image" Target="../media/image1845.png"/><Relationship Id="rId1090" Type="http://schemas.openxmlformats.org/officeDocument/2006/relationships/customXml" Target="../ink/ink3001.xml"/><Relationship Id="rId1104" Type="http://schemas.openxmlformats.org/officeDocument/2006/relationships/customXml" Target="../ink/ink3008.xml"/><Relationship Id="rId48" Type="http://schemas.openxmlformats.org/officeDocument/2006/relationships/customXml" Target="../ink/ink2479.xml"/><Relationship Id="rId113" Type="http://schemas.openxmlformats.org/officeDocument/2006/relationships/image" Target="../media/image1206.png"/><Relationship Id="rId320" Type="http://schemas.openxmlformats.org/officeDocument/2006/relationships/customXml" Target="../ink/ink2615.xml"/><Relationship Id="rId558" Type="http://schemas.openxmlformats.org/officeDocument/2006/relationships/customXml" Target="../ink/ink2734.xml"/><Relationship Id="rId765" Type="http://schemas.openxmlformats.org/officeDocument/2006/relationships/customXml" Target="../ink/ink2838.xml"/><Relationship Id="rId972" Type="http://schemas.openxmlformats.org/officeDocument/2006/relationships/customXml" Target="../ink/ink2942.xml"/><Relationship Id="rId197" Type="http://schemas.openxmlformats.org/officeDocument/2006/relationships/image" Target="../media/image1248.png"/><Relationship Id="rId418" Type="http://schemas.openxmlformats.org/officeDocument/2006/relationships/customXml" Target="../ink/ink2664.xml"/><Relationship Id="rId625" Type="http://schemas.openxmlformats.org/officeDocument/2006/relationships/image" Target="../media/image1701.png"/><Relationship Id="rId832" Type="http://schemas.openxmlformats.org/officeDocument/2006/relationships/image" Target="../media/image1803.png"/><Relationship Id="rId1048" Type="http://schemas.openxmlformats.org/officeDocument/2006/relationships/customXml" Target="../ink/ink2980.xml"/><Relationship Id="rId264" Type="http://schemas.openxmlformats.org/officeDocument/2006/relationships/customXml" Target="../ink/ink2587.xml"/><Relationship Id="rId471" Type="http://schemas.openxmlformats.org/officeDocument/2006/relationships/image" Target="../media/image1624.png"/><Relationship Id="rId1115" Type="http://schemas.openxmlformats.org/officeDocument/2006/relationships/image" Target="../media/image2049.png"/><Relationship Id="rId59" Type="http://schemas.openxmlformats.org/officeDocument/2006/relationships/image" Target="../media/image1178.png"/><Relationship Id="rId124" Type="http://schemas.openxmlformats.org/officeDocument/2006/relationships/customXml" Target="../ink/ink2517.xml"/><Relationship Id="rId569" Type="http://schemas.openxmlformats.org/officeDocument/2006/relationships/image" Target="../media/image1673.png"/><Relationship Id="rId776" Type="http://schemas.openxmlformats.org/officeDocument/2006/relationships/image" Target="../media/image1775.png"/><Relationship Id="rId983" Type="http://schemas.openxmlformats.org/officeDocument/2006/relationships/image" Target="../media/image1983.png"/><Relationship Id="rId331" Type="http://schemas.openxmlformats.org/officeDocument/2006/relationships/image" Target="../media/image1555.png"/><Relationship Id="rId429" Type="http://schemas.openxmlformats.org/officeDocument/2006/relationships/image" Target="../media/image1604.png"/><Relationship Id="rId636" Type="http://schemas.openxmlformats.org/officeDocument/2006/relationships/customXml" Target="../ink/ink2773.xml"/><Relationship Id="rId1059" Type="http://schemas.openxmlformats.org/officeDocument/2006/relationships/image" Target="../media/image2021.png"/><Relationship Id="rId843" Type="http://schemas.openxmlformats.org/officeDocument/2006/relationships/customXml" Target="../ink/ink2877.xml"/><Relationship Id="rId275" Type="http://schemas.openxmlformats.org/officeDocument/2006/relationships/image" Target="../media/image1287.png"/><Relationship Id="rId482" Type="http://schemas.openxmlformats.org/officeDocument/2006/relationships/customXml" Target="../ink/ink2696.xml"/><Relationship Id="rId703" Type="http://schemas.openxmlformats.org/officeDocument/2006/relationships/customXml" Target="../ink/ink2807.xml"/><Relationship Id="rId910" Type="http://schemas.openxmlformats.org/officeDocument/2006/relationships/customXml" Target="../ink/ink2911.xml"/><Relationship Id="rId135" Type="http://schemas.openxmlformats.org/officeDocument/2006/relationships/image" Target="../media/image1217.png"/><Relationship Id="rId342" Type="http://schemas.openxmlformats.org/officeDocument/2006/relationships/customXml" Target="../ink/ink2626.xml"/><Relationship Id="rId787" Type="http://schemas.openxmlformats.org/officeDocument/2006/relationships/customXml" Target="../ink/ink2849.xml"/><Relationship Id="rId994" Type="http://schemas.openxmlformats.org/officeDocument/2006/relationships/customXml" Target="../ink/ink2953.xml"/><Relationship Id="rId202" Type="http://schemas.openxmlformats.org/officeDocument/2006/relationships/customXml" Target="../ink/ink2556.xml"/><Relationship Id="rId647" Type="http://schemas.openxmlformats.org/officeDocument/2006/relationships/image" Target="../media/image1712.png"/><Relationship Id="rId854" Type="http://schemas.openxmlformats.org/officeDocument/2006/relationships/image" Target="../media/image1813.png"/><Relationship Id="rId286" Type="http://schemas.openxmlformats.org/officeDocument/2006/relationships/customXml" Target="../ink/ink2598.xml"/><Relationship Id="rId493" Type="http://schemas.openxmlformats.org/officeDocument/2006/relationships/image" Target="../media/image1635.png"/><Relationship Id="rId507" Type="http://schemas.openxmlformats.org/officeDocument/2006/relationships/image" Target="../media/image1642.png"/><Relationship Id="rId714" Type="http://schemas.openxmlformats.org/officeDocument/2006/relationships/image" Target="../media/image1745.png"/><Relationship Id="rId921" Type="http://schemas.openxmlformats.org/officeDocument/2006/relationships/image" Target="../media/image1846.png"/><Relationship Id="rId50" Type="http://schemas.openxmlformats.org/officeDocument/2006/relationships/customXml" Target="../ink/ink2480.xml"/><Relationship Id="rId146" Type="http://schemas.openxmlformats.org/officeDocument/2006/relationships/customXml" Target="../ink/ink2528.xml"/><Relationship Id="rId353" Type="http://schemas.openxmlformats.org/officeDocument/2006/relationships/image" Target="../media/image1566.png"/><Relationship Id="rId560" Type="http://schemas.openxmlformats.org/officeDocument/2006/relationships/customXml" Target="../ink/ink2735.xml"/><Relationship Id="rId798" Type="http://schemas.openxmlformats.org/officeDocument/2006/relationships/image" Target="../media/image1786.png"/><Relationship Id="rId213" Type="http://schemas.openxmlformats.org/officeDocument/2006/relationships/image" Target="../media/image1256.png"/><Relationship Id="rId420" Type="http://schemas.openxmlformats.org/officeDocument/2006/relationships/customXml" Target="../ink/ink2665.xml"/><Relationship Id="rId658" Type="http://schemas.openxmlformats.org/officeDocument/2006/relationships/customXml" Target="../ink/ink2784.xml"/><Relationship Id="rId865" Type="http://schemas.openxmlformats.org/officeDocument/2006/relationships/customXml" Target="../ink/ink2888.xml"/><Relationship Id="rId1050" Type="http://schemas.openxmlformats.org/officeDocument/2006/relationships/customXml" Target="../ink/ink2981.xml"/><Relationship Id="rId297" Type="http://schemas.openxmlformats.org/officeDocument/2006/relationships/image" Target="../media/image1298.png"/><Relationship Id="rId518" Type="http://schemas.openxmlformats.org/officeDocument/2006/relationships/customXml" Target="../ink/ink2714.xml"/><Relationship Id="rId725" Type="http://schemas.openxmlformats.org/officeDocument/2006/relationships/customXml" Target="../ink/ink2818.xml"/><Relationship Id="rId932" Type="http://schemas.openxmlformats.org/officeDocument/2006/relationships/customXml" Target="../ink/ink2922.xml"/><Relationship Id="rId157" Type="http://schemas.openxmlformats.org/officeDocument/2006/relationships/image" Target="../media/image1228.png"/><Relationship Id="rId364" Type="http://schemas.openxmlformats.org/officeDocument/2006/relationships/customXml" Target="../ink/ink2637.xml"/><Relationship Id="rId1008" Type="http://schemas.openxmlformats.org/officeDocument/2006/relationships/customXml" Target="../ink/ink2960.xml"/><Relationship Id="rId61" Type="http://schemas.openxmlformats.org/officeDocument/2006/relationships/image" Target="../media/image1179.png"/><Relationship Id="rId571" Type="http://schemas.openxmlformats.org/officeDocument/2006/relationships/image" Target="../media/image1674.png"/><Relationship Id="rId669" Type="http://schemas.openxmlformats.org/officeDocument/2006/relationships/customXml" Target="../ink/ink2790.xml"/><Relationship Id="rId876" Type="http://schemas.openxmlformats.org/officeDocument/2006/relationships/image" Target="../media/image1824.png"/><Relationship Id="rId19" Type="http://schemas.openxmlformats.org/officeDocument/2006/relationships/image" Target="../media/image1158.png"/><Relationship Id="rId224" Type="http://schemas.openxmlformats.org/officeDocument/2006/relationships/customXml" Target="../ink/ink2567.xml"/><Relationship Id="rId431" Type="http://schemas.openxmlformats.org/officeDocument/2006/relationships/image" Target="../media/image21.png"/><Relationship Id="rId529" Type="http://schemas.openxmlformats.org/officeDocument/2006/relationships/image" Target="../media/image1653.png"/><Relationship Id="rId736" Type="http://schemas.openxmlformats.org/officeDocument/2006/relationships/image" Target="../media/image1756.png"/><Relationship Id="rId1061" Type="http://schemas.openxmlformats.org/officeDocument/2006/relationships/image" Target="../media/image2022.png"/><Relationship Id="rId168" Type="http://schemas.openxmlformats.org/officeDocument/2006/relationships/customXml" Target="../ink/ink2539.xml"/><Relationship Id="rId943" Type="http://schemas.openxmlformats.org/officeDocument/2006/relationships/image" Target="../media/image1857.png"/><Relationship Id="rId1019" Type="http://schemas.openxmlformats.org/officeDocument/2006/relationships/image" Target="../media/image2001.png"/><Relationship Id="rId72" Type="http://schemas.openxmlformats.org/officeDocument/2006/relationships/customXml" Target="../ink/ink2491.xml"/><Relationship Id="rId375" Type="http://schemas.openxmlformats.org/officeDocument/2006/relationships/image" Target="../media/image1577.png"/><Relationship Id="rId582" Type="http://schemas.openxmlformats.org/officeDocument/2006/relationships/customXml" Target="../ink/ink2746.xml"/><Relationship Id="rId803" Type="http://schemas.openxmlformats.org/officeDocument/2006/relationships/customXml" Target="../ink/ink2857.xml"/><Relationship Id="rId3" Type="http://schemas.openxmlformats.org/officeDocument/2006/relationships/image" Target="../media/image1150.png"/><Relationship Id="rId235" Type="http://schemas.openxmlformats.org/officeDocument/2006/relationships/image" Target="../media/image1267.png"/><Relationship Id="rId442" Type="http://schemas.openxmlformats.org/officeDocument/2006/relationships/customXml" Target="../ink/ink2676.xml"/><Relationship Id="rId887" Type="http://schemas.openxmlformats.org/officeDocument/2006/relationships/image" Target="../media/image1829.png"/><Relationship Id="rId1072" Type="http://schemas.openxmlformats.org/officeDocument/2006/relationships/customXml" Target="../ink/ink2992.xml"/><Relationship Id="rId302" Type="http://schemas.openxmlformats.org/officeDocument/2006/relationships/customXml" Target="../ink/ink2606.xml"/><Relationship Id="rId747" Type="http://schemas.openxmlformats.org/officeDocument/2006/relationships/customXml" Target="../ink/ink2829.xml"/><Relationship Id="rId954" Type="http://schemas.openxmlformats.org/officeDocument/2006/relationships/customXml" Target="../ink/ink2933.xml"/><Relationship Id="rId83" Type="http://schemas.openxmlformats.org/officeDocument/2006/relationships/image" Target="../media/image1190.png"/><Relationship Id="rId179" Type="http://schemas.openxmlformats.org/officeDocument/2006/relationships/image" Target="../media/image1239.png"/><Relationship Id="rId386" Type="http://schemas.openxmlformats.org/officeDocument/2006/relationships/customXml" Target="../ink/ink2648.xml"/><Relationship Id="rId593" Type="http://schemas.openxmlformats.org/officeDocument/2006/relationships/image" Target="../media/image1685.png"/><Relationship Id="rId607" Type="http://schemas.openxmlformats.org/officeDocument/2006/relationships/image" Target="../media/image1692.png"/><Relationship Id="rId814" Type="http://schemas.openxmlformats.org/officeDocument/2006/relationships/image" Target="../media/image1794.png"/><Relationship Id="rId246" Type="http://schemas.openxmlformats.org/officeDocument/2006/relationships/customXml" Target="../ink/ink2578.xml"/><Relationship Id="rId453" Type="http://schemas.openxmlformats.org/officeDocument/2006/relationships/image" Target="../media/image1615.png"/><Relationship Id="rId660" Type="http://schemas.openxmlformats.org/officeDocument/2006/relationships/customXml" Target="../ink/ink2785.xml"/><Relationship Id="rId898" Type="http://schemas.openxmlformats.org/officeDocument/2006/relationships/customXml" Target="../ink/ink2905.xml"/><Relationship Id="rId1083" Type="http://schemas.openxmlformats.org/officeDocument/2006/relationships/image" Target="../media/image2033.png"/><Relationship Id="rId106" Type="http://schemas.openxmlformats.org/officeDocument/2006/relationships/customXml" Target="../ink/ink2508.xml"/><Relationship Id="rId313" Type="http://schemas.openxmlformats.org/officeDocument/2006/relationships/image" Target="../media/image1546.png"/><Relationship Id="rId758" Type="http://schemas.openxmlformats.org/officeDocument/2006/relationships/image" Target="../media/image1767.png"/><Relationship Id="rId965" Type="http://schemas.openxmlformats.org/officeDocument/2006/relationships/image" Target="../media/image1974.png"/><Relationship Id="rId10" Type="http://schemas.openxmlformats.org/officeDocument/2006/relationships/customXml" Target="../ink/ink2460.xml"/><Relationship Id="rId94" Type="http://schemas.openxmlformats.org/officeDocument/2006/relationships/customXml" Target="../ink/ink2502.xml"/><Relationship Id="rId397" Type="http://schemas.openxmlformats.org/officeDocument/2006/relationships/image" Target="../media/image1588.png"/><Relationship Id="rId520" Type="http://schemas.openxmlformats.org/officeDocument/2006/relationships/customXml" Target="../ink/ink2715.xml"/><Relationship Id="rId618" Type="http://schemas.openxmlformats.org/officeDocument/2006/relationships/customXml" Target="../ink/ink2764.xml"/><Relationship Id="rId825" Type="http://schemas.openxmlformats.org/officeDocument/2006/relationships/customXml" Target="../ink/ink2868.xml"/><Relationship Id="rId257" Type="http://schemas.openxmlformats.org/officeDocument/2006/relationships/image" Target="../media/image1278.png"/><Relationship Id="rId464" Type="http://schemas.openxmlformats.org/officeDocument/2006/relationships/customXml" Target="../ink/ink2687.xml"/><Relationship Id="rId1010" Type="http://schemas.openxmlformats.org/officeDocument/2006/relationships/customXml" Target="../ink/ink2961.xml"/><Relationship Id="rId1094" Type="http://schemas.openxmlformats.org/officeDocument/2006/relationships/customXml" Target="../ink/ink3003.xml"/><Relationship Id="rId1108" Type="http://schemas.openxmlformats.org/officeDocument/2006/relationships/customXml" Target="../ink/ink3010.xml"/><Relationship Id="rId117" Type="http://schemas.openxmlformats.org/officeDocument/2006/relationships/image" Target="../media/image1208.png"/><Relationship Id="rId671" Type="http://schemas.openxmlformats.org/officeDocument/2006/relationships/customXml" Target="../ink/ink2791.xml"/><Relationship Id="rId769" Type="http://schemas.openxmlformats.org/officeDocument/2006/relationships/customXml" Target="../ink/ink2840.xml"/><Relationship Id="rId976" Type="http://schemas.openxmlformats.org/officeDocument/2006/relationships/customXml" Target="../ink/ink2944.xml"/><Relationship Id="rId324" Type="http://schemas.openxmlformats.org/officeDocument/2006/relationships/customXml" Target="../ink/ink2617.xml"/><Relationship Id="rId531" Type="http://schemas.openxmlformats.org/officeDocument/2006/relationships/image" Target="../media/image1654.png"/><Relationship Id="rId629" Type="http://schemas.openxmlformats.org/officeDocument/2006/relationships/image" Target="../media/image1703.png"/><Relationship Id="rId836" Type="http://schemas.openxmlformats.org/officeDocument/2006/relationships/image" Target="../media/image1805.png"/><Relationship Id="rId1021" Type="http://schemas.openxmlformats.org/officeDocument/2006/relationships/image" Target="../media/image2002.png"/><Relationship Id="rId903" Type="http://schemas.openxmlformats.org/officeDocument/2006/relationships/image" Target="../media/image1837.png"/><Relationship Id="rId32" Type="http://schemas.openxmlformats.org/officeDocument/2006/relationships/customXml" Target="../ink/ink2471.xml"/><Relationship Id="rId181" Type="http://schemas.openxmlformats.org/officeDocument/2006/relationships/image" Target="../media/image1240.png"/><Relationship Id="rId279" Type="http://schemas.openxmlformats.org/officeDocument/2006/relationships/image" Target="../media/image1289.png"/><Relationship Id="rId486" Type="http://schemas.openxmlformats.org/officeDocument/2006/relationships/customXml" Target="../ink/ink2698.xml"/><Relationship Id="rId693" Type="http://schemas.openxmlformats.org/officeDocument/2006/relationships/customXml" Target="../ink/ink2802.xml"/><Relationship Id="rId139" Type="http://schemas.openxmlformats.org/officeDocument/2006/relationships/image" Target="../media/image1219.png"/><Relationship Id="rId346" Type="http://schemas.openxmlformats.org/officeDocument/2006/relationships/customXml" Target="../ink/ink2628.xml"/><Relationship Id="rId553" Type="http://schemas.openxmlformats.org/officeDocument/2006/relationships/image" Target="../media/image1665.png"/><Relationship Id="rId760" Type="http://schemas.openxmlformats.org/officeDocument/2006/relationships/image" Target="../media/image1768.png"/><Relationship Id="rId998" Type="http://schemas.openxmlformats.org/officeDocument/2006/relationships/customXml" Target="../ink/ink2955.xml"/><Relationship Id="rId206" Type="http://schemas.openxmlformats.org/officeDocument/2006/relationships/customXml" Target="../ink/ink2558.xml"/><Relationship Id="rId413" Type="http://schemas.openxmlformats.org/officeDocument/2006/relationships/image" Target="../media/image1596.png"/><Relationship Id="rId858" Type="http://schemas.openxmlformats.org/officeDocument/2006/relationships/image" Target="../media/image1815.png"/><Relationship Id="rId1043" Type="http://schemas.openxmlformats.org/officeDocument/2006/relationships/image" Target="../media/image2013.png"/><Relationship Id="rId620" Type="http://schemas.openxmlformats.org/officeDocument/2006/relationships/customXml" Target="../ink/ink2765.xml"/><Relationship Id="rId718" Type="http://schemas.openxmlformats.org/officeDocument/2006/relationships/image" Target="../media/image1747.png"/><Relationship Id="rId925" Type="http://schemas.openxmlformats.org/officeDocument/2006/relationships/image" Target="../media/image1848.png"/><Relationship Id="rId1110" Type="http://schemas.openxmlformats.org/officeDocument/2006/relationships/customXml" Target="../ink/ink3011.xml"/><Relationship Id="rId54" Type="http://schemas.openxmlformats.org/officeDocument/2006/relationships/customXml" Target="../ink/ink2482.xml"/><Relationship Id="rId270" Type="http://schemas.openxmlformats.org/officeDocument/2006/relationships/customXml" Target="../ink/ink2590.xml"/><Relationship Id="rId130" Type="http://schemas.openxmlformats.org/officeDocument/2006/relationships/customXml" Target="../ink/ink2520.xml"/><Relationship Id="rId368" Type="http://schemas.openxmlformats.org/officeDocument/2006/relationships/customXml" Target="../ink/ink2639.xml"/><Relationship Id="rId575" Type="http://schemas.openxmlformats.org/officeDocument/2006/relationships/image" Target="../media/image1676.png"/><Relationship Id="rId782" Type="http://schemas.openxmlformats.org/officeDocument/2006/relationships/image" Target="../media/image1778.png"/><Relationship Id="rId228" Type="http://schemas.openxmlformats.org/officeDocument/2006/relationships/customXml" Target="../ink/ink2569.xml"/><Relationship Id="rId435" Type="http://schemas.openxmlformats.org/officeDocument/2006/relationships/image" Target="../media/image1606.png"/><Relationship Id="rId642" Type="http://schemas.openxmlformats.org/officeDocument/2006/relationships/customXml" Target="../ink/ink2776.xml"/><Relationship Id="rId1065" Type="http://schemas.openxmlformats.org/officeDocument/2006/relationships/image" Target="../media/image2024.png"/><Relationship Id="rId502" Type="http://schemas.openxmlformats.org/officeDocument/2006/relationships/customXml" Target="../ink/ink2706.xml"/><Relationship Id="rId947" Type="http://schemas.openxmlformats.org/officeDocument/2006/relationships/image" Target="../media/image1859.png"/><Relationship Id="rId76" Type="http://schemas.openxmlformats.org/officeDocument/2006/relationships/customXml" Target="../ink/ink2493.xml"/><Relationship Id="rId807" Type="http://schemas.openxmlformats.org/officeDocument/2006/relationships/customXml" Target="../ink/ink2859.xml"/><Relationship Id="rId292" Type="http://schemas.openxmlformats.org/officeDocument/2006/relationships/customXml" Target="../ink/ink2601.xml"/><Relationship Id="rId597" Type="http://schemas.openxmlformats.org/officeDocument/2006/relationships/image" Target="../media/image1687.png"/><Relationship Id="rId152" Type="http://schemas.openxmlformats.org/officeDocument/2006/relationships/customXml" Target="../ink/ink2531.xml"/><Relationship Id="rId457" Type="http://schemas.openxmlformats.org/officeDocument/2006/relationships/image" Target="../media/image1617.png"/><Relationship Id="rId1087" Type="http://schemas.openxmlformats.org/officeDocument/2006/relationships/image" Target="../media/image2035.png"/><Relationship Id="rId664" Type="http://schemas.openxmlformats.org/officeDocument/2006/relationships/customXml" Target="../ink/ink2787.xml"/><Relationship Id="rId871" Type="http://schemas.openxmlformats.org/officeDocument/2006/relationships/customXml" Target="../ink/ink2891.xml"/><Relationship Id="rId969" Type="http://schemas.openxmlformats.org/officeDocument/2006/relationships/image" Target="../media/image1976.png"/><Relationship Id="rId317" Type="http://schemas.openxmlformats.org/officeDocument/2006/relationships/image" Target="../media/image1548.png"/><Relationship Id="rId524" Type="http://schemas.openxmlformats.org/officeDocument/2006/relationships/customXml" Target="../ink/ink2717.xml"/><Relationship Id="rId731" Type="http://schemas.openxmlformats.org/officeDocument/2006/relationships/customXml" Target="../ink/ink282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07.png"/><Relationship Id="rId671" Type="http://schemas.openxmlformats.org/officeDocument/2006/relationships/image" Target="../media/image2380.png"/><Relationship Id="rId769" Type="http://schemas.openxmlformats.org/officeDocument/2006/relationships/image" Target="../media/image2429.png"/><Relationship Id="rId21" Type="http://schemas.openxmlformats.org/officeDocument/2006/relationships/image" Target="../media/image2059.png"/><Relationship Id="rId324" Type="http://schemas.openxmlformats.org/officeDocument/2006/relationships/customXml" Target="../ink/ink3175.xml"/><Relationship Id="rId531" Type="http://schemas.openxmlformats.org/officeDocument/2006/relationships/image" Target="../media/image2311.png"/><Relationship Id="rId629" Type="http://schemas.openxmlformats.org/officeDocument/2006/relationships/image" Target="../media/image2359.png"/><Relationship Id="rId170" Type="http://schemas.openxmlformats.org/officeDocument/2006/relationships/customXml" Target="../ink/ink3098.xml"/><Relationship Id="rId268" Type="http://schemas.openxmlformats.org/officeDocument/2006/relationships/customXml" Target="../ink/ink3147.xml"/><Relationship Id="rId475" Type="http://schemas.openxmlformats.org/officeDocument/2006/relationships/image" Target="../media/image2285.png"/><Relationship Id="rId682" Type="http://schemas.openxmlformats.org/officeDocument/2006/relationships/customXml" Target="../ink/ink3355.xml"/><Relationship Id="rId32" Type="http://schemas.openxmlformats.org/officeDocument/2006/relationships/customXml" Target="../ink/ink3029.xml"/><Relationship Id="rId128" Type="http://schemas.openxmlformats.org/officeDocument/2006/relationships/customXml" Target="../ink/ink3077.xml"/><Relationship Id="rId335" Type="http://schemas.openxmlformats.org/officeDocument/2006/relationships/image" Target="../media/image2215.png"/><Relationship Id="rId542" Type="http://schemas.openxmlformats.org/officeDocument/2006/relationships/customXml" Target="../ink/ink3285.xml"/><Relationship Id="rId181" Type="http://schemas.openxmlformats.org/officeDocument/2006/relationships/image" Target="../media/image2138.png"/><Relationship Id="rId402" Type="http://schemas.openxmlformats.org/officeDocument/2006/relationships/customXml" Target="../ink/ink3214.xml"/><Relationship Id="rId279" Type="http://schemas.openxmlformats.org/officeDocument/2006/relationships/image" Target="../media/image2187.png"/><Relationship Id="rId486" Type="http://schemas.openxmlformats.org/officeDocument/2006/relationships/image" Target="../media/image2290.png"/><Relationship Id="rId693" Type="http://schemas.openxmlformats.org/officeDocument/2006/relationships/image" Target="../media/image2391.png"/><Relationship Id="rId707" Type="http://schemas.openxmlformats.org/officeDocument/2006/relationships/image" Target="../media/image2398.png"/><Relationship Id="rId43" Type="http://schemas.openxmlformats.org/officeDocument/2006/relationships/image" Target="../media/image2070.png"/><Relationship Id="rId139" Type="http://schemas.openxmlformats.org/officeDocument/2006/relationships/image" Target="../media/image2118.png"/><Relationship Id="rId346" Type="http://schemas.openxmlformats.org/officeDocument/2006/relationships/customXml" Target="../ink/ink3186.xml"/><Relationship Id="rId553" Type="http://schemas.openxmlformats.org/officeDocument/2006/relationships/image" Target="../media/image2322.png"/><Relationship Id="rId760" Type="http://schemas.openxmlformats.org/officeDocument/2006/relationships/customXml" Target="../ink/ink3394.xml"/><Relationship Id="rId192" Type="http://schemas.openxmlformats.org/officeDocument/2006/relationships/customXml" Target="../ink/ink3109.xml"/><Relationship Id="rId206" Type="http://schemas.openxmlformats.org/officeDocument/2006/relationships/customXml" Target="../ink/ink3116.xml"/><Relationship Id="rId413" Type="http://schemas.openxmlformats.org/officeDocument/2006/relationships/image" Target="../media/image2254.png"/><Relationship Id="rId497" Type="http://schemas.openxmlformats.org/officeDocument/2006/relationships/customXml" Target="../ink/ink3262.xml"/><Relationship Id="rId620" Type="http://schemas.openxmlformats.org/officeDocument/2006/relationships/customXml" Target="../ink/ink3324.xml"/><Relationship Id="rId718" Type="http://schemas.openxmlformats.org/officeDocument/2006/relationships/customXml" Target="../ink/ink3373.xml"/><Relationship Id="rId357" Type="http://schemas.openxmlformats.org/officeDocument/2006/relationships/image" Target="../media/image2226.png"/><Relationship Id="rId54" Type="http://schemas.openxmlformats.org/officeDocument/2006/relationships/customXml" Target="../ink/ink3040.xml"/><Relationship Id="rId217" Type="http://schemas.openxmlformats.org/officeDocument/2006/relationships/image" Target="../media/image2156.png"/><Relationship Id="rId564" Type="http://schemas.openxmlformats.org/officeDocument/2006/relationships/customXml" Target="../ink/ink3296.xml"/><Relationship Id="rId771" Type="http://schemas.openxmlformats.org/officeDocument/2006/relationships/image" Target="../media/image2430.png"/><Relationship Id="rId424" Type="http://schemas.openxmlformats.org/officeDocument/2006/relationships/customXml" Target="../ink/ink3225.xml"/><Relationship Id="rId631" Type="http://schemas.openxmlformats.org/officeDocument/2006/relationships/image" Target="../media/image2360.png"/><Relationship Id="rId729" Type="http://schemas.openxmlformats.org/officeDocument/2006/relationships/image" Target="../media/image2409.png"/><Relationship Id="rId270" Type="http://schemas.openxmlformats.org/officeDocument/2006/relationships/customXml" Target="../ink/ink3148.xml"/><Relationship Id="rId65" Type="http://schemas.openxmlformats.org/officeDocument/2006/relationships/image" Target="../media/image2081.png"/><Relationship Id="rId130" Type="http://schemas.openxmlformats.org/officeDocument/2006/relationships/customXml" Target="../ink/ink3078.xml"/><Relationship Id="rId368" Type="http://schemas.openxmlformats.org/officeDocument/2006/relationships/customXml" Target="../ink/ink3197.xml"/><Relationship Id="rId575" Type="http://schemas.openxmlformats.org/officeDocument/2006/relationships/image" Target="../media/image2333.png"/><Relationship Id="rId228" Type="http://schemas.openxmlformats.org/officeDocument/2006/relationships/customXml" Target="../ink/ink3127.xml"/><Relationship Id="rId435" Type="http://schemas.openxmlformats.org/officeDocument/2006/relationships/image" Target="../media/image2265.png"/><Relationship Id="rId642" Type="http://schemas.openxmlformats.org/officeDocument/2006/relationships/customXml" Target="../ink/ink3335.xml"/><Relationship Id="rId281" Type="http://schemas.openxmlformats.org/officeDocument/2006/relationships/image" Target="../media/image2188.png"/><Relationship Id="rId502" Type="http://schemas.openxmlformats.org/officeDocument/2006/relationships/image" Target="../media/image2297.png"/><Relationship Id="rId76" Type="http://schemas.openxmlformats.org/officeDocument/2006/relationships/customXml" Target="../ink/ink3051.xml"/><Relationship Id="rId141" Type="http://schemas.openxmlformats.org/officeDocument/2006/relationships/image" Target="../media/image2119.png"/><Relationship Id="rId379" Type="http://schemas.openxmlformats.org/officeDocument/2006/relationships/image" Target="../media/image2237.png"/><Relationship Id="rId586" Type="http://schemas.openxmlformats.org/officeDocument/2006/relationships/customXml" Target="../ink/ink3307.xml"/><Relationship Id="rId7" Type="http://schemas.openxmlformats.org/officeDocument/2006/relationships/image" Target="../media/image2052.png"/><Relationship Id="rId239" Type="http://schemas.openxmlformats.org/officeDocument/2006/relationships/image" Target="../media/image2167.png"/><Relationship Id="rId446" Type="http://schemas.openxmlformats.org/officeDocument/2006/relationships/customXml" Target="../ink/ink3236.xml"/><Relationship Id="rId653" Type="http://schemas.openxmlformats.org/officeDocument/2006/relationships/image" Target="../media/image2371.png"/><Relationship Id="rId292" Type="http://schemas.openxmlformats.org/officeDocument/2006/relationships/customXml" Target="../ink/ink3159.xml"/><Relationship Id="rId306" Type="http://schemas.openxmlformats.org/officeDocument/2006/relationships/customXml" Target="../ink/ink3166.xml"/><Relationship Id="rId87" Type="http://schemas.openxmlformats.org/officeDocument/2006/relationships/image" Target="../media/image2092.png"/><Relationship Id="rId513" Type="http://schemas.openxmlformats.org/officeDocument/2006/relationships/customXml" Target="../ink/ink3270.xml"/><Relationship Id="rId597" Type="http://schemas.openxmlformats.org/officeDocument/2006/relationships/image" Target="../media/image2344.png"/><Relationship Id="rId720" Type="http://schemas.openxmlformats.org/officeDocument/2006/relationships/customXml" Target="../ink/ink3374.xml"/><Relationship Id="rId152" Type="http://schemas.openxmlformats.org/officeDocument/2006/relationships/customXml" Target="../ink/ink3089.xml"/><Relationship Id="rId457" Type="http://schemas.openxmlformats.org/officeDocument/2006/relationships/image" Target="../media/image2276.png"/><Relationship Id="rId664" Type="http://schemas.openxmlformats.org/officeDocument/2006/relationships/customXml" Target="../ink/ink3346.xml"/><Relationship Id="rId14" Type="http://schemas.openxmlformats.org/officeDocument/2006/relationships/customXml" Target="../ink/ink3020.xml"/><Relationship Id="rId317" Type="http://schemas.openxmlformats.org/officeDocument/2006/relationships/image" Target="../media/image2206.png"/><Relationship Id="rId524" Type="http://schemas.openxmlformats.org/officeDocument/2006/relationships/customXml" Target="../ink/ink3276.xml"/><Relationship Id="rId731" Type="http://schemas.openxmlformats.org/officeDocument/2006/relationships/image" Target="../media/image2410.png"/><Relationship Id="rId98" Type="http://schemas.openxmlformats.org/officeDocument/2006/relationships/customXml" Target="../ink/ink3062.xml"/><Relationship Id="rId163" Type="http://schemas.openxmlformats.org/officeDocument/2006/relationships/image" Target="../media/image2129.png"/><Relationship Id="rId370" Type="http://schemas.openxmlformats.org/officeDocument/2006/relationships/customXml" Target="../ink/ink3198.xml"/><Relationship Id="rId230" Type="http://schemas.openxmlformats.org/officeDocument/2006/relationships/customXml" Target="../ink/ink3128.xml"/><Relationship Id="rId468" Type="http://schemas.openxmlformats.org/officeDocument/2006/relationships/customXml" Target="../ink/ink3247.xml"/><Relationship Id="rId675" Type="http://schemas.openxmlformats.org/officeDocument/2006/relationships/image" Target="../media/image2382.png"/><Relationship Id="rId25" Type="http://schemas.openxmlformats.org/officeDocument/2006/relationships/image" Target="../media/image2061.png"/><Relationship Id="rId328" Type="http://schemas.openxmlformats.org/officeDocument/2006/relationships/customXml" Target="../ink/ink3177.xml"/><Relationship Id="rId535" Type="http://schemas.openxmlformats.org/officeDocument/2006/relationships/image" Target="../media/image2313.png"/><Relationship Id="rId742" Type="http://schemas.openxmlformats.org/officeDocument/2006/relationships/customXml" Target="../ink/ink3385.xml"/><Relationship Id="rId174" Type="http://schemas.openxmlformats.org/officeDocument/2006/relationships/customXml" Target="../ink/ink3100.xml"/><Relationship Id="rId381" Type="http://schemas.openxmlformats.org/officeDocument/2006/relationships/image" Target="../media/image2238.png"/><Relationship Id="rId602" Type="http://schemas.openxmlformats.org/officeDocument/2006/relationships/customXml" Target="../ink/ink3315.xml"/><Relationship Id="rId241" Type="http://schemas.openxmlformats.org/officeDocument/2006/relationships/image" Target="../media/image2168.png"/><Relationship Id="rId479" Type="http://schemas.openxmlformats.org/officeDocument/2006/relationships/image" Target="../media/image2287.png"/><Relationship Id="rId686" Type="http://schemas.openxmlformats.org/officeDocument/2006/relationships/customXml" Target="../ink/ink3357.xml"/><Relationship Id="rId36" Type="http://schemas.openxmlformats.org/officeDocument/2006/relationships/customXml" Target="../ink/ink3031.xml"/><Relationship Id="rId339" Type="http://schemas.openxmlformats.org/officeDocument/2006/relationships/image" Target="../media/image2217.png"/><Relationship Id="rId546" Type="http://schemas.openxmlformats.org/officeDocument/2006/relationships/customXml" Target="../ink/ink3287.xml"/><Relationship Id="rId753" Type="http://schemas.openxmlformats.org/officeDocument/2006/relationships/image" Target="../media/image2421.png"/><Relationship Id="rId101" Type="http://schemas.openxmlformats.org/officeDocument/2006/relationships/image" Target="../media/image2099.png"/><Relationship Id="rId185" Type="http://schemas.openxmlformats.org/officeDocument/2006/relationships/image" Target="../media/image2140.png"/><Relationship Id="rId406" Type="http://schemas.openxmlformats.org/officeDocument/2006/relationships/customXml" Target="../ink/ink3216.xml"/><Relationship Id="rId392" Type="http://schemas.openxmlformats.org/officeDocument/2006/relationships/customXml" Target="../ink/ink3209.xml"/><Relationship Id="rId613" Type="http://schemas.openxmlformats.org/officeDocument/2006/relationships/image" Target="../media/image2352.png"/><Relationship Id="rId697" Type="http://schemas.openxmlformats.org/officeDocument/2006/relationships/image" Target="../media/image2393.png"/><Relationship Id="rId252" Type="http://schemas.openxmlformats.org/officeDocument/2006/relationships/customXml" Target="../ink/ink3139.xml"/><Relationship Id="rId47" Type="http://schemas.openxmlformats.org/officeDocument/2006/relationships/image" Target="../media/image2072.png"/><Relationship Id="rId112" Type="http://schemas.openxmlformats.org/officeDocument/2006/relationships/customXml" Target="../ink/ink3069.xml"/><Relationship Id="rId557" Type="http://schemas.openxmlformats.org/officeDocument/2006/relationships/image" Target="../media/image2324.png"/><Relationship Id="rId764" Type="http://schemas.openxmlformats.org/officeDocument/2006/relationships/customXml" Target="../ink/ink3396.xml"/><Relationship Id="rId196" Type="http://schemas.openxmlformats.org/officeDocument/2006/relationships/customXml" Target="../ink/ink3111.xml"/><Relationship Id="rId417" Type="http://schemas.openxmlformats.org/officeDocument/2006/relationships/image" Target="../media/image2256.png"/><Relationship Id="rId624" Type="http://schemas.openxmlformats.org/officeDocument/2006/relationships/customXml" Target="../ink/ink3326.xml"/><Relationship Id="rId263" Type="http://schemas.openxmlformats.org/officeDocument/2006/relationships/image" Target="../media/image2179.png"/><Relationship Id="rId470" Type="http://schemas.openxmlformats.org/officeDocument/2006/relationships/customXml" Target="../ink/ink3248.xml"/><Relationship Id="rId58" Type="http://schemas.openxmlformats.org/officeDocument/2006/relationships/customXml" Target="../ink/ink3042.xml"/><Relationship Id="rId123" Type="http://schemas.openxmlformats.org/officeDocument/2006/relationships/image" Target="../media/image2110.png"/><Relationship Id="rId330" Type="http://schemas.openxmlformats.org/officeDocument/2006/relationships/customXml" Target="../ink/ink3178.xml"/><Relationship Id="rId568" Type="http://schemas.openxmlformats.org/officeDocument/2006/relationships/customXml" Target="../ink/ink3298.xml"/><Relationship Id="rId428" Type="http://schemas.openxmlformats.org/officeDocument/2006/relationships/customXml" Target="../ink/ink3227.xml"/><Relationship Id="rId635" Type="http://schemas.openxmlformats.org/officeDocument/2006/relationships/image" Target="../media/image2362.png"/><Relationship Id="rId274" Type="http://schemas.openxmlformats.org/officeDocument/2006/relationships/customXml" Target="../ink/ink3150.xml"/><Relationship Id="rId481" Type="http://schemas.openxmlformats.org/officeDocument/2006/relationships/customXml" Target="../ink/ink3254.xml"/><Relationship Id="rId702" Type="http://schemas.openxmlformats.org/officeDocument/2006/relationships/customXml" Target="../ink/ink3365.xml"/><Relationship Id="rId69" Type="http://schemas.openxmlformats.org/officeDocument/2006/relationships/image" Target="../media/image2083.png"/><Relationship Id="rId134" Type="http://schemas.openxmlformats.org/officeDocument/2006/relationships/customXml" Target="../ink/ink3080.xml"/><Relationship Id="rId579" Type="http://schemas.openxmlformats.org/officeDocument/2006/relationships/image" Target="../media/image2335.png"/><Relationship Id="rId341" Type="http://schemas.openxmlformats.org/officeDocument/2006/relationships/image" Target="../media/image2218.png"/><Relationship Id="rId439" Type="http://schemas.openxmlformats.org/officeDocument/2006/relationships/image" Target="../media/image2267.png"/><Relationship Id="rId646" Type="http://schemas.openxmlformats.org/officeDocument/2006/relationships/customXml" Target="../ink/ink3337.xml"/><Relationship Id="rId201" Type="http://schemas.openxmlformats.org/officeDocument/2006/relationships/image" Target="../media/image2148.png"/><Relationship Id="rId285" Type="http://schemas.openxmlformats.org/officeDocument/2006/relationships/image" Target="../media/image2190.png"/><Relationship Id="rId506" Type="http://schemas.openxmlformats.org/officeDocument/2006/relationships/image" Target="../media/image2299.png"/><Relationship Id="rId492" Type="http://schemas.openxmlformats.org/officeDocument/2006/relationships/image" Target="../media/image2293.png"/><Relationship Id="rId713" Type="http://schemas.openxmlformats.org/officeDocument/2006/relationships/image" Target="../media/image2401.png"/><Relationship Id="rId145" Type="http://schemas.openxmlformats.org/officeDocument/2006/relationships/image" Target="../media/image2120.png"/><Relationship Id="rId352" Type="http://schemas.openxmlformats.org/officeDocument/2006/relationships/customXml" Target="../ink/ink3189.xml"/><Relationship Id="rId212" Type="http://schemas.openxmlformats.org/officeDocument/2006/relationships/customXml" Target="../ink/ink3119.xml"/><Relationship Id="rId657" Type="http://schemas.openxmlformats.org/officeDocument/2006/relationships/image" Target="../media/image2373.png"/><Relationship Id="rId296" Type="http://schemas.openxmlformats.org/officeDocument/2006/relationships/customXml" Target="../ink/ink3161.xml"/><Relationship Id="rId517" Type="http://schemas.openxmlformats.org/officeDocument/2006/relationships/customXml" Target="../ink/ink3272.xml"/><Relationship Id="rId724" Type="http://schemas.openxmlformats.org/officeDocument/2006/relationships/customXml" Target="../ink/ink3376.xml"/><Relationship Id="rId60" Type="http://schemas.openxmlformats.org/officeDocument/2006/relationships/customXml" Target="../ink/ink3043.xml"/><Relationship Id="rId156" Type="http://schemas.openxmlformats.org/officeDocument/2006/relationships/customXml" Target="../ink/ink3091.xml"/><Relationship Id="rId363" Type="http://schemas.openxmlformats.org/officeDocument/2006/relationships/image" Target="../media/image2229.png"/><Relationship Id="rId570" Type="http://schemas.openxmlformats.org/officeDocument/2006/relationships/customXml" Target="../ink/ink3299.xml"/><Relationship Id="rId223" Type="http://schemas.openxmlformats.org/officeDocument/2006/relationships/image" Target="../media/image2159.png"/><Relationship Id="rId430" Type="http://schemas.openxmlformats.org/officeDocument/2006/relationships/customXml" Target="../ink/ink3228.xml"/><Relationship Id="rId668" Type="http://schemas.openxmlformats.org/officeDocument/2006/relationships/customXml" Target="../ink/ink3348.xml"/><Relationship Id="rId18" Type="http://schemas.openxmlformats.org/officeDocument/2006/relationships/customXml" Target="../ink/ink3022.xml"/><Relationship Id="rId528" Type="http://schemas.openxmlformats.org/officeDocument/2006/relationships/customXml" Target="../ink/ink3278.xml"/><Relationship Id="rId735" Type="http://schemas.openxmlformats.org/officeDocument/2006/relationships/image" Target="../media/image2412.png"/><Relationship Id="rId167" Type="http://schemas.openxmlformats.org/officeDocument/2006/relationships/image" Target="../media/image2131.png"/><Relationship Id="rId374" Type="http://schemas.openxmlformats.org/officeDocument/2006/relationships/customXml" Target="../ink/ink3200.xml"/><Relationship Id="rId581" Type="http://schemas.openxmlformats.org/officeDocument/2006/relationships/image" Target="../media/image2336.png"/><Relationship Id="rId71" Type="http://schemas.openxmlformats.org/officeDocument/2006/relationships/image" Target="../media/image2084.png"/><Relationship Id="rId234" Type="http://schemas.openxmlformats.org/officeDocument/2006/relationships/customXml" Target="../ink/ink3130.xml"/><Relationship Id="rId679" Type="http://schemas.openxmlformats.org/officeDocument/2006/relationships/image" Target="../media/image2384.pn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2063.png"/><Relationship Id="rId441" Type="http://schemas.openxmlformats.org/officeDocument/2006/relationships/image" Target="../media/image2268.png"/><Relationship Id="rId539" Type="http://schemas.openxmlformats.org/officeDocument/2006/relationships/image" Target="../media/image2315.png"/><Relationship Id="rId746" Type="http://schemas.openxmlformats.org/officeDocument/2006/relationships/customXml" Target="../ink/ink3387.xml"/><Relationship Id="rId178" Type="http://schemas.openxmlformats.org/officeDocument/2006/relationships/customXml" Target="../ink/ink3102.xml"/><Relationship Id="rId301" Type="http://schemas.openxmlformats.org/officeDocument/2006/relationships/image" Target="../media/image2198.png"/><Relationship Id="rId82" Type="http://schemas.openxmlformats.org/officeDocument/2006/relationships/customXml" Target="../ink/ink3054.xml"/><Relationship Id="rId385" Type="http://schemas.openxmlformats.org/officeDocument/2006/relationships/image" Target="../media/image2240.png"/><Relationship Id="rId592" Type="http://schemas.openxmlformats.org/officeDocument/2006/relationships/customXml" Target="../ink/ink3310.xml"/><Relationship Id="rId606" Type="http://schemas.openxmlformats.org/officeDocument/2006/relationships/customXml" Target="../ink/ink3317.xml"/><Relationship Id="rId245" Type="http://schemas.openxmlformats.org/officeDocument/2006/relationships/image" Target="../media/image2170.png"/><Relationship Id="rId452" Type="http://schemas.openxmlformats.org/officeDocument/2006/relationships/customXml" Target="../ink/ink3239.xml"/><Relationship Id="rId105" Type="http://schemas.openxmlformats.org/officeDocument/2006/relationships/image" Target="../media/image2101.png"/><Relationship Id="rId312" Type="http://schemas.openxmlformats.org/officeDocument/2006/relationships/customXml" Target="../ink/ink3169.xml"/><Relationship Id="rId757" Type="http://schemas.openxmlformats.org/officeDocument/2006/relationships/image" Target="../media/image2423.png"/><Relationship Id="rId93" Type="http://schemas.openxmlformats.org/officeDocument/2006/relationships/image" Target="../media/image2095.png"/><Relationship Id="rId189" Type="http://schemas.openxmlformats.org/officeDocument/2006/relationships/image" Target="../media/image2142.png"/><Relationship Id="rId396" Type="http://schemas.openxmlformats.org/officeDocument/2006/relationships/customXml" Target="../ink/ink3211.xml"/><Relationship Id="rId617" Type="http://schemas.openxmlformats.org/officeDocument/2006/relationships/image" Target="../media/image2354.png"/><Relationship Id="rId256" Type="http://schemas.openxmlformats.org/officeDocument/2006/relationships/customXml" Target="../ink/ink3141.xml"/><Relationship Id="rId463" Type="http://schemas.openxmlformats.org/officeDocument/2006/relationships/image" Target="../media/image2279.png"/><Relationship Id="rId670" Type="http://schemas.openxmlformats.org/officeDocument/2006/relationships/customXml" Target="../ink/ink3349.xml"/><Relationship Id="rId116" Type="http://schemas.openxmlformats.org/officeDocument/2006/relationships/customXml" Target="../ink/ink3071.xml"/><Relationship Id="rId323" Type="http://schemas.openxmlformats.org/officeDocument/2006/relationships/image" Target="../media/image2209.png"/><Relationship Id="rId530" Type="http://schemas.openxmlformats.org/officeDocument/2006/relationships/customXml" Target="../ink/ink3279.xml"/><Relationship Id="rId768" Type="http://schemas.openxmlformats.org/officeDocument/2006/relationships/customXml" Target="../ink/ink3398.xml"/><Relationship Id="rId20" Type="http://schemas.openxmlformats.org/officeDocument/2006/relationships/customXml" Target="../ink/ink3023.xml"/><Relationship Id="rId628" Type="http://schemas.openxmlformats.org/officeDocument/2006/relationships/customXml" Target="../ink/ink3328.xml"/><Relationship Id="rId267" Type="http://schemas.openxmlformats.org/officeDocument/2006/relationships/image" Target="../media/image2181.png"/><Relationship Id="rId474" Type="http://schemas.openxmlformats.org/officeDocument/2006/relationships/customXml" Target="../ink/ink3250.xml"/><Relationship Id="rId127" Type="http://schemas.openxmlformats.org/officeDocument/2006/relationships/image" Target="../media/image2112.png"/><Relationship Id="rId681" Type="http://schemas.openxmlformats.org/officeDocument/2006/relationships/image" Target="../media/image2385.png"/><Relationship Id="rId31" Type="http://schemas.openxmlformats.org/officeDocument/2006/relationships/image" Target="../media/image2064.png"/><Relationship Id="rId334" Type="http://schemas.openxmlformats.org/officeDocument/2006/relationships/customXml" Target="../ink/ink3180.xml"/><Relationship Id="rId541" Type="http://schemas.openxmlformats.org/officeDocument/2006/relationships/image" Target="../media/image2316.png"/><Relationship Id="rId639" Type="http://schemas.openxmlformats.org/officeDocument/2006/relationships/image" Target="../media/image2364.png"/><Relationship Id="rId180" Type="http://schemas.openxmlformats.org/officeDocument/2006/relationships/customXml" Target="../ink/ink3103.xml"/><Relationship Id="rId278" Type="http://schemas.openxmlformats.org/officeDocument/2006/relationships/customXml" Target="../ink/ink3152.xml"/><Relationship Id="rId401" Type="http://schemas.openxmlformats.org/officeDocument/2006/relationships/image" Target="../media/image2248.png"/><Relationship Id="rId485" Type="http://schemas.openxmlformats.org/officeDocument/2006/relationships/customXml" Target="../ink/ink3256.xml"/><Relationship Id="rId692" Type="http://schemas.openxmlformats.org/officeDocument/2006/relationships/customXml" Target="../ink/ink3360.xml"/><Relationship Id="rId706" Type="http://schemas.openxmlformats.org/officeDocument/2006/relationships/customXml" Target="../ink/ink3367.xml"/><Relationship Id="rId42" Type="http://schemas.openxmlformats.org/officeDocument/2006/relationships/customXml" Target="../ink/ink3034.xml"/><Relationship Id="rId138" Type="http://schemas.openxmlformats.org/officeDocument/2006/relationships/customXml" Target="../ink/ink3082.xml"/><Relationship Id="rId345" Type="http://schemas.openxmlformats.org/officeDocument/2006/relationships/image" Target="../media/image2220.png"/><Relationship Id="rId552" Type="http://schemas.openxmlformats.org/officeDocument/2006/relationships/customXml" Target="../ink/ink3290.xml"/><Relationship Id="rId191" Type="http://schemas.openxmlformats.org/officeDocument/2006/relationships/image" Target="../media/image2143.png"/><Relationship Id="rId205" Type="http://schemas.openxmlformats.org/officeDocument/2006/relationships/image" Target="../media/image2150.png"/><Relationship Id="rId247" Type="http://schemas.openxmlformats.org/officeDocument/2006/relationships/image" Target="../media/image2171.png"/><Relationship Id="rId412" Type="http://schemas.openxmlformats.org/officeDocument/2006/relationships/customXml" Target="../ink/ink3219.xml"/><Relationship Id="rId107" Type="http://schemas.openxmlformats.org/officeDocument/2006/relationships/image" Target="../media/image2102.png"/><Relationship Id="rId289" Type="http://schemas.openxmlformats.org/officeDocument/2006/relationships/image" Target="../media/image2192.png"/><Relationship Id="rId454" Type="http://schemas.openxmlformats.org/officeDocument/2006/relationships/customXml" Target="../ink/ink3240.xml"/><Relationship Id="rId496" Type="http://schemas.openxmlformats.org/officeDocument/2006/relationships/image" Target="../media/image2295.png"/><Relationship Id="rId661" Type="http://schemas.openxmlformats.org/officeDocument/2006/relationships/image" Target="../media/image2375.png"/><Relationship Id="rId717" Type="http://schemas.openxmlformats.org/officeDocument/2006/relationships/image" Target="../media/image2403.png"/><Relationship Id="rId759" Type="http://schemas.openxmlformats.org/officeDocument/2006/relationships/image" Target="../media/image2424.png"/><Relationship Id="rId11" Type="http://schemas.openxmlformats.org/officeDocument/2006/relationships/image" Target="../media/image2054.png"/><Relationship Id="rId53" Type="http://schemas.openxmlformats.org/officeDocument/2006/relationships/image" Target="../media/image2075.png"/><Relationship Id="rId149" Type="http://schemas.openxmlformats.org/officeDocument/2006/relationships/image" Target="../media/image2122.png"/><Relationship Id="rId314" Type="http://schemas.openxmlformats.org/officeDocument/2006/relationships/customXml" Target="../ink/ink3170.xml"/><Relationship Id="rId356" Type="http://schemas.openxmlformats.org/officeDocument/2006/relationships/customXml" Target="../ink/ink3191.xml"/><Relationship Id="rId398" Type="http://schemas.openxmlformats.org/officeDocument/2006/relationships/customXml" Target="../ink/ink3212.xml"/><Relationship Id="rId521" Type="http://schemas.openxmlformats.org/officeDocument/2006/relationships/image" Target="../media/image2306.png"/><Relationship Id="rId563" Type="http://schemas.openxmlformats.org/officeDocument/2006/relationships/image" Target="../media/image2327.png"/><Relationship Id="rId619" Type="http://schemas.openxmlformats.org/officeDocument/2006/relationships/image" Target="../media/image2355.png"/><Relationship Id="rId770" Type="http://schemas.openxmlformats.org/officeDocument/2006/relationships/customXml" Target="../ink/ink3399.xml"/><Relationship Id="rId95" Type="http://schemas.openxmlformats.org/officeDocument/2006/relationships/image" Target="../media/image2096.png"/><Relationship Id="rId160" Type="http://schemas.openxmlformats.org/officeDocument/2006/relationships/customXml" Target="../ink/ink3093.xml"/><Relationship Id="rId216" Type="http://schemas.openxmlformats.org/officeDocument/2006/relationships/customXml" Target="../ink/ink3121.xml"/><Relationship Id="rId423" Type="http://schemas.openxmlformats.org/officeDocument/2006/relationships/image" Target="../media/image2259.png"/><Relationship Id="rId258" Type="http://schemas.openxmlformats.org/officeDocument/2006/relationships/customXml" Target="../ink/ink3142.xml"/><Relationship Id="rId465" Type="http://schemas.openxmlformats.org/officeDocument/2006/relationships/image" Target="../media/image2280.png"/><Relationship Id="rId630" Type="http://schemas.openxmlformats.org/officeDocument/2006/relationships/customXml" Target="../ink/ink3329.xml"/><Relationship Id="rId672" Type="http://schemas.openxmlformats.org/officeDocument/2006/relationships/customXml" Target="../ink/ink3350.xml"/><Relationship Id="rId728" Type="http://schemas.openxmlformats.org/officeDocument/2006/relationships/customXml" Target="../ink/ink3378.xml"/><Relationship Id="rId22" Type="http://schemas.openxmlformats.org/officeDocument/2006/relationships/customXml" Target="../ink/ink3024.xml"/><Relationship Id="rId64" Type="http://schemas.openxmlformats.org/officeDocument/2006/relationships/customXml" Target="../ink/ink3045.xml"/><Relationship Id="rId118" Type="http://schemas.openxmlformats.org/officeDocument/2006/relationships/customXml" Target="../ink/ink3072.xml"/><Relationship Id="rId325" Type="http://schemas.openxmlformats.org/officeDocument/2006/relationships/image" Target="../media/image2210.png"/><Relationship Id="rId367" Type="http://schemas.openxmlformats.org/officeDocument/2006/relationships/image" Target="../media/image2231.png"/><Relationship Id="rId532" Type="http://schemas.openxmlformats.org/officeDocument/2006/relationships/customXml" Target="../ink/ink3280.xml"/><Relationship Id="rId574" Type="http://schemas.openxmlformats.org/officeDocument/2006/relationships/customXml" Target="../ink/ink3301.xml"/><Relationship Id="rId171" Type="http://schemas.openxmlformats.org/officeDocument/2006/relationships/image" Target="../media/image2133.png"/><Relationship Id="rId227" Type="http://schemas.openxmlformats.org/officeDocument/2006/relationships/image" Target="../media/image2161.png"/><Relationship Id="rId269" Type="http://schemas.openxmlformats.org/officeDocument/2006/relationships/image" Target="../media/image2182.png"/><Relationship Id="rId434" Type="http://schemas.openxmlformats.org/officeDocument/2006/relationships/customXml" Target="../ink/ink3230.xml"/><Relationship Id="rId476" Type="http://schemas.openxmlformats.org/officeDocument/2006/relationships/customXml" Target="../ink/ink3251.xml"/><Relationship Id="rId641" Type="http://schemas.openxmlformats.org/officeDocument/2006/relationships/image" Target="../media/image2365.png"/><Relationship Id="rId683" Type="http://schemas.openxmlformats.org/officeDocument/2006/relationships/image" Target="../media/image2386.png"/><Relationship Id="rId739" Type="http://schemas.openxmlformats.org/officeDocument/2006/relationships/image" Target="../media/image2414.png"/><Relationship Id="rId33" Type="http://schemas.openxmlformats.org/officeDocument/2006/relationships/image" Target="../media/image2065.png"/><Relationship Id="rId129" Type="http://schemas.openxmlformats.org/officeDocument/2006/relationships/image" Target="../media/image2113.png"/><Relationship Id="rId280" Type="http://schemas.openxmlformats.org/officeDocument/2006/relationships/customXml" Target="../ink/ink3153.xml"/><Relationship Id="rId336" Type="http://schemas.openxmlformats.org/officeDocument/2006/relationships/customXml" Target="../ink/ink3181.xml"/><Relationship Id="rId501" Type="http://schemas.openxmlformats.org/officeDocument/2006/relationships/customXml" Target="../ink/ink3264.xml"/><Relationship Id="rId543" Type="http://schemas.openxmlformats.org/officeDocument/2006/relationships/image" Target="../media/image2317.png"/><Relationship Id="rId75" Type="http://schemas.openxmlformats.org/officeDocument/2006/relationships/image" Target="../media/image2086.png"/><Relationship Id="rId140" Type="http://schemas.openxmlformats.org/officeDocument/2006/relationships/customXml" Target="../ink/ink3083.xml"/><Relationship Id="rId182" Type="http://schemas.openxmlformats.org/officeDocument/2006/relationships/customXml" Target="../ink/ink3104.xml"/><Relationship Id="rId378" Type="http://schemas.openxmlformats.org/officeDocument/2006/relationships/customXml" Target="../ink/ink3202.xml"/><Relationship Id="rId403" Type="http://schemas.openxmlformats.org/officeDocument/2006/relationships/image" Target="../media/image2249.png"/><Relationship Id="rId585" Type="http://schemas.openxmlformats.org/officeDocument/2006/relationships/image" Target="../media/image2338.png"/><Relationship Id="rId750" Type="http://schemas.openxmlformats.org/officeDocument/2006/relationships/customXml" Target="../ink/ink3389.xml"/><Relationship Id="rId6" Type="http://schemas.openxmlformats.org/officeDocument/2006/relationships/customXml" Target="../ink/ink3016.xml"/><Relationship Id="rId238" Type="http://schemas.openxmlformats.org/officeDocument/2006/relationships/customXml" Target="../ink/ink3132.xml"/><Relationship Id="rId445" Type="http://schemas.openxmlformats.org/officeDocument/2006/relationships/image" Target="../media/image2270.png"/><Relationship Id="rId487" Type="http://schemas.openxmlformats.org/officeDocument/2006/relationships/customXml" Target="../ink/ink3257.xml"/><Relationship Id="rId610" Type="http://schemas.openxmlformats.org/officeDocument/2006/relationships/customXml" Target="../ink/ink3319.xml"/><Relationship Id="rId652" Type="http://schemas.openxmlformats.org/officeDocument/2006/relationships/customXml" Target="../ink/ink3340.xml"/><Relationship Id="rId694" Type="http://schemas.openxmlformats.org/officeDocument/2006/relationships/customXml" Target="../ink/ink3361.xml"/><Relationship Id="rId708" Type="http://schemas.openxmlformats.org/officeDocument/2006/relationships/customXml" Target="../ink/ink3368.xml"/><Relationship Id="rId291" Type="http://schemas.openxmlformats.org/officeDocument/2006/relationships/image" Target="../media/image2193.png"/><Relationship Id="rId305" Type="http://schemas.openxmlformats.org/officeDocument/2006/relationships/image" Target="../media/image2200.png"/><Relationship Id="rId347" Type="http://schemas.openxmlformats.org/officeDocument/2006/relationships/image" Target="../media/image2221.png"/><Relationship Id="rId512" Type="http://schemas.openxmlformats.org/officeDocument/2006/relationships/image" Target="../media/image2302.png"/><Relationship Id="rId44" Type="http://schemas.openxmlformats.org/officeDocument/2006/relationships/customXml" Target="../ink/ink3035.xml"/><Relationship Id="rId86" Type="http://schemas.openxmlformats.org/officeDocument/2006/relationships/customXml" Target="../ink/ink3056.xml"/><Relationship Id="rId151" Type="http://schemas.openxmlformats.org/officeDocument/2006/relationships/image" Target="../media/image2123.png"/><Relationship Id="rId389" Type="http://schemas.openxmlformats.org/officeDocument/2006/relationships/image" Target="../media/image2242.png"/><Relationship Id="rId554" Type="http://schemas.openxmlformats.org/officeDocument/2006/relationships/customXml" Target="../ink/ink3291.xml"/><Relationship Id="rId596" Type="http://schemas.openxmlformats.org/officeDocument/2006/relationships/customXml" Target="../ink/ink3312.xml"/><Relationship Id="rId761" Type="http://schemas.openxmlformats.org/officeDocument/2006/relationships/image" Target="../media/image2425.png"/><Relationship Id="rId193" Type="http://schemas.openxmlformats.org/officeDocument/2006/relationships/image" Target="../media/image2144.png"/><Relationship Id="rId207" Type="http://schemas.openxmlformats.org/officeDocument/2006/relationships/image" Target="../media/image2151.png"/><Relationship Id="rId249" Type="http://schemas.openxmlformats.org/officeDocument/2006/relationships/image" Target="../media/image2172.png"/><Relationship Id="rId414" Type="http://schemas.openxmlformats.org/officeDocument/2006/relationships/customXml" Target="../ink/ink3220.xml"/><Relationship Id="rId456" Type="http://schemas.openxmlformats.org/officeDocument/2006/relationships/customXml" Target="../ink/ink3241.xml"/><Relationship Id="rId498" Type="http://schemas.openxmlformats.org/officeDocument/2006/relationships/image" Target="../media/image2296.png"/><Relationship Id="rId621" Type="http://schemas.openxmlformats.org/officeDocument/2006/relationships/image" Target="../media/image2356.png"/><Relationship Id="rId663" Type="http://schemas.openxmlformats.org/officeDocument/2006/relationships/image" Target="../media/image2376.png"/><Relationship Id="rId13" Type="http://schemas.openxmlformats.org/officeDocument/2006/relationships/image" Target="../media/image2055.png"/><Relationship Id="rId109" Type="http://schemas.openxmlformats.org/officeDocument/2006/relationships/image" Target="../media/image2103.png"/><Relationship Id="rId260" Type="http://schemas.openxmlformats.org/officeDocument/2006/relationships/customXml" Target="../ink/ink3143.xml"/><Relationship Id="rId316" Type="http://schemas.openxmlformats.org/officeDocument/2006/relationships/customXml" Target="../ink/ink3171.xml"/><Relationship Id="rId523" Type="http://schemas.openxmlformats.org/officeDocument/2006/relationships/image" Target="../media/image2307.png"/><Relationship Id="rId719" Type="http://schemas.openxmlformats.org/officeDocument/2006/relationships/image" Target="../media/image2404.png"/><Relationship Id="rId55" Type="http://schemas.openxmlformats.org/officeDocument/2006/relationships/image" Target="../media/image2076.png"/><Relationship Id="rId97" Type="http://schemas.openxmlformats.org/officeDocument/2006/relationships/image" Target="../media/image2097.png"/><Relationship Id="rId120" Type="http://schemas.openxmlformats.org/officeDocument/2006/relationships/customXml" Target="../ink/ink3073.xml"/><Relationship Id="rId358" Type="http://schemas.openxmlformats.org/officeDocument/2006/relationships/customXml" Target="../ink/ink3192.xml"/><Relationship Id="rId565" Type="http://schemas.openxmlformats.org/officeDocument/2006/relationships/image" Target="../media/image2328.png"/><Relationship Id="rId730" Type="http://schemas.openxmlformats.org/officeDocument/2006/relationships/customXml" Target="../ink/ink3379.xml"/><Relationship Id="rId772" Type="http://schemas.openxmlformats.org/officeDocument/2006/relationships/customXml" Target="../ink/ink3400.xml"/><Relationship Id="rId162" Type="http://schemas.openxmlformats.org/officeDocument/2006/relationships/customXml" Target="../ink/ink3094.xml"/><Relationship Id="rId218" Type="http://schemas.openxmlformats.org/officeDocument/2006/relationships/customXml" Target="../ink/ink3122.xml"/><Relationship Id="rId425" Type="http://schemas.openxmlformats.org/officeDocument/2006/relationships/image" Target="../media/image2260.png"/><Relationship Id="rId467" Type="http://schemas.openxmlformats.org/officeDocument/2006/relationships/image" Target="../media/image2281.png"/><Relationship Id="rId632" Type="http://schemas.openxmlformats.org/officeDocument/2006/relationships/customXml" Target="../ink/ink3330.xml"/><Relationship Id="rId271" Type="http://schemas.openxmlformats.org/officeDocument/2006/relationships/image" Target="../media/image2183.png"/><Relationship Id="rId674" Type="http://schemas.openxmlformats.org/officeDocument/2006/relationships/customXml" Target="../ink/ink3351.xml"/><Relationship Id="rId24" Type="http://schemas.openxmlformats.org/officeDocument/2006/relationships/customXml" Target="../ink/ink3025.xml"/><Relationship Id="rId66" Type="http://schemas.openxmlformats.org/officeDocument/2006/relationships/customXml" Target="../ink/ink3046.xml"/><Relationship Id="rId131" Type="http://schemas.openxmlformats.org/officeDocument/2006/relationships/image" Target="../media/image2114.png"/><Relationship Id="rId327" Type="http://schemas.openxmlformats.org/officeDocument/2006/relationships/image" Target="../media/image2211.png"/><Relationship Id="rId369" Type="http://schemas.openxmlformats.org/officeDocument/2006/relationships/image" Target="../media/image2232.png"/><Relationship Id="rId534" Type="http://schemas.openxmlformats.org/officeDocument/2006/relationships/customXml" Target="../ink/ink3281.xml"/><Relationship Id="rId576" Type="http://schemas.openxmlformats.org/officeDocument/2006/relationships/customXml" Target="../ink/ink3302.xml"/><Relationship Id="rId741" Type="http://schemas.openxmlformats.org/officeDocument/2006/relationships/image" Target="../media/image2415.png"/><Relationship Id="rId173" Type="http://schemas.openxmlformats.org/officeDocument/2006/relationships/image" Target="../media/image2134.png"/><Relationship Id="rId229" Type="http://schemas.openxmlformats.org/officeDocument/2006/relationships/image" Target="../media/image2162.png"/><Relationship Id="rId380" Type="http://schemas.openxmlformats.org/officeDocument/2006/relationships/customXml" Target="../ink/ink3203.xml"/><Relationship Id="rId436" Type="http://schemas.openxmlformats.org/officeDocument/2006/relationships/customXml" Target="../ink/ink3231.xml"/><Relationship Id="rId601" Type="http://schemas.openxmlformats.org/officeDocument/2006/relationships/image" Target="../media/image2346.png"/><Relationship Id="rId643" Type="http://schemas.openxmlformats.org/officeDocument/2006/relationships/image" Target="../media/image2366.png"/><Relationship Id="rId240" Type="http://schemas.openxmlformats.org/officeDocument/2006/relationships/customXml" Target="../ink/ink3133.xml"/><Relationship Id="rId478" Type="http://schemas.openxmlformats.org/officeDocument/2006/relationships/customXml" Target="../ink/ink3252.xml"/><Relationship Id="rId685" Type="http://schemas.openxmlformats.org/officeDocument/2006/relationships/image" Target="../media/image2387.png"/><Relationship Id="rId35" Type="http://schemas.openxmlformats.org/officeDocument/2006/relationships/image" Target="../media/image2066.png"/><Relationship Id="rId77" Type="http://schemas.openxmlformats.org/officeDocument/2006/relationships/image" Target="../media/image2087.png"/><Relationship Id="rId100" Type="http://schemas.openxmlformats.org/officeDocument/2006/relationships/customXml" Target="../ink/ink3063.xml"/><Relationship Id="rId282" Type="http://schemas.openxmlformats.org/officeDocument/2006/relationships/customXml" Target="../ink/ink3154.xml"/><Relationship Id="rId338" Type="http://schemas.openxmlformats.org/officeDocument/2006/relationships/customXml" Target="../ink/ink3182.xml"/><Relationship Id="rId503" Type="http://schemas.openxmlformats.org/officeDocument/2006/relationships/customXml" Target="../ink/ink3265.xml"/><Relationship Id="rId545" Type="http://schemas.openxmlformats.org/officeDocument/2006/relationships/image" Target="../media/image2318.png"/><Relationship Id="rId587" Type="http://schemas.openxmlformats.org/officeDocument/2006/relationships/image" Target="../media/image2339.png"/><Relationship Id="rId710" Type="http://schemas.openxmlformats.org/officeDocument/2006/relationships/customXml" Target="../ink/ink3369.xml"/><Relationship Id="rId752" Type="http://schemas.openxmlformats.org/officeDocument/2006/relationships/customXml" Target="../ink/ink3390.xml"/><Relationship Id="rId8" Type="http://schemas.openxmlformats.org/officeDocument/2006/relationships/customXml" Target="../ink/ink3017.xml"/><Relationship Id="rId142" Type="http://schemas.openxmlformats.org/officeDocument/2006/relationships/customXml" Target="../ink/ink3084.xml"/><Relationship Id="rId184" Type="http://schemas.openxmlformats.org/officeDocument/2006/relationships/customXml" Target="../ink/ink3105.xml"/><Relationship Id="rId391" Type="http://schemas.openxmlformats.org/officeDocument/2006/relationships/image" Target="../media/image2243.png"/><Relationship Id="rId405" Type="http://schemas.openxmlformats.org/officeDocument/2006/relationships/image" Target="../media/image2250.png"/><Relationship Id="rId447" Type="http://schemas.openxmlformats.org/officeDocument/2006/relationships/image" Target="../media/image2271.png"/><Relationship Id="rId612" Type="http://schemas.openxmlformats.org/officeDocument/2006/relationships/customXml" Target="../ink/ink3320.xml"/><Relationship Id="rId251" Type="http://schemas.openxmlformats.org/officeDocument/2006/relationships/image" Target="../media/image2173.png"/><Relationship Id="rId489" Type="http://schemas.openxmlformats.org/officeDocument/2006/relationships/customXml" Target="../ink/ink3258.xml"/><Relationship Id="rId654" Type="http://schemas.openxmlformats.org/officeDocument/2006/relationships/customXml" Target="../ink/ink3341.xml"/><Relationship Id="rId696" Type="http://schemas.openxmlformats.org/officeDocument/2006/relationships/customXml" Target="../ink/ink3362.xml"/><Relationship Id="rId46" Type="http://schemas.openxmlformats.org/officeDocument/2006/relationships/customXml" Target="../ink/ink3036.xml"/><Relationship Id="rId293" Type="http://schemas.openxmlformats.org/officeDocument/2006/relationships/image" Target="../media/image2194.png"/><Relationship Id="rId307" Type="http://schemas.openxmlformats.org/officeDocument/2006/relationships/image" Target="../media/image2201.png"/><Relationship Id="rId349" Type="http://schemas.openxmlformats.org/officeDocument/2006/relationships/image" Target="../media/image2222.png"/><Relationship Id="rId514" Type="http://schemas.openxmlformats.org/officeDocument/2006/relationships/image" Target="../media/image2303.png"/><Relationship Id="rId556" Type="http://schemas.openxmlformats.org/officeDocument/2006/relationships/customXml" Target="../ink/ink3292.xml"/><Relationship Id="rId721" Type="http://schemas.openxmlformats.org/officeDocument/2006/relationships/image" Target="../media/image2405.png"/><Relationship Id="rId763" Type="http://schemas.openxmlformats.org/officeDocument/2006/relationships/image" Target="../media/image2426.png"/><Relationship Id="rId88" Type="http://schemas.openxmlformats.org/officeDocument/2006/relationships/customXml" Target="../ink/ink3057.xml"/><Relationship Id="rId111" Type="http://schemas.openxmlformats.org/officeDocument/2006/relationships/image" Target="../media/image2104.png"/><Relationship Id="rId153" Type="http://schemas.openxmlformats.org/officeDocument/2006/relationships/image" Target="../media/image2124.png"/><Relationship Id="rId195" Type="http://schemas.openxmlformats.org/officeDocument/2006/relationships/image" Target="../media/image2145.png"/><Relationship Id="rId209" Type="http://schemas.openxmlformats.org/officeDocument/2006/relationships/image" Target="../media/image2152.png"/><Relationship Id="rId360" Type="http://schemas.openxmlformats.org/officeDocument/2006/relationships/customXml" Target="../ink/ink3193.xml"/><Relationship Id="rId416" Type="http://schemas.openxmlformats.org/officeDocument/2006/relationships/customXml" Target="../ink/ink3221.xml"/><Relationship Id="rId598" Type="http://schemas.openxmlformats.org/officeDocument/2006/relationships/customXml" Target="../ink/ink3313.xml"/><Relationship Id="rId220" Type="http://schemas.openxmlformats.org/officeDocument/2006/relationships/customXml" Target="../ink/ink3123.xml"/><Relationship Id="rId458" Type="http://schemas.openxmlformats.org/officeDocument/2006/relationships/customXml" Target="../ink/ink3242.xml"/><Relationship Id="rId623" Type="http://schemas.openxmlformats.org/officeDocument/2006/relationships/image" Target="../media/image629.png"/><Relationship Id="rId665" Type="http://schemas.openxmlformats.org/officeDocument/2006/relationships/image" Target="../media/image2377.png"/><Relationship Id="rId15" Type="http://schemas.openxmlformats.org/officeDocument/2006/relationships/image" Target="../media/image2056.png"/><Relationship Id="rId57" Type="http://schemas.openxmlformats.org/officeDocument/2006/relationships/image" Target="../media/image2077.png"/><Relationship Id="rId262" Type="http://schemas.openxmlformats.org/officeDocument/2006/relationships/customXml" Target="../ink/ink3144.xml"/><Relationship Id="rId318" Type="http://schemas.openxmlformats.org/officeDocument/2006/relationships/customXml" Target="../ink/ink3172.xml"/><Relationship Id="rId525" Type="http://schemas.openxmlformats.org/officeDocument/2006/relationships/image" Target="../media/image2308.png"/><Relationship Id="rId567" Type="http://schemas.openxmlformats.org/officeDocument/2006/relationships/image" Target="../media/image2329.png"/><Relationship Id="rId732" Type="http://schemas.openxmlformats.org/officeDocument/2006/relationships/customXml" Target="../ink/ink3380.xml"/><Relationship Id="rId99" Type="http://schemas.openxmlformats.org/officeDocument/2006/relationships/image" Target="../media/image2098.png"/><Relationship Id="rId122" Type="http://schemas.openxmlformats.org/officeDocument/2006/relationships/customXml" Target="../ink/ink3074.xml"/><Relationship Id="rId164" Type="http://schemas.openxmlformats.org/officeDocument/2006/relationships/customXml" Target="../ink/ink3095.xml"/><Relationship Id="rId371" Type="http://schemas.openxmlformats.org/officeDocument/2006/relationships/image" Target="../media/image2233.png"/><Relationship Id="rId427" Type="http://schemas.openxmlformats.org/officeDocument/2006/relationships/image" Target="../media/image2261.png"/><Relationship Id="rId469" Type="http://schemas.openxmlformats.org/officeDocument/2006/relationships/image" Target="../media/image2282.png"/><Relationship Id="rId634" Type="http://schemas.openxmlformats.org/officeDocument/2006/relationships/customXml" Target="../ink/ink3331.xml"/><Relationship Id="rId676" Type="http://schemas.openxmlformats.org/officeDocument/2006/relationships/customXml" Target="../ink/ink3352.xml"/><Relationship Id="rId26" Type="http://schemas.openxmlformats.org/officeDocument/2006/relationships/customXml" Target="../ink/ink3026.xml"/><Relationship Id="rId231" Type="http://schemas.openxmlformats.org/officeDocument/2006/relationships/image" Target="../media/image2163.png"/><Relationship Id="rId273" Type="http://schemas.openxmlformats.org/officeDocument/2006/relationships/image" Target="../media/image2184.png"/><Relationship Id="rId329" Type="http://schemas.openxmlformats.org/officeDocument/2006/relationships/image" Target="../media/image2212.png"/><Relationship Id="rId480" Type="http://schemas.openxmlformats.org/officeDocument/2006/relationships/customXml" Target="../ink/ink3253.xml"/><Relationship Id="rId536" Type="http://schemas.openxmlformats.org/officeDocument/2006/relationships/customXml" Target="../ink/ink3282.xml"/><Relationship Id="rId701" Type="http://schemas.openxmlformats.org/officeDocument/2006/relationships/image" Target="../media/image2395.png"/><Relationship Id="rId68" Type="http://schemas.openxmlformats.org/officeDocument/2006/relationships/customXml" Target="../ink/ink3047.xml"/><Relationship Id="rId133" Type="http://schemas.openxmlformats.org/officeDocument/2006/relationships/image" Target="../media/image2115.png"/><Relationship Id="rId175" Type="http://schemas.openxmlformats.org/officeDocument/2006/relationships/image" Target="../media/image2135.png"/><Relationship Id="rId340" Type="http://schemas.openxmlformats.org/officeDocument/2006/relationships/customXml" Target="../ink/ink3183.xml"/><Relationship Id="rId578" Type="http://schemas.openxmlformats.org/officeDocument/2006/relationships/customXml" Target="../ink/ink3303.xml"/><Relationship Id="rId743" Type="http://schemas.openxmlformats.org/officeDocument/2006/relationships/image" Target="../media/image2416.png"/><Relationship Id="rId200" Type="http://schemas.openxmlformats.org/officeDocument/2006/relationships/customXml" Target="../ink/ink3113.xml"/><Relationship Id="rId382" Type="http://schemas.openxmlformats.org/officeDocument/2006/relationships/customXml" Target="../ink/ink3204.xml"/><Relationship Id="rId438" Type="http://schemas.openxmlformats.org/officeDocument/2006/relationships/customXml" Target="../ink/ink3232.xml"/><Relationship Id="rId603" Type="http://schemas.openxmlformats.org/officeDocument/2006/relationships/image" Target="../media/image2347.png"/><Relationship Id="rId645" Type="http://schemas.openxmlformats.org/officeDocument/2006/relationships/image" Target="../media/image2367.png"/><Relationship Id="rId687" Type="http://schemas.openxmlformats.org/officeDocument/2006/relationships/image" Target="../media/image2388.png"/><Relationship Id="rId242" Type="http://schemas.openxmlformats.org/officeDocument/2006/relationships/customXml" Target="../ink/ink3134.xml"/><Relationship Id="rId284" Type="http://schemas.openxmlformats.org/officeDocument/2006/relationships/customXml" Target="../ink/ink3155.xml"/><Relationship Id="rId491" Type="http://schemas.openxmlformats.org/officeDocument/2006/relationships/customXml" Target="../ink/ink3259.xml"/><Relationship Id="rId505" Type="http://schemas.openxmlformats.org/officeDocument/2006/relationships/customXml" Target="../ink/ink3266.xml"/><Relationship Id="rId712" Type="http://schemas.openxmlformats.org/officeDocument/2006/relationships/customXml" Target="../ink/ink3370.xml"/><Relationship Id="rId37" Type="http://schemas.openxmlformats.org/officeDocument/2006/relationships/image" Target="../media/image2067.png"/><Relationship Id="rId79" Type="http://schemas.openxmlformats.org/officeDocument/2006/relationships/image" Target="../media/image2088.png"/><Relationship Id="rId102" Type="http://schemas.openxmlformats.org/officeDocument/2006/relationships/customXml" Target="../ink/ink3064.xml"/><Relationship Id="rId144" Type="http://schemas.openxmlformats.org/officeDocument/2006/relationships/customXml" Target="../ink/ink3085.xml"/><Relationship Id="rId547" Type="http://schemas.openxmlformats.org/officeDocument/2006/relationships/image" Target="../media/image2319.png"/><Relationship Id="rId589" Type="http://schemas.openxmlformats.org/officeDocument/2006/relationships/image" Target="../media/image2340.png"/><Relationship Id="rId754" Type="http://schemas.openxmlformats.org/officeDocument/2006/relationships/customXml" Target="../ink/ink3391.xml"/><Relationship Id="rId90" Type="http://schemas.openxmlformats.org/officeDocument/2006/relationships/customXml" Target="../ink/ink3058.xml"/><Relationship Id="rId186" Type="http://schemas.openxmlformats.org/officeDocument/2006/relationships/customXml" Target="../ink/ink3106.xml"/><Relationship Id="rId351" Type="http://schemas.openxmlformats.org/officeDocument/2006/relationships/image" Target="../media/image2223.png"/><Relationship Id="rId393" Type="http://schemas.openxmlformats.org/officeDocument/2006/relationships/image" Target="../media/image2244.png"/><Relationship Id="rId407" Type="http://schemas.openxmlformats.org/officeDocument/2006/relationships/image" Target="../media/image2251.png"/><Relationship Id="rId449" Type="http://schemas.openxmlformats.org/officeDocument/2006/relationships/image" Target="../media/image2272.png"/><Relationship Id="rId614" Type="http://schemas.openxmlformats.org/officeDocument/2006/relationships/customXml" Target="../ink/ink3321.xml"/><Relationship Id="rId656" Type="http://schemas.openxmlformats.org/officeDocument/2006/relationships/customXml" Target="../ink/ink3342.xml"/><Relationship Id="rId211" Type="http://schemas.openxmlformats.org/officeDocument/2006/relationships/image" Target="../media/image2153.png"/><Relationship Id="rId253" Type="http://schemas.openxmlformats.org/officeDocument/2006/relationships/image" Target="../media/image2174.png"/><Relationship Id="rId295" Type="http://schemas.openxmlformats.org/officeDocument/2006/relationships/image" Target="../media/image2195.png"/><Relationship Id="rId309" Type="http://schemas.openxmlformats.org/officeDocument/2006/relationships/image" Target="../media/image2202.png"/><Relationship Id="rId460" Type="http://schemas.openxmlformats.org/officeDocument/2006/relationships/customXml" Target="../ink/ink3243.xml"/><Relationship Id="rId516" Type="http://schemas.openxmlformats.org/officeDocument/2006/relationships/image" Target="../media/image2304.png"/><Relationship Id="rId698" Type="http://schemas.openxmlformats.org/officeDocument/2006/relationships/customXml" Target="../ink/ink3363.xml"/><Relationship Id="rId48" Type="http://schemas.openxmlformats.org/officeDocument/2006/relationships/customXml" Target="../ink/ink3037.xml"/><Relationship Id="rId113" Type="http://schemas.openxmlformats.org/officeDocument/2006/relationships/image" Target="../media/image2105.png"/><Relationship Id="rId320" Type="http://schemas.openxmlformats.org/officeDocument/2006/relationships/customXml" Target="../ink/ink3173.xml"/><Relationship Id="rId558" Type="http://schemas.openxmlformats.org/officeDocument/2006/relationships/customXml" Target="../ink/ink3293.xml"/><Relationship Id="rId723" Type="http://schemas.openxmlformats.org/officeDocument/2006/relationships/image" Target="../media/image2406.png"/><Relationship Id="rId765" Type="http://schemas.openxmlformats.org/officeDocument/2006/relationships/image" Target="../media/image2427.png"/><Relationship Id="rId155" Type="http://schemas.openxmlformats.org/officeDocument/2006/relationships/image" Target="../media/image2125.png"/><Relationship Id="rId197" Type="http://schemas.openxmlformats.org/officeDocument/2006/relationships/image" Target="../media/image2146.png"/><Relationship Id="rId362" Type="http://schemas.openxmlformats.org/officeDocument/2006/relationships/customXml" Target="../ink/ink3194.xml"/><Relationship Id="rId418" Type="http://schemas.openxmlformats.org/officeDocument/2006/relationships/customXml" Target="../ink/ink3222.xml"/><Relationship Id="rId625" Type="http://schemas.openxmlformats.org/officeDocument/2006/relationships/image" Target="../media/image2357.png"/><Relationship Id="rId222" Type="http://schemas.openxmlformats.org/officeDocument/2006/relationships/customXml" Target="../ink/ink3124.xml"/><Relationship Id="rId264" Type="http://schemas.openxmlformats.org/officeDocument/2006/relationships/customXml" Target="../ink/ink3145.xml"/><Relationship Id="rId471" Type="http://schemas.openxmlformats.org/officeDocument/2006/relationships/image" Target="../media/image2283.png"/><Relationship Id="rId667" Type="http://schemas.openxmlformats.org/officeDocument/2006/relationships/image" Target="../media/image2378.png"/><Relationship Id="rId17" Type="http://schemas.openxmlformats.org/officeDocument/2006/relationships/image" Target="../media/image2057.png"/><Relationship Id="rId59" Type="http://schemas.openxmlformats.org/officeDocument/2006/relationships/image" Target="../media/image2078.png"/><Relationship Id="rId124" Type="http://schemas.openxmlformats.org/officeDocument/2006/relationships/customXml" Target="../ink/ink3075.xml"/><Relationship Id="rId527" Type="http://schemas.openxmlformats.org/officeDocument/2006/relationships/image" Target="../media/image2309.png"/><Relationship Id="rId569" Type="http://schemas.openxmlformats.org/officeDocument/2006/relationships/image" Target="../media/image2330.png"/><Relationship Id="rId734" Type="http://schemas.openxmlformats.org/officeDocument/2006/relationships/customXml" Target="../ink/ink3381.xml"/><Relationship Id="rId70" Type="http://schemas.openxmlformats.org/officeDocument/2006/relationships/customXml" Target="../ink/ink3048.xml"/><Relationship Id="rId166" Type="http://schemas.openxmlformats.org/officeDocument/2006/relationships/customXml" Target="../ink/ink3096.xml"/><Relationship Id="rId331" Type="http://schemas.openxmlformats.org/officeDocument/2006/relationships/image" Target="../media/image2213.png"/><Relationship Id="rId373" Type="http://schemas.openxmlformats.org/officeDocument/2006/relationships/image" Target="../media/image2234.png"/><Relationship Id="rId429" Type="http://schemas.openxmlformats.org/officeDocument/2006/relationships/image" Target="../media/image2262.png"/><Relationship Id="rId580" Type="http://schemas.openxmlformats.org/officeDocument/2006/relationships/customXml" Target="../ink/ink3304.xml"/><Relationship Id="rId636" Type="http://schemas.openxmlformats.org/officeDocument/2006/relationships/customXml" Target="../ink/ink333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164.png"/><Relationship Id="rId440" Type="http://schemas.openxmlformats.org/officeDocument/2006/relationships/customXml" Target="../ink/ink3233.xml"/><Relationship Id="rId678" Type="http://schemas.openxmlformats.org/officeDocument/2006/relationships/customXml" Target="../ink/ink3353.xml"/><Relationship Id="rId28" Type="http://schemas.openxmlformats.org/officeDocument/2006/relationships/customXml" Target="../ink/ink3027.xml"/><Relationship Id="rId275" Type="http://schemas.openxmlformats.org/officeDocument/2006/relationships/image" Target="../media/image2185.png"/><Relationship Id="rId300" Type="http://schemas.openxmlformats.org/officeDocument/2006/relationships/customXml" Target="../ink/ink3163.xml"/><Relationship Id="rId482" Type="http://schemas.openxmlformats.org/officeDocument/2006/relationships/image" Target="../media/image2288.png"/><Relationship Id="rId538" Type="http://schemas.openxmlformats.org/officeDocument/2006/relationships/customXml" Target="../ink/ink3283.xml"/><Relationship Id="rId703" Type="http://schemas.openxmlformats.org/officeDocument/2006/relationships/image" Target="../media/image2396.png"/><Relationship Id="rId745" Type="http://schemas.openxmlformats.org/officeDocument/2006/relationships/image" Target="../media/image2417.png"/><Relationship Id="rId81" Type="http://schemas.openxmlformats.org/officeDocument/2006/relationships/image" Target="../media/image2089.png"/><Relationship Id="rId135" Type="http://schemas.openxmlformats.org/officeDocument/2006/relationships/image" Target="../media/image2116.png"/><Relationship Id="rId177" Type="http://schemas.openxmlformats.org/officeDocument/2006/relationships/image" Target="../media/image2136.png"/><Relationship Id="rId342" Type="http://schemas.openxmlformats.org/officeDocument/2006/relationships/customXml" Target="../ink/ink3184.xml"/><Relationship Id="rId384" Type="http://schemas.openxmlformats.org/officeDocument/2006/relationships/customXml" Target="../ink/ink3205.xml"/><Relationship Id="rId591" Type="http://schemas.openxmlformats.org/officeDocument/2006/relationships/image" Target="../media/image2341.png"/><Relationship Id="rId605" Type="http://schemas.openxmlformats.org/officeDocument/2006/relationships/image" Target="../media/image2348.png"/><Relationship Id="rId202" Type="http://schemas.openxmlformats.org/officeDocument/2006/relationships/customXml" Target="../ink/ink3114.xml"/><Relationship Id="rId244" Type="http://schemas.openxmlformats.org/officeDocument/2006/relationships/customXml" Target="../ink/ink3135.xml"/><Relationship Id="rId647" Type="http://schemas.openxmlformats.org/officeDocument/2006/relationships/image" Target="../media/image2368.png"/><Relationship Id="rId689" Type="http://schemas.openxmlformats.org/officeDocument/2006/relationships/image" Target="../media/image2389.png"/><Relationship Id="rId39" Type="http://schemas.openxmlformats.org/officeDocument/2006/relationships/image" Target="../media/image2068.png"/><Relationship Id="rId286" Type="http://schemas.openxmlformats.org/officeDocument/2006/relationships/customXml" Target="../ink/ink3156.xml"/><Relationship Id="rId451" Type="http://schemas.openxmlformats.org/officeDocument/2006/relationships/image" Target="../media/image2273.png"/><Relationship Id="rId493" Type="http://schemas.openxmlformats.org/officeDocument/2006/relationships/customXml" Target="../ink/ink3260.xml"/><Relationship Id="rId507" Type="http://schemas.openxmlformats.org/officeDocument/2006/relationships/customXml" Target="../ink/ink3267.xml"/><Relationship Id="rId549" Type="http://schemas.openxmlformats.org/officeDocument/2006/relationships/image" Target="../media/image2320.png"/><Relationship Id="rId714" Type="http://schemas.openxmlformats.org/officeDocument/2006/relationships/customXml" Target="../ink/ink3371.xml"/><Relationship Id="rId756" Type="http://schemas.openxmlformats.org/officeDocument/2006/relationships/customXml" Target="../ink/ink3392.xml"/><Relationship Id="rId50" Type="http://schemas.openxmlformats.org/officeDocument/2006/relationships/customXml" Target="../ink/ink3038.xml"/><Relationship Id="rId104" Type="http://schemas.openxmlformats.org/officeDocument/2006/relationships/customXml" Target="../ink/ink3065.xml"/><Relationship Id="rId146" Type="http://schemas.openxmlformats.org/officeDocument/2006/relationships/customXml" Target="../ink/ink3086.xml"/><Relationship Id="rId188" Type="http://schemas.openxmlformats.org/officeDocument/2006/relationships/customXml" Target="../ink/ink3107.xml"/><Relationship Id="rId311" Type="http://schemas.openxmlformats.org/officeDocument/2006/relationships/image" Target="../media/image2203.png"/><Relationship Id="rId353" Type="http://schemas.openxmlformats.org/officeDocument/2006/relationships/image" Target="../media/image2224.png"/><Relationship Id="rId395" Type="http://schemas.openxmlformats.org/officeDocument/2006/relationships/image" Target="../media/image2245.png"/><Relationship Id="rId409" Type="http://schemas.openxmlformats.org/officeDocument/2006/relationships/image" Target="../media/image2252.png"/><Relationship Id="rId560" Type="http://schemas.openxmlformats.org/officeDocument/2006/relationships/customXml" Target="../ink/ink3294.xml"/><Relationship Id="rId92" Type="http://schemas.openxmlformats.org/officeDocument/2006/relationships/customXml" Target="../ink/ink3059.xml"/><Relationship Id="rId213" Type="http://schemas.openxmlformats.org/officeDocument/2006/relationships/image" Target="../media/image2154.png"/><Relationship Id="rId420" Type="http://schemas.openxmlformats.org/officeDocument/2006/relationships/customXml" Target="../ink/ink3223.xml"/><Relationship Id="rId616" Type="http://schemas.openxmlformats.org/officeDocument/2006/relationships/customXml" Target="../ink/ink3322.xml"/><Relationship Id="rId658" Type="http://schemas.openxmlformats.org/officeDocument/2006/relationships/customXml" Target="../ink/ink3343.xml"/><Relationship Id="rId255" Type="http://schemas.openxmlformats.org/officeDocument/2006/relationships/image" Target="../media/image2175.png"/><Relationship Id="rId297" Type="http://schemas.openxmlformats.org/officeDocument/2006/relationships/image" Target="../media/image2196.png"/><Relationship Id="rId462" Type="http://schemas.openxmlformats.org/officeDocument/2006/relationships/customXml" Target="../ink/ink3244.xml"/><Relationship Id="rId518" Type="http://schemas.openxmlformats.org/officeDocument/2006/relationships/image" Target="../media/image2305.png"/><Relationship Id="rId725" Type="http://schemas.openxmlformats.org/officeDocument/2006/relationships/image" Target="../media/image2407.png"/><Relationship Id="rId115" Type="http://schemas.openxmlformats.org/officeDocument/2006/relationships/image" Target="../media/image2106.png"/><Relationship Id="rId157" Type="http://schemas.openxmlformats.org/officeDocument/2006/relationships/image" Target="../media/image2126.png"/><Relationship Id="rId322" Type="http://schemas.openxmlformats.org/officeDocument/2006/relationships/customXml" Target="../ink/ink3174.xml"/><Relationship Id="rId364" Type="http://schemas.openxmlformats.org/officeDocument/2006/relationships/customXml" Target="../ink/ink3195.xml"/><Relationship Id="rId767" Type="http://schemas.openxmlformats.org/officeDocument/2006/relationships/image" Target="../media/image2428.png"/><Relationship Id="rId61" Type="http://schemas.openxmlformats.org/officeDocument/2006/relationships/image" Target="../media/image2079.png"/><Relationship Id="rId199" Type="http://schemas.openxmlformats.org/officeDocument/2006/relationships/image" Target="../media/image2147.png"/><Relationship Id="rId571" Type="http://schemas.openxmlformats.org/officeDocument/2006/relationships/image" Target="../media/image2331.png"/><Relationship Id="rId627" Type="http://schemas.openxmlformats.org/officeDocument/2006/relationships/image" Target="../media/image2358.png"/><Relationship Id="rId669" Type="http://schemas.openxmlformats.org/officeDocument/2006/relationships/image" Target="../media/image2379.png"/><Relationship Id="rId19" Type="http://schemas.openxmlformats.org/officeDocument/2006/relationships/image" Target="../media/image2058.png"/><Relationship Id="rId224" Type="http://schemas.openxmlformats.org/officeDocument/2006/relationships/customXml" Target="../ink/ink3125.xml"/><Relationship Id="rId266" Type="http://schemas.openxmlformats.org/officeDocument/2006/relationships/customXml" Target="../ink/ink3146.xml"/><Relationship Id="rId431" Type="http://schemas.openxmlformats.org/officeDocument/2006/relationships/image" Target="../media/image2263.png"/><Relationship Id="rId473" Type="http://schemas.openxmlformats.org/officeDocument/2006/relationships/image" Target="../media/image2284.png"/><Relationship Id="rId529" Type="http://schemas.openxmlformats.org/officeDocument/2006/relationships/image" Target="../media/image2310.png"/><Relationship Id="rId680" Type="http://schemas.openxmlformats.org/officeDocument/2006/relationships/customXml" Target="../ink/ink3354.xml"/><Relationship Id="rId736" Type="http://schemas.openxmlformats.org/officeDocument/2006/relationships/customXml" Target="../ink/ink3382.xml"/><Relationship Id="rId30" Type="http://schemas.openxmlformats.org/officeDocument/2006/relationships/customXml" Target="../ink/ink3028.xml"/><Relationship Id="rId126" Type="http://schemas.openxmlformats.org/officeDocument/2006/relationships/customXml" Target="../ink/ink3076.xml"/><Relationship Id="rId168" Type="http://schemas.openxmlformats.org/officeDocument/2006/relationships/customXml" Target="../ink/ink3097.xml"/><Relationship Id="rId333" Type="http://schemas.openxmlformats.org/officeDocument/2006/relationships/image" Target="../media/image2214.png"/><Relationship Id="rId540" Type="http://schemas.openxmlformats.org/officeDocument/2006/relationships/customXml" Target="../ink/ink3284.xml"/><Relationship Id="rId72" Type="http://schemas.openxmlformats.org/officeDocument/2006/relationships/customXml" Target="../ink/ink3049.xml"/><Relationship Id="rId375" Type="http://schemas.openxmlformats.org/officeDocument/2006/relationships/image" Target="../media/image2235.png"/><Relationship Id="rId582" Type="http://schemas.openxmlformats.org/officeDocument/2006/relationships/customXml" Target="../ink/ink3305.xml"/><Relationship Id="rId638" Type="http://schemas.openxmlformats.org/officeDocument/2006/relationships/customXml" Target="../ink/ink3333.xml"/><Relationship Id="rId3" Type="http://schemas.openxmlformats.org/officeDocument/2006/relationships/image" Target="../media/image1150.png"/><Relationship Id="rId235" Type="http://schemas.openxmlformats.org/officeDocument/2006/relationships/image" Target="../media/image2165.png"/><Relationship Id="rId277" Type="http://schemas.openxmlformats.org/officeDocument/2006/relationships/image" Target="../media/image2186.png"/><Relationship Id="rId400" Type="http://schemas.openxmlformats.org/officeDocument/2006/relationships/customXml" Target="../ink/ink3213.xml"/><Relationship Id="rId442" Type="http://schemas.openxmlformats.org/officeDocument/2006/relationships/customXml" Target="../ink/ink3234.xml"/><Relationship Id="rId484" Type="http://schemas.openxmlformats.org/officeDocument/2006/relationships/image" Target="../media/image2289.png"/><Relationship Id="rId705" Type="http://schemas.openxmlformats.org/officeDocument/2006/relationships/image" Target="../media/image2397.png"/><Relationship Id="rId137" Type="http://schemas.openxmlformats.org/officeDocument/2006/relationships/image" Target="../media/image2117.png"/><Relationship Id="rId302" Type="http://schemas.openxmlformats.org/officeDocument/2006/relationships/customXml" Target="../ink/ink3164.xml"/><Relationship Id="rId344" Type="http://schemas.openxmlformats.org/officeDocument/2006/relationships/customXml" Target="../ink/ink3185.xml"/><Relationship Id="rId691" Type="http://schemas.openxmlformats.org/officeDocument/2006/relationships/image" Target="../media/image2390.png"/><Relationship Id="rId747" Type="http://schemas.openxmlformats.org/officeDocument/2006/relationships/image" Target="../media/image2418.png"/><Relationship Id="rId41" Type="http://schemas.openxmlformats.org/officeDocument/2006/relationships/image" Target="../media/image2069.png"/><Relationship Id="rId83" Type="http://schemas.openxmlformats.org/officeDocument/2006/relationships/image" Target="../media/image2090.png"/><Relationship Id="rId179" Type="http://schemas.openxmlformats.org/officeDocument/2006/relationships/image" Target="../media/image2137.png"/><Relationship Id="rId386" Type="http://schemas.openxmlformats.org/officeDocument/2006/relationships/customXml" Target="../ink/ink3206.xml"/><Relationship Id="rId551" Type="http://schemas.openxmlformats.org/officeDocument/2006/relationships/image" Target="../media/image2321.png"/><Relationship Id="rId593" Type="http://schemas.openxmlformats.org/officeDocument/2006/relationships/image" Target="../media/image2342.png"/><Relationship Id="rId607" Type="http://schemas.openxmlformats.org/officeDocument/2006/relationships/image" Target="../media/image2349.png"/><Relationship Id="rId649" Type="http://schemas.openxmlformats.org/officeDocument/2006/relationships/image" Target="../media/image2369.png"/><Relationship Id="rId190" Type="http://schemas.openxmlformats.org/officeDocument/2006/relationships/customXml" Target="../ink/ink3108.xml"/><Relationship Id="rId204" Type="http://schemas.openxmlformats.org/officeDocument/2006/relationships/customXml" Target="../ink/ink3115.xml"/><Relationship Id="rId246" Type="http://schemas.openxmlformats.org/officeDocument/2006/relationships/customXml" Target="../ink/ink3136.xml"/><Relationship Id="rId288" Type="http://schemas.openxmlformats.org/officeDocument/2006/relationships/customXml" Target="../ink/ink3157.xml"/><Relationship Id="rId411" Type="http://schemas.openxmlformats.org/officeDocument/2006/relationships/image" Target="../media/image2253.png"/><Relationship Id="rId453" Type="http://schemas.openxmlformats.org/officeDocument/2006/relationships/image" Target="../media/image2274.png"/><Relationship Id="rId509" Type="http://schemas.openxmlformats.org/officeDocument/2006/relationships/customXml" Target="../ink/ink3268.xml"/><Relationship Id="rId660" Type="http://schemas.openxmlformats.org/officeDocument/2006/relationships/customXml" Target="../ink/ink3344.xml"/><Relationship Id="rId106" Type="http://schemas.openxmlformats.org/officeDocument/2006/relationships/customXml" Target="../ink/ink3066.xml"/><Relationship Id="rId313" Type="http://schemas.openxmlformats.org/officeDocument/2006/relationships/image" Target="../media/image2204.png"/><Relationship Id="rId495" Type="http://schemas.openxmlformats.org/officeDocument/2006/relationships/customXml" Target="../ink/ink3261.xml"/><Relationship Id="rId716" Type="http://schemas.openxmlformats.org/officeDocument/2006/relationships/customXml" Target="../ink/ink3372.xml"/><Relationship Id="rId758" Type="http://schemas.openxmlformats.org/officeDocument/2006/relationships/customXml" Target="../ink/ink3393.xml"/><Relationship Id="rId10" Type="http://schemas.openxmlformats.org/officeDocument/2006/relationships/customXml" Target="../ink/ink3018.xml"/><Relationship Id="rId52" Type="http://schemas.openxmlformats.org/officeDocument/2006/relationships/customXml" Target="../ink/ink3039.xml"/><Relationship Id="rId94" Type="http://schemas.openxmlformats.org/officeDocument/2006/relationships/customXml" Target="../ink/ink3060.xml"/><Relationship Id="rId148" Type="http://schemas.openxmlformats.org/officeDocument/2006/relationships/customXml" Target="../ink/ink3087.xml"/><Relationship Id="rId355" Type="http://schemas.openxmlformats.org/officeDocument/2006/relationships/image" Target="../media/image2225.png"/><Relationship Id="rId397" Type="http://schemas.openxmlformats.org/officeDocument/2006/relationships/image" Target="../media/image2246.png"/><Relationship Id="rId520" Type="http://schemas.openxmlformats.org/officeDocument/2006/relationships/customXml" Target="../ink/ink3274.xml"/><Relationship Id="rId562" Type="http://schemas.openxmlformats.org/officeDocument/2006/relationships/customXml" Target="../ink/ink3295.xml"/><Relationship Id="rId618" Type="http://schemas.openxmlformats.org/officeDocument/2006/relationships/customXml" Target="../ink/ink3323.xml"/><Relationship Id="rId215" Type="http://schemas.openxmlformats.org/officeDocument/2006/relationships/image" Target="../media/image2155.png"/><Relationship Id="rId257" Type="http://schemas.openxmlformats.org/officeDocument/2006/relationships/image" Target="../media/image2176.png"/><Relationship Id="rId422" Type="http://schemas.openxmlformats.org/officeDocument/2006/relationships/customXml" Target="../ink/ink3224.xml"/><Relationship Id="rId464" Type="http://schemas.openxmlformats.org/officeDocument/2006/relationships/customXml" Target="../ink/ink3245.xml"/><Relationship Id="rId299" Type="http://schemas.openxmlformats.org/officeDocument/2006/relationships/image" Target="../media/image2197.png"/><Relationship Id="rId727" Type="http://schemas.openxmlformats.org/officeDocument/2006/relationships/image" Target="../media/image2408.png"/><Relationship Id="rId63" Type="http://schemas.openxmlformats.org/officeDocument/2006/relationships/image" Target="../media/image2080.png"/><Relationship Id="rId159" Type="http://schemas.openxmlformats.org/officeDocument/2006/relationships/image" Target="../media/image2127.png"/><Relationship Id="rId366" Type="http://schemas.openxmlformats.org/officeDocument/2006/relationships/customXml" Target="../ink/ink3196.xml"/><Relationship Id="rId573" Type="http://schemas.openxmlformats.org/officeDocument/2006/relationships/image" Target="../media/image2332.png"/><Relationship Id="rId226" Type="http://schemas.openxmlformats.org/officeDocument/2006/relationships/customXml" Target="../ink/ink3126.xml"/><Relationship Id="rId433" Type="http://schemas.openxmlformats.org/officeDocument/2006/relationships/image" Target="../media/image2264.png"/><Relationship Id="rId640" Type="http://schemas.openxmlformats.org/officeDocument/2006/relationships/customXml" Target="../ink/ink3334.xml"/><Relationship Id="rId738" Type="http://schemas.openxmlformats.org/officeDocument/2006/relationships/customXml" Target="../ink/ink3383.xml"/><Relationship Id="rId74" Type="http://schemas.openxmlformats.org/officeDocument/2006/relationships/customXml" Target="../ink/ink3050.xml"/><Relationship Id="rId377" Type="http://schemas.openxmlformats.org/officeDocument/2006/relationships/image" Target="../media/image2236.png"/><Relationship Id="rId500" Type="http://schemas.openxmlformats.org/officeDocument/2006/relationships/image" Target="../media/image437.png"/><Relationship Id="rId584" Type="http://schemas.openxmlformats.org/officeDocument/2006/relationships/customXml" Target="../ink/ink3306.xml"/><Relationship Id="rId5" Type="http://schemas.openxmlformats.org/officeDocument/2006/relationships/image" Target="../media/image2051.png"/><Relationship Id="rId237" Type="http://schemas.openxmlformats.org/officeDocument/2006/relationships/image" Target="../media/image2166.png"/><Relationship Id="rId444" Type="http://schemas.openxmlformats.org/officeDocument/2006/relationships/customXml" Target="../ink/ink3235.xml"/><Relationship Id="rId651" Type="http://schemas.openxmlformats.org/officeDocument/2006/relationships/image" Target="../media/image2370.png"/><Relationship Id="rId749" Type="http://schemas.openxmlformats.org/officeDocument/2006/relationships/image" Target="../media/image2419.png"/><Relationship Id="rId290" Type="http://schemas.openxmlformats.org/officeDocument/2006/relationships/customXml" Target="../ink/ink3158.xml"/><Relationship Id="rId304" Type="http://schemas.openxmlformats.org/officeDocument/2006/relationships/customXml" Target="../ink/ink3165.xml"/><Relationship Id="rId388" Type="http://schemas.openxmlformats.org/officeDocument/2006/relationships/customXml" Target="../ink/ink3207.xml"/><Relationship Id="rId511" Type="http://schemas.openxmlformats.org/officeDocument/2006/relationships/customXml" Target="../ink/ink3269.xml"/><Relationship Id="rId609" Type="http://schemas.openxmlformats.org/officeDocument/2006/relationships/image" Target="../media/image2350.png"/><Relationship Id="rId85" Type="http://schemas.openxmlformats.org/officeDocument/2006/relationships/image" Target="../media/image2091.png"/><Relationship Id="rId150" Type="http://schemas.openxmlformats.org/officeDocument/2006/relationships/customXml" Target="../ink/ink3088.xml"/><Relationship Id="rId595" Type="http://schemas.openxmlformats.org/officeDocument/2006/relationships/image" Target="../media/image2343.png"/><Relationship Id="rId248" Type="http://schemas.openxmlformats.org/officeDocument/2006/relationships/customXml" Target="../ink/ink3137.xml"/><Relationship Id="rId455" Type="http://schemas.openxmlformats.org/officeDocument/2006/relationships/image" Target="../media/image2275.png"/><Relationship Id="rId662" Type="http://schemas.openxmlformats.org/officeDocument/2006/relationships/customXml" Target="../ink/ink3345.xml"/><Relationship Id="rId12" Type="http://schemas.openxmlformats.org/officeDocument/2006/relationships/customXml" Target="../ink/ink3019.xml"/><Relationship Id="rId108" Type="http://schemas.openxmlformats.org/officeDocument/2006/relationships/customXml" Target="../ink/ink3067.xml"/><Relationship Id="rId315" Type="http://schemas.openxmlformats.org/officeDocument/2006/relationships/image" Target="../media/image2205.png"/><Relationship Id="rId522" Type="http://schemas.openxmlformats.org/officeDocument/2006/relationships/customXml" Target="../ink/ink3275.xml"/><Relationship Id="rId96" Type="http://schemas.openxmlformats.org/officeDocument/2006/relationships/customXml" Target="../ink/ink3061.xml"/><Relationship Id="rId161" Type="http://schemas.openxmlformats.org/officeDocument/2006/relationships/image" Target="../media/image2128.png"/><Relationship Id="rId399" Type="http://schemas.openxmlformats.org/officeDocument/2006/relationships/image" Target="../media/image2247.png"/><Relationship Id="rId259" Type="http://schemas.openxmlformats.org/officeDocument/2006/relationships/image" Target="../media/image2177.png"/><Relationship Id="rId466" Type="http://schemas.openxmlformats.org/officeDocument/2006/relationships/customXml" Target="../ink/ink3246.xml"/><Relationship Id="rId673" Type="http://schemas.openxmlformats.org/officeDocument/2006/relationships/image" Target="../media/image2381.png"/><Relationship Id="rId23" Type="http://schemas.openxmlformats.org/officeDocument/2006/relationships/image" Target="../media/image2060.png"/><Relationship Id="rId119" Type="http://schemas.openxmlformats.org/officeDocument/2006/relationships/image" Target="../media/image2108.png"/><Relationship Id="rId326" Type="http://schemas.openxmlformats.org/officeDocument/2006/relationships/customXml" Target="../ink/ink3176.xml"/><Relationship Id="rId533" Type="http://schemas.openxmlformats.org/officeDocument/2006/relationships/image" Target="../media/image2312.png"/><Relationship Id="rId740" Type="http://schemas.openxmlformats.org/officeDocument/2006/relationships/customXml" Target="../ink/ink3384.xml"/><Relationship Id="rId172" Type="http://schemas.openxmlformats.org/officeDocument/2006/relationships/customXml" Target="../ink/ink3099.xml"/><Relationship Id="rId477" Type="http://schemas.openxmlformats.org/officeDocument/2006/relationships/image" Target="../media/image2286.png"/><Relationship Id="rId600" Type="http://schemas.openxmlformats.org/officeDocument/2006/relationships/customXml" Target="../ink/ink3314.xml"/><Relationship Id="rId684" Type="http://schemas.openxmlformats.org/officeDocument/2006/relationships/customXml" Target="../ink/ink3356.xml"/><Relationship Id="rId337" Type="http://schemas.openxmlformats.org/officeDocument/2006/relationships/image" Target="../media/image2216.png"/><Relationship Id="rId34" Type="http://schemas.openxmlformats.org/officeDocument/2006/relationships/customXml" Target="../ink/ink3030.xml"/><Relationship Id="rId544" Type="http://schemas.openxmlformats.org/officeDocument/2006/relationships/customXml" Target="../ink/ink3286.xml"/><Relationship Id="rId751" Type="http://schemas.openxmlformats.org/officeDocument/2006/relationships/image" Target="../media/image2420.png"/><Relationship Id="rId183" Type="http://schemas.openxmlformats.org/officeDocument/2006/relationships/image" Target="../media/image2139.png"/><Relationship Id="rId390" Type="http://schemas.openxmlformats.org/officeDocument/2006/relationships/customXml" Target="../ink/ink3208.xml"/><Relationship Id="rId404" Type="http://schemas.openxmlformats.org/officeDocument/2006/relationships/customXml" Target="../ink/ink3215.xml"/><Relationship Id="rId611" Type="http://schemas.openxmlformats.org/officeDocument/2006/relationships/image" Target="../media/image2351.png"/><Relationship Id="rId250" Type="http://schemas.openxmlformats.org/officeDocument/2006/relationships/customXml" Target="../ink/ink3138.xml"/><Relationship Id="rId488" Type="http://schemas.openxmlformats.org/officeDocument/2006/relationships/image" Target="../media/image2291.png"/><Relationship Id="rId695" Type="http://schemas.openxmlformats.org/officeDocument/2006/relationships/image" Target="../media/image2392.png"/><Relationship Id="rId709" Type="http://schemas.openxmlformats.org/officeDocument/2006/relationships/image" Target="../media/image2399.png"/><Relationship Id="rId45" Type="http://schemas.openxmlformats.org/officeDocument/2006/relationships/image" Target="../media/image2071.png"/><Relationship Id="rId110" Type="http://schemas.openxmlformats.org/officeDocument/2006/relationships/customXml" Target="../ink/ink3068.xml"/><Relationship Id="rId348" Type="http://schemas.openxmlformats.org/officeDocument/2006/relationships/customXml" Target="../ink/ink3187.xml"/><Relationship Id="rId555" Type="http://schemas.openxmlformats.org/officeDocument/2006/relationships/image" Target="../media/image2323.png"/><Relationship Id="rId762" Type="http://schemas.openxmlformats.org/officeDocument/2006/relationships/customXml" Target="../ink/ink3395.xml"/><Relationship Id="rId194" Type="http://schemas.openxmlformats.org/officeDocument/2006/relationships/customXml" Target="../ink/ink3110.xml"/><Relationship Id="rId208" Type="http://schemas.openxmlformats.org/officeDocument/2006/relationships/customXml" Target="../ink/ink3117.xml"/><Relationship Id="rId415" Type="http://schemas.openxmlformats.org/officeDocument/2006/relationships/image" Target="../media/image2255.png"/><Relationship Id="rId622" Type="http://schemas.openxmlformats.org/officeDocument/2006/relationships/customXml" Target="../ink/ink3325.xml"/><Relationship Id="rId261" Type="http://schemas.openxmlformats.org/officeDocument/2006/relationships/image" Target="../media/image2178.png"/><Relationship Id="rId499" Type="http://schemas.openxmlformats.org/officeDocument/2006/relationships/customXml" Target="../ink/ink3263.xml"/><Relationship Id="rId56" Type="http://schemas.openxmlformats.org/officeDocument/2006/relationships/customXml" Target="../ink/ink3041.xml"/><Relationship Id="rId359" Type="http://schemas.openxmlformats.org/officeDocument/2006/relationships/image" Target="../media/image2227.png"/><Relationship Id="rId566" Type="http://schemas.openxmlformats.org/officeDocument/2006/relationships/customXml" Target="../ink/ink3297.xml"/><Relationship Id="rId773" Type="http://schemas.openxmlformats.org/officeDocument/2006/relationships/image" Target="../media/image2431.png"/><Relationship Id="rId121" Type="http://schemas.openxmlformats.org/officeDocument/2006/relationships/image" Target="../media/image2109.png"/><Relationship Id="rId219" Type="http://schemas.openxmlformats.org/officeDocument/2006/relationships/image" Target="../media/image2157.png"/><Relationship Id="rId426" Type="http://schemas.openxmlformats.org/officeDocument/2006/relationships/customXml" Target="../ink/ink3226.xml"/><Relationship Id="rId633" Type="http://schemas.openxmlformats.org/officeDocument/2006/relationships/image" Target="../media/image2361.png"/><Relationship Id="rId67" Type="http://schemas.openxmlformats.org/officeDocument/2006/relationships/image" Target="../media/image2082.png"/><Relationship Id="rId272" Type="http://schemas.openxmlformats.org/officeDocument/2006/relationships/customXml" Target="../ink/ink3149.xml"/><Relationship Id="rId577" Type="http://schemas.openxmlformats.org/officeDocument/2006/relationships/image" Target="../media/image2334.png"/><Relationship Id="rId700" Type="http://schemas.openxmlformats.org/officeDocument/2006/relationships/customXml" Target="../ink/ink3364.xml"/><Relationship Id="rId132" Type="http://schemas.openxmlformats.org/officeDocument/2006/relationships/customXml" Target="../ink/ink3079.xml"/><Relationship Id="rId437" Type="http://schemas.openxmlformats.org/officeDocument/2006/relationships/image" Target="../media/image2266.png"/><Relationship Id="rId644" Type="http://schemas.openxmlformats.org/officeDocument/2006/relationships/customXml" Target="../ink/ink3336.xml"/><Relationship Id="rId283" Type="http://schemas.openxmlformats.org/officeDocument/2006/relationships/image" Target="../media/image2189.png"/><Relationship Id="rId490" Type="http://schemas.openxmlformats.org/officeDocument/2006/relationships/image" Target="../media/image2292.png"/><Relationship Id="rId504" Type="http://schemas.openxmlformats.org/officeDocument/2006/relationships/image" Target="../media/image2298.png"/><Relationship Id="rId711" Type="http://schemas.openxmlformats.org/officeDocument/2006/relationships/image" Target="../media/image2400.png"/><Relationship Id="rId78" Type="http://schemas.openxmlformats.org/officeDocument/2006/relationships/customXml" Target="../ink/ink3052.xml"/><Relationship Id="rId143" Type="http://schemas.openxmlformats.org/officeDocument/2006/relationships/image" Target="../media/image1584.png"/><Relationship Id="rId350" Type="http://schemas.openxmlformats.org/officeDocument/2006/relationships/customXml" Target="../ink/ink3188.xml"/><Relationship Id="rId588" Type="http://schemas.openxmlformats.org/officeDocument/2006/relationships/customXml" Target="../ink/ink3308.xml"/><Relationship Id="rId9" Type="http://schemas.openxmlformats.org/officeDocument/2006/relationships/image" Target="../media/image2053.png"/><Relationship Id="rId210" Type="http://schemas.openxmlformats.org/officeDocument/2006/relationships/customXml" Target="../ink/ink3118.xml"/><Relationship Id="rId448" Type="http://schemas.openxmlformats.org/officeDocument/2006/relationships/customXml" Target="../ink/ink3237.xml"/><Relationship Id="rId655" Type="http://schemas.openxmlformats.org/officeDocument/2006/relationships/image" Target="../media/image2372.png"/><Relationship Id="rId294" Type="http://schemas.openxmlformats.org/officeDocument/2006/relationships/customXml" Target="../ink/ink3160.xml"/><Relationship Id="rId308" Type="http://schemas.openxmlformats.org/officeDocument/2006/relationships/customXml" Target="../ink/ink3167.xml"/><Relationship Id="rId515" Type="http://schemas.openxmlformats.org/officeDocument/2006/relationships/customXml" Target="../ink/ink3271.xml"/><Relationship Id="rId722" Type="http://schemas.openxmlformats.org/officeDocument/2006/relationships/customXml" Target="../ink/ink3375.xml"/><Relationship Id="rId89" Type="http://schemas.openxmlformats.org/officeDocument/2006/relationships/image" Target="../media/image2093.png"/><Relationship Id="rId154" Type="http://schemas.openxmlformats.org/officeDocument/2006/relationships/customXml" Target="../ink/ink3090.xml"/><Relationship Id="rId361" Type="http://schemas.openxmlformats.org/officeDocument/2006/relationships/image" Target="../media/image2228.png"/><Relationship Id="rId599" Type="http://schemas.openxmlformats.org/officeDocument/2006/relationships/image" Target="../media/image2345.png"/><Relationship Id="rId459" Type="http://schemas.openxmlformats.org/officeDocument/2006/relationships/image" Target="../media/image2277.png"/><Relationship Id="rId666" Type="http://schemas.openxmlformats.org/officeDocument/2006/relationships/customXml" Target="../ink/ink3347.xml"/><Relationship Id="rId16" Type="http://schemas.openxmlformats.org/officeDocument/2006/relationships/customXml" Target="../ink/ink3021.xml"/><Relationship Id="rId221" Type="http://schemas.openxmlformats.org/officeDocument/2006/relationships/image" Target="../media/image2158.png"/><Relationship Id="rId319" Type="http://schemas.openxmlformats.org/officeDocument/2006/relationships/image" Target="../media/image2207.png"/><Relationship Id="rId526" Type="http://schemas.openxmlformats.org/officeDocument/2006/relationships/customXml" Target="../ink/ink3277.xml"/><Relationship Id="rId733" Type="http://schemas.openxmlformats.org/officeDocument/2006/relationships/image" Target="../media/image2411.png"/><Relationship Id="rId165" Type="http://schemas.openxmlformats.org/officeDocument/2006/relationships/image" Target="../media/image2130.png"/><Relationship Id="rId372" Type="http://schemas.openxmlformats.org/officeDocument/2006/relationships/customXml" Target="../ink/ink3199.xml"/><Relationship Id="rId677" Type="http://schemas.openxmlformats.org/officeDocument/2006/relationships/image" Target="../media/image2383.png"/><Relationship Id="rId232" Type="http://schemas.openxmlformats.org/officeDocument/2006/relationships/customXml" Target="../ink/ink3129.xml"/><Relationship Id="rId27" Type="http://schemas.openxmlformats.org/officeDocument/2006/relationships/image" Target="../media/image2062.png"/><Relationship Id="rId537" Type="http://schemas.openxmlformats.org/officeDocument/2006/relationships/image" Target="../media/image2314.png"/><Relationship Id="rId744" Type="http://schemas.openxmlformats.org/officeDocument/2006/relationships/customXml" Target="../ink/ink3386.xml"/><Relationship Id="rId80" Type="http://schemas.openxmlformats.org/officeDocument/2006/relationships/customXml" Target="../ink/ink3053.xml"/><Relationship Id="rId176" Type="http://schemas.openxmlformats.org/officeDocument/2006/relationships/customXml" Target="../ink/ink3101.xml"/><Relationship Id="rId383" Type="http://schemas.openxmlformats.org/officeDocument/2006/relationships/image" Target="../media/image2239.png"/><Relationship Id="rId590" Type="http://schemas.openxmlformats.org/officeDocument/2006/relationships/customXml" Target="../ink/ink3309.xml"/><Relationship Id="rId604" Type="http://schemas.openxmlformats.org/officeDocument/2006/relationships/customXml" Target="../ink/ink3316.xml"/><Relationship Id="rId243" Type="http://schemas.openxmlformats.org/officeDocument/2006/relationships/image" Target="../media/image2169.png"/><Relationship Id="rId450" Type="http://schemas.openxmlformats.org/officeDocument/2006/relationships/customXml" Target="../ink/ink3238.xml"/><Relationship Id="rId688" Type="http://schemas.openxmlformats.org/officeDocument/2006/relationships/customXml" Target="../ink/ink3358.xml"/><Relationship Id="rId38" Type="http://schemas.openxmlformats.org/officeDocument/2006/relationships/customXml" Target="../ink/ink3032.xml"/><Relationship Id="rId103" Type="http://schemas.openxmlformats.org/officeDocument/2006/relationships/image" Target="../media/image2100.png"/><Relationship Id="rId310" Type="http://schemas.openxmlformats.org/officeDocument/2006/relationships/customXml" Target="../ink/ink3168.xml"/><Relationship Id="rId548" Type="http://schemas.openxmlformats.org/officeDocument/2006/relationships/customXml" Target="../ink/ink3288.xml"/><Relationship Id="rId755" Type="http://schemas.openxmlformats.org/officeDocument/2006/relationships/image" Target="../media/image2422.png"/><Relationship Id="rId91" Type="http://schemas.openxmlformats.org/officeDocument/2006/relationships/image" Target="../media/image2094.png"/><Relationship Id="rId187" Type="http://schemas.openxmlformats.org/officeDocument/2006/relationships/image" Target="../media/image2141.png"/><Relationship Id="rId394" Type="http://schemas.openxmlformats.org/officeDocument/2006/relationships/customXml" Target="../ink/ink3210.xml"/><Relationship Id="rId408" Type="http://schemas.openxmlformats.org/officeDocument/2006/relationships/customXml" Target="../ink/ink3217.xml"/><Relationship Id="rId615" Type="http://schemas.openxmlformats.org/officeDocument/2006/relationships/image" Target="../media/image2353.png"/><Relationship Id="rId254" Type="http://schemas.openxmlformats.org/officeDocument/2006/relationships/customXml" Target="../ink/ink3140.xml"/><Relationship Id="rId699" Type="http://schemas.openxmlformats.org/officeDocument/2006/relationships/image" Target="../media/image2394.png"/><Relationship Id="rId49" Type="http://schemas.openxmlformats.org/officeDocument/2006/relationships/image" Target="../media/image2073.png"/><Relationship Id="rId114" Type="http://schemas.openxmlformats.org/officeDocument/2006/relationships/customXml" Target="../ink/ink3070.xml"/><Relationship Id="rId461" Type="http://schemas.openxmlformats.org/officeDocument/2006/relationships/image" Target="../media/image2278.png"/><Relationship Id="rId559" Type="http://schemas.openxmlformats.org/officeDocument/2006/relationships/image" Target="../media/image2325.png"/><Relationship Id="rId766" Type="http://schemas.openxmlformats.org/officeDocument/2006/relationships/customXml" Target="../ink/ink3397.xml"/><Relationship Id="rId198" Type="http://schemas.openxmlformats.org/officeDocument/2006/relationships/customXml" Target="../ink/ink3112.xml"/><Relationship Id="rId321" Type="http://schemas.openxmlformats.org/officeDocument/2006/relationships/image" Target="../media/image2208.png"/><Relationship Id="rId419" Type="http://schemas.openxmlformats.org/officeDocument/2006/relationships/image" Target="../media/image2257.png"/><Relationship Id="rId626" Type="http://schemas.openxmlformats.org/officeDocument/2006/relationships/customXml" Target="../ink/ink3327.xml"/><Relationship Id="rId265" Type="http://schemas.openxmlformats.org/officeDocument/2006/relationships/image" Target="../media/image2180.png"/><Relationship Id="rId472" Type="http://schemas.openxmlformats.org/officeDocument/2006/relationships/customXml" Target="../ink/ink3249.xml"/><Relationship Id="rId125" Type="http://schemas.openxmlformats.org/officeDocument/2006/relationships/image" Target="../media/image2111.png"/><Relationship Id="rId332" Type="http://schemas.openxmlformats.org/officeDocument/2006/relationships/customXml" Target="../ink/ink3179.xml"/><Relationship Id="rId637" Type="http://schemas.openxmlformats.org/officeDocument/2006/relationships/image" Target="../media/image2363.png"/><Relationship Id="rId276" Type="http://schemas.openxmlformats.org/officeDocument/2006/relationships/customXml" Target="../ink/ink3151.xml"/><Relationship Id="rId483" Type="http://schemas.openxmlformats.org/officeDocument/2006/relationships/customXml" Target="../ink/ink3255.xml"/><Relationship Id="rId690" Type="http://schemas.openxmlformats.org/officeDocument/2006/relationships/customXml" Target="../ink/ink3359.xml"/><Relationship Id="rId704" Type="http://schemas.openxmlformats.org/officeDocument/2006/relationships/customXml" Target="../ink/ink3366.xml"/><Relationship Id="rId40" Type="http://schemas.openxmlformats.org/officeDocument/2006/relationships/customXml" Target="../ink/ink3033.xml"/><Relationship Id="rId136" Type="http://schemas.openxmlformats.org/officeDocument/2006/relationships/customXml" Target="../ink/ink3081.xml"/><Relationship Id="rId343" Type="http://schemas.openxmlformats.org/officeDocument/2006/relationships/image" Target="../media/image2219.png"/><Relationship Id="rId550" Type="http://schemas.openxmlformats.org/officeDocument/2006/relationships/customXml" Target="../ink/ink3289.xml"/><Relationship Id="rId203" Type="http://schemas.openxmlformats.org/officeDocument/2006/relationships/image" Target="../media/image2149.png"/><Relationship Id="rId648" Type="http://schemas.openxmlformats.org/officeDocument/2006/relationships/customXml" Target="../ink/ink3338.xml"/><Relationship Id="rId287" Type="http://schemas.openxmlformats.org/officeDocument/2006/relationships/image" Target="../media/image2191.png"/><Relationship Id="rId410" Type="http://schemas.openxmlformats.org/officeDocument/2006/relationships/customXml" Target="../ink/ink3218.xml"/><Relationship Id="rId494" Type="http://schemas.openxmlformats.org/officeDocument/2006/relationships/image" Target="../media/image2294.png"/><Relationship Id="rId508" Type="http://schemas.openxmlformats.org/officeDocument/2006/relationships/image" Target="../media/image2300.png"/><Relationship Id="rId715" Type="http://schemas.openxmlformats.org/officeDocument/2006/relationships/image" Target="../media/image2402.png"/><Relationship Id="rId147" Type="http://schemas.openxmlformats.org/officeDocument/2006/relationships/image" Target="../media/image2121.png"/><Relationship Id="rId354" Type="http://schemas.openxmlformats.org/officeDocument/2006/relationships/customXml" Target="../ink/ink3190.xml"/><Relationship Id="rId51" Type="http://schemas.openxmlformats.org/officeDocument/2006/relationships/image" Target="../media/image2074.png"/><Relationship Id="rId561" Type="http://schemas.openxmlformats.org/officeDocument/2006/relationships/image" Target="../media/image2326.png"/><Relationship Id="rId659" Type="http://schemas.openxmlformats.org/officeDocument/2006/relationships/image" Target="../media/image2374.png"/><Relationship Id="rId214" Type="http://schemas.openxmlformats.org/officeDocument/2006/relationships/customXml" Target="../ink/ink3120.xml"/><Relationship Id="rId298" Type="http://schemas.openxmlformats.org/officeDocument/2006/relationships/customXml" Target="../ink/ink3162.xml"/><Relationship Id="rId421" Type="http://schemas.openxmlformats.org/officeDocument/2006/relationships/image" Target="../media/image2258.png"/><Relationship Id="rId519" Type="http://schemas.openxmlformats.org/officeDocument/2006/relationships/customXml" Target="../ink/ink3273.xml"/><Relationship Id="rId158" Type="http://schemas.openxmlformats.org/officeDocument/2006/relationships/customXml" Target="../ink/ink3092.xml"/><Relationship Id="rId726" Type="http://schemas.openxmlformats.org/officeDocument/2006/relationships/customXml" Target="../ink/ink3377.xml"/><Relationship Id="rId62" Type="http://schemas.openxmlformats.org/officeDocument/2006/relationships/customXml" Target="../ink/ink3044.xml"/><Relationship Id="rId365" Type="http://schemas.openxmlformats.org/officeDocument/2006/relationships/image" Target="../media/image2230.png"/><Relationship Id="rId572" Type="http://schemas.openxmlformats.org/officeDocument/2006/relationships/customXml" Target="../ink/ink3300.xml"/><Relationship Id="rId225" Type="http://schemas.openxmlformats.org/officeDocument/2006/relationships/image" Target="../media/image2160.png"/><Relationship Id="rId432" Type="http://schemas.openxmlformats.org/officeDocument/2006/relationships/customXml" Target="../ink/ink3229.xml"/><Relationship Id="rId737" Type="http://schemas.openxmlformats.org/officeDocument/2006/relationships/image" Target="../media/image2413.png"/><Relationship Id="rId73" Type="http://schemas.openxmlformats.org/officeDocument/2006/relationships/image" Target="../media/image2085.png"/><Relationship Id="rId169" Type="http://schemas.openxmlformats.org/officeDocument/2006/relationships/image" Target="../media/image2132.png"/><Relationship Id="rId376" Type="http://schemas.openxmlformats.org/officeDocument/2006/relationships/customXml" Target="../ink/ink3201.xml"/><Relationship Id="rId583" Type="http://schemas.openxmlformats.org/officeDocument/2006/relationships/image" Target="../media/image2337.png"/><Relationship Id="rId4" Type="http://schemas.openxmlformats.org/officeDocument/2006/relationships/customXml" Target="../ink/ink3015.xml"/><Relationship Id="rId236" Type="http://schemas.openxmlformats.org/officeDocument/2006/relationships/customXml" Target="../ink/ink3131.xml"/><Relationship Id="rId443" Type="http://schemas.openxmlformats.org/officeDocument/2006/relationships/image" Target="../media/image2269.png"/><Relationship Id="rId650" Type="http://schemas.openxmlformats.org/officeDocument/2006/relationships/customXml" Target="../ink/ink3339.xml"/><Relationship Id="rId303" Type="http://schemas.openxmlformats.org/officeDocument/2006/relationships/image" Target="../media/image2199.png"/><Relationship Id="rId748" Type="http://schemas.openxmlformats.org/officeDocument/2006/relationships/customXml" Target="../ink/ink3388.xml"/><Relationship Id="rId84" Type="http://schemas.openxmlformats.org/officeDocument/2006/relationships/customXml" Target="../ink/ink3055.xml"/><Relationship Id="rId387" Type="http://schemas.openxmlformats.org/officeDocument/2006/relationships/image" Target="../media/image2241.png"/><Relationship Id="rId510" Type="http://schemas.openxmlformats.org/officeDocument/2006/relationships/image" Target="../media/image2301.png"/><Relationship Id="rId594" Type="http://schemas.openxmlformats.org/officeDocument/2006/relationships/customXml" Target="../ink/ink3311.xml"/><Relationship Id="rId608" Type="http://schemas.openxmlformats.org/officeDocument/2006/relationships/customXml" Target="../ink/ink33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2C75C9D-9EA5-427B-A6E2-38120DA600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A0CFAD-6707-7229-F6F6-CA8E3924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7" y="116782"/>
            <a:ext cx="5759746" cy="2235315"/>
          </a:xfrm>
          <a:prstGeom prst="rect">
            <a:avLst/>
          </a:prstGeom>
        </p:spPr>
      </p:pic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B6FF07B5-7D5F-CA19-BEB4-79F6AE8CB59F}"/>
              </a:ext>
            </a:extLst>
          </p:cNvPr>
          <p:cNvGrpSpPr/>
          <p:nvPr/>
        </p:nvGrpSpPr>
        <p:grpSpPr>
          <a:xfrm>
            <a:off x="5965855" y="41662"/>
            <a:ext cx="6076080" cy="3199320"/>
            <a:chOff x="5965855" y="41662"/>
            <a:chExt cx="6076080" cy="31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90039A0-6CE3-74F8-1944-38BFBC0E3DD5}"/>
                    </a:ext>
                  </a:extLst>
                </p14:cNvPr>
                <p14:cNvContentPartPr/>
                <p14:nvPr/>
              </p14:nvContentPartPr>
              <p14:xfrm>
                <a:off x="8581255" y="353782"/>
                <a:ext cx="90360" cy="1828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90039A0-6CE3-74F8-1944-38BFBC0E3DD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75135" y="347662"/>
                  <a:ext cx="102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0C53457-A423-FD4C-8949-154B6605F6CF}"/>
                    </a:ext>
                  </a:extLst>
                </p14:cNvPr>
                <p14:cNvContentPartPr/>
                <p14:nvPr/>
              </p14:nvContentPartPr>
              <p14:xfrm>
                <a:off x="8552095" y="447742"/>
                <a:ext cx="116640" cy="594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0C53457-A423-FD4C-8949-154B6605F6C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45975" y="441622"/>
                  <a:ext cx="128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21C0F08-0401-4229-AF4B-0B98D1705C65}"/>
                    </a:ext>
                  </a:extLst>
                </p14:cNvPr>
                <p14:cNvContentPartPr/>
                <p14:nvPr/>
              </p14:nvContentPartPr>
              <p14:xfrm>
                <a:off x="8760535" y="655462"/>
                <a:ext cx="783360" cy="289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21C0F08-0401-4229-AF4B-0B98D1705C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54415" y="649342"/>
                  <a:ext cx="7956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3CE86F0-44CE-A773-555C-8558C4CE5E23}"/>
                    </a:ext>
                  </a:extLst>
                </p14:cNvPr>
                <p14:cNvContentPartPr/>
                <p14:nvPr/>
              </p14:nvContentPartPr>
              <p14:xfrm>
                <a:off x="9398455" y="876502"/>
                <a:ext cx="269640" cy="169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3CE86F0-44CE-A773-555C-8558C4CE5E2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92335" y="870382"/>
                  <a:ext cx="281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75F595D-ED9E-04E6-6CB5-BDFAAF6AE25B}"/>
                    </a:ext>
                  </a:extLst>
                </p14:cNvPr>
                <p14:cNvContentPartPr/>
                <p14:nvPr/>
              </p14:nvContentPartPr>
              <p14:xfrm>
                <a:off x="9173815" y="387262"/>
                <a:ext cx="54360" cy="222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75F595D-ED9E-04E6-6CB5-BDFAAF6AE25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67695" y="381142"/>
                  <a:ext cx="66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6BDC6AF-894F-7D94-EB9D-B7EEB1161BE7}"/>
                    </a:ext>
                  </a:extLst>
                </p14:cNvPr>
                <p14:cNvContentPartPr/>
                <p14:nvPr/>
              </p14:nvContentPartPr>
              <p14:xfrm>
                <a:off x="9255895" y="486262"/>
                <a:ext cx="270360" cy="231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6BDC6AF-894F-7D94-EB9D-B7EEB1161B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49775" y="480142"/>
                  <a:ext cx="2826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84BAB6C-D7A9-0026-0580-954A697E68E6}"/>
                    </a:ext>
                  </a:extLst>
                </p14:cNvPr>
                <p14:cNvContentPartPr/>
                <p14:nvPr/>
              </p14:nvContentPartPr>
              <p14:xfrm>
                <a:off x="9554335" y="357022"/>
                <a:ext cx="159480" cy="258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84BAB6C-D7A9-0026-0580-954A697E68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48215" y="350902"/>
                  <a:ext cx="171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4028100-559F-B621-D62C-A90D770E853F}"/>
                    </a:ext>
                  </a:extLst>
                </p14:cNvPr>
                <p14:cNvContentPartPr/>
                <p14:nvPr/>
              </p14:nvContentPartPr>
              <p14:xfrm>
                <a:off x="9737575" y="550702"/>
                <a:ext cx="7560" cy="24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4028100-559F-B621-D62C-A90D770E85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31455" y="544582"/>
                  <a:ext cx="19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1CD3C85-E8D4-7502-B346-56608C078237}"/>
                    </a:ext>
                  </a:extLst>
                </p14:cNvPr>
                <p14:cNvContentPartPr/>
                <p14:nvPr/>
              </p14:nvContentPartPr>
              <p14:xfrm>
                <a:off x="9297295" y="1237222"/>
                <a:ext cx="8280" cy="6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1CD3C85-E8D4-7502-B346-56608C0782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91175" y="1231102"/>
                  <a:ext cx="20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C145974-6147-33A5-FB93-59DD133CACE4}"/>
                    </a:ext>
                  </a:extLst>
                </p14:cNvPr>
                <p14:cNvContentPartPr/>
                <p14:nvPr/>
              </p14:nvContentPartPr>
              <p14:xfrm>
                <a:off x="9308815" y="1275022"/>
                <a:ext cx="117360" cy="189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C145974-6147-33A5-FB93-59DD133CACE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302695" y="1268902"/>
                  <a:ext cx="129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09A5668-34F1-1EF3-4BD4-1DC21719F0C4}"/>
                    </a:ext>
                  </a:extLst>
                </p14:cNvPr>
                <p14:cNvContentPartPr/>
                <p14:nvPr/>
              </p14:nvContentPartPr>
              <p14:xfrm>
                <a:off x="9544975" y="1255942"/>
                <a:ext cx="89640" cy="146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09A5668-34F1-1EF3-4BD4-1DC21719F0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38855" y="1249822"/>
                  <a:ext cx="101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E00F2C4-189F-93D8-C8B2-1509F4789848}"/>
                    </a:ext>
                  </a:extLst>
                </p14:cNvPr>
                <p14:cNvContentPartPr/>
                <p14:nvPr/>
              </p14:nvContentPartPr>
              <p14:xfrm>
                <a:off x="9503215" y="1341622"/>
                <a:ext cx="108720" cy="75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E00F2C4-189F-93D8-C8B2-1509F47898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97095" y="1335502"/>
                  <a:ext cx="120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97D6946-EED6-9300-DD61-4594308A0DB7}"/>
                    </a:ext>
                  </a:extLst>
                </p14:cNvPr>
                <p14:cNvContentPartPr/>
                <p14:nvPr/>
              </p14:nvContentPartPr>
              <p14:xfrm>
                <a:off x="9674575" y="1171342"/>
                <a:ext cx="48960" cy="250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97D6946-EED6-9300-DD61-4594308A0D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68455" y="1165222"/>
                  <a:ext cx="61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0218D71-B50F-3746-ECD0-09EFE979EA86}"/>
                    </a:ext>
                  </a:extLst>
                </p14:cNvPr>
                <p14:cNvContentPartPr/>
                <p14:nvPr/>
              </p14:nvContentPartPr>
              <p14:xfrm>
                <a:off x="9771055" y="1149022"/>
                <a:ext cx="132480" cy="228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0218D71-B50F-3746-ECD0-09EFE979EA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64935" y="1142902"/>
                  <a:ext cx="144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96DA3FA-C202-3255-659F-40D90F5FBAD6}"/>
                    </a:ext>
                  </a:extLst>
                </p14:cNvPr>
                <p14:cNvContentPartPr/>
                <p14:nvPr/>
              </p14:nvContentPartPr>
              <p14:xfrm>
                <a:off x="9960775" y="1126702"/>
                <a:ext cx="236520" cy="185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96DA3FA-C202-3255-659F-40D90F5FBA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54655" y="1120582"/>
                  <a:ext cx="248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6B7249C-FB73-DACD-80BA-C3C857295668}"/>
                    </a:ext>
                  </a:extLst>
                </p14:cNvPr>
                <p14:cNvContentPartPr/>
                <p14:nvPr/>
              </p14:nvContentPartPr>
              <p14:xfrm>
                <a:off x="10161655" y="1018702"/>
                <a:ext cx="19800" cy="5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6B7249C-FB73-DACD-80BA-C3C85729566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55535" y="1012582"/>
                  <a:ext cx="32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EF9F57C-9D18-3436-427B-554C688D8AFA}"/>
                    </a:ext>
                  </a:extLst>
                </p14:cNvPr>
                <p14:cNvContentPartPr/>
                <p14:nvPr/>
              </p14:nvContentPartPr>
              <p14:xfrm>
                <a:off x="10221055" y="1004662"/>
                <a:ext cx="190440" cy="378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EF9F57C-9D18-3436-427B-554C688D8A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14935" y="998542"/>
                  <a:ext cx="2026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A1DCCFA-E80D-EEF9-D771-411C6A884899}"/>
                    </a:ext>
                  </a:extLst>
                </p14:cNvPr>
                <p14:cNvContentPartPr/>
                <p14:nvPr/>
              </p14:nvContentPartPr>
              <p14:xfrm>
                <a:off x="10458295" y="950302"/>
                <a:ext cx="48240" cy="2638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A1DCCFA-E80D-EEF9-D771-411C6A88489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52175" y="944182"/>
                  <a:ext cx="60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BC631C1-5914-4C59-79F8-6ED7E99A3CFB}"/>
                    </a:ext>
                  </a:extLst>
                </p14:cNvPr>
                <p14:cNvContentPartPr/>
                <p14:nvPr/>
              </p14:nvContentPartPr>
              <p14:xfrm>
                <a:off x="10558015" y="953542"/>
                <a:ext cx="104760" cy="203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BC631C1-5914-4C59-79F8-6ED7E99A3CF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51895" y="947422"/>
                  <a:ext cx="117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C41E930-50BA-8D05-7700-9214016C0D2F}"/>
                    </a:ext>
                  </a:extLst>
                </p14:cNvPr>
                <p14:cNvContentPartPr/>
                <p14:nvPr/>
              </p14:nvContentPartPr>
              <p14:xfrm>
                <a:off x="10712815" y="945982"/>
                <a:ext cx="142200" cy="1429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C41E930-50BA-8D05-7700-9214016C0D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06695" y="939862"/>
                  <a:ext cx="154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C01F453-D56E-6E45-30D3-DA6FF0F2BBC1}"/>
                    </a:ext>
                  </a:extLst>
                </p14:cNvPr>
                <p14:cNvContentPartPr/>
                <p14:nvPr/>
              </p14:nvContentPartPr>
              <p14:xfrm>
                <a:off x="10955455" y="800182"/>
                <a:ext cx="75960" cy="227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C01F453-D56E-6E45-30D3-DA6FF0F2BB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49335" y="794062"/>
                  <a:ext cx="88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F6650ED-0493-6EFC-0C29-5C9A17FEA850}"/>
                    </a:ext>
                  </a:extLst>
                </p14:cNvPr>
                <p14:cNvContentPartPr/>
                <p14:nvPr/>
              </p14:nvContentPartPr>
              <p14:xfrm>
                <a:off x="11091175" y="977302"/>
                <a:ext cx="81000" cy="1555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F6650ED-0493-6EFC-0C29-5C9A17FEA8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085055" y="971182"/>
                  <a:ext cx="93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C9F656-17E4-520A-0321-207C708091FB}"/>
                    </a:ext>
                  </a:extLst>
                </p14:cNvPr>
                <p14:cNvContentPartPr/>
                <p14:nvPr/>
              </p14:nvContentPartPr>
              <p14:xfrm>
                <a:off x="11214295" y="788662"/>
                <a:ext cx="112320" cy="346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C9F656-17E4-520A-0321-207C708091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208175" y="782542"/>
                  <a:ext cx="1245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6EE0DAF-64DF-FA90-31DA-176FD7AD89D5}"/>
                    </a:ext>
                  </a:extLst>
                </p14:cNvPr>
                <p14:cNvContentPartPr/>
                <p14:nvPr/>
              </p14:nvContentPartPr>
              <p14:xfrm>
                <a:off x="8376415" y="416422"/>
                <a:ext cx="15120" cy="175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6EE0DAF-64DF-FA90-31DA-176FD7AD89D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70295" y="410302"/>
                  <a:ext cx="27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578B285-5C23-6DA3-3560-3185537836E2}"/>
                    </a:ext>
                  </a:extLst>
                </p14:cNvPr>
                <p14:cNvContentPartPr/>
                <p14:nvPr/>
              </p14:nvContentPartPr>
              <p14:xfrm>
                <a:off x="8257255" y="429742"/>
                <a:ext cx="159480" cy="188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578B285-5C23-6DA3-3560-3185537836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51135" y="423622"/>
                  <a:ext cx="171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B2EC55F-8713-04DB-338E-91996547832A}"/>
                    </a:ext>
                  </a:extLst>
                </p14:cNvPr>
                <p14:cNvContentPartPr/>
                <p14:nvPr/>
              </p14:nvContentPartPr>
              <p14:xfrm>
                <a:off x="7402255" y="383662"/>
                <a:ext cx="78840" cy="172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B2EC55F-8713-04DB-338E-9199654783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96135" y="377542"/>
                  <a:ext cx="91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B604D8A-FDD5-AFDF-0521-A85E281B87B0}"/>
                    </a:ext>
                  </a:extLst>
                </p14:cNvPr>
                <p14:cNvContentPartPr/>
                <p14:nvPr/>
              </p14:nvContentPartPr>
              <p14:xfrm>
                <a:off x="7452295" y="486982"/>
                <a:ext cx="130320" cy="54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B604D8A-FDD5-AFDF-0521-A85E281B87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46175" y="480862"/>
                  <a:ext cx="142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CFDABFB-62CA-141B-DF4C-9ABC08F4258E}"/>
                    </a:ext>
                  </a:extLst>
                </p14:cNvPr>
                <p14:cNvContentPartPr/>
                <p14:nvPr/>
              </p14:nvContentPartPr>
              <p14:xfrm>
                <a:off x="7617895" y="425062"/>
                <a:ext cx="110880" cy="101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CFDABFB-62CA-141B-DF4C-9ABC08F4258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11775" y="418942"/>
                  <a:ext cx="123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326A9BF-955E-EE32-EE12-B19E5D6111B9}"/>
                    </a:ext>
                  </a:extLst>
                </p14:cNvPr>
                <p14:cNvContentPartPr/>
                <p14:nvPr/>
              </p14:nvContentPartPr>
              <p14:xfrm>
                <a:off x="7727335" y="306262"/>
                <a:ext cx="141840" cy="291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326A9BF-955E-EE32-EE12-B19E5D6111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21215" y="300142"/>
                  <a:ext cx="154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FFE25DF-C19B-8AC9-2124-531F1E903484}"/>
                    </a:ext>
                  </a:extLst>
                </p14:cNvPr>
                <p14:cNvContentPartPr/>
                <p14:nvPr/>
              </p14:nvContentPartPr>
              <p14:xfrm>
                <a:off x="7900495" y="462502"/>
                <a:ext cx="9000" cy="10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FFE25DF-C19B-8AC9-2124-531F1E9034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94375" y="456382"/>
                  <a:ext cx="21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A6A961F-332E-7B60-8DC0-B3C6EB90D382}"/>
                    </a:ext>
                  </a:extLst>
                </p14:cNvPr>
                <p14:cNvContentPartPr/>
                <p14:nvPr/>
              </p14:nvContentPartPr>
              <p14:xfrm>
                <a:off x="5965855" y="203302"/>
                <a:ext cx="50760" cy="136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A6A961F-332E-7B60-8DC0-B3C6EB90D38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59735" y="197182"/>
                  <a:ext cx="63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3222ABD-3F20-9EB7-BBBE-A58F11EC0ADE}"/>
                    </a:ext>
                  </a:extLst>
                </p14:cNvPr>
                <p14:cNvContentPartPr/>
                <p14:nvPr/>
              </p14:nvContentPartPr>
              <p14:xfrm>
                <a:off x="5979535" y="144622"/>
                <a:ext cx="148320" cy="277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3222ABD-3F20-9EB7-BBBE-A58F11EC0AD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73415" y="138502"/>
                  <a:ext cx="160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EB12EC3-C19B-8F22-81B4-6EDC3425713B}"/>
                    </a:ext>
                  </a:extLst>
                </p14:cNvPr>
                <p14:cNvContentPartPr/>
                <p14:nvPr/>
              </p14:nvContentPartPr>
              <p14:xfrm>
                <a:off x="6275815" y="240022"/>
                <a:ext cx="22680" cy="5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EB12EC3-C19B-8F22-81B4-6EDC342571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69695" y="233902"/>
                  <a:ext cx="34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92AC17F-403B-6963-B3E8-000FEC4AD566}"/>
                    </a:ext>
                  </a:extLst>
                </p14:cNvPr>
                <p14:cNvContentPartPr/>
                <p14:nvPr/>
              </p14:nvContentPartPr>
              <p14:xfrm>
                <a:off x="6289135" y="116182"/>
                <a:ext cx="208080" cy="199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92AC17F-403B-6963-B3E8-000FEC4AD56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83015" y="110062"/>
                  <a:ext cx="220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ABD0B47-C8B0-A348-1A5F-F4C92AB7BEF3}"/>
                    </a:ext>
                  </a:extLst>
                </p14:cNvPr>
                <p14:cNvContentPartPr/>
                <p14:nvPr/>
              </p14:nvContentPartPr>
              <p14:xfrm>
                <a:off x="6435295" y="219142"/>
                <a:ext cx="217440" cy="86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ABD0B47-C8B0-A348-1A5F-F4C92AB7BE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29175" y="213022"/>
                  <a:ext cx="229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AD8A853-1B3E-D03A-FEF6-BB1DAF79129D}"/>
                    </a:ext>
                  </a:extLst>
                </p14:cNvPr>
                <p14:cNvContentPartPr/>
                <p14:nvPr/>
              </p14:nvContentPartPr>
              <p14:xfrm>
                <a:off x="6702775" y="183142"/>
                <a:ext cx="75240" cy="113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AD8A853-1B3E-D03A-FEF6-BB1DAF79129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96655" y="177022"/>
                  <a:ext cx="87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E915641-5C1B-A29D-FA60-973C876ECF27}"/>
                    </a:ext>
                  </a:extLst>
                </p14:cNvPr>
                <p14:cNvContentPartPr/>
                <p14:nvPr/>
              </p14:nvContentPartPr>
              <p14:xfrm>
                <a:off x="6121015" y="636742"/>
                <a:ext cx="44280" cy="114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E915641-5C1B-A29D-FA60-973C876ECF2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14895" y="630622"/>
                  <a:ext cx="56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BF2D7E4-0122-5034-D6B9-28228385BBC3}"/>
                    </a:ext>
                  </a:extLst>
                </p14:cNvPr>
                <p14:cNvContentPartPr/>
                <p14:nvPr/>
              </p14:nvContentPartPr>
              <p14:xfrm>
                <a:off x="6124615" y="536662"/>
                <a:ext cx="196920" cy="283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BF2D7E4-0122-5034-D6B9-28228385BBC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18495" y="530542"/>
                  <a:ext cx="2091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01C46F0-1A6C-3C35-6AA5-15A78946EF79}"/>
                    </a:ext>
                  </a:extLst>
                </p14:cNvPr>
                <p14:cNvContentPartPr/>
                <p14:nvPr/>
              </p14:nvContentPartPr>
              <p14:xfrm>
                <a:off x="6377335" y="609382"/>
                <a:ext cx="22680" cy="77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01C46F0-1A6C-3C35-6AA5-15A78946EF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71215" y="603262"/>
                  <a:ext cx="34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4A0EEF3-0DE3-0B0C-B0B1-C098A87E4D79}"/>
                    </a:ext>
                  </a:extLst>
                </p14:cNvPr>
                <p14:cNvContentPartPr/>
                <p14:nvPr/>
              </p14:nvContentPartPr>
              <p14:xfrm>
                <a:off x="6492535" y="485542"/>
                <a:ext cx="41760" cy="163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4A0EEF3-0DE3-0B0C-B0B1-C098A87E4D7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86415" y="479422"/>
                  <a:ext cx="54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D9D0974-4FA2-B11F-D94A-26455533670C}"/>
                    </a:ext>
                  </a:extLst>
                </p14:cNvPr>
                <p14:cNvContentPartPr/>
                <p14:nvPr/>
              </p14:nvContentPartPr>
              <p14:xfrm>
                <a:off x="6593695" y="529462"/>
                <a:ext cx="209520" cy="276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D9D0974-4FA2-B11F-D94A-26455533670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87575" y="523342"/>
                  <a:ext cx="221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F3546BD-591F-965D-6993-54372243DE84}"/>
                    </a:ext>
                  </a:extLst>
                </p14:cNvPr>
                <p14:cNvContentPartPr/>
                <p14:nvPr/>
              </p14:nvContentPartPr>
              <p14:xfrm>
                <a:off x="6917695" y="112582"/>
                <a:ext cx="74520" cy="133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F3546BD-591F-965D-6993-54372243DE8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11575" y="106462"/>
                  <a:ext cx="86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7897990-AFF5-CC94-CE7F-2811A5043EB7}"/>
                    </a:ext>
                  </a:extLst>
                </p14:cNvPr>
                <p14:cNvContentPartPr/>
                <p14:nvPr/>
              </p14:nvContentPartPr>
              <p14:xfrm>
                <a:off x="7130095" y="84502"/>
                <a:ext cx="26280" cy="106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7897990-AFF5-CC94-CE7F-2811A5043EB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23975" y="78382"/>
                  <a:ext cx="38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40664AF-19E3-BFD0-8FE4-CA328D8FB8B7}"/>
                    </a:ext>
                  </a:extLst>
                </p14:cNvPr>
                <p14:cNvContentPartPr/>
                <p14:nvPr/>
              </p14:nvContentPartPr>
              <p14:xfrm>
                <a:off x="7072855" y="41662"/>
                <a:ext cx="134280" cy="105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40664AF-19E3-BFD0-8FE4-CA328D8FB8B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66735" y="35542"/>
                  <a:ext cx="146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44D04C9-E51E-EF3E-AF65-590F9DDFEF79}"/>
                    </a:ext>
                  </a:extLst>
                </p14:cNvPr>
                <p14:cNvContentPartPr/>
                <p14:nvPr/>
              </p14:nvContentPartPr>
              <p14:xfrm>
                <a:off x="7229815" y="123742"/>
                <a:ext cx="158040" cy="78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44D04C9-E51E-EF3E-AF65-590F9DDFEF7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23695" y="117622"/>
                  <a:ext cx="170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CB90E03-FC6D-1233-CEDD-5CBB04786101}"/>
                    </a:ext>
                  </a:extLst>
                </p14:cNvPr>
                <p14:cNvContentPartPr/>
                <p14:nvPr/>
              </p14:nvContentPartPr>
              <p14:xfrm>
                <a:off x="7360855" y="74422"/>
                <a:ext cx="105120" cy="99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CB90E03-FC6D-1233-CEDD-5CBB0478610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54735" y="68302"/>
                  <a:ext cx="117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1EE5859-BD99-0617-47E2-C0E20FB2AB89}"/>
                    </a:ext>
                  </a:extLst>
                </p14:cNvPr>
                <p14:cNvContentPartPr/>
                <p14:nvPr/>
              </p14:nvContentPartPr>
              <p14:xfrm>
                <a:off x="7496575" y="65422"/>
                <a:ext cx="131040" cy="74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1EE5859-BD99-0617-47E2-C0E20FB2AB8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90455" y="59302"/>
                  <a:ext cx="143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1A278E8-623C-782F-753F-054EE4DE57F6}"/>
                    </a:ext>
                  </a:extLst>
                </p14:cNvPr>
                <p14:cNvContentPartPr/>
                <p14:nvPr/>
              </p14:nvContentPartPr>
              <p14:xfrm>
                <a:off x="6866215" y="495262"/>
                <a:ext cx="103320" cy="121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1A278E8-623C-782F-753F-054EE4DE57F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60095" y="489142"/>
                  <a:ext cx="115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BEF5A8B-63D3-F016-D25C-9C8AFEB832FC}"/>
                    </a:ext>
                  </a:extLst>
                </p14:cNvPr>
                <p14:cNvContentPartPr/>
                <p14:nvPr/>
              </p14:nvContentPartPr>
              <p14:xfrm>
                <a:off x="7065655" y="430462"/>
                <a:ext cx="13320" cy="1202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BEF5A8B-63D3-F016-D25C-9C8AFEB832F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59535" y="424342"/>
                  <a:ext cx="25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B2D1237-0BD6-9AFA-DF74-C7DA95FC3BA3}"/>
                    </a:ext>
                  </a:extLst>
                </p14:cNvPr>
                <p14:cNvContentPartPr/>
                <p14:nvPr/>
              </p14:nvContentPartPr>
              <p14:xfrm>
                <a:off x="7009495" y="406702"/>
                <a:ext cx="65160" cy="105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B2D1237-0BD6-9AFA-DF74-C7DA95FC3BA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03375" y="400582"/>
                  <a:ext cx="77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1B97107-63BF-3259-A42C-AB83CC260DA1}"/>
                    </a:ext>
                  </a:extLst>
                </p14:cNvPr>
                <p14:cNvContentPartPr/>
                <p14:nvPr/>
              </p14:nvContentPartPr>
              <p14:xfrm>
                <a:off x="7134775" y="336502"/>
                <a:ext cx="162360" cy="176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1B97107-63BF-3259-A42C-AB83CC260DA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28655" y="330382"/>
                  <a:ext cx="174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5C32958-BD5F-C294-C51E-C0BA43183ECE}"/>
                    </a:ext>
                  </a:extLst>
                </p14:cNvPr>
                <p14:cNvContentPartPr/>
                <p14:nvPr/>
              </p14:nvContentPartPr>
              <p14:xfrm>
                <a:off x="7359415" y="358102"/>
                <a:ext cx="48960" cy="85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5C32958-BD5F-C294-C51E-C0BA43183EC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53295" y="351982"/>
                  <a:ext cx="61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1A9013C-E747-E58F-D087-C4AB904E9549}"/>
                    </a:ext>
                  </a:extLst>
                </p14:cNvPr>
                <p14:cNvContentPartPr/>
                <p14:nvPr/>
              </p14:nvContentPartPr>
              <p14:xfrm>
                <a:off x="7455175" y="250822"/>
                <a:ext cx="171000" cy="128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1A9013C-E747-E58F-D087-C4AB904E954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49055" y="244702"/>
                  <a:ext cx="183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0E455B9-5BA7-EBE4-5D25-BFAA9351C9DB}"/>
                    </a:ext>
                  </a:extLst>
                </p14:cNvPr>
                <p14:cNvContentPartPr/>
                <p14:nvPr/>
              </p14:nvContentPartPr>
              <p14:xfrm>
                <a:off x="6569575" y="1602262"/>
                <a:ext cx="83520" cy="1814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0E455B9-5BA7-EBE4-5D25-BFAA9351C9D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63455" y="1596142"/>
                  <a:ext cx="95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ECC7708-D3B5-9A3F-D229-EC9EE4B73112}"/>
                    </a:ext>
                  </a:extLst>
                </p14:cNvPr>
                <p14:cNvContentPartPr/>
                <p14:nvPr/>
              </p14:nvContentPartPr>
              <p14:xfrm>
                <a:off x="6778735" y="1541062"/>
                <a:ext cx="59400" cy="173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ECC7708-D3B5-9A3F-D229-EC9EE4B7311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72615" y="1534942"/>
                  <a:ext cx="71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BAAA880-71F6-8092-F1F6-6AFE5D23FF94}"/>
                    </a:ext>
                  </a:extLst>
                </p14:cNvPr>
                <p14:cNvContentPartPr/>
                <p14:nvPr/>
              </p14:nvContentPartPr>
              <p14:xfrm>
                <a:off x="6727615" y="1623142"/>
                <a:ext cx="121680" cy="94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BAAA880-71F6-8092-F1F6-6AFE5D23FF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21495" y="1617022"/>
                  <a:ext cx="133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93910E4-6F78-34BF-DD4A-0841422A4B20}"/>
                    </a:ext>
                  </a:extLst>
                </p14:cNvPr>
                <p14:cNvContentPartPr/>
                <p14:nvPr/>
              </p14:nvContentPartPr>
              <p14:xfrm>
                <a:off x="6896455" y="1435582"/>
                <a:ext cx="72720" cy="314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93910E4-6F78-34BF-DD4A-0841422A4B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90335" y="1429462"/>
                  <a:ext cx="84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9A9C92B-FEC1-98E8-FE52-4D7E930DF515}"/>
                    </a:ext>
                  </a:extLst>
                </p14:cNvPr>
                <p14:cNvContentPartPr/>
                <p14:nvPr/>
              </p14:nvContentPartPr>
              <p14:xfrm>
                <a:off x="7010935" y="1523782"/>
                <a:ext cx="81360" cy="1677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9A9C92B-FEC1-98E8-FE52-4D7E930DF5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04815" y="1517662"/>
                  <a:ext cx="93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4A5502E-F6A7-0565-7154-9FE71102CB55}"/>
                    </a:ext>
                  </a:extLst>
                </p14:cNvPr>
                <p14:cNvContentPartPr/>
                <p14:nvPr/>
              </p14:nvContentPartPr>
              <p14:xfrm>
                <a:off x="7128655" y="1535662"/>
                <a:ext cx="124200" cy="160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4A5502E-F6A7-0565-7154-9FE71102CB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22535" y="1529542"/>
                  <a:ext cx="136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1CA0979-FDC5-FA35-26CA-80813176EDA3}"/>
                    </a:ext>
                  </a:extLst>
                </p14:cNvPr>
                <p14:cNvContentPartPr/>
                <p14:nvPr/>
              </p14:nvContentPartPr>
              <p14:xfrm>
                <a:off x="7289215" y="1424062"/>
                <a:ext cx="44640" cy="225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1CA0979-FDC5-FA35-26CA-80813176EDA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83095" y="1417942"/>
                  <a:ext cx="56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E46E98F-9C63-6183-436A-B62DD552C8A0}"/>
                    </a:ext>
                  </a:extLst>
                </p14:cNvPr>
                <p14:cNvContentPartPr/>
                <p14:nvPr/>
              </p14:nvContentPartPr>
              <p14:xfrm>
                <a:off x="7346095" y="1600822"/>
                <a:ext cx="81000" cy="129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E46E98F-9C63-6183-436A-B62DD552C8A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39975" y="1594702"/>
                  <a:ext cx="93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EBA16D6-60EF-C769-E356-7909E26F22D4}"/>
                    </a:ext>
                  </a:extLst>
                </p14:cNvPr>
                <p14:cNvContentPartPr/>
                <p14:nvPr/>
              </p14:nvContentPartPr>
              <p14:xfrm>
                <a:off x="7429975" y="1416862"/>
                <a:ext cx="81360" cy="363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EBA16D6-60EF-C769-E356-7909E26F22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23855" y="1410742"/>
                  <a:ext cx="936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7D9BB3E-A2B4-ED34-D49A-1E2906FE83E3}"/>
                    </a:ext>
                  </a:extLst>
                </p14:cNvPr>
                <p14:cNvContentPartPr/>
                <p14:nvPr/>
              </p14:nvContentPartPr>
              <p14:xfrm>
                <a:off x="7749655" y="758062"/>
                <a:ext cx="448560" cy="482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7D9BB3E-A2B4-ED34-D49A-1E2906FE83E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43535" y="751942"/>
                  <a:ext cx="4608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429FFD2-8311-2B9C-BE06-0A1AC141BC57}"/>
                    </a:ext>
                  </a:extLst>
                </p14:cNvPr>
                <p14:cNvContentPartPr/>
                <p14:nvPr/>
              </p14:nvContentPartPr>
              <p14:xfrm>
                <a:off x="7603855" y="1052182"/>
                <a:ext cx="191520" cy="358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429FFD2-8311-2B9C-BE06-0A1AC141BC5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97735" y="1046062"/>
                  <a:ext cx="2037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559E8CA-6E8D-AA28-2731-15A2AB559555}"/>
                    </a:ext>
                  </a:extLst>
                </p14:cNvPr>
                <p14:cNvContentPartPr/>
                <p14:nvPr/>
              </p14:nvContentPartPr>
              <p14:xfrm>
                <a:off x="7577575" y="1360702"/>
                <a:ext cx="102960" cy="3301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559E8CA-6E8D-AA28-2731-15A2AB55955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71455" y="1354582"/>
                  <a:ext cx="1152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06F7D8D-23E9-C5E2-F169-79DD4CE1FC4E}"/>
                    </a:ext>
                  </a:extLst>
                </p14:cNvPr>
                <p14:cNvContentPartPr/>
                <p14:nvPr/>
              </p14:nvContentPartPr>
              <p14:xfrm>
                <a:off x="7638055" y="1470142"/>
                <a:ext cx="87480" cy="176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06F7D8D-23E9-C5E2-F169-79DD4CE1FC4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31935" y="1464022"/>
                  <a:ext cx="997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2C731A9-7446-D46D-001E-21AF83506FBB}"/>
                    </a:ext>
                  </a:extLst>
                </p14:cNvPr>
                <p14:cNvContentPartPr/>
                <p14:nvPr/>
              </p14:nvContentPartPr>
              <p14:xfrm>
                <a:off x="7845775" y="1443142"/>
                <a:ext cx="27360" cy="1504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2C731A9-7446-D46D-001E-21AF83506FB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39655" y="1437022"/>
                  <a:ext cx="39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B3C9F4E-B595-7391-C9E2-7A7D12C08BA2}"/>
                    </a:ext>
                  </a:extLst>
                </p14:cNvPr>
                <p14:cNvContentPartPr/>
                <p14:nvPr/>
              </p14:nvContentPartPr>
              <p14:xfrm>
                <a:off x="7799335" y="1502902"/>
                <a:ext cx="112680" cy="26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B3C9F4E-B595-7391-C9E2-7A7D12C08B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93215" y="1496782"/>
                  <a:ext cx="124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55B1A70-5F99-CD52-9411-3A69210EC0D6}"/>
                    </a:ext>
                  </a:extLst>
                </p14:cNvPr>
                <p14:cNvContentPartPr/>
                <p14:nvPr/>
              </p14:nvContentPartPr>
              <p14:xfrm>
                <a:off x="8005255" y="1302742"/>
                <a:ext cx="46800" cy="209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55B1A70-5F99-CD52-9411-3A69210EC0D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99135" y="1296622"/>
                  <a:ext cx="59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B310F12-E0A2-DC8D-3B69-977C35C53B07}"/>
                    </a:ext>
                  </a:extLst>
                </p14:cNvPr>
                <p14:cNvContentPartPr/>
                <p14:nvPr/>
              </p14:nvContentPartPr>
              <p14:xfrm>
                <a:off x="8054215" y="1467982"/>
                <a:ext cx="76680" cy="1479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B310F12-E0A2-DC8D-3B69-977C35C53B0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48095" y="1461862"/>
                  <a:ext cx="88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7BB430A-9B7C-D712-8683-2E5D9C880124}"/>
                    </a:ext>
                  </a:extLst>
                </p14:cNvPr>
                <p14:cNvContentPartPr/>
                <p14:nvPr/>
              </p14:nvContentPartPr>
              <p14:xfrm>
                <a:off x="8102455" y="1324342"/>
                <a:ext cx="82440" cy="127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7BB430A-9B7C-D712-8683-2E5D9C88012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96335" y="1318222"/>
                  <a:ext cx="94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E957D0C-9349-C4DB-4E6A-4E932B668EB3}"/>
                    </a:ext>
                  </a:extLst>
                </p14:cNvPr>
                <p14:cNvContentPartPr/>
                <p14:nvPr/>
              </p14:nvContentPartPr>
              <p14:xfrm>
                <a:off x="8161135" y="1226422"/>
                <a:ext cx="118080" cy="488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E957D0C-9349-C4DB-4E6A-4E932B668EB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55015" y="1220302"/>
                  <a:ext cx="13032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552D2BE-5B0B-157A-405C-759DCEA55879}"/>
                    </a:ext>
                  </a:extLst>
                </p14:cNvPr>
                <p14:cNvContentPartPr/>
                <p14:nvPr/>
              </p14:nvContentPartPr>
              <p14:xfrm>
                <a:off x="6129295" y="1083142"/>
                <a:ext cx="38880" cy="77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552D2BE-5B0B-157A-405C-759DCEA5587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23175" y="1077022"/>
                  <a:ext cx="51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9EA926A-D3BE-C0C9-341D-56EBE74A0B4A}"/>
                    </a:ext>
                  </a:extLst>
                </p14:cNvPr>
                <p14:cNvContentPartPr/>
                <p14:nvPr/>
              </p14:nvContentPartPr>
              <p14:xfrm>
                <a:off x="6100855" y="976942"/>
                <a:ext cx="34920" cy="7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9EA926A-D3BE-C0C9-341D-56EBE74A0B4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94735" y="970822"/>
                  <a:ext cx="47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6B16937-D88E-2AEB-057C-92E54FD806A9}"/>
                    </a:ext>
                  </a:extLst>
                </p14:cNvPr>
                <p14:cNvContentPartPr/>
                <p14:nvPr/>
              </p14:nvContentPartPr>
              <p14:xfrm>
                <a:off x="6204895" y="910342"/>
                <a:ext cx="137520" cy="2944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6B16937-D88E-2AEB-057C-92E54FD806A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98775" y="904222"/>
                  <a:ext cx="1497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B9EED95-443B-6D56-8671-CC24E224D512}"/>
                    </a:ext>
                  </a:extLst>
                </p14:cNvPr>
                <p14:cNvContentPartPr/>
                <p14:nvPr/>
              </p14:nvContentPartPr>
              <p14:xfrm>
                <a:off x="6445015" y="984862"/>
                <a:ext cx="11880" cy="18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B9EED95-443B-6D56-8671-CC24E224D5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38895" y="978742"/>
                  <a:ext cx="24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DF43FE8-0C92-50AE-68C3-E4F6422BB248}"/>
                    </a:ext>
                  </a:extLst>
                </p14:cNvPr>
                <p14:cNvContentPartPr/>
                <p14:nvPr/>
              </p14:nvContentPartPr>
              <p14:xfrm>
                <a:off x="6462655" y="1056142"/>
                <a:ext cx="3960" cy="23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DF43FE8-0C92-50AE-68C3-E4F6422BB24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56535" y="1050022"/>
                  <a:ext cx="16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9DA00E1-4886-3D60-8560-061D3884CDE0}"/>
                    </a:ext>
                  </a:extLst>
                </p14:cNvPr>
                <p14:cNvContentPartPr/>
                <p14:nvPr/>
              </p14:nvContentPartPr>
              <p14:xfrm>
                <a:off x="6542575" y="875422"/>
                <a:ext cx="309960" cy="138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9DA00E1-4886-3D60-8560-061D3884CDE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36455" y="869302"/>
                  <a:ext cx="322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2580F4F-9659-CD27-7F79-5FB32A2DB605}"/>
                    </a:ext>
                  </a:extLst>
                </p14:cNvPr>
                <p14:cNvContentPartPr/>
                <p14:nvPr/>
              </p14:nvContentPartPr>
              <p14:xfrm>
                <a:off x="6915895" y="937702"/>
                <a:ext cx="10080" cy="23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2580F4F-9659-CD27-7F79-5FB32A2DB60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09775" y="931582"/>
                  <a:ext cx="2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6FEE46F-03FE-2BFE-45DB-000E37BBC83A}"/>
                    </a:ext>
                  </a:extLst>
                </p14:cNvPr>
                <p14:cNvContentPartPr/>
                <p14:nvPr/>
              </p14:nvContentPartPr>
              <p14:xfrm>
                <a:off x="7024255" y="719542"/>
                <a:ext cx="99720" cy="165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6FEE46F-03FE-2BFE-45DB-000E37BBC83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18135" y="713422"/>
                  <a:ext cx="111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2264745-7D73-2BF8-F0EC-37B97BAB8319}"/>
                    </a:ext>
                  </a:extLst>
                </p14:cNvPr>
                <p14:cNvContentPartPr/>
                <p14:nvPr/>
              </p14:nvContentPartPr>
              <p14:xfrm>
                <a:off x="7091935" y="741142"/>
                <a:ext cx="269280" cy="133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2264745-7D73-2BF8-F0EC-37B97BAB831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85815" y="735022"/>
                  <a:ext cx="281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AA0A446-7CA5-36C2-0D4F-14B5BB415EA9}"/>
                    </a:ext>
                  </a:extLst>
                </p14:cNvPr>
                <p14:cNvContentPartPr/>
                <p14:nvPr/>
              </p14:nvContentPartPr>
              <p14:xfrm>
                <a:off x="7275535" y="767782"/>
                <a:ext cx="81720" cy="32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AA0A446-7CA5-36C2-0D4F-14B5BB415EA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69415" y="761662"/>
                  <a:ext cx="93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2002814-F201-0DFC-C0F6-AEA079BC4AFC}"/>
                    </a:ext>
                  </a:extLst>
                </p14:cNvPr>
                <p14:cNvContentPartPr/>
                <p14:nvPr/>
              </p14:nvContentPartPr>
              <p14:xfrm>
                <a:off x="7407655" y="622702"/>
                <a:ext cx="56880" cy="2538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2002814-F201-0DFC-C0F6-AEA079BC4AF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01535" y="616582"/>
                  <a:ext cx="69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91CE730-F7CE-7103-6B5F-1DF997AC1234}"/>
                    </a:ext>
                  </a:extLst>
                </p14:cNvPr>
                <p14:cNvContentPartPr/>
                <p14:nvPr/>
              </p14:nvContentPartPr>
              <p14:xfrm>
                <a:off x="7525375" y="736822"/>
                <a:ext cx="18000" cy="277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91CE730-F7CE-7103-6B5F-1DF997AC123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519255" y="730702"/>
                  <a:ext cx="30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B964756-560D-0C48-6A7B-449B7C8AF66C}"/>
                    </a:ext>
                  </a:extLst>
                </p14:cNvPr>
                <p14:cNvContentPartPr/>
                <p14:nvPr/>
              </p14:nvContentPartPr>
              <p14:xfrm>
                <a:off x="6942895" y="1027702"/>
                <a:ext cx="131760" cy="1602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B964756-560D-0C48-6A7B-449B7C8AF66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36775" y="1021582"/>
                  <a:ext cx="144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5C4A2B2-1661-8B77-EDFD-4A48072EF882}"/>
                    </a:ext>
                  </a:extLst>
                </p14:cNvPr>
                <p14:cNvContentPartPr/>
                <p14:nvPr/>
              </p14:nvContentPartPr>
              <p14:xfrm>
                <a:off x="7104535" y="990262"/>
                <a:ext cx="144720" cy="1202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5C4A2B2-1661-8B77-EDFD-4A48072EF8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98415" y="984142"/>
                  <a:ext cx="156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7FB190-D21A-40FE-0D3A-FAF8C87B6A50}"/>
                    </a:ext>
                  </a:extLst>
                </p14:cNvPr>
                <p14:cNvContentPartPr/>
                <p14:nvPr/>
              </p14:nvContentPartPr>
              <p14:xfrm>
                <a:off x="7283815" y="966862"/>
                <a:ext cx="57960" cy="111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7FB190-D21A-40FE-0D3A-FAF8C87B6A5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77695" y="960742"/>
                  <a:ext cx="70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07D16DA-789D-B1A8-CF81-0D5943FA5290}"/>
                    </a:ext>
                  </a:extLst>
                </p14:cNvPr>
                <p14:cNvContentPartPr/>
                <p14:nvPr/>
              </p14:nvContentPartPr>
              <p14:xfrm>
                <a:off x="8644255" y="1413982"/>
                <a:ext cx="188640" cy="334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07D16DA-789D-B1A8-CF81-0D5943FA529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38135" y="1407862"/>
                  <a:ext cx="200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1C74DF0-05A8-B36A-4037-20427BE86784}"/>
                    </a:ext>
                  </a:extLst>
                </p14:cNvPr>
                <p14:cNvContentPartPr/>
                <p14:nvPr/>
              </p14:nvContentPartPr>
              <p14:xfrm>
                <a:off x="8650735" y="1501102"/>
                <a:ext cx="198360" cy="691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1C74DF0-05A8-B36A-4037-20427BE8678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44615" y="1494982"/>
                  <a:ext cx="210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3C096F0-1BC9-2856-D8ED-168C330DA035}"/>
                    </a:ext>
                  </a:extLst>
                </p14:cNvPr>
                <p14:cNvContentPartPr/>
                <p14:nvPr/>
              </p14:nvContentPartPr>
              <p14:xfrm>
                <a:off x="8858095" y="629182"/>
                <a:ext cx="1163520" cy="6609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3C096F0-1BC9-2856-D8ED-168C330DA03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51975" y="623062"/>
                  <a:ext cx="117576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E421BB4-6A59-9884-58A9-2471CADD8DA9}"/>
                    </a:ext>
                  </a:extLst>
                </p14:cNvPr>
                <p14:cNvContentPartPr/>
                <p14:nvPr/>
              </p14:nvContentPartPr>
              <p14:xfrm>
                <a:off x="8785735" y="1124182"/>
                <a:ext cx="245160" cy="2412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E421BB4-6A59-9884-58A9-2471CADD8DA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779615" y="1118062"/>
                  <a:ext cx="257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66FC066-482E-9DDB-A751-B1CA0DD555A6}"/>
                    </a:ext>
                  </a:extLst>
                </p14:cNvPr>
                <p14:cNvContentPartPr/>
                <p14:nvPr/>
              </p14:nvContentPartPr>
              <p14:xfrm>
                <a:off x="10200175" y="187822"/>
                <a:ext cx="126360" cy="2581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66FC066-482E-9DDB-A751-B1CA0DD555A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94055" y="181702"/>
                  <a:ext cx="138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DD3055E-AD5C-05C0-94BC-695546E59AC3}"/>
                    </a:ext>
                  </a:extLst>
                </p14:cNvPr>
                <p14:cNvContentPartPr/>
                <p14:nvPr/>
              </p14:nvContentPartPr>
              <p14:xfrm>
                <a:off x="10298455" y="384382"/>
                <a:ext cx="57240" cy="58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DD3055E-AD5C-05C0-94BC-695546E59AC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92335" y="378262"/>
                  <a:ext cx="69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505D51D-DE1B-33EB-CAA4-46E0A2F9E208}"/>
                    </a:ext>
                  </a:extLst>
                </p14:cNvPr>
                <p14:cNvContentPartPr/>
                <p14:nvPr/>
              </p14:nvContentPartPr>
              <p14:xfrm>
                <a:off x="10382695" y="228502"/>
                <a:ext cx="323280" cy="174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505D51D-DE1B-33EB-CAA4-46E0A2F9E20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76575" y="222382"/>
                  <a:ext cx="335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B3E842D-8C24-BC33-075F-53D0B355060F}"/>
                    </a:ext>
                  </a:extLst>
                </p14:cNvPr>
                <p14:cNvContentPartPr/>
                <p14:nvPr/>
              </p14:nvContentPartPr>
              <p14:xfrm>
                <a:off x="10746295" y="232462"/>
                <a:ext cx="142920" cy="1227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B3E842D-8C24-BC33-075F-53D0B355060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740175" y="226342"/>
                  <a:ext cx="155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3A254C9-01FA-89C4-3971-2B48EBE9197D}"/>
                    </a:ext>
                  </a:extLst>
                </p14:cNvPr>
                <p14:cNvContentPartPr/>
                <p14:nvPr/>
              </p14:nvContentPartPr>
              <p14:xfrm>
                <a:off x="11036815" y="106822"/>
                <a:ext cx="349200" cy="253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3A254C9-01FA-89C4-3971-2B48EBE9197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30695" y="100702"/>
                  <a:ext cx="361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3B46ED3-2C56-6379-1E65-DCE2C235BAA0}"/>
                    </a:ext>
                  </a:extLst>
                </p14:cNvPr>
                <p14:cNvContentPartPr/>
                <p14:nvPr/>
              </p14:nvContentPartPr>
              <p14:xfrm>
                <a:off x="11419855" y="86662"/>
                <a:ext cx="166680" cy="173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3B46ED3-2C56-6379-1E65-DCE2C235BAA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413735" y="80542"/>
                  <a:ext cx="178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AD21B0A-8BDD-FFD5-65BA-B05A502E0A4D}"/>
                    </a:ext>
                  </a:extLst>
                </p14:cNvPr>
                <p14:cNvContentPartPr/>
                <p14:nvPr/>
              </p14:nvContentPartPr>
              <p14:xfrm>
                <a:off x="11407615" y="168382"/>
                <a:ext cx="120600" cy="208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AD21B0A-8BDD-FFD5-65BA-B05A502E0A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401495" y="162262"/>
                  <a:ext cx="132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E6B4D9C-B3C0-AC1F-8FD5-64EC7137A05D}"/>
                    </a:ext>
                  </a:extLst>
                </p14:cNvPr>
                <p14:cNvContentPartPr/>
                <p14:nvPr/>
              </p14:nvContentPartPr>
              <p14:xfrm>
                <a:off x="11588695" y="172702"/>
                <a:ext cx="217080" cy="1544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E6B4D9C-B3C0-AC1F-8FD5-64EC7137A05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582575" y="166582"/>
                  <a:ext cx="229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4D21ACC-BC49-7640-05E0-7B749DE5F627}"/>
                    </a:ext>
                  </a:extLst>
                </p14:cNvPr>
                <p14:cNvContentPartPr/>
                <p14:nvPr/>
              </p14:nvContentPartPr>
              <p14:xfrm>
                <a:off x="11876695" y="183862"/>
                <a:ext cx="120600" cy="29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4D21ACC-BC49-7640-05E0-7B749DE5F62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870575" y="177742"/>
                  <a:ext cx="132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E9331AC-BB0E-B006-125A-277D147BD00D}"/>
                    </a:ext>
                  </a:extLst>
                </p14:cNvPr>
                <p14:cNvContentPartPr/>
                <p14:nvPr/>
              </p14:nvContentPartPr>
              <p14:xfrm>
                <a:off x="10490335" y="569062"/>
                <a:ext cx="195840" cy="1062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E9331AC-BB0E-B006-125A-277D147BD0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84215" y="562942"/>
                  <a:ext cx="208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AB30181-4DA0-EB56-D4FA-DA79CDAA7418}"/>
                    </a:ext>
                  </a:extLst>
                </p14:cNvPr>
                <p14:cNvContentPartPr/>
                <p14:nvPr/>
              </p14:nvContentPartPr>
              <p14:xfrm>
                <a:off x="10753495" y="499942"/>
                <a:ext cx="264600" cy="2325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AB30181-4DA0-EB56-D4FA-DA79CDAA741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747375" y="493822"/>
                  <a:ext cx="276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FA3EBFA-112C-7BF2-9152-3713E06EFE4D}"/>
                    </a:ext>
                  </a:extLst>
                </p14:cNvPr>
                <p14:cNvContentPartPr/>
                <p14:nvPr/>
              </p14:nvContentPartPr>
              <p14:xfrm>
                <a:off x="10997575" y="485182"/>
                <a:ext cx="77760" cy="388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FA3EBFA-112C-7BF2-9152-3713E06EFE4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91455" y="479062"/>
                  <a:ext cx="90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0B256B7-1DC2-8B76-CB2B-4A041537E8F1}"/>
                    </a:ext>
                  </a:extLst>
                </p14:cNvPr>
                <p14:cNvContentPartPr/>
                <p14:nvPr/>
              </p14:nvContentPartPr>
              <p14:xfrm>
                <a:off x="11112415" y="405622"/>
                <a:ext cx="253440" cy="2106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0B256B7-1DC2-8B76-CB2B-4A041537E8F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06295" y="399502"/>
                  <a:ext cx="265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A7FB6B3-C7C5-A83A-4D46-BC3770D4A5D6}"/>
                    </a:ext>
                  </a:extLst>
                </p14:cNvPr>
                <p14:cNvContentPartPr/>
                <p14:nvPr/>
              </p14:nvContentPartPr>
              <p14:xfrm>
                <a:off x="11360815" y="488422"/>
                <a:ext cx="284040" cy="572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A7FB6B3-C7C5-A83A-4D46-BC3770D4A5D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54695" y="482302"/>
                  <a:ext cx="296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60C0232-341F-2220-EE91-3CB940512672}"/>
                    </a:ext>
                  </a:extLst>
                </p14:cNvPr>
                <p14:cNvContentPartPr/>
                <p14:nvPr/>
              </p14:nvContentPartPr>
              <p14:xfrm>
                <a:off x="11632255" y="423622"/>
                <a:ext cx="11160" cy="133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60C0232-341F-2220-EE91-3CB94051267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626135" y="417502"/>
                  <a:ext cx="23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2D379B0-86DA-4CD7-D303-40897155AA3E}"/>
                    </a:ext>
                  </a:extLst>
                </p14:cNvPr>
                <p14:cNvContentPartPr/>
                <p14:nvPr/>
              </p14:nvContentPartPr>
              <p14:xfrm>
                <a:off x="9346975" y="1294102"/>
                <a:ext cx="227520" cy="3888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2D379B0-86DA-4CD7-D303-40897155AA3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40855" y="1287982"/>
                  <a:ext cx="2397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64162BE-1BA0-0E32-B126-A655BD7EFCA3}"/>
                    </a:ext>
                  </a:extLst>
                </p14:cNvPr>
                <p14:cNvContentPartPr/>
                <p14:nvPr/>
              </p14:nvContentPartPr>
              <p14:xfrm>
                <a:off x="6571375" y="1644022"/>
                <a:ext cx="201240" cy="3801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64162BE-1BA0-0E32-B126-A655BD7EFCA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65255" y="1637902"/>
                  <a:ext cx="2134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6735F02-0020-3FF6-E49B-9AC901381840}"/>
                    </a:ext>
                  </a:extLst>
                </p14:cNvPr>
                <p14:cNvContentPartPr/>
                <p14:nvPr/>
              </p14:nvContentPartPr>
              <p14:xfrm>
                <a:off x="6808975" y="2257822"/>
                <a:ext cx="109800" cy="198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6735F02-0020-3FF6-E49B-9AC90138184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802855" y="2251702"/>
                  <a:ext cx="122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EC6C253-45C0-543D-349F-BB23DA611D08}"/>
                    </a:ext>
                  </a:extLst>
                </p14:cNvPr>
                <p14:cNvContentPartPr/>
                <p14:nvPr/>
              </p14:nvContentPartPr>
              <p14:xfrm>
                <a:off x="7006975" y="2237662"/>
                <a:ext cx="128160" cy="1429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EC6C253-45C0-543D-349F-BB23DA611D0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00855" y="2231542"/>
                  <a:ext cx="140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9AF7092-8C94-EAB0-14CB-077E54F3A95A}"/>
                    </a:ext>
                  </a:extLst>
                </p14:cNvPr>
                <p14:cNvContentPartPr/>
                <p14:nvPr/>
              </p14:nvContentPartPr>
              <p14:xfrm>
                <a:off x="7214695" y="2132182"/>
                <a:ext cx="39960" cy="2156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9AF7092-8C94-EAB0-14CB-077E54F3A95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08575" y="2126062"/>
                  <a:ext cx="52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C6184BC-E3D9-DBCF-4FF2-AD960CA26938}"/>
                    </a:ext>
                  </a:extLst>
                </p14:cNvPr>
                <p14:cNvContentPartPr/>
                <p14:nvPr/>
              </p14:nvContentPartPr>
              <p14:xfrm>
                <a:off x="7324135" y="2187622"/>
                <a:ext cx="287640" cy="2361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C6184BC-E3D9-DBCF-4FF2-AD960CA2693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18015" y="2181502"/>
                  <a:ext cx="299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22094BE-0BDE-28D3-4BAB-41EABE1E97E2}"/>
                    </a:ext>
                  </a:extLst>
                </p14:cNvPr>
                <p14:cNvContentPartPr/>
                <p14:nvPr/>
              </p14:nvContentPartPr>
              <p14:xfrm>
                <a:off x="7755415" y="2099062"/>
                <a:ext cx="7560" cy="131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22094BE-0BDE-28D3-4BAB-41EABE1E97E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749295" y="2092942"/>
                  <a:ext cx="19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44E84D2-A1F6-12AE-1C8F-2C2563871EEF}"/>
                    </a:ext>
                  </a:extLst>
                </p14:cNvPr>
                <p14:cNvContentPartPr/>
                <p14:nvPr/>
              </p14:nvContentPartPr>
              <p14:xfrm>
                <a:off x="7750015" y="2024182"/>
                <a:ext cx="170280" cy="3358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44E84D2-A1F6-12AE-1C8F-2C2563871EE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43895" y="2018062"/>
                  <a:ext cx="1825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D2B59B9-5873-125B-6383-768030A50E50}"/>
                    </a:ext>
                  </a:extLst>
                </p14:cNvPr>
                <p14:cNvContentPartPr/>
                <p14:nvPr/>
              </p14:nvContentPartPr>
              <p14:xfrm>
                <a:off x="7919575" y="1970542"/>
                <a:ext cx="65880" cy="1296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D2B59B9-5873-125B-6383-768030A50E5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13455" y="1964422"/>
                  <a:ext cx="78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7B34D79-7AFD-E159-5FAB-7F765A809A21}"/>
                    </a:ext>
                  </a:extLst>
                </p14:cNvPr>
                <p14:cNvContentPartPr/>
                <p14:nvPr/>
              </p14:nvContentPartPr>
              <p14:xfrm>
                <a:off x="8135935" y="2083582"/>
                <a:ext cx="21600" cy="93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7B34D79-7AFD-E159-5FAB-7F765A809A2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29815" y="2077462"/>
                  <a:ext cx="33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85F6EDB-3C4E-0D0F-31B4-25D7F5AC6A0E}"/>
                    </a:ext>
                  </a:extLst>
                </p14:cNvPr>
                <p14:cNvContentPartPr/>
                <p14:nvPr/>
              </p14:nvContentPartPr>
              <p14:xfrm>
                <a:off x="8110015" y="2014462"/>
                <a:ext cx="244080" cy="1393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85F6EDB-3C4E-0D0F-31B4-25D7F5AC6A0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03895" y="2008342"/>
                  <a:ext cx="256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13437AB-FFC8-0A7E-5D74-743DE1E0676C}"/>
                    </a:ext>
                  </a:extLst>
                </p14:cNvPr>
                <p14:cNvContentPartPr/>
                <p14:nvPr/>
              </p14:nvContentPartPr>
              <p14:xfrm>
                <a:off x="8320975" y="1915822"/>
                <a:ext cx="144720" cy="2930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13437AB-FFC8-0A7E-5D74-743DE1E067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314855" y="1909702"/>
                  <a:ext cx="156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E2D82FA-EA7B-938C-A6D0-4B361AC2FD1D}"/>
                    </a:ext>
                  </a:extLst>
                </p14:cNvPr>
                <p14:cNvContentPartPr/>
                <p14:nvPr/>
              </p14:nvContentPartPr>
              <p14:xfrm>
                <a:off x="8590255" y="1944262"/>
                <a:ext cx="23400" cy="1555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E2D82FA-EA7B-938C-A6D0-4B361AC2FD1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84135" y="1938142"/>
                  <a:ext cx="35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73F68DB-D1E1-6A1D-90A7-23223942A4AF}"/>
                    </a:ext>
                  </a:extLst>
                </p14:cNvPr>
                <p14:cNvContentPartPr/>
                <p14:nvPr/>
              </p14:nvContentPartPr>
              <p14:xfrm>
                <a:off x="8576575" y="1886302"/>
                <a:ext cx="9000" cy="6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73F68DB-D1E1-6A1D-90A7-23223942A4A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70455" y="1880182"/>
                  <a:ext cx="21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0FF2FF9-A671-7657-FA3B-20F799C0AA4D}"/>
                    </a:ext>
                  </a:extLst>
                </p14:cNvPr>
                <p14:cNvContentPartPr/>
                <p14:nvPr/>
              </p14:nvContentPartPr>
              <p14:xfrm>
                <a:off x="8661175" y="1806022"/>
                <a:ext cx="122760" cy="3934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0FF2FF9-A671-7657-FA3B-20F799C0AA4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55055" y="1799902"/>
                  <a:ext cx="1350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89ACEC1-F492-1439-E167-86625D0FA249}"/>
                    </a:ext>
                  </a:extLst>
                </p14:cNvPr>
                <p14:cNvContentPartPr/>
                <p14:nvPr/>
              </p14:nvContentPartPr>
              <p14:xfrm>
                <a:off x="8961055" y="1960822"/>
                <a:ext cx="153720" cy="428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89ACEC1-F492-1439-E167-86625D0FA24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54935" y="1954702"/>
                  <a:ext cx="165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58DC1E2-2944-682B-0E82-A1DFE7003DB3}"/>
                    </a:ext>
                  </a:extLst>
                </p14:cNvPr>
                <p14:cNvContentPartPr/>
                <p14:nvPr/>
              </p14:nvContentPartPr>
              <p14:xfrm>
                <a:off x="8994895" y="2003662"/>
                <a:ext cx="135000" cy="608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58DC1E2-2944-682B-0E82-A1DFE7003DB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88775" y="1997542"/>
                  <a:ext cx="147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9FFAC9F-0655-DD39-7535-C80AA750A868}"/>
                    </a:ext>
                  </a:extLst>
                </p14:cNvPr>
                <p14:cNvContentPartPr/>
                <p14:nvPr/>
              </p14:nvContentPartPr>
              <p14:xfrm>
                <a:off x="9344815" y="1792342"/>
                <a:ext cx="331560" cy="2221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9FFAC9F-0655-DD39-7535-C80AA750A86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38695" y="1786222"/>
                  <a:ext cx="343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7590627-2D66-C2A5-284B-FB8108B809B3}"/>
                    </a:ext>
                  </a:extLst>
                </p14:cNvPr>
                <p14:cNvContentPartPr/>
                <p14:nvPr/>
              </p14:nvContentPartPr>
              <p14:xfrm>
                <a:off x="9832975" y="1732222"/>
                <a:ext cx="91080" cy="1411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7590627-2D66-C2A5-284B-FB8108B809B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826855" y="1726102"/>
                  <a:ext cx="103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BC66D5D-72BF-FFAB-CE66-15368A31E81C}"/>
                    </a:ext>
                  </a:extLst>
                </p14:cNvPr>
                <p14:cNvContentPartPr/>
                <p14:nvPr/>
              </p14:nvContentPartPr>
              <p14:xfrm>
                <a:off x="9850975" y="1669582"/>
                <a:ext cx="228960" cy="2851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BC66D5D-72BF-FFAB-CE66-15368A31E81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44855" y="1663462"/>
                  <a:ext cx="2412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B4D321A-2FC4-2085-1527-3F0156D2B6A5}"/>
                    </a:ext>
                  </a:extLst>
                </p14:cNvPr>
                <p14:cNvContentPartPr/>
                <p14:nvPr/>
              </p14:nvContentPartPr>
              <p14:xfrm>
                <a:off x="10170295" y="1683622"/>
                <a:ext cx="102600" cy="1555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B4D321A-2FC4-2085-1527-3F0156D2B6A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64175" y="1677502"/>
                  <a:ext cx="114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A706CF9-281B-6654-FD8C-FA6CB1D345CD}"/>
                    </a:ext>
                  </a:extLst>
                </p14:cNvPr>
                <p14:cNvContentPartPr/>
                <p14:nvPr/>
              </p14:nvContentPartPr>
              <p14:xfrm>
                <a:off x="10425175" y="1459702"/>
                <a:ext cx="91800" cy="271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A706CF9-281B-6654-FD8C-FA6CB1D345C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419055" y="1453582"/>
                  <a:ext cx="104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BD07E7B-992A-E6F5-63DF-7FD798FBC006}"/>
                    </a:ext>
                  </a:extLst>
                </p14:cNvPr>
                <p14:cNvContentPartPr/>
                <p14:nvPr/>
              </p14:nvContentPartPr>
              <p14:xfrm>
                <a:off x="10612735" y="1682542"/>
                <a:ext cx="71640" cy="1900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BD07E7B-992A-E6F5-63DF-7FD798FBC00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06615" y="1676422"/>
                  <a:ext cx="83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E9A9480-505D-9D9B-3FF6-DE8629A02C1C}"/>
                    </a:ext>
                  </a:extLst>
                </p14:cNvPr>
                <p14:cNvContentPartPr/>
                <p14:nvPr/>
              </p14:nvContentPartPr>
              <p14:xfrm>
                <a:off x="10900375" y="1523062"/>
                <a:ext cx="38160" cy="1504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E9A9480-505D-9D9B-3FF6-DE8629A02C1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94255" y="1516942"/>
                  <a:ext cx="50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86CF9D7-33C9-DECD-38F5-F9F70F64D035}"/>
                    </a:ext>
                  </a:extLst>
                </p14:cNvPr>
                <p14:cNvContentPartPr/>
                <p14:nvPr/>
              </p14:nvContentPartPr>
              <p14:xfrm>
                <a:off x="10877335" y="1460782"/>
                <a:ext cx="289800" cy="1530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86CF9D7-33C9-DECD-38F5-F9F70F64D03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71215" y="1454662"/>
                  <a:ext cx="302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CEFCF6A-90C0-0077-D018-3B5F434E43ED}"/>
                    </a:ext>
                  </a:extLst>
                </p14:cNvPr>
                <p14:cNvContentPartPr/>
                <p14:nvPr/>
              </p14:nvContentPartPr>
              <p14:xfrm>
                <a:off x="11100535" y="1377262"/>
                <a:ext cx="229320" cy="333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CEFCF6A-90C0-0077-D018-3B5F434E43E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94415" y="1371142"/>
                  <a:ext cx="241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8B784EF-5ADA-8F94-231C-DC71790EE5A8}"/>
                    </a:ext>
                  </a:extLst>
                </p14:cNvPr>
                <p14:cNvContentPartPr/>
                <p14:nvPr/>
              </p14:nvContentPartPr>
              <p14:xfrm>
                <a:off x="11231215" y="1313182"/>
                <a:ext cx="123840" cy="1191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8B784EF-5ADA-8F94-231C-DC71790EE5A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225095" y="1307062"/>
                  <a:ext cx="136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4CCF3D2-B6FE-A42F-1276-7C40FCA4A045}"/>
                    </a:ext>
                  </a:extLst>
                </p14:cNvPr>
                <p14:cNvContentPartPr/>
                <p14:nvPr/>
              </p14:nvContentPartPr>
              <p14:xfrm>
                <a:off x="8400175" y="1806022"/>
                <a:ext cx="322920" cy="5576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4CCF3D2-B6FE-A42F-1276-7C40FCA4A04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394055" y="1799902"/>
                  <a:ext cx="33516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35F9198-F844-CA97-8BD6-7B1C7DBFD9DB}"/>
                    </a:ext>
                  </a:extLst>
                </p14:cNvPr>
                <p14:cNvContentPartPr/>
                <p14:nvPr/>
              </p14:nvContentPartPr>
              <p14:xfrm>
                <a:off x="8322055" y="1908622"/>
                <a:ext cx="317520" cy="2444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35F9198-F844-CA97-8BD6-7B1C7DBFD9D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315935" y="1902502"/>
                  <a:ext cx="329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8CDD488-EBAA-CB0F-17B3-F10ED305ABBE}"/>
                    </a:ext>
                  </a:extLst>
                </p14:cNvPr>
                <p14:cNvContentPartPr/>
                <p14:nvPr/>
              </p14:nvContentPartPr>
              <p14:xfrm>
                <a:off x="11056255" y="1243342"/>
                <a:ext cx="380520" cy="6436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8CDD488-EBAA-CB0F-17B3-F10ED305ABB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50135" y="1237222"/>
                  <a:ext cx="39276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5633F2C-7755-86F5-FB83-B8E92D81F9A3}"/>
                    </a:ext>
                  </a:extLst>
                </p14:cNvPr>
                <p14:cNvContentPartPr/>
                <p14:nvPr/>
              </p14:nvContentPartPr>
              <p14:xfrm>
                <a:off x="11116735" y="1430902"/>
                <a:ext cx="231120" cy="2232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5633F2C-7755-86F5-FB83-B8E92D81F9A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110615" y="1424782"/>
                  <a:ext cx="2433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4E47134-3382-4991-2A2C-99DEE4F1CDA6}"/>
                    </a:ext>
                  </a:extLst>
                </p14:cNvPr>
                <p14:cNvContentPartPr/>
                <p14:nvPr/>
              </p14:nvContentPartPr>
              <p14:xfrm>
                <a:off x="9312415" y="1793062"/>
                <a:ext cx="204120" cy="1393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4E47134-3382-4991-2A2C-99DEE4F1CDA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306295" y="1786942"/>
                  <a:ext cx="216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B716049-0F81-C4D2-D762-354FE6AA7C4F}"/>
                    </a:ext>
                  </a:extLst>
                </p14:cNvPr>
                <p14:cNvContentPartPr/>
                <p14:nvPr/>
              </p14:nvContentPartPr>
              <p14:xfrm>
                <a:off x="6791695" y="2272222"/>
                <a:ext cx="142920" cy="122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B716049-0F81-C4D2-D762-354FE6AA7C4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85575" y="2266102"/>
                  <a:ext cx="155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425DF72-26C6-0F8A-DD75-F77B4EDC7660}"/>
                    </a:ext>
                  </a:extLst>
                </p14:cNvPr>
                <p14:cNvContentPartPr/>
                <p14:nvPr/>
              </p14:nvContentPartPr>
              <p14:xfrm>
                <a:off x="8604295" y="1899622"/>
                <a:ext cx="2533680" cy="6771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425DF72-26C6-0F8A-DD75-F77B4EDC766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98175" y="1893502"/>
                  <a:ext cx="254592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61C75FE-ACCA-AF64-6FDF-F91B4E332802}"/>
                    </a:ext>
                  </a:extLst>
                </p14:cNvPr>
                <p14:cNvContentPartPr/>
                <p14:nvPr/>
              </p14:nvContentPartPr>
              <p14:xfrm>
                <a:off x="9342655" y="2527102"/>
                <a:ext cx="19080" cy="2412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61C75FE-ACCA-AF64-6FDF-F91B4E33280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36535" y="2520982"/>
                  <a:ext cx="31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CF42809-AA12-3E2B-EE51-945FB498F62F}"/>
                    </a:ext>
                  </a:extLst>
                </p14:cNvPr>
                <p14:cNvContentPartPr/>
                <p14:nvPr/>
              </p14:nvContentPartPr>
              <p14:xfrm>
                <a:off x="9317095" y="2501542"/>
                <a:ext cx="174600" cy="170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CF42809-AA12-3E2B-EE51-945FB498F62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10975" y="2495422"/>
                  <a:ext cx="186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B99AD82-D5CE-3B46-6C27-E4627D389A69}"/>
                    </a:ext>
                  </a:extLst>
                </p14:cNvPr>
                <p14:cNvContentPartPr/>
                <p14:nvPr/>
              </p14:nvContentPartPr>
              <p14:xfrm>
                <a:off x="9533095" y="2565622"/>
                <a:ext cx="113400" cy="1396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B99AD82-D5CE-3B46-6C27-E4627D389A6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526975" y="2559502"/>
                  <a:ext cx="125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A10CD04-4033-D663-1DF4-2CB11F845DC7}"/>
                    </a:ext>
                  </a:extLst>
                </p14:cNvPr>
                <p14:cNvContentPartPr/>
                <p14:nvPr/>
              </p14:nvContentPartPr>
              <p14:xfrm>
                <a:off x="9664135" y="2453302"/>
                <a:ext cx="361800" cy="2988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A10CD04-4033-D663-1DF4-2CB11F845DC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58015" y="2447182"/>
                  <a:ext cx="374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CA9A5C2-2001-C2BB-7E3A-38C1BEFB4620}"/>
                    </a:ext>
                  </a:extLst>
                </p14:cNvPr>
                <p14:cNvContentPartPr/>
                <p14:nvPr/>
              </p14:nvContentPartPr>
              <p14:xfrm>
                <a:off x="10044655" y="2469862"/>
                <a:ext cx="94680" cy="120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CA9A5C2-2001-C2BB-7E3A-38C1BEFB462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38535" y="2463742"/>
                  <a:ext cx="106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FFF95A2-A106-E70C-52BB-54853B28C73C}"/>
                    </a:ext>
                  </a:extLst>
                </p14:cNvPr>
                <p14:cNvContentPartPr/>
                <p14:nvPr/>
              </p14:nvContentPartPr>
              <p14:xfrm>
                <a:off x="10207015" y="2437462"/>
                <a:ext cx="380520" cy="1598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FFF95A2-A106-E70C-52BB-54853B28C73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00895" y="2431342"/>
                  <a:ext cx="392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18F059A-9029-ADE3-7C89-3E77E1265A2B}"/>
                    </a:ext>
                  </a:extLst>
                </p14:cNvPr>
                <p14:cNvContentPartPr/>
                <p14:nvPr/>
              </p14:nvContentPartPr>
              <p14:xfrm>
                <a:off x="10558735" y="2335222"/>
                <a:ext cx="20880" cy="198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18F059A-9029-ADE3-7C89-3E77E1265A2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52615" y="2329102"/>
                  <a:ext cx="33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F681718-4004-9A56-0850-025073862EE7}"/>
                    </a:ext>
                  </a:extLst>
                </p14:cNvPr>
                <p14:cNvContentPartPr/>
                <p14:nvPr/>
              </p14:nvContentPartPr>
              <p14:xfrm>
                <a:off x="10573495" y="2386702"/>
                <a:ext cx="105480" cy="1623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F681718-4004-9A56-0850-025073862EE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67375" y="2380582"/>
                  <a:ext cx="117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768B174-E095-85A8-79DB-A40DD32CE802}"/>
                    </a:ext>
                  </a:extLst>
                </p14:cNvPr>
                <p14:cNvContentPartPr/>
                <p14:nvPr/>
              </p14:nvContentPartPr>
              <p14:xfrm>
                <a:off x="10720375" y="2353582"/>
                <a:ext cx="100440" cy="1800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768B174-E095-85A8-79DB-A40DD32CE80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14255" y="2347462"/>
                  <a:ext cx="112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B2B4133-0CCB-948C-1EB9-8B0238D0F2B3}"/>
                    </a:ext>
                  </a:extLst>
                </p14:cNvPr>
                <p14:cNvContentPartPr/>
                <p14:nvPr/>
              </p14:nvContentPartPr>
              <p14:xfrm>
                <a:off x="10983895" y="2378782"/>
                <a:ext cx="129240" cy="1692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B2B4133-0CCB-948C-1EB9-8B0238D0F2B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977775" y="2372662"/>
                  <a:ext cx="141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693F9CA-B20E-FEF9-4F8F-E4110CD0EA13}"/>
                    </a:ext>
                  </a:extLst>
                </p14:cNvPr>
                <p14:cNvContentPartPr/>
                <p14:nvPr/>
              </p14:nvContentPartPr>
              <p14:xfrm>
                <a:off x="11135095" y="2205622"/>
                <a:ext cx="356760" cy="2984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693F9CA-B20E-FEF9-4F8F-E4110CD0EA1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128975" y="2199502"/>
                  <a:ext cx="3690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921339E-410F-254C-5324-52FB0D9919B3}"/>
                    </a:ext>
                  </a:extLst>
                </p14:cNvPr>
                <p14:cNvContentPartPr/>
                <p14:nvPr/>
              </p14:nvContentPartPr>
              <p14:xfrm>
                <a:off x="11469535" y="2220382"/>
                <a:ext cx="19080" cy="626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921339E-410F-254C-5324-52FB0D9919B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463415" y="2214262"/>
                  <a:ext cx="31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CD8E704-AADC-3446-CF8F-465B0DC82167}"/>
                    </a:ext>
                  </a:extLst>
                </p14:cNvPr>
                <p14:cNvContentPartPr/>
                <p14:nvPr/>
              </p14:nvContentPartPr>
              <p14:xfrm>
                <a:off x="11560975" y="2119582"/>
                <a:ext cx="186840" cy="2768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CD8E704-AADC-3446-CF8F-465B0DC8216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54855" y="2113462"/>
                  <a:ext cx="1990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92426FF-16D7-8CBF-5F52-8FA53FC66534}"/>
                    </a:ext>
                  </a:extLst>
                </p14:cNvPr>
                <p14:cNvContentPartPr/>
                <p14:nvPr/>
              </p14:nvContentPartPr>
              <p14:xfrm>
                <a:off x="11810815" y="2184382"/>
                <a:ext cx="231120" cy="1130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92426FF-16D7-8CBF-5F52-8FA53FC6653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804695" y="2178262"/>
                  <a:ext cx="243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D690771-CFF8-791A-481D-B4423A76B1A8}"/>
                    </a:ext>
                  </a:extLst>
                </p14:cNvPr>
                <p14:cNvContentPartPr/>
                <p14:nvPr/>
              </p14:nvContentPartPr>
              <p14:xfrm>
                <a:off x="9910735" y="2873422"/>
                <a:ext cx="318240" cy="3675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D690771-CFF8-791A-481D-B4423A76B1A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904615" y="2867302"/>
                  <a:ext cx="3304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8DC82C6-7B24-E7ED-630C-4DAF0FC9E42D}"/>
                    </a:ext>
                  </a:extLst>
                </p14:cNvPr>
                <p14:cNvContentPartPr/>
                <p14:nvPr/>
              </p14:nvContentPartPr>
              <p14:xfrm>
                <a:off x="10069855" y="2861182"/>
                <a:ext cx="99360" cy="162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8DC82C6-7B24-E7ED-630C-4DAF0FC9E42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63735" y="2855062"/>
                  <a:ext cx="111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65A9EF8-6290-10A2-51B5-D209F89ECC73}"/>
                    </a:ext>
                  </a:extLst>
                </p14:cNvPr>
                <p14:cNvContentPartPr/>
                <p14:nvPr/>
              </p14:nvContentPartPr>
              <p14:xfrm>
                <a:off x="10387015" y="2826262"/>
                <a:ext cx="117000" cy="2271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65A9EF8-6290-10A2-51B5-D209F89ECC7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380895" y="2820142"/>
                  <a:ext cx="1292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C5410FD-4519-7DDD-3E8E-95A80AD8C071}"/>
                    </a:ext>
                  </a:extLst>
                </p14:cNvPr>
                <p14:cNvContentPartPr/>
                <p14:nvPr/>
              </p14:nvContentPartPr>
              <p14:xfrm>
                <a:off x="10546135" y="2807542"/>
                <a:ext cx="209880" cy="1908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C5410FD-4519-7DDD-3E8E-95A80AD8C07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540015" y="2801422"/>
                  <a:ext cx="222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1C92637-4D75-8411-1615-193B7E648CA7}"/>
                    </a:ext>
                  </a:extLst>
                </p14:cNvPr>
                <p14:cNvContentPartPr/>
                <p14:nvPr/>
              </p14:nvContentPartPr>
              <p14:xfrm>
                <a:off x="10799935" y="2836342"/>
                <a:ext cx="83880" cy="1602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1C92637-4D75-8411-1615-193B7E648CA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93815" y="2830222"/>
                  <a:ext cx="96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9058CF1-D46D-68C6-7923-D561E8A7BF1C}"/>
                    </a:ext>
                  </a:extLst>
                </p14:cNvPr>
                <p14:cNvContentPartPr/>
                <p14:nvPr/>
              </p14:nvContentPartPr>
              <p14:xfrm>
                <a:off x="10936735" y="2814022"/>
                <a:ext cx="231120" cy="1238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9058CF1-D46D-68C6-7923-D561E8A7BF1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30615" y="2807902"/>
                  <a:ext cx="243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EC13722-1CE9-7C73-1AFC-84D55F512337}"/>
                    </a:ext>
                  </a:extLst>
                </p14:cNvPr>
                <p14:cNvContentPartPr/>
                <p14:nvPr/>
              </p14:nvContentPartPr>
              <p14:xfrm>
                <a:off x="11321215" y="2727262"/>
                <a:ext cx="124200" cy="1702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EC13722-1CE9-7C73-1AFC-84D55F51233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315095" y="2721142"/>
                  <a:ext cx="136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7928E8A-038B-5FEB-6317-ADF52D9A1172}"/>
                    </a:ext>
                  </a:extLst>
                </p14:cNvPr>
                <p14:cNvContentPartPr/>
                <p14:nvPr/>
              </p14:nvContentPartPr>
              <p14:xfrm>
                <a:off x="11556295" y="2638702"/>
                <a:ext cx="105480" cy="301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7928E8A-038B-5FEB-6317-ADF52D9A117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550175" y="2632582"/>
                  <a:ext cx="117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D77B32B-B744-9EEE-2408-46F26682C1B9}"/>
                    </a:ext>
                  </a:extLst>
                </p14:cNvPr>
                <p14:cNvContentPartPr/>
                <p14:nvPr/>
              </p14:nvContentPartPr>
              <p14:xfrm>
                <a:off x="11746015" y="2611702"/>
                <a:ext cx="69120" cy="2059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D77B32B-B744-9EEE-2408-46F26682C1B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739895" y="2605582"/>
                  <a:ext cx="81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3966D887-6EA8-0C3C-8C75-BB2AC8D18F8A}"/>
                    </a:ext>
                  </a:extLst>
                </p14:cNvPr>
                <p14:cNvContentPartPr/>
                <p14:nvPr/>
              </p14:nvContentPartPr>
              <p14:xfrm>
                <a:off x="11810455" y="2533582"/>
                <a:ext cx="120600" cy="2880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3966D887-6EA8-0C3C-8C75-BB2AC8D18F8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804335" y="2527462"/>
                  <a:ext cx="132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7FB8A56-2496-0C48-3C55-67CAD3CB9FEA}"/>
                    </a:ext>
                  </a:extLst>
                </p14:cNvPr>
                <p14:cNvContentPartPr/>
                <p14:nvPr/>
              </p14:nvContentPartPr>
              <p14:xfrm>
                <a:off x="11907295" y="2745982"/>
                <a:ext cx="95400" cy="1065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7FB8A56-2496-0C48-3C55-67CAD3CB9FE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901175" y="2739862"/>
                  <a:ext cx="1076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B25AD66B-0939-54D3-2FE9-E136F52D51DF}"/>
              </a:ext>
            </a:extLst>
          </p:cNvPr>
          <p:cNvGrpSpPr/>
          <p:nvPr/>
        </p:nvGrpSpPr>
        <p:grpSpPr>
          <a:xfrm>
            <a:off x="8671255" y="3013822"/>
            <a:ext cx="401400" cy="370800"/>
            <a:chOff x="8671255" y="3013822"/>
            <a:chExt cx="4014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81144F8-0EA6-6F08-0F06-6F7AF76EDB12}"/>
                    </a:ext>
                  </a:extLst>
                </p14:cNvPr>
                <p14:cNvContentPartPr/>
                <p14:nvPr/>
              </p14:nvContentPartPr>
              <p14:xfrm>
                <a:off x="8868895" y="3099862"/>
                <a:ext cx="203760" cy="1206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81144F8-0EA6-6F08-0F06-6F7AF76EDB1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862775" y="3093742"/>
                  <a:ext cx="216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8187A73-2ABC-F6BA-602E-B2B70E406DC7}"/>
                    </a:ext>
                  </a:extLst>
                </p14:cNvPr>
                <p14:cNvContentPartPr/>
                <p14:nvPr/>
              </p14:nvContentPartPr>
              <p14:xfrm>
                <a:off x="8671255" y="3013822"/>
                <a:ext cx="213120" cy="3708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8187A73-2ABC-F6BA-602E-B2B70E406DC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665135" y="3007702"/>
                  <a:ext cx="225360" cy="38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6E14059F-552D-64CB-39E7-AFC41E63E057}"/>
              </a:ext>
            </a:extLst>
          </p:cNvPr>
          <p:cNvGrpSpPr/>
          <p:nvPr/>
        </p:nvGrpSpPr>
        <p:grpSpPr>
          <a:xfrm>
            <a:off x="6850015" y="2807182"/>
            <a:ext cx="1667160" cy="945000"/>
            <a:chOff x="6850015" y="2807182"/>
            <a:chExt cx="1667160" cy="9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729F367-B225-5D93-9EEE-B6C231BE8A51}"/>
                    </a:ext>
                  </a:extLst>
                </p14:cNvPr>
                <p14:cNvContentPartPr/>
                <p14:nvPr/>
              </p14:nvContentPartPr>
              <p14:xfrm>
                <a:off x="6861175" y="3519982"/>
                <a:ext cx="84600" cy="191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729F367-B225-5D93-9EEE-B6C231BE8A5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855055" y="3513862"/>
                  <a:ext cx="96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13A757B-08F9-AAFD-4496-796D6E73994E}"/>
                    </a:ext>
                  </a:extLst>
                </p14:cNvPr>
                <p14:cNvContentPartPr/>
                <p14:nvPr/>
              </p14:nvContentPartPr>
              <p14:xfrm>
                <a:off x="6850015" y="3400822"/>
                <a:ext cx="19080" cy="79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13A757B-08F9-AAFD-4496-796D6E73994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43895" y="3394702"/>
                  <a:ext cx="31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52E3BF5-4A9F-6067-EE63-39ECCD8C7F6C}"/>
                    </a:ext>
                  </a:extLst>
                </p14:cNvPr>
                <p14:cNvContentPartPr/>
                <p14:nvPr/>
              </p14:nvContentPartPr>
              <p14:xfrm>
                <a:off x="6999055" y="3618622"/>
                <a:ext cx="50040" cy="1335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52E3BF5-4A9F-6067-EE63-39ECCD8C7F6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992935" y="3612502"/>
                  <a:ext cx="62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B3858835-1BA7-EF16-5A81-55A30935A9F9}"/>
                    </a:ext>
                  </a:extLst>
                </p14:cNvPr>
                <p14:cNvContentPartPr/>
                <p14:nvPr/>
              </p14:nvContentPartPr>
              <p14:xfrm>
                <a:off x="7021375" y="3342862"/>
                <a:ext cx="69120" cy="195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B3858835-1BA7-EF16-5A81-55A30935A9F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015255" y="3336742"/>
                  <a:ext cx="81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8EFAA38-CC5D-2E0A-E2B1-835AD2506DC3}"/>
                    </a:ext>
                  </a:extLst>
                </p14:cNvPr>
                <p14:cNvContentPartPr/>
                <p14:nvPr/>
              </p14:nvContentPartPr>
              <p14:xfrm>
                <a:off x="7144135" y="3476782"/>
                <a:ext cx="130320" cy="1170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8EFAA38-CC5D-2E0A-E2B1-835AD2506DC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138015" y="3470662"/>
                  <a:ext cx="142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DC549F9-4547-0B51-D0B8-F1A80575C12D}"/>
                    </a:ext>
                  </a:extLst>
                </p14:cNvPr>
                <p14:cNvContentPartPr/>
                <p14:nvPr/>
              </p14:nvContentPartPr>
              <p14:xfrm>
                <a:off x="7406575" y="3326302"/>
                <a:ext cx="60840" cy="1584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DC549F9-4547-0B51-D0B8-F1A80575C12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400455" y="3320182"/>
                  <a:ext cx="73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318958D-039C-6A53-85B1-F53BF6A98EE0}"/>
                    </a:ext>
                  </a:extLst>
                </p14:cNvPr>
                <p14:cNvContentPartPr/>
                <p14:nvPr/>
              </p14:nvContentPartPr>
              <p14:xfrm>
                <a:off x="7365895" y="3229462"/>
                <a:ext cx="35280" cy="313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318958D-039C-6A53-85B1-F53BF6A98EE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359775" y="3223342"/>
                  <a:ext cx="47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D9E555C-C1E7-1B85-85A1-043104CA13B6}"/>
                    </a:ext>
                  </a:extLst>
                </p14:cNvPr>
                <p14:cNvContentPartPr/>
                <p14:nvPr/>
              </p14:nvContentPartPr>
              <p14:xfrm>
                <a:off x="7514575" y="3256822"/>
                <a:ext cx="198000" cy="315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D9E555C-C1E7-1B85-85A1-043104CA13B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508455" y="3250702"/>
                  <a:ext cx="210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2CC6C2B-02E8-3D2E-761A-66AA901515EE}"/>
                    </a:ext>
                  </a:extLst>
                </p14:cNvPr>
                <p14:cNvContentPartPr/>
                <p14:nvPr/>
              </p14:nvContentPartPr>
              <p14:xfrm>
                <a:off x="7627975" y="3179422"/>
                <a:ext cx="225720" cy="1875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2CC6C2B-02E8-3D2E-761A-66AA901515E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621855" y="3173302"/>
                  <a:ext cx="237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2CC5A7B-0B0E-B50F-8DFF-ACB96DEBF268}"/>
                    </a:ext>
                  </a:extLst>
                </p14:cNvPr>
                <p14:cNvContentPartPr/>
                <p14:nvPr/>
              </p14:nvContentPartPr>
              <p14:xfrm>
                <a:off x="7794295" y="3075022"/>
                <a:ext cx="199080" cy="317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2CC5A7B-0B0E-B50F-8DFF-ACB96DEBF26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788175" y="3068902"/>
                  <a:ext cx="2113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A29AFF4-C560-FCA7-F278-D66AED38757E}"/>
                    </a:ext>
                  </a:extLst>
                </p14:cNvPr>
                <p14:cNvContentPartPr/>
                <p14:nvPr/>
              </p14:nvContentPartPr>
              <p14:xfrm>
                <a:off x="8064655" y="3110302"/>
                <a:ext cx="98280" cy="576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A29AFF4-C560-FCA7-F278-D66AED38757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058535" y="3104182"/>
                  <a:ext cx="110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2822C41-4D37-36EC-F827-6E4DE961B995}"/>
                    </a:ext>
                  </a:extLst>
                </p14:cNvPr>
                <p14:cNvContentPartPr/>
                <p14:nvPr/>
              </p14:nvContentPartPr>
              <p14:xfrm>
                <a:off x="8224135" y="2848582"/>
                <a:ext cx="99000" cy="2844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2822C41-4D37-36EC-F827-6E4DE961B99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218015" y="2842462"/>
                  <a:ext cx="1112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41EBAB0-129A-6C5E-DFAF-CEC7639B545D}"/>
                    </a:ext>
                  </a:extLst>
                </p14:cNvPr>
                <p14:cNvContentPartPr/>
                <p14:nvPr/>
              </p14:nvContentPartPr>
              <p14:xfrm>
                <a:off x="8362735" y="2807182"/>
                <a:ext cx="154440" cy="4309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41EBAB0-129A-6C5E-DFAF-CEC7639B545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356615" y="2801062"/>
                  <a:ext cx="1666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63290BE-E1D5-8BBF-5FD2-8755F9B1F707}"/>
                    </a:ext>
                  </a:extLst>
                </p14:cNvPr>
                <p14:cNvContentPartPr/>
                <p14:nvPr/>
              </p14:nvContentPartPr>
              <p14:xfrm>
                <a:off x="7711495" y="3031822"/>
                <a:ext cx="152280" cy="379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63290BE-E1D5-8BBF-5FD2-8755F9B1F70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05375" y="3025702"/>
                  <a:ext cx="164520" cy="39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CFCAFB5E-1833-3345-17F9-5986AB2BA0ED}"/>
              </a:ext>
            </a:extLst>
          </p:cNvPr>
          <p:cNvGrpSpPr/>
          <p:nvPr/>
        </p:nvGrpSpPr>
        <p:grpSpPr>
          <a:xfrm>
            <a:off x="553615" y="2954422"/>
            <a:ext cx="183960" cy="357840"/>
            <a:chOff x="553615" y="2954422"/>
            <a:chExt cx="18396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0D54379-E561-4F6D-2041-863277DB21A5}"/>
                    </a:ext>
                  </a:extLst>
                </p14:cNvPr>
                <p14:cNvContentPartPr/>
                <p14:nvPr/>
              </p14:nvContentPartPr>
              <p14:xfrm>
                <a:off x="553615" y="3028222"/>
                <a:ext cx="122040" cy="1533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0D54379-E561-4F6D-2041-863277DB21A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47495" y="3022102"/>
                  <a:ext cx="134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55EAB82-AA9F-5D33-5EFE-A8FE12DA10BE}"/>
                    </a:ext>
                  </a:extLst>
                </p14:cNvPr>
                <p14:cNvContentPartPr/>
                <p14:nvPr/>
              </p14:nvContentPartPr>
              <p14:xfrm>
                <a:off x="679255" y="2954422"/>
                <a:ext cx="58320" cy="3578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55EAB82-AA9F-5D33-5EFE-A8FE12DA10B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73135" y="2948302"/>
                  <a:ext cx="7056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38B38845-D1FC-75DE-30DE-6B80101565F2}"/>
              </a:ext>
            </a:extLst>
          </p:cNvPr>
          <p:cNvGrpSpPr/>
          <p:nvPr/>
        </p:nvGrpSpPr>
        <p:grpSpPr>
          <a:xfrm>
            <a:off x="975175" y="2519902"/>
            <a:ext cx="5652720" cy="2243520"/>
            <a:chOff x="975175" y="2519902"/>
            <a:chExt cx="5652720" cy="22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2014232-9BFB-BA5E-5565-299BD0A931AB}"/>
                    </a:ext>
                  </a:extLst>
                </p14:cNvPr>
                <p14:cNvContentPartPr/>
                <p14:nvPr/>
              </p14:nvContentPartPr>
              <p14:xfrm>
                <a:off x="1677175" y="2631862"/>
                <a:ext cx="4950720" cy="10450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2014232-9BFB-BA5E-5565-299BD0A931A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71055" y="2625742"/>
                  <a:ext cx="4962960" cy="10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8500309-910D-E199-06B7-70E61C6903C6}"/>
                    </a:ext>
                  </a:extLst>
                </p14:cNvPr>
                <p14:cNvContentPartPr/>
                <p14:nvPr/>
              </p14:nvContentPartPr>
              <p14:xfrm>
                <a:off x="1355335" y="2519902"/>
                <a:ext cx="165960" cy="2858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8500309-910D-E199-06B7-70E61C6903C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349215" y="2513782"/>
                  <a:ext cx="1782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22B68BE-CB45-DBA7-E88C-6D99E9FE0DF4}"/>
                    </a:ext>
                  </a:extLst>
                </p14:cNvPr>
                <p14:cNvContentPartPr/>
                <p14:nvPr/>
              </p14:nvContentPartPr>
              <p14:xfrm>
                <a:off x="1014415" y="3056302"/>
                <a:ext cx="32760" cy="1346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22B68BE-CB45-DBA7-E88C-6D99E9FE0DF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08295" y="3050182"/>
                  <a:ext cx="45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08CF79C-ED7D-218F-045A-CF0EE0DEA55E}"/>
                    </a:ext>
                  </a:extLst>
                </p14:cNvPr>
                <p14:cNvContentPartPr/>
                <p14:nvPr/>
              </p14:nvContentPartPr>
              <p14:xfrm>
                <a:off x="975175" y="2945782"/>
                <a:ext cx="24120" cy="208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08CF79C-ED7D-218F-045A-CF0EE0DEA55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69055" y="2939662"/>
                  <a:ext cx="36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06C7AD0-8E17-68FB-164B-D1C7C5937A3F}"/>
                    </a:ext>
                  </a:extLst>
                </p14:cNvPr>
                <p14:cNvContentPartPr/>
                <p14:nvPr/>
              </p14:nvContentPartPr>
              <p14:xfrm>
                <a:off x="1118455" y="3150982"/>
                <a:ext cx="50040" cy="1458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06C7AD0-8E17-68FB-164B-D1C7C5937A3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12335" y="3144862"/>
                  <a:ext cx="62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4944459-B1C9-2705-7B90-F6064EB1B3B4}"/>
                    </a:ext>
                  </a:extLst>
                </p14:cNvPr>
                <p14:cNvContentPartPr/>
                <p14:nvPr/>
              </p14:nvContentPartPr>
              <p14:xfrm>
                <a:off x="1176775" y="2941102"/>
                <a:ext cx="305640" cy="1436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4944459-B1C9-2705-7B90-F6064EB1B3B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70655" y="2934982"/>
                  <a:ext cx="317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E2A919D-9651-78D5-20A3-EABD340603E7}"/>
                    </a:ext>
                  </a:extLst>
                </p14:cNvPr>
                <p14:cNvContentPartPr/>
                <p14:nvPr/>
              </p14:nvContentPartPr>
              <p14:xfrm>
                <a:off x="1385575" y="3118942"/>
                <a:ext cx="139320" cy="234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E2A919D-9651-78D5-20A3-EABD340603E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379455" y="3112822"/>
                  <a:ext cx="151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D4C5497-B013-71E1-3163-5ABD78A98C50}"/>
                    </a:ext>
                  </a:extLst>
                </p14:cNvPr>
                <p14:cNvContentPartPr/>
                <p14:nvPr/>
              </p14:nvContentPartPr>
              <p14:xfrm>
                <a:off x="1748815" y="2974582"/>
                <a:ext cx="86400" cy="1890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D4C5497-B013-71E1-3163-5ABD78A98C5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742695" y="2968462"/>
                  <a:ext cx="98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1DF0D44-4346-516F-2634-2C4E217D98D6}"/>
                    </a:ext>
                  </a:extLst>
                </p14:cNvPr>
                <p14:cNvContentPartPr/>
                <p14:nvPr/>
              </p14:nvContentPartPr>
              <p14:xfrm>
                <a:off x="1974895" y="2993662"/>
                <a:ext cx="56160" cy="1375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1DF0D44-4346-516F-2634-2C4E217D98D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968775" y="2987542"/>
                  <a:ext cx="68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BE8ACC4-E64F-7CE1-CB04-764082D70F09}"/>
                    </a:ext>
                  </a:extLst>
                </p14:cNvPr>
                <p14:cNvContentPartPr/>
                <p14:nvPr/>
              </p14:nvContentPartPr>
              <p14:xfrm>
                <a:off x="1903615" y="2902222"/>
                <a:ext cx="100080" cy="1155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BE8ACC4-E64F-7CE1-CB04-764082D70F0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897495" y="2896102"/>
                  <a:ext cx="112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CA1E199-F2A4-5781-961A-87F70EDF691B}"/>
                    </a:ext>
                  </a:extLst>
                </p14:cNvPr>
                <p14:cNvContentPartPr/>
                <p14:nvPr/>
              </p14:nvContentPartPr>
              <p14:xfrm>
                <a:off x="2104855" y="2938942"/>
                <a:ext cx="204480" cy="2149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CA1E199-F2A4-5781-961A-87F70EDF691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098735" y="2932822"/>
                  <a:ext cx="216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D6237FE-E979-619E-806C-CBFA9533F5F8}"/>
                    </a:ext>
                  </a:extLst>
                </p14:cNvPr>
                <p14:cNvContentPartPr/>
                <p14:nvPr/>
              </p14:nvContentPartPr>
              <p14:xfrm>
                <a:off x="2225815" y="3014182"/>
                <a:ext cx="100800" cy="219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D6237FE-E979-619E-806C-CBFA9533F5F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19695" y="3008062"/>
                  <a:ext cx="113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7FFE0D1-86AB-5E56-FAC1-FABF75891AE5}"/>
                    </a:ext>
                  </a:extLst>
                </p14:cNvPr>
                <p14:cNvContentPartPr/>
                <p14:nvPr/>
              </p14:nvContentPartPr>
              <p14:xfrm>
                <a:off x="2505895" y="2897542"/>
                <a:ext cx="75240" cy="173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7FFE0D1-86AB-5E56-FAC1-FABF75891AE5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99775" y="2891422"/>
                  <a:ext cx="87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EF6E1BD-E71E-E783-0595-0B59DDE33224}"/>
                    </a:ext>
                  </a:extLst>
                </p14:cNvPr>
                <p14:cNvContentPartPr/>
                <p14:nvPr/>
              </p14:nvContentPartPr>
              <p14:xfrm>
                <a:off x="2674735" y="2850742"/>
                <a:ext cx="113760" cy="176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EF6E1BD-E71E-E783-0595-0B59DDE3322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668615" y="2844622"/>
                  <a:ext cx="126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EC6E929-7F46-8EA2-79ED-1FF9FD16F63D}"/>
                    </a:ext>
                  </a:extLst>
                </p14:cNvPr>
                <p14:cNvContentPartPr/>
                <p14:nvPr/>
              </p14:nvContentPartPr>
              <p14:xfrm>
                <a:off x="2823775" y="2986102"/>
                <a:ext cx="59040" cy="810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EC6E929-7F46-8EA2-79ED-1FF9FD16F63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817655" y="2979982"/>
                  <a:ext cx="71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6D5D500-39A5-EC42-803D-6D6A05F71EC5}"/>
                    </a:ext>
                  </a:extLst>
                </p14:cNvPr>
                <p14:cNvContentPartPr/>
                <p14:nvPr/>
              </p14:nvContentPartPr>
              <p14:xfrm>
                <a:off x="2957335" y="2928142"/>
                <a:ext cx="79920" cy="266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6D5D500-39A5-EC42-803D-6D6A05F71EC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951215" y="2922022"/>
                  <a:ext cx="92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FAB893E-5BF4-7C38-8476-DFA69A43F50A}"/>
                    </a:ext>
                  </a:extLst>
                </p14:cNvPr>
                <p14:cNvContentPartPr/>
                <p14:nvPr/>
              </p14:nvContentPartPr>
              <p14:xfrm>
                <a:off x="3144535" y="2888542"/>
                <a:ext cx="76680" cy="1695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FAB893E-5BF4-7C38-8476-DFA69A43F50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138415" y="2882422"/>
                  <a:ext cx="88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83D58FB-F711-C356-DE85-D4A1D335DEFF}"/>
                    </a:ext>
                  </a:extLst>
                </p14:cNvPr>
                <p14:cNvContentPartPr/>
                <p14:nvPr/>
              </p14:nvContentPartPr>
              <p14:xfrm>
                <a:off x="3351175" y="2850022"/>
                <a:ext cx="60120" cy="1551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83D58FB-F711-C356-DE85-D4A1D335DEF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45055" y="2843902"/>
                  <a:ext cx="72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B3D58E5-5825-185F-7759-E44D5990941A}"/>
                    </a:ext>
                  </a:extLst>
                </p14:cNvPr>
                <p14:cNvContentPartPr/>
                <p14:nvPr/>
              </p14:nvContentPartPr>
              <p14:xfrm>
                <a:off x="3275215" y="2834182"/>
                <a:ext cx="43920" cy="1202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B3D58E5-5825-185F-7759-E44D5990941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69095" y="2828062"/>
                  <a:ext cx="56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65B3DCA-C4A1-E56A-CC57-4A69F9D4F231}"/>
                    </a:ext>
                  </a:extLst>
                </p14:cNvPr>
                <p14:cNvContentPartPr/>
                <p14:nvPr/>
              </p14:nvContentPartPr>
              <p14:xfrm>
                <a:off x="3428575" y="2954062"/>
                <a:ext cx="43200" cy="756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65B3DCA-C4A1-E56A-CC57-4A69F9D4F23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422455" y="2947942"/>
                  <a:ext cx="55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5D7251B-7B4A-0809-BCB8-32C0A2030094}"/>
                    </a:ext>
                  </a:extLst>
                </p14:cNvPr>
                <p14:cNvContentPartPr/>
                <p14:nvPr/>
              </p14:nvContentPartPr>
              <p14:xfrm>
                <a:off x="2447215" y="2806462"/>
                <a:ext cx="1107720" cy="4078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5D7251B-7B4A-0809-BCB8-32C0A203009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441095" y="2800342"/>
                  <a:ext cx="11199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F16AC48-85D9-2130-6F32-0E9E0222A146}"/>
                    </a:ext>
                  </a:extLst>
                </p14:cNvPr>
                <p14:cNvContentPartPr/>
                <p14:nvPr/>
              </p14:nvContentPartPr>
              <p14:xfrm>
                <a:off x="3653575" y="3001942"/>
                <a:ext cx="129960" cy="79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F16AC48-85D9-2130-6F32-0E9E0222A14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647455" y="2995822"/>
                  <a:ext cx="142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005CF49-4E37-0DE4-1975-63836356E7FF}"/>
                    </a:ext>
                  </a:extLst>
                </p14:cNvPr>
                <p14:cNvContentPartPr/>
                <p14:nvPr/>
              </p14:nvContentPartPr>
              <p14:xfrm>
                <a:off x="3645655" y="3059542"/>
                <a:ext cx="171000" cy="345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005CF49-4E37-0DE4-1975-63836356E7F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639535" y="3053422"/>
                  <a:ext cx="183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5617013-4A01-6AAC-6A26-ABB60AD017E2}"/>
                    </a:ext>
                  </a:extLst>
                </p14:cNvPr>
                <p14:cNvContentPartPr/>
                <p14:nvPr/>
              </p14:nvContentPartPr>
              <p14:xfrm>
                <a:off x="3887575" y="2936422"/>
                <a:ext cx="142560" cy="2325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5617013-4A01-6AAC-6A26-ABB60AD017E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881455" y="2930302"/>
                  <a:ext cx="154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AA4BD48-99B5-D39C-501D-A02F922A873E}"/>
                    </a:ext>
                  </a:extLst>
                </p14:cNvPr>
                <p14:cNvContentPartPr/>
                <p14:nvPr/>
              </p14:nvContentPartPr>
              <p14:xfrm>
                <a:off x="4163335" y="2990062"/>
                <a:ext cx="67320" cy="1386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AA4BD48-99B5-D39C-501D-A02F922A873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157215" y="2983942"/>
                  <a:ext cx="79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AF19CE8-CB01-7FA5-EAD9-AB3C0A85481B}"/>
                    </a:ext>
                  </a:extLst>
                </p14:cNvPr>
                <p14:cNvContentPartPr/>
                <p14:nvPr/>
              </p14:nvContentPartPr>
              <p14:xfrm>
                <a:off x="4115455" y="2907622"/>
                <a:ext cx="221760" cy="2667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AF19CE8-CB01-7FA5-EAD9-AB3C0A85481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109335" y="2901502"/>
                  <a:ext cx="2340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0DCAAC0-55A8-904E-ECF9-5D5629D8353F}"/>
                    </a:ext>
                  </a:extLst>
                </p14:cNvPr>
                <p14:cNvContentPartPr/>
                <p14:nvPr/>
              </p14:nvContentPartPr>
              <p14:xfrm>
                <a:off x="1425535" y="3496222"/>
                <a:ext cx="44640" cy="8186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0DCAAC0-55A8-904E-ECF9-5D5629D8353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419415" y="3490102"/>
                  <a:ext cx="56880" cy="8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1793546-3F7A-F559-B2E9-B523A3455423}"/>
                    </a:ext>
                  </a:extLst>
                </p14:cNvPr>
                <p14:cNvContentPartPr/>
                <p14:nvPr/>
              </p14:nvContentPartPr>
              <p14:xfrm>
                <a:off x="1320055" y="3389302"/>
                <a:ext cx="2500560" cy="12974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1793546-3F7A-F559-B2E9-B523A345542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313935" y="3383182"/>
                  <a:ext cx="2512800" cy="13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A7C9A2F-95A1-9DEA-BB95-FBB892689417}"/>
                    </a:ext>
                  </a:extLst>
                </p14:cNvPr>
                <p14:cNvContentPartPr/>
                <p14:nvPr/>
              </p14:nvContentPartPr>
              <p14:xfrm>
                <a:off x="3818815" y="4281022"/>
                <a:ext cx="283680" cy="1681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A7C9A2F-95A1-9DEA-BB95-FBB89268941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812695" y="4274902"/>
                  <a:ext cx="295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25E17DA-8713-0963-401A-1505A1487A0C}"/>
                    </a:ext>
                  </a:extLst>
                </p14:cNvPr>
                <p14:cNvContentPartPr/>
                <p14:nvPr/>
              </p14:nvContentPartPr>
              <p14:xfrm>
                <a:off x="1385575" y="4031902"/>
                <a:ext cx="127440" cy="208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25E17DA-8713-0963-401A-1505A1487A0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379455" y="4025782"/>
                  <a:ext cx="139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59B2C15-2BC8-E891-56C0-FA95176B328D}"/>
                    </a:ext>
                  </a:extLst>
                </p14:cNvPr>
                <p14:cNvContentPartPr/>
                <p14:nvPr/>
              </p14:nvContentPartPr>
              <p14:xfrm>
                <a:off x="1101175" y="4038382"/>
                <a:ext cx="33480" cy="1083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59B2C15-2BC8-E891-56C0-FA95176B328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95055" y="4032262"/>
                  <a:ext cx="45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F043C91-28B9-50CD-6208-5F1B308A6B74}"/>
                    </a:ext>
                  </a:extLst>
                </p14:cNvPr>
                <p14:cNvContentPartPr/>
                <p14:nvPr/>
              </p14:nvContentPartPr>
              <p14:xfrm>
                <a:off x="1171015" y="4020022"/>
                <a:ext cx="15480" cy="1029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F043C91-28B9-50CD-6208-5F1B308A6B7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64895" y="4013902"/>
                  <a:ext cx="27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C02D63B-04E3-5340-6494-D6AC3FE174B2}"/>
                    </a:ext>
                  </a:extLst>
                </p14:cNvPr>
                <p14:cNvContentPartPr/>
                <p14:nvPr/>
              </p14:nvContentPartPr>
              <p14:xfrm>
                <a:off x="1148695" y="3973222"/>
                <a:ext cx="191880" cy="1436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C02D63B-04E3-5340-6494-D6AC3FE174B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42575" y="3967102"/>
                  <a:ext cx="204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BBBDCFE-D49E-AFF8-13A8-AFD47EBDCC04}"/>
                    </a:ext>
                  </a:extLst>
                </p14:cNvPr>
                <p14:cNvContentPartPr/>
                <p14:nvPr/>
              </p14:nvContentPartPr>
              <p14:xfrm>
                <a:off x="1716415" y="3986542"/>
                <a:ext cx="29520" cy="486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BBBDCFE-D49E-AFF8-13A8-AFD47EBDCC0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710295" y="3980422"/>
                  <a:ext cx="41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91DB8E0-808D-EA37-D55A-27BBB1EEB7E2}"/>
                    </a:ext>
                  </a:extLst>
                </p14:cNvPr>
                <p14:cNvContentPartPr/>
                <p14:nvPr/>
              </p14:nvContentPartPr>
              <p14:xfrm>
                <a:off x="1411135" y="3663622"/>
                <a:ext cx="135000" cy="244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91DB8E0-808D-EA37-D55A-27BBB1EEB7E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405015" y="3657502"/>
                  <a:ext cx="147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F517D22-9381-E0C3-FC73-50FBBC90EE70}"/>
                    </a:ext>
                  </a:extLst>
                </p14:cNvPr>
                <p14:cNvContentPartPr/>
                <p14:nvPr/>
              </p14:nvContentPartPr>
              <p14:xfrm>
                <a:off x="1117015" y="3626182"/>
                <a:ext cx="66960" cy="1465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F517D22-9381-E0C3-FC73-50FBBC90EE7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10895" y="3620062"/>
                  <a:ext cx="79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19B1DBA-E85C-71C0-5EEF-41933E583B1A}"/>
                    </a:ext>
                  </a:extLst>
                </p14:cNvPr>
                <p14:cNvContentPartPr/>
                <p14:nvPr/>
              </p14:nvContentPartPr>
              <p14:xfrm>
                <a:off x="1256335" y="3623662"/>
                <a:ext cx="66240" cy="1062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19B1DBA-E85C-71C0-5EEF-41933E583B1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250215" y="3617542"/>
                  <a:ext cx="78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2FA55C0-DA54-CA59-7015-D4D503418BB6}"/>
                    </a:ext>
                  </a:extLst>
                </p14:cNvPr>
                <p14:cNvContentPartPr/>
                <p14:nvPr/>
              </p14:nvContentPartPr>
              <p14:xfrm>
                <a:off x="1193695" y="3584062"/>
                <a:ext cx="160560" cy="1843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2FA55C0-DA54-CA59-7015-D4D503418BB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87575" y="3577942"/>
                  <a:ext cx="172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557F2CB-4699-BFB5-636B-4A400C446BEF}"/>
                    </a:ext>
                  </a:extLst>
                </p14:cNvPr>
                <p14:cNvContentPartPr/>
                <p14:nvPr/>
              </p14:nvContentPartPr>
              <p14:xfrm>
                <a:off x="2377015" y="3662542"/>
                <a:ext cx="66960" cy="637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557F2CB-4699-BFB5-636B-4A400C446BE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370895" y="3656422"/>
                  <a:ext cx="79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5DB9E5A-70D2-4540-3A1D-DF1541FF4D2A}"/>
                    </a:ext>
                  </a:extLst>
                </p14:cNvPr>
                <p14:cNvContentPartPr/>
                <p14:nvPr/>
              </p14:nvContentPartPr>
              <p14:xfrm>
                <a:off x="1580695" y="3594502"/>
                <a:ext cx="994680" cy="569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5DB9E5A-70D2-4540-3A1D-DF1541FF4D2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574575" y="3588382"/>
                  <a:ext cx="100692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640C026-9274-3C64-6FC5-21DF4C1488F6}"/>
                    </a:ext>
                  </a:extLst>
                </p14:cNvPr>
                <p14:cNvContentPartPr/>
                <p14:nvPr/>
              </p14:nvContentPartPr>
              <p14:xfrm>
                <a:off x="2909815" y="3751102"/>
                <a:ext cx="273960" cy="763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640C026-9274-3C64-6FC5-21DF4C1488F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903695" y="3744982"/>
                  <a:ext cx="286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9332578-0D08-BE29-7668-37F76F3F79F9}"/>
                    </a:ext>
                  </a:extLst>
                </p14:cNvPr>
                <p14:cNvContentPartPr/>
                <p14:nvPr/>
              </p14:nvContentPartPr>
              <p14:xfrm>
                <a:off x="2897215" y="3823822"/>
                <a:ext cx="6480" cy="352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9332578-0D08-BE29-7668-37F76F3F79F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891095" y="3817702"/>
                  <a:ext cx="18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DBA22EA-69F7-2051-9694-11FC6C9D81F5}"/>
                    </a:ext>
                  </a:extLst>
                </p14:cNvPr>
                <p14:cNvContentPartPr/>
                <p14:nvPr/>
              </p14:nvContentPartPr>
              <p14:xfrm>
                <a:off x="2787415" y="3760462"/>
                <a:ext cx="190440" cy="2120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DBA22EA-69F7-2051-9694-11FC6C9D81F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781295" y="3754342"/>
                  <a:ext cx="202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FFF13B5-D911-6025-8307-FD6AC65E8B3E}"/>
                    </a:ext>
                  </a:extLst>
                </p14:cNvPr>
                <p14:cNvContentPartPr/>
                <p14:nvPr/>
              </p14:nvContentPartPr>
              <p14:xfrm>
                <a:off x="3283855" y="3686302"/>
                <a:ext cx="157320" cy="1324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FFF13B5-D911-6025-8307-FD6AC65E8B3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277735" y="3680182"/>
                  <a:ext cx="169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C888B2D-48FF-7AF8-FAC0-FFEAF7DB8084}"/>
                    </a:ext>
                  </a:extLst>
                </p14:cNvPr>
                <p14:cNvContentPartPr/>
                <p14:nvPr/>
              </p14:nvContentPartPr>
              <p14:xfrm>
                <a:off x="3524335" y="3618622"/>
                <a:ext cx="392040" cy="1706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C888B2D-48FF-7AF8-FAC0-FFEAF7DB808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518215" y="3612502"/>
                  <a:ext cx="404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37AE24F-EEAF-70A5-064F-AC987A53CB30}"/>
                    </a:ext>
                  </a:extLst>
                </p14:cNvPr>
                <p14:cNvContentPartPr/>
                <p14:nvPr/>
              </p14:nvContentPartPr>
              <p14:xfrm>
                <a:off x="4003855" y="3432502"/>
                <a:ext cx="311040" cy="2250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37AE24F-EEAF-70A5-064F-AC987A53CB3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997735" y="3426382"/>
                  <a:ext cx="3232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92EFEC1B-7141-E783-C397-F9C2768F8D82}"/>
                    </a:ext>
                  </a:extLst>
                </p14:cNvPr>
                <p14:cNvContentPartPr/>
                <p14:nvPr/>
              </p14:nvContentPartPr>
              <p14:xfrm>
                <a:off x="4472215" y="3391102"/>
                <a:ext cx="108720" cy="2235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92EFEC1B-7141-E783-C397-F9C2768F8D8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466095" y="3384982"/>
                  <a:ext cx="120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7090B7F-90E1-08BD-1077-F8A5E9474911}"/>
                    </a:ext>
                  </a:extLst>
                </p14:cNvPr>
                <p14:cNvContentPartPr/>
                <p14:nvPr/>
              </p14:nvContentPartPr>
              <p14:xfrm>
                <a:off x="4499215" y="3459142"/>
                <a:ext cx="294480" cy="781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7090B7F-90E1-08BD-1077-F8A5E947491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493095" y="3453022"/>
                  <a:ext cx="306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F14D7D9-394C-C3AC-1057-13A66F4E349E}"/>
                    </a:ext>
                  </a:extLst>
                </p14:cNvPr>
                <p14:cNvContentPartPr/>
                <p14:nvPr/>
              </p14:nvContentPartPr>
              <p14:xfrm>
                <a:off x="4782535" y="3398302"/>
                <a:ext cx="157680" cy="1360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F14D7D9-394C-C3AC-1057-13A66F4E349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776415" y="3392182"/>
                  <a:ext cx="169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EE6FC64-68C3-8021-F4FD-B65B868395DE}"/>
                    </a:ext>
                  </a:extLst>
                </p14:cNvPr>
                <p14:cNvContentPartPr/>
                <p14:nvPr/>
              </p14:nvContentPartPr>
              <p14:xfrm>
                <a:off x="4984135" y="3365902"/>
                <a:ext cx="69840" cy="1695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EE6FC64-68C3-8021-F4FD-B65B868395D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78015" y="3359782"/>
                  <a:ext cx="82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CB23C33-605D-D386-36A5-B548314DD231}"/>
                    </a:ext>
                  </a:extLst>
                </p14:cNvPr>
                <p14:cNvContentPartPr/>
                <p14:nvPr/>
              </p14:nvContentPartPr>
              <p14:xfrm>
                <a:off x="5073415" y="3291382"/>
                <a:ext cx="243360" cy="1713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CB23C33-605D-D386-36A5-B548314DD23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067295" y="3285262"/>
                  <a:ext cx="255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FB524C0-6DF4-06F7-5D9A-4DBC38F63543}"/>
                    </a:ext>
                  </a:extLst>
                </p14:cNvPr>
                <p14:cNvContentPartPr/>
                <p14:nvPr/>
              </p14:nvContentPartPr>
              <p14:xfrm>
                <a:off x="5333695" y="3228022"/>
                <a:ext cx="106560" cy="1843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FB524C0-6DF4-06F7-5D9A-4DBC38F6354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327575" y="3221902"/>
                  <a:ext cx="118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EAA66BB-5082-B5AC-9D7B-C869B0FBEA43}"/>
                    </a:ext>
                  </a:extLst>
                </p14:cNvPr>
                <p14:cNvContentPartPr/>
                <p14:nvPr/>
              </p14:nvContentPartPr>
              <p14:xfrm>
                <a:off x="5413615" y="3225862"/>
                <a:ext cx="318960" cy="1868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EAA66BB-5082-B5AC-9D7B-C869B0FBEA4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407495" y="3219742"/>
                  <a:ext cx="331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BB1FF7C-E280-3F0C-5702-76C1EBC67339}"/>
                    </a:ext>
                  </a:extLst>
                </p14:cNvPr>
                <p14:cNvContentPartPr/>
                <p14:nvPr/>
              </p14:nvContentPartPr>
              <p14:xfrm>
                <a:off x="5837695" y="3273382"/>
                <a:ext cx="65520" cy="226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BB1FF7C-E280-3F0C-5702-76C1EBC6733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831575" y="3267262"/>
                  <a:ext cx="77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0DE9EF1-BA6F-8E5D-4609-6EDA47347E46}"/>
                    </a:ext>
                  </a:extLst>
                </p14:cNvPr>
                <p14:cNvContentPartPr/>
                <p14:nvPr/>
              </p14:nvContentPartPr>
              <p14:xfrm>
                <a:off x="4877215" y="3598462"/>
                <a:ext cx="133200" cy="1900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0DE9EF1-BA6F-8E5D-4609-6EDA47347E4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871095" y="3592342"/>
                  <a:ext cx="145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37D87978-A2C0-A805-1BC1-DF6BDE801C54}"/>
                    </a:ext>
                  </a:extLst>
                </p14:cNvPr>
                <p14:cNvContentPartPr/>
                <p14:nvPr/>
              </p14:nvContentPartPr>
              <p14:xfrm>
                <a:off x="4986655" y="3615022"/>
                <a:ext cx="479880" cy="1659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37D87978-A2C0-A805-1BC1-DF6BDE801C5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980535" y="3608902"/>
                  <a:ext cx="492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F3719E0-02FD-A794-3D6B-A95A371D3362}"/>
                    </a:ext>
                  </a:extLst>
                </p14:cNvPr>
                <p14:cNvContentPartPr/>
                <p14:nvPr/>
              </p14:nvContentPartPr>
              <p14:xfrm>
                <a:off x="4153615" y="4149982"/>
                <a:ext cx="56520" cy="3038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F3719E0-02FD-A794-3D6B-A95A371D336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147495" y="4143862"/>
                  <a:ext cx="68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67469A7-CAA3-6739-3E76-9229FDFC0559}"/>
                    </a:ext>
                  </a:extLst>
                </p14:cNvPr>
                <p14:cNvContentPartPr/>
                <p14:nvPr/>
              </p14:nvContentPartPr>
              <p14:xfrm>
                <a:off x="2662135" y="4484422"/>
                <a:ext cx="1686240" cy="2790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67469A7-CAA3-6739-3E76-9229FDFC055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656015" y="4478302"/>
                  <a:ext cx="16984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F5EBA0C-240B-5725-E49C-E5BDBB8613E1}"/>
                    </a:ext>
                  </a:extLst>
                </p14:cNvPr>
                <p14:cNvContentPartPr/>
                <p14:nvPr/>
              </p14:nvContentPartPr>
              <p14:xfrm>
                <a:off x="977695" y="3549142"/>
                <a:ext cx="38520" cy="6908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F5EBA0C-240B-5725-E49C-E5BDBB8613E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1575" y="3543022"/>
                  <a:ext cx="50760" cy="70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6428EEE6-F82A-58F9-E65D-E82E5E30728B}"/>
              </a:ext>
            </a:extLst>
          </p:cNvPr>
          <p:cNvGrpSpPr/>
          <p:nvPr/>
        </p:nvGrpSpPr>
        <p:grpSpPr>
          <a:xfrm>
            <a:off x="312055" y="3108502"/>
            <a:ext cx="895680" cy="752760"/>
            <a:chOff x="312055" y="3108502"/>
            <a:chExt cx="895680" cy="75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9C76305-AEB3-5526-1562-19A4DB7B8C3E}"/>
                    </a:ext>
                  </a:extLst>
                </p14:cNvPr>
                <p14:cNvContentPartPr/>
                <p14:nvPr/>
              </p14:nvContentPartPr>
              <p14:xfrm>
                <a:off x="551815" y="3503062"/>
                <a:ext cx="106920" cy="2109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9C76305-AEB3-5526-1562-19A4DB7B8C3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45695" y="3496942"/>
                  <a:ext cx="119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DC87D69-4AC9-BCD3-4B65-1BC3D28BA997}"/>
                    </a:ext>
                  </a:extLst>
                </p14:cNvPr>
                <p14:cNvContentPartPr/>
                <p14:nvPr/>
              </p14:nvContentPartPr>
              <p14:xfrm>
                <a:off x="685015" y="3550942"/>
                <a:ext cx="148320" cy="79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DC87D69-4AC9-BCD3-4B65-1BC3D28BA99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78895" y="3544822"/>
                  <a:ext cx="160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6ED9B76-7919-0D7D-E452-176A0A4F5D32}"/>
                    </a:ext>
                  </a:extLst>
                </p14:cNvPr>
                <p14:cNvContentPartPr/>
                <p14:nvPr/>
              </p14:nvContentPartPr>
              <p14:xfrm>
                <a:off x="768175" y="3482182"/>
                <a:ext cx="3960" cy="5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6ED9B76-7919-0D7D-E452-176A0A4F5D3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62055" y="3476062"/>
                  <a:ext cx="162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1DCBA19-0BAD-A245-4EA4-2387810B8265}"/>
                    </a:ext>
                  </a:extLst>
                </p14:cNvPr>
                <p14:cNvContentPartPr/>
                <p14:nvPr/>
              </p14:nvContentPartPr>
              <p14:xfrm>
                <a:off x="852415" y="3473542"/>
                <a:ext cx="80640" cy="105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1DCBA19-0BAD-A245-4EA4-2387810B826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46295" y="3467422"/>
                  <a:ext cx="92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5172FF7-DDF4-9AF2-E159-EB7287DBE285}"/>
                    </a:ext>
                  </a:extLst>
                </p14:cNvPr>
                <p14:cNvContentPartPr/>
                <p14:nvPr/>
              </p14:nvContentPartPr>
              <p14:xfrm>
                <a:off x="544615" y="3591262"/>
                <a:ext cx="82440" cy="72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5172FF7-DDF4-9AF2-E159-EB7287DBE28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38495" y="3585142"/>
                  <a:ext cx="94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F971D9E-7024-62AE-FB15-10431255CF3D}"/>
                    </a:ext>
                  </a:extLst>
                </p14:cNvPr>
                <p14:cNvContentPartPr/>
                <p14:nvPr/>
              </p14:nvContentPartPr>
              <p14:xfrm>
                <a:off x="954655" y="3368782"/>
                <a:ext cx="194400" cy="129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F971D9E-7024-62AE-FB15-10431255CF3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48535" y="3362662"/>
                  <a:ext cx="206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849EA49-AFE8-8913-2DFD-40EEB7A0F3A3}"/>
                    </a:ext>
                  </a:extLst>
                </p14:cNvPr>
                <p14:cNvContentPartPr/>
                <p14:nvPr/>
              </p14:nvContentPartPr>
              <p14:xfrm>
                <a:off x="575935" y="3399022"/>
                <a:ext cx="631800" cy="462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849EA49-AFE8-8913-2DFD-40EEB7A0F3A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69815" y="3392902"/>
                  <a:ext cx="6440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80CE239-B2C4-D720-AE29-A56A505BDEAA}"/>
                    </a:ext>
                  </a:extLst>
                </p14:cNvPr>
                <p14:cNvContentPartPr/>
                <p14:nvPr/>
              </p14:nvContentPartPr>
              <p14:xfrm>
                <a:off x="312055" y="3108502"/>
                <a:ext cx="123120" cy="491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80CE239-B2C4-D720-AE29-A56A505BDEA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05935" y="3102382"/>
                  <a:ext cx="1353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D2286D5-D6D4-7E7B-86C5-783E7D04D60D}"/>
                    </a:ext>
                  </a:extLst>
                </p14:cNvPr>
                <p14:cNvContentPartPr/>
                <p14:nvPr/>
              </p14:nvContentPartPr>
              <p14:xfrm>
                <a:off x="437695" y="3419182"/>
                <a:ext cx="50760" cy="157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D2286D5-D6D4-7E7B-86C5-783E7D04D60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31575" y="3413062"/>
                  <a:ext cx="630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6B694110-F20C-1F23-CCF8-D3E0155F5267}"/>
              </a:ext>
            </a:extLst>
          </p:cNvPr>
          <p:cNvGrpSpPr/>
          <p:nvPr/>
        </p:nvGrpSpPr>
        <p:grpSpPr>
          <a:xfrm>
            <a:off x="149695" y="2236582"/>
            <a:ext cx="1150560" cy="727200"/>
            <a:chOff x="149695" y="2236582"/>
            <a:chExt cx="1150560" cy="72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455D966-07DE-C45C-6037-654EC059C0F6}"/>
                    </a:ext>
                  </a:extLst>
                </p14:cNvPr>
                <p14:cNvContentPartPr/>
                <p14:nvPr/>
              </p14:nvContentPartPr>
              <p14:xfrm>
                <a:off x="149695" y="2761462"/>
                <a:ext cx="73800" cy="2023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455D966-07DE-C45C-6037-654EC059C0F6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43575" y="2755342"/>
                  <a:ext cx="86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6288965-1535-34DD-928A-097218AF82A2}"/>
                    </a:ext>
                  </a:extLst>
                </p14:cNvPr>
                <p14:cNvContentPartPr/>
                <p14:nvPr/>
              </p14:nvContentPartPr>
              <p14:xfrm>
                <a:off x="230335" y="2707822"/>
                <a:ext cx="56880" cy="195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6288965-1535-34DD-928A-097218AF82A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24215" y="2701702"/>
                  <a:ext cx="69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07B8E74-3782-BE16-2D0F-3492B09F1608}"/>
                    </a:ext>
                  </a:extLst>
                </p14:cNvPr>
                <p14:cNvContentPartPr/>
                <p14:nvPr/>
              </p14:nvContentPartPr>
              <p14:xfrm>
                <a:off x="306295" y="2730502"/>
                <a:ext cx="77760" cy="109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07B8E74-3782-BE16-2D0F-3492B09F160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00175" y="2724382"/>
                  <a:ext cx="90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3DD5CF8-36A3-A9D1-1132-5F72CAAAE74B}"/>
                    </a:ext>
                  </a:extLst>
                </p14:cNvPr>
                <p14:cNvContentPartPr/>
                <p14:nvPr/>
              </p14:nvContentPartPr>
              <p14:xfrm>
                <a:off x="412135" y="2500822"/>
                <a:ext cx="95040" cy="258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3DD5CF8-36A3-A9D1-1132-5F72CAAAE74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06015" y="2494702"/>
                  <a:ext cx="107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DB78F6E-C9E9-849B-CC31-5BE5A4219B7F}"/>
                    </a:ext>
                  </a:extLst>
                </p14:cNvPr>
                <p14:cNvContentPartPr/>
                <p14:nvPr/>
              </p14:nvContentPartPr>
              <p14:xfrm>
                <a:off x="551815" y="2557702"/>
                <a:ext cx="69480" cy="102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DB78F6E-C9E9-849B-CC31-5BE5A4219B7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45695" y="2551582"/>
                  <a:ext cx="81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5CE2289-BD6A-64E2-CF23-C4CA7243C9C1}"/>
                    </a:ext>
                  </a:extLst>
                </p14:cNvPr>
                <p14:cNvContentPartPr/>
                <p14:nvPr/>
              </p14:nvContentPartPr>
              <p14:xfrm>
                <a:off x="681775" y="2477422"/>
                <a:ext cx="141120" cy="88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5CE2289-BD6A-64E2-CF23-C4CA7243C9C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75655" y="2471302"/>
                  <a:ext cx="153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ECB99C6-DBF4-825F-63AB-F0B041C67457}"/>
                    </a:ext>
                  </a:extLst>
                </p14:cNvPr>
                <p14:cNvContentPartPr/>
                <p14:nvPr/>
              </p14:nvContentPartPr>
              <p14:xfrm>
                <a:off x="825775" y="2364022"/>
                <a:ext cx="60840" cy="1504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ECB99C6-DBF4-825F-63AB-F0B041C6745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19655" y="2357902"/>
                  <a:ext cx="73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9BFF149-181E-8BEB-5C13-064021E51CE4}"/>
                    </a:ext>
                  </a:extLst>
                </p14:cNvPr>
                <p14:cNvContentPartPr/>
                <p14:nvPr/>
              </p14:nvContentPartPr>
              <p14:xfrm>
                <a:off x="911095" y="2406502"/>
                <a:ext cx="157680" cy="57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9BFF149-181E-8BEB-5C13-064021E51CE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04975" y="2400382"/>
                  <a:ext cx="169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2332150-0D64-90C1-95FB-6B57CCA24B40}"/>
                    </a:ext>
                  </a:extLst>
                </p14:cNvPr>
                <p14:cNvContentPartPr/>
                <p14:nvPr/>
              </p14:nvContentPartPr>
              <p14:xfrm>
                <a:off x="1067335" y="2266102"/>
                <a:ext cx="232920" cy="1540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2332150-0D64-90C1-95FB-6B57CCA24B4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61215" y="2259982"/>
                  <a:ext cx="245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F366EB3-56F2-5E33-5AB6-84CB490AC7A6}"/>
                    </a:ext>
                  </a:extLst>
                </p14:cNvPr>
                <p14:cNvContentPartPr/>
                <p14:nvPr/>
              </p14:nvContentPartPr>
              <p14:xfrm>
                <a:off x="1036375" y="2236582"/>
                <a:ext cx="1800" cy="136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F366EB3-56F2-5E33-5AB6-84CB490AC7A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30255" y="2230462"/>
                  <a:ext cx="1404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9E262C1E-63A1-54BE-50F0-B73F767399B7}"/>
                  </a:ext>
                </a:extLst>
              </p14:cNvPr>
              <p14:cNvContentPartPr/>
              <p14:nvPr/>
            </p14:nvContentPartPr>
            <p14:xfrm>
              <a:off x="2720455" y="4461742"/>
              <a:ext cx="1579320" cy="34128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9E262C1E-63A1-54BE-50F0-B73F767399B7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2714335" y="4455622"/>
                <a:ext cx="159156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D11D23E0-27C4-FAE0-4CA2-CDC44C2F09B8}"/>
                  </a:ext>
                </a:extLst>
              </p14:cNvPr>
              <p14:cNvContentPartPr/>
              <p14:nvPr/>
            </p14:nvContentPartPr>
            <p14:xfrm>
              <a:off x="1737655" y="3594862"/>
              <a:ext cx="774360" cy="45900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D11D23E0-27C4-FAE0-4CA2-CDC44C2F09B8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1731535" y="3588742"/>
                <a:ext cx="786600" cy="47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9FB7016D-FAD8-7819-56B1-8DCAF2C42357}"/>
                  </a:ext>
                </a:extLst>
              </p14:cNvPr>
              <p14:cNvContentPartPr/>
              <p14:nvPr/>
            </p14:nvContentPartPr>
            <p14:xfrm>
              <a:off x="2386735" y="1308142"/>
              <a:ext cx="3565440" cy="8964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9FB7016D-FAD8-7819-56B1-8DCAF2C42357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380615" y="1302022"/>
                <a:ext cx="35776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7BA3CB46-63A9-D9FA-EA05-128FD572863D}"/>
                  </a:ext>
                </a:extLst>
              </p14:cNvPr>
              <p14:cNvContentPartPr/>
              <p14:nvPr/>
            </p14:nvContentPartPr>
            <p14:xfrm>
              <a:off x="8609695" y="1161622"/>
              <a:ext cx="372240" cy="58068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7BA3CB46-63A9-D9FA-EA05-128FD572863D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8603575" y="1155502"/>
                <a:ext cx="38448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60D325F1-1FC7-D138-6557-9B99E0785033}"/>
                  </a:ext>
                </a:extLst>
              </p14:cNvPr>
              <p14:cNvContentPartPr/>
              <p14:nvPr/>
            </p14:nvContentPartPr>
            <p14:xfrm>
              <a:off x="6897895" y="1728262"/>
              <a:ext cx="1364400" cy="13788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60D325F1-1FC7-D138-6557-9B99E0785033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6891775" y="1722142"/>
                <a:ext cx="13766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A2A6BE21-3091-84B8-AF75-6D8282926B2C}"/>
                  </a:ext>
                </a:extLst>
              </p14:cNvPr>
              <p14:cNvContentPartPr/>
              <p14:nvPr/>
            </p14:nvContentPartPr>
            <p14:xfrm>
              <a:off x="9724615" y="1175302"/>
              <a:ext cx="1621800" cy="4248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A2A6BE21-3091-84B8-AF75-6D8282926B2C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9718495" y="1169182"/>
                <a:ext cx="163404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AE14B1B2-1A2D-E638-DF9F-261643931B46}"/>
                  </a:ext>
                </a:extLst>
              </p14:cNvPr>
              <p14:cNvContentPartPr/>
              <p14:nvPr/>
            </p14:nvContentPartPr>
            <p14:xfrm>
              <a:off x="6613855" y="2668942"/>
              <a:ext cx="2147760" cy="132336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AE14B1B2-1A2D-E638-DF9F-261643931B46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6607735" y="2662822"/>
                <a:ext cx="2160000" cy="13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E5A00867-B193-17C0-AF67-08697A4083B7}"/>
                  </a:ext>
                </a:extLst>
              </p14:cNvPr>
              <p14:cNvContentPartPr/>
              <p14:nvPr/>
            </p14:nvContentPartPr>
            <p14:xfrm>
              <a:off x="9708055" y="3461302"/>
              <a:ext cx="27000" cy="21348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E5A00867-B193-17C0-AF67-08697A4083B7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9701935" y="3455182"/>
                <a:ext cx="392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D354677F-7DED-1EAB-4EC1-023DCDBBC144}"/>
                  </a:ext>
                </a:extLst>
              </p14:cNvPr>
              <p14:cNvContentPartPr/>
              <p14:nvPr/>
            </p14:nvContentPartPr>
            <p14:xfrm>
              <a:off x="6650935" y="2644822"/>
              <a:ext cx="2073240" cy="138168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D354677F-7DED-1EAB-4EC1-023DCDBBC144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6644815" y="2638702"/>
                <a:ext cx="2085480" cy="13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6432EFEB-929F-A7ED-2C6C-35DCBC246452}"/>
                  </a:ext>
                </a:extLst>
              </p14:cNvPr>
              <p14:cNvContentPartPr/>
              <p14:nvPr/>
            </p14:nvContentPartPr>
            <p14:xfrm>
              <a:off x="6611335" y="3190582"/>
              <a:ext cx="675000" cy="83196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6432EFEB-929F-A7ED-2C6C-35DCBC246452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6605215" y="3184462"/>
                <a:ext cx="687240" cy="8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C5EE0D63-FFF4-E764-810A-468755F95D2F}"/>
                  </a:ext>
                </a:extLst>
              </p14:cNvPr>
              <p14:cNvContentPartPr/>
              <p14:nvPr/>
            </p14:nvContentPartPr>
            <p14:xfrm>
              <a:off x="2933935" y="1070542"/>
              <a:ext cx="199440" cy="6984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C5EE0D63-FFF4-E764-810A-468755F95D2F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2927815" y="1064422"/>
                <a:ext cx="2116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C9A1AFF6-96E1-AB4D-F621-BD601A757819}"/>
                  </a:ext>
                </a:extLst>
              </p14:cNvPr>
              <p14:cNvContentPartPr/>
              <p14:nvPr/>
            </p14:nvContentPartPr>
            <p14:xfrm>
              <a:off x="4995655" y="931222"/>
              <a:ext cx="174600" cy="3636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C9A1AFF6-96E1-AB4D-F621-BD601A757819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4989535" y="925102"/>
                <a:ext cx="18684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2" name="Gruppieren 381">
            <a:extLst>
              <a:ext uri="{FF2B5EF4-FFF2-40B4-BE49-F238E27FC236}">
                <a16:creationId xmlns:a16="http://schemas.microsoft.com/office/drawing/2014/main" id="{6C2D5ACA-C827-1962-254A-630BED13B220}"/>
              </a:ext>
            </a:extLst>
          </p:cNvPr>
          <p:cNvGrpSpPr/>
          <p:nvPr/>
        </p:nvGrpSpPr>
        <p:grpSpPr>
          <a:xfrm>
            <a:off x="475135" y="5118382"/>
            <a:ext cx="2607840" cy="448560"/>
            <a:chOff x="475135" y="5118382"/>
            <a:chExt cx="260784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CD0BE177-1A65-295F-1EA0-05DEAC54B52E}"/>
                    </a:ext>
                  </a:extLst>
                </p14:cNvPr>
                <p14:cNvContentPartPr/>
                <p14:nvPr/>
              </p14:nvContentPartPr>
              <p14:xfrm>
                <a:off x="476575" y="5322502"/>
                <a:ext cx="37080" cy="1728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CD0BE177-1A65-295F-1EA0-05DEAC54B52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70455" y="5316382"/>
                  <a:ext cx="49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0AA4045-7DBD-9F7A-74C0-009B4F71AD00}"/>
                    </a:ext>
                  </a:extLst>
                </p14:cNvPr>
                <p14:cNvContentPartPr/>
                <p14:nvPr/>
              </p14:nvContentPartPr>
              <p14:xfrm>
                <a:off x="475135" y="5240062"/>
                <a:ext cx="9000" cy="162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0AA4045-7DBD-9F7A-74C0-009B4F71AD0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69015" y="5233942"/>
                  <a:ext cx="21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EC48EF6E-C3E7-0158-DA3D-D424D5CA0580}"/>
                    </a:ext>
                  </a:extLst>
                </p14:cNvPr>
                <p14:cNvContentPartPr/>
                <p14:nvPr/>
              </p14:nvContentPartPr>
              <p14:xfrm>
                <a:off x="562975" y="5433742"/>
                <a:ext cx="70560" cy="1332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EC48EF6E-C3E7-0158-DA3D-D424D5CA058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56855" y="5427622"/>
                  <a:ext cx="82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4249E284-A663-4BD7-C536-4415DB0FB3AB}"/>
                    </a:ext>
                  </a:extLst>
                </p14:cNvPr>
                <p14:cNvContentPartPr/>
                <p14:nvPr/>
              </p14:nvContentPartPr>
              <p14:xfrm>
                <a:off x="632455" y="5161582"/>
                <a:ext cx="79200" cy="1699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4249E284-A663-4BD7-C536-4415DB0FB3A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26335" y="5155462"/>
                  <a:ext cx="91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833DFF4-DF6C-300A-DBE5-389C492AA233}"/>
                    </a:ext>
                  </a:extLst>
                </p14:cNvPr>
                <p14:cNvContentPartPr/>
                <p14:nvPr/>
              </p14:nvContentPartPr>
              <p14:xfrm>
                <a:off x="884815" y="5341222"/>
                <a:ext cx="118080" cy="241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833DFF4-DF6C-300A-DBE5-389C492AA23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78695" y="5335102"/>
                  <a:ext cx="130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D339933-B54A-8818-6D82-00DB3E751B70}"/>
                    </a:ext>
                  </a:extLst>
                </p14:cNvPr>
                <p14:cNvContentPartPr/>
                <p14:nvPr/>
              </p14:nvContentPartPr>
              <p14:xfrm>
                <a:off x="898135" y="5389822"/>
                <a:ext cx="146880" cy="446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D339933-B54A-8818-6D82-00DB3E751B7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92015" y="5383702"/>
                  <a:ext cx="159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94FB037-C3C8-BBB1-AE91-91B0B2B9E096}"/>
                    </a:ext>
                  </a:extLst>
                </p14:cNvPr>
                <p14:cNvContentPartPr/>
                <p14:nvPr/>
              </p14:nvContentPartPr>
              <p14:xfrm>
                <a:off x="1186495" y="5245102"/>
                <a:ext cx="133560" cy="1825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94FB037-C3C8-BBB1-AE91-91B0B2B9E09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80375" y="5238982"/>
                  <a:ext cx="145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A744DC18-17D3-6AB3-662F-7A63F3EE1763}"/>
                    </a:ext>
                  </a:extLst>
                </p14:cNvPr>
                <p14:cNvContentPartPr/>
                <p14:nvPr/>
              </p14:nvContentPartPr>
              <p14:xfrm>
                <a:off x="1400335" y="5270662"/>
                <a:ext cx="55440" cy="1526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A744DC18-17D3-6AB3-662F-7A63F3EE176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394215" y="5264542"/>
                  <a:ext cx="67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B632D4E-DE18-F5C7-4317-2278876502B8}"/>
                    </a:ext>
                  </a:extLst>
                </p14:cNvPr>
                <p14:cNvContentPartPr/>
                <p14:nvPr/>
              </p14:nvContentPartPr>
              <p14:xfrm>
                <a:off x="1364695" y="5167702"/>
                <a:ext cx="33840" cy="874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B632D4E-DE18-F5C7-4317-2278876502B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358575" y="5161582"/>
                  <a:ext cx="46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AD00E67-9F27-A8EB-067A-7A25A3490475}"/>
                    </a:ext>
                  </a:extLst>
                </p14:cNvPr>
                <p14:cNvContentPartPr/>
                <p14:nvPr/>
              </p14:nvContentPartPr>
              <p14:xfrm>
                <a:off x="1508695" y="5357782"/>
                <a:ext cx="69480" cy="651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AD00E67-9F27-A8EB-067A-7A25A349047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502575" y="5351662"/>
                  <a:ext cx="81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2BD389D4-EF7F-A7F3-3354-4E6249C19438}"/>
                    </a:ext>
                  </a:extLst>
                </p14:cNvPr>
                <p14:cNvContentPartPr/>
                <p14:nvPr/>
              </p14:nvContentPartPr>
              <p14:xfrm>
                <a:off x="1810375" y="5254102"/>
                <a:ext cx="16200" cy="1260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2BD389D4-EF7F-A7F3-3354-4E6249C1943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804255" y="5247982"/>
                  <a:ext cx="28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B24B65C-DC0A-E8DF-3B67-7CC85407DD1B}"/>
                    </a:ext>
                  </a:extLst>
                </p14:cNvPr>
                <p14:cNvContentPartPr/>
                <p14:nvPr/>
              </p14:nvContentPartPr>
              <p14:xfrm>
                <a:off x="1748815" y="5307742"/>
                <a:ext cx="111960" cy="162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B24B65C-DC0A-E8DF-3B67-7CC85407DD1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742695" y="5301622"/>
                  <a:ext cx="124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4809877-D471-A7EF-31A3-459B302B7283}"/>
                    </a:ext>
                  </a:extLst>
                </p14:cNvPr>
                <p14:cNvContentPartPr/>
                <p14:nvPr/>
              </p14:nvContentPartPr>
              <p14:xfrm>
                <a:off x="2018455" y="5138182"/>
                <a:ext cx="99720" cy="2667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4809877-D471-A7EF-31A3-459B302B7283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012335" y="5132062"/>
                  <a:ext cx="1119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D45EA12-2894-7F25-23C0-59B47B4CA4B6}"/>
                    </a:ext>
                  </a:extLst>
                </p14:cNvPr>
                <p14:cNvContentPartPr/>
                <p14:nvPr/>
              </p14:nvContentPartPr>
              <p14:xfrm>
                <a:off x="2231215" y="5159062"/>
                <a:ext cx="79200" cy="1843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D45EA12-2894-7F25-23C0-59B47B4CA4B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225095" y="5152942"/>
                  <a:ext cx="91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63EA0B8-F2B1-88E3-1E6D-7C39F4E7726A}"/>
                    </a:ext>
                  </a:extLst>
                </p14:cNvPr>
                <p14:cNvContentPartPr/>
                <p14:nvPr/>
              </p14:nvContentPartPr>
              <p14:xfrm>
                <a:off x="2418055" y="5149702"/>
                <a:ext cx="74160" cy="1846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63EA0B8-F2B1-88E3-1E6D-7C39F4E7726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411935" y="5143582"/>
                  <a:ext cx="86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AED3D7F-341E-2E1F-BCF2-63AC7C85859B}"/>
                    </a:ext>
                  </a:extLst>
                </p14:cNvPr>
                <p14:cNvContentPartPr/>
                <p14:nvPr/>
              </p14:nvContentPartPr>
              <p14:xfrm>
                <a:off x="2339215" y="5125222"/>
                <a:ext cx="235440" cy="2278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AED3D7F-341E-2E1F-BCF2-63AC7C85859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333095" y="5119102"/>
                  <a:ext cx="247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B99F5F3-4469-9BDF-1093-9E2F0DD96110}"/>
                    </a:ext>
                  </a:extLst>
                </p14:cNvPr>
                <p14:cNvContentPartPr/>
                <p14:nvPr/>
              </p14:nvContentPartPr>
              <p14:xfrm>
                <a:off x="2747455" y="5215222"/>
                <a:ext cx="103680" cy="180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B99F5F3-4469-9BDF-1093-9E2F0DD96110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741335" y="5209102"/>
                  <a:ext cx="115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35FF85C-B101-8A97-923E-DEBA7E02C5CF}"/>
                    </a:ext>
                  </a:extLst>
                </p14:cNvPr>
                <p14:cNvContentPartPr/>
                <p14:nvPr/>
              </p14:nvContentPartPr>
              <p14:xfrm>
                <a:off x="2981095" y="5118382"/>
                <a:ext cx="101880" cy="1800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35FF85C-B101-8A97-923E-DEBA7E02C5C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974975" y="5112262"/>
                  <a:ext cx="11412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77DA37A1-344F-26D3-86BC-740FFF9A7D01}"/>
                  </a:ext>
                </a:extLst>
              </p14:cNvPr>
              <p14:cNvContentPartPr/>
              <p14:nvPr/>
            </p14:nvContentPartPr>
            <p14:xfrm>
              <a:off x="3372463" y="3497347"/>
              <a:ext cx="2608200" cy="48384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77DA37A1-344F-26D3-86BC-740FFF9A7D01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3366343" y="3491227"/>
                <a:ext cx="262044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F19B92BC-6068-16A5-EA00-D76B09E25E7D}"/>
                  </a:ext>
                </a:extLst>
              </p14:cNvPr>
              <p14:cNvContentPartPr/>
              <p14:nvPr/>
            </p14:nvContentPartPr>
            <p14:xfrm>
              <a:off x="3656503" y="1693027"/>
              <a:ext cx="855720" cy="5508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F19B92BC-6068-16A5-EA00-D76B09E25E7D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3650383" y="1686907"/>
                <a:ext cx="867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4101E68B-5619-FBAE-45B2-2311685B656C}"/>
                  </a:ext>
                </a:extLst>
              </p14:cNvPr>
              <p14:cNvContentPartPr/>
              <p14:nvPr/>
            </p14:nvContentPartPr>
            <p14:xfrm>
              <a:off x="2364103" y="3683827"/>
              <a:ext cx="114840" cy="2700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4101E68B-5619-FBAE-45B2-2311685B656C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2357983" y="3677707"/>
                <a:ext cx="127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64EE8440-EC07-8A46-A654-EEDCF5D530D2}"/>
                  </a:ext>
                </a:extLst>
              </p14:cNvPr>
              <p14:cNvContentPartPr/>
              <p14:nvPr/>
            </p14:nvContentPartPr>
            <p14:xfrm>
              <a:off x="1683343" y="4034107"/>
              <a:ext cx="106560" cy="4680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64EE8440-EC07-8A46-A654-EEDCF5D530D2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1677223" y="4027987"/>
                <a:ext cx="1188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79C0C4B6-CF07-3921-74C9-C07E9B5B49D3}"/>
                  </a:ext>
                </a:extLst>
              </p14:cNvPr>
              <p14:cNvContentPartPr/>
              <p14:nvPr/>
            </p14:nvContentPartPr>
            <p14:xfrm>
              <a:off x="2386783" y="3651787"/>
              <a:ext cx="55080" cy="7524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79C0C4B6-CF07-3921-74C9-C07E9B5B49D3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2380663" y="3645667"/>
                <a:ext cx="6732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2" name="Gruppieren 461">
            <a:extLst>
              <a:ext uri="{FF2B5EF4-FFF2-40B4-BE49-F238E27FC236}">
                <a16:creationId xmlns:a16="http://schemas.microsoft.com/office/drawing/2014/main" id="{3F201C27-53F0-2B16-20AD-27A5C6AE7A96}"/>
              </a:ext>
            </a:extLst>
          </p:cNvPr>
          <p:cNvGrpSpPr/>
          <p:nvPr/>
        </p:nvGrpSpPr>
        <p:grpSpPr>
          <a:xfrm>
            <a:off x="1970263" y="3162547"/>
            <a:ext cx="383400" cy="449280"/>
            <a:chOff x="1970263" y="3162547"/>
            <a:chExt cx="38340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96E4717-AD1C-A379-DAB4-B89747E2DC99}"/>
                    </a:ext>
                  </a:extLst>
                </p14:cNvPr>
                <p14:cNvContentPartPr/>
                <p14:nvPr/>
              </p14:nvContentPartPr>
              <p14:xfrm>
                <a:off x="2281303" y="3411307"/>
                <a:ext cx="47880" cy="1573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96E4717-AD1C-A379-DAB4-B89747E2DC9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275183" y="3405187"/>
                  <a:ext cx="60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E552B3F-CE87-03A1-4B4E-695809880D6C}"/>
                    </a:ext>
                  </a:extLst>
                </p14:cNvPr>
                <p14:cNvContentPartPr/>
                <p14:nvPr/>
              </p14:nvContentPartPr>
              <p14:xfrm>
                <a:off x="2256103" y="3491227"/>
                <a:ext cx="97560" cy="1206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E552B3F-CE87-03A1-4B4E-695809880D6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249983" y="3485107"/>
                  <a:ext cx="109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5E6DEAE-C4CB-A66E-C57D-0648328B7F1D}"/>
                    </a:ext>
                  </a:extLst>
                </p14:cNvPr>
                <p14:cNvContentPartPr/>
                <p14:nvPr/>
              </p14:nvContentPartPr>
              <p14:xfrm>
                <a:off x="2054143" y="3290707"/>
                <a:ext cx="119880" cy="1818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5E6DEAE-C4CB-A66E-C57D-0648328B7F1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048023" y="3284587"/>
                  <a:ext cx="132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BEF3D9B8-B6D6-4B41-0406-1A6ED984260E}"/>
                    </a:ext>
                  </a:extLst>
                </p14:cNvPr>
                <p14:cNvContentPartPr/>
                <p14:nvPr/>
              </p14:nvContentPartPr>
              <p14:xfrm>
                <a:off x="2206783" y="3278827"/>
                <a:ext cx="9720" cy="1112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BEF3D9B8-B6D6-4B41-0406-1A6ED984260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200663" y="3272707"/>
                  <a:ext cx="21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7D5255D4-82F3-2F85-D178-4D091133B31C}"/>
                    </a:ext>
                  </a:extLst>
                </p14:cNvPr>
                <p14:cNvContentPartPr/>
                <p14:nvPr/>
              </p14:nvContentPartPr>
              <p14:xfrm>
                <a:off x="2136943" y="3210427"/>
                <a:ext cx="121680" cy="1036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7D5255D4-82F3-2F85-D178-4D091133B31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130823" y="3204307"/>
                  <a:ext cx="133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E32A2915-52B6-1ECF-2E12-02BB4A0108F6}"/>
                    </a:ext>
                  </a:extLst>
                </p14:cNvPr>
                <p14:cNvContentPartPr/>
                <p14:nvPr/>
              </p14:nvContentPartPr>
              <p14:xfrm>
                <a:off x="1970263" y="3162547"/>
                <a:ext cx="340920" cy="3970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E32A2915-52B6-1ECF-2E12-02BB4A0108F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964143" y="3156427"/>
                  <a:ext cx="353160" cy="40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D6D1A31D-7266-774D-A9C5-961C7C317806}"/>
                  </a:ext>
                </a:extLst>
              </p14:cNvPr>
              <p14:cNvContentPartPr/>
              <p14:nvPr/>
            </p14:nvContentPartPr>
            <p14:xfrm>
              <a:off x="2002663" y="5521627"/>
              <a:ext cx="682560" cy="10692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D6D1A31D-7266-774D-A9C5-961C7C317806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1996543" y="5515507"/>
                <a:ext cx="6948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E21D199A-2DEA-0868-9CB4-CD51DFE49EF8}"/>
                  </a:ext>
                </a:extLst>
              </p14:cNvPr>
              <p14:cNvContentPartPr/>
              <p14:nvPr/>
            </p14:nvContentPartPr>
            <p14:xfrm>
              <a:off x="2713303" y="5426227"/>
              <a:ext cx="572400" cy="19296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E21D199A-2DEA-0868-9CB4-CD51DFE49EF8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2707183" y="5420107"/>
                <a:ext cx="5846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C3146E94-A3E9-6900-462F-455EE87A4E06}"/>
                  </a:ext>
                </a:extLst>
              </p14:cNvPr>
              <p14:cNvContentPartPr/>
              <p14:nvPr/>
            </p14:nvContentPartPr>
            <p14:xfrm>
              <a:off x="2624023" y="5768587"/>
              <a:ext cx="93240" cy="18900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C3146E94-A3E9-6900-462F-455EE87A4E06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2617903" y="5762467"/>
                <a:ext cx="1054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D0CB4ABA-28BD-F0DC-25F3-7AF8C2461B48}"/>
                  </a:ext>
                </a:extLst>
              </p14:cNvPr>
              <p14:cNvContentPartPr/>
              <p14:nvPr/>
            </p14:nvContentPartPr>
            <p14:xfrm>
              <a:off x="2873863" y="5702707"/>
              <a:ext cx="84240" cy="17208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D0CB4ABA-28BD-F0DC-25F3-7AF8C2461B48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2867743" y="5696587"/>
                <a:ext cx="9648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8" name="Gruppieren 467">
            <a:extLst>
              <a:ext uri="{FF2B5EF4-FFF2-40B4-BE49-F238E27FC236}">
                <a16:creationId xmlns:a16="http://schemas.microsoft.com/office/drawing/2014/main" id="{8685A238-3A79-CF5C-BB7F-A05F749252C1}"/>
              </a:ext>
            </a:extLst>
          </p:cNvPr>
          <p:cNvGrpSpPr/>
          <p:nvPr/>
        </p:nvGrpSpPr>
        <p:grpSpPr>
          <a:xfrm>
            <a:off x="3171535" y="3085822"/>
            <a:ext cx="8800560" cy="3439485"/>
            <a:chOff x="3171535" y="3085822"/>
            <a:chExt cx="8800560" cy="343948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C4E7BF2-196D-3031-D34A-9D10BF728CA2}"/>
                    </a:ext>
                  </a:extLst>
                </p14:cNvPr>
                <p14:cNvContentPartPr/>
                <p14:nvPr/>
              </p14:nvContentPartPr>
              <p14:xfrm>
                <a:off x="6645535" y="4273822"/>
                <a:ext cx="61920" cy="1465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C4E7BF2-196D-3031-D34A-9D10BF728CA2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639415" y="4267702"/>
                  <a:ext cx="74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57E8F200-4769-75D8-9704-2756BE4C89FD}"/>
                    </a:ext>
                  </a:extLst>
                </p14:cNvPr>
                <p14:cNvContentPartPr/>
                <p14:nvPr/>
              </p14:nvContentPartPr>
              <p14:xfrm>
                <a:off x="6628255" y="4151422"/>
                <a:ext cx="129960" cy="180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57E8F200-4769-75D8-9704-2756BE4C89FD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622135" y="4145302"/>
                  <a:ext cx="142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5879904-1195-393E-B0E9-DF2B8CE18E21}"/>
                    </a:ext>
                  </a:extLst>
                </p14:cNvPr>
                <p14:cNvContentPartPr/>
                <p14:nvPr/>
              </p14:nvContentPartPr>
              <p14:xfrm>
                <a:off x="6739135" y="4414222"/>
                <a:ext cx="63360" cy="561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5879904-1195-393E-B0E9-DF2B8CE18E2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733015" y="4408102"/>
                  <a:ext cx="75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741BCF16-D978-689C-9E86-9334421B283E}"/>
                    </a:ext>
                  </a:extLst>
                </p14:cNvPr>
                <p14:cNvContentPartPr/>
                <p14:nvPr/>
              </p14:nvContentPartPr>
              <p14:xfrm>
                <a:off x="6812935" y="4218022"/>
                <a:ext cx="89640" cy="1252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741BCF16-D978-689C-9E86-9334421B283E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806815" y="4211902"/>
                  <a:ext cx="101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18C6DB9-2B74-E5F6-A4CE-CECFB6C60018}"/>
                    </a:ext>
                  </a:extLst>
                </p14:cNvPr>
                <p14:cNvContentPartPr/>
                <p14:nvPr/>
              </p14:nvContentPartPr>
              <p14:xfrm>
                <a:off x="6986455" y="4094542"/>
                <a:ext cx="158760" cy="1692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18C6DB9-2B74-E5F6-A4CE-CECFB6C6001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980335" y="4088422"/>
                  <a:ext cx="171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3B2567A-2C7F-3574-6540-702F06A80C91}"/>
                    </a:ext>
                  </a:extLst>
                </p14:cNvPr>
                <p14:cNvContentPartPr/>
                <p14:nvPr/>
              </p14:nvContentPartPr>
              <p14:xfrm>
                <a:off x="6800335" y="4493422"/>
                <a:ext cx="78840" cy="2415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3B2567A-2C7F-3574-6540-702F06A80C9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794215" y="4487302"/>
                  <a:ext cx="91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A50E285-0815-720C-0721-3FB188B58A85}"/>
                    </a:ext>
                  </a:extLst>
                </p14:cNvPr>
                <p14:cNvContentPartPr/>
                <p14:nvPr/>
              </p14:nvContentPartPr>
              <p14:xfrm>
                <a:off x="6871255" y="4486222"/>
                <a:ext cx="322560" cy="1972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A50E285-0815-720C-0721-3FB188B58A8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865135" y="4480102"/>
                  <a:ext cx="334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355E916-32C5-BE44-3C67-1814A87BFDC5}"/>
                    </a:ext>
                  </a:extLst>
                </p14:cNvPr>
                <p14:cNvContentPartPr/>
                <p14:nvPr/>
              </p14:nvContentPartPr>
              <p14:xfrm>
                <a:off x="7108135" y="4480822"/>
                <a:ext cx="47880" cy="633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355E916-32C5-BE44-3C67-1814A87BFDC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102015" y="4474702"/>
                  <a:ext cx="60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D70D9A9-DA1E-8CB0-6E92-5C744D594F1A}"/>
                    </a:ext>
                  </a:extLst>
                </p14:cNvPr>
                <p14:cNvContentPartPr/>
                <p14:nvPr/>
              </p14:nvContentPartPr>
              <p14:xfrm>
                <a:off x="7124335" y="4313782"/>
                <a:ext cx="237600" cy="2959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D70D9A9-DA1E-8CB0-6E92-5C744D594F1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118215" y="4307662"/>
                  <a:ext cx="2498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38E86F9-E815-C001-699A-6ABAB0295F2C}"/>
                    </a:ext>
                  </a:extLst>
                </p14:cNvPr>
                <p14:cNvContentPartPr/>
                <p14:nvPr/>
              </p14:nvContentPartPr>
              <p14:xfrm>
                <a:off x="7307215" y="4323142"/>
                <a:ext cx="30600" cy="8532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38E86F9-E815-C001-699A-6ABAB0295F2C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301095" y="4317022"/>
                  <a:ext cx="42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2D8B9BA-104C-FAFD-C184-E397D0C3160A}"/>
                    </a:ext>
                  </a:extLst>
                </p14:cNvPr>
                <p14:cNvContentPartPr/>
                <p14:nvPr/>
              </p14:nvContentPartPr>
              <p14:xfrm>
                <a:off x="7279135" y="4251502"/>
                <a:ext cx="15480" cy="493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2D8B9BA-104C-FAFD-C184-E397D0C3160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273015" y="4245382"/>
                  <a:ext cx="27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C35DC62-A9FE-2E3D-0708-68B6BFC1A2A7}"/>
                    </a:ext>
                  </a:extLst>
                </p14:cNvPr>
                <p14:cNvContentPartPr/>
                <p14:nvPr/>
              </p14:nvContentPartPr>
              <p14:xfrm>
                <a:off x="7334575" y="4307302"/>
                <a:ext cx="72720" cy="918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C35DC62-A9FE-2E3D-0708-68B6BFC1A2A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328455" y="4301182"/>
                  <a:ext cx="849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8D3FD4E-D8AD-D2FB-1B2C-758CC295CFB5}"/>
                    </a:ext>
                  </a:extLst>
                </p14:cNvPr>
                <p14:cNvContentPartPr/>
                <p14:nvPr/>
              </p14:nvContentPartPr>
              <p14:xfrm>
                <a:off x="7354735" y="4176622"/>
                <a:ext cx="137520" cy="1515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8D3FD4E-D8AD-D2FB-1B2C-758CC295CFB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348615" y="4170502"/>
                  <a:ext cx="149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DE1DC07-1BB6-58CC-8F2A-7BBE7551B911}"/>
                    </a:ext>
                  </a:extLst>
                </p14:cNvPr>
                <p14:cNvContentPartPr/>
                <p14:nvPr/>
              </p14:nvContentPartPr>
              <p14:xfrm>
                <a:off x="7524295" y="4106422"/>
                <a:ext cx="106560" cy="2595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DE1DC07-1BB6-58CC-8F2A-7BBE7551B911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518175" y="4100302"/>
                  <a:ext cx="118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9B92FAD6-C8B1-DFF7-0015-65CC0485FA06}"/>
                    </a:ext>
                  </a:extLst>
                </p14:cNvPr>
                <p14:cNvContentPartPr/>
                <p14:nvPr/>
              </p14:nvContentPartPr>
              <p14:xfrm>
                <a:off x="7070695" y="4819582"/>
                <a:ext cx="175320" cy="1875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9B92FAD6-C8B1-DFF7-0015-65CC0485FA06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064575" y="4813462"/>
                  <a:ext cx="187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2BE118A-11CC-BB5E-B909-2BF8CF87AE3D}"/>
                    </a:ext>
                  </a:extLst>
                </p14:cNvPr>
                <p14:cNvContentPartPr/>
                <p14:nvPr/>
              </p14:nvContentPartPr>
              <p14:xfrm>
                <a:off x="7103815" y="4868182"/>
                <a:ext cx="101880" cy="576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2BE118A-11CC-BB5E-B909-2BF8CF87AE3D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097695" y="4862062"/>
                  <a:ext cx="114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BD6A89B-CA6A-4301-0251-ACCD66B427FE}"/>
                    </a:ext>
                  </a:extLst>
                </p14:cNvPr>
                <p14:cNvContentPartPr/>
                <p14:nvPr/>
              </p14:nvContentPartPr>
              <p14:xfrm>
                <a:off x="7256455" y="4676662"/>
                <a:ext cx="157680" cy="1951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BD6A89B-CA6A-4301-0251-ACCD66B427F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250335" y="4670542"/>
                  <a:ext cx="169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CD5EB415-A103-FB86-5CAA-BDDAC87B7A9B}"/>
                    </a:ext>
                  </a:extLst>
                </p14:cNvPr>
                <p14:cNvContentPartPr/>
                <p14:nvPr/>
              </p14:nvContentPartPr>
              <p14:xfrm>
                <a:off x="7419175" y="4628782"/>
                <a:ext cx="92160" cy="1224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CD5EB415-A103-FB86-5CAA-BDDAC87B7A9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413055" y="4622662"/>
                  <a:ext cx="104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CA46251D-1B6F-E93F-1ECC-9F35E34A2D8A}"/>
                    </a:ext>
                  </a:extLst>
                </p14:cNvPr>
                <p14:cNvContentPartPr/>
                <p14:nvPr/>
              </p14:nvContentPartPr>
              <p14:xfrm>
                <a:off x="7731295" y="4010662"/>
                <a:ext cx="114480" cy="943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CA46251D-1B6F-E93F-1ECC-9F35E34A2D8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725175" y="4004542"/>
                  <a:ext cx="126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1DF16FC-4D70-2775-1C9D-9A3C33807FB7}"/>
                    </a:ext>
                  </a:extLst>
                </p14:cNvPr>
                <p14:cNvContentPartPr/>
                <p14:nvPr/>
              </p14:nvContentPartPr>
              <p14:xfrm>
                <a:off x="7786375" y="4089142"/>
                <a:ext cx="118080" cy="698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1DF16FC-4D70-2775-1C9D-9A3C33807FB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780255" y="4083022"/>
                  <a:ext cx="130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5110137-806C-768A-6A68-C8D4593178CC}"/>
                    </a:ext>
                  </a:extLst>
                </p14:cNvPr>
                <p14:cNvContentPartPr/>
                <p14:nvPr/>
              </p14:nvContentPartPr>
              <p14:xfrm>
                <a:off x="7930375" y="3828142"/>
                <a:ext cx="175320" cy="2106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5110137-806C-768A-6A68-C8D4593178C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924255" y="3822022"/>
                  <a:ext cx="187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C0A39D9-1FAD-9B9C-08AF-6964A382C3F9}"/>
                    </a:ext>
                  </a:extLst>
                </p14:cNvPr>
                <p14:cNvContentPartPr/>
                <p14:nvPr/>
              </p14:nvContentPartPr>
              <p14:xfrm>
                <a:off x="8101735" y="3835342"/>
                <a:ext cx="147600" cy="1213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C0A39D9-1FAD-9B9C-08AF-6964A382C3F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095615" y="3829222"/>
                  <a:ext cx="159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E766E82-5F9C-2C0A-F221-DF34C9DE4436}"/>
                    </a:ext>
                  </a:extLst>
                </p14:cNvPr>
                <p14:cNvContentPartPr/>
                <p14:nvPr/>
              </p14:nvContentPartPr>
              <p14:xfrm>
                <a:off x="8262295" y="3790342"/>
                <a:ext cx="119880" cy="2152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E766E82-5F9C-2C0A-F221-DF34C9DE443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256175" y="3784222"/>
                  <a:ext cx="132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AEAC9F4-1D37-16C0-229D-860D73836180}"/>
                    </a:ext>
                  </a:extLst>
                </p14:cNvPr>
                <p14:cNvContentPartPr/>
                <p14:nvPr/>
              </p14:nvContentPartPr>
              <p14:xfrm>
                <a:off x="8318095" y="3667582"/>
                <a:ext cx="90360" cy="2023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AEAC9F4-1D37-16C0-229D-860D73836180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311975" y="3661462"/>
                  <a:ext cx="102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7E4C3B8-E5F9-1A04-20A3-5F89508A8ADB}"/>
                    </a:ext>
                  </a:extLst>
                </p14:cNvPr>
                <p14:cNvContentPartPr/>
                <p14:nvPr/>
              </p14:nvContentPartPr>
              <p14:xfrm>
                <a:off x="8422135" y="3708622"/>
                <a:ext cx="19800" cy="464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7E4C3B8-E5F9-1A04-20A3-5F89508A8AD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416015" y="3702502"/>
                  <a:ext cx="32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2ED42B7-6879-AD60-D395-D8D8D95F2D1E}"/>
                    </a:ext>
                  </a:extLst>
                </p14:cNvPr>
                <p14:cNvContentPartPr/>
                <p14:nvPr/>
              </p14:nvContentPartPr>
              <p14:xfrm>
                <a:off x="8419255" y="3731302"/>
                <a:ext cx="50760" cy="1177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2ED42B7-6879-AD60-D395-D8D8D95F2D1E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413135" y="3725182"/>
                  <a:ext cx="63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3EE77AD-B74C-7472-7B1C-8E95B43E4DBF}"/>
                    </a:ext>
                  </a:extLst>
                </p14:cNvPr>
                <p14:cNvContentPartPr/>
                <p14:nvPr/>
              </p14:nvContentPartPr>
              <p14:xfrm>
                <a:off x="8512855" y="3702862"/>
                <a:ext cx="49680" cy="824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3EE77AD-B74C-7472-7B1C-8E95B43E4DB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506735" y="3696742"/>
                  <a:ext cx="61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D9F8010-1DA7-C32E-DD42-3A9AF4BFB259}"/>
                    </a:ext>
                  </a:extLst>
                </p14:cNvPr>
                <p14:cNvContentPartPr/>
                <p14:nvPr/>
              </p14:nvContentPartPr>
              <p14:xfrm>
                <a:off x="8474695" y="3632302"/>
                <a:ext cx="9720" cy="86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D9F8010-1DA7-C32E-DD42-3A9AF4BFB25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468575" y="3626182"/>
                  <a:ext cx="21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C9D2F84C-660D-3D8B-6A7D-B0C7CE96B659}"/>
                    </a:ext>
                  </a:extLst>
                </p14:cNvPr>
                <p14:cNvContentPartPr/>
                <p14:nvPr/>
              </p14:nvContentPartPr>
              <p14:xfrm>
                <a:off x="8588815" y="3671182"/>
                <a:ext cx="50760" cy="1116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C9D2F84C-660D-3D8B-6A7D-B0C7CE96B65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582695" y="3665062"/>
                  <a:ext cx="63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883D6C5A-6130-DF68-B4A0-68742E438D97}"/>
                    </a:ext>
                  </a:extLst>
                </p14:cNvPr>
                <p14:cNvContentPartPr/>
                <p14:nvPr/>
              </p14:nvContentPartPr>
              <p14:xfrm>
                <a:off x="8597095" y="3466702"/>
                <a:ext cx="189000" cy="2332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883D6C5A-6130-DF68-B4A0-68742E438D97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590975" y="3460582"/>
                  <a:ext cx="201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A55AD18-D077-BF4D-DC2C-407463953918}"/>
                    </a:ext>
                  </a:extLst>
                </p14:cNvPr>
                <p14:cNvContentPartPr/>
                <p14:nvPr/>
              </p14:nvContentPartPr>
              <p14:xfrm>
                <a:off x="8796175" y="3504502"/>
                <a:ext cx="202680" cy="2592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A55AD18-D077-BF4D-DC2C-40746395391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790055" y="3498382"/>
                  <a:ext cx="2149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3E258FE8-F269-F381-2DF4-A7C41451BC50}"/>
                    </a:ext>
                  </a:extLst>
                </p14:cNvPr>
                <p14:cNvContentPartPr/>
                <p14:nvPr/>
              </p14:nvContentPartPr>
              <p14:xfrm>
                <a:off x="9075895" y="3384262"/>
                <a:ext cx="101520" cy="2707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3E258FE8-F269-F381-2DF4-A7C41451BC50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069775" y="3378142"/>
                  <a:ext cx="1137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2E32D38-6928-AFFD-12A1-E65D3ED4EA8D}"/>
                    </a:ext>
                  </a:extLst>
                </p14:cNvPr>
                <p14:cNvContentPartPr/>
                <p14:nvPr/>
              </p14:nvContentPartPr>
              <p14:xfrm>
                <a:off x="9058975" y="3530782"/>
                <a:ext cx="70560" cy="385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2E32D38-6928-AFFD-12A1-E65D3ED4EA8D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052855" y="3524662"/>
                  <a:ext cx="82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76C4B28-7922-53A5-0817-4AC7D7519523}"/>
                    </a:ext>
                  </a:extLst>
                </p14:cNvPr>
                <p14:cNvContentPartPr/>
                <p14:nvPr/>
              </p14:nvContentPartPr>
              <p14:xfrm>
                <a:off x="9212695" y="3419902"/>
                <a:ext cx="146520" cy="1893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76C4B28-7922-53A5-0817-4AC7D751952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206575" y="3413782"/>
                  <a:ext cx="158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B09522D-0939-6BD5-1F0C-58ECBB4DFE3C}"/>
                    </a:ext>
                  </a:extLst>
                </p14:cNvPr>
                <p14:cNvContentPartPr/>
                <p14:nvPr/>
              </p14:nvContentPartPr>
              <p14:xfrm>
                <a:off x="9440935" y="3482902"/>
                <a:ext cx="77040" cy="1447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B09522D-0939-6BD5-1F0C-58ECBB4DFE3C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434815" y="3476782"/>
                  <a:ext cx="89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66E0B4A-3A10-CDB4-2010-88CA4ACC3B22}"/>
                    </a:ext>
                  </a:extLst>
                </p14:cNvPr>
                <p14:cNvContentPartPr/>
                <p14:nvPr/>
              </p14:nvContentPartPr>
              <p14:xfrm>
                <a:off x="9658375" y="3520342"/>
                <a:ext cx="129960" cy="273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66E0B4A-3A10-CDB4-2010-88CA4ACC3B2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652255" y="3514222"/>
                  <a:ext cx="142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9DADBAB-7D95-8356-CA1D-58DE7A038DAD}"/>
                    </a:ext>
                  </a:extLst>
                </p14:cNvPr>
                <p14:cNvContentPartPr/>
                <p14:nvPr/>
              </p14:nvContentPartPr>
              <p14:xfrm>
                <a:off x="9890935" y="3285622"/>
                <a:ext cx="126720" cy="3891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9DADBAB-7D95-8356-CA1D-58DE7A038DAD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884815" y="3279502"/>
                  <a:ext cx="1389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D699714F-825F-C51B-05F7-57D33B24DE33}"/>
                    </a:ext>
                  </a:extLst>
                </p14:cNvPr>
                <p14:cNvContentPartPr/>
                <p14:nvPr/>
              </p14:nvContentPartPr>
              <p14:xfrm>
                <a:off x="10063015" y="3319102"/>
                <a:ext cx="99720" cy="2329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D699714F-825F-C51B-05F7-57D33B24DE3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0056895" y="3312982"/>
                  <a:ext cx="111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BAD9697-1DB2-C9A9-AE56-6E8FF85EF134}"/>
                    </a:ext>
                  </a:extLst>
                </p14:cNvPr>
                <p14:cNvContentPartPr/>
                <p14:nvPr/>
              </p14:nvContentPartPr>
              <p14:xfrm>
                <a:off x="10167775" y="3415942"/>
                <a:ext cx="237240" cy="1015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BAD9697-1DB2-C9A9-AE56-6E8FF85EF13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161655" y="3409822"/>
                  <a:ext cx="249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BDEB801-2798-E4B6-1BCD-7F55E639486F}"/>
                    </a:ext>
                  </a:extLst>
                </p14:cNvPr>
                <p14:cNvContentPartPr/>
                <p14:nvPr/>
              </p14:nvContentPartPr>
              <p14:xfrm>
                <a:off x="10482415" y="3374542"/>
                <a:ext cx="121680" cy="3222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BDEB801-2798-E4B6-1BCD-7F55E639486F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476295" y="3368422"/>
                  <a:ext cx="133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F321E9F-F16C-78A4-590D-F5F6A4D5709A}"/>
                    </a:ext>
                  </a:extLst>
                </p14:cNvPr>
                <p14:cNvContentPartPr/>
                <p14:nvPr/>
              </p14:nvContentPartPr>
              <p14:xfrm>
                <a:off x="10765375" y="3398662"/>
                <a:ext cx="113760" cy="446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F321E9F-F16C-78A4-590D-F5F6A4D5709A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759255" y="3392542"/>
                  <a:ext cx="126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3FACDAE5-E5C7-BFDC-DA58-1B8740F34C2B}"/>
                    </a:ext>
                  </a:extLst>
                </p14:cNvPr>
                <p14:cNvContentPartPr/>
                <p14:nvPr/>
              </p14:nvContentPartPr>
              <p14:xfrm>
                <a:off x="11054815" y="3215422"/>
                <a:ext cx="113400" cy="2120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3FACDAE5-E5C7-BFDC-DA58-1B8740F34C2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1048695" y="3209302"/>
                  <a:ext cx="125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5E7F674-F37D-4B39-8D03-6C6EA93C1C23}"/>
                    </a:ext>
                  </a:extLst>
                </p14:cNvPr>
                <p14:cNvContentPartPr/>
                <p14:nvPr/>
              </p14:nvContentPartPr>
              <p14:xfrm>
                <a:off x="11137255" y="3279142"/>
                <a:ext cx="247320" cy="1335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5E7F674-F37D-4B39-8D03-6C6EA93C1C23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1131135" y="3273022"/>
                  <a:ext cx="259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5E5FAFB-2EC1-CC41-721F-A81CC47DBB71}"/>
                    </a:ext>
                  </a:extLst>
                </p14:cNvPr>
                <p14:cNvContentPartPr/>
                <p14:nvPr/>
              </p14:nvContentPartPr>
              <p14:xfrm>
                <a:off x="11405455" y="3260422"/>
                <a:ext cx="79920" cy="1159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5E5FAFB-2EC1-CC41-721F-A81CC47DBB7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1399335" y="3254302"/>
                  <a:ext cx="92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5B8DE98-0061-F567-C010-EB5A3B974778}"/>
                    </a:ext>
                  </a:extLst>
                </p14:cNvPr>
                <p14:cNvContentPartPr/>
                <p14:nvPr/>
              </p14:nvContentPartPr>
              <p14:xfrm>
                <a:off x="11396815" y="3272662"/>
                <a:ext cx="86040" cy="385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5B8DE98-0061-F567-C010-EB5A3B97477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1390695" y="3266542"/>
                  <a:ext cx="98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9FFC4227-DE0A-4B8F-5E3B-95D845E8C0AC}"/>
                    </a:ext>
                  </a:extLst>
                </p14:cNvPr>
                <p14:cNvContentPartPr/>
                <p14:nvPr/>
              </p14:nvContentPartPr>
              <p14:xfrm>
                <a:off x="11458375" y="3085822"/>
                <a:ext cx="164520" cy="3657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9FFC4227-DE0A-4B8F-5E3B-95D845E8C0A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1452255" y="3079702"/>
                  <a:ext cx="1767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D57EAC4-BC9D-F0E9-EB71-6C678548511D}"/>
                    </a:ext>
                  </a:extLst>
                </p14:cNvPr>
                <p14:cNvContentPartPr/>
                <p14:nvPr/>
              </p14:nvContentPartPr>
              <p14:xfrm>
                <a:off x="11659975" y="3087982"/>
                <a:ext cx="98280" cy="2296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D57EAC4-BC9D-F0E9-EB71-6C678548511D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1653855" y="3081862"/>
                  <a:ext cx="110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4B52239-99F4-F759-5EA2-BD25FDFD6688}"/>
                    </a:ext>
                  </a:extLst>
                </p14:cNvPr>
                <p14:cNvContentPartPr/>
                <p14:nvPr/>
              </p14:nvContentPartPr>
              <p14:xfrm>
                <a:off x="11777335" y="3113902"/>
                <a:ext cx="97560" cy="1591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4B52239-99F4-F759-5EA2-BD25FDFD668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771215" y="3107782"/>
                  <a:ext cx="109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C934DA2A-A310-2A66-BD80-FFBD6DBBC16D}"/>
                    </a:ext>
                  </a:extLst>
                </p14:cNvPr>
                <p14:cNvContentPartPr/>
                <p14:nvPr/>
              </p14:nvContentPartPr>
              <p14:xfrm>
                <a:off x="11875255" y="3148822"/>
                <a:ext cx="96840" cy="1281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C934DA2A-A310-2A66-BD80-FFBD6DBBC16D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869135" y="3142702"/>
                  <a:ext cx="109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E69884A-AF90-7BEB-12D5-6659B912587B}"/>
                    </a:ext>
                  </a:extLst>
                </p14:cNvPr>
                <p14:cNvContentPartPr/>
                <p14:nvPr/>
              </p14:nvContentPartPr>
              <p14:xfrm>
                <a:off x="9898495" y="3687742"/>
                <a:ext cx="1020960" cy="1994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E69884A-AF90-7BEB-12D5-6659B912587B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892375" y="3681622"/>
                  <a:ext cx="1033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93D34E4-E4AF-4F37-AC68-F33DD4230C2A}"/>
                    </a:ext>
                  </a:extLst>
                </p14:cNvPr>
                <p14:cNvContentPartPr/>
                <p14:nvPr/>
              </p14:nvContentPartPr>
              <p14:xfrm>
                <a:off x="10901095" y="3557062"/>
                <a:ext cx="851400" cy="2242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93D34E4-E4AF-4F37-AC68-F33DD4230C2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894975" y="3550942"/>
                  <a:ext cx="863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9279C60-C57A-F920-D2A2-9248EA1750D9}"/>
                    </a:ext>
                  </a:extLst>
                </p14:cNvPr>
                <p14:cNvContentPartPr/>
                <p14:nvPr/>
              </p14:nvContentPartPr>
              <p14:xfrm>
                <a:off x="3212935" y="5168062"/>
                <a:ext cx="132120" cy="1472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9279C60-C57A-F920-D2A2-9248EA1750D9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3206815" y="5161942"/>
                  <a:ext cx="144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66B7C6E8-DB8D-35B5-C705-AF08240BE7AE}"/>
                    </a:ext>
                  </a:extLst>
                </p14:cNvPr>
                <p14:cNvContentPartPr/>
                <p14:nvPr/>
              </p14:nvContentPartPr>
              <p14:xfrm>
                <a:off x="3171535" y="5082382"/>
                <a:ext cx="70920" cy="1414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66B7C6E8-DB8D-35B5-C705-AF08240BE7A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3165415" y="5076262"/>
                  <a:ext cx="83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4E58AA4-4E65-6AAD-9D04-E1DD8D53A60A}"/>
                    </a:ext>
                  </a:extLst>
                </p14:cNvPr>
                <p14:cNvContentPartPr/>
                <p14:nvPr/>
              </p14:nvContentPartPr>
              <p14:xfrm>
                <a:off x="3315535" y="5245462"/>
                <a:ext cx="77040" cy="939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4E58AA4-4E65-6AAD-9D04-E1DD8D53A60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309415" y="5239342"/>
                  <a:ext cx="89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7F8D07EE-0EC6-0E32-4727-FB4C531DBAFA}"/>
                    </a:ext>
                  </a:extLst>
                </p14:cNvPr>
                <p14:cNvContentPartPr/>
                <p14:nvPr/>
              </p14:nvContentPartPr>
              <p14:xfrm>
                <a:off x="3411295" y="5040262"/>
                <a:ext cx="158400" cy="2649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7F8D07EE-0EC6-0E32-4727-FB4C531DBAFA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405175" y="5034142"/>
                  <a:ext cx="1706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88B52F70-C95B-6197-CC57-D8EF15F6C526}"/>
                    </a:ext>
                  </a:extLst>
                </p14:cNvPr>
                <p14:cNvContentPartPr/>
                <p14:nvPr/>
              </p14:nvContentPartPr>
              <p14:xfrm>
                <a:off x="3683455" y="5153662"/>
                <a:ext cx="166680" cy="406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88B52F70-C95B-6197-CC57-D8EF15F6C526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677335" y="5147542"/>
                  <a:ext cx="178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7877803-535F-90D4-04AD-47199D38DD88}"/>
                    </a:ext>
                  </a:extLst>
                </p14:cNvPr>
                <p14:cNvContentPartPr/>
                <p14:nvPr/>
              </p14:nvContentPartPr>
              <p14:xfrm>
                <a:off x="3707215" y="5232502"/>
                <a:ext cx="133920" cy="298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7877803-535F-90D4-04AD-47199D38DD88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701095" y="5226382"/>
                  <a:ext cx="146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81A03B9B-1004-8613-1B68-B20B513016CC}"/>
                    </a:ext>
                  </a:extLst>
                </p14:cNvPr>
                <p14:cNvContentPartPr/>
                <p14:nvPr/>
              </p14:nvContentPartPr>
              <p14:xfrm>
                <a:off x="3942295" y="5021902"/>
                <a:ext cx="135360" cy="2120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81A03B9B-1004-8613-1B68-B20B513016CC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3936175" y="5015782"/>
                  <a:ext cx="147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B0E2597-9570-16C1-3F95-039CCB13DA76}"/>
                    </a:ext>
                  </a:extLst>
                </p14:cNvPr>
                <p14:cNvContentPartPr/>
                <p14:nvPr/>
              </p14:nvContentPartPr>
              <p14:xfrm>
                <a:off x="4185295" y="5039542"/>
                <a:ext cx="89280" cy="1782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B0E2597-9570-16C1-3F95-039CCB13DA76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4179175" y="5033422"/>
                  <a:ext cx="101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6617FF01-A401-A2C8-6B7A-7EA7C2E2F1C0}"/>
                    </a:ext>
                  </a:extLst>
                </p14:cNvPr>
                <p14:cNvContentPartPr/>
                <p14:nvPr/>
              </p14:nvContentPartPr>
              <p14:xfrm>
                <a:off x="4106815" y="4954222"/>
                <a:ext cx="88560" cy="1303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6617FF01-A401-A2C8-6B7A-7EA7C2E2F1C0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4100695" y="4948102"/>
                  <a:ext cx="100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BACDCDA2-BD6D-BCB1-E6AF-4153AA7932AF}"/>
                    </a:ext>
                  </a:extLst>
                </p14:cNvPr>
                <p14:cNvContentPartPr/>
                <p14:nvPr/>
              </p14:nvContentPartPr>
              <p14:xfrm>
                <a:off x="4290775" y="5115142"/>
                <a:ext cx="44280" cy="1166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BACDCDA2-BD6D-BCB1-E6AF-4153AA7932A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284655" y="5109022"/>
                  <a:ext cx="56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AACDF7D-D437-655B-759D-4D8EF0040E82}"/>
                    </a:ext>
                  </a:extLst>
                </p14:cNvPr>
                <p14:cNvContentPartPr/>
                <p14:nvPr/>
              </p14:nvContentPartPr>
              <p14:xfrm>
                <a:off x="4548535" y="5063302"/>
                <a:ext cx="132480" cy="266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AACDF7D-D437-655B-759D-4D8EF0040E82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542415" y="5057182"/>
                  <a:ext cx="144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76382E6-77DA-6828-2DC2-6862CE1ECD65}"/>
                    </a:ext>
                  </a:extLst>
                </p14:cNvPr>
                <p14:cNvContentPartPr/>
                <p14:nvPr/>
              </p14:nvContentPartPr>
              <p14:xfrm>
                <a:off x="4583455" y="5123062"/>
                <a:ext cx="114840" cy="324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76382E6-77DA-6828-2DC2-6862CE1ECD6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577335" y="5116942"/>
                  <a:ext cx="127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230F4E6-5B12-4058-098C-B881FB63124C}"/>
                    </a:ext>
                  </a:extLst>
                </p14:cNvPr>
                <p14:cNvContentPartPr/>
                <p14:nvPr/>
              </p14:nvContentPartPr>
              <p14:xfrm>
                <a:off x="4739695" y="4960702"/>
                <a:ext cx="45720" cy="2167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230F4E6-5B12-4058-098C-B881FB63124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733575" y="4954582"/>
                  <a:ext cx="57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C9D36F3-E363-1EDE-AA35-9AB2379733EF}"/>
                    </a:ext>
                  </a:extLst>
                </p14:cNvPr>
                <p14:cNvContentPartPr/>
                <p14:nvPr/>
              </p14:nvContentPartPr>
              <p14:xfrm>
                <a:off x="4407775" y="5362102"/>
                <a:ext cx="126000" cy="2286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C9D36F3-E363-1EDE-AA35-9AB2379733EF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401655" y="5355982"/>
                  <a:ext cx="138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808648E-B642-B2D9-CC51-BE82D4FA58C4}"/>
                    </a:ext>
                  </a:extLst>
                </p14:cNvPr>
                <p14:cNvContentPartPr/>
                <p14:nvPr/>
              </p14:nvContentPartPr>
              <p14:xfrm>
                <a:off x="4488415" y="5451382"/>
                <a:ext cx="310320" cy="1209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808648E-B642-B2D9-CC51-BE82D4FA58C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482295" y="5445262"/>
                  <a:ext cx="322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76EE2762-2EE9-8FA9-BC44-FE5361F17472}"/>
                    </a:ext>
                  </a:extLst>
                </p14:cNvPr>
                <p14:cNvContentPartPr/>
                <p14:nvPr/>
              </p14:nvContentPartPr>
              <p14:xfrm>
                <a:off x="4809175" y="5373982"/>
                <a:ext cx="96120" cy="1497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76EE2762-2EE9-8FA9-BC44-FE5361F17472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803055" y="5367862"/>
                  <a:ext cx="108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583E00B9-FA50-CAB5-FDD0-365EAEA04327}"/>
                    </a:ext>
                  </a:extLst>
                </p14:cNvPr>
                <p14:cNvContentPartPr/>
                <p14:nvPr/>
              </p14:nvContentPartPr>
              <p14:xfrm>
                <a:off x="4819255" y="5393782"/>
                <a:ext cx="86400" cy="680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583E00B9-FA50-CAB5-FDD0-365EAEA04327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4813135" y="5387662"/>
                  <a:ext cx="98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7FD5A9B-3D3F-DDB3-6F3A-F7265F2C7608}"/>
                    </a:ext>
                  </a:extLst>
                </p14:cNvPr>
                <p14:cNvContentPartPr/>
                <p14:nvPr/>
              </p14:nvContentPartPr>
              <p14:xfrm>
                <a:off x="4913935" y="5275342"/>
                <a:ext cx="162720" cy="2743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7FD5A9B-3D3F-DDB3-6F3A-F7265F2C7608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4907815" y="5269222"/>
                  <a:ext cx="174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439040A1-4338-69D3-7FB8-7BEEE54DBE4F}"/>
                    </a:ext>
                  </a:extLst>
                </p14:cNvPr>
                <p14:cNvContentPartPr/>
                <p14:nvPr/>
              </p14:nvContentPartPr>
              <p14:xfrm>
                <a:off x="5097175" y="5314942"/>
                <a:ext cx="78120" cy="1342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439040A1-4338-69D3-7FB8-7BEEE54DBE4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091055" y="5308822"/>
                  <a:ext cx="90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C2E0E35-9ADD-307C-C1E7-E6FC114739DE}"/>
                    </a:ext>
                  </a:extLst>
                </p14:cNvPr>
                <p14:cNvContentPartPr/>
                <p14:nvPr/>
              </p14:nvContentPartPr>
              <p14:xfrm>
                <a:off x="5176015" y="5178142"/>
                <a:ext cx="121320" cy="2192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C2E0E35-9ADD-307C-C1E7-E6FC114739DE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169895" y="5172022"/>
                  <a:ext cx="133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5706CA6A-A29B-FFA9-07B3-68EEC1B1D712}"/>
                    </a:ext>
                  </a:extLst>
                </p14:cNvPr>
                <p14:cNvContentPartPr/>
                <p14:nvPr/>
              </p14:nvContentPartPr>
              <p14:xfrm>
                <a:off x="5276095" y="5240062"/>
                <a:ext cx="12240" cy="536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5706CA6A-A29B-FFA9-07B3-68EEC1B1D712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5269975" y="5233942"/>
                  <a:ext cx="24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E059A84A-9008-4116-D090-1D86F9B75B93}"/>
                    </a:ext>
                  </a:extLst>
                </p14:cNvPr>
                <p14:cNvContentPartPr/>
                <p14:nvPr/>
              </p14:nvContentPartPr>
              <p14:xfrm>
                <a:off x="5361775" y="5280742"/>
                <a:ext cx="170280" cy="2480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E059A84A-9008-4116-D090-1D86F9B75B93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355655" y="5274622"/>
                  <a:ext cx="182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23B4C3F-0975-2A80-D4B2-B90636049DCE}"/>
                    </a:ext>
                  </a:extLst>
                </p14:cNvPr>
                <p14:cNvContentPartPr/>
                <p14:nvPr/>
              </p14:nvContentPartPr>
              <p14:xfrm>
                <a:off x="4638175" y="5751622"/>
                <a:ext cx="407880" cy="1515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23B4C3F-0975-2A80-D4B2-B90636049DC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632055" y="5745502"/>
                  <a:ext cx="420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309C6A19-7894-A7B9-E7C7-D197DA0994CA}"/>
                    </a:ext>
                  </a:extLst>
                </p14:cNvPr>
                <p14:cNvContentPartPr/>
                <p14:nvPr/>
              </p14:nvContentPartPr>
              <p14:xfrm>
                <a:off x="5090695" y="5678902"/>
                <a:ext cx="128520" cy="1238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309C6A19-7894-A7B9-E7C7-D197DA0994CA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084575" y="5672782"/>
                  <a:ext cx="140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C63F81FB-0DAE-6F86-1F37-9A9B5519FA6B}"/>
                    </a:ext>
                  </a:extLst>
                </p14:cNvPr>
                <p14:cNvContentPartPr/>
                <p14:nvPr/>
              </p14:nvContentPartPr>
              <p14:xfrm>
                <a:off x="5239015" y="5575222"/>
                <a:ext cx="392040" cy="2041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C63F81FB-0DAE-6F86-1F37-9A9B5519FA6B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232895" y="5569102"/>
                  <a:ext cx="404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D36D730-E382-245F-1FF0-F5C0BEAE08EE}"/>
                    </a:ext>
                  </a:extLst>
                </p14:cNvPr>
                <p14:cNvContentPartPr/>
                <p14:nvPr/>
              </p14:nvContentPartPr>
              <p14:xfrm>
                <a:off x="5737615" y="5489182"/>
                <a:ext cx="145440" cy="1839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D36D730-E382-245F-1FF0-F5C0BEAE08EE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731495" y="5483062"/>
                  <a:ext cx="157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68E06AE9-BDD3-2328-1A01-CCFD69C2768F}"/>
                    </a:ext>
                  </a:extLst>
                </p14:cNvPr>
                <p14:cNvContentPartPr/>
                <p14:nvPr/>
              </p14:nvContentPartPr>
              <p14:xfrm>
                <a:off x="5747695" y="5535982"/>
                <a:ext cx="338400" cy="864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68E06AE9-BDD3-2328-1A01-CCFD69C2768F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741575" y="5529862"/>
                  <a:ext cx="350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99FBC6F-1F32-D90B-5E03-5BF784C566E4}"/>
                    </a:ext>
                  </a:extLst>
                </p14:cNvPr>
                <p14:cNvContentPartPr/>
                <p14:nvPr/>
              </p14:nvContentPartPr>
              <p14:xfrm>
                <a:off x="5985295" y="5452822"/>
                <a:ext cx="65880" cy="86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99FBC6F-1F32-D90B-5E03-5BF784C566E4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979175" y="5446702"/>
                  <a:ext cx="78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151D0E1-B696-B5BC-D6AB-D082C0CF9872}"/>
                    </a:ext>
                  </a:extLst>
                </p14:cNvPr>
                <p14:cNvContentPartPr/>
                <p14:nvPr/>
              </p14:nvContentPartPr>
              <p14:xfrm>
                <a:off x="6138655" y="5505742"/>
                <a:ext cx="88560" cy="727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151D0E1-B696-B5BC-D6AB-D082C0CF9872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132535" y="5499622"/>
                  <a:ext cx="100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EF9567C1-914C-5CED-439C-45E3A4B0D1A4}"/>
                    </a:ext>
                  </a:extLst>
                </p14:cNvPr>
                <p14:cNvContentPartPr/>
                <p14:nvPr/>
              </p14:nvContentPartPr>
              <p14:xfrm>
                <a:off x="6277255" y="5435542"/>
                <a:ext cx="242280" cy="1177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EF9567C1-914C-5CED-439C-45E3A4B0D1A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271135" y="5429422"/>
                  <a:ext cx="254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961F129B-4192-73FF-28D6-89C01DAA96DD}"/>
                    </a:ext>
                  </a:extLst>
                </p14:cNvPr>
                <p14:cNvContentPartPr/>
                <p14:nvPr/>
              </p14:nvContentPartPr>
              <p14:xfrm>
                <a:off x="4786855" y="6111622"/>
                <a:ext cx="103320" cy="1778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961F129B-4192-73FF-28D6-89C01DAA96DD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780735" y="6105502"/>
                  <a:ext cx="115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E8E3A4B-054F-80B4-71B1-5B570AFED4C1}"/>
                    </a:ext>
                  </a:extLst>
                </p14:cNvPr>
                <p14:cNvContentPartPr/>
                <p14:nvPr/>
              </p14:nvContentPartPr>
              <p14:xfrm>
                <a:off x="4885135" y="6033862"/>
                <a:ext cx="274680" cy="1720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E8E3A4B-054F-80B4-71B1-5B570AFED4C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879015" y="6027742"/>
                  <a:ext cx="286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1F574FD-5CF0-1795-1110-3DA328F783F3}"/>
                    </a:ext>
                  </a:extLst>
                </p14:cNvPr>
                <p14:cNvContentPartPr/>
                <p14:nvPr/>
              </p14:nvContentPartPr>
              <p14:xfrm>
                <a:off x="5113735" y="5980222"/>
                <a:ext cx="43560" cy="410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1F574FD-5CF0-1795-1110-3DA328F783F3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107615" y="5974102"/>
                  <a:ext cx="55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2E27D65F-0238-80EE-6F7E-F2FDCD7582F2}"/>
                    </a:ext>
                  </a:extLst>
                </p14:cNvPr>
                <p14:cNvContentPartPr/>
                <p14:nvPr/>
              </p14:nvContentPartPr>
              <p14:xfrm>
                <a:off x="5209495" y="6034582"/>
                <a:ext cx="237600" cy="2408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2E27D65F-0238-80EE-6F7E-F2FDCD7582F2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203375" y="6028462"/>
                  <a:ext cx="249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FE2FFA7-5576-BC18-EEC2-9F003244858C}"/>
                    </a:ext>
                  </a:extLst>
                </p14:cNvPr>
                <p14:cNvContentPartPr/>
                <p14:nvPr/>
              </p14:nvContentPartPr>
              <p14:xfrm>
                <a:off x="5585023" y="5888107"/>
                <a:ext cx="153000" cy="2869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FE2FFA7-5576-BC18-EEC2-9F003244858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578903" y="5881987"/>
                  <a:ext cx="165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B070607-6D9A-D016-662C-C2BAF4E856AA}"/>
                    </a:ext>
                  </a:extLst>
                </p14:cNvPr>
                <p14:cNvContentPartPr/>
                <p14:nvPr/>
              </p14:nvContentPartPr>
              <p14:xfrm>
                <a:off x="5807503" y="5865067"/>
                <a:ext cx="261720" cy="2516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B070607-6D9A-D016-662C-C2BAF4E856AA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801383" y="5858947"/>
                  <a:ext cx="273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406F94D-A22A-92C2-B489-105E147F621C}"/>
                    </a:ext>
                  </a:extLst>
                </p14:cNvPr>
                <p14:cNvContentPartPr/>
                <p14:nvPr/>
              </p14:nvContentPartPr>
              <p14:xfrm>
                <a:off x="6107023" y="5838427"/>
                <a:ext cx="101880" cy="846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406F94D-A22A-92C2-B489-105E147F621C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100903" y="5832307"/>
                  <a:ext cx="114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E6CCF1D5-E4C1-9A77-B736-F759EFB4CC9E}"/>
                    </a:ext>
                  </a:extLst>
                </p14:cNvPr>
                <p14:cNvContentPartPr/>
                <p14:nvPr/>
              </p14:nvContentPartPr>
              <p14:xfrm>
                <a:off x="6188743" y="5753467"/>
                <a:ext cx="126360" cy="1288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E6CCF1D5-E4C1-9A77-B736-F759EFB4CC9E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182623" y="5747347"/>
                  <a:ext cx="138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BAB43CE-B80A-6D10-13EC-89D12B720378}"/>
                    </a:ext>
                  </a:extLst>
                </p14:cNvPr>
                <p14:cNvContentPartPr/>
                <p14:nvPr/>
              </p14:nvContentPartPr>
              <p14:xfrm>
                <a:off x="6359383" y="5728987"/>
                <a:ext cx="69840" cy="950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BAB43CE-B80A-6D10-13EC-89D12B720378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6353263" y="5722867"/>
                  <a:ext cx="82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07F227F-4590-3B83-381B-2E92E09E22DA}"/>
                    </a:ext>
                  </a:extLst>
                </p14:cNvPr>
                <p14:cNvContentPartPr/>
                <p14:nvPr/>
              </p14:nvContentPartPr>
              <p14:xfrm>
                <a:off x="6062743" y="5733307"/>
                <a:ext cx="75960" cy="446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07F227F-4590-3B83-381B-2E92E09E22D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056623" y="5727187"/>
                  <a:ext cx="88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045F5F4-F175-9B59-72A3-D76FC4EA7822}"/>
                    </a:ext>
                  </a:extLst>
                </p14:cNvPr>
                <p14:cNvContentPartPr/>
                <p14:nvPr/>
              </p14:nvContentPartPr>
              <p14:xfrm>
                <a:off x="6586183" y="5602267"/>
                <a:ext cx="259920" cy="1695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045F5F4-F175-9B59-72A3-D76FC4EA7822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580063" y="5596147"/>
                  <a:ext cx="272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66B82933-7A1E-02BA-002C-488286DE98B0}"/>
                    </a:ext>
                  </a:extLst>
                </p14:cNvPr>
                <p14:cNvContentPartPr/>
                <p14:nvPr/>
              </p14:nvContentPartPr>
              <p14:xfrm>
                <a:off x="5552983" y="6334507"/>
                <a:ext cx="248040" cy="1861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66B82933-7A1E-02BA-002C-488286DE98B0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5546863" y="6328387"/>
                  <a:ext cx="260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5D73D63F-ADE5-B2DD-660B-FA7C731CC3CF}"/>
                    </a:ext>
                  </a:extLst>
                </p14:cNvPr>
                <p14:cNvContentPartPr/>
                <p14:nvPr/>
              </p14:nvContentPartPr>
              <p14:xfrm>
                <a:off x="5829463" y="6301027"/>
                <a:ext cx="68400" cy="1004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5D73D63F-ADE5-B2DD-660B-FA7C731CC3CF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5823343" y="6294907"/>
                  <a:ext cx="80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BB739001-6500-7DC0-3D62-50016B0E5AE8}"/>
                    </a:ext>
                  </a:extLst>
                </p14:cNvPr>
                <p14:cNvContentPartPr/>
                <p14:nvPr/>
              </p14:nvContentPartPr>
              <p14:xfrm>
                <a:off x="5910463" y="6267187"/>
                <a:ext cx="175680" cy="2581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BB739001-6500-7DC0-3D62-50016B0E5AE8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5904343" y="6261067"/>
                  <a:ext cx="187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30500B7A-03A8-46EA-6863-F31C8DCC5B7C}"/>
                    </a:ext>
                  </a:extLst>
                </p14:cNvPr>
                <p14:cNvContentPartPr/>
                <p14:nvPr/>
              </p14:nvContentPartPr>
              <p14:xfrm>
                <a:off x="6037903" y="6238387"/>
                <a:ext cx="232560" cy="1177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30500B7A-03A8-46EA-6863-F31C8DCC5B7C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031783" y="6232267"/>
                  <a:ext cx="244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7ECDBE9-D050-43C0-03F7-8B25742428DD}"/>
                    </a:ext>
                  </a:extLst>
                </p14:cNvPr>
                <p14:cNvContentPartPr/>
                <p14:nvPr/>
              </p14:nvContentPartPr>
              <p14:xfrm>
                <a:off x="6312943" y="6191947"/>
                <a:ext cx="105120" cy="2340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7ECDBE9-D050-43C0-03F7-8B25742428DD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306823" y="6185827"/>
                  <a:ext cx="117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9D572AB7-9C07-07A1-6DBE-09455F9430B1}"/>
                    </a:ext>
                  </a:extLst>
                </p14:cNvPr>
                <p14:cNvContentPartPr/>
                <p14:nvPr/>
              </p14:nvContentPartPr>
              <p14:xfrm>
                <a:off x="6376663" y="6133627"/>
                <a:ext cx="100800" cy="1371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9D572AB7-9C07-07A1-6DBE-09455F9430B1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370543" y="6127507"/>
                  <a:ext cx="113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FB04D7C-1878-BA22-F0C0-A128C05899A8}"/>
                    </a:ext>
                  </a:extLst>
                </p14:cNvPr>
                <p14:cNvContentPartPr/>
                <p14:nvPr/>
              </p14:nvContentPartPr>
              <p14:xfrm>
                <a:off x="6525703" y="6070627"/>
                <a:ext cx="84960" cy="1213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FB04D7C-1878-BA22-F0C0-A128C05899A8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519583" y="6064507"/>
                  <a:ext cx="97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4ED9D947-3850-5EFB-84FD-2D6C8B800BE5}"/>
                    </a:ext>
                  </a:extLst>
                </p14:cNvPr>
                <p14:cNvContentPartPr/>
                <p14:nvPr/>
              </p14:nvContentPartPr>
              <p14:xfrm>
                <a:off x="6658183" y="6062347"/>
                <a:ext cx="24480" cy="702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4ED9D947-3850-5EFB-84FD-2D6C8B800BE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652063" y="6056227"/>
                  <a:ext cx="36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19A75D1B-429A-8253-283B-8C98E2FCEFD0}"/>
                    </a:ext>
                  </a:extLst>
                </p14:cNvPr>
                <p14:cNvContentPartPr/>
                <p14:nvPr/>
              </p14:nvContentPartPr>
              <p14:xfrm>
                <a:off x="6686983" y="5912947"/>
                <a:ext cx="268560" cy="1800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19A75D1B-429A-8253-283B-8C98E2FCEFD0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6680863" y="5906827"/>
                  <a:ext cx="280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71999D5-1D7F-F136-87AA-1338F87EFF8A}"/>
                    </a:ext>
                  </a:extLst>
                </p14:cNvPr>
                <p14:cNvContentPartPr/>
                <p14:nvPr/>
              </p14:nvContentPartPr>
              <p14:xfrm>
                <a:off x="6587983" y="5916907"/>
                <a:ext cx="6120" cy="252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71999D5-1D7F-F136-87AA-1338F87EFF8A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581863" y="5910787"/>
                  <a:ext cx="18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A8FE781F-D333-9F29-9C81-A2D01DBC1DF1}"/>
                    </a:ext>
                  </a:extLst>
                </p14:cNvPr>
                <p14:cNvContentPartPr/>
                <p14:nvPr/>
              </p14:nvContentPartPr>
              <p14:xfrm>
                <a:off x="6969583" y="5697667"/>
                <a:ext cx="340920" cy="2934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A8FE781F-D333-9F29-9C81-A2D01DBC1DF1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963463" y="5691547"/>
                  <a:ext cx="3531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115A848-A787-CB2F-839C-BA88412C5A22}"/>
                    </a:ext>
                  </a:extLst>
                </p14:cNvPr>
                <p14:cNvContentPartPr/>
                <p14:nvPr/>
              </p14:nvContentPartPr>
              <p14:xfrm>
                <a:off x="7243183" y="5670307"/>
                <a:ext cx="16560" cy="75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115A848-A787-CB2F-839C-BA88412C5A22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7237063" y="5664187"/>
                  <a:ext cx="28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103AEFBC-7AC5-BF85-C36E-BCC16884759F}"/>
                    </a:ext>
                  </a:extLst>
                </p14:cNvPr>
                <p14:cNvContentPartPr/>
                <p14:nvPr/>
              </p14:nvContentPartPr>
              <p14:xfrm>
                <a:off x="7360183" y="5711347"/>
                <a:ext cx="163440" cy="777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103AEFBC-7AC5-BF85-C36E-BCC16884759F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354063" y="5705227"/>
                  <a:ext cx="175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8238D7B5-F1BD-64C6-D8C6-247088457D9D}"/>
                    </a:ext>
                  </a:extLst>
                </p14:cNvPr>
                <p14:cNvContentPartPr/>
                <p14:nvPr/>
              </p14:nvContentPartPr>
              <p14:xfrm>
                <a:off x="7549903" y="5456827"/>
                <a:ext cx="134640" cy="2592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8238D7B5-F1BD-64C6-D8C6-247088457D9D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543783" y="5450707"/>
                  <a:ext cx="146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55C7C758-6A3F-D2E8-7BE1-F999441501E1}"/>
                    </a:ext>
                  </a:extLst>
                </p14:cNvPr>
                <p14:cNvContentPartPr/>
                <p14:nvPr/>
              </p14:nvContentPartPr>
              <p14:xfrm>
                <a:off x="3876823" y="4787947"/>
                <a:ext cx="463320" cy="7369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55C7C758-6A3F-D2E8-7BE1-F999441501E1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870703" y="4781827"/>
                  <a:ext cx="475560" cy="74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133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2C75C9D-9EA5-427B-A6E2-38120DA600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A0CFAD-6707-7229-F6F6-CA8E3924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7" y="116782"/>
            <a:ext cx="5759746" cy="22353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A4458EDA-A9C6-ED47-A705-4B67BEC01417}"/>
                  </a:ext>
                </a:extLst>
              </p14:cNvPr>
              <p14:cNvContentPartPr/>
              <p14:nvPr/>
            </p14:nvContentPartPr>
            <p14:xfrm>
              <a:off x="10313983" y="303787"/>
              <a:ext cx="236520" cy="42156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A4458EDA-A9C6-ED47-A705-4B67BEC014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07863" y="297667"/>
                <a:ext cx="248760" cy="43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3" name="Gruppieren 832">
            <a:extLst>
              <a:ext uri="{FF2B5EF4-FFF2-40B4-BE49-F238E27FC236}">
                <a16:creationId xmlns:a16="http://schemas.microsoft.com/office/drawing/2014/main" id="{703FAAA0-24E1-E5C7-6E7E-C3A9A7706F7A}"/>
              </a:ext>
            </a:extLst>
          </p:cNvPr>
          <p:cNvGrpSpPr/>
          <p:nvPr/>
        </p:nvGrpSpPr>
        <p:grpSpPr>
          <a:xfrm>
            <a:off x="552583" y="76987"/>
            <a:ext cx="11710800" cy="6355440"/>
            <a:chOff x="552583" y="76987"/>
            <a:chExt cx="11710800" cy="635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DF1220B-46D1-2932-4974-600724A28A03}"/>
                    </a:ext>
                  </a:extLst>
                </p14:cNvPr>
                <p14:cNvContentPartPr/>
                <p14:nvPr/>
              </p14:nvContentPartPr>
              <p14:xfrm>
                <a:off x="552583" y="2506987"/>
                <a:ext cx="135360" cy="2246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DF1220B-46D1-2932-4974-600724A28A0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6463" y="2500867"/>
                  <a:ext cx="147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26808F6-1627-EEC9-3B36-0A47966C20D2}"/>
                    </a:ext>
                  </a:extLst>
                </p14:cNvPr>
                <p14:cNvContentPartPr/>
                <p14:nvPr/>
              </p14:nvContentPartPr>
              <p14:xfrm>
                <a:off x="800623" y="2493667"/>
                <a:ext cx="34560" cy="1947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26808F6-1627-EEC9-3B36-0A47966C20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4503" y="2487547"/>
                  <a:ext cx="46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AFDC0A2-066A-AC50-56B4-A0CAE03CB68A}"/>
                    </a:ext>
                  </a:extLst>
                </p14:cNvPr>
                <p14:cNvContentPartPr/>
                <p14:nvPr/>
              </p14:nvContentPartPr>
              <p14:xfrm>
                <a:off x="732583" y="2442187"/>
                <a:ext cx="179280" cy="118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AFDC0A2-066A-AC50-56B4-A0CAE03CB68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6463" y="2436067"/>
                  <a:ext cx="191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1A622D5-5AAA-388B-148B-BFFCD54C100A}"/>
                    </a:ext>
                  </a:extLst>
                </p14:cNvPr>
                <p14:cNvContentPartPr/>
                <p14:nvPr/>
              </p14:nvContentPartPr>
              <p14:xfrm>
                <a:off x="1090423" y="2541907"/>
                <a:ext cx="92160" cy="23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1A622D5-5AAA-388B-148B-BFFCD54C10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4303" y="2535787"/>
                  <a:ext cx="104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3CF674A-9924-21F7-76FF-EE15C45755AC}"/>
                    </a:ext>
                  </a:extLst>
                </p14:cNvPr>
                <p14:cNvContentPartPr/>
                <p14:nvPr/>
              </p14:nvContentPartPr>
              <p14:xfrm>
                <a:off x="1099783" y="2609587"/>
                <a:ext cx="115920" cy="12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3CF674A-9924-21F7-76FF-EE15C45755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93663" y="2603467"/>
                  <a:ext cx="128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2787CD7-D0FB-404B-06EE-7ACDEF6345A7}"/>
                    </a:ext>
                  </a:extLst>
                </p14:cNvPr>
                <p14:cNvContentPartPr/>
                <p14:nvPr/>
              </p14:nvContentPartPr>
              <p14:xfrm>
                <a:off x="1329823" y="2472787"/>
                <a:ext cx="87120" cy="172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2787CD7-D0FB-404B-06EE-7ACDEF6345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23703" y="2466667"/>
                  <a:ext cx="99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A076F77-CEB9-8EFE-5483-4317D9B45641}"/>
                    </a:ext>
                  </a:extLst>
                </p14:cNvPr>
                <p14:cNvContentPartPr/>
                <p14:nvPr/>
              </p14:nvContentPartPr>
              <p14:xfrm>
                <a:off x="1492903" y="2611747"/>
                <a:ext cx="7560" cy="117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A076F77-CEB9-8EFE-5483-4317D9B4564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6783" y="2605627"/>
                  <a:ext cx="19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651ED35-BF1F-CF3A-45F1-EB40D7B12B3A}"/>
                    </a:ext>
                  </a:extLst>
                </p14:cNvPr>
                <p14:cNvContentPartPr/>
                <p14:nvPr/>
              </p14:nvContentPartPr>
              <p14:xfrm>
                <a:off x="1554103" y="2453347"/>
                <a:ext cx="98640" cy="196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651ED35-BF1F-CF3A-45F1-EB40D7B12B3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47983" y="2447227"/>
                  <a:ext cx="110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7ED8DBB-B7F1-8C9C-CA2C-F8FF5122800F}"/>
                    </a:ext>
                  </a:extLst>
                </p14:cNvPr>
                <p14:cNvContentPartPr/>
                <p14:nvPr/>
              </p14:nvContentPartPr>
              <p14:xfrm>
                <a:off x="1794943" y="2457667"/>
                <a:ext cx="68040" cy="147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7ED8DBB-B7F1-8C9C-CA2C-F8FF5122800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88823" y="2451547"/>
                  <a:ext cx="80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696DAB6-1DB8-6B3B-F2FA-144ACDFB60B3}"/>
                    </a:ext>
                  </a:extLst>
                </p14:cNvPr>
                <p14:cNvContentPartPr/>
                <p14:nvPr/>
              </p14:nvContentPartPr>
              <p14:xfrm>
                <a:off x="1734103" y="2418067"/>
                <a:ext cx="68400" cy="792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696DAB6-1DB8-6B3B-F2FA-144ACDFB60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27983" y="2411947"/>
                  <a:ext cx="80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E73B400-67CA-1082-753B-800EA7F4936A}"/>
                    </a:ext>
                  </a:extLst>
                </p14:cNvPr>
                <p14:cNvContentPartPr/>
                <p14:nvPr/>
              </p14:nvContentPartPr>
              <p14:xfrm>
                <a:off x="1901863" y="2568187"/>
                <a:ext cx="54720" cy="500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E73B400-67CA-1082-753B-800EA7F493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95743" y="2562067"/>
                  <a:ext cx="66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9AC3ABA-872C-73F8-7DEB-4E4E9E83176D}"/>
                    </a:ext>
                  </a:extLst>
                </p14:cNvPr>
                <p14:cNvContentPartPr/>
                <p14:nvPr/>
              </p14:nvContentPartPr>
              <p14:xfrm>
                <a:off x="2122183" y="2506987"/>
                <a:ext cx="110160" cy="11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9AC3ABA-872C-73F8-7DEB-4E4E9E8317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16063" y="2500867"/>
                  <a:ext cx="12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FB321E0-0A65-702F-4706-CCA3FEAE908F}"/>
                    </a:ext>
                  </a:extLst>
                </p14:cNvPr>
                <p14:cNvContentPartPr/>
                <p14:nvPr/>
              </p14:nvContentPartPr>
              <p14:xfrm>
                <a:off x="2445463" y="2417347"/>
                <a:ext cx="15120" cy="153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FB321E0-0A65-702F-4706-CCA3FEAE90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39343" y="2411227"/>
                  <a:ext cx="27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FA28EA7-5C86-C921-6FAF-5799D34B249C}"/>
                    </a:ext>
                  </a:extLst>
                </p14:cNvPr>
                <p14:cNvContentPartPr/>
                <p14:nvPr/>
              </p14:nvContentPartPr>
              <p14:xfrm>
                <a:off x="2360143" y="2354707"/>
                <a:ext cx="172080" cy="1360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FA28EA7-5C86-C921-6FAF-5799D34B249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54023" y="2348587"/>
                  <a:ext cx="184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F8706D7-00E7-6E85-2D69-A1E5EB72C1A4}"/>
                    </a:ext>
                  </a:extLst>
                </p14:cNvPr>
                <p14:cNvContentPartPr/>
                <p14:nvPr/>
              </p14:nvContentPartPr>
              <p14:xfrm>
                <a:off x="2554543" y="2386027"/>
                <a:ext cx="296640" cy="174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F8706D7-00E7-6E85-2D69-A1E5EB72C1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48423" y="2379907"/>
                  <a:ext cx="308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4AAB4C5-956F-FA99-E6CF-DE922F68FF23}"/>
                    </a:ext>
                  </a:extLst>
                </p14:cNvPr>
                <p14:cNvContentPartPr/>
                <p14:nvPr/>
              </p14:nvContentPartPr>
              <p14:xfrm>
                <a:off x="2829583" y="2509507"/>
                <a:ext cx="58320" cy="446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4AAB4C5-956F-FA99-E6CF-DE922F68FF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23463" y="2503387"/>
                  <a:ext cx="705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E81038A-2492-A054-A9DC-172074CA4E86}"/>
                    </a:ext>
                  </a:extLst>
                </p14:cNvPr>
                <p14:cNvContentPartPr/>
                <p14:nvPr/>
              </p14:nvContentPartPr>
              <p14:xfrm>
                <a:off x="2918503" y="2395747"/>
                <a:ext cx="175320" cy="164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E81038A-2492-A054-A9DC-172074CA4E8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12383" y="2389627"/>
                  <a:ext cx="187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C91B681-3EBC-8C5F-530A-57DD633B8ECA}"/>
                    </a:ext>
                  </a:extLst>
                </p14:cNvPr>
                <p14:cNvContentPartPr/>
                <p14:nvPr/>
              </p14:nvContentPartPr>
              <p14:xfrm>
                <a:off x="2574703" y="2767987"/>
                <a:ext cx="152640" cy="1969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C91B681-3EBC-8C5F-530A-57DD633B8E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68583" y="2761867"/>
                  <a:ext cx="164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DE04069-59B2-D13D-94C0-25B972756E32}"/>
                    </a:ext>
                  </a:extLst>
                </p14:cNvPr>
                <p14:cNvContentPartPr/>
                <p14:nvPr/>
              </p14:nvContentPartPr>
              <p14:xfrm>
                <a:off x="2901943" y="2727307"/>
                <a:ext cx="101160" cy="2098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DE04069-59B2-D13D-94C0-25B972756E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95823" y="2721187"/>
                  <a:ext cx="113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7B8678F-5F6B-F8D2-9308-8AE74BCBC222}"/>
                    </a:ext>
                  </a:extLst>
                </p14:cNvPr>
                <p14:cNvContentPartPr/>
                <p14:nvPr/>
              </p14:nvContentPartPr>
              <p14:xfrm>
                <a:off x="2890783" y="2797147"/>
                <a:ext cx="94680" cy="30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7B8678F-5F6B-F8D2-9308-8AE74BCBC22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84663" y="2791027"/>
                  <a:ext cx="106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D5DB001-672C-9FFC-4EC7-B9F4A97D7592}"/>
                    </a:ext>
                  </a:extLst>
                </p14:cNvPr>
                <p14:cNvContentPartPr/>
                <p14:nvPr/>
              </p14:nvContentPartPr>
              <p14:xfrm>
                <a:off x="2870623" y="2834947"/>
                <a:ext cx="90360" cy="180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D5DB001-672C-9FFC-4EC7-B9F4A97D759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64503" y="2828827"/>
                  <a:ext cx="102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953068F-6DEF-6A73-A574-95D8E1EE3768}"/>
                    </a:ext>
                  </a:extLst>
                </p14:cNvPr>
                <p14:cNvContentPartPr/>
                <p14:nvPr/>
              </p14:nvContentPartPr>
              <p14:xfrm>
                <a:off x="2209303" y="3145987"/>
                <a:ext cx="228600" cy="1818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953068F-6DEF-6A73-A574-95D8E1EE376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03183" y="3139867"/>
                  <a:ext cx="2408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FE6860D-4582-A2BB-920E-4E5F3B1C3DBE}"/>
                    </a:ext>
                  </a:extLst>
                </p14:cNvPr>
                <p14:cNvContentPartPr/>
                <p14:nvPr/>
              </p14:nvContentPartPr>
              <p14:xfrm>
                <a:off x="2395063" y="3087667"/>
                <a:ext cx="95040" cy="1310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FE6860D-4582-A2BB-920E-4E5F3B1C3D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88943" y="3081547"/>
                  <a:ext cx="107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CD05A89-8A09-A95D-B5E4-3920992CB758}"/>
                    </a:ext>
                  </a:extLst>
                </p14:cNvPr>
                <p14:cNvContentPartPr/>
                <p14:nvPr/>
              </p14:nvContentPartPr>
              <p14:xfrm>
                <a:off x="2176903" y="3146347"/>
                <a:ext cx="273600" cy="2260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CD05A89-8A09-A95D-B5E4-3920992CB7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70783" y="3140227"/>
                  <a:ext cx="2858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3F85FA6-1781-667D-465E-5EFB677067D4}"/>
                    </a:ext>
                  </a:extLst>
                </p14:cNvPr>
                <p14:cNvContentPartPr/>
                <p14:nvPr/>
              </p14:nvContentPartPr>
              <p14:xfrm>
                <a:off x="2073223" y="3156427"/>
                <a:ext cx="189000" cy="3268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3F85FA6-1781-667D-465E-5EFB677067D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67103" y="3150307"/>
                  <a:ext cx="2012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2950AB6-8F9B-DA4A-4EEE-48AAAC051AC3}"/>
                    </a:ext>
                  </a:extLst>
                </p14:cNvPr>
                <p14:cNvContentPartPr/>
                <p14:nvPr/>
              </p14:nvContentPartPr>
              <p14:xfrm>
                <a:off x="2090503" y="2967787"/>
                <a:ext cx="109080" cy="1422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2950AB6-8F9B-DA4A-4EEE-48AAAC051A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84383" y="2961667"/>
                  <a:ext cx="121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F6E74DE-5D4C-E7EF-D3B2-1B09885B2A49}"/>
                    </a:ext>
                  </a:extLst>
                </p14:cNvPr>
                <p14:cNvContentPartPr/>
                <p14:nvPr/>
              </p14:nvContentPartPr>
              <p14:xfrm>
                <a:off x="2167183" y="2959867"/>
                <a:ext cx="265680" cy="1346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F6E74DE-5D4C-E7EF-D3B2-1B09885B2A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61063" y="2953747"/>
                  <a:ext cx="277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A61FF97-0DBF-E770-210C-B7F917CD3E48}"/>
                    </a:ext>
                  </a:extLst>
                </p14:cNvPr>
                <p14:cNvContentPartPr/>
                <p14:nvPr/>
              </p14:nvContentPartPr>
              <p14:xfrm>
                <a:off x="2390383" y="3009547"/>
                <a:ext cx="63360" cy="133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A61FF97-0DBF-E770-210C-B7F917CD3E4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84263" y="3003427"/>
                  <a:ext cx="75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6F0EA3B-E623-B827-6AA0-AEC7056FCB8E}"/>
                    </a:ext>
                  </a:extLst>
                </p14:cNvPr>
                <p14:cNvContentPartPr/>
                <p14:nvPr/>
              </p14:nvContentPartPr>
              <p14:xfrm>
                <a:off x="1142623" y="3721627"/>
                <a:ext cx="127080" cy="1332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6F0EA3B-E623-B827-6AA0-AEC7056FCB8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36503" y="3715507"/>
                  <a:ext cx="139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C51F93F-CD74-3488-5F44-F73702FE7324}"/>
                    </a:ext>
                  </a:extLst>
                </p14:cNvPr>
                <p14:cNvContentPartPr/>
                <p14:nvPr/>
              </p14:nvContentPartPr>
              <p14:xfrm>
                <a:off x="1320463" y="3746827"/>
                <a:ext cx="65520" cy="1134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C51F93F-CD74-3488-5F44-F73702FE73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14343" y="3740707"/>
                  <a:ext cx="77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EE49602-068F-C5F8-787D-547105A3576C}"/>
                    </a:ext>
                  </a:extLst>
                </p14:cNvPr>
                <p14:cNvContentPartPr/>
                <p14:nvPr/>
              </p14:nvContentPartPr>
              <p14:xfrm>
                <a:off x="1491823" y="3709027"/>
                <a:ext cx="9360" cy="982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EE49602-068F-C5F8-787D-547105A357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85703" y="3702907"/>
                  <a:ext cx="21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D6E6755-D9E9-E98A-84B5-32F20B21D7B6}"/>
                    </a:ext>
                  </a:extLst>
                </p14:cNvPr>
                <p14:cNvContentPartPr/>
                <p14:nvPr/>
              </p14:nvContentPartPr>
              <p14:xfrm>
                <a:off x="1466623" y="3624787"/>
                <a:ext cx="10800" cy="108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D6E6755-D9E9-E98A-84B5-32F20B21D7B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60503" y="3618667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B3E3B47-81CC-328C-C1C3-2AAC467A6520}"/>
                    </a:ext>
                  </a:extLst>
                </p14:cNvPr>
                <p14:cNvContentPartPr/>
                <p14:nvPr/>
              </p14:nvContentPartPr>
              <p14:xfrm>
                <a:off x="1537183" y="3678427"/>
                <a:ext cx="87480" cy="2091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B3E3B47-81CC-328C-C1C3-2AAC467A652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31063" y="3672307"/>
                  <a:ext cx="99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DF698A7-3D2F-782F-96D9-15E99EF8BD0C}"/>
                    </a:ext>
                  </a:extLst>
                </p14:cNvPr>
                <p14:cNvContentPartPr/>
                <p14:nvPr/>
              </p14:nvContentPartPr>
              <p14:xfrm>
                <a:off x="1683343" y="3652507"/>
                <a:ext cx="60840" cy="1861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DF698A7-3D2F-782F-96D9-15E99EF8BD0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77223" y="3646387"/>
                  <a:ext cx="73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F24003E-CD9D-2DF8-AA80-3761B14D8AEF}"/>
                    </a:ext>
                  </a:extLst>
                </p14:cNvPr>
                <p14:cNvContentPartPr/>
                <p14:nvPr/>
              </p14:nvContentPartPr>
              <p14:xfrm>
                <a:off x="1792063" y="3696067"/>
                <a:ext cx="55080" cy="1004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F24003E-CD9D-2DF8-AA80-3761B14D8AE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85943" y="3689947"/>
                  <a:ext cx="67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62A79F1-77C1-D3E6-950D-83C4C66FDC76}"/>
                    </a:ext>
                  </a:extLst>
                </p14:cNvPr>
                <p14:cNvContentPartPr/>
                <p14:nvPr/>
              </p14:nvContentPartPr>
              <p14:xfrm>
                <a:off x="1881343" y="3701467"/>
                <a:ext cx="104040" cy="712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62A79F1-77C1-D3E6-950D-83C4C66FDC7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75223" y="3695347"/>
                  <a:ext cx="116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F1AAC49-20B6-0EE5-3581-79AAD9BB1BF0}"/>
                    </a:ext>
                  </a:extLst>
                </p14:cNvPr>
                <p14:cNvContentPartPr/>
                <p14:nvPr/>
              </p14:nvContentPartPr>
              <p14:xfrm>
                <a:off x="2042623" y="3656827"/>
                <a:ext cx="34200" cy="1166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F1AAC49-20B6-0EE5-3581-79AAD9BB1B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36503" y="3650707"/>
                  <a:ext cx="46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6979EDA3-8D7C-6C05-29CD-13B5D390A90A}"/>
                    </a:ext>
                  </a:extLst>
                </p14:cNvPr>
                <p14:cNvContentPartPr/>
                <p14:nvPr/>
              </p14:nvContentPartPr>
              <p14:xfrm>
                <a:off x="2094823" y="3763027"/>
                <a:ext cx="61560" cy="91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6979EDA3-8D7C-6C05-29CD-13B5D390A90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88703" y="3756907"/>
                  <a:ext cx="73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05894EB-D622-3257-A87F-C4E8B34D973E}"/>
                    </a:ext>
                  </a:extLst>
                </p14:cNvPr>
                <p14:cNvContentPartPr/>
                <p14:nvPr/>
              </p14:nvContentPartPr>
              <p14:xfrm>
                <a:off x="2152423" y="3611827"/>
                <a:ext cx="79200" cy="1047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05894EB-D622-3257-A87F-C4E8B34D973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46303" y="3605707"/>
                  <a:ext cx="91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1F62E42-C38D-3E3D-3BFA-4DF53C25B9E3}"/>
                    </a:ext>
                  </a:extLst>
                </p14:cNvPr>
                <p14:cNvContentPartPr/>
                <p14:nvPr/>
              </p14:nvContentPartPr>
              <p14:xfrm>
                <a:off x="2250343" y="3578707"/>
                <a:ext cx="33480" cy="2797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1F62E42-C38D-3E3D-3BFA-4DF53C25B9E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44223" y="3572587"/>
                  <a:ext cx="45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4677FE6-224B-A3C3-0023-A7A25FDF6151}"/>
                    </a:ext>
                  </a:extLst>
                </p14:cNvPr>
                <p14:cNvContentPartPr/>
                <p14:nvPr/>
              </p14:nvContentPartPr>
              <p14:xfrm>
                <a:off x="1067023" y="3666547"/>
                <a:ext cx="45720" cy="3002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4677FE6-224B-A3C3-0023-A7A25FDF615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0903" y="3660427"/>
                  <a:ext cx="579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1C479E0-3907-9A8D-632B-1E02105BF835}"/>
                    </a:ext>
                  </a:extLst>
                </p14:cNvPr>
                <p14:cNvContentPartPr/>
                <p14:nvPr/>
              </p14:nvContentPartPr>
              <p14:xfrm>
                <a:off x="739063" y="3754387"/>
                <a:ext cx="101520" cy="1677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1C479E0-3907-9A8D-632B-1E02105BF8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2943" y="3748267"/>
                  <a:ext cx="113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416CE1F-362A-251E-EFB1-530CB6E4EA88}"/>
                    </a:ext>
                  </a:extLst>
                </p14:cNvPr>
                <p14:cNvContentPartPr/>
                <p14:nvPr/>
              </p14:nvContentPartPr>
              <p14:xfrm>
                <a:off x="902503" y="3746827"/>
                <a:ext cx="66960" cy="1641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416CE1F-362A-251E-EFB1-530CB6E4EA8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6383" y="3740707"/>
                  <a:ext cx="79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4DC1090-A155-E64F-54D6-09A284C169C8}"/>
                    </a:ext>
                  </a:extLst>
                </p14:cNvPr>
                <p14:cNvContentPartPr/>
                <p14:nvPr/>
              </p14:nvContentPartPr>
              <p14:xfrm>
                <a:off x="874783" y="3809467"/>
                <a:ext cx="92520" cy="759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4DC1090-A155-E64F-54D6-09A284C169C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8663" y="3803347"/>
                  <a:ext cx="104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F67D9D5-9787-8C10-8732-EE02C54897E1}"/>
                    </a:ext>
                  </a:extLst>
                </p14:cNvPr>
                <p14:cNvContentPartPr/>
                <p14:nvPr/>
              </p14:nvContentPartPr>
              <p14:xfrm>
                <a:off x="2621863" y="3578347"/>
                <a:ext cx="131400" cy="367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F67D9D5-9787-8C10-8732-EE02C54897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15743" y="3572227"/>
                  <a:ext cx="143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FF6A1F0-956D-0C76-3E2F-9426C789C1AB}"/>
                    </a:ext>
                  </a:extLst>
                </p14:cNvPr>
                <p14:cNvContentPartPr/>
                <p14:nvPr/>
              </p14:nvContentPartPr>
              <p14:xfrm>
                <a:off x="2635183" y="3698587"/>
                <a:ext cx="115920" cy="194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FF6A1F0-956D-0C76-3E2F-9426C789C1A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29063" y="3692467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112AB73-AA1D-BBC2-C1B9-1BC8754B3DA1}"/>
                    </a:ext>
                  </a:extLst>
                </p14:cNvPr>
                <p14:cNvContentPartPr/>
                <p14:nvPr/>
              </p14:nvContentPartPr>
              <p14:xfrm>
                <a:off x="3134503" y="2951227"/>
                <a:ext cx="110520" cy="1602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112AB73-AA1D-BBC2-C1B9-1BC8754B3DA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28383" y="2945107"/>
                  <a:ext cx="122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DF6E97A-4A3C-A1DA-4868-AA3A9237AC39}"/>
                    </a:ext>
                  </a:extLst>
                </p14:cNvPr>
                <p14:cNvContentPartPr/>
                <p14:nvPr/>
              </p14:nvContentPartPr>
              <p14:xfrm>
                <a:off x="3177703" y="3034027"/>
                <a:ext cx="125280" cy="1796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DF6E97A-4A3C-A1DA-4868-AA3A9237AC3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71583" y="3027907"/>
                  <a:ext cx="137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23F0A44-5DE3-30C0-A18A-2FF7BE507506}"/>
                    </a:ext>
                  </a:extLst>
                </p14:cNvPr>
                <p14:cNvContentPartPr/>
                <p14:nvPr/>
              </p14:nvContentPartPr>
              <p14:xfrm>
                <a:off x="3371383" y="3044467"/>
                <a:ext cx="75600" cy="2628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23F0A44-5DE3-30C0-A18A-2FF7BE50750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65263" y="3038347"/>
                  <a:ext cx="878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4D00BD5-62F4-54AD-8B60-6F4AAE52390A}"/>
                    </a:ext>
                  </a:extLst>
                </p14:cNvPr>
                <p14:cNvContentPartPr/>
                <p14:nvPr/>
              </p14:nvContentPartPr>
              <p14:xfrm>
                <a:off x="3454183" y="3152107"/>
                <a:ext cx="332280" cy="2390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4D00BD5-62F4-54AD-8B60-6F4AAE52390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48063" y="3145987"/>
                  <a:ext cx="344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594D153-9860-8240-D1FF-A0CCFF2C9134}"/>
                    </a:ext>
                  </a:extLst>
                </p14:cNvPr>
                <p14:cNvContentPartPr/>
                <p14:nvPr/>
              </p14:nvContentPartPr>
              <p14:xfrm>
                <a:off x="3060343" y="3542707"/>
                <a:ext cx="101160" cy="1468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594D153-9860-8240-D1FF-A0CCFF2C913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54223" y="3536587"/>
                  <a:ext cx="1134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81B7153-5C5D-70C6-C8C9-F8DECDA712BB}"/>
                    </a:ext>
                  </a:extLst>
                </p14:cNvPr>
                <p14:cNvContentPartPr/>
                <p14:nvPr/>
              </p14:nvContentPartPr>
              <p14:xfrm>
                <a:off x="3239983" y="3552067"/>
                <a:ext cx="11880" cy="1119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81B7153-5C5D-70C6-C8C9-F8DECDA712B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33863" y="3545947"/>
                  <a:ext cx="24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0E182FD-3363-E285-ED7D-99F863BF5A21}"/>
                    </a:ext>
                  </a:extLst>
                </p14:cNvPr>
                <p14:cNvContentPartPr/>
                <p14:nvPr/>
              </p14:nvContentPartPr>
              <p14:xfrm>
                <a:off x="3209743" y="3589507"/>
                <a:ext cx="75240" cy="244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0E182FD-3363-E285-ED7D-99F863BF5A2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03623" y="3583387"/>
                  <a:ext cx="87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F790286-6067-C668-F648-7FF84E00D97D}"/>
                    </a:ext>
                  </a:extLst>
                </p14:cNvPr>
                <p14:cNvContentPartPr/>
                <p14:nvPr/>
              </p14:nvContentPartPr>
              <p14:xfrm>
                <a:off x="3369943" y="3500587"/>
                <a:ext cx="30960" cy="1407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F790286-6067-C668-F648-7FF84E00D97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63823" y="3494467"/>
                  <a:ext cx="43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8BA36C4-C3A0-78BD-5B1E-F60DD4B474BA}"/>
                    </a:ext>
                  </a:extLst>
                </p14:cNvPr>
                <p14:cNvContentPartPr/>
                <p14:nvPr/>
              </p14:nvContentPartPr>
              <p14:xfrm>
                <a:off x="3338623" y="3433267"/>
                <a:ext cx="163800" cy="2833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8BA36C4-C3A0-78BD-5B1E-F60DD4B474B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32503" y="3427147"/>
                  <a:ext cx="176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33C1B2A-B592-7CDD-FDD1-051FE5983DEB}"/>
                    </a:ext>
                  </a:extLst>
                </p14:cNvPr>
                <p14:cNvContentPartPr/>
                <p14:nvPr/>
              </p14:nvContentPartPr>
              <p14:xfrm>
                <a:off x="3575503" y="3532627"/>
                <a:ext cx="70560" cy="169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33C1B2A-B592-7CDD-FDD1-051FE5983DE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69383" y="3526507"/>
                  <a:ext cx="82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F8B4449-EB76-491F-24C3-2B04F041AB5F}"/>
                    </a:ext>
                  </a:extLst>
                </p14:cNvPr>
                <p14:cNvContentPartPr/>
                <p14:nvPr/>
              </p14:nvContentPartPr>
              <p14:xfrm>
                <a:off x="3728863" y="3452347"/>
                <a:ext cx="87840" cy="1116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F8B4449-EB76-491F-24C3-2B04F041AB5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22743" y="3446227"/>
                  <a:ext cx="100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45ED9BF-7B7A-C72B-F5AA-4FE8348054BF}"/>
                    </a:ext>
                  </a:extLst>
                </p14:cNvPr>
                <p14:cNvContentPartPr/>
                <p14:nvPr/>
              </p14:nvContentPartPr>
              <p14:xfrm>
                <a:off x="3850183" y="3442267"/>
                <a:ext cx="6120" cy="1159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45ED9BF-7B7A-C72B-F5AA-4FE8348054B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44063" y="3436147"/>
                  <a:ext cx="18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9CEEF11-9248-51C4-EC3A-91026A4B8606}"/>
                    </a:ext>
                  </a:extLst>
                </p14:cNvPr>
                <p14:cNvContentPartPr/>
                <p14:nvPr/>
              </p14:nvContentPartPr>
              <p14:xfrm>
                <a:off x="3781423" y="3414187"/>
                <a:ext cx="108000" cy="831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9CEEF11-9248-51C4-EC3A-91026A4B860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75303" y="3408067"/>
                  <a:ext cx="120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6D4AB8C-0210-41FF-5F0A-04BCF28D3E60}"/>
                    </a:ext>
                  </a:extLst>
                </p14:cNvPr>
                <p14:cNvContentPartPr/>
                <p14:nvPr/>
              </p14:nvContentPartPr>
              <p14:xfrm>
                <a:off x="3899503" y="3357307"/>
                <a:ext cx="79560" cy="2077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6D4AB8C-0210-41FF-5F0A-04BCF28D3E6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93383" y="3351187"/>
                  <a:ext cx="91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49A36F6-6A9E-CD30-83CD-CEFC81042F42}"/>
                    </a:ext>
                  </a:extLst>
                </p14:cNvPr>
                <p14:cNvContentPartPr/>
                <p14:nvPr/>
              </p14:nvContentPartPr>
              <p14:xfrm>
                <a:off x="2982583" y="3504547"/>
                <a:ext cx="99000" cy="2797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49A36F6-6A9E-CD30-83CD-CEFC81042F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76463" y="3498427"/>
                  <a:ext cx="111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6163547-8218-24F2-44BB-985BB3E4F077}"/>
                    </a:ext>
                  </a:extLst>
                </p14:cNvPr>
                <p14:cNvContentPartPr/>
                <p14:nvPr/>
              </p14:nvContentPartPr>
              <p14:xfrm>
                <a:off x="4007143" y="3319867"/>
                <a:ext cx="81720" cy="2163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6163547-8218-24F2-44BB-985BB3E4F07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01023" y="3313747"/>
                  <a:ext cx="93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D7C70923-6667-6538-4EFA-27CA2AFACFA0}"/>
                    </a:ext>
                  </a:extLst>
                </p14:cNvPr>
                <p14:cNvContentPartPr/>
                <p14:nvPr/>
              </p14:nvContentPartPr>
              <p14:xfrm>
                <a:off x="4089223" y="3307627"/>
                <a:ext cx="95040" cy="1843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D7C70923-6667-6538-4EFA-27CA2AFACFA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83103" y="3301507"/>
                  <a:ext cx="107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12CFB857-A957-82C4-FACB-0C43F518DF03}"/>
                    </a:ext>
                  </a:extLst>
                </p14:cNvPr>
                <p14:cNvContentPartPr/>
                <p14:nvPr/>
              </p14:nvContentPartPr>
              <p14:xfrm>
                <a:off x="4221343" y="3331747"/>
                <a:ext cx="81720" cy="1378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12CFB857-A957-82C4-FACB-0C43F518DF0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15223" y="3325627"/>
                  <a:ext cx="93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D86F7E2-6ED0-E963-CCB9-245B7CA86B23}"/>
                    </a:ext>
                  </a:extLst>
                </p14:cNvPr>
                <p14:cNvContentPartPr/>
                <p14:nvPr/>
              </p14:nvContentPartPr>
              <p14:xfrm>
                <a:off x="4353103" y="3233827"/>
                <a:ext cx="53280" cy="2052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D86F7E2-6ED0-E963-CCB9-245B7CA86B2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46983" y="3227707"/>
                  <a:ext cx="65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7B8A142B-2CF2-B82E-3348-E0ED48788C43}"/>
                    </a:ext>
                  </a:extLst>
                </p14:cNvPr>
                <p14:cNvContentPartPr/>
                <p14:nvPr/>
              </p14:nvContentPartPr>
              <p14:xfrm>
                <a:off x="4467583" y="3407347"/>
                <a:ext cx="59400" cy="1314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7B8A142B-2CF2-B82E-3348-E0ED48788C4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61463" y="3401227"/>
                  <a:ext cx="71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1C0AFF6-4A74-92A3-215E-F74D868A9C56}"/>
                    </a:ext>
                  </a:extLst>
                </p14:cNvPr>
                <p14:cNvContentPartPr/>
                <p14:nvPr/>
              </p14:nvContentPartPr>
              <p14:xfrm>
                <a:off x="4539943" y="3340747"/>
                <a:ext cx="62280" cy="284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1C0AFF6-4A74-92A3-215E-F74D868A9C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533823" y="3334627"/>
                  <a:ext cx="74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328E06B0-65AC-BC99-79DB-55A1D520F0C3}"/>
                    </a:ext>
                  </a:extLst>
                </p14:cNvPr>
                <p14:cNvContentPartPr/>
                <p14:nvPr/>
              </p14:nvContentPartPr>
              <p14:xfrm>
                <a:off x="4728223" y="3254707"/>
                <a:ext cx="71640" cy="1472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328E06B0-65AC-BC99-79DB-55A1D520F0C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22103" y="3248587"/>
                  <a:ext cx="83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AFC2157-C229-2975-09C9-03BE6450E2B3}"/>
                    </a:ext>
                  </a:extLst>
                </p14:cNvPr>
                <p14:cNvContentPartPr/>
                <p14:nvPr/>
              </p14:nvContentPartPr>
              <p14:xfrm>
                <a:off x="4871863" y="3243187"/>
                <a:ext cx="22320" cy="1148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AFC2157-C229-2975-09C9-03BE6450E2B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65743" y="3237067"/>
                  <a:ext cx="34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CDA5252-252D-27B7-2464-650E367E65E4}"/>
                    </a:ext>
                  </a:extLst>
                </p14:cNvPr>
                <p14:cNvContentPartPr/>
                <p14:nvPr/>
              </p14:nvContentPartPr>
              <p14:xfrm>
                <a:off x="4816063" y="3187387"/>
                <a:ext cx="139680" cy="928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CDA5252-252D-27B7-2464-650E367E65E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09943" y="3181267"/>
                  <a:ext cx="151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A5EE2D4-4A03-56AA-04FE-55AD35155083}"/>
                    </a:ext>
                  </a:extLst>
                </p14:cNvPr>
                <p14:cNvContentPartPr/>
                <p14:nvPr/>
              </p14:nvContentPartPr>
              <p14:xfrm>
                <a:off x="4971223" y="3170827"/>
                <a:ext cx="61560" cy="2509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A5EE2D4-4A03-56AA-04FE-55AD3515508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65103" y="3164707"/>
                  <a:ext cx="73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9E02FC9-0745-C820-85B6-37D3D1FF6731}"/>
                    </a:ext>
                  </a:extLst>
                </p14:cNvPr>
                <p14:cNvContentPartPr/>
                <p14:nvPr/>
              </p14:nvContentPartPr>
              <p14:xfrm>
                <a:off x="895663" y="4344787"/>
                <a:ext cx="169920" cy="183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9E02FC9-0745-C820-85B6-37D3D1FF673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89543" y="4338667"/>
                  <a:ext cx="182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42F6EC8-0B6A-52F3-BBA6-62E16B00E76D}"/>
                    </a:ext>
                  </a:extLst>
                </p14:cNvPr>
                <p14:cNvContentPartPr/>
                <p14:nvPr/>
              </p14:nvContentPartPr>
              <p14:xfrm>
                <a:off x="941743" y="4441267"/>
                <a:ext cx="139320" cy="140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42F6EC8-0B6A-52F3-BBA6-62E16B00E76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5623" y="4435147"/>
                  <a:ext cx="151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1E8BF5E-D3C0-8D0D-B4E5-5F4C42EFFF58}"/>
                    </a:ext>
                  </a:extLst>
                </p14:cNvPr>
                <p14:cNvContentPartPr/>
                <p14:nvPr/>
              </p14:nvContentPartPr>
              <p14:xfrm>
                <a:off x="1076743" y="4278547"/>
                <a:ext cx="106560" cy="1742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1E8BF5E-D3C0-8D0D-B4E5-5F4C42EFFF5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0623" y="4272427"/>
                  <a:ext cx="118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E4BBC2F-036B-E34D-33D7-A82B135EE8B3}"/>
                    </a:ext>
                  </a:extLst>
                </p14:cNvPr>
                <p14:cNvContentPartPr/>
                <p14:nvPr/>
              </p14:nvContentPartPr>
              <p14:xfrm>
                <a:off x="3187783" y="4072267"/>
                <a:ext cx="135360" cy="784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E4BBC2F-036B-E34D-33D7-A82B135EE8B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81663" y="4066147"/>
                  <a:ext cx="147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15B2F65-83DB-B55E-EDE1-FB944AE17769}"/>
                    </a:ext>
                  </a:extLst>
                </p14:cNvPr>
                <p14:cNvContentPartPr/>
                <p14:nvPr/>
              </p14:nvContentPartPr>
              <p14:xfrm>
                <a:off x="3464263" y="3954907"/>
                <a:ext cx="126000" cy="1796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15B2F65-83DB-B55E-EDE1-FB944AE1776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58143" y="3948787"/>
                  <a:ext cx="138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D7B08714-F0C6-9CA2-B6B6-84F7CF810D6F}"/>
                    </a:ext>
                  </a:extLst>
                </p14:cNvPr>
                <p14:cNvContentPartPr/>
                <p14:nvPr/>
              </p14:nvContentPartPr>
              <p14:xfrm>
                <a:off x="3638143" y="3959947"/>
                <a:ext cx="106200" cy="11844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D7B08714-F0C6-9CA2-B6B6-84F7CF810D6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32023" y="3953827"/>
                  <a:ext cx="118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C267550-2E75-7E19-3FEB-3F3296D530D9}"/>
                    </a:ext>
                  </a:extLst>
                </p14:cNvPr>
                <p14:cNvContentPartPr/>
                <p14:nvPr/>
              </p14:nvContentPartPr>
              <p14:xfrm>
                <a:off x="3909583" y="3911347"/>
                <a:ext cx="54000" cy="1044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C267550-2E75-7E19-3FEB-3F3296D530D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03463" y="3905227"/>
                  <a:ext cx="66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ECCD578F-722D-A802-5AA9-E81D86EBA6D5}"/>
                    </a:ext>
                  </a:extLst>
                </p14:cNvPr>
                <p14:cNvContentPartPr/>
                <p14:nvPr/>
              </p14:nvContentPartPr>
              <p14:xfrm>
                <a:off x="3905983" y="3815587"/>
                <a:ext cx="11160" cy="165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ECCD578F-722D-A802-5AA9-E81D86EBA6D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99863" y="3809467"/>
                  <a:ext cx="23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D626383-DED5-555E-EC3B-41FF9FE21FD2}"/>
                    </a:ext>
                  </a:extLst>
                </p14:cNvPr>
                <p14:cNvContentPartPr/>
                <p14:nvPr/>
              </p14:nvContentPartPr>
              <p14:xfrm>
                <a:off x="4034863" y="3991267"/>
                <a:ext cx="56520" cy="1166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D626383-DED5-555E-EC3B-41FF9FE21FD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28743" y="3985147"/>
                  <a:ext cx="68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AE3BDC6D-2B4F-CAC9-9841-AAFBDC8F701B}"/>
                    </a:ext>
                  </a:extLst>
                </p14:cNvPr>
                <p14:cNvContentPartPr/>
                <p14:nvPr/>
              </p14:nvContentPartPr>
              <p14:xfrm>
                <a:off x="4159423" y="3950947"/>
                <a:ext cx="81000" cy="64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AE3BDC6D-2B4F-CAC9-9841-AAFBDC8F701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53303" y="3944827"/>
                  <a:ext cx="93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FB547BF-8F02-1D6E-C64C-BDC3881CB7C3}"/>
                    </a:ext>
                  </a:extLst>
                </p14:cNvPr>
                <p14:cNvContentPartPr/>
                <p14:nvPr/>
              </p14:nvContentPartPr>
              <p14:xfrm>
                <a:off x="4353463" y="3829267"/>
                <a:ext cx="81000" cy="1681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FB547BF-8F02-1D6E-C64C-BDC3881CB7C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47343" y="3823147"/>
                  <a:ext cx="93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E638711B-6DFE-9E03-F69C-916D213E5B7C}"/>
                    </a:ext>
                  </a:extLst>
                </p14:cNvPr>
                <p14:cNvContentPartPr/>
                <p14:nvPr/>
              </p14:nvContentPartPr>
              <p14:xfrm>
                <a:off x="4494583" y="3837547"/>
                <a:ext cx="5400" cy="1112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E638711B-6DFE-9E03-F69C-916D213E5B7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88463" y="3831427"/>
                  <a:ext cx="17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B9427FF3-2C75-161B-6AF9-7C23128974F7}"/>
                    </a:ext>
                  </a:extLst>
                </p14:cNvPr>
                <p14:cNvContentPartPr/>
                <p14:nvPr/>
              </p14:nvContentPartPr>
              <p14:xfrm>
                <a:off x="4414663" y="3797227"/>
                <a:ext cx="128160" cy="871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B9427FF3-2C75-161B-6AF9-7C23128974F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08543" y="3791107"/>
                  <a:ext cx="140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0A542D1-5990-2FD9-BA03-7DAFD1FFD25E}"/>
                    </a:ext>
                  </a:extLst>
                </p14:cNvPr>
                <p14:cNvContentPartPr/>
                <p14:nvPr/>
              </p14:nvContentPartPr>
              <p14:xfrm>
                <a:off x="4539583" y="3769147"/>
                <a:ext cx="52920" cy="2221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0A542D1-5990-2FD9-BA03-7DAFD1FFD25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33463" y="3763027"/>
                  <a:ext cx="65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FA25546-9A3F-7F2A-75DB-285B0B1ECF6B}"/>
                    </a:ext>
                  </a:extLst>
                </p14:cNvPr>
                <p14:cNvContentPartPr/>
                <p14:nvPr/>
              </p14:nvContentPartPr>
              <p14:xfrm>
                <a:off x="3823183" y="3831067"/>
                <a:ext cx="68040" cy="2433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FA25546-9A3F-7F2A-75DB-285B0B1ECF6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17063" y="3824947"/>
                  <a:ext cx="80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55303A3-9B55-FB69-B559-E8614C4C8133}"/>
                    </a:ext>
                  </a:extLst>
                </p14:cNvPr>
                <p14:cNvContentPartPr/>
                <p14:nvPr/>
              </p14:nvContentPartPr>
              <p14:xfrm>
                <a:off x="4777543" y="3823507"/>
                <a:ext cx="10080" cy="1170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55303A3-9B55-FB69-B559-E8614C4C813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71423" y="3817387"/>
                  <a:ext cx="22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B0F8E106-5BCA-C546-C638-F9496F132FC3}"/>
                    </a:ext>
                  </a:extLst>
                </p14:cNvPr>
                <p14:cNvContentPartPr/>
                <p14:nvPr/>
              </p14:nvContentPartPr>
              <p14:xfrm>
                <a:off x="4737223" y="3850867"/>
                <a:ext cx="88200" cy="388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B0F8E106-5BCA-C546-C638-F9496F132FC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31103" y="3844747"/>
                  <a:ext cx="100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7A2A54A-CF33-8908-1602-7005DF34D415}"/>
                    </a:ext>
                  </a:extLst>
                </p14:cNvPr>
                <p14:cNvContentPartPr/>
                <p14:nvPr/>
              </p14:nvContentPartPr>
              <p14:xfrm>
                <a:off x="4938823" y="3695347"/>
                <a:ext cx="14040" cy="1663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7A2A54A-CF33-8908-1602-7005DF34D41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32703" y="3689227"/>
                  <a:ext cx="26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E4DE482-1BD5-8BA3-0A05-ECF9BD802C19}"/>
                    </a:ext>
                  </a:extLst>
                </p14:cNvPr>
                <p14:cNvContentPartPr/>
                <p14:nvPr/>
              </p14:nvContentPartPr>
              <p14:xfrm>
                <a:off x="4993543" y="3840067"/>
                <a:ext cx="55080" cy="1180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E4DE482-1BD5-8BA3-0A05-ECF9BD802C1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987423" y="3833947"/>
                  <a:ext cx="67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7B449CD0-16B5-802D-62B0-108BB8995E8C}"/>
                    </a:ext>
                  </a:extLst>
                </p14:cNvPr>
                <p14:cNvContentPartPr/>
                <p14:nvPr/>
              </p14:nvContentPartPr>
              <p14:xfrm>
                <a:off x="5117383" y="3786787"/>
                <a:ext cx="81720" cy="262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7B449CD0-16B5-802D-62B0-108BB8995E8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11263" y="3780667"/>
                  <a:ext cx="93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C31A1F6-C10B-57AD-6A28-8E548FA9C544}"/>
                    </a:ext>
                  </a:extLst>
                </p14:cNvPr>
                <p14:cNvContentPartPr/>
                <p14:nvPr/>
              </p14:nvContentPartPr>
              <p14:xfrm>
                <a:off x="5270383" y="3692107"/>
                <a:ext cx="118080" cy="1695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C31A1F6-C10B-57AD-6A28-8E548FA9C54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64263" y="3685987"/>
                  <a:ext cx="130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7F10D8D-D5CF-A8B0-A3A6-E8941F171809}"/>
                    </a:ext>
                  </a:extLst>
                </p14:cNvPr>
                <p14:cNvContentPartPr/>
                <p14:nvPr/>
              </p14:nvContentPartPr>
              <p14:xfrm>
                <a:off x="5450383" y="3696787"/>
                <a:ext cx="5400" cy="828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7F10D8D-D5CF-A8B0-A3A6-E8941F17180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44263" y="3690667"/>
                  <a:ext cx="17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98FA251D-06AD-BD86-36F7-3A59F0A64B2B}"/>
                    </a:ext>
                  </a:extLst>
                </p14:cNvPr>
                <p14:cNvContentPartPr/>
                <p14:nvPr/>
              </p14:nvContentPartPr>
              <p14:xfrm>
                <a:off x="5421223" y="3633787"/>
                <a:ext cx="83880" cy="918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98FA251D-06AD-BD86-36F7-3A59F0A64B2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15103" y="3627667"/>
                  <a:ext cx="96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249256B-907B-1249-6785-C1C5FE42D81B}"/>
                    </a:ext>
                  </a:extLst>
                </p14:cNvPr>
                <p14:cNvContentPartPr/>
                <p14:nvPr/>
              </p14:nvContentPartPr>
              <p14:xfrm>
                <a:off x="5496103" y="3602467"/>
                <a:ext cx="87840" cy="2181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249256B-907B-1249-6785-C1C5FE42D81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89983" y="3596347"/>
                  <a:ext cx="100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83DC2B6-3F2D-7A45-43BB-62265E7B8AFF}"/>
                    </a:ext>
                  </a:extLst>
                </p14:cNvPr>
                <p14:cNvContentPartPr/>
                <p14:nvPr/>
              </p14:nvContentPartPr>
              <p14:xfrm>
                <a:off x="4869343" y="3675187"/>
                <a:ext cx="68040" cy="2815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83DC2B6-3F2D-7A45-43BB-62265E7B8AF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63223" y="3669067"/>
                  <a:ext cx="802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7393839-284E-143D-44CE-034B7BAE5CC1}"/>
                    </a:ext>
                  </a:extLst>
                </p14:cNvPr>
                <p14:cNvContentPartPr/>
                <p14:nvPr/>
              </p14:nvContentPartPr>
              <p14:xfrm>
                <a:off x="5797063" y="3631267"/>
                <a:ext cx="10800" cy="1429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7393839-284E-143D-44CE-034B7BAE5CC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90943" y="3625147"/>
                  <a:ext cx="23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04FB07D-5AFB-E328-49E6-014AFFD340CF}"/>
                    </a:ext>
                  </a:extLst>
                </p14:cNvPr>
                <p14:cNvContentPartPr/>
                <p14:nvPr/>
              </p14:nvContentPartPr>
              <p14:xfrm>
                <a:off x="5723623" y="3676627"/>
                <a:ext cx="133200" cy="154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04FB07D-5AFB-E328-49E6-014AFFD340C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17503" y="3670507"/>
                  <a:ext cx="145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644D364-A0C9-E4E8-3E00-E295EF1389C5}"/>
                    </a:ext>
                  </a:extLst>
                </p14:cNvPr>
                <p14:cNvContentPartPr/>
                <p14:nvPr/>
              </p14:nvContentPartPr>
              <p14:xfrm>
                <a:off x="6045103" y="3554947"/>
                <a:ext cx="32040" cy="1209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644D364-A0C9-E4E8-3E00-E295EF1389C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38983" y="3548827"/>
                  <a:ext cx="44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58DCD433-B6FE-A2A5-0376-E7AA10AD9BDD}"/>
                    </a:ext>
                  </a:extLst>
                </p14:cNvPr>
                <p14:cNvContentPartPr/>
                <p14:nvPr/>
              </p14:nvContentPartPr>
              <p14:xfrm>
                <a:off x="6045463" y="3443707"/>
                <a:ext cx="4680" cy="133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58DCD433-B6FE-A2A5-0376-E7AA10AD9BD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039343" y="3437587"/>
                  <a:ext cx="16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30F9B0C-AAA2-EE31-49E3-E89A56F3BDF3}"/>
                    </a:ext>
                  </a:extLst>
                </p14:cNvPr>
                <p14:cNvContentPartPr/>
                <p14:nvPr/>
              </p14:nvContentPartPr>
              <p14:xfrm>
                <a:off x="6120343" y="3581227"/>
                <a:ext cx="190080" cy="1886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30F9B0C-AAA2-EE31-49E3-E89A56F3BDF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14223" y="3575107"/>
                  <a:ext cx="202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A99CC35-2CF6-3B66-3F14-92387D258B09}"/>
                    </a:ext>
                  </a:extLst>
                </p14:cNvPr>
                <p14:cNvContentPartPr/>
                <p14:nvPr/>
              </p14:nvContentPartPr>
              <p14:xfrm>
                <a:off x="6342463" y="3464227"/>
                <a:ext cx="51480" cy="1724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A99CC35-2CF6-3B66-3F14-92387D258B0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36343" y="3458107"/>
                  <a:ext cx="63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BF90A64-A389-5030-02BC-5DF14601DAA0}"/>
                    </a:ext>
                  </a:extLst>
                </p14:cNvPr>
                <p14:cNvContentPartPr/>
                <p14:nvPr/>
              </p14:nvContentPartPr>
              <p14:xfrm>
                <a:off x="6418783" y="3426067"/>
                <a:ext cx="146160" cy="1540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BF90A64-A389-5030-02BC-5DF14601DAA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412663" y="3419947"/>
                  <a:ext cx="158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10F2FA36-B6F6-012B-E8B3-F9C3E21C767C}"/>
                    </a:ext>
                  </a:extLst>
                </p14:cNvPr>
                <p14:cNvContentPartPr/>
                <p14:nvPr/>
              </p14:nvContentPartPr>
              <p14:xfrm>
                <a:off x="6543703" y="3379627"/>
                <a:ext cx="77400" cy="2685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10F2FA36-B6F6-012B-E8B3-F9C3E21C767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37583" y="3373507"/>
                  <a:ext cx="896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4413EB3-3DBD-FB3E-09AC-323045AE6E27}"/>
                    </a:ext>
                  </a:extLst>
                </p14:cNvPr>
                <p14:cNvContentPartPr/>
                <p14:nvPr/>
              </p14:nvContentPartPr>
              <p14:xfrm>
                <a:off x="5934583" y="3487627"/>
                <a:ext cx="129240" cy="2923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4413EB3-3DBD-FB3E-09AC-323045AE6E2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28463" y="3481507"/>
                  <a:ext cx="1414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2649A007-C648-B1E8-C457-435B545EB6C7}"/>
                    </a:ext>
                  </a:extLst>
                </p14:cNvPr>
                <p14:cNvContentPartPr/>
                <p14:nvPr/>
              </p14:nvContentPartPr>
              <p14:xfrm>
                <a:off x="6631183" y="3227707"/>
                <a:ext cx="123480" cy="1908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2649A007-C648-B1E8-C457-435B545EB6C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25063" y="3221587"/>
                  <a:ext cx="135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3C21DEC-1054-8519-3C25-C14C353B73A9}"/>
                    </a:ext>
                  </a:extLst>
                </p14:cNvPr>
                <p14:cNvContentPartPr/>
                <p14:nvPr/>
              </p14:nvContentPartPr>
              <p14:xfrm>
                <a:off x="6139063" y="3228067"/>
                <a:ext cx="461160" cy="6829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3C21DEC-1054-8519-3C25-C14C353B73A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32943" y="3221947"/>
                  <a:ext cx="473400" cy="6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E3AF68A-466C-1BBA-D448-3FFAC8D8AB7B}"/>
                    </a:ext>
                  </a:extLst>
                </p14:cNvPr>
                <p14:cNvContentPartPr/>
                <p14:nvPr/>
              </p14:nvContentPartPr>
              <p14:xfrm>
                <a:off x="6151303" y="3322027"/>
                <a:ext cx="353880" cy="3142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E3AF68A-466C-1BBA-D448-3FFAC8D8AB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45183" y="3315907"/>
                  <a:ext cx="3661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19FAC19B-1130-7A76-FF86-FFA33F0D43BF}"/>
                    </a:ext>
                  </a:extLst>
                </p14:cNvPr>
                <p14:cNvContentPartPr/>
                <p14:nvPr/>
              </p14:nvContentPartPr>
              <p14:xfrm>
                <a:off x="2491903" y="4123747"/>
                <a:ext cx="10800" cy="1170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19FAC19B-1130-7A76-FF86-FFA33F0D43B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85783" y="4117627"/>
                  <a:ext cx="23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B9DE5256-477A-47C3-B52A-1FACB2A69BDB}"/>
                    </a:ext>
                  </a:extLst>
                </p14:cNvPr>
                <p14:cNvContentPartPr/>
                <p14:nvPr/>
              </p14:nvContentPartPr>
              <p14:xfrm>
                <a:off x="2469223" y="4097107"/>
                <a:ext cx="211320" cy="1072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B9DE5256-477A-47C3-B52A-1FACB2A69BD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63103" y="4090987"/>
                  <a:ext cx="223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FC118FC-BADD-BB7A-01AA-5B1402F7367B}"/>
                    </a:ext>
                  </a:extLst>
                </p14:cNvPr>
                <p14:cNvContentPartPr/>
                <p14:nvPr/>
              </p14:nvContentPartPr>
              <p14:xfrm>
                <a:off x="2633743" y="4043467"/>
                <a:ext cx="120600" cy="2246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FC118FC-BADD-BB7A-01AA-5B1402F7367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27623" y="4037347"/>
                  <a:ext cx="1328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5276C271-2441-83D0-82BC-E33EF66C387F}"/>
                    </a:ext>
                  </a:extLst>
                </p14:cNvPr>
                <p14:cNvContentPartPr/>
                <p14:nvPr/>
              </p14:nvContentPartPr>
              <p14:xfrm>
                <a:off x="2845783" y="4063267"/>
                <a:ext cx="56520" cy="1324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5276C271-2441-83D0-82BC-E33EF66C387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39663" y="4057147"/>
                  <a:ext cx="68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F455462-EF9F-2280-5119-025136EE989E}"/>
                    </a:ext>
                  </a:extLst>
                </p14:cNvPr>
                <p14:cNvContentPartPr/>
                <p14:nvPr/>
              </p14:nvContentPartPr>
              <p14:xfrm>
                <a:off x="2804023" y="3998467"/>
                <a:ext cx="14040" cy="82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F455462-EF9F-2280-5119-025136EE989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797903" y="3992347"/>
                  <a:ext cx="26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FF8FA94-EC9A-B7C4-A000-AD6FA241BD69}"/>
                    </a:ext>
                  </a:extLst>
                </p14:cNvPr>
                <p14:cNvContentPartPr/>
                <p14:nvPr/>
              </p14:nvContentPartPr>
              <p14:xfrm>
                <a:off x="2939743" y="4149667"/>
                <a:ext cx="35640" cy="1076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FF8FA94-EC9A-B7C4-A000-AD6FA241BD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933623" y="4143547"/>
                  <a:ext cx="47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00E73A5D-E81A-4680-700C-442744F242E8}"/>
                    </a:ext>
                  </a:extLst>
                </p14:cNvPr>
                <p14:cNvContentPartPr/>
                <p14:nvPr/>
              </p14:nvContentPartPr>
              <p14:xfrm>
                <a:off x="2923543" y="3960667"/>
                <a:ext cx="79200" cy="1112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00E73A5D-E81A-4680-700C-442744F242E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17423" y="3954547"/>
                  <a:ext cx="91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A1B443E-D12F-20E6-6610-CCDDA5CB682E}"/>
                    </a:ext>
                  </a:extLst>
                </p14:cNvPr>
                <p14:cNvContentPartPr/>
                <p14:nvPr/>
              </p14:nvContentPartPr>
              <p14:xfrm>
                <a:off x="2675503" y="3921067"/>
                <a:ext cx="255960" cy="5115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A1B443E-D12F-20E6-6610-CCDDA5CB682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69383" y="3914947"/>
                  <a:ext cx="2682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912B3DC-646C-2BF9-A085-C660F9F4EC6C}"/>
                    </a:ext>
                  </a:extLst>
                </p14:cNvPr>
                <p14:cNvContentPartPr/>
                <p14:nvPr/>
              </p14:nvContentPartPr>
              <p14:xfrm>
                <a:off x="2696023" y="4040587"/>
                <a:ext cx="203400" cy="1119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912B3DC-646C-2BF9-A085-C660F9F4EC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89903" y="4034467"/>
                  <a:ext cx="215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A5181C11-E5E4-E543-5263-E6BA06F57752}"/>
                    </a:ext>
                  </a:extLst>
                </p14:cNvPr>
                <p14:cNvContentPartPr/>
                <p14:nvPr/>
              </p14:nvContentPartPr>
              <p14:xfrm>
                <a:off x="3449503" y="3954547"/>
                <a:ext cx="206640" cy="2160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A5181C11-E5E4-E543-5263-E6BA06F5775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43383" y="3948427"/>
                  <a:ext cx="218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FD088FA-AE7A-F1C2-7B1D-60C5ABD15B59}"/>
                    </a:ext>
                  </a:extLst>
                </p14:cNvPr>
                <p14:cNvContentPartPr/>
                <p14:nvPr/>
              </p14:nvContentPartPr>
              <p14:xfrm>
                <a:off x="1337023" y="4296547"/>
                <a:ext cx="95760" cy="1130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FD088FA-AE7A-F1C2-7B1D-60C5ABD15B5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330903" y="4290427"/>
                  <a:ext cx="108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1102F7A-3657-61AB-DD71-3609FA2BC007}"/>
                    </a:ext>
                  </a:extLst>
                </p14:cNvPr>
                <p14:cNvContentPartPr/>
                <p14:nvPr/>
              </p14:nvContentPartPr>
              <p14:xfrm>
                <a:off x="1534303" y="4297267"/>
                <a:ext cx="70200" cy="1054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1102F7A-3657-61AB-DD71-3609FA2BC00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528183" y="4291147"/>
                  <a:ext cx="82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914A083-111C-9E96-B966-E70518964352}"/>
                    </a:ext>
                  </a:extLst>
                </p14:cNvPr>
                <p14:cNvContentPartPr/>
                <p14:nvPr/>
              </p14:nvContentPartPr>
              <p14:xfrm>
                <a:off x="1707463" y="4160827"/>
                <a:ext cx="48240" cy="1976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914A083-111C-9E96-B966-E7051896435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701343" y="4154707"/>
                  <a:ext cx="60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13B5219-62C6-635F-F997-55DBC5E76C67}"/>
                    </a:ext>
                  </a:extLst>
                </p14:cNvPr>
                <p14:cNvContentPartPr/>
                <p14:nvPr/>
              </p14:nvContentPartPr>
              <p14:xfrm>
                <a:off x="1799263" y="4331827"/>
                <a:ext cx="46080" cy="1033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13B5219-62C6-635F-F997-55DBC5E76C6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93143" y="4325707"/>
                  <a:ext cx="58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B6EDB58-B85F-8B18-C480-DEC9EEF300A1}"/>
                    </a:ext>
                  </a:extLst>
                </p14:cNvPr>
                <p14:cNvContentPartPr/>
                <p14:nvPr/>
              </p14:nvContentPartPr>
              <p14:xfrm>
                <a:off x="2012383" y="4205107"/>
                <a:ext cx="10080" cy="1184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B6EDB58-B85F-8B18-C480-DEC9EEF300A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06263" y="4198987"/>
                  <a:ext cx="22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120E7975-AC94-E077-B7E0-DB066AB5FD11}"/>
                    </a:ext>
                  </a:extLst>
                </p14:cNvPr>
                <p14:cNvContentPartPr/>
                <p14:nvPr/>
              </p14:nvContentPartPr>
              <p14:xfrm>
                <a:off x="1972423" y="4075507"/>
                <a:ext cx="174240" cy="1908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120E7975-AC94-E077-B7E0-DB066AB5FD1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66303" y="4069387"/>
                  <a:ext cx="186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D1BBC4D-5AE3-7313-947B-13C9E9D0BC72}"/>
                    </a:ext>
                  </a:extLst>
                </p14:cNvPr>
                <p14:cNvContentPartPr/>
                <p14:nvPr/>
              </p14:nvContentPartPr>
              <p14:xfrm>
                <a:off x="2215063" y="4227787"/>
                <a:ext cx="29520" cy="1728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D1BBC4D-5AE3-7313-947B-13C9E9D0BC7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208943" y="4221667"/>
                  <a:ext cx="41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6F843107-177C-CCF0-CCC7-B5ED447B0AFB}"/>
                    </a:ext>
                  </a:extLst>
                </p14:cNvPr>
                <p14:cNvContentPartPr/>
                <p14:nvPr/>
              </p14:nvContentPartPr>
              <p14:xfrm>
                <a:off x="2239183" y="4057147"/>
                <a:ext cx="51840" cy="1443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6F843107-177C-CCF0-CCC7-B5ED447B0AF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33063" y="4051027"/>
                  <a:ext cx="64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AADEB73A-8763-6ECD-1CB1-7EBD29237FFB}"/>
                    </a:ext>
                  </a:extLst>
                </p14:cNvPr>
                <p14:cNvContentPartPr/>
                <p14:nvPr/>
              </p14:nvContentPartPr>
              <p14:xfrm>
                <a:off x="1272943" y="4183507"/>
                <a:ext cx="220680" cy="2314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AADEB73A-8763-6ECD-1CB1-7EBD29237FF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66823" y="4177387"/>
                  <a:ext cx="232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8FEFFE2C-C54B-960B-A21E-0036B5633E15}"/>
                    </a:ext>
                  </a:extLst>
                </p14:cNvPr>
                <p14:cNvContentPartPr/>
                <p14:nvPr/>
              </p14:nvContentPartPr>
              <p14:xfrm>
                <a:off x="1458343" y="4782547"/>
                <a:ext cx="152280" cy="298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8FEFFE2C-C54B-960B-A21E-0036B5633E1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52223" y="4776427"/>
                  <a:ext cx="164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BE545AB-F0AA-9DCD-572D-20430BD76B8B}"/>
                    </a:ext>
                  </a:extLst>
                </p14:cNvPr>
                <p14:cNvContentPartPr/>
                <p14:nvPr/>
              </p14:nvContentPartPr>
              <p14:xfrm>
                <a:off x="1523143" y="4843027"/>
                <a:ext cx="74880" cy="169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BE545AB-F0AA-9DCD-572D-20430BD76B8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17023" y="4836907"/>
                  <a:ext cx="87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F1096F5-6A0D-C6B8-7ECA-9F252E8864E2}"/>
                    </a:ext>
                  </a:extLst>
                </p14:cNvPr>
                <p14:cNvContentPartPr/>
                <p14:nvPr/>
              </p14:nvContentPartPr>
              <p14:xfrm>
                <a:off x="1648063" y="4737547"/>
                <a:ext cx="120240" cy="1922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F1096F5-6A0D-C6B8-7ECA-9F252E8864E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41943" y="4731427"/>
                  <a:ext cx="132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F2DD5A9A-05E8-3757-60DF-5C9D7BFDE893}"/>
                    </a:ext>
                  </a:extLst>
                </p14:cNvPr>
                <p14:cNvContentPartPr/>
                <p14:nvPr/>
              </p14:nvContentPartPr>
              <p14:xfrm>
                <a:off x="2612863" y="4682107"/>
                <a:ext cx="104040" cy="212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F2DD5A9A-05E8-3757-60DF-5C9D7BFDE89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06743" y="4675987"/>
                  <a:ext cx="116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346AFBE-AE36-12CA-4493-E91A39671B4B}"/>
                    </a:ext>
                  </a:extLst>
                </p14:cNvPr>
                <p14:cNvContentPartPr/>
                <p14:nvPr/>
              </p14:nvContentPartPr>
              <p14:xfrm>
                <a:off x="2603863" y="4750867"/>
                <a:ext cx="114840" cy="291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346AFBE-AE36-12CA-4493-E91A39671B4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97743" y="4744747"/>
                  <a:ext cx="127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B696E067-C16A-26E4-7673-363382536E1F}"/>
                    </a:ext>
                  </a:extLst>
                </p14:cNvPr>
                <p14:cNvContentPartPr/>
                <p14:nvPr/>
              </p14:nvContentPartPr>
              <p14:xfrm>
                <a:off x="2953423" y="4604707"/>
                <a:ext cx="41040" cy="1130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B696E067-C16A-26E4-7673-363382536E1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947303" y="4598587"/>
                  <a:ext cx="53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551B5FCC-6F53-5C48-E1A8-5413394A002B}"/>
                    </a:ext>
                  </a:extLst>
                </p14:cNvPr>
                <p14:cNvContentPartPr/>
                <p14:nvPr/>
              </p14:nvContentPartPr>
              <p14:xfrm>
                <a:off x="2948743" y="4497067"/>
                <a:ext cx="15480" cy="158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551B5FCC-6F53-5C48-E1A8-5413394A002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942623" y="4490947"/>
                  <a:ext cx="27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D37B001-DB5A-2030-10BF-D6BBC6B01717}"/>
                    </a:ext>
                  </a:extLst>
                </p14:cNvPr>
                <p14:cNvContentPartPr/>
                <p14:nvPr/>
              </p14:nvContentPartPr>
              <p14:xfrm>
                <a:off x="3089143" y="4666627"/>
                <a:ext cx="58320" cy="1245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D37B001-DB5A-2030-10BF-D6BBC6B0171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83023" y="4660507"/>
                  <a:ext cx="70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50D3C8F-8040-3376-F60F-6C935939A39F}"/>
                    </a:ext>
                  </a:extLst>
                </p14:cNvPr>
                <p14:cNvContentPartPr/>
                <p14:nvPr/>
              </p14:nvContentPartPr>
              <p14:xfrm>
                <a:off x="3249343" y="4621987"/>
                <a:ext cx="110160" cy="180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50D3C8F-8040-3376-F60F-6C935939A39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43223" y="4615867"/>
                  <a:ext cx="122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0E98A6B-A909-82E9-170B-A9E35FC4DB89}"/>
                    </a:ext>
                  </a:extLst>
                </p14:cNvPr>
                <p14:cNvContentPartPr/>
                <p14:nvPr/>
              </p14:nvContentPartPr>
              <p14:xfrm>
                <a:off x="3436183" y="4519027"/>
                <a:ext cx="179280" cy="1526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0E98A6B-A909-82E9-170B-A9E35FC4DB8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430063" y="4512907"/>
                  <a:ext cx="191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A7C5FA40-27A4-3050-E8AE-813F8D5CAF33}"/>
                    </a:ext>
                  </a:extLst>
                </p14:cNvPr>
                <p14:cNvContentPartPr/>
                <p14:nvPr/>
              </p14:nvContentPartPr>
              <p14:xfrm>
                <a:off x="3543823" y="4461427"/>
                <a:ext cx="142200" cy="1065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A7C5FA40-27A4-3050-E8AE-813F8D5CAF3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537703" y="4455307"/>
                  <a:ext cx="154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BF36A742-E1BE-5887-9226-B6CD42D91A16}"/>
                    </a:ext>
                  </a:extLst>
                </p14:cNvPr>
                <p14:cNvContentPartPr/>
                <p14:nvPr/>
              </p14:nvContentPartPr>
              <p14:xfrm>
                <a:off x="3713023" y="4391947"/>
                <a:ext cx="58680" cy="2397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BF36A742-E1BE-5887-9226-B6CD42D91A1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06903" y="4385827"/>
                  <a:ext cx="70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73E29F6B-9C5C-A063-2743-B93FEC0E459F}"/>
                    </a:ext>
                  </a:extLst>
                </p14:cNvPr>
                <p14:cNvContentPartPr/>
                <p14:nvPr/>
              </p14:nvContentPartPr>
              <p14:xfrm>
                <a:off x="2834983" y="4525507"/>
                <a:ext cx="94320" cy="2692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73E29F6B-9C5C-A063-2743-B93FEC0E459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828863" y="4519387"/>
                  <a:ext cx="106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5698B58-8A8A-BC54-2980-3FA992AC1476}"/>
                    </a:ext>
                  </a:extLst>
                </p14:cNvPr>
                <p14:cNvContentPartPr/>
                <p14:nvPr/>
              </p14:nvContentPartPr>
              <p14:xfrm>
                <a:off x="3999943" y="4411387"/>
                <a:ext cx="34560" cy="1681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5698B58-8A8A-BC54-2980-3FA992AC147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993823" y="4405267"/>
                  <a:ext cx="46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B8949CE0-993D-44AC-B178-01E42C62AE5A}"/>
                    </a:ext>
                  </a:extLst>
                </p14:cNvPr>
                <p14:cNvContentPartPr/>
                <p14:nvPr/>
              </p14:nvContentPartPr>
              <p14:xfrm>
                <a:off x="3946303" y="4454947"/>
                <a:ext cx="131760" cy="316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B8949CE0-993D-44AC-B178-01E42C62AE5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940183" y="4448827"/>
                  <a:ext cx="144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3AF9939-157F-C735-C050-76C2DA51C0B3}"/>
                    </a:ext>
                  </a:extLst>
                </p14:cNvPr>
                <p14:cNvContentPartPr/>
                <p14:nvPr/>
              </p14:nvContentPartPr>
              <p14:xfrm>
                <a:off x="4271743" y="4270987"/>
                <a:ext cx="121680" cy="3290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3AF9939-157F-C735-C050-76C2DA51C0B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265623" y="4264867"/>
                  <a:ext cx="1339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6FBAA336-2FA2-2C01-ED4C-305A5369BBDB}"/>
                    </a:ext>
                  </a:extLst>
                </p14:cNvPr>
                <p14:cNvContentPartPr/>
                <p14:nvPr/>
              </p14:nvContentPartPr>
              <p14:xfrm>
                <a:off x="4550743" y="4335067"/>
                <a:ext cx="58320" cy="1360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6FBAA336-2FA2-2C01-ED4C-305A5369BBD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44623" y="4328947"/>
                  <a:ext cx="70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EF464EC-D924-2412-80C6-3C15F5416A09}"/>
                    </a:ext>
                  </a:extLst>
                </p14:cNvPr>
                <p14:cNvContentPartPr/>
                <p14:nvPr/>
              </p14:nvContentPartPr>
              <p14:xfrm>
                <a:off x="4538863" y="4229587"/>
                <a:ext cx="6120" cy="28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EF464EC-D924-2412-80C6-3C15F5416A0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32743" y="4223467"/>
                  <a:ext cx="183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28FEBE2C-DB73-C031-5A6D-FE1C01EF1498}"/>
                    </a:ext>
                  </a:extLst>
                </p14:cNvPr>
                <p14:cNvContentPartPr/>
                <p14:nvPr/>
              </p14:nvContentPartPr>
              <p14:xfrm>
                <a:off x="4693663" y="4431547"/>
                <a:ext cx="68400" cy="1447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28FEBE2C-DB73-C031-5A6D-FE1C01EF149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87543" y="4425427"/>
                  <a:ext cx="80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C4E9D97-DD55-9B0E-ED49-F1CCBE76C518}"/>
                    </a:ext>
                  </a:extLst>
                </p14:cNvPr>
                <p14:cNvContentPartPr/>
                <p14:nvPr/>
              </p14:nvContentPartPr>
              <p14:xfrm>
                <a:off x="4822903" y="4376467"/>
                <a:ext cx="82800" cy="93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C4E9D97-DD55-9B0E-ED49-F1CCBE76C51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16783" y="4370347"/>
                  <a:ext cx="95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A20CCBB0-1E2B-BF3F-7086-F3656D0877AD}"/>
                    </a:ext>
                  </a:extLst>
                </p14:cNvPr>
                <p14:cNvContentPartPr/>
                <p14:nvPr/>
              </p14:nvContentPartPr>
              <p14:xfrm>
                <a:off x="4984543" y="4249387"/>
                <a:ext cx="97200" cy="1796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A20CCBB0-1E2B-BF3F-7086-F3656D0877A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978423" y="4243267"/>
                  <a:ext cx="109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B37F83EC-1A45-FFC4-1F60-A51FB13191CF}"/>
                    </a:ext>
                  </a:extLst>
                </p14:cNvPr>
                <p14:cNvContentPartPr/>
                <p14:nvPr/>
              </p14:nvContentPartPr>
              <p14:xfrm>
                <a:off x="5157703" y="4256587"/>
                <a:ext cx="13320" cy="1242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B37F83EC-1A45-FFC4-1F60-A51FB13191C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51583" y="4250467"/>
                  <a:ext cx="25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DC83373-EA44-5586-6804-06921B20F649}"/>
                    </a:ext>
                  </a:extLst>
                </p14:cNvPr>
                <p14:cNvContentPartPr/>
                <p14:nvPr/>
              </p14:nvContentPartPr>
              <p14:xfrm>
                <a:off x="5078863" y="4194667"/>
                <a:ext cx="160560" cy="1000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DC83373-EA44-5586-6804-06921B20F64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072743" y="4188547"/>
                  <a:ext cx="172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6530E91D-FAB9-FF99-4FFB-808C2E31C3C2}"/>
                    </a:ext>
                  </a:extLst>
                </p14:cNvPr>
                <p14:cNvContentPartPr/>
                <p14:nvPr/>
              </p14:nvContentPartPr>
              <p14:xfrm>
                <a:off x="5286583" y="4160827"/>
                <a:ext cx="94680" cy="2520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6530E91D-FAB9-FF99-4FFB-808C2E31C3C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280463" y="4154707"/>
                  <a:ext cx="106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FADDD10-9567-F8F3-B589-202FAC969D29}"/>
                    </a:ext>
                  </a:extLst>
                </p14:cNvPr>
                <p14:cNvContentPartPr/>
                <p14:nvPr/>
              </p14:nvContentPartPr>
              <p14:xfrm>
                <a:off x="4466863" y="4276027"/>
                <a:ext cx="47520" cy="2419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FADDD10-9567-F8F3-B589-202FAC969D2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460743" y="4269907"/>
                  <a:ext cx="59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895F473-7313-0153-BDE5-3CA168F4E804}"/>
                    </a:ext>
                  </a:extLst>
                </p14:cNvPr>
                <p14:cNvContentPartPr/>
                <p14:nvPr/>
              </p14:nvContentPartPr>
              <p14:xfrm>
                <a:off x="5498263" y="4230667"/>
                <a:ext cx="102960" cy="2484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895F473-7313-0153-BDE5-3CA168F4E80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492143" y="4224547"/>
                  <a:ext cx="115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2C2422F-579C-AC1E-149E-78852999B45C}"/>
                    </a:ext>
                  </a:extLst>
                </p14:cNvPr>
                <p14:cNvContentPartPr/>
                <p14:nvPr/>
              </p14:nvContentPartPr>
              <p14:xfrm>
                <a:off x="5800663" y="4153627"/>
                <a:ext cx="70560" cy="1198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2C2422F-579C-AC1E-149E-78852999B45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794543" y="4147507"/>
                  <a:ext cx="82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EF8E7FB1-20FB-6D6C-C62F-162137F4764D}"/>
                    </a:ext>
                  </a:extLst>
                </p14:cNvPr>
                <p14:cNvContentPartPr/>
                <p14:nvPr/>
              </p14:nvContentPartPr>
              <p14:xfrm>
                <a:off x="5787343" y="4034107"/>
                <a:ext cx="14400" cy="108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EF8E7FB1-20FB-6D6C-C62F-162137F4764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781223" y="4027987"/>
                  <a:ext cx="26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82DCBA7-03EB-C0E6-8DB6-A9C86B031955}"/>
                    </a:ext>
                  </a:extLst>
                </p14:cNvPr>
                <p14:cNvContentPartPr/>
                <p14:nvPr/>
              </p14:nvContentPartPr>
              <p14:xfrm>
                <a:off x="5925943" y="4174507"/>
                <a:ext cx="66600" cy="1454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82DCBA7-03EB-C0E6-8DB6-A9C86B03195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919823" y="4168387"/>
                  <a:ext cx="78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F74EB9E3-000B-8B62-5A26-9E0A65AA9E15}"/>
                    </a:ext>
                  </a:extLst>
                </p14:cNvPr>
                <p14:cNvContentPartPr/>
                <p14:nvPr/>
              </p14:nvContentPartPr>
              <p14:xfrm>
                <a:off x="6015223" y="4023307"/>
                <a:ext cx="152640" cy="2959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F74EB9E3-000B-8B62-5A26-9E0A65AA9E1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09103" y="4017187"/>
                  <a:ext cx="164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FF801952-FCBF-711B-28A4-1AEF0F019AEB}"/>
                    </a:ext>
                  </a:extLst>
                </p14:cNvPr>
                <p14:cNvContentPartPr/>
                <p14:nvPr/>
              </p14:nvContentPartPr>
              <p14:xfrm>
                <a:off x="2224423" y="4584547"/>
                <a:ext cx="13320" cy="144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FF801952-FCBF-711B-28A4-1AEF0F019AE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18303" y="4578427"/>
                  <a:ext cx="25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D836F42-694C-5AD9-81B6-7A960FA4C2CE}"/>
                    </a:ext>
                  </a:extLst>
                </p14:cNvPr>
                <p14:cNvContentPartPr/>
                <p14:nvPr/>
              </p14:nvContentPartPr>
              <p14:xfrm>
                <a:off x="2206063" y="4689307"/>
                <a:ext cx="59760" cy="1555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D836F42-694C-5AD9-81B6-7A960FA4C2C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199943" y="4683187"/>
                  <a:ext cx="72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993A5BD2-A191-2C39-20B9-EAFDE80AFFC9}"/>
                    </a:ext>
                  </a:extLst>
                </p14:cNvPr>
                <p14:cNvContentPartPr/>
                <p14:nvPr/>
              </p14:nvContentPartPr>
              <p14:xfrm>
                <a:off x="2334943" y="4742227"/>
                <a:ext cx="87120" cy="1342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993A5BD2-A191-2C39-20B9-EAFDE80AFFC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328823" y="4736107"/>
                  <a:ext cx="99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742F9511-340F-26AF-73F0-EE9A5C303D93}"/>
                    </a:ext>
                  </a:extLst>
                </p14:cNvPr>
                <p14:cNvContentPartPr/>
                <p14:nvPr/>
              </p14:nvContentPartPr>
              <p14:xfrm>
                <a:off x="2337463" y="4546747"/>
                <a:ext cx="122040" cy="1533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742F9511-340F-26AF-73F0-EE9A5C303D9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331343" y="4540627"/>
                  <a:ext cx="134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663C9FA-8144-80B6-BF03-CF366DC1071E}"/>
                    </a:ext>
                  </a:extLst>
                </p14:cNvPr>
                <p14:cNvContentPartPr/>
                <p14:nvPr/>
              </p14:nvContentPartPr>
              <p14:xfrm>
                <a:off x="2683783" y="5319307"/>
                <a:ext cx="68040" cy="205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663C9FA-8144-80B6-BF03-CF366DC1071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677663" y="5313187"/>
                  <a:ext cx="80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0E205A68-7B65-58C7-B27F-F796DE00CFC0}"/>
                    </a:ext>
                  </a:extLst>
                </p14:cNvPr>
                <p14:cNvContentPartPr/>
                <p14:nvPr/>
              </p14:nvContentPartPr>
              <p14:xfrm>
                <a:off x="2690983" y="5369707"/>
                <a:ext cx="79920" cy="262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0E205A68-7B65-58C7-B27F-F796DE00CFC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684863" y="5363587"/>
                  <a:ext cx="92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9D15C56A-37F5-2744-CCEE-FBB3093ECAEA}"/>
                    </a:ext>
                  </a:extLst>
                </p14:cNvPr>
                <p14:cNvContentPartPr/>
                <p14:nvPr/>
              </p14:nvContentPartPr>
              <p14:xfrm>
                <a:off x="2949823" y="5167387"/>
                <a:ext cx="142920" cy="2012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9D15C56A-37F5-2744-CCEE-FBB3093ECAE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943703" y="5161267"/>
                  <a:ext cx="155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8FE187F-BFE0-3D16-9881-D1BBB09B4914}"/>
                    </a:ext>
                  </a:extLst>
                </p14:cNvPr>
                <p14:cNvContentPartPr/>
                <p14:nvPr/>
              </p14:nvContentPartPr>
              <p14:xfrm>
                <a:off x="3167983" y="5143267"/>
                <a:ext cx="34560" cy="1558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8FE187F-BFE0-3D16-9881-D1BBB09B491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161863" y="5137147"/>
                  <a:ext cx="46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E12A4537-39C3-6CCF-C708-534EE723664F}"/>
                    </a:ext>
                  </a:extLst>
                </p14:cNvPr>
                <p14:cNvContentPartPr/>
                <p14:nvPr/>
              </p14:nvContentPartPr>
              <p14:xfrm>
                <a:off x="3121183" y="5092147"/>
                <a:ext cx="46080" cy="928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E12A4537-39C3-6CCF-C708-534EE723664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115063" y="5086027"/>
                  <a:ext cx="58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57FCBB89-A712-C907-8ED9-6D9F8378B3A8}"/>
                    </a:ext>
                  </a:extLst>
                </p14:cNvPr>
                <p14:cNvContentPartPr/>
                <p14:nvPr/>
              </p14:nvContentPartPr>
              <p14:xfrm>
                <a:off x="3237823" y="5181787"/>
                <a:ext cx="154440" cy="1360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57FCBB89-A712-C907-8ED9-6D9F8378B3A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31703" y="5175667"/>
                  <a:ext cx="166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16B5369-9212-C316-02C7-CBA202CAB516}"/>
                    </a:ext>
                  </a:extLst>
                </p14:cNvPr>
                <p14:cNvContentPartPr/>
                <p14:nvPr/>
              </p14:nvContentPartPr>
              <p14:xfrm>
                <a:off x="3520423" y="5066947"/>
                <a:ext cx="73800" cy="1558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16B5369-9212-C316-02C7-CBA202CAB51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514303" y="5060827"/>
                  <a:ext cx="86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E660534-EBBF-08BF-02BF-5511C22F23C4}"/>
                    </a:ext>
                  </a:extLst>
                </p14:cNvPr>
                <p14:cNvContentPartPr/>
                <p14:nvPr/>
              </p14:nvContentPartPr>
              <p14:xfrm>
                <a:off x="3635983" y="5200147"/>
                <a:ext cx="6480" cy="7164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E660534-EBBF-08BF-02BF-5511C22F23C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29863" y="5194027"/>
                  <a:ext cx="18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F1F2A658-EC05-2F7C-73E0-5E69E4A2A00A}"/>
                    </a:ext>
                  </a:extLst>
                </p14:cNvPr>
                <p14:cNvContentPartPr/>
                <p14:nvPr/>
              </p14:nvContentPartPr>
              <p14:xfrm>
                <a:off x="3661543" y="5016187"/>
                <a:ext cx="222120" cy="1490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F1F2A658-EC05-2F7C-73E0-5E69E4A2A00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655423" y="5010067"/>
                  <a:ext cx="234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A00014C8-41DB-E3EE-62AB-B64097FC6491}"/>
                    </a:ext>
                  </a:extLst>
                </p14:cNvPr>
                <p14:cNvContentPartPr/>
                <p14:nvPr/>
              </p14:nvContentPartPr>
              <p14:xfrm>
                <a:off x="3782143" y="4928347"/>
                <a:ext cx="57960" cy="910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A00014C8-41DB-E3EE-62AB-B64097FC649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776023" y="4922227"/>
                  <a:ext cx="70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C9ED73C1-6323-A7CA-B7F4-E5AFCE2C0BB6}"/>
                    </a:ext>
                  </a:extLst>
                </p14:cNvPr>
                <p14:cNvContentPartPr/>
                <p14:nvPr/>
              </p14:nvContentPartPr>
              <p14:xfrm>
                <a:off x="3952063" y="5041747"/>
                <a:ext cx="56160" cy="907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C9ED73C1-6323-A7CA-B7F4-E5AFCE2C0BB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945943" y="5035627"/>
                  <a:ext cx="68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AEA1728-0BC1-3158-2667-CE9EAE2D14D0}"/>
                    </a:ext>
                  </a:extLst>
                </p14:cNvPr>
                <p14:cNvContentPartPr/>
                <p14:nvPr/>
              </p14:nvContentPartPr>
              <p14:xfrm>
                <a:off x="4236823" y="4943827"/>
                <a:ext cx="45720" cy="1144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AEA1728-0BC1-3158-2667-CE9EAE2D14D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230703" y="4937707"/>
                  <a:ext cx="579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87664B69-F7BD-1A96-06BE-CAA8C1293308}"/>
                    </a:ext>
                  </a:extLst>
                </p14:cNvPr>
                <p14:cNvContentPartPr/>
                <p14:nvPr/>
              </p14:nvContentPartPr>
              <p14:xfrm>
                <a:off x="4179583" y="4956427"/>
                <a:ext cx="127440" cy="496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87664B69-F7BD-1A96-06BE-CAA8C129330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73463" y="4950307"/>
                  <a:ext cx="139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AA3330E5-51CD-A9E0-E513-FF3C27615CA2}"/>
                    </a:ext>
                  </a:extLst>
                </p14:cNvPr>
                <p14:cNvContentPartPr/>
                <p14:nvPr/>
              </p14:nvContentPartPr>
              <p14:xfrm>
                <a:off x="4427623" y="4769947"/>
                <a:ext cx="114120" cy="2779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AA3330E5-51CD-A9E0-E513-FF3C27615CA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421503" y="4763827"/>
                  <a:ext cx="1263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7B74628E-58E4-AFB9-1179-16639BFECC93}"/>
                    </a:ext>
                  </a:extLst>
                </p14:cNvPr>
                <p14:cNvContentPartPr/>
                <p14:nvPr/>
              </p14:nvContentPartPr>
              <p14:xfrm>
                <a:off x="4609423" y="4830067"/>
                <a:ext cx="111240" cy="1335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7B74628E-58E4-AFB9-1179-16639BFECC9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603303" y="4823947"/>
                  <a:ext cx="123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23EBAA43-05F9-AF4A-5F68-D47A0AB621B5}"/>
                    </a:ext>
                  </a:extLst>
                </p14:cNvPr>
                <p14:cNvContentPartPr/>
                <p14:nvPr/>
              </p14:nvContentPartPr>
              <p14:xfrm>
                <a:off x="4819663" y="4776067"/>
                <a:ext cx="53640" cy="1238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23EBAA43-05F9-AF4A-5F68-D47A0AB621B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813543" y="4769947"/>
                  <a:ext cx="65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ECE0319-3E20-B70B-A16E-7965DC54D973}"/>
                    </a:ext>
                  </a:extLst>
                </p14:cNvPr>
                <p14:cNvContentPartPr/>
                <p14:nvPr/>
              </p14:nvContentPartPr>
              <p14:xfrm>
                <a:off x="4746943" y="4732867"/>
                <a:ext cx="43200" cy="835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ECE0319-3E20-B70B-A16E-7965DC54D97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740823" y="4726747"/>
                  <a:ext cx="55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A6985A9E-04FE-D5B9-BF65-F593A3EC341A}"/>
                    </a:ext>
                  </a:extLst>
                </p14:cNvPr>
                <p14:cNvContentPartPr/>
                <p14:nvPr/>
              </p14:nvContentPartPr>
              <p14:xfrm>
                <a:off x="4894183" y="4860667"/>
                <a:ext cx="53280" cy="662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A6985A9E-04FE-D5B9-BF65-F593A3EC341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888063" y="4854547"/>
                  <a:ext cx="65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18F6D219-9107-3EC9-477C-93FD520D9426}"/>
                    </a:ext>
                  </a:extLst>
                </p14:cNvPr>
                <p14:cNvContentPartPr/>
                <p14:nvPr/>
              </p14:nvContentPartPr>
              <p14:xfrm>
                <a:off x="4974823" y="4809907"/>
                <a:ext cx="53640" cy="61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18F6D219-9107-3EC9-477C-93FD520D942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968703" y="4803787"/>
                  <a:ext cx="65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ED1FFCE4-C799-2DE8-CA50-9692E4B066C9}"/>
                    </a:ext>
                  </a:extLst>
                </p14:cNvPr>
                <p14:cNvContentPartPr/>
                <p14:nvPr/>
              </p14:nvContentPartPr>
              <p14:xfrm>
                <a:off x="5129983" y="4711627"/>
                <a:ext cx="115560" cy="1886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ED1FFCE4-C799-2DE8-CA50-9692E4B066C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123863" y="4705507"/>
                  <a:ext cx="127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E60371CC-984A-3CB2-01F0-2301E9BF47D4}"/>
                    </a:ext>
                  </a:extLst>
                </p14:cNvPr>
                <p14:cNvContentPartPr/>
                <p14:nvPr/>
              </p14:nvContentPartPr>
              <p14:xfrm>
                <a:off x="5267863" y="4677787"/>
                <a:ext cx="207720" cy="1717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E60371CC-984A-3CB2-01F0-2301E9BF47D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261743" y="4671667"/>
                  <a:ext cx="219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10E0F6E2-62A4-512C-3C3F-1A53EFC7C1C9}"/>
                    </a:ext>
                  </a:extLst>
                </p14:cNvPr>
                <p14:cNvContentPartPr/>
                <p14:nvPr/>
              </p14:nvContentPartPr>
              <p14:xfrm>
                <a:off x="5389183" y="4605787"/>
                <a:ext cx="54000" cy="705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10E0F6E2-62A4-512C-3C3F-1A53EFC7C1C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383063" y="4599667"/>
                  <a:ext cx="66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FA509860-D602-93EA-334B-CA046384EDDF}"/>
                    </a:ext>
                  </a:extLst>
                </p14:cNvPr>
                <p14:cNvContentPartPr/>
                <p14:nvPr/>
              </p14:nvContentPartPr>
              <p14:xfrm>
                <a:off x="5509783" y="4713787"/>
                <a:ext cx="60480" cy="910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FA509860-D602-93EA-334B-CA046384EDD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503663" y="4707667"/>
                  <a:ext cx="72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38E393D0-E53E-8151-C5EE-7F28132A61A1}"/>
                    </a:ext>
                  </a:extLst>
                </p14:cNvPr>
                <p14:cNvContentPartPr/>
                <p14:nvPr/>
              </p14:nvContentPartPr>
              <p14:xfrm>
                <a:off x="5708503" y="4646467"/>
                <a:ext cx="136440" cy="212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38E393D0-E53E-8151-C5EE-7F28132A61A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702383" y="4640347"/>
                  <a:ext cx="148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AD3B537D-BCE2-E957-9B49-A7112AF0F68E}"/>
                    </a:ext>
                  </a:extLst>
                </p14:cNvPr>
                <p14:cNvContentPartPr/>
                <p14:nvPr/>
              </p14:nvContentPartPr>
              <p14:xfrm>
                <a:off x="5942863" y="4523707"/>
                <a:ext cx="88200" cy="1695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AD3B537D-BCE2-E957-9B49-A7112AF0F68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936743" y="4517587"/>
                  <a:ext cx="100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D68F9A1B-E48D-E23D-69AB-D628CE342929}"/>
                    </a:ext>
                  </a:extLst>
                </p14:cNvPr>
                <p14:cNvContentPartPr/>
                <p14:nvPr/>
              </p14:nvContentPartPr>
              <p14:xfrm>
                <a:off x="6153823" y="4523707"/>
                <a:ext cx="47880" cy="1267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D68F9A1B-E48D-E23D-69AB-D628CE34292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147703" y="4517587"/>
                  <a:ext cx="60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B916DFC8-74EA-BCDA-4A66-30BC32C25F4C}"/>
                    </a:ext>
                  </a:extLst>
                </p14:cNvPr>
                <p14:cNvContentPartPr/>
                <p14:nvPr/>
              </p14:nvContentPartPr>
              <p14:xfrm>
                <a:off x="6084343" y="4441267"/>
                <a:ext cx="88920" cy="993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B916DFC8-74EA-BCDA-4A66-30BC32C25F4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078223" y="4435147"/>
                  <a:ext cx="101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8B9387C-7FF2-8C09-5552-6D07D54C8B1A}"/>
                    </a:ext>
                  </a:extLst>
                </p14:cNvPr>
                <p14:cNvContentPartPr/>
                <p14:nvPr/>
              </p14:nvContentPartPr>
              <p14:xfrm>
                <a:off x="6249943" y="4578787"/>
                <a:ext cx="67320" cy="691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8B9387C-7FF2-8C09-5552-6D07D54C8B1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243823" y="4572667"/>
                  <a:ext cx="79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B7D4D15D-F56F-06E0-3F9C-FD704F541D2E}"/>
                    </a:ext>
                  </a:extLst>
                </p14:cNvPr>
                <p14:cNvContentPartPr/>
                <p14:nvPr/>
              </p14:nvContentPartPr>
              <p14:xfrm>
                <a:off x="6307183" y="4418227"/>
                <a:ext cx="167040" cy="25128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B7D4D15D-F56F-06E0-3F9C-FD704F541D2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301063" y="4412107"/>
                  <a:ext cx="179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792BB5EC-823B-9B64-C7B5-F69CA0AA2411}"/>
                    </a:ext>
                  </a:extLst>
                </p14:cNvPr>
                <p14:cNvContentPartPr/>
                <p14:nvPr/>
              </p14:nvContentPartPr>
              <p14:xfrm>
                <a:off x="4477663" y="4984147"/>
                <a:ext cx="1263240" cy="2044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792BB5EC-823B-9B64-C7B5-F69CA0AA241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471543" y="4978027"/>
                  <a:ext cx="1275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9A72E7C-CDE5-D46C-966F-A9E28C68EB2F}"/>
                    </a:ext>
                  </a:extLst>
                </p14:cNvPr>
                <p14:cNvContentPartPr/>
                <p14:nvPr/>
              </p14:nvContentPartPr>
              <p14:xfrm>
                <a:off x="5801383" y="4805947"/>
                <a:ext cx="623880" cy="2275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9A72E7C-CDE5-D46C-966F-A9E28C68EB2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795263" y="4799827"/>
                  <a:ext cx="636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55E7D422-F860-A1E3-F988-9110E0062C28}"/>
                    </a:ext>
                  </a:extLst>
                </p14:cNvPr>
                <p14:cNvContentPartPr/>
                <p14:nvPr/>
              </p14:nvContentPartPr>
              <p14:xfrm>
                <a:off x="6576463" y="4436227"/>
                <a:ext cx="142560" cy="565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55E7D422-F860-A1E3-F988-9110E0062C2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570343" y="4430107"/>
                  <a:ext cx="154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369662E3-75AD-A85E-6B1B-0DEC5B53FE7C}"/>
                    </a:ext>
                  </a:extLst>
                </p14:cNvPr>
                <p14:cNvContentPartPr/>
                <p14:nvPr/>
              </p14:nvContentPartPr>
              <p14:xfrm>
                <a:off x="6584743" y="4366387"/>
                <a:ext cx="371160" cy="1987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369662E3-75AD-A85E-6B1B-0DEC5B53FE7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578623" y="4360267"/>
                  <a:ext cx="383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3C42AC7-ADFA-D15C-D612-5625DF7A4186}"/>
                    </a:ext>
                  </a:extLst>
                </p14:cNvPr>
                <p14:cNvContentPartPr/>
                <p14:nvPr/>
              </p14:nvContentPartPr>
              <p14:xfrm>
                <a:off x="7131583" y="4290787"/>
                <a:ext cx="51840" cy="12492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3C42AC7-ADFA-D15C-D612-5625DF7A418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125463" y="4284667"/>
                  <a:ext cx="64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105C4DCA-E1F9-E29F-B1E6-F8FDF474D44A}"/>
                    </a:ext>
                  </a:extLst>
                </p14:cNvPr>
                <p14:cNvContentPartPr/>
                <p14:nvPr/>
              </p14:nvContentPartPr>
              <p14:xfrm>
                <a:off x="7025023" y="4208707"/>
                <a:ext cx="42120" cy="1454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105C4DCA-E1F9-E29F-B1E6-F8FDF474D44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018903" y="4202587"/>
                  <a:ext cx="54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3BB246A6-E20B-264B-F99D-C2CF7666C5DD}"/>
                    </a:ext>
                  </a:extLst>
                </p14:cNvPr>
                <p14:cNvContentPartPr/>
                <p14:nvPr/>
              </p14:nvContentPartPr>
              <p14:xfrm>
                <a:off x="7262623" y="4361347"/>
                <a:ext cx="50040" cy="615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3BB246A6-E20B-264B-F99D-C2CF7666C5D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256503" y="4355227"/>
                  <a:ext cx="62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DAB4023C-07F6-BABE-F856-D08EA82B0F99}"/>
                    </a:ext>
                  </a:extLst>
                </p14:cNvPr>
                <p14:cNvContentPartPr/>
                <p14:nvPr/>
              </p14:nvContentPartPr>
              <p14:xfrm>
                <a:off x="5672863" y="5214187"/>
                <a:ext cx="170640" cy="1472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DAB4023C-07F6-BABE-F856-D08EA82B0F9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666743" y="5208067"/>
                  <a:ext cx="182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9C551C3A-7B13-BDE3-03FD-9E289190DEF0}"/>
                    </a:ext>
                  </a:extLst>
                </p14:cNvPr>
                <p14:cNvContentPartPr/>
                <p14:nvPr/>
              </p14:nvContentPartPr>
              <p14:xfrm>
                <a:off x="5916943" y="5163067"/>
                <a:ext cx="94320" cy="12204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9C551C3A-7B13-BDE3-03FD-9E289190DEF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910823" y="5156947"/>
                  <a:ext cx="106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41928B14-C1E5-FAE2-D607-6EC6D1871398}"/>
                    </a:ext>
                  </a:extLst>
                </p14:cNvPr>
                <p14:cNvContentPartPr/>
                <p14:nvPr/>
              </p14:nvContentPartPr>
              <p14:xfrm>
                <a:off x="3615103" y="5950027"/>
                <a:ext cx="116640" cy="3636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41928B14-C1E5-FAE2-D607-6EC6D187139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608983" y="5943907"/>
                  <a:ext cx="128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D22DCA64-FB80-D925-8DDA-48CA7E98BB75}"/>
                    </a:ext>
                  </a:extLst>
                </p14:cNvPr>
                <p14:cNvContentPartPr/>
                <p14:nvPr/>
              </p14:nvContentPartPr>
              <p14:xfrm>
                <a:off x="3638863" y="5986747"/>
                <a:ext cx="126000" cy="655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D22DCA64-FB80-D925-8DDA-48CA7E98BB7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632743" y="5980627"/>
                  <a:ext cx="138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6A4DCD73-9DB2-0857-CC77-9BC61FD458DF}"/>
                    </a:ext>
                  </a:extLst>
                </p14:cNvPr>
                <p14:cNvContentPartPr/>
                <p14:nvPr/>
              </p14:nvContentPartPr>
              <p14:xfrm>
                <a:off x="3763783" y="5865787"/>
                <a:ext cx="67320" cy="22212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6A4DCD73-9DB2-0857-CC77-9BC61FD458D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757663" y="5859667"/>
                  <a:ext cx="795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9E8D6ABC-FB6F-BC1C-5DFC-3097AE6642EF}"/>
                    </a:ext>
                  </a:extLst>
                </p14:cNvPr>
                <p14:cNvContentPartPr/>
                <p14:nvPr/>
              </p14:nvContentPartPr>
              <p14:xfrm>
                <a:off x="4037743" y="5821147"/>
                <a:ext cx="181080" cy="1371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9E8D6ABC-FB6F-BC1C-5DFC-3097AE6642E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031623" y="5815027"/>
                  <a:ext cx="193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9859660D-B9DB-340A-5AEF-017DA3D18DB2}"/>
                    </a:ext>
                  </a:extLst>
                </p14:cNvPr>
                <p14:cNvContentPartPr/>
                <p14:nvPr/>
              </p14:nvContentPartPr>
              <p14:xfrm>
                <a:off x="4089583" y="5671747"/>
                <a:ext cx="7200" cy="82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9859660D-B9DB-340A-5AEF-017DA3D18DB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083463" y="5665627"/>
                  <a:ext cx="19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35625F9-CABA-FB3E-1D66-E1D43FE9113A}"/>
                    </a:ext>
                  </a:extLst>
                </p14:cNvPr>
                <p14:cNvContentPartPr/>
                <p14:nvPr/>
              </p14:nvContentPartPr>
              <p14:xfrm>
                <a:off x="4396663" y="5635387"/>
                <a:ext cx="97200" cy="1922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35625F9-CABA-FB3E-1D66-E1D43FE9113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390543" y="5629267"/>
                  <a:ext cx="109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5D85CCE5-D7F2-AE49-48B3-B618B33F7260}"/>
                    </a:ext>
                  </a:extLst>
                </p14:cNvPr>
                <p14:cNvContentPartPr/>
                <p14:nvPr/>
              </p14:nvContentPartPr>
              <p14:xfrm>
                <a:off x="4470823" y="5675347"/>
                <a:ext cx="341280" cy="15444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5D85CCE5-D7F2-AE49-48B3-B618B33F726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464703" y="5669227"/>
                  <a:ext cx="353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25FBD9B3-1FE6-F482-D690-5E7DD91D47BF}"/>
                    </a:ext>
                  </a:extLst>
                </p14:cNvPr>
                <p14:cNvContentPartPr/>
                <p14:nvPr/>
              </p14:nvContentPartPr>
              <p14:xfrm>
                <a:off x="4748383" y="5678587"/>
                <a:ext cx="49320" cy="399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25FBD9B3-1FE6-F482-D690-5E7DD91D47B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742263" y="5672467"/>
                  <a:ext cx="61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F697D274-3DAF-7E17-9233-FCA2BD1DA962}"/>
                    </a:ext>
                  </a:extLst>
                </p14:cNvPr>
                <p14:cNvContentPartPr/>
                <p14:nvPr/>
              </p14:nvContentPartPr>
              <p14:xfrm>
                <a:off x="4821823" y="5518387"/>
                <a:ext cx="181440" cy="33228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F697D274-3DAF-7E17-9233-FCA2BD1DA96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815703" y="5512267"/>
                  <a:ext cx="1936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9F03529-D027-83C5-3777-0F1BD9805E7D}"/>
                    </a:ext>
                  </a:extLst>
                </p14:cNvPr>
                <p14:cNvContentPartPr/>
                <p14:nvPr/>
              </p14:nvContentPartPr>
              <p14:xfrm>
                <a:off x="5023423" y="5677147"/>
                <a:ext cx="8280" cy="3204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9F03529-D027-83C5-3777-0F1BD9805E7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017303" y="5671027"/>
                  <a:ext cx="20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6E24BBA0-0D8F-DD29-A8DC-21B7355A6EA3}"/>
                    </a:ext>
                  </a:extLst>
                </p14:cNvPr>
                <p14:cNvContentPartPr/>
                <p14:nvPr/>
              </p14:nvContentPartPr>
              <p14:xfrm>
                <a:off x="5260303" y="5498947"/>
                <a:ext cx="139680" cy="19548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6E24BBA0-0D8F-DD29-A8DC-21B7355A6EA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254183" y="5492827"/>
                  <a:ext cx="151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9D51BD74-2B1E-9CC0-0B3A-768B52CBB13E}"/>
                    </a:ext>
                  </a:extLst>
                </p14:cNvPr>
                <p14:cNvContentPartPr/>
                <p14:nvPr/>
              </p14:nvContentPartPr>
              <p14:xfrm>
                <a:off x="5276503" y="5564107"/>
                <a:ext cx="305280" cy="799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9D51BD74-2B1E-9CC0-0B3A-768B52CBB13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270383" y="5557987"/>
                  <a:ext cx="317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4D649E1-9D47-D989-63D3-F2FC957DBCAC}"/>
                    </a:ext>
                  </a:extLst>
                </p14:cNvPr>
                <p14:cNvContentPartPr/>
                <p14:nvPr/>
              </p14:nvContentPartPr>
              <p14:xfrm>
                <a:off x="5514463" y="5493907"/>
                <a:ext cx="181440" cy="1468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4D649E1-9D47-D989-63D3-F2FC957DBCA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508343" y="5487787"/>
                  <a:ext cx="193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374029B5-0DBE-65EE-29BD-40913B7C3E39}"/>
                    </a:ext>
                  </a:extLst>
                </p14:cNvPr>
                <p14:cNvContentPartPr/>
                <p14:nvPr/>
              </p14:nvContentPartPr>
              <p14:xfrm>
                <a:off x="5732623" y="5498587"/>
                <a:ext cx="182520" cy="7956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374029B5-0DBE-65EE-29BD-40913B7C3E3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726503" y="5492467"/>
                  <a:ext cx="194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84DAF7E-FB06-4E80-FD91-F4BDFACBD755}"/>
                    </a:ext>
                  </a:extLst>
                </p14:cNvPr>
                <p14:cNvContentPartPr/>
                <p14:nvPr/>
              </p14:nvContentPartPr>
              <p14:xfrm>
                <a:off x="6071743" y="5408227"/>
                <a:ext cx="107640" cy="16020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84DAF7E-FB06-4E80-FD91-F4BDFACBD75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065623" y="5402107"/>
                  <a:ext cx="119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E669404C-E506-3B87-82E7-C7F9128EAF33}"/>
                    </a:ext>
                  </a:extLst>
                </p14:cNvPr>
                <p14:cNvContentPartPr/>
                <p14:nvPr/>
              </p14:nvContentPartPr>
              <p14:xfrm>
                <a:off x="6259303" y="5333347"/>
                <a:ext cx="185760" cy="12096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E669404C-E506-3B87-82E7-C7F9128EAF3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253183" y="5327227"/>
                  <a:ext cx="198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4D011310-7123-B18B-92BB-0BA8B9ADD665}"/>
                    </a:ext>
                  </a:extLst>
                </p14:cNvPr>
                <p14:cNvContentPartPr/>
                <p14:nvPr/>
              </p14:nvContentPartPr>
              <p14:xfrm>
                <a:off x="6389983" y="5223907"/>
                <a:ext cx="3600" cy="259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4D011310-7123-B18B-92BB-0BA8B9ADD66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383863" y="5217787"/>
                  <a:ext cx="15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AAC30C29-36DE-778F-8B5D-19F53942B1B8}"/>
                    </a:ext>
                  </a:extLst>
                </p14:cNvPr>
                <p14:cNvContentPartPr/>
                <p14:nvPr/>
              </p14:nvContentPartPr>
              <p14:xfrm>
                <a:off x="6449383" y="5170987"/>
                <a:ext cx="175320" cy="23328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AAC30C29-36DE-778F-8B5D-19F53942B1B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443263" y="5164867"/>
                  <a:ext cx="187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E1EDFAD2-036A-B53C-B50A-57BAD34AB1C0}"/>
                    </a:ext>
                  </a:extLst>
                </p14:cNvPr>
                <p14:cNvContentPartPr/>
                <p14:nvPr/>
              </p14:nvContentPartPr>
              <p14:xfrm>
                <a:off x="6627223" y="5228947"/>
                <a:ext cx="236880" cy="1155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E1EDFAD2-036A-B53C-B50A-57BAD34AB1C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621103" y="5222827"/>
                  <a:ext cx="249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A62196D-91F4-4A94-813A-3EF8BB1981AA}"/>
                    </a:ext>
                  </a:extLst>
                </p14:cNvPr>
                <p14:cNvContentPartPr/>
                <p14:nvPr/>
              </p14:nvContentPartPr>
              <p14:xfrm>
                <a:off x="6974263" y="5112667"/>
                <a:ext cx="224640" cy="1263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A62196D-91F4-4A94-813A-3EF8BB1981A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968143" y="5106547"/>
                  <a:ext cx="236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D0C0BD97-7F68-D9D3-9A72-6AD45C955E3F}"/>
                    </a:ext>
                  </a:extLst>
                </p14:cNvPr>
                <p14:cNvContentPartPr/>
                <p14:nvPr/>
              </p14:nvContentPartPr>
              <p14:xfrm>
                <a:off x="7119343" y="5018707"/>
                <a:ext cx="8640" cy="2268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D0C0BD97-7F68-D9D3-9A72-6AD45C955E3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113223" y="5012587"/>
                  <a:ext cx="20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5AF88DAC-4FD2-DA15-C64B-EFC1FFF7E839}"/>
                    </a:ext>
                  </a:extLst>
                </p14:cNvPr>
                <p14:cNvContentPartPr/>
                <p14:nvPr/>
              </p14:nvContentPartPr>
              <p14:xfrm>
                <a:off x="4552543" y="6052987"/>
                <a:ext cx="268920" cy="2044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5AF88DAC-4FD2-DA15-C64B-EFC1FFF7E83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546423" y="6046867"/>
                  <a:ext cx="281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4137FDEC-51AE-FC62-4AEB-C56F74C5FCB2}"/>
                    </a:ext>
                  </a:extLst>
                </p14:cNvPr>
                <p14:cNvContentPartPr/>
                <p14:nvPr/>
              </p14:nvContentPartPr>
              <p14:xfrm>
                <a:off x="5073103" y="5929507"/>
                <a:ext cx="50760" cy="19116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4137FDEC-51AE-FC62-4AEB-C56F74C5FCB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066983" y="5923387"/>
                  <a:ext cx="63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A4BCC0A6-FF92-C933-E8D2-28EF7F8BD59A}"/>
                    </a:ext>
                  </a:extLst>
                </p14:cNvPr>
                <p14:cNvContentPartPr/>
                <p14:nvPr/>
              </p14:nvContentPartPr>
              <p14:xfrm>
                <a:off x="5057263" y="5900347"/>
                <a:ext cx="155880" cy="13140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A4BCC0A6-FF92-C933-E8D2-28EF7F8BD59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051143" y="5894227"/>
                  <a:ext cx="168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8C0D197F-AD1A-3D2C-1D8F-6C9B25B5F6B5}"/>
                    </a:ext>
                  </a:extLst>
                </p14:cNvPr>
                <p14:cNvContentPartPr/>
                <p14:nvPr/>
              </p14:nvContentPartPr>
              <p14:xfrm>
                <a:off x="5132143" y="6059827"/>
                <a:ext cx="91080" cy="3168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8C0D197F-AD1A-3D2C-1D8F-6C9B25B5F6B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126023" y="6053707"/>
                  <a:ext cx="103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69C19095-6E9C-864C-44E0-34C647E9847A}"/>
                    </a:ext>
                  </a:extLst>
                </p14:cNvPr>
                <p14:cNvContentPartPr/>
                <p14:nvPr/>
              </p14:nvContentPartPr>
              <p14:xfrm>
                <a:off x="5271823" y="5908627"/>
                <a:ext cx="339120" cy="1548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69C19095-6E9C-864C-44E0-34C647E9847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265703" y="5902507"/>
                  <a:ext cx="351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963CF3AD-FA54-C803-97EB-65349984CF08}"/>
                    </a:ext>
                  </a:extLst>
                </p14:cNvPr>
                <p14:cNvContentPartPr/>
                <p14:nvPr/>
              </p14:nvContentPartPr>
              <p14:xfrm>
                <a:off x="5686183" y="5859307"/>
                <a:ext cx="195120" cy="1508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963CF3AD-FA54-C803-97EB-65349984CF0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680063" y="5853187"/>
                  <a:ext cx="207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3A0D0EA7-6C90-8B92-2143-86EF312D1D23}"/>
                    </a:ext>
                  </a:extLst>
                </p14:cNvPr>
                <p14:cNvContentPartPr/>
                <p14:nvPr/>
              </p14:nvContentPartPr>
              <p14:xfrm>
                <a:off x="5908303" y="5758867"/>
                <a:ext cx="328320" cy="2408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3A0D0EA7-6C90-8B92-2143-86EF312D1D2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902183" y="5752747"/>
                  <a:ext cx="340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09443AD6-7791-691D-4904-5A2E8BEC3424}"/>
                    </a:ext>
                  </a:extLst>
                </p14:cNvPr>
                <p14:cNvContentPartPr/>
                <p14:nvPr/>
              </p14:nvContentPartPr>
              <p14:xfrm>
                <a:off x="6388183" y="5714587"/>
                <a:ext cx="188280" cy="2494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09443AD6-7791-691D-4904-5A2E8BEC342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382063" y="5708467"/>
                  <a:ext cx="200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AD7B660D-E0C9-334C-5F3B-24DA7F30F95A}"/>
                    </a:ext>
                  </a:extLst>
                </p14:cNvPr>
                <p14:cNvContentPartPr/>
                <p14:nvPr/>
              </p14:nvContentPartPr>
              <p14:xfrm>
                <a:off x="6603823" y="5681107"/>
                <a:ext cx="243720" cy="2142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AD7B660D-E0C9-334C-5F3B-24DA7F30F95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597703" y="5674987"/>
                  <a:ext cx="255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18D7B29B-4C50-10FE-1ED7-61EA830CEDBD}"/>
                    </a:ext>
                  </a:extLst>
                </p14:cNvPr>
                <p14:cNvContentPartPr/>
                <p14:nvPr/>
              </p14:nvContentPartPr>
              <p14:xfrm>
                <a:off x="6895783" y="5476627"/>
                <a:ext cx="381240" cy="22788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18D7B29B-4C50-10FE-1ED7-61EA830CEDB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889663" y="5470507"/>
                  <a:ext cx="393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517298F4-3622-8F06-4F6A-87152FD906D0}"/>
                    </a:ext>
                  </a:extLst>
                </p14:cNvPr>
                <p14:cNvContentPartPr/>
                <p14:nvPr/>
              </p14:nvContentPartPr>
              <p14:xfrm>
                <a:off x="6843583" y="5453587"/>
                <a:ext cx="92880" cy="561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517298F4-3622-8F06-4F6A-87152FD906D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837463" y="5447467"/>
                  <a:ext cx="105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4CFAFED8-1092-A6C3-6565-2DF78335544B}"/>
                    </a:ext>
                  </a:extLst>
                </p14:cNvPr>
                <p14:cNvContentPartPr/>
                <p14:nvPr/>
              </p14:nvContentPartPr>
              <p14:xfrm>
                <a:off x="5408983" y="6248467"/>
                <a:ext cx="232200" cy="18396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4CFAFED8-1092-A6C3-6565-2DF78335544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402863" y="6242347"/>
                  <a:ext cx="244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20331DB5-747D-D4F4-B7E1-ECF187A80227}"/>
                    </a:ext>
                  </a:extLst>
                </p14:cNvPr>
                <p14:cNvContentPartPr/>
                <p14:nvPr/>
              </p14:nvContentPartPr>
              <p14:xfrm>
                <a:off x="5917303" y="6118147"/>
                <a:ext cx="216360" cy="1944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20331DB5-747D-D4F4-B7E1-ECF187A8022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911183" y="6112027"/>
                  <a:ext cx="228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FD30C1E3-04A7-4E03-D997-62B514E471E8}"/>
                    </a:ext>
                  </a:extLst>
                </p14:cNvPr>
                <p14:cNvContentPartPr/>
                <p14:nvPr/>
              </p14:nvContentPartPr>
              <p14:xfrm>
                <a:off x="6159223" y="6121747"/>
                <a:ext cx="97560" cy="1425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FD30C1E3-04A7-4E03-D997-62B514E471E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153103" y="6115627"/>
                  <a:ext cx="109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7CB84BD2-C069-B111-D1CA-DEEDF4F5F752}"/>
                    </a:ext>
                  </a:extLst>
                </p14:cNvPr>
                <p14:cNvContentPartPr/>
                <p14:nvPr/>
              </p14:nvContentPartPr>
              <p14:xfrm>
                <a:off x="6273343" y="6110227"/>
                <a:ext cx="81360" cy="2656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7CB84BD2-C069-B111-D1CA-DEEDF4F5F75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267223" y="6104107"/>
                  <a:ext cx="93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D32B9D10-FFE4-010B-5F61-D9B6C60A9F02}"/>
                    </a:ext>
                  </a:extLst>
                </p14:cNvPr>
                <p14:cNvContentPartPr/>
                <p14:nvPr/>
              </p14:nvContentPartPr>
              <p14:xfrm>
                <a:off x="6368743" y="6072067"/>
                <a:ext cx="234360" cy="2149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D32B9D10-FFE4-010B-5F61-D9B6C60A9F0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362623" y="6065947"/>
                  <a:ext cx="246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A4422D77-5226-AC38-D2F0-8F142D1DAE5C}"/>
                    </a:ext>
                  </a:extLst>
                </p14:cNvPr>
                <p14:cNvContentPartPr/>
                <p14:nvPr/>
              </p14:nvContentPartPr>
              <p14:xfrm>
                <a:off x="6592303" y="6036787"/>
                <a:ext cx="70920" cy="11160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A4422D77-5226-AC38-D2F0-8F142D1DAE5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6586183" y="6030667"/>
                  <a:ext cx="83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0D76A88C-F478-F100-1B98-85863ECE660E}"/>
                    </a:ext>
                  </a:extLst>
                </p14:cNvPr>
                <p14:cNvContentPartPr/>
                <p14:nvPr/>
              </p14:nvContentPartPr>
              <p14:xfrm>
                <a:off x="6677623" y="6007627"/>
                <a:ext cx="110520" cy="12132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0D76A88C-F478-F100-1B98-85863ECE660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671503" y="6001507"/>
                  <a:ext cx="122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0176D19A-040B-4A8E-D2B5-970BC72C3235}"/>
                    </a:ext>
                  </a:extLst>
                </p14:cNvPr>
                <p14:cNvContentPartPr/>
                <p14:nvPr/>
              </p14:nvContentPartPr>
              <p14:xfrm>
                <a:off x="6814423" y="6002587"/>
                <a:ext cx="14400" cy="7596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0176D19A-040B-4A8E-D2B5-970BC72C323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808303" y="5996467"/>
                  <a:ext cx="26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F4F95C1C-CB13-3A2E-265C-5B8673B75133}"/>
                    </a:ext>
                  </a:extLst>
                </p14:cNvPr>
                <p14:cNvContentPartPr/>
                <p14:nvPr/>
              </p14:nvContentPartPr>
              <p14:xfrm>
                <a:off x="6848983" y="5879107"/>
                <a:ext cx="216360" cy="19152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F4F95C1C-CB13-3A2E-265C-5B8673B7513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842863" y="5872987"/>
                  <a:ext cx="228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3E88DE51-F5A1-EB8F-84A9-7F15D9EABD0E}"/>
                    </a:ext>
                  </a:extLst>
                </p14:cNvPr>
                <p14:cNvContentPartPr/>
                <p14:nvPr/>
              </p14:nvContentPartPr>
              <p14:xfrm>
                <a:off x="6829543" y="5878387"/>
                <a:ext cx="24480" cy="612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3E88DE51-F5A1-EB8F-84A9-7F15D9EABD0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823423" y="5872267"/>
                  <a:ext cx="367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D30A6188-EFB0-F1CE-060D-10D340CECC9D}"/>
                    </a:ext>
                  </a:extLst>
                </p14:cNvPr>
                <p14:cNvContentPartPr/>
                <p14:nvPr/>
              </p14:nvContentPartPr>
              <p14:xfrm>
                <a:off x="7091263" y="5701987"/>
                <a:ext cx="484560" cy="2635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D30A6188-EFB0-F1CE-060D-10D340CECC9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085143" y="5695867"/>
                  <a:ext cx="4968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902E20BA-0FF7-3823-CD04-1B6E73A8738A}"/>
                    </a:ext>
                  </a:extLst>
                </p14:cNvPr>
                <p14:cNvContentPartPr/>
                <p14:nvPr/>
              </p14:nvContentPartPr>
              <p14:xfrm>
                <a:off x="7591303" y="5576707"/>
                <a:ext cx="75960" cy="28836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902E20BA-0FF7-3823-CD04-1B6E73A8738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585183" y="5570587"/>
                  <a:ext cx="882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ABF853CE-7216-C892-7761-CBB7EAC21A18}"/>
                    </a:ext>
                  </a:extLst>
                </p14:cNvPr>
                <p14:cNvContentPartPr/>
                <p14:nvPr/>
              </p14:nvContentPartPr>
              <p14:xfrm>
                <a:off x="10271503" y="166987"/>
                <a:ext cx="75600" cy="55800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ABF853CE-7216-C892-7761-CBB7EAC21A1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265383" y="160867"/>
                  <a:ext cx="8784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6D748D21-9084-4C32-9C83-F3AF988EAC10}"/>
                    </a:ext>
                  </a:extLst>
                </p14:cNvPr>
                <p14:cNvContentPartPr/>
                <p14:nvPr/>
              </p14:nvContentPartPr>
              <p14:xfrm>
                <a:off x="10062703" y="603667"/>
                <a:ext cx="1304280" cy="741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6D748D21-9084-4C32-9C83-F3AF988EAC1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056583" y="597547"/>
                  <a:ext cx="1316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77ED195F-3BFE-1572-9FB0-B277F3EFF61A}"/>
                    </a:ext>
                  </a:extLst>
                </p14:cNvPr>
                <p14:cNvContentPartPr/>
                <p14:nvPr/>
              </p14:nvContentPartPr>
              <p14:xfrm>
                <a:off x="11381743" y="542467"/>
                <a:ext cx="79920" cy="1706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77ED195F-3BFE-1572-9FB0-B277F3EFF61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375623" y="536347"/>
                  <a:ext cx="92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139BB153-8B7E-3FBB-4B10-20C6AD06FF94}"/>
                    </a:ext>
                  </a:extLst>
                </p14:cNvPr>
                <p14:cNvContentPartPr/>
                <p14:nvPr/>
              </p14:nvContentPartPr>
              <p14:xfrm>
                <a:off x="10203103" y="93187"/>
                <a:ext cx="204480" cy="1350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139BB153-8B7E-3FBB-4B10-20C6AD06FF9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196983" y="87067"/>
                  <a:ext cx="216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D5E07737-A79C-EDE1-4E6E-F12DB61210C4}"/>
                    </a:ext>
                  </a:extLst>
                </p14:cNvPr>
                <p14:cNvContentPartPr/>
                <p14:nvPr/>
              </p14:nvContentPartPr>
              <p14:xfrm>
                <a:off x="9924103" y="137827"/>
                <a:ext cx="5400" cy="8676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D5E07737-A79C-EDE1-4E6E-F12DB61210C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917983" y="131707"/>
                  <a:ext cx="17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40DC6ADD-776D-7025-2977-704FEAC19999}"/>
                    </a:ext>
                  </a:extLst>
                </p14:cNvPr>
                <p14:cNvContentPartPr/>
                <p14:nvPr/>
              </p14:nvContentPartPr>
              <p14:xfrm>
                <a:off x="9847063" y="107587"/>
                <a:ext cx="139680" cy="1515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40DC6ADD-776D-7025-2977-704FEAC1999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840943" y="101467"/>
                  <a:ext cx="151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327E6268-C9CF-EF32-4FD8-D89AD150DBE1}"/>
                    </a:ext>
                  </a:extLst>
                </p14:cNvPr>
                <p14:cNvContentPartPr/>
                <p14:nvPr/>
              </p14:nvContentPartPr>
              <p14:xfrm>
                <a:off x="10016983" y="110107"/>
                <a:ext cx="86400" cy="11196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327E6268-C9CF-EF32-4FD8-D89AD150DBE1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010863" y="103987"/>
                  <a:ext cx="98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13E35E38-C69D-DF33-79C6-8E3A6B76F30B}"/>
                    </a:ext>
                  </a:extLst>
                </p14:cNvPr>
                <p14:cNvContentPartPr/>
                <p14:nvPr/>
              </p14:nvContentPartPr>
              <p14:xfrm>
                <a:off x="10058383" y="93907"/>
                <a:ext cx="97560" cy="8568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13E35E38-C69D-DF33-79C6-8E3A6B76F30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052263" y="87787"/>
                  <a:ext cx="109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0BF2629A-B20B-3DDB-C9F6-9438C2ABE5FA}"/>
                    </a:ext>
                  </a:extLst>
                </p14:cNvPr>
                <p14:cNvContentPartPr/>
                <p14:nvPr/>
              </p14:nvContentPartPr>
              <p14:xfrm>
                <a:off x="10346743" y="221347"/>
                <a:ext cx="837720" cy="40392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0BF2629A-B20B-3DDB-C9F6-9438C2ABE5F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340623" y="215227"/>
                  <a:ext cx="8499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1CB0CEAB-7A27-7004-53E4-EC7A28BFCFC6}"/>
                    </a:ext>
                  </a:extLst>
                </p14:cNvPr>
                <p14:cNvContentPartPr/>
                <p14:nvPr/>
              </p14:nvContentPartPr>
              <p14:xfrm>
                <a:off x="11226223" y="727147"/>
                <a:ext cx="116640" cy="1738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1CB0CEAB-7A27-7004-53E4-EC7A28BFCFC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1220103" y="721027"/>
                  <a:ext cx="128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F55C11F9-6394-E74C-9505-937E598DB3A6}"/>
                    </a:ext>
                  </a:extLst>
                </p14:cNvPr>
                <p14:cNvContentPartPr/>
                <p14:nvPr/>
              </p14:nvContentPartPr>
              <p14:xfrm>
                <a:off x="11217583" y="787267"/>
                <a:ext cx="127440" cy="1080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F55C11F9-6394-E74C-9505-937E598DB3A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211463" y="781147"/>
                  <a:ext cx="139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B845281D-20AB-9842-68CD-74A20D3E3254}"/>
                    </a:ext>
                  </a:extLst>
                </p14:cNvPr>
                <p14:cNvContentPartPr/>
                <p14:nvPr/>
              </p14:nvContentPartPr>
              <p14:xfrm>
                <a:off x="11391823" y="741547"/>
                <a:ext cx="134640" cy="15156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B845281D-20AB-9842-68CD-74A20D3E325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385703" y="735427"/>
                  <a:ext cx="146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50A62A43-67B4-E443-98F7-23CF07A4C56C}"/>
                    </a:ext>
                  </a:extLst>
                </p14:cNvPr>
                <p14:cNvContentPartPr/>
                <p14:nvPr/>
              </p14:nvContentPartPr>
              <p14:xfrm>
                <a:off x="11504143" y="702307"/>
                <a:ext cx="76320" cy="1465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50A62A43-67B4-E443-98F7-23CF07A4C56C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498023" y="696187"/>
                  <a:ext cx="88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049522EC-FA1C-4971-8326-08DDE11B9BAF}"/>
                    </a:ext>
                  </a:extLst>
                </p14:cNvPr>
                <p14:cNvContentPartPr/>
                <p14:nvPr/>
              </p14:nvContentPartPr>
              <p14:xfrm>
                <a:off x="10414063" y="308107"/>
                <a:ext cx="658800" cy="31644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049522EC-FA1C-4971-8326-08DDE11B9BA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407943" y="301987"/>
                  <a:ext cx="671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86EC61A8-30B1-FBAD-F527-C79E578F3772}"/>
                    </a:ext>
                  </a:extLst>
                </p14:cNvPr>
                <p14:cNvContentPartPr/>
                <p14:nvPr/>
              </p14:nvContentPartPr>
              <p14:xfrm>
                <a:off x="11056663" y="76987"/>
                <a:ext cx="123120" cy="30168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86EC61A8-30B1-FBAD-F527-C79E578F377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050543" y="70867"/>
                  <a:ext cx="1353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384A83BA-BA20-B7F8-6C61-5708215DE423}"/>
                    </a:ext>
                  </a:extLst>
                </p14:cNvPr>
                <p14:cNvContentPartPr/>
                <p14:nvPr/>
              </p14:nvContentPartPr>
              <p14:xfrm>
                <a:off x="7092703" y="322147"/>
                <a:ext cx="149760" cy="1681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384A83BA-BA20-B7F8-6C61-5708215DE42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086583" y="316027"/>
                  <a:ext cx="162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4137C7D6-FF56-F461-7FF5-6894C69E10C4}"/>
                    </a:ext>
                  </a:extLst>
                </p14:cNvPr>
                <p14:cNvContentPartPr/>
                <p14:nvPr/>
              </p14:nvContentPartPr>
              <p14:xfrm>
                <a:off x="7325983" y="379027"/>
                <a:ext cx="90000" cy="244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4137C7D6-FF56-F461-7FF5-6894C69E10C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319863" y="372907"/>
                  <a:ext cx="10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E579738-2BEF-AF37-AF9F-A94E65812731}"/>
                    </a:ext>
                  </a:extLst>
                </p14:cNvPr>
                <p14:cNvContentPartPr/>
                <p14:nvPr/>
              </p14:nvContentPartPr>
              <p14:xfrm>
                <a:off x="7526503" y="299467"/>
                <a:ext cx="139320" cy="11880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E579738-2BEF-AF37-AF9F-A94E6581273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520383" y="293347"/>
                  <a:ext cx="151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2F117A99-CBFD-0812-DDD8-FA2C24122B80}"/>
                    </a:ext>
                  </a:extLst>
                </p14:cNvPr>
                <p14:cNvContentPartPr/>
                <p14:nvPr/>
              </p14:nvContentPartPr>
              <p14:xfrm>
                <a:off x="7682743" y="177427"/>
                <a:ext cx="126360" cy="35352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2F117A99-CBFD-0812-DDD8-FA2C24122B8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676623" y="171307"/>
                  <a:ext cx="1386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77C8EDFC-3E7D-E718-81F7-94DAC6F7275C}"/>
                    </a:ext>
                  </a:extLst>
                </p14:cNvPr>
                <p14:cNvContentPartPr/>
                <p14:nvPr/>
              </p14:nvContentPartPr>
              <p14:xfrm>
                <a:off x="7966423" y="249787"/>
                <a:ext cx="90720" cy="20052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77C8EDFC-3E7D-E718-81F7-94DAC6F7275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960303" y="243667"/>
                  <a:ext cx="102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F86D2199-68AA-CF67-FA5B-C348CF5FA8BD}"/>
                    </a:ext>
                  </a:extLst>
                </p14:cNvPr>
                <p14:cNvContentPartPr/>
                <p14:nvPr/>
              </p14:nvContentPartPr>
              <p14:xfrm>
                <a:off x="8048143" y="284347"/>
                <a:ext cx="204840" cy="1123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F86D2199-68AA-CF67-FA5B-C348CF5FA8B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042023" y="278227"/>
                  <a:ext cx="217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95FD9294-CDA2-30F4-F8FA-78D33AB3CCC7}"/>
                    </a:ext>
                  </a:extLst>
                </p14:cNvPr>
                <p14:cNvContentPartPr/>
                <p14:nvPr/>
              </p14:nvContentPartPr>
              <p14:xfrm>
                <a:off x="8218783" y="242587"/>
                <a:ext cx="3600" cy="252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95FD9294-CDA2-30F4-F8FA-78D33AB3CCC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212663" y="236467"/>
                  <a:ext cx="15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C2E77CBF-CED2-D639-A169-944CC4A305C2}"/>
                    </a:ext>
                  </a:extLst>
                </p14:cNvPr>
                <p14:cNvContentPartPr/>
                <p14:nvPr/>
              </p14:nvContentPartPr>
              <p14:xfrm>
                <a:off x="8093503" y="180667"/>
                <a:ext cx="44640" cy="2545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C2E77CBF-CED2-D639-A169-944CC4A305C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087383" y="174547"/>
                  <a:ext cx="56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B87E9483-E4C7-704F-9FB7-C43B2CB50970}"/>
                    </a:ext>
                  </a:extLst>
                </p14:cNvPr>
                <p14:cNvContentPartPr/>
                <p14:nvPr/>
              </p14:nvContentPartPr>
              <p14:xfrm>
                <a:off x="8050303" y="272827"/>
                <a:ext cx="106560" cy="1476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B87E9483-E4C7-704F-9FB7-C43B2CB5097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044183" y="266707"/>
                  <a:ext cx="118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6AD41F0A-0567-5CF8-90DA-7FE2C12239E2}"/>
                    </a:ext>
                  </a:extLst>
                </p14:cNvPr>
                <p14:cNvContentPartPr/>
                <p14:nvPr/>
              </p14:nvContentPartPr>
              <p14:xfrm>
                <a:off x="8304103" y="241507"/>
                <a:ext cx="333000" cy="2714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6AD41F0A-0567-5CF8-90DA-7FE2C12239E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297983" y="235387"/>
                  <a:ext cx="3452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1DF7E9EC-2F47-71D9-D041-AFD4D37F0C1C}"/>
                    </a:ext>
                  </a:extLst>
                </p14:cNvPr>
                <p14:cNvContentPartPr/>
                <p14:nvPr/>
              </p14:nvContentPartPr>
              <p14:xfrm>
                <a:off x="8651503" y="216667"/>
                <a:ext cx="219600" cy="12096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1DF7E9EC-2F47-71D9-D041-AFD4D37F0C1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645383" y="210547"/>
                  <a:ext cx="231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8A0897AE-86B7-6FC6-4C76-4EC240019BB3}"/>
                    </a:ext>
                  </a:extLst>
                </p14:cNvPr>
                <p14:cNvContentPartPr/>
                <p14:nvPr/>
              </p14:nvContentPartPr>
              <p14:xfrm>
                <a:off x="7200343" y="704827"/>
                <a:ext cx="139320" cy="19296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8A0897AE-86B7-6FC6-4C76-4EC240019BB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194223" y="698707"/>
                  <a:ext cx="151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679085DB-AE14-88A5-8FC3-381C250B3165}"/>
                    </a:ext>
                  </a:extLst>
                </p14:cNvPr>
                <p14:cNvContentPartPr/>
                <p14:nvPr/>
              </p14:nvContentPartPr>
              <p14:xfrm>
                <a:off x="7236703" y="774667"/>
                <a:ext cx="75240" cy="270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679085DB-AE14-88A5-8FC3-381C250B316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230583" y="768547"/>
                  <a:ext cx="87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6E24BAA4-5DEA-5672-0473-E3D255242766}"/>
                    </a:ext>
                  </a:extLst>
                </p14:cNvPr>
                <p14:cNvContentPartPr/>
                <p14:nvPr/>
              </p14:nvContentPartPr>
              <p14:xfrm>
                <a:off x="7373143" y="665227"/>
                <a:ext cx="394560" cy="17892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6E24BAA4-5DEA-5672-0473-E3D25524276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367023" y="659107"/>
                  <a:ext cx="406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EB10613A-DCE0-6BF1-D461-44A828AE3F8E}"/>
                    </a:ext>
                  </a:extLst>
                </p14:cNvPr>
                <p14:cNvContentPartPr/>
                <p14:nvPr/>
              </p14:nvContentPartPr>
              <p14:xfrm>
                <a:off x="7819903" y="681787"/>
                <a:ext cx="211680" cy="835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EB10613A-DCE0-6BF1-D461-44A828AE3F8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813783" y="675667"/>
                  <a:ext cx="223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91AF0A32-3731-5427-69F8-CB751D614356}"/>
                    </a:ext>
                  </a:extLst>
                </p14:cNvPr>
                <p14:cNvContentPartPr/>
                <p14:nvPr/>
              </p14:nvContentPartPr>
              <p14:xfrm>
                <a:off x="8200063" y="614467"/>
                <a:ext cx="413640" cy="1209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91AF0A32-3731-5427-69F8-CB751D61435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193943" y="608347"/>
                  <a:ext cx="425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1F560230-7D57-BA71-2E87-DA0E619BC9BF}"/>
                    </a:ext>
                  </a:extLst>
                </p14:cNvPr>
                <p14:cNvContentPartPr/>
                <p14:nvPr/>
              </p14:nvContentPartPr>
              <p14:xfrm>
                <a:off x="8570863" y="511507"/>
                <a:ext cx="198720" cy="14652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1F560230-7D57-BA71-2E87-DA0E619BC9B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564743" y="505387"/>
                  <a:ext cx="210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D95549EE-FFC6-6C36-DE31-033D588CDF8D}"/>
                    </a:ext>
                  </a:extLst>
                </p14:cNvPr>
                <p14:cNvContentPartPr/>
                <p14:nvPr/>
              </p14:nvContentPartPr>
              <p14:xfrm>
                <a:off x="8939143" y="541387"/>
                <a:ext cx="223200" cy="9072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D95549EE-FFC6-6C36-DE31-033D588CDF8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933023" y="535267"/>
                  <a:ext cx="235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A3676914-3F68-1299-5579-F19E87DA81EE}"/>
                    </a:ext>
                  </a:extLst>
                </p14:cNvPr>
                <p14:cNvContentPartPr/>
                <p14:nvPr/>
              </p14:nvContentPartPr>
              <p14:xfrm>
                <a:off x="9201223" y="534187"/>
                <a:ext cx="155880" cy="6876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A3676914-3F68-1299-5579-F19E87DA81E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195103" y="528067"/>
                  <a:ext cx="168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0CC5E1F1-8232-72AC-CBFB-9D57A31A4036}"/>
                    </a:ext>
                  </a:extLst>
                </p14:cNvPr>
                <p14:cNvContentPartPr/>
                <p14:nvPr/>
              </p14:nvContentPartPr>
              <p14:xfrm>
                <a:off x="7228423" y="1135387"/>
                <a:ext cx="131400" cy="2185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0CC5E1F1-8232-72AC-CBFB-9D57A31A4036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222303" y="1129267"/>
                  <a:ext cx="143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735215B5-7BB1-6F0A-A3FD-A3BF7A9737AA}"/>
                    </a:ext>
                  </a:extLst>
                </p14:cNvPr>
                <p14:cNvContentPartPr/>
                <p14:nvPr/>
              </p14:nvContentPartPr>
              <p14:xfrm>
                <a:off x="7384303" y="1083907"/>
                <a:ext cx="216360" cy="10296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735215B5-7BB1-6F0A-A3FD-A3BF7A9737A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378183" y="1077787"/>
                  <a:ext cx="22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59AF6251-796F-49D9-F3EB-3DF2C87DF193}"/>
                    </a:ext>
                  </a:extLst>
                </p14:cNvPr>
                <p14:cNvContentPartPr/>
                <p14:nvPr/>
              </p14:nvContentPartPr>
              <p14:xfrm>
                <a:off x="7572583" y="969427"/>
                <a:ext cx="210600" cy="17964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59AF6251-796F-49D9-F3EB-3DF2C87DF19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566463" y="963307"/>
                  <a:ext cx="222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6D0E220B-1689-5724-611B-08C09F3B228F}"/>
                    </a:ext>
                  </a:extLst>
                </p14:cNvPr>
                <p14:cNvContentPartPr/>
                <p14:nvPr/>
              </p14:nvContentPartPr>
              <p14:xfrm>
                <a:off x="7675183" y="1042867"/>
                <a:ext cx="92880" cy="4140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6D0E220B-1689-5724-611B-08C09F3B228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669063" y="1036747"/>
                  <a:ext cx="105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E23B87EB-95EF-8493-29A9-5C455A9F162B}"/>
                    </a:ext>
                  </a:extLst>
                </p14:cNvPr>
                <p14:cNvContentPartPr/>
                <p14:nvPr/>
              </p14:nvContentPartPr>
              <p14:xfrm>
                <a:off x="7819183" y="1009387"/>
                <a:ext cx="107280" cy="684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E23B87EB-95EF-8493-29A9-5C455A9F162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813063" y="1003267"/>
                  <a:ext cx="119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A9A672FE-ECE7-7643-BAE2-F53E2F0482D8}"/>
                    </a:ext>
                  </a:extLst>
                </p14:cNvPr>
                <p14:cNvContentPartPr/>
                <p14:nvPr/>
              </p14:nvContentPartPr>
              <p14:xfrm>
                <a:off x="7873543" y="991027"/>
                <a:ext cx="90000" cy="23508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A9A672FE-ECE7-7643-BAE2-F53E2F0482D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867423" y="984907"/>
                  <a:ext cx="1022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5ADF00FE-8A98-44C8-7633-39C7AD7C46F7}"/>
                    </a:ext>
                  </a:extLst>
                </p14:cNvPr>
                <p14:cNvContentPartPr/>
                <p14:nvPr/>
              </p14:nvContentPartPr>
              <p14:xfrm>
                <a:off x="7993423" y="980227"/>
                <a:ext cx="42120" cy="12456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5ADF00FE-8A98-44C8-7633-39C7AD7C46F7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987303" y="974107"/>
                  <a:ext cx="54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7C2DEBEF-C328-4671-33C7-6A7B15479ED2}"/>
                    </a:ext>
                  </a:extLst>
                </p14:cNvPr>
                <p14:cNvContentPartPr/>
                <p14:nvPr/>
              </p14:nvContentPartPr>
              <p14:xfrm>
                <a:off x="8036263" y="864307"/>
                <a:ext cx="312480" cy="19224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7C2DEBEF-C328-4671-33C7-6A7B15479ED2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030143" y="858187"/>
                  <a:ext cx="324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E96C1D77-C77D-62FB-FC75-9685B4B4914D}"/>
                    </a:ext>
                  </a:extLst>
                </p14:cNvPr>
                <p14:cNvContentPartPr/>
                <p14:nvPr/>
              </p14:nvContentPartPr>
              <p14:xfrm>
                <a:off x="8153983" y="824707"/>
                <a:ext cx="16560" cy="226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E96C1D77-C77D-62FB-FC75-9685B4B4914D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147863" y="818587"/>
                  <a:ext cx="2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11693ED3-C729-CFF5-1B3C-3B42C24CD2EE}"/>
                    </a:ext>
                  </a:extLst>
                </p14:cNvPr>
                <p14:cNvContentPartPr/>
                <p14:nvPr/>
              </p14:nvContentPartPr>
              <p14:xfrm>
                <a:off x="8529463" y="799147"/>
                <a:ext cx="199800" cy="20520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11693ED3-C729-CFF5-1B3C-3B42C24CD2E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523343" y="793027"/>
                  <a:ext cx="212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0B401FF2-6298-2E8A-51D4-4B4E20D5090B}"/>
                    </a:ext>
                  </a:extLst>
                </p14:cNvPr>
                <p14:cNvContentPartPr/>
                <p14:nvPr/>
              </p14:nvContentPartPr>
              <p14:xfrm>
                <a:off x="8919703" y="731827"/>
                <a:ext cx="373320" cy="23724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0B401FF2-6298-2E8A-51D4-4B4E20D5090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913583" y="725707"/>
                  <a:ext cx="385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B338E95A-6E90-D08B-FF7C-8B9A583BB2F0}"/>
                    </a:ext>
                  </a:extLst>
                </p14:cNvPr>
                <p14:cNvContentPartPr/>
                <p14:nvPr/>
              </p14:nvContentPartPr>
              <p14:xfrm>
                <a:off x="9209503" y="753427"/>
                <a:ext cx="10800" cy="86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B338E95A-6E90-D08B-FF7C-8B9A583BB2F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03383" y="747307"/>
                  <a:ext cx="23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1D92CD4-551B-B085-100F-CB10347123BD}"/>
                    </a:ext>
                  </a:extLst>
                </p14:cNvPr>
                <p14:cNvContentPartPr/>
                <p14:nvPr/>
              </p14:nvContentPartPr>
              <p14:xfrm>
                <a:off x="9189343" y="804547"/>
                <a:ext cx="169920" cy="1371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1D92CD4-551B-B085-100F-CB10347123B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183223" y="798427"/>
                  <a:ext cx="182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545D9E43-02AD-9360-A58F-D773B25F603B}"/>
                    </a:ext>
                  </a:extLst>
                </p14:cNvPr>
                <p14:cNvContentPartPr/>
                <p14:nvPr/>
              </p14:nvContentPartPr>
              <p14:xfrm>
                <a:off x="9372583" y="677827"/>
                <a:ext cx="85320" cy="2091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545D9E43-02AD-9360-A58F-D773B25F603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366463" y="671707"/>
                  <a:ext cx="97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D2DE768A-EFD9-4681-7A1C-70840375ACB9}"/>
                    </a:ext>
                  </a:extLst>
                </p14:cNvPr>
                <p14:cNvContentPartPr/>
                <p14:nvPr/>
              </p14:nvContentPartPr>
              <p14:xfrm>
                <a:off x="9477703" y="766747"/>
                <a:ext cx="62640" cy="12528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D2DE768A-EFD9-4681-7A1C-70840375ACB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471583" y="760627"/>
                  <a:ext cx="74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92E071BA-7146-1275-39C1-B75AEF9D1A7F}"/>
                    </a:ext>
                  </a:extLst>
                </p14:cNvPr>
                <p14:cNvContentPartPr/>
                <p14:nvPr/>
              </p14:nvContentPartPr>
              <p14:xfrm>
                <a:off x="9565903" y="687547"/>
                <a:ext cx="113040" cy="18900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92E071BA-7146-1275-39C1-B75AEF9D1A7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559783" y="681427"/>
                  <a:ext cx="125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22016E9B-556E-B749-6FE1-A60DBEBA47E4}"/>
                    </a:ext>
                  </a:extLst>
                </p14:cNvPr>
                <p14:cNvContentPartPr/>
                <p14:nvPr/>
              </p14:nvContentPartPr>
              <p14:xfrm>
                <a:off x="9704143" y="646867"/>
                <a:ext cx="320040" cy="22140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22016E9B-556E-B749-6FE1-A60DBEBA47E4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698023" y="640747"/>
                  <a:ext cx="332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DE5B4C3B-1297-D39F-6A89-BAC1B19EF1D1}"/>
                    </a:ext>
                  </a:extLst>
                </p14:cNvPr>
                <p14:cNvContentPartPr/>
                <p14:nvPr/>
              </p14:nvContentPartPr>
              <p14:xfrm>
                <a:off x="10001863" y="645067"/>
                <a:ext cx="135360" cy="18288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DE5B4C3B-1297-D39F-6A89-BAC1B19EF1D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995743" y="638947"/>
                  <a:ext cx="147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C6A30BBA-605B-6530-0AA3-006734E80209}"/>
                    </a:ext>
                  </a:extLst>
                </p14:cNvPr>
                <p14:cNvContentPartPr/>
                <p14:nvPr/>
              </p14:nvContentPartPr>
              <p14:xfrm>
                <a:off x="7486903" y="1298467"/>
                <a:ext cx="379800" cy="43308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C6A30BBA-605B-6530-0AA3-006734E8020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480783" y="1292347"/>
                  <a:ext cx="3920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636F2F13-888D-7203-7E9F-35D9EF8047FE}"/>
                    </a:ext>
                  </a:extLst>
                </p14:cNvPr>
                <p14:cNvContentPartPr/>
                <p14:nvPr/>
              </p14:nvContentPartPr>
              <p14:xfrm>
                <a:off x="8088823" y="1237627"/>
                <a:ext cx="113400" cy="21528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636F2F13-888D-7203-7E9F-35D9EF8047F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082703" y="1231507"/>
                  <a:ext cx="125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BFC772E-606B-EB4A-8257-62042891D63B}"/>
                    </a:ext>
                  </a:extLst>
                </p14:cNvPr>
                <p14:cNvContentPartPr/>
                <p14:nvPr/>
              </p14:nvContentPartPr>
              <p14:xfrm>
                <a:off x="8105383" y="1355707"/>
                <a:ext cx="54000" cy="2232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BFC772E-606B-EB4A-8257-62042891D63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099263" y="1349587"/>
                  <a:ext cx="66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D2B35234-3B12-CE7C-08E4-9E496BFF1BA2}"/>
                    </a:ext>
                  </a:extLst>
                </p14:cNvPr>
                <p14:cNvContentPartPr/>
                <p14:nvPr/>
              </p14:nvContentPartPr>
              <p14:xfrm>
                <a:off x="8228143" y="1160227"/>
                <a:ext cx="253080" cy="2469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D2B35234-3B12-CE7C-08E4-9E496BFF1BA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222023" y="1154107"/>
                  <a:ext cx="265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1663EE96-E0DE-4145-A288-4182CEE70A66}"/>
                    </a:ext>
                  </a:extLst>
                </p14:cNvPr>
                <p14:cNvContentPartPr/>
                <p14:nvPr/>
              </p14:nvContentPartPr>
              <p14:xfrm>
                <a:off x="8358823" y="1191187"/>
                <a:ext cx="31680" cy="612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1663EE96-E0DE-4145-A288-4182CEE70A6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352703" y="1185067"/>
                  <a:ext cx="43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FC51737F-2658-214A-E9F9-3A352FACE60B}"/>
                    </a:ext>
                  </a:extLst>
                </p14:cNvPr>
                <p14:cNvContentPartPr/>
                <p14:nvPr/>
              </p14:nvContentPartPr>
              <p14:xfrm>
                <a:off x="8521543" y="1214587"/>
                <a:ext cx="200160" cy="13212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FC51737F-2658-214A-E9F9-3A352FACE60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515423" y="1208467"/>
                  <a:ext cx="212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1C3E74D7-784A-4B52-1D7C-3E173C99CE0A}"/>
                    </a:ext>
                  </a:extLst>
                </p14:cNvPr>
                <p14:cNvContentPartPr/>
                <p14:nvPr/>
              </p14:nvContentPartPr>
              <p14:xfrm>
                <a:off x="8897383" y="1167427"/>
                <a:ext cx="424440" cy="15336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1C3E74D7-784A-4B52-1D7C-3E173C99CE0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891263" y="1161307"/>
                  <a:ext cx="436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4DEA9392-5673-6456-F303-03F7A00E043A}"/>
                    </a:ext>
                  </a:extLst>
                </p14:cNvPr>
                <p14:cNvContentPartPr/>
                <p14:nvPr/>
              </p14:nvContentPartPr>
              <p14:xfrm>
                <a:off x="9359263" y="1070587"/>
                <a:ext cx="428760" cy="18504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4DEA9392-5673-6456-F303-03F7A00E043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353143" y="1064467"/>
                  <a:ext cx="441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C5A00982-7C5C-57D3-A2C5-B07A04E5E652}"/>
                    </a:ext>
                  </a:extLst>
                </p14:cNvPr>
                <p14:cNvContentPartPr/>
                <p14:nvPr/>
              </p14:nvContentPartPr>
              <p14:xfrm>
                <a:off x="9909343" y="1193347"/>
                <a:ext cx="15840" cy="13104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C5A00982-7C5C-57D3-A2C5-B07A04E5E65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903223" y="1187227"/>
                  <a:ext cx="28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7F328777-FEB6-77DF-B76E-55888C9B835E}"/>
                    </a:ext>
                  </a:extLst>
                </p14:cNvPr>
                <p14:cNvContentPartPr/>
                <p14:nvPr/>
              </p14:nvContentPartPr>
              <p14:xfrm>
                <a:off x="10073863" y="1018027"/>
                <a:ext cx="117360" cy="16848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7F328777-FEB6-77DF-B76E-55888C9B835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067743" y="1011907"/>
                  <a:ext cx="129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5FD5D285-B40C-BFD5-D196-3418777A3E4A}"/>
                    </a:ext>
                  </a:extLst>
                </p14:cNvPr>
                <p14:cNvContentPartPr/>
                <p14:nvPr/>
              </p14:nvContentPartPr>
              <p14:xfrm>
                <a:off x="10218943" y="1102627"/>
                <a:ext cx="182880" cy="6804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5FD5D285-B40C-BFD5-D196-3418777A3E4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212823" y="1096507"/>
                  <a:ext cx="195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F5A1E9DF-1247-EA91-E1CA-EE3F2F6C1D2C}"/>
                    </a:ext>
                  </a:extLst>
                </p14:cNvPr>
                <p14:cNvContentPartPr/>
                <p14:nvPr/>
              </p14:nvContentPartPr>
              <p14:xfrm>
                <a:off x="10451503" y="1086067"/>
                <a:ext cx="89280" cy="7812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F5A1E9DF-1247-EA91-E1CA-EE3F2F6C1D2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445383" y="1079947"/>
                  <a:ext cx="101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1E2F31CA-58C1-0BC6-B6CD-A1F1C3BE4176}"/>
                    </a:ext>
                  </a:extLst>
                </p14:cNvPr>
                <p14:cNvContentPartPr/>
                <p14:nvPr/>
              </p14:nvContentPartPr>
              <p14:xfrm>
                <a:off x="7279543" y="1787347"/>
                <a:ext cx="266760" cy="15804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1E2F31CA-58C1-0BC6-B6CD-A1F1C3BE417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273423" y="1781227"/>
                  <a:ext cx="279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216F867B-48EA-DAB1-CA05-4AFF7C21AB28}"/>
                    </a:ext>
                  </a:extLst>
                </p14:cNvPr>
                <p14:cNvContentPartPr/>
                <p14:nvPr/>
              </p14:nvContentPartPr>
              <p14:xfrm>
                <a:off x="7457023" y="1759267"/>
                <a:ext cx="22320" cy="756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216F867B-48EA-DAB1-CA05-4AFF7C21AB2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450903" y="1753147"/>
                  <a:ext cx="34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6E15CF54-3190-8227-9E13-F75F69B12695}"/>
                    </a:ext>
                  </a:extLst>
                </p14:cNvPr>
                <p14:cNvContentPartPr/>
                <p14:nvPr/>
              </p14:nvContentPartPr>
              <p14:xfrm>
                <a:off x="7718383" y="1676827"/>
                <a:ext cx="100440" cy="18000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6E15CF54-3190-8227-9E13-F75F69B1269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712263" y="1670707"/>
                  <a:ext cx="112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42DBB66B-C3F1-307F-2368-4DED751AF8C6}"/>
                    </a:ext>
                  </a:extLst>
                </p14:cNvPr>
                <p14:cNvContentPartPr/>
                <p14:nvPr/>
              </p14:nvContentPartPr>
              <p14:xfrm>
                <a:off x="7732423" y="1754587"/>
                <a:ext cx="114480" cy="1090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42DBB66B-C3F1-307F-2368-4DED751AF8C6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726303" y="1748467"/>
                  <a:ext cx="126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5B91D032-6F3D-559B-BE61-C53B81E6BD28}"/>
                    </a:ext>
                  </a:extLst>
                </p14:cNvPr>
                <p14:cNvContentPartPr/>
                <p14:nvPr/>
              </p14:nvContentPartPr>
              <p14:xfrm>
                <a:off x="7882903" y="1660627"/>
                <a:ext cx="175320" cy="15084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5B91D032-6F3D-559B-BE61-C53B81E6BD28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876783" y="1654507"/>
                  <a:ext cx="187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96DF1E0F-9F63-E653-56F0-FC3FFED7C444}"/>
                    </a:ext>
                  </a:extLst>
                </p14:cNvPr>
                <p14:cNvContentPartPr/>
                <p14:nvPr/>
              </p14:nvContentPartPr>
              <p14:xfrm>
                <a:off x="8148223" y="1704187"/>
                <a:ext cx="34560" cy="1548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96DF1E0F-9F63-E653-56F0-FC3FFED7C44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142103" y="1698067"/>
                  <a:ext cx="46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70D18C83-F811-47CF-BAD5-B3E1336CCFA9}"/>
                    </a:ext>
                  </a:extLst>
                </p14:cNvPr>
                <p14:cNvContentPartPr/>
                <p14:nvPr/>
              </p14:nvContentPartPr>
              <p14:xfrm>
                <a:off x="8225623" y="1596907"/>
                <a:ext cx="149400" cy="15444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70D18C83-F811-47CF-BAD5-B3E1336CCFA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219503" y="1590787"/>
                  <a:ext cx="161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7EBDF16B-D868-A225-62DA-082FE43CBE70}"/>
                    </a:ext>
                  </a:extLst>
                </p14:cNvPr>
                <p14:cNvContentPartPr/>
                <p14:nvPr/>
              </p14:nvContentPartPr>
              <p14:xfrm>
                <a:off x="8396263" y="1548307"/>
                <a:ext cx="65160" cy="16416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7EBDF16B-D868-A225-62DA-082FE43CBE7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390143" y="1542187"/>
                  <a:ext cx="77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8FDD7CCF-5E8E-6F33-77D4-4A02E0748B18}"/>
                    </a:ext>
                  </a:extLst>
                </p14:cNvPr>
                <p14:cNvContentPartPr/>
                <p14:nvPr/>
              </p14:nvContentPartPr>
              <p14:xfrm>
                <a:off x="8506783" y="1628587"/>
                <a:ext cx="115560" cy="6228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8FDD7CCF-5E8E-6F33-77D4-4A02E0748B1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500663" y="1622467"/>
                  <a:ext cx="127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CD8B9822-6D9D-19E0-EDD7-E284C4D8C40F}"/>
                    </a:ext>
                  </a:extLst>
                </p14:cNvPr>
                <p14:cNvContentPartPr/>
                <p14:nvPr/>
              </p14:nvContentPartPr>
              <p14:xfrm>
                <a:off x="8640703" y="1562707"/>
                <a:ext cx="255240" cy="14220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CD8B9822-6D9D-19E0-EDD7-E284C4D8C40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634583" y="1556587"/>
                  <a:ext cx="267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D6E57437-5307-558A-F5EF-76E164317CC5}"/>
                    </a:ext>
                  </a:extLst>
                </p14:cNvPr>
                <p14:cNvContentPartPr/>
                <p14:nvPr/>
              </p14:nvContentPartPr>
              <p14:xfrm>
                <a:off x="8811343" y="1485307"/>
                <a:ext cx="15120" cy="1872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D6E57437-5307-558A-F5EF-76E164317CC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805223" y="1479187"/>
                  <a:ext cx="27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C96019F3-2162-B2E8-9406-031DE8C9792E}"/>
                    </a:ext>
                  </a:extLst>
                </p14:cNvPr>
                <p14:cNvContentPartPr/>
                <p14:nvPr/>
              </p14:nvContentPartPr>
              <p14:xfrm>
                <a:off x="8949583" y="1550107"/>
                <a:ext cx="93960" cy="22680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C96019F3-2162-B2E8-9406-031DE8C9792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943463" y="1543987"/>
                  <a:ext cx="1062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72E52BD5-FBD5-058A-EA6B-80B79D011F0E}"/>
                    </a:ext>
                  </a:extLst>
                </p14:cNvPr>
                <p14:cNvContentPartPr/>
                <p14:nvPr/>
              </p14:nvContentPartPr>
              <p14:xfrm>
                <a:off x="9186463" y="1517707"/>
                <a:ext cx="173160" cy="12204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72E52BD5-FBD5-058A-EA6B-80B79D011F0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180343" y="1511587"/>
                  <a:ext cx="185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DD792815-765E-A7FB-7AD0-CA6A50071449}"/>
                    </a:ext>
                  </a:extLst>
                </p14:cNvPr>
                <p14:cNvContentPartPr/>
                <p14:nvPr/>
              </p14:nvContentPartPr>
              <p14:xfrm>
                <a:off x="9369343" y="1394947"/>
                <a:ext cx="280800" cy="29808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DD792815-765E-A7FB-7AD0-CA6A5007144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363223" y="1388827"/>
                  <a:ext cx="2930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83EBB423-0017-0A06-CF8F-A335EFDEC23E}"/>
                    </a:ext>
                  </a:extLst>
                </p14:cNvPr>
                <p14:cNvContentPartPr/>
                <p14:nvPr/>
              </p14:nvContentPartPr>
              <p14:xfrm>
                <a:off x="9561223" y="1391707"/>
                <a:ext cx="12240" cy="828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83EBB423-0017-0A06-CF8F-A335EFDEC23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555103" y="1385587"/>
                  <a:ext cx="24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B6E44CCD-1D07-DAF9-B4FB-FFFA620CA84F}"/>
                    </a:ext>
                  </a:extLst>
                </p14:cNvPr>
                <p14:cNvContentPartPr/>
                <p14:nvPr/>
              </p14:nvContentPartPr>
              <p14:xfrm>
                <a:off x="9763543" y="1542187"/>
                <a:ext cx="13320" cy="10224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B6E44CCD-1D07-DAF9-B4FB-FFFA620CA84F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757423" y="1536067"/>
                  <a:ext cx="25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083082C4-C55C-6E0A-BA05-627603DD3896}"/>
                    </a:ext>
                  </a:extLst>
                </p14:cNvPr>
                <p14:cNvContentPartPr/>
                <p14:nvPr/>
              </p14:nvContentPartPr>
              <p14:xfrm>
                <a:off x="9864703" y="1384867"/>
                <a:ext cx="392040" cy="27216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083082C4-C55C-6E0A-BA05-627603DD3896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858583" y="1378747"/>
                  <a:ext cx="4042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A2B8089D-25BD-E618-CE8B-B5F9F7463B37}"/>
                    </a:ext>
                  </a:extLst>
                </p14:cNvPr>
                <p14:cNvContentPartPr/>
                <p14:nvPr/>
              </p14:nvContentPartPr>
              <p14:xfrm>
                <a:off x="10423063" y="1346707"/>
                <a:ext cx="289440" cy="13032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A2B8089D-25BD-E618-CE8B-B5F9F7463B37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416943" y="1340587"/>
                  <a:ext cx="301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50226CCC-D87A-2B05-5866-D40302A1AFE3}"/>
                    </a:ext>
                  </a:extLst>
                </p14:cNvPr>
                <p14:cNvContentPartPr/>
                <p14:nvPr/>
              </p14:nvContentPartPr>
              <p14:xfrm>
                <a:off x="10879183" y="1239787"/>
                <a:ext cx="97200" cy="20844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50226CCC-D87A-2B05-5866-D40302A1AFE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873063" y="1233667"/>
                  <a:ext cx="109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FDB48E91-FCA6-06A8-499D-63D248C66231}"/>
                    </a:ext>
                  </a:extLst>
                </p14:cNvPr>
                <p14:cNvContentPartPr/>
                <p14:nvPr/>
              </p14:nvContentPartPr>
              <p14:xfrm>
                <a:off x="11003023" y="1184707"/>
                <a:ext cx="380160" cy="24912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FDB48E91-FCA6-06A8-499D-63D248C6623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996903" y="1178587"/>
                  <a:ext cx="392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007820D7-2AD8-7C7C-7D63-D5315E27AC9C}"/>
                    </a:ext>
                  </a:extLst>
                </p14:cNvPr>
                <p14:cNvContentPartPr/>
                <p14:nvPr/>
              </p14:nvContentPartPr>
              <p14:xfrm>
                <a:off x="7493743" y="1968427"/>
                <a:ext cx="378000" cy="21456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007820D7-2AD8-7C7C-7D63-D5315E27AC9C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487623" y="1962307"/>
                  <a:ext cx="390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22E6D91A-F247-D004-EF28-45C725CE2BF6}"/>
                    </a:ext>
                  </a:extLst>
                </p14:cNvPr>
                <p14:cNvContentPartPr/>
                <p14:nvPr/>
              </p14:nvContentPartPr>
              <p14:xfrm>
                <a:off x="7719103" y="1984267"/>
                <a:ext cx="20160" cy="936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22E6D91A-F247-D004-EF28-45C725CE2BF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712983" y="1978147"/>
                  <a:ext cx="32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B7326468-7E41-43FB-3D5E-DD1E5BF6839C}"/>
                    </a:ext>
                  </a:extLst>
                </p14:cNvPr>
                <p14:cNvContentPartPr/>
                <p14:nvPr/>
              </p14:nvContentPartPr>
              <p14:xfrm>
                <a:off x="8040223" y="1975267"/>
                <a:ext cx="343080" cy="12636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B7326468-7E41-43FB-3D5E-DD1E5BF6839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034103" y="1969147"/>
                  <a:ext cx="355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F2D51765-A51F-21C9-BA7B-D9ADAB8D010C}"/>
                    </a:ext>
                  </a:extLst>
                </p14:cNvPr>
                <p14:cNvContentPartPr/>
                <p14:nvPr/>
              </p14:nvContentPartPr>
              <p14:xfrm>
                <a:off x="8310223" y="1887427"/>
                <a:ext cx="18000" cy="1584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F2D51765-A51F-21C9-BA7B-D9ADAB8D010C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304103" y="1881307"/>
                  <a:ext cx="30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68871549-10EE-76DD-4B4D-C32B337B829B}"/>
                    </a:ext>
                  </a:extLst>
                </p14:cNvPr>
                <p14:cNvContentPartPr/>
                <p14:nvPr/>
              </p14:nvContentPartPr>
              <p14:xfrm>
                <a:off x="8595703" y="1840267"/>
                <a:ext cx="91080" cy="20952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68871549-10EE-76DD-4B4D-C32B337B829B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589583" y="1834147"/>
                  <a:ext cx="103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C8148457-7215-50AF-F394-60DD01267F63}"/>
                    </a:ext>
                  </a:extLst>
                </p14:cNvPr>
                <p14:cNvContentPartPr/>
                <p14:nvPr/>
              </p14:nvContentPartPr>
              <p14:xfrm>
                <a:off x="8590663" y="1840627"/>
                <a:ext cx="264240" cy="15408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C8148457-7215-50AF-F394-60DD01267F6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584543" y="1834507"/>
                  <a:ext cx="276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6ACFCA76-4CE6-68E7-0886-1C27581A0BE4}"/>
                    </a:ext>
                  </a:extLst>
                </p14:cNvPr>
                <p14:cNvContentPartPr/>
                <p14:nvPr/>
              </p14:nvContentPartPr>
              <p14:xfrm>
                <a:off x="8882623" y="1870867"/>
                <a:ext cx="52560" cy="10440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6ACFCA76-4CE6-68E7-0886-1C27581A0BE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876503" y="1864747"/>
                  <a:ext cx="64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5B4658BF-61D2-DA27-C6B5-5CBA90C83671}"/>
                    </a:ext>
                  </a:extLst>
                </p14:cNvPr>
                <p14:cNvContentPartPr/>
                <p14:nvPr/>
              </p14:nvContentPartPr>
              <p14:xfrm>
                <a:off x="8978023" y="1857547"/>
                <a:ext cx="228960" cy="1098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5B4658BF-61D2-DA27-C6B5-5CBA90C8367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971903" y="1851427"/>
                  <a:ext cx="241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BBA376A5-5124-0089-AD14-09BCB0D0134C}"/>
                    </a:ext>
                  </a:extLst>
                </p14:cNvPr>
                <p14:cNvContentPartPr/>
                <p14:nvPr/>
              </p14:nvContentPartPr>
              <p14:xfrm>
                <a:off x="9233263" y="1776547"/>
                <a:ext cx="104040" cy="12672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BBA376A5-5124-0089-AD14-09BCB0D0134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227143" y="1770427"/>
                  <a:ext cx="116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F64DD1C7-D227-B1D6-89A2-7A14F6327342}"/>
                    </a:ext>
                  </a:extLst>
                </p14:cNvPr>
                <p14:cNvContentPartPr/>
                <p14:nvPr/>
              </p14:nvContentPartPr>
              <p14:xfrm>
                <a:off x="9370783" y="1722907"/>
                <a:ext cx="135000" cy="18144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F64DD1C7-D227-B1D6-89A2-7A14F6327342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364663" y="1716787"/>
                  <a:ext cx="147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65E7715E-4533-6218-A202-F907318765E3}"/>
                    </a:ext>
                  </a:extLst>
                </p14:cNvPr>
                <p14:cNvContentPartPr/>
                <p14:nvPr/>
              </p14:nvContentPartPr>
              <p14:xfrm>
                <a:off x="9560863" y="1788067"/>
                <a:ext cx="172440" cy="22536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65E7715E-4533-6218-A202-F907318765E3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554743" y="1781947"/>
                  <a:ext cx="184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FD171413-FDD7-5E72-619B-9F0D3B4CD757}"/>
                    </a:ext>
                  </a:extLst>
                </p14:cNvPr>
                <p14:cNvContentPartPr/>
                <p14:nvPr/>
              </p14:nvContentPartPr>
              <p14:xfrm>
                <a:off x="9908263" y="1699507"/>
                <a:ext cx="273240" cy="15120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FD171413-FDD7-5E72-619B-9F0D3B4CD757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902143" y="1693387"/>
                  <a:ext cx="285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006F1B7F-4900-F465-B399-53FE4511F672}"/>
                    </a:ext>
                  </a:extLst>
                </p14:cNvPr>
                <p14:cNvContentPartPr/>
                <p14:nvPr/>
              </p14:nvContentPartPr>
              <p14:xfrm>
                <a:off x="10320463" y="1651627"/>
                <a:ext cx="118800" cy="20628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006F1B7F-4900-F465-B399-53FE4511F672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314343" y="1645507"/>
                  <a:ext cx="131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EFF55B79-580E-B9F7-CEAC-387AC13DE3EE}"/>
                    </a:ext>
                  </a:extLst>
                </p14:cNvPr>
                <p14:cNvContentPartPr/>
                <p14:nvPr/>
              </p14:nvContentPartPr>
              <p14:xfrm>
                <a:off x="10319023" y="1645867"/>
                <a:ext cx="223920" cy="14976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EFF55B79-580E-B9F7-CEAC-387AC13DE3E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0312903" y="1639747"/>
                  <a:ext cx="236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4C103408-F850-68ED-5F2B-56E7C77742CE}"/>
                    </a:ext>
                  </a:extLst>
                </p14:cNvPr>
                <p14:cNvContentPartPr/>
                <p14:nvPr/>
              </p14:nvContentPartPr>
              <p14:xfrm>
                <a:off x="10487143" y="1623187"/>
                <a:ext cx="152640" cy="22176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4C103408-F850-68ED-5F2B-56E7C77742C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0481023" y="1617067"/>
                  <a:ext cx="164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D73600DC-8EF5-197C-52E8-3B6439592D85}"/>
                    </a:ext>
                  </a:extLst>
                </p14:cNvPr>
                <p14:cNvContentPartPr/>
                <p14:nvPr/>
              </p14:nvContentPartPr>
              <p14:xfrm>
                <a:off x="10795303" y="1627147"/>
                <a:ext cx="186480" cy="13824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D73600DC-8EF5-197C-52E8-3B6439592D85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789183" y="1621027"/>
                  <a:ext cx="198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7421BF4D-0BB9-2FAC-8041-8445BDA6B96B}"/>
                    </a:ext>
                  </a:extLst>
                </p14:cNvPr>
                <p14:cNvContentPartPr/>
                <p14:nvPr/>
              </p14:nvContentPartPr>
              <p14:xfrm>
                <a:off x="11018863" y="1565587"/>
                <a:ext cx="197640" cy="18864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7421BF4D-0BB9-2FAC-8041-8445BDA6B96B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1012743" y="1559467"/>
                  <a:ext cx="209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09C6F318-DC12-04F2-E184-6E7BC06CAF4D}"/>
                    </a:ext>
                  </a:extLst>
                </p14:cNvPr>
                <p14:cNvContentPartPr/>
                <p14:nvPr/>
              </p14:nvContentPartPr>
              <p14:xfrm>
                <a:off x="11216503" y="1512667"/>
                <a:ext cx="131760" cy="18180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09C6F318-DC12-04F2-E184-6E7BC06CAF4D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1210383" y="1506547"/>
                  <a:ext cx="144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E7ECC06B-C106-96B5-E0C7-3BEC21184803}"/>
                    </a:ext>
                  </a:extLst>
                </p14:cNvPr>
                <p14:cNvContentPartPr/>
                <p14:nvPr/>
              </p14:nvContentPartPr>
              <p14:xfrm>
                <a:off x="11230903" y="1448947"/>
                <a:ext cx="338400" cy="24336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E7ECC06B-C106-96B5-E0C7-3BEC2118480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1224783" y="1442827"/>
                  <a:ext cx="350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3DD33AD5-F1B3-9E4E-73EE-A1E838E2FFA9}"/>
                    </a:ext>
                  </a:extLst>
                </p14:cNvPr>
                <p14:cNvContentPartPr/>
                <p14:nvPr/>
              </p14:nvContentPartPr>
              <p14:xfrm>
                <a:off x="7406623" y="2325547"/>
                <a:ext cx="110160" cy="20880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3DD33AD5-F1B3-9E4E-73EE-A1E838E2FFA9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400503" y="2319427"/>
                  <a:ext cx="122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F14EBFBA-7ED5-F9F3-12CF-1C0FB5EB4DD8}"/>
                    </a:ext>
                  </a:extLst>
                </p14:cNvPr>
                <p14:cNvContentPartPr/>
                <p14:nvPr/>
              </p14:nvContentPartPr>
              <p14:xfrm>
                <a:off x="7568263" y="2316547"/>
                <a:ext cx="94320" cy="20052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F14EBFBA-7ED5-F9F3-12CF-1C0FB5EB4DD8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562143" y="2310427"/>
                  <a:ext cx="106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9B8203D0-927F-524D-D5B5-2D97868C8474}"/>
                    </a:ext>
                  </a:extLst>
                </p14:cNvPr>
                <p14:cNvContentPartPr/>
                <p14:nvPr/>
              </p14:nvContentPartPr>
              <p14:xfrm>
                <a:off x="7707943" y="2290987"/>
                <a:ext cx="268560" cy="17136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9B8203D0-927F-524D-D5B5-2D97868C8474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701823" y="2284867"/>
                  <a:ext cx="280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17416004-3B4A-309A-B4A7-FD599D988267}"/>
                    </a:ext>
                  </a:extLst>
                </p14:cNvPr>
                <p14:cNvContentPartPr/>
                <p14:nvPr/>
              </p14:nvContentPartPr>
              <p14:xfrm>
                <a:off x="7993063" y="2316907"/>
                <a:ext cx="149760" cy="17064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17416004-3B4A-309A-B4A7-FD599D98826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986943" y="2310787"/>
                  <a:ext cx="162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C172D01A-A38F-14B7-9A45-9567B7A447A5}"/>
                    </a:ext>
                  </a:extLst>
                </p14:cNvPr>
                <p14:cNvContentPartPr/>
                <p14:nvPr/>
              </p14:nvContentPartPr>
              <p14:xfrm>
                <a:off x="8171623" y="2290987"/>
                <a:ext cx="75240" cy="8460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C172D01A-A38F-14B7-9A45-9567B7A447A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8165503" y="2284867"/>
                  <a:ext cx="87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C563C63-AAD1-54CB-BFC5-27B04168FC54}"/>
                    </a:ext>
                  </a:extLst>
                </p14:cNvPr>
                <p14:cNvContentPartPr/>
                <p14:nvPr/>
              </p14:nvContentPartPr>
              <p14:xfrm>
                <a:off x="8305543" y="2155627"/>
                <a:ext cx="421920" cy="33408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C563C63-AAD1-54CB-BFC5-27B04168FC5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8299423" y="2149507"/>
                  <a:ext cx="4341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FEE36A6D-F95A-08AB-09C5-0551EF139E1D}"/>
                    </a:ext>
                  </a:extLst>
                </p14:cNvPr>
                <p14:cNvContentPartPr/>
                <p14:nvPr/>
              </p14:nvContentPartPr>
              <p14:xfrm>
                <a:off x="8787583" y="2183347"/>
                <a:ext cx="74520" cy="1094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FEE36A6D-F95A-08AB-09C5-0551EF139E1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8781463" y="2177227"/>
                  <a:ext cx="86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8FAD17A9-735B-1186-ABFF-A01C52880963}"/>
                    </a:ext>
                  </a:extLst>
                </p14:cNvPr>
                <p14:cNvContentPartPr/>
                <p14:nvPr/>
              </p14:nvContentPartPr>
              <p14:xfrm>
                <a:off x="8505343" y="2153467"/>
                <a:ext cx="112320" cy="4320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8FAD17A9-735B-1186-ABFF-A01C52880963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8499223" y="2147347"/>
                  <a:ext cx="124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AD18C477-FB10-0B9A-480C-4D5E1D124A7E}"/>
                    </a:ext>
                  </a:extLst>
                </p14:cNvPr>
                <p14:cNvContentPartPr/>
                <p14:nvPr/>
              </p14:nvContentPartPr>
              <p14:xfrm>
                <a:off x="9001063" y="2083267"/>
                <a:ext cx="99000" cy="1828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AD18C477-FB10-0B9A-480C-4D5E1D124A7E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8994943" y="2077147"/>
                  <a:ext cx="111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DC57E4CC-4D1F-6637-46F3-3F07B64F845A}"/>
                    </a:ext>
                  </a:extLst>
                </p14:cNvPr>
                <p14:cNvContentPartPr/>
                <p14:nvPr/>
              </p14:nvContentPartPr>
              <p14:xfrm>
                <a:off x="9052543" y="2153467"/>
                <a:ext cx="155520" cy="10080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DC57E4CC-4D1F-6637-46F3-3F07B64F845A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046423" y="2147347"/>
                  <a:ext cx="167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278E1834-1DE6-1302-342B-85DBBF6F4248}"/>
                    </a:ext>
                  </a:extLst>
                </p14:cNvPr>
                <p14:cNvContentPartPr/>
                <p14:nvPr/>
              </p14:nvContentPartPr>
              <p14:xfrm>
                <a:off x="9239023" y="2120347"/>
                <a:ext cx="89280" cy="13392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278E1834-1DE6-1302-342B-85DBBF6F4248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9232903" y="2114227"/>
                  <a:ext cx="101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4692E8D1-AD1C-60E2-DAA4-CC302AD155D7}"/>
                    </a:ext>
                  </a:extLst>
                </p14:cNvPr>
                <p14:cNvContentPartPr/>
                <p14:nvPr/>
              </p14:nvContentPartPr>
              <p14:xfrm>
                <a:off x="9232903" y="2150227"/>
                <a:ext cx="96840" cy="3204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4692E8D1-AD1C-60E2-DAA4-CC302AD155D7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9226783" y="2144107"/>
                  <a:ext cx="109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CAA9F798-9F33-51A2-485C-625C521D9B90}"/>
                    </a:ext>
                  </a:extLst>
                </p14:cNvPr>
                <p14:cNvContentPartPr/>
                <p14:nvPr/>
              </p14:nvContentPartPr>
              <p14:xfrm>
                <a:off x="9215623" y="2116747"/>
                <a:ext cx="46800" cy="14544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CAA9F798-9F33-51A2-485C-625C521D9B9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9209503" y="2110627"/>
                  <a:ext cx="59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7A8A540F-002B-FFEE-B594-C0ACA691D70B}"/>
                    </a:ext>
                  </a:extLst>
                </p14:cNvPr>
                <p14:cNvContentPartPr/>
                <p14:nvPr/>
              </p14:nvContentPartPr>
              <p14:xfrm>
                <a:off x="9370783" y="1987507"/>
                <a:ext cx="170640" cy="28044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7A8A540F-002B-FFEE-B594-C0ACA691D70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9364663" y="1981387"/>
                  <a:ext cx="1828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D37E5987-8988-6605-3E50-A71214D03B25}"/>
                    </a:ext>
                  </a:extLst>
                </p14:cNvPr>
                <p14:cNvContentPartPr/>
                <p14:nvPr/>
              </p14:nvContentPartPr>
              <p14:xfrm>
                <a:off x="9513343" y="2031067"/>
                <a:ext cx="8640" cy="4356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D37E5987-8988-6605-3E50-A71214D03B25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9507223" y="2024947"/>
                  <a:ext cx="20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2583D34D-7448-56B1-E3CD-433959263D30}"/>
                    </a:ext>
                  </a:extLst>
                </p14:cNvPr>
                <p14:cNvContentPartPr/>
                <p14:nvPr/>
              </p14:nvContentPartPr>
              <p14:xfrm>
                <a:off x="9560143" y="1996507"/>
                <a:ext cx="415440" cy="23040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2583D34D-7448-56B1-E3CD-433959263D30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554023" y="1990387"/>
                  <a:ext cx="427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D185133C-332B-2865-93A5-2FA3F55F1994}"/>
                    </a:ext>
                  </a:extLst>
                </p14:cNvPr>
                <p14:cNvContentPartPr/>
                <p14:nvPr/>
              </p14:nvContentPartPr>
              <p14:xfrm>
                <a:off x="10075303" y="1951867"/>
                <a:ext cx="157320" cy="14364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D185133C-332B-2865-93A5-2FA3F55F1994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0069183" y="1945747"/>
                  <a:ext cx="169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49BB92B0-013A-A90E-FF72-C471A3944D2C}"/>
                    </a:ext>
                  </a:extLst>
                </p14:cNvPr>
                <p14:cNvContentPartPr/>
                <p14:nvPr/>
              </p14:nvContentPartPr>
              <p14:xfrm>
                <a:off x="10267903" y="1882027"/>
                <a:ext cx="172800" cy="20664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49BB92B0-013A-A90E-FF72-C471A3944D2C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0261783" y="1875907"/>
                  <a:ext cx="185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39194416-73B0-D4BC-1A84-375F711A6D9A}"/>
                    </a:ext>
                  </a:extLst>
                </p14:cNvPr>
                <p14:cNvContentPartPr/>
                <p14:nvPr/>
              </p14:nvContentPartPr>
              <p14:xfrm>
                <a:off x="10489663" y="1881307"/>
                <a:ext cx="72720" cy="18360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39194416-73B0-D4BC-1A84-375F711A6D9A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0483543" y="1875187"/>
                  <a:ext cx="84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1CF82334-7401-F821-48DA-933827D3C6CA}"/>
                    </a:ext>
                  </a:extLst>
                </p14:cNvPr>
                <p14:cNvContentPartPr/>
                <p14:nvPr/>
              </p14:nvContentPartPr>
              <p14:xfrm>
                <a:off x="10597663" y="1951147"/>
                <a:ext cx="153000" cy="8568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1CF82334-7401-F821-48DA-933827D3C6CA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0591543" y="1945027"/>
                  <a:ext cx="165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61634FC1-93E5-798F-E001-94F064AEAEC2}"/>
                    </a:ext>
                  </a:extLst>
                </p14:cNvPr>
                <p14:cNvContentPartPr/>
                <p14:nvPr/>
              </p14:nvContentPartPr>
              <p14:xfrm>
                <a:off x="10859023" y="1830187"/>
                <a:ext cx="111600" cy="14508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61634FC1-93E5-798F-E001-94F064AEAEC2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0852903" y="1824067"/>
                  <a:ext cx="123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9890B640-5E22-F2AB-7035-765ABDA03347}"/>
                    </a:ext>
                  </a:extLst>
                </p14:cNvPr>
                <p14:cNvContentPartPr/>
                <p14:nvPr/>
              </p14:nvContentPartPr>
              <p14:xfrm>
                <a:off x="10923103" y="1922707"/>
                <a:ext cx="61200" cy="5976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9890B640-5E22-F2AB-7035-765ABDA03347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916983" y="1916587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7CCAECEB-72FD-E718-F505-F2316421CC09}"/>
                    </a:ext>
                  </a:extLst>
                </p14:cNvPr>
                <p14:cNvContentPartPr/>
                <p14:nvPr/>
              </p14:nvContentPartPr>
              <p14:xfrm>
                <a:off x="10990063" y="1873027"/>
                <a:ext cx="309240" cy="11736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7CCAECEB-72FD-E718-F505-F2316421CC09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0983943" y="1866907"/>
                  <a:ext cx="321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DBE6F58E-633E-0042-8E56-F3EE07EE52B9}"/>
                    </a:ext>
                  </a:extLst>
                </p14:cNvPr>
                <p14:cNvContentPartPr/>
                <p14:nvPr/>
              </p14:nvContentPartPr>
              <p14:xfrm>
                <a:off x="11180143" y="1868347"/>
                <a:ext cx="230040" cy="8064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DBE6F58E-633E-0042-8E56-F3EE07EE52B9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1174023" y="1862227"/>
                  <a:ext cx="242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4DEC231B-1DAF-4499-5F3F-560AB4B2E615}"/>
                    </a:ext>
                  </a:extLst>
                </p14:cNvPr>
                <p14:cNvContentPartPr/>
                <p14:nvPr/>
              </p14:nvContentPartPr>
              <p14:xfrm>
                <a:off x="11366263" y="1822987"/>
                <a:ext cx="135720" cy="14040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4DEC231B-1DAF-4499-5F3F-560AB4B2E615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1360143" y="1816867"/>
                  <a:ext cx="147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1FABEC77-4851-865D-0FE6-DA556503E575}"/>
                    </a:ext>
                  </a:extLst>
                </p14:cNvPr>
                <p14:cNvContentPartPr/>
                <p14:nvPr/>
              </p14:nvContentPartPr>
              <p14:xfrm>
                <a:off x="11585863" y="1734427"/>
                <a:ext cx="106920" cy="17640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1FABEC77-4851-865D-0FE6-DA556503E575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1579743" y="1728307"/>
                  <a:ext cx="119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322BEF08-22D3-B6EF-A991-2103750FAE09}"/>
                    </a:ext>
                  </a:extLst>
                </p14:cNvPr>
                <p14:cNvContentPartPr/>
                <p14:nvPr/>
              </p14:nvContentPartPr>
              <p14:xfrm>
                <a:off x="11581903" y="1825507"/>
                <a:ext cx="138240" cy="10656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322BEF08-22D3-B6EF-A991-2103750FAE09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1575783" y="1819387"/>
                  <a:ext cx="150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FFF053B1-3FE5-DC4A-C021-7E11243D2776}"/>
                    </a:ext>
                  </a:extLst>
                </p14:cNvPr>
                <p14:cNvContentPartPr/>
                <p14:nvPr/>
              </p14:nvContentPartPr>
              <p14:xfrm>
                <a:off x="11691703" y="1759627"/>
                <a:ext cx="115920" cy="16092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FFF053B1-3FE5-DC4A-C021-7E11243D2776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1685583" y="1753507"/>
                  <a:ext cx="128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4FE42E97-B431-8FA7-C363-CB035A804AEE}"/>
                    </a:ext>
                  </a:extLst>
                </p14:cNvPr>
                <p14:cNvContentPartPr/>
                <p14:nvPr/>
              </p14:nvContentPartPr>
              <p14:xfrm>
                <a:off x="11796103" y="1715707"/>
                <a:ext cx="120600" cy="17856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4FE42E97-B431-8FA7-C363-CB035A804AEE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1789983" y="1709587"/>
                  <a:ext cx="132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F49FCCED-14AD-41B7-3BF5-E5C59F885D1D}"/>
                    </a:ext>
                  </a:extLst>
                </p14:cNvPr>
                <p14:cNvContentPartPr/>
                <p14:nvPr/>
              </p14:nvContentPartPr>
              <p14:xfrm>
                <a:off x="11932543" y="1711747"/>
                <a:ext cx="28440" cy="20124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F49FCCED-14AD-41B7-3BF5-E5C59F885D1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1926423" y="1705627"/>
                  <a:ext cx="40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D2079900-84BE-6E1F-D43A-EC02FBDAC875}"/>
                    </a:ext>
                  </a:extLst>
                </p14:cNvPr>
                <p14:cNvContentPartPr/>
                <p14:nvPr/>
              </p14:nvContentPartPr>
              <p14:xfrm>
                <a:off x="11879263" y="1701667"/>
                <a:ext cx="141840" cy="16272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D2079900-84BE-6E1F-D43A-EC02FBDAC875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1873143" y="1695547"/>
                  <a:ext cx="154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CCC6BD99-445B-F34D-1BE8-8E7C2EB0F846}"/>
                    </a:ext>
                  </a:extLst>
                </p14:cNvPr>
                <p14:cNvContentPartPr/>
                <p14:nvPr/>
              </p14:nvContentPartPr>
              <p14:xfrm>
                <a:off x="12003463" y="1665667"/>
                <a:ext cx="92160" cy="24372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CCC6BD99-445B-F34D-1BE8-8E7C2EB0F846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1997343" y="1659547"/>
                  <a:ext cx="104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28B3B487-F39F-5D94-F9C6-2C9B2F7B3897}"/>
                    </a:ext>
                  </a:extLst>
                </p14:cNvPr>
                <p14:cNvContentPartPr/>
                <p14:nvPr/>
              </p14:nvContentPartPr>
              <p14:xfrm>
                <a:off x="7505263" y="2801467"/>
                <a:ext cx="123840" cy="20772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28B3B487-F39F-5D94-F9C6-2C9B2F7B3897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7499143" y="2795347"/>
                  <a:ext cx="136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6C6E34B8-F470-624B-C526-7A366EAF3D7A}"/>
                    </a:ext>
                  </a:extLst>
                </p14:cNvPr>
                <p14:cNvContentPartPr/>
                <p14:nvPr/>
              </p14:nvContentPartPr>
              <p14:xfrm>
                <a:off x="7702903" y="2829187"/>
                <a:ext cx="92520" cy="457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6C6E34B8-F470-624B-C526-7A366EAF3D7A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696783" y="2823067"/>
                  <a:ext cx="104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4AE9E646-3C2D-9F48-490A-8C6AC41228A6}"/>
                    </a:ext>
                  </a:extLst>
                </p14:cNvPr>
                <p14:cNvContentPartPr/>
                <p14:nvPr/>
              </p14:nvContentPartPr>
              <p14:xfrm>
                <a:off x="7836823" y="2682667"/>
                <a:ext cx="126000" cy="20232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4AE9E646-3C2D-9F48-490A-8C6AC41228A6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830703" y="2676547"/>
                  <a:ext cx="138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CF5A9C04-DCA5-AD31-80B8-68BA4E0FA56D}"/>
                    </a:ext>
                  </a:extLst>
                </p14:cNvPr>
                <p14:cNvContentPartPr/>
                <p14:nvPr/>
              </p14:nvContentPartPr>
              <p14:xfrm>
                <a:off x="8002423" y="2601667"/>
                <a:ext cx="73440" cy="35856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CF5A9C04-DCA5-AD31-80B8-68BA4E0FA56D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996303" y="2595547"/>
                  <a:ext cx="856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DF291B70-E33F-1035-998E-F70D0310B4C4}"/>
                    </a:ext>
                  </a:extLst>
                </p14:cNvPr>
                <p14:cNvContentPartPr/>
                <p14:nvPr/>
              </p14:nvContentPartPr>
              <p14:xfrm>
                <a:off x="8253703" y="2532547"/>
                <a:ext cx="348480" cy="44532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DF291B70-E33F-1035-998E-F70D0310B4C4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8247583" y="2526427"/>
                  <a:ext cx="3607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62F1CBA4-524D-0289-79A9-5C243AA53C08}"/>
                    </a:ext>
                  </a:extLst>
                </p14:cNvPr>
                <p14:cNvContentPartPr/>
                <p14:nvPr/>
              </p14:nvContentPartPr>
              <p14:xfrm>
                <a:off x="8420023" y="2521027"/>
                <a:ext cx="18720" cy="1224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62F1CBA4-524D-0289-79A9-5C243AA53C08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8413903" y="2514907"/>
                  <a:ext cx="30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262AF255-7B9E-75C7-FA64-382DC407BC4A}"/>
                    </a:ext>
                  </a:extLst>
                </p14:cNvPr>
                <p14:cNvContentPartPr/>
                <p14:nvPr/>
              </p14:nvContentPartPr>
              <p14:xfrm>
                <a:off x="8790823" y="2521027"/>
                <a:ext cx="286560" cy="15336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262AF255-7B9E-75C7-FA64-382DC407BC4A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784703" y="2514907"/>
                  <a:ext cx="298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29BA17B4-FA30-6148-B9CF-FE0ECE038646}"/>
                    </a:ext>
                  </a:extLst>
                </p14:cNvPr>
                <p14:cNvContentPartPr/>
                <p14:nvPr/>
              </p14:nvContentPartPr>
              <p14:xfrm>
                <a:off x="8963623" y="2437147"/>
                <a:ext cx="9360" cy="612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29BA17B4-FA30-6148-B9CF-FE0ECE038646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957503" y="2431027"/>
                  <a:ext cx="21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2E321001-2A41-DF5D-415D-31EDC14B9053}"/>
                    </a:ext>
                  </a:extLst>
                </p14:cNvPr>
                <p14:cNvContentPartPr/>
                <p14:nvPr/>
              </p14:nvContentPartPr>
              <p14:xfrm>
                <a:off x="9197263" y="2400787"/>
                <a:ext cx="357840" cy="19404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2E321001-2A41-DF5D-415D-31EDC14B9053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9191143" y="2394667"/>
                  <a:ext cx="370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B935F72D-29BA-5D3A-0F40-34A34A12194C}"/>
                    </a:ext>
                  </a:extLst>
                </p14:cNvPr>
                <p14:cNvContentPartPr/>
                <p14:nvPr/>
              </p14:nvContentPartPr>
              <p14:xfrm>
                <a:off x="9614143" y="2418787"/>
                <a:ext cx="158760" cy="28764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B935F72D-29BA-5D3A-0F40-34A34A12194C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9608023" y="2412667"/>
                  <a:ext cx="1710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D7A1F482-FA01-2AFC-C01F-CF4685FD3EA9}"/>
                    </a:ext>
                  </a:extLst>
                </p14:cNvPr>
                <p14:cNvContentPartPr/>
                <p14:nvPr/>
              </p14:nvContentPartPr>
              <p14:xfrm>
                <a:off x="9825463" y="2281267"/>
                <a:ext cx="156600" cy="18396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D7A1F482-FA01-2AFC-C01F-CF4685FD3EA9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9819343" y="2275147"/>
                  <a:ext cx="168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CECCCEB8-272F-DAF6-4373-F00E7825D16F}"/>
                    </a:ext>
                  </a:extLst>
                </p14:cNvPr>
                <p14:cNvContentPartPr/>
                <p14:nvPr/>
              </p14:nvContentPartPr>
              <p14:xfrm>
                <a:off x="9934543" y="2406187"/>
                <a:ext cx="68040" cy="8460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CECCCEB8-272F-DAF6-4373-F00E7825D16F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9928423" y="2400067"/>
                  <a:ext cx="80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B1B10093-F92A-21C7-7DC2-4AE8211958B2}"/>
                    </a:ext>
                  </a:extLst>
                </p14:cNvPr>
                <p14:cNvContentPartPr/>
                <p14:nvPr/>
              </p14:nvContentPartPr>
              <p14:xfrm>
                <a:off x="10005463" y="2201707"/>
                <a:ext cx="444600" cy="23328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B1B10093-F92A-21C7-7DC2-4AE8211958B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9999343" y="2195587"/>
                  <a:ext cx="456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13A5A56A-62CA-B4CD-B8C0-81E870A9CC54}"/>
                    </a:ext>
                  </a:extLst>
                </p14:cNvPr>
                <p14:cNvContentPartPr/>
                <p14:nvPr/>
              </p14:nvContentPartPr>
              <p14:xfrm>
                <a:off x="10626823" y="2194147"/>
                <a:ext cx="613080" cy="30132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13A5A56A-62CA-B4CD-B8C0-81E870A9CC54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0620703" y="2188027"/>
                  <a:ext cx="6253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32C5FFF8-E59A-6A34-90FC-FF694CDF06E3}"/>
                    </a:ext>
                  </a:extLst>
                </p14:cNvPr>
                <p14:cNvContentPartPr/>
                <p14:nvPr/>
              </p14:nvContentPartPr>
              <p14:xfrm>
                <a:off x="11314063" y="2072467"/>
                <a:ext cx="560520" cy="18828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32C5FFF8-E59A-6A34-90FC-FF694CDF06E3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1307943" y="2066347"/>
                  <a:ext cx="572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2BD234FA-4874-1607-930F-E6A157B5506B}"/>
                    </a:ext>
                  </a:extLst>
                </p14:cNvPr>
                <p14:cNvContentPartPr/>
                <p14:nvPr/>
              </p14:nvContentPartPr>
              <p14:xfrm>
                <a:off x="11867023" y="2067067"/>
                <a:ext cx="152640" cy="12924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2BD234FA-4874-1607-930F-E6A157B5506B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1860903" y="2060947"/>
                  <a:ext cx="164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948F1FA5-A50C-773C-5241-C20A9D0E593F}"/>
                    </a:ext>
                  </a:extLst>
                </p14:cNvPr>
                <p14:cNvContentPartPr/>
                <p14:nvPr/>
              </p14:nvContentPartPr>
              <p14:xfrm>
                <a:off x="7511383" y="3246787"/>
                <a:ext cx="157680" cy="6120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948F1FA5-A50C-773C-5241-C20A9D0E593F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505263" y="3240667"/>
                  <a:ext cx="169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4AD754BE-54A2-F912-0D3F-8F349928D156}"/>
                    </a:ext>
                  </a:extLst>
                </p14:cNvPr>
                <p14:cNvContentPartPr/>
                <p14:nvPr/>
              </p14:nvContentPartPr>
              <p14:xfrm>
                <a:off x="7610023" y="3169387"/>
                <a:ext cx="126000" cy="17316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4AD754BE-54A2-F912-0D3F-8F349928D156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603903" y="3163267"/>
                  <a:ext cx="138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F3A0A271-3975-7D59-4796-98FBA6D82DCC}"/>
                    </a:ext>
                  </a:extLst>
                </p14:cNvPr>
                <p14:cNvContentPartPr/>
                <p14:nvPr/>
              </p14:nvContentPartPr>
              <p14:xfrm>
                <a:off x="7849423" y="3067147"/>
                <a:ext cx="112680" cy="21600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F3A0A271-3975-7D59-4796-98FBA6D82DCC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7843303" y="3061027"/>
                  <a:ext cx="124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0CD26A45-6991-F009-4531-2FF1AB07C260}"/>
                    </a:ext>
                  </a:extLst>
                </p14:cNvPr>
                <p14:cNvContentPartPr/>
                <p14:nvPr/>
              </p14:nvContentPartPr>
              <p14:xfrm>
                <a:off x="7988743" y="3000907"/>
                <a:ext cx="245520" cy="23292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0CD26A45-6991-F009-4531-2FF1AB07C260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7982623" y="2994787"/>
                  <a:ext cx="257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E0E7EB48-2341-C7FF-5C05-46654C312936}"/>
                    </a:ext>
                  </a:extLst>
                </p14:cNvPr>
                <p14:cNvContentPartPr/>
                <p14:nvPr/>
              </p14:nvContentPartPr>
              <p14:xfrm>
                <a:off x="8392303" y="2923147"/>
                <a:ext cx="396720" cy="17352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E0E7EB48-2341-C7FF-5C05-46654C312936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8386183" y="2917027"/>
                  <a:ext cx="408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2AE82DB4-0406-D254-8CD4-F9C569159069}"/>
                    </a:ext>
                  </a:extLst>
                </p14:cNvPr>
                <p14:cNvContentPartPr/>
                <p14:nvPr/>
              </p14:nvContentPartPr>
              <p14:xfrm>
                <a:off x="8825023" y="2749267"/>
                <a:ext cx="390960" cy="23328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2AE82DB4-0406-D254-8CD4-F9C569159069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8818903" y="2743147"/>
                  <a:ext cx="403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74789B2D-1EB8-5F60-93AA-49D51A5A7B85}"/>
                    </a:ext>
                  </a:extLst>
                </p14:cNvPr>
                <p14:cNvContentPartPr/>
                <p14:nvPr/>
              </p14:nvContentPartPr>
              <p14:xfrm>
                <a:off x="9358903" y="2727667"/>
                <a:ext cx="110520" cy="18144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74789B2D-1EB8-5F60-93AA-49D51A5A7B85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9352783" y="2721547"/>
                  <a:ext cx="122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6856E1B8-A6A5-2E81-9901-769D1C550431}"/>
                    </a:ext>
                  </a:extLst>
                </p14:cNvPr>
                <p14:cNvContentPartPr/>
                <p14:nvPr/>
              </p14:nvContentPartPr>
              <p14:xfrm>
                <a:off x="9357103" y="2812627"/>
                <a:ext cx="62280" cy="1908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6856E1B8-A6A5-2E81-9901-769D1C550431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9350983" y="2806507"/>
                  <a:ext cx="74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DAE52572-465E-7702-1206-73316304E139}"/>
                    </a:ext>
                  </a:extLst>
                </p14:cNvPr>
                <p14:cNvContentPartPr/>
                <p14:nvPr/>
              </p14:nvContentPartPr>
              <p14:xfrm>
                <a:off x="9486703" y="2720467"/>
                <a:ext cx="127800" cy="11916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DAE52572-465E-7702-1206-73316304E139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9480583" y="2714347"/>
                  <a:ext cx="140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F3AB20E4-1877-E3C7-A306-FFCCED51A9A3}"/>
                    </a:ext>
                  </a:extLst>
                </p14:cNvPr>
                <p14:cNvContentPartPr/>
                <p14:nvPr/>
              </p14:nvContentPartPr>
              <p14:xfrm>
                <a:off x="9642223" y="2720107"/>
                <a:ext cx="179640" cy="12852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F3AB20E4-1877-E3C7-A306-FFCCED51A9A3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9636103" y="2713987"/>
                  <a:ext cx="191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81782717-6A5E-1674-86C6-BBBA69D76910}"/>
                    </a:ext>
                  </a:extLst>
                </p14:cNvPr>
                <p14:cNvContentPartPr/>
                <p14:nvPr/>
              </p14:nvContentPartPr>
              <p14:xfrm>
                <a:off x="9831223" y="2683747"/>
                <a:ext cx="219960" cy="8964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81782717-6A5E-1674-86C6-BBBA69D76910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9825103" y="2677627"/>
                  <a:ext cx="232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C8C1030D-3E30-D7A4-2FE1-38FB803345F5}"/>
                    </a:ext>
                  </a:extLst>
                </p14:cNvPr>
                <p14:cNvContentPartPr/>
                <p14:nvPr/>
              </p14:nvContentPartPr>
              <p14:xfrm>
                <a:off x="10095823" y="2571067"/>
                <a:ext cx="129600" cy="15768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C8C1030D-3E30-D7A4-2FE1-38FB803345F5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0089703" y="2564947"/>
                  <a:ext cx="141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DC013BC4-F5ED-5F16-9199-4F75C82F039B}"/>
                    </a:ext>
                  </a:extLst>
                </p14:cNvPr>
                <p14:cNvContentPartPr/>
                <p14:nvPr/>
              </p14:nvContentPartPr>
              <p14:xfrm>
                <a:off x="10198783" y="2609227"/>
                <a:ext cx="167400" cy="26136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DC013BC4-F5ED-5F16-9199-4F75C82F039B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0192663" y="2603107"/>
                  <a:ext cx="1796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A3C58885-DE60-9855-B455-7084EF1C40FC}"/>
                    </a:ext>
                  </a:extLst>
                </p14:cNvPr>
                <p14:cNvContentPartPr/>
                <p14:nvPr/>
              </p14:nvContentPartPr>
              <p14:xfrm>
                <a:off x="10509823" y="2519587"/>
                <a:ext cx="273600" cy="17388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A3C58885-DE60-9855-B455-7084EF1C40FC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10503703" y="2513467"/>
                  <a:ext cx="285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C4875B54-46C6-B476-6173-92F823751D61}"/>
                    </a:ext>
                  </a:extLst>
                </p14:cNvPr>
                <p14:cNvContentPartPr/>
                <p14:nvPr/>
              </p14:nvContentPartPr>
              <p14:xfrm>
                <a:off x="10983943" y="2454787"/>
                <a:ext cx="104400" cy="17316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C4875B54-46C6-B476-6173-92F823751D61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0977823" y="2448667"/>
                  <a:ext cx="116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01B4E591-28AC-C10E-B9A4-40D9E4E1DE11}"/>
                    </a:ext>
                  </a:extLst>
                </p14:cNvPr>
                <p14:cNvContentPartPr/>
                <p14:nvPr/>
              </p14:nvContentPartPr>
              <p14:xfrm>
                <a:off x="10990063" y="2491867"/>
                <a:ext cx="227880" cy="13356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01B4E591-28AC-C10E-B9A4-40D9E4E1DE11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0983943" y="2485747"/>
                  <a:ext cx="240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3B81B43C-4255-60BC-3D44-BFAA83426E8C}"/>
                    </a:ext>
                  </a:extLst>
                </p14:cNvPr>
                <p14:cNvContentPartPr/>
                <p14:nvPr/>
              </p14:nvContentPartPr>
              <p14:xfrm>
                <a:off x="11134783" y="2450467"/>
                <a:ext cx="170640" cy="21456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3B81B43C-4255-60BC-3D44-BFAA83426E8C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11128663" y="2444347"/>
                  <a:ext cx="182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3122796D-EF29-64A7-CA6B-B83F8F63A0ED}"/>
                    </a:ext>
                  </a:extLst>
                </p14:cNvPr>
                <p14:cNvContentPartPr/>
                <p14:nvPr/>
              </p14:nvContentPartPr>
              <p14:xfrm>
                <a:off x="11390743" y="2349307"/>
                <a:ext cx="478800" cy="24444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3122796D-EF29-64A7-CA6B-B83F8F63A0ED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1384623" y="2343187"/>
                  <a:ext cx="491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DC0EF883-FA27-EAFD-D8C7-B5D5949069EC}"/>
                    </a:ext>
                  </a:extLst>
                </p14:cNvPr>
                <p14:cNvContentPartPr/>
                <p14:nvPr/>
              </p14:nvContentPartPr>
              <p14:xfrm>
                <a:off x="7836103" y="3425347"/>
                <a:ext cx="302040" cy="15552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DC0EF883-FA27-EAFD-D8C7-B5D5949069EC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829983" y="3419227"/>
                  <a:ext cx="314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21BE41D9-385C-5DF1-C6D4-2FEC375A8389}"/>
                    </a:ext>
                  </a:extLst>
                </p14:cNvPr>
                <p14:cNvContentPartPr/>
                <p14:nvPr/>
              </p14:nvContentPartPr>
              <p14:xfrm>
                <a:off x="8012143" y="3352987"/>
                <a:ext cx="216720" cy="15948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21BE41D9-385C-5DF1-C6D4-2FEC375A8389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8006023" y="3346867"/>
                  <a:ext cx="228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B90F6171-A718-83D3-9573-A1005303CBBB}"/>
                    </a:ext>
                  </a:extLst>
                </p14:cNvPr>
                <p14:cNvContentPartPr/>
                <p14:nvPr/>
              </p14:nvContentPartPr>
              <p14:xfrm>
                <a:off x="8401303" y="3255067"/>
                <a:ext cx="351000" cy="20808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B90F6171-A718-83D3-9573-A1005303CBBB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8395183" y="3248947"/>
                  <a:ext cx="363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4396CAC7-443C-EF12-7AEA-99AA4B343324}"/>
                    </a:ext>
                  </a:extLst>
                </p14:cNvPr>
                <p14:cNvContentPartPr/>
                <p14:nvPr/>
              </p14:nvContentPartPr>
              <p14:xfrm>
                <a:off x="8709823" y="3152107"/>
                <a:ext cx="202320" cy="18900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4396CAC7-443C-EF12-7AEA-99AA4B343324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8703703" y="3145987"/>
                  <a:ext cx="214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4BDD95CD-06B0-B6E8-19ED-EA5E20615A40}"/>
                    </a:ext>
                  </a:extLst>
                </p14:cNvPr>
                <p14:cNvContentPartPr/>
                <p14:nvPr/>
              </p14:nvContentPartPr>
              <p14:xfrm>
                <a:off x="9124543" y="3140587"/>
                <a:ext cx="367560" cy="14292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4BDD95CD-06B0-B6E8-19ED-EA5E20615A40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9118423" y="3134467"/>
                  <a:ext cx="379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4F2651A4-95F7-4CA9-E67A-A6806FA7C52C}"/>
                    </a:ext>
                  </a:extLst>
                </p14:cNvPr>
                <p14:cNvContentPartPr/>
                <p14:nvPr/>
              </p14:nvContentPartPr>
              <p14:xfrm>
                <a:off x="9490663" y="3036547"/>
                <a:ext cx="14400" cy="1656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4F2651A4-95F7-4CA9-E67A-A6806FA7C52C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9484543" y="3030427"/>
                  <a:ext cx="26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0A2F1364-885C-2411-ED3F-4065773D222A}"/>
                    </a:ext>
                  </a:extLst>
                </p14:cNvPr>
                <p14:cNvContentPartPr/>
                <p14:nvPr/>
              </p14:nvContentPartPr>
              <p14:xfrm>
                <a:off x="9702703" y="2976787"/>
                <a:ext cx="76320" cy="17136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0A2F1364-885C-2411-ED3F-4065773D222A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9696583" y="2970667"/>
                  <a:ext cx="88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41F8B532-92BC-3FEC-F69D-2183BC29E178}"/>
                    </a:ext>
                  </a:extLst>
                </p14:cNvPr>
                <p14:cNvContentPartPr/>
                <p14:nvPr/>
              </p14:nvContentPartPr>
              <p14:xfrm>
                <a:off x="9828703" y="2942227"/>
                <a:ext cx="95400" cy="19872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41F8B532-92BC-3FEC-F69D-2183BC29E178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9822583" y="2936107"/>
                  <a:ext cx="107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E9236658-4BC5-1546-42FE-BBD8BB5FBAC9}"/>
                    </a:ext>
                  </a:extLst>
                </p14:cNvPr>
                <p14:cNvContentPartPr/>
                <p14:nvPr/>
              </p14:nvContentPartPr>
              <p14:xfrm>
                <a:off x="9966943" y="3016387"/>
                <a:ext cx="61920" cy="10260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E9236658-4BC5-1546-42FE-BBD8BB5FBAC9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9960823" y="3010267"/>
                  <a:ext cx="74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4677C9F6-ECE9-1D3D-76FC-83C6A98333CD}"/>
                    </a:ext>
                  </a:extLst>
                </p14:cNvPr>
                <p14:cNvContentPartPr/>
                <p14:nvPr/>
              </p14:nvContentPartPr>
              <p14:xfrm>
                <a:off x="10067383" y="2887867"/>
                <a:ext cx="399960" cy="17532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4677C9F6-ECE9-1D3D-76FC-83C6A98333CD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0061263" y="2881747"/>
                  <a:ext cx="412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88AB694A-FC3D-0FD4-03B3-F5BE2ED65176}"/>
                    </a:ext>
                  </a:extLst>
                </p14:cNvPr>
                <p14:cNvContentPartPr/>
                <p14:nvPr/>
              </p14:nvContentPartPr>
              <p14:xfrm>
                <a:off x="10510543" y="2891107"/>
                <a:ext cx="252000" cy="10692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88AB694A-FC3D-0FD4-03B3-F5BE2ED65176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0504423" y="2884987"/>
                  <a:ext cx="264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AF28EFB0-B012-2431-5D36-D82044C5E3DF}"/>
                    </a:ext>
                  </a:extLst>
                </p14:cNvPr>
                <p14:cNvContentPartPr/>
                <p14:nvPr/>
              </p14:nvContentPartPr>
              <p14:xfrm>
                <a:off x="8913943" y="3049867"/>
                <a:ext cx="210960" cy="14184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AF28EFB0-B012-2431-5D36-D82044C5E3DF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907823" y="3043747"/>
                  <a:ext cx="223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33C3A72A-DBD9-D4CE-614A-4DEB487D1396}"/>
                    </a:ext>
                  </a:extLst>
                </p14:cNvPr>
                <p14:cNvContentPartPr/>
                <p14:nvPr/>
              </p14:nvContentPartPr>
              <p14:xfrm>
                <a:off x="9155863" y="2978947"/>
                <a:ext cx="181440" cy="12492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33C3A72A-DBD9-D4CE-614A-4DEB487D1396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9149743" y="2972827"/>
                  <a:ext cx="193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16653A33-5C25-5FE5-CB16-2AF975F1321D}"/>
                    </a:ext>
                  </a:extLst>
                </p14:cNvPr>
                <p14:cNvContentPartPr/>
                <p14:nvPr/>
              </p14:nvContentPartPr>
              <p14:xfrm>
                <a:off x="9356743" y="2979667"/>
                <a:ext cx="103320" cy="9756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16653A33-5C25-5FE5-CB16-2AF975F1321D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9350623" y="2973547"/>
                  <a:ext cx="115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615253CB-00BA-EE91-A2DA-0E4D227F10F3}"/>
                    </a:ext>
                  </a:extLst>
                </p14:cNvPr>
                <p14:cNvContentPartPr/>
                <p14:nvPr/>
              </p14:nvContentPartPr>
              <p14:xfrm>
                <a:off x="9443143" y="2942227"/>
                <a:ext cx="49320" cy="10764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615253CB-00BA-EE91-A2DA-0E4D227F10F3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9437023" y="2936107"/>
                  <a:ext cx="61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A325C9D2-E225-F8F0-752F-F17C350633F9}"/>
                    </a:ext>
                  </a:extLst>
                </p14:cNvPr>
                <p14:cNvContentPartPr/>
                <p14:nvPr/>
              </p14:nvContentPartPr>
              <p14:xfrm>
                <a:off x="9554383" y="2827387"/>
                <a:ext cx="243720" cy="18540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A325C9D2-E225-F8F0-752F-F17C350633F9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9548263" y="2821267"/>
                  <a:ext cx="255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53A65326-8551-A82A-0CF9-319892DB1EF2}"/>
                    </a:ext>
                  </a:extLst>
                </p14:cNvPr>
                <p14:cNvContentPartPr/>
                <p14:nvPr/>
              </p14:nvContentPartPr>
              <p14:xfrm>
                <a:off x="10818343" y="2911987"/>
                <a:ext cx="104400" cy="18756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53A65326-8551-A82A-0CF9-319892DB1EF2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0812223" y="2905867"/>
                  <a:ext cx="116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F621BAE8-60AC-A906-2407-3A184C80FB27}"/>
                    </a:ext>
                  </a:extLst>
                </p14:cNvPr>
                <p14:cNvContentPartPr/>
                <p14:nvPr/>
              </p14:nvContentPartPr>
              <p14:xfrm>
                <a:off x="11019223" y="2802187"/>
                <a:ext cx="123480" cy="16452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F621BAE8-60AC-A906-2407-3A184C80FB27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1013103" y="2796067"/>
                  <a:ext cx="135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526B95E3-D48A-799D-01A7-183CE58EE011}"/>
                    </a:ext>
                  </a:extLst>
                </p14:cNvPr>
                <p14:cNvContentPartPr/>
                <p14:nvPr/>
              </p14:nvContentPartPr>
              <p14:xfrm>
                <a:off x="11210743" y="2786347"/>
                <a:ext cx="277200" cy="14436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526B95E3-D48A-799D-01A7-183CE58EE011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11204623" y="2780227"/>
                  <a:ext cx="289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551BA282-E93A-3BC0-0C55-25955D771577}"/>
                    </a:ext>
                  </a:extLst>
                </p14:cNvPr>
                <p14:cNvContentPartPr/>
                <p14:nvPr/>
              </p14:nvContentPartPr>
              <p14:xfrm>
                <a:off x="11576863" y="2857987"/>
                <a:ext cx="11160" cy="2052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551BA282-E93A-3BC0-0C55-25955D771577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11570743" y="2851867"/>
                  <a:ext cx="23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0A2C4E57-DD7C-9B31-1E74-369B6B93C119}"/>
                    </a:ext>
                  </a:extLst>
                </p14:cNvPr>
                <p14:cNvContentPartPr/>
                <p14:nvPr/>
              </p14:nvContentPartPr>
              <p14:xfrm>
                <a:off x="11721943" y="2643067"/>
                <a:ext cx="261000" cy="18468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0A2C4E57-DD7C-9B31-1E74-369B6B93C119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11715823" y="2636947"/>
                  <a:ext cx="273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51E84350-2B29-F02B-9465-EBCD81BEFA1E}"/>
                    </a:ext>
                  </a:extLst>
                </p14:cNvPr>
                <p14:cNvContentPartPr/>
                <p14:nvPr/>
              </p14:nvContentPartPr>
              <p14:xfrm>
                <a:off x="7853023" y="3657187"/>
                <a:ext cx="136440" cy="17964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51E84350-2B29-F02B-9465-EBCD81BEFA1E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7846903" y="3651067"/>
                  <a:ext cx="148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938EB4B7-679D-2313-C3ED-701B2E9CD53C}"/>
                    </a:ext>
                  </a:extLst>
                </p14:cNvPr>
                <p14:cNvContentPartPr/>
                <p14:nvPr/>
              </p14:nvContentPartPr>
              <p14:xfrm>
                <a:off x="7965703" y="3677707"/>
                <a:ext cx="257040" cy="15732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938EB4B7-679D-2313-C3ED-701B2E9CD53C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7959583" y="3671587"/>
                  <a:ext cx="269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0182F6E4-1EE3-E7A2-DB7D-9CDCE3BBF034}"/>
                    </a:ext>
                  </a:extLst>
                </p14:cNvPr>
                <p14:cNvContentPartPr/>
                <p14:nvPr/>
              </p14:nvContentPartPr>
              <p14:xfrm>
                <a:off x="8215903" y="3606067"/>
                <a:ext cx="180000" cy="18648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0182F6E4-1EE3-E7A2-DB7D-9CDCE3BBF034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8209783" y="3599947"/>
                  <a:ext cx="192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A934FA27-E3F1-0EF2-DC0B-B5D3074E67E4}"/>
                    </a:ext>
                  </a:extLst>
                </p14:cNvPr>
                <p14:cNvContentPartPr/>
                <p14:nvPr/>
              </p14:nvContentPartPr>
              <p14:xfrm>
                <a:off x="8430823" y="3613267"/>
                <a:ext cx="43560" cy="9504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A934FA27-E3F1-0EF2-DC0B-B5D3074E67E4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424703" y="3607147"/>
                  <a:ext cx="55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C23ED538-4768-70A5-B2DC-7FFF6BA925E7}"/>
                    </a:ext>
                  </a:extLst>
                </p14:cNvPr>
                <p14:cNvContentPartPr/>
                <p14:nvPr/>
              </p14:nvContentPartPr>
              <p14:xfrm>
                <a:off x="8679223" y="3477187"/>
                <a:ext cx="256680" cy="17244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C23ED538-4768-70A5-B2DC-7FFF6BA925E7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8673103" y="3471067"/>
                  <a:ext cx="268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F7F481BC-5E27-3F02-9C03-B6E25348E2D6}"/>
                    </a:ext>
                  </a:extLst>
                </p14:cNvPr>
                <p14:cNvContentPartPr/>
                <p14:nvPr/>
              </p14:nvContentPartPr>
              <p14:xfrm>
                <a:off x="9165223" y="3413107"/>
                <a:ext cx="41040" cy="15876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F7F481BC-5E27-3F02-9C03-B6E25348E2D6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9159103" y="3406987"/>
                  <a:ext cx="53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F888F14D-0A5A-DA35-0D7C-952C267E62C9}"/>
                    </a:ext>
                  </a:extLst>
                </p14:cNvPr>
                <p14:cNvContentPartPr/>
                <p14:nvPr/>
              </p14:nvContentPartPr>
              <p14:xfrm>
                <a:off x="9092863" y="3359467"/>
                <a:ext cx="177840" cy="15444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F888F14D-0A5A-DA35-0D7C-952C267E62C9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9086743" y="3353347"/>
                  <a:ext cx="190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F1B51347-9CFE-ADD0-A05E-B38831BDA167}"/>
                    </a:ext>
                  </a:extLst>
                </p14:cNvPr>
                <p14:cNvContentPartPr/>
                <p14:nvPr/>
              </p14:nvContentPartPr>
              <p14:xfrm>
                <a:off x="9280063" y="3283507"/>
                <a:ext cx="273960" cy="24516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F1B51347-9CFE-ADD0-A05E-B38831BDA167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9273943" y="3277387"/>
                  <a:ext cx="2862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5B3FBF83-16A1-DECB-001A-EB01E5F27235}"/>
                    </a:ext>
                  </a:extLst>
                </p14:cNvPr>
                <p14:cNvContentPartPr/>
                <p14:nvPr/>
              </p14:nvContentPartPr>
              <p14:xfrm>
                <a:off x="9732943" y="3275947"/>
                <a:ext cx="469440" cy="17964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5B3FBF83-16A1-DECB-001A-EB01E5F27235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9726823" y="3269827"/>
                  <a:ext cx="481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43ACDD0B-AEE9-8D24-94A0-2C5C4A1F2C4D}"/>
                    </a:ext>
                  </a:extLst>
                </p14:cNvPr>
                <p14:cNvContentPartPr/>
                <p14:nvPr/>
              </p14:nvContentPartPr>
              <p14:xfrm>
                <a:off x="10146583" y="3210427"/>
                <a:ext cx="23760" cy="180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43ACDD0B-AEE9-8D24-94A0-2C5C4A1F2C4D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0140463" y="3204307"/>
                  <a:ext cx="36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13C48F40-BBCE-78B9-284A-9D9EFE0DA762}"/>
                    </a:ext>
                  </a:extLst>
                </p14:cNvPr>
                <p14:cNvContentPartPr/>
                <p14:nvPr/>
              </p14:nvContentPartPr>
              <p14:xfrm>
                <a:off x="10447183" y="3213667"/>
                <a:ext cx="356760" cy="9216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13C48F40-BBCE-78B9-284A-9D9EFE0DA762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0441063" y="3207547"/>
                  <a:ext cx="369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E08366C3-8E60-9EE6-1F1C-B8950729E8EC}"/>
                    </a:ext>
                  </a:extLst>
                </p14:cNvPr>
                <p14:cNvContentPartPr/>
                <p14:nvPr/>
              </p14:nvContentPartPr>
              <p14:xfrm>
                <a:off x="11085103" y="3129787"/>
                <a:ext cx="37440" cy="15300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E08366C3-8E60-9EE6-1F1C-B8950729E8EC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1078983" y="3123667"/>
                  <a:ext cx="49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56CE1460-74F1-9306-0F6C-FBF229460AE0}"/>
                    </a:ext>
                  </a:extLst>
                </p14:cNvPr>
                <p14:cNvContentPartPr/>
                <p14:nvPr/>
              </p14:nvContentPartPr>
              <p14:xfrm>
                <a:off x="10989703" y="3104947"/>
                <a:ext cx="199440" cy="19260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56CE1460-74F1-9306-0F6C-FBF229460AE0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10983583" y="3098827"/>
                  <a:ext cx="211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29CB9AEA-0770-8469-E2BE-9B5330E293BA}"/>
                    </a:ext>
                  </a:extLst>
                </p14:cNvPr>
                <p14:cNvContentPartPr/>
                <p14:nvPr/>
              </p14:nvContentPartPr>
              <p14:xfrm>
                <a:off x="11214703" y="3149947"/>
                <a:ext cx="145080" cy="7200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29CB9AEA-0770-8469-E2BE-9B5330E293BA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11208583" y="3143827"/>
                  <a:ext cx="157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DE719099-2247-62E2-9A8B-7C89F0D36CD6}"/>
                    </a:ext>
                  </a:extLst>
                </p14:cNvPr>
                <p14:cNvContentPartPr/>
                <p14:nvPr/>
              </p14:nvContentPartPr>
              <p14:xfrm>
                <a:off x="11371663" y="2996587"/>
                <a:ext cx="424080" cy="20952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DE719099-2247-62E2-9A8B-7C89F0D36CD6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1365543" y="2990467"/>
                  <a:ext cx="436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9437097B-6D0E-7D60-1969-D3B7EACC858D}"/>
                    </a:ext>
                  </a:extLst>
                </p14:cNvPr>
                <p14:cNvContentPartPr/>
                <p14:nvPr/>
              </p14:nvContentPartPr>
              <p14:xfrm>
                <a:off x="11766943" y="2953747"/>
                <a:ext cx="12960" cy="2124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9437097B-6D0E-7D60-1969-D3B7EACC858D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11760823" y="2947627"/>
                  <a:ext cx="2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5A775F1F-CA7D-34D7-2972-5FC61255864D}"/>
                    </a:ext>
                  </a:extLst>
                </p14:cNvPr>
                <p14:cNvContentPartPr/>
                <p14:nvPr/>
              </p14:nvContentPartPr>
              <p14:xfrm>
                <a:off x="11754703" y="2948707"/>
                <a:ext cx="130680" cy="17496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5A775F1F-CA7D-34D7-2972-5FC61255864D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11748583" y="2942587"/>
                  <a:ext cx="142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B9525FEF-1027-BFF7-9927-63A01E57AA77}"/>
                    </a:ext>
                  </a:extLst>
                </p14:cNvPr>
                <p14:cNvContentPartPr/>
                <p14:nvPr/>
              </p14:nvContentPartPr>
              <p14:xfrm>
                <a:off x="11863423" y="3009907"/>
                <a:ext cx="249840" cy="7524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B9525FEF-1027-BFF7-9927-63A01E57AA77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11857303" y="3003787"/>
                  <a:ext cx="262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61156981-7C06-D2E4-91AB-74ECEC1A938F}"/>
                    </a:ext>
                  </a:extLst>
                </p14:cNvPr>
                <p14:cNvContentPartPr/>
                <p14:nvPr/>
              </p14:nvContentPartPr>
              <p14:xfrm>
                <a:off x="11652463" y="2949067"/>
                <a:ext cx="92520" cy="1980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61156981-7C06-D2E4-91AB-74ECEC1A938F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11646343" y="2942947"/>
                  <a:ext cx="104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1D845FDF-6314-D86A-78D3-C61EA990FBC3}"/>
                    </a:ext>
                  </a:extLst>
                </p14:cNvPr>
                <p14:cNvContentPartPr/>
                <p14:nvPr/>
              </p14:nvContentPartPr>
              <p14:xfrm>
                <a:off x="7790023" y="4070827"/>
                <a:ext cx="142560" cy="10008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1D845FDF-6314-D86A-78D3-C61EA990FBC3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7783903" y="4064707"/>
                  <a:ext cx="154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B5DC1C1B-1AB1-FE59-8CD5-08698E663C17}"/>
                    </a:ext>
                  </a:extLst>
                </p14:cNvPr>
                <p14:cNvContentPartPr/>
                <p14:nvPr/>
              </p14:nvContentPartPr>
              <p14:xfrm>
                <a:off x="7983703" y="3921787"/>
                <a:ext cx="239760" cy="19872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B5DC1C1B-1AB1-FE59-8CD5-08698E663C17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7977583" y="3915667"/>
                  <a:ext cx="252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35569095-F91A-634B-7827-61B1B42BC61F}"/>
                    </a:ext>
                  </a:extLst>
                </p14:cNvPr>
                <p14:cNvContentPartPr/>
                <p14:nvPr/>
              </p14:nvContentPartPr>
              <p14:xfrm>
                <a:off x="7812343" y="3967147"/>
                <a:ext cx="92880" cy="1800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35569095-F91A-634B-7827-61B1B42BC61F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7806223" y="3961027"/>
                  <a:ext cx="105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7C1700A5-622F-17D0-F5CE-56545F473462}"/>
                    </a:ext>
                  </a:extLst>
                </p14:cNvPr>
                <p14:cNvContentPartPr/>
                <p14:nvPr/>
              </p14:nvContentPartPr>
              <p14:xfrm>
                <a:off x="8421103" y="3850507"/>
                <a:ext cx="124920" cy="14112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7C1700A5-622F-17D0-F5CE-56545F473462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8414983" y="3844387"/>
                  <a:ext cx="137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EEB0E553-A09B-A227-CCFA-1611BDB8B1C9}"/>
                    </a:ext>
                  </a:extLst>
                </p14:cNvPr>
                <p14:cNvContentPartPr/>
                <p14:nvPr/>
              </p14:nvContentPartPr>
              <p14:xfrm>
                <a:off x="8534863" y="3884707"/>
                <a:ext cx="191880" cy="10404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EEB0E553-A09B-A227-CCFA-1611BDB8B1C9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8528743" y="3878587"/>
                  <a:ext cx="204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0738AFFB-FCA3-1038-6ED4-A3545BF35D3A}"/>
                    </a:ext>
                  </a:extLst>
                </p14:cNvPr>
                <p14:cNvContentPartPr/>
                <p14:nvPr/>
              </p14:nvContentPartPr>
              <p14:xfrm>
                <a:off x="8771023" y="3688507"/>
                <a:ext cx="393840" cy="24624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0738AFFB-FCA3-1038-6ED4-A3545BF35D3A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8764903" y="3682387"/>
                  <a:ext cx="406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32AF20B6-5242-925F-343E-804205FE54A8}"/>
                    </a:ext>
                  </a:extLst>
                </p14:cNvPr>
                <p14:cNvContentPartPr/>
                <p14:nvPr/>
              </p14:nvContentPartPr>
              <p14:xfrm>
                <a:off x="8940223" y="3636307"/>
                <a:ext cx="3960" cy="1800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32AF20B6-5242-925F-343E-804205FE54A8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8934103" y="3630187"/>
                  <a:ext cx="16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C0D0D6D1-A630-6D45-C1CB-4724D4CF8410}"/>
                    </a:ext>
                  </a:extLst>
                </p14:cNvPr>
                <p14:cNvContentPartPr/>
                <p14:nvPr/>
              </p14:nvContentPartPr>
              <p14:xfrm>
                <a:off x="9351343" y="3663307"/>
                <a:ext cx="293400" cy="15516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C0D0D6D1-A630-6D45-C1CB-4724D4CF8410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9345223" y="3657187"/>
                  <a:ext cx="305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60C4A674-E1F3-8884-C72C-0474C7B96937}"/>
                    </a:ext>
                  </a:extLst>
                </p14:cNvPr>
                <p14:cNvContentPartPr/>
                <p14:nvPr/>
              </p14:nvContentPartPr>
              <p14:xfrm>
                <a:off x="9872983" y="3616147"/>
                <a:ext cx="293760" cy="14112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60C4A674-E1F3-8884-C72C-0474C7B96937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9866863" y="3610027"/>
                  <a:ext cx="306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B9DB13E1-5381-3302-D68D-D96172010CF4}"/>
                    </a:ext>
                  </a:extLst>
                </p14:cNvPr>
                <p14:cNvContentPartPr/>
                <p14:nvPr/>
              </p14:nvContentPartPr>
              <p14:xfrm>
                <a:off x="10224343" y="3499507"/>
                <a:ext cx="113760" cy="18252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B9DB13E1-5381-3302-D68D-D96172010CF4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10218223" y="3493387"/>
                  <a:ext cx="126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9ABF5313-B372-EB42-A61E-13C26363A1BD}"/>
                    </a:ext>
                  </a:extLst>
                </p14:cNvPr>
                <p14:cNvContentPartPr/>
                <p14:nvPr/>
              </p14:nvContentPartPr>
              <p14:xfrm>
                <a:off x="10398583" y="3555667"/>
                <a:ext cx="32040" cy="12852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9ABF5313-B372-EB42-A61E-13C26363A1BD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10392463" y="3549547"/>
                  <a:ext cx="44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5E4906CC-CA16-BA87-D234-954A627E71C1}"/>
                    </a:ext>
                  </a:extLst>
                </p14:cNvPr>
                <p14:cNvContentPartPr/>
                <p14:nvPr/>
              </p14:nvContentPartPr>
              <p14:xfrm>
                <a:off x="10493983" y="3374227"/>
                <a:ext cx="255960" cy="26460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5E4906CC-CA16-BA87-D234-954A627E71C1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10487863" y="3368107"/>
                  <a:ext cx="2682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A9742577-3CB7-16B8-A194-75A6F03F296B}"/>
                    </a:ext>
                  </a:extLst>
                </p14:cNvPr>
                <p14:cNvContentPartPr/>
                <p14:nvPr/>
              </p14:nvContentPartPr>
              <p14:xfrm>
                <a:off x="10781983" y="3463147"/>
                <a:ext cx="402840" cy="22392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A9742577-3CB7-16B8-A194-75A6F03F296B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10775863" y="3457027"/>
                  <a:ext cx="415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A60D0226-0A82-C783-9AA6-F4CCD7B8EB34}"/>
                    </a:ext>
                  </a:extLst>
                </p14:cNvPr>
                <p14:cNvContentPartPr/>
                <p14:nvPr/>
              </p14:nvContentPartPr>
              <p14:xfrm>
                <a:off x="10519543" y="3329587"/>
                <a:ext cx="3600" cy="3096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A60D0226-0A82-C783-9AA6-F4CCD7B8EB34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10513423" y="3323467"/>
                  <a:ext cx="15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78E2B997-A549-6EF1-B902-54A498720F14}"/>
                    </a:ext>
                  </a:extLst>
                </p14:cNvPr>
                <p14:cNvContentPartPr/>
                <p14:nvPr/>
              </p14:nvContentPartPr>
              <p14:xfrm>
                <a:off x="7848343" y="4301947"/>
                <a:ext cx="245160" cy="12384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78E2B997-A549-6EF1-B902-54A498720F14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7842223" y="4295827"/>
                  <a:ext cx="257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BCBB6A72-96EA-4A55-3835-032382884556}"/>
                    </a:ext>
                  </a:extLst>
                </p14:cNvPr>
                <p14:cNvContentPartPr/>
                <p14:nvPr/>
              </p14:nvContentPartPr>
              <p14:xfrm>
                <a:off x="8012863" y="4226707"/>
                <a:ext cx="148320" cy="21780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BCBB6A72-96EA-4A55-3835-032382884556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8006743" y="4220587"/>
                  <a:ext cx="160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DF415BE7-F04D-2B77-3EC2-E6851F1BA1FA}"/>
                    </a:ext>
                  </a:extLst>
                </p14:cNvPr>
                <p14:cNvContentPartPr/>
                <p14:nvPr/>
              </p14:nvContentPartPr>
              <p14:xfrm>
                <a:off x="8325703" y="4097107"/>
                <a:ext cx="125280" cy="19620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DF415BE7-F04D-2B77-3EC2-E6851F1BA1FA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8319583" y="4090987"/>
                  <a:ext cx="137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5BDC8B88-EF30-A15B-E6FC-0EB0F17A5A96}"/>
                    </a:ext>
                  </a:extLst>
                </p14:cNvPr>
                <p14:cNvContentPartPr/>
                <p14:nvPr/>
              </p14:nvContentPartPr>
              <p14:xfrm>
                <a:off x="8306263" y="4136707"/>
                <a:ext cx="148680" cy="9252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5BDC8B88-EF30-A15B-E6FC-0EB0F17A5A96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8300143" y="4130587"/>
                  <a:ext cx="160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EA09CE0E-6657-3E9E-F3AA-6D5FD2A5C998}"/>
                    </a:ext>
                  </a:extLst>
                </p14:cNvPr>
                <p14:cNvContentPartPr/>
                <p14:nvPr/>
              </p14:nvContentPartPr>
              <p14:xfrm>
                <a:off x="8501743" y="4025467"/>
                <a:ext cx="183600" cy="17892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EA09CE0E-6657-3E9E-F3AA-6D5FD2A5C998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8495623" y="4019347"/>
                  <a:ext cx="195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49AE68D9-ACEE-29B6-4209-5A048B03A9CC}"/>
                    </a:ext>
                  </a:extLst>
                </p14:cNvPr>
                <p14:cNvContentPartPr/>
                <p14:nvPr/>
              </p14:nvContentPartPr>
              <p14:xfrm>
                <a:off x="8713063" y="4023307"/>
                <a:ext cx="95760" cy="15840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49AE68D9-ACEE-29B6-4209-5A048B03A9CC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8706943" y="4017187"/>
                  <a:ext cx="108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4923A35A-D1D8-AC3F-CBDC-85A5AF121C8E}"/>
                    </a:ext>
                  </a:extLst>
                </p14:cNvPr>
                <p14:cNvContentPartPr/>
                <p14:nvPr/>
              </p14:nvContentPartPr>
              <p14:xfrm>
                <a:off x="8859943" y="4010347"/>
                <a:ext cx="93960" cy="13536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4923A35A-D1D8-AC3F-CBDC-85A5AF121C8E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8853823" y="4004227"/>
                  <a:ext cx="106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BDB29FBC-CF08-A69D-55D3-64FFEFFD36E1}"/>
                    </a:ext>
                  </a:extLst>
                </p14:cNvPr>
                <p14:cNvContentPartPr/>
                <p14:nvPr/>
              </p14:nvContentPartPr>
              <p14:xfrm>
                <a:off x="8941663" y="3885427"/>
                <a:ext cx="619560" cy="24516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BDB29FBC-CF08-A69D-55D3-64FFEFFD36E1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8935543" y="3879307"/>
                  <a:ext cx="631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7DD61872-40D0-E4EC-B337-CB9DB13AFC2D}"/>
                    </a:ext>
                  </a:extLst>
                </p14:cNvPr>
                <p14:cNvContentPartPr/>
                <p14:nvPr/>
              </p14:nvContentPartPr>
              <p14:xfrm>
                <a:off x="9636823" y="3817387"/>
                <a:ext cx="412200" cy="18648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7DD61872-40D0-E4EC-B337-CB9DB13AFC2D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9630703" y="3811267"/>
                  <a:ext cx="424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D17FA31B-AC07-7A53-AA8E-CEA44A50AFE5}"/>
                    </a:ext>
                  </a:extLst>
                </p14:cNvPr>
                <p14:cNvContentPartPr/>
                <p14:nvPr/>
              </p14:nvContentPartPr>
              <p14:xfrm>
                <a:off x="10211743" y="3742867"/>
                <a:ext cx="92880" cy="20088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D17FA31B-AC07-7A53-AA8E-CEA44A50AFE5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10205623" y="3736747"/>
                  <a:ext cx="105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B36914C1-F8D6-FF5B-CD91-477658694E4C}"/>
                    </a:ext>
                  </a:extLst>
                </p14:cNvPr>
                <p14:cNvContentPartPr/>
                <p14:nvPr/>
              </p14:nvContentPartPr>
              <p14:xfrm>
                <a:off x="10264303" y="3859867"/>
                <a:ext cx="68400" cy="5256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B36914C1-F8D6-FF5B-CD91-477658694E4C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10258183" y="3853747"/>
                  <a:ext cx="80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0C9C6498-4E67-38BB-F300-59C84685F5A9}"/>
                    </a:ext>
                  </a:extLst>
                </p14:cNvPr>
                <p14:cNvContentPartPr/>
                <p14:nvPr/>
              </p14:nvContentPartPr>
              <p14:xfrm>
                <a:off x="10373383" y="3797227"/>
                <a:ext cx="246960" cy="11736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0C9C6498-4E67-38BB-F300-59C84685F5A9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10367263" y="3791107"/>
                  <a:ext cx="259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693FB9D5-FEE1-F0EA-029C-B02FB86D1682}"/>
                    </a:ext>
                  </a:extLst>
                </p14:cNvPr>
                <p14:cNvContentPartPr/>
                <p14:nvPr/>
              </p14:nvContentPartPr>
              <p14:xfrm>
                <a:off x="10632943" y="3779227"/>
                <a:ext cx="49680" cy="8136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693FB9D5-FEE1-F0EA-029C-B02FB86D1682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10626823" y="3773107"/>
                  <a:ext cx="61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0ED5F8D1-6854-28E1-6ECB-F76C7359D765}"/>
                    </a:ext>
                  </a:extLst>
                </p14:cNvPr>
                <p14:cNvContentPartPr/>
                <p14:nvPr/>
              </p14:nvContentPartPr>
              <p14:xfrm>
                <a:off x="10795303" y="3609307"/>
                <a:ext cx="217800" cy="22500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0ED5F8D1-6854-28E1-6ECB-F76C7359D765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0789183" y="3603187"/>
                  <a:ext cx="230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2A1ABC38-1503-D004-585A-A370BA1AB084}"/>
                    </a:ext>
                  </a:extLst>
                </p14:cNvPr>
                <p14:cNvContentPartPr/>
                <p14:nvPr/>
              </p14:nvContentPartPr>
              <p14:xfrm>
                <a:off x="11040103" y="3671587"/>
                <a:ext cx="122040" cy="13644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2A1ABC38-1503-D004-585A-A370BA1AB084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1033983" y="3665467"/>
                  <a:ext cx="134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1BE24FA7-98B3-62C0-0378-025A955BEF4E}"/>
                    </a:ext>
                  </a:extLst>
                </p14:cNvPr>
                <p14:cNvContentPartPr/>
                <p14:nvPr/>
              </p14:nvContentPartPr>
              <p14:xfrm>
                <a:off x="11298223" y="3492667"/>
                <a:ext cx="113040" cy="20988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1BE24FA7-98B3-62C0-0378-025A955BEF4E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1292103" y="3486547"/>
                  <a:ext cx="125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8703D65A-BC8C-D26B-C707-8DE8A9C241C7}"/>
                    </a:ext>
                  </a:extLst>
                </p14:cNvPr>
                <p14:cNvContentPartPr/>
                <p14:nvPr/>
              </p14:nvContentPartPr>
              <p14:xfrm>
                <a:off x="11361943" y="3501667"/>
                <a:ext cx="470160" cy="34632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8703D65A-BC8C-D26B-C707-8DE8A9C241C7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1355823" y="3495547"/>
                  <a:ext cx="4824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79661A6E-F4A4-B7FF-C85F-27F071F9292C}"/>
                    </a:ext>
                  </a:extLst>
                </p14:cNvPr>
                <p14:cNvContentPartPr/>
                <p14:nvPr/>
              </p14:nvContentPartPr>
              <p14:xfrm>
                <a:off x="11817703" y="3318427"/>
                <a:ext cx="416880" cy="23868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79661A6E-F4A4-B7FF-C85F-27F071F9292C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1811583" y="3312307"/>
                  <a:ext cx="429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F46320FA-F8DF-DDC6-92E3-F509F8E7D06E}"/>
                    </a:ext>
                  </a:extLst>
                </p14:cNvPr>
                <p14:cNvContentPartPr/>
                <p14:nvPr/>
              </p14:nvContentPartPr>
              <p14:xfrm>
                <a:off x="9862543" y="4026907"/>
                <a:ext cx="465120" cy="20880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F46320FA-F8DF-DDC6-92E3-F509F8E7D06E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9856423" y="4020787"/>
                  <a:ext cx="477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38C3B683-BBEE-10B8-AB77-9D848DF00055}"/>
                    </a:ext>
                  </a:extLst>
                </p14:cNvPr>
                <p14:cNvContentPartPr/>
                <p14:nvPr/>
              </p14:nvContentPartPr>
              <p14:xfrm>
                <a:off x="10295623" y="4006747"/>
                <a:ext cx="1800" cy="360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38C3B683-BBEE-10B8-AB77-9D848DF0005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289503" y="4000627"/>
                  <a:ext cx="14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DFC4F1E5-7D7B-FDB0-8327-4C6094785C55}"/>
                    </a:ext>
                  </a:extLst>
                </p14:cNvPr>
                <p14:cNvContentPartPr/>
                <p14:nvPr/>
              </p14:nvContentPartPr>
              <p14:xfrm>
                <a:off x="10415143" y="3957067"/>
                <a:ext cx="118800" cy="22212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DFC4F1E5-7D7B-FDB0-8327-4C6094785C55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10409023" y="3950947"/>
                  <a:ext cx="131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04B8E154-1F63-2BE6-6CA3-8099CFCEBDA5}"/>
                    </a:ext>
                  </a:extLst>
                </p14:cNvPr>
                <p14:cNvContentPartPr/>
                <p14:nvPr/>
              </p14:nvContentPartPr>
              <p14:xfrm>
                <a:off x="10538623" y="3939427"/>
                <a:ext cx="187200" cy="24480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04B8E154-1F63-2BE6-6CA3-8099CFCEBDA5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10532503" y="3933307"/>
                  <a:ext cx="199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BF1C981A-124D-7C36-B666-ADA1E5DD97B5}"/>
                    </a:ext>
                  </a:extLst>
                </p14:cNvPr>
                <p14:cNvContentPartPr/>
                <p14:nvPr/>
              </p14:nvContentPartPr>
              <p14:xfrm>
                <a:off x="10723663" y="3985507"/>
                <a:ext cx="168120" cy="12492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BF1C981A-124D-7C36-B666-ADA1E5DD97B5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10717543" y="3979387"/>
                  <a:ext cx="180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3C8C5D25-B738-C550-47A3-69BA552E39FE}"/>
                    </a:ext>
                  </a:extLst>
                </p14:cNvPr>
                <p14:cNvContentPartPr/>
                <p14:nvPr/>
              </p14:nvContentPartPr>
              <p14:xfrm>
                <a:off x="11019223" y="3955267"/>
                <a:ext cx="162000" cy="10224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3C8C5D25-B738-C550-47A3-69BA552E39FE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11013103" y="3949147"/>
                  <a:ext cx="174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EBC552B5-95AF-0B8A-8C60-708D6CFD0D02}"/>
                    </a:ext>
                  </a:extLst>
                </p14:cNvPr>
                <p14:cNvContentPartPr/>
                <p14:nvPr/>
              </p14:nvContentPartPr>
              <p14:xfrm>
                <a:off x="11201743" y="3837907"/>
                <a:ext cx="192600" cy="15300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EBC552B5-95AF-0B8A-8C60-708D6CFD0D02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11195623" y="3831787"/>
                  <a:ext cx="204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5914C4B7-4CF6-35E8-1776-E68C8E0862FA}"/>
                    </a:ext>
                  </a:extLst>
                </p14:cNvPr>
                <p14:cNvContentPartPr/>
                <p14:nvPr/>
              </p14:nvContentPartPr>
              <p14:xfrm>
                <a:off x="11098423" y="3851947"/>
                <a:ext cx="35640" cy="468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5914C4B7-4CF6-35E8-1776-E68C8E0862FA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11092303" y="3845827"/>
                  <a:ext cx="47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AFDC863D-0FD1-7991-5926-A2847A0F203C}"/>
                    </a:ext>
                  </a:extLst>
                </p14:cNvPr>
                <p14:cNvContentPartPr/>
                <p14:nvPr/>
              </p14:nvContentPartPr>
              <p14:xfrm>
                <a:off x="11402983" y="3841867"/>
                <a:ext cx="94680" cy="22248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AFDC863D-0FD1-7991-5926-A2847A0F203C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11396863" y="3835747"/>
                  <a:ext cx="106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6F31768F-A630-25FD-EA99-69DD294B622F}"/>
                    </a:ext>
                  </a:extLst>
                </p14:cNvPr>
                <p14:cNvContentPartPr/>
                <p14:nvPr/>
              </p14:nvContentPartPr>
              <p14:xfrm>
                <a:off x="11548783" y="3605347"/>
                <a:ext cx="515880" cy="32256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6F31768F-A630-25FD-EA99-69DD294B622F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11542663" y="3599227"/>
                  <a:ext cx="528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09D107A7-D283-6F79-312B-1786BD27A03D}"/>
                    </a:ext>
                  </a:extLst>
                </p14:cNvPr>
                <p14:cNvContentPartPr/>
                <p14:nvPr/>
              </p14:nvContentPartPr>
              <p14:xfrm>
                <a:off x="11548783" y="3974707"/>
                <a:ext cx="363960" cy="19692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09D107A7-D283-6F79-312B-1786BD27A03D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11542663" y="3968587"/>
                  <a:ext cx="376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648A6B5D-2151-A165-6181-D06C71CB1606}"/>
                    </a:ext>
                  </a:extLst>
                </p14:cNvPr>
                <p14:cNvContentPartPr/>
                <p14:nvPr/>
              </p14:nvContentPartPr>
              <p14:xfrm>
                <a:off x="11876023" y="3850867"/>
                <a:ext cx="162720" cy="22968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648A6B5D-2151-A165-6181-D06C71CB1606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1869903" y="3844747"/>
                  <a:ext cx="174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54E6648F-3BFF-D66E-E8F9-B89A74DECEA4}"/>
                    </a:ext>
                  </a:extLst>
                </p14:cNvPr>
                <p14:cNvContentPartPr/>
                <p14:nvPr/>
              </p14:nvContentPartPr>
              <p14:xfrm>
                <a:off x="12033343" y="3891547"/>
                <a:ext cx="145440" cy="15228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54E6648F-3BFF-D66E-E8F9-B89A74DECEA4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12027223" y="3885427"/>
                  <a:ext cx="157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852ED9AB-1AD0-37F6-EDD2-C4EE14EC35E8}"/>
                    </a:ext>
                  </a:extLst>
                </p14:cNvPr>
                <p14:cNvContentPartPr/>
                <p14:nvPr/>
              </p14:nvContentPartPr>
              <p14:xfrm>
                <a:off x="12193543" y="3738547"/>
                <a:ext cx="12960" cy="17100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852ED9AB-1AD0-37F6-EDD2-C4EE14EC35E8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2187423" y="3732427"/>
                  <a:ext cx="25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B380D07A-C003-83C5-7D89-13277A14824F}"/>
                    </a:ext>
                  </a:extLst>
                </p14:cNvPr>
                <p14:cNvContentPartPr/>
                <p14:nvPr/>
              </p14:nvContentPartPr>
              <p14:xfrm>
                <a:off x="12244663" y="3993787"/>
                <a:ext cx="18720" cy="3780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B380D07A-C003-83C5-7D89-13277A14824F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2238543" y="3987667"/>
                  <a:ext cx="3096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0">
            <p14:nvContentPartPr>
              <p14:cNvPr id="834" name="Freihand 833">
                <a:extLst>
                  <a:ext uri="{FF2B5EF4-FFF2-40B4-BE49-F238E27FC236}">
                    <a16:creationId xmlns:a16="http://schemas.microsoft.com/office/drawing/2014/main" id="{DC84B8CF-294F-D10A-0017-089532B74ED0}"/>
                  </a:ext>
                </a:extLst>
              </p14:cNvPr>
              <p14:cNvContentPartPr/>
              <p14:nvPr/>
            </p14:nvContentPartPr>
            <p14:xfrm>
              <a:off x="11033983" y="755947"/>
              <a:ext cx="71280" cy="156600"/>
            </p14:xfrm>
          </p:contentPart>
        </mc:Choice>
        <mc:Fallback>
          <p:pic>
            <p:nvPicPr>
              <p:cNvPr id="834" name="Freihand 833">
                <a:extLst>
                  <a:ext uri="{FF2B5EF4-FFF2-40B4-BE49-F238E27FC236}">
                    <a16:creationId xmlns:a16="http://schemas.microsoft.com/office/drawing/2014/main" id="{DC84B8CF-294F-D10A-0017-089532B74ED0}"/>
                  </a:ext>
                </a:extLst>
              </p:cNvPr>
              <p:cNvPicPr/>
              <p:nvPr/>
            </p:nvPicPr>
            <p:blipFill>
              <a:blip r:embed="rId1001"/>
              <a:stretch>
                <a:fillRect/>
              </a:stretch>
            </p:blipFill>
            <p:spPr>
              <a:xfrm>
                <a:off x="11027863" y="749827"/>
                <a:ext cx="83520" cy="1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73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2C75C9D-9EA5-427B-A6E2-38120DA600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5FAFCCD-471A-7BB7-18E7-68131C202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149130" cy="28230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6FFEE19F-FC37-DFC7-4A7F-E3DF27DB9EB0}"/>
                  </a:ext>
                </a:extLst>
              </p14:cNvPr>
              <p14:cNvContentPartPr/>
              <p14:nvPr/>
            </p14:nvContentPartPr>
            <p14:xfrm>
              <a:off x="11298223" y="2668267"/>
              <a:ext cx="248040" cy="1504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6FFEE19F-FC37-DFC7-4A7F-E3DF27DB9E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92103" y="2662147"/>
                <a:ext cx="26028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4E19B988-E353-58F7-A223-627626CD6263}"/>
              </a:ext>
            </a:extLst>
          </p:cNvPr>
          <p:cNvGrpSpPr/>
          <p:nvPr/>
        </p:nvGrpSpPr>
        <p:grpSpPr>
          <a:xfrm>
            <a:off x="188263" y="3023947"/>
            <a:ext cx="201960" cy="239760"/>
            <a:chOff x="188263" y="3023947"/>
            <a:chExt cx="20196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99C390C-8CF1-A037-16ED-8E27CE6B0F5B}"/>
                    </a:ext>
                  </a:extLst>
                </p14:cNvPr>
                <p14:cNvContentPartPr/>
                <p14:nvPr/>
              </p14:nvContentPartPr>
              <p14:xfrm>
                <a:off x="188263" y="3089827"/>
                <a:ext cx="102960" cy="129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99C390C-8CF1-A037-16ED-8E27CE6B0F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2143" y="3083707"/>
                  <a:ext cx="115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D7939DE-DE2A-C8E4-C69F-A867281B1B4E}"/>
                    </a:ext>
                  </a:extLst>
                </p14:cNvPr>
                <p14:cNvContentPartPr/>
                <p14:nvPr/>
              </p14:nvContentPartPr>
              <p14:xfrm>
                <a:off x="324703" y="3023947"/>
                <a:ext cx="65520" cy="239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D7939DE-DE2A-C8E4-C69F-A867281B1B4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8583" y="3017827"/>
                  <a:ext cx="7776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9AA47F4-A516-06DE-1E54-DDEBFF1F01C5}"/>
                  </a:ext>
                </a:extLst>
              </p14:cNvPr>
              <p14:cNvContentPartPr/>
              <p14:nvPr/>
            </p14:nvContentPartPr>
            <p14:xfrm>
              <a:off x="11693503" y="629947"/>
              <a:ext cx="460800" cy="727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9AA47F4-A516-06DE-1E54-DDEBFF1F01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687383" y="623827"/>
                <a:ext cx="47304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2FECCC68-B7A2-2402-6E07-66FE464605E7}"/>
              </a:ext>
            </a:extLst>
          </p:cNvPr>
          <p:cNvGrpSpPr/>
          <p:nvPr/>
        </p:nvGrpSpPr>
        <p:grpSpPr>
          <a:xfrm>
            <a:off x="628543" y="2996587"/>
            <a:ext cx="293400" cy="286200"/>
            <a:chOff x="628543" y="2996587"/>
            <a:chExt cx="29340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A63E314-8C84-CE79-5A34-9C353560FD82}"/>
                    </a:ext>
                  </a:extLst>
                </p14:cNvPr>
                <p14:cNvContentPartPr/>
                <p14:nvPr/>
              </p14:nvContentPartPr>
              <p14:xfrm>
                <a:off x="628543" y="3122947"/>
                <a:ext cx="86400" cy="49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A63E314-8C84-CE79-5A34-9C353560FD8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2423" y="3116827"/>
                  <a:ext cx="98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E3C89A8-9C51-93FE-E64F-8F6F03A096C5}"/>
                    </a:ext>
                  </a:extLst>
                </p14:cNvPr>
                <p14:cNvContentPartPr/>
                <p14:nvPr/>
              </p14:nvContentPartPr>
              <p14:xfrm>
                <a:off x="703423" y="2996587"/>
                <a:ext cx="197280" cy="286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E3C89A8-9C51-93FE-E64F-8F6F03A096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7303" y="2990467"/>
                  <a:ext cx="2095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A83830D-A934-F193-1916-E8D0F42C39A6}"/>
                    </a:ext>
                  </a:extLst>
                </p14:cNvPr>
                <p14:cNvContentPartPr/>
                <p14:nvPr/>
              </p14:nvContentPartPr>
              <p14:xfrm>
                <a:off x="790903" y="3013147"/>
                <a:ext cx="131040" cy="152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A83830D-A934-F193-1916-E8D0F42C39A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4783" y="3007027"/>
                  <a:ext cx="14328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C93780F3-6D3E-94E6-8E35-0414C547F18D}"/>
                  </a:ext>
                </a:extLst>
              </p14:cNvPr>
              <p14:cNvContentPartPr/>
              <p14:nvPr/>
            </p14:nvContentPartPr>
            <p14:xfrm>
              <a:off x="1096183" y="3141307"/>
              <a:ext cx="134640" cy="72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C93780F3-6D3E-94E6-8E35-0414C547F1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90063" y="3135187"/>
                <a:ext cx="1468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61F4CB55-A4E9-B149-C10C-40A50F207219}"/>
                  </a:ext>
                </a:extLst>
              </p14:cNvPr>
              <p14:cNvContentPartPr/>
              <p14:nvPr/>
            </p14:nvContentPartPr>
            <p14:xfrm>
              <a:off x="1112023" y="3219427"/>
              <a:ext cx="126000" cy="111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61F4CB55-A4E9-B149-C10C-40A50F2072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05903" y="3213307"/>
                <a:ext cx="13824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8183C2AE-BF6E-9171-DC3A-A046B1E08536}"/>
              </a:ext>
            </a:extLst>
          </p:cNvPr>
          <p:cNvGrpSpPr/>
          <p:nvPr/>
        </p:nvGrpSpPr>
        <p:grpSpPr>
          <a:xfrm>
            <a:off x="1437103" y="3023587"/>
            <a:ext cx="484560" cy="165960"/>
            <a:chOff x="1437103" y="3023587"/>
            <a:chExt cx="48456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860687D-79A3-8537-0E28-D00C65793680}"/>
                    </a:ext>
                  </a:extLst>
                </p14:cNvPr>
                <p14:cNvContentPartPr/>
                <p14:nvPr/>
              </p14:nvContentPartPr>
              <p14:xfrm>
                <a:off x="1437103" y="3057067"/>
                <a:ext cx="94680" cy="129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860687D-79A3-8537-0E28-D00C6579368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30983" y="3050947"/>
                  <a:ext cx="106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63AF602-C64F-EE4B-D20B-64A0B87B44C6}"/>
                    </a:ext>
                  </a:extLst>
                </p14:cNvPr>
                <p14:cNvContentPartPr/>
                <p14:nvPr/>
              </p14:nvContentPartPr>
              <p14:xfrm>
                <a:off x="1621783" y="3040867"/>
                <a:ext cx="155160" cy="1249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63AF602-C64F-EE4B-D20B-64A0B87B44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15663" y="3034747"/>
                  <a:ext cx="167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A63FAFA-4617-AA91-2D52-55697141700B}"/>
                    </a:ext>
                  </a:extLst>
                </p14:cNvPr>
                <p14:cNvContentPartPr/>
                <p14:nvPr/>
              </p14:nvContentPartPr>
              <p14:xfrm>
                <a:off x="1793143" y="3023587"/>
                <a:ext cx="128520" cy="165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A63FAFA-4617-AA91-2D52-5569714170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87023" y="3017467"/>
                  <a:ext cx="14076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CDF028B2-8FFD-11F2-861D-D100A7F36EDC}"/>
              </a:ext>
            </a:extLst>
          </p:cNvPr>
          <p:cNvGrpSpPr/>
          <p:nvPr/>
        </p:nvGrpSpPr>
        <p:grpSpPr>
          <a:xfrm>
            <a:off x="2059903" y="2984347"/>
            <a:ext cx="304200" cy="218160"/>
            <a:chOff x="2059903" y="2984347"/>
            <a:chExt cx="30420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58E1E1C-58A1-BCA0-A45E-CC5D43A9A84C}"/>
                    </a:ext>
                  </a:extLst>
                </p14:cNvPr>
                <p14:cNvContentPartPr/>
                <p14:nvPr/>
              </p14:nvContentPartPr>
              <p14:xfrm>
                <a:off x="2121463" y="3045907"/>
                <a:ext cx="13320" cy="1101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58E1E1C-58A1-BCA0-A45E-CC5D43A9A84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15343" y="3039787"/>
                  <a:ext cx="25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6BA7AAB-892C-FE9B-EEA5-A9EF8EA4C169}"/>
                    </a:ext>
                  </a:extLst>
                </p14:cNvPr>
                <p14:cNvContentPartPr/>
                <p14:nvPr/>
              </p14:nvContentPartPr>
              <p14:xfrm>
                <a:off x="2059903" y="3071467"/>
                <a:ext cx="163440" cy="43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6BA7AAB-892C-FE9B-EEA5-A9EF8EA4C1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53783" y="3065347"/>
                  <a:ext cx="175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26702DA-A370-E0C0-E1CB-ABF2D62CE150}"/>
                    </a:ext>
                  </a:extLst>
                </p14:cNvPr>
                <p14:cNvContentPartPr/>
                <p14:nvPr/>
              </p14:nvContentPartPr>
              <p14:xfrm>
                <a:off x="2262223" y="2984347"/>
                <a:ext cx="101880" cy="2181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26702DA-A370-E0C0-E1CB-ABF2D62CE1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56103" y="2978227"/>
                  <a:ext cx="11412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5B55168A-D53F-C2EB-B967-B484A9914773}"/>
              </a:ext>
            </a:extLst>
          </p:cNvPr>
          <p:cNvGrpSpPr/>
          <p:nvPr/>
        </p:nvGrpSpPr>
        <p:grpSpPr>
          <a:xfrm>
            <a:off x="2548783" y="3042307"/>
            <a:ext cx="128880" cy="108000"/>
            <a:chOff x="2548783" y="3042307"/>
            <a:chExt cx="12888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FEAFFC4-B73D-DDBF-FE0A-4A3D70E767B3}"/>
                    </a:ext>
                  </a:extLst>
                </p14:cNvPr>
                <p14:cNvContentPartPr/>
                <p14:nvPr/>
              </p14:nvContentPartPr>
              <p14:xfrm>
                <a:off x="2552383" y="3042307"/>
                <a:ext cx="113760" cy="23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FEAFFC4-B73D-DDBF-FE0A-4A3D70E767B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46263" y="3036187"/>
                  <a:ext cx="126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DEC8E66-0F81-C377-5553-DECA3196B5E0}"/>
                    </a:ext>
                  </a:extLst>
                </p14:cNvPr>
                <p14:cNvContentPartPr/>
                <p14:nvPr/>
              </p14:nvContentPartPr>
              <p14:xfrm>
                <a:off x="2548783" y="3108907"/>
                <a:ext cx="128880" cy="41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DEC8E66-0F81-C377-5553-DECA3196B5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42663" y="3102787"/>
                  <a:ext cx="1411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DF94FF77-48B0-F7BC-4B5A-90C7CD7F0BF9}"/>
              </a:ext>
            </a:extLst>
          </p:cNvPr>
          <p:cNvGrpSpPr/>
          <p:nvPr/>
        </p:nvGrpSpPr>
        <p:grpSpPr>
          <a:xfrm>
            <a:off x="2898343" y="2929267"/>
            <a:ext cx="934200" cy="204840"/>
            <a:chOff x="2898343" y="2929267"/>
            <a:chExt cx="93420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374AA3C-7658-A9D9-E4F3-150EBF782A9F}"/>
                    </a:ext>
                  </a:extLst>
                </p14:cNvPr>
                <p14:cNvContentPartPr/>
                <p14:nvPr/>
              </p14:nvContentPartPr>
              <p14:xfrm>
                <a:off x="2898343" y="2975707"/>
                <a:ext cx="74160" cy="158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374AA3C-7658-A9D9-E4F3-150EBF782A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92223" y="2969587"/>
                  <a:ext cx="86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1FFF4B9-DB97-7753-80B3-30D7904B695E}"/>
                    </a:ext>
                  </a:extLst>
                </p14:cNvPr>
                <p14:cNvContentPartPr/>
                <p14:nvPr/>
              </p14:nvContentPartPr>
              <p14:xfrm>
                <a:off x="3068263" y="2988667"/>
                <a:ext cx="85680" cy="907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1FFF4B9-DB97-7753-80B3-30D7904B69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62143" y="2982547"/>
                  <a:ext cx="97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6E059E2-633F-243A-504B-9FED41641A4A}"/>
                    </a:ext>
                  </a:extLst>
                </p14:cNvPr>
                <p14:cNvContentPartPr/>
                <p14:nvPr/>
              </p14:nvContentPartPr>
              <p14:xfrm>
                <a:off x="3312343" y="3009907"/>
                <a:ext cx="18360" cy="975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6E059E2-633F-243A-504B-9FED41641A4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06223" y="3003787"/>
                  <a:ext cx="30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4B3C999-0F00-3BD6-52D1-A82E39B4D2EE}"/>
                    </a:ext>
                  </a:extLst>
                </p14:cNvPr>
                <p14:cNvContentPartPr/>
                <p14:nvPr/>
              </p14:nvContentPartPr>
              <p14:xfrm>
                <a:off x="3256543" y="3036187"/>
                <a:ext cx="128520" cy="15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4B3C999-0F00-3BD6-52D1-A82E39B4D2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50423" y="3030067"/>
                  <a:ext cx="140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2813CB2-4592-5E00-2486-0CE076EAD2C4}"/>
                    </a:ext>
                  </a:extLst>
                </p14:cNvPr>
                <p14:cNvContentPartPr/>
                <p14:nvPr/>
              </p14:nvContentPartPr>
              <p14:xfrm>
                <a:off x="3489103" y="2969227"/>
                <a:ext cx="93240" cy="96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2813CB2-4592-5E00-2486-0CE076EAD2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82983" y="2963107"/>
                  <a:ext cx="105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55935F1-5C33-C388-5AA6-B9F6B8F10B32}"/>
                    </a:ext>
                  </a:extLst>
                </p14:cNvPr>
                <p14:cNvContentPartPr/>
                <p14:nvPr/>
              </p14:nvContentPartPr>
              <p14:xfrm>
                <a:off x="3653263" y="3034027"/>
                <a:ext cx="2880" cy="93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55935F1-5C33-C388-5AA6-B9F6B8F10B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47143" y="3027907"/>
                  <a:ext cx="15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E2F62BB-A07A-249B-7713-58F89BD7D0CF}"/>
                    </a:ext>
                  </a:extLst>
                </p14:cNvPr>
                <p14:cNvContentPartPr/>
                <p14:nvPr/>
              </p14:nvContentPartPr>
              <p14:xfrm>
                <a:off x="3724543" y="2929267"/>
                <a:ext cx="108000" cy="1476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E2F62BB-A07A-249B-7713-58F89BD7D0C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18423" y="2923147"/>
                  <a:ext cx="12024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9FF3711-885C-6F73-2D25-C12687C40DC8}"/>
              </a:ext>
            </a:extLst>
          </p:cNvPr>
          <p:cNvGrpSpPr/>
          <p:nvPr/>
        </p:nvGrpSpPr>
        <p:grpSpPr>
          <a:xfrm>
            <a:off x="4310263" y="2966707"/>
            <a:ext cx="107280" cy="101520"/>
            <a:chOff x="4310263" y="2966707"/>
            <a:chExt cx="107280" cy="10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99B4717-300F-3643-59E9-7B18A4B9E300}"/>
                    </a:ext>
                  </a:extLst>
                </p14:cNvPr>
                <p14:cNvContentPartPr/>
                <p14:nvPr/>
              </p14:nvContentPartPr>
              <p14:xfrm>
                <a:off x="4345903" y="2966707"/>
                <a:ext cx="9360" cy="1015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99B4717-300F-3643-59E9-7B18A4B9E30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39783" y="2960587"/>
                  <a:ext cx="21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45F9641-02D7-430C-0ECA-50C440C1324F}"/>
                    </a:ext>
                  </a:extLst>
                </p14:cNvPr>
                <p14:cNvContentPartPr/>
                <p14:nvPr/>
              </p14:nvContentPartPr>
              <p14:xfrm>
                <a:off x="4310263" y="3007387"/>
                <a:ext cx="107280" cy="14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45F9641-02D7-430C-0ECA-50C440C132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04143" y="3001267"/>
                  <a:ext cx="11952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2EB631C5-DE50-A068-13D4-06E28B46A536}"/>
              </a:ext>
            </a:extLst>
          </p:cNvPr>
          <p:cNvGrpSpPr/>
          <p:nvPr/>
        </p:nvGrpSpPr>
        <p:grpSpPr>
          <a:xfrm>
            <a:off x="4586383" y="2860147"/>
            <a:ext cx="871200" cy="205200"/>
            <a:chOff x="4586383" y="2860147"/>
            <a:chExt cx="87120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9CAED0A-8E61-22B3-FE7C-76894ECAF008}"/>
                    </a:ext>
                  </a:extLst>
                </p14:cNvPr>
                <p14:cNvContentPartPr/>
                <p14:nvPr/>
              </p14:nvContentPartPr>
              <p14:xfrm>
                <a:off x="4586383" y="2923147"/>
                <a:ext cx="94680" cy="142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9CAED0A-8E61-22B3-FE7C-76894ECAF0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80263" y="2917027"/>
                  <a:ext cx="106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5C64021-2E4C-7383-8459-39F57E769A5F}"/>
                    </a:ext>
                  </a:extLst>
                </p14:cNvPr>
                <p14:cNvContentPartPr/>
                <p14:nvPr/>
              </p14:nvContentPartPr>
              <p14:xfrm>
                <a:off x="4593583" y="3003427"/>
                <a:ext cx="118080" cy="8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5C64021-2E4C-7383-8459-39F57E769A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87463" y="2997307"/>
                  <a:ext cx="130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A44B12E-3055-7851-11C1-07C8E667826B}"/>
                    </a:ext>
                  </a:extLst>
                </p14:cNvPr>
                <p14:cNvContentPartPr/>
                <p14:nvPr/>
              </p14:nvContentPartPr>
              <p14:xfrm>
                <a:off x="4780063" y="2924227"/>
                <a:ext cx="92160" cy="104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A44B12E-3055-7851-11C1-07C8E667826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73943" y="2918107"/>
                  <a:ext cx="104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B705F38-1AB5-DDAA-0B7E-D7F44785B173}"/>
                    </a:ext>
                  </a:extLst>
                </p14:cNvPr>
                <p14:cNvContentPartPr/>
                <p14:nvPr/>
              </p14:nvContentPartPr>
              <p14:xfrm>
                <a:off x="5046103" y="2955907"/>
                <a:ext cx="10080" cy="66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B705F38-1AB5-DDAA-0B7E-D7F44785B1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39983" y="2949787"/>
                  <a:ext cx="22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91C9C38-42AC-9367-6841-19211A635434}"/>
                    </a:ext>
                  </a:extLst>
                </p14:cNvPr>
                <p14:cNvContentPartPr/>
                <p14:nvPr/>
              </p14:nvContentPartPr>
              <p14:xfrm>
                <a:off x="4993543" y="2983987"/>
                <a:ext cx="123840" cy="16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91C9C38-42AC-9367-6841-19211A63543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87423" y="2977867"/>
                  <a:ext cx="136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6BC615C-AE52-FE73-E50B-FAA91935769F}"/>
                    </a:ext>
                  </a:extLst>
                </p14:cNvPr>
                <p14:cNvContentPartPr/>
                <p14:nvPr/>
              </p14:nvContentPartPr>
              <p14:xfrm>
                <a:off x="5154103" y="2886067"/>
                <a:ext cx="115920" cy="158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6BC615C-AE52-FE73-E50B-FAA91935769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47983" y="2879947"/>
                  <a:ext cx="128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841A105-65E3-8440-B90E-486018D43D64}"/>
                    </a:ext>
                  </a:extLst>
                </p14:cNvPr>
                <p14:cNvContentPartPr/>
                <p14:nvPr/>
              </p14:nvContentPartPr>
              <p14:xfrm>
                <a:off x="5207743" y="2867707"/>
                <a:ext cx="107280" cy="165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841A105-65E3-8440-B90E-486018D43D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01623" y="2861587"/>
                  <a:ext cx="119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67CF4C3-1F01-A20B-6C9F-35A3F4F18A90}"/>
                    </a:ext>
                  </a:extLst>
                </p14:cNvPr>
                <p14:cNvContentPartPr/>
                <p14:nvPr/>
              </p14:nvContentPartPr>
              <p14:xfrm>
                <a:off x="5350663" y="2860147"/>
                <a:ext cx="106920" cy="149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67CF4C3-1F01-A20B-6C9F-35A3F4F18A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44543" y="2854027"/>
                  <a:ext cx="1191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20A91699-2070-4B74-78F8-CCC296AF0B9F}"/>
              </a:ext>
            </a:extLst>
          </p:cNvPr>
          <p:cNvGrpSpPr/>
          <p:nvPr/>
        </p:nvGrpSpPr>
        <p:grpSpPr>
          <a:xfrm>
            <a:off x="3927583" y="2978947"/>
            <a:ext cx="137520" cy="246600"/>
            <a:chOff x="3927583" y="2978947"/>
            <a:chExt cx="13752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4A20E31-EB8D-2F9A-DEFE-64CD9C007A61}"/>
                    </a:ext>
                  </a:extLst>
                </p14:cNvPr>
                <p14:cNvContentPartPr/>
                <p14:nvPr/>
              </p14:nvContentPartPr>
              <p14:xfrm>
                <a:off x="3927583" y="3002707"/>
                <a:ext cx="117360" cy="36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4A20E31-EB8D-2F9A-DEFE-64CD9C007A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21463" y="2996587"/>
                  <a:ext cx="129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D38A452-4016-B575-E34D-E7010DD69BDF}"/>
                    </a:ext>
                  </a:extLst>
                </p14:cNvPr>
                <p14:cNvContentPartPr/>
                <p14:nvPr/>
              </p14:nvContentPartPr>
              <p14:xfrm>
                <a:off x="3999583" y="2978947"/>
                <a:ext cx="65520" cy="246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D38A452-4016-B575-E34D-E7010DD69B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93463" y="2972827"/>
                  <a:ext cx="7776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714A8BF2-9061-51A8-3143-89261A205688}"/>
              </a:ext>
            </a:extLst>
          </p:cNvPr>
          <p:cNvGrpSpPr/>
          <p:nvPr/>
        </p:nvGrpSpPr>
        <p:grpSpPr>
          <a:xfrm>
            <a:off x="195823" y="3425707"/>
            <a:ext cx="190080" cy="327240"/>
            <a:chOff x="195823" y="3425707"/>
            <a:chExt cx="19008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087C3F9-83D0-5BA4-0858-266995C91525}"/>
                    </a:ext>
                  </a:extLst>
                </p14:cNvPr>
                <p14:cNvContentPartPr/>
                <p14:nvPr/>
              </p14:nvContentPartPr>
              <p14:xfrm>
                <a:off x="195823" y="3438307"/>
                <a:ext cx="73800" cy="2260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087C3F9-83D0-5BA4-0858-266995C915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9703" y="3432187"/>
                  <a:ext cx="86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7778C2E-B12C-AEDD-72D4-B7DB2699FF1C}"/>
                    </a:ext>
                  </a:extLst>
                </p14:cNvPr>
                <p14:cNvContentPartPr/>
                <p14:nvPr/>
              </p14:nvContentPartPr>
              <p14:xfrm>
                <a:off x="284383" y="3425707"/>
                <a:ext cx="101520" cy="327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7778C2E-B12C-AEDD-72D4-B7DB2699FF1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8263" y="3419587"/>
                  <a:ext cx="113760" cy="33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D44A11DC-501F-9609-C907-9B6F348BA26B}"/>
              </a:ext>
            </a:extLst>
          </p:cNvPr>
          <p:cNvGrpSpPr/>
          <p:nvPr/>
        </p:nvGrpSpPr>
        <p:grpSpPr>
          <a:xfrm>
            <a:off x="7901263" y="-773"/>
            <a:ext cx="4248360" cy="2718720"/>
            <a:chOff x="7901263" y="-773"/>
            <a:chExt cx="4248360" cy="271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A08A68B-4792-199B-87D2-B5BED666EDB1}"/>
                    </a:ext>
                  </a:extLst>
                </p14:cNvPr>
                <p14:cNvContentPartPr/>
                <p14:nvPr/>
              </p14:nvContentPartPr>
              <p14:xfrm>
                <a:off x="8744743" y="327907"/>
                <a:ext cx="81360" cy="20689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A08A68B-4792-199B-87D2-B5BED666ED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38623" y="321787"/>
                  <a:ext cx="93600" cy="20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3D61765-FCFC-B1C9-5872-92C55FE62757}"/>
                    </a:ext>
                  </a:extLst>
                </p14:cNvPr>
                <p14:cNvContentPartPr/>
                <p14:nvPr/>
              </p14:nvContentPartPr>
              <p14:xfrm>
                <a:off x="8694343" y="2266507"/>
                <a:ext cx="2692800" cy="56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3D61765-FCFC-B1C9-5872-92C55FE6275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88223" y="2260387"/>
                  <a:ext cx="2705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5D580DE-3E88-5974-783F-8DB57C7DEBB9}"/>
                    </a:ext>
                  </a:extLst>
                </p14:cNvPr>
                <p14:cNvContentPartPr/>
                <p14:nvPr/>
              </p14:nvContentPartPr>
              <p14:xfrm>
                <a:off x="11428183" y="2191987"/>
                <a:ext cx="104400" cy="168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5D580DE-3E88-5974-783F-8DB57C7DEBB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422063" y="2185867"/>
                  <a:ext cx="116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602EE3E-F838-E792-6722-02E88AB23986}"/>
                    </a:ext>
                  </a:extLst>
                </p14:cNvPr>
                <p14:cNvContentPartPr/>
                <p14:nvPr/>
              </p14:nvContentPartPr>
              <p14:xfrm>
                <a:off x="8654383" y="145027"/>
                <a:ext cx="172800" cy="261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602EE3E-F838-E792-6722-02E88AB239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48263" y="138907"/>
                  <a:ext cx="185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9F0E1E8-DDF4-5C2C-F34E-582057A7ADBD}"/>
                    </a:ext>
                  </a:extLst>
                </p14:cNvPr>
                <p14:cNvContentPartPr/>
                <p14:nvPr/>
              </p14:nvContentPartPr>
              <p14:xfrm>
                <a:off x="8234623" y="168067"/>
                <a:ext cx="150480" cy="202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9F0E1E8-DDF4-5C2C-F34E-582057A7ADB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28503" y="161947"/>
                  <a:ext cx="162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3B6FE1C-5622-1914-3090-B451EE0E22E7}"/>
                    </a:ext>
                  </a:extLst>
                </p14:cNvPr>
                <p14:cNvContentPartPr/>
                <p14:nvPr/>
              </p14:nvContentPartPr>
              <p14:xfrm>
                <a:off x="8451343" y="130987"/>
                <a:ext cx="10080" cy="73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3B6FE1C-5622-1914-3090-B451EE0E22E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45223" y="124867"/>
                  <a:ext cx="22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9B8F2D0-9554-6EE3-3EB1-210A1DE8FE79}"/>
                    </a:ext>
                  </a:extLst>
                </p14:cNvPr>
                <p14:cNvContentPartPr/>
                <p14:nvPr/>
              </p14:nvContentPartPr>
              <p14:xfrm>
                <a:off x="8409943" y="103627"/>
                <a:ext cx="140760" cy="131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9B8F2D0-9554-6EE3-3EB1-210A1DE8FE7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03823" y="97507"/>
                  <a:ext cx="153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EB1CD42-D25A-2C45-D0EC-528A4765A94F}"/>
                    </a:ext>
                  </a:extLst>
                </p14:cNvPr>
                <p14:cNvContentPartPr/>
                <p14:nvPr/>
              </p14:nvContentPartPr>
              <p14:xfrm>
                <a:off x="8803063" y="476587"/>
                <a:ext cx="2518200" cy="1223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EB1CD42-D25A-2C45-D0EC-528A4765A94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96943" y="470467"/>
                  <a:ext cx="2530440" cy="12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89774F6-205D-02CD-FA9E-0D3DD5AB254B}"/>
                    </a:ext>
                  </a:extLst>
                </p14:cNvPr>
                <p14:cNvContentPartPr/>
                <p14:nvPr/>
              </p14:nvContentPartPr>
              <p14:xfrm>
                <a:off x="11385703" y="422587"/>
                <a:ext cx="43560" cy="47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89774F6-205D-02CD-FA9E-0D3DD5AB254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79583" y="416467"/>
                  <a:ext cx="55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42CC047-7186-A2A9-DD73-F5B670F4739D}"/>
                    </a:ext>
                  </a:extLst>
                </p14:cNvPr>
                <p14:cNvContentPartPr/>
                <p14:nvPr/>
              </p14:nvContentPartPr>
              <p14:xfrm>
                <a:off x="11428903" y="417547"/>
                <a:ext cx="9720" cy="171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42CC047-7186-A2A9-DD73-F5B670F473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422783" y="411427"/>
                  <a:ext cx="21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2E0CD45-A646-58DB-F79A-6C4C996D41CA}"/>
                    </a:ext>
                  </a:extLst>
                </p14:cNvPr>
                <p14:cNvContentPartPr/>
                <p14:nvPr/>
              </p14:nvContentPartPr>
              <p14:xfrm>
                <a:off x="11440423" y="322867"/>
                <a:ext cx="123480" cy="137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2E0CD45-A646-58DB-F79A-6C4C996D41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34303" y="316747"/>
                  <a:ext cx="135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4E953A9-1594-BA7A-E6D6-1090951D7A72}"/>
                    </a:ext>
                  </a:extLst>
                </p14:cNvPr>
                <p14:cNvContentPartPr/>
                <p14:nvPr/>
              </p14:nvContentPartPr>
              <p14:xfrm>
                <a:off x="11568583" y="484507"/>
                <a:ext cx="74880" cy="19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4E953A9-1594-BA7A-E6D6-1090951D7A7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562463" y="478387"/>
                  <a:ext cx="87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DC3D81B-EDF0-8861-99B6-8537446F020B}"/>
                    </a:ext>
                  </a:extLst>
                </p14:cNvPr>
                <p14:cNvContentPartPr/>
                <p14:nvPr/>
              </p14:nvContentPartPr>
              <p14:xfrm>
                <a:off x="11554183" y="510067"/>
                <a:ext cx="116640" cy="45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DC3D81B-EDF0-8861-99B6-8537446F020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548063" y="503947"/>
                  <a:ext cx="128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5EF59B7-B118-E735-4A3A-9988D078D038}"/>
                    </a:ext>
                  </a:extLst>
                </p14:cNvPr>
                <p14:cNvContentPartPr/>
                <p14:nvPr/>
              </p14:nvContentPartPr>
              <p14:xfrm>
                <a:off x="11681983" y="404227"/>
                <a:ext cx="102960" cy="116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5EF59B7-B118-E735-4A3A-9988D078D0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675863" y="398107"/>
                  <a:ext cx="115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1A6BD9-FFC1-2C23-D283-141BA97FAC26}"/>
                    </a:ext>
                  </a:extLst>
                </p14:cNvPr>
                <p14:cNvContentPartPr/>
                <p14:nvPr/>
              </p14:nvContentPartPr>
              <p14:xfrm>
                <a:off x="11796103" y="370027"/>
                <a:ext cx="105120" cy="149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1A6BD9-FFC1-2C23-D283-141BA97FAC2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789983" y="363907"/>
                  <a:ext cx="117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44B8991-D5E1-AAA4-92DA-032A58057F08}"/>
                    </a:ext>
                  </a:extLst>
                </p14:cNvPr>
                <p14:cNvContentPartPr/>
                <p14:nvPr/>
              </p14:nvContentPartPr>
              <p14:xfrm>
                <a:off x="11858383" y="385147"/>
                <a:ext cx="144000" cy="141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44B8991-D5E1-AAA4-92DA-032A58057F0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852263" y="379027"/>
                  <a:ext cx="156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89E59CE-84EE-B56F-79BF-7422F557F447}"/>
                    </a:ext>
                  </a:extLst>
                </p14:cNvPr>
                <p14:cNvContentPartPr/>
                <p14:nvPr/>
              </p14:nvContentPartPr>
              <p14:xfrm>
                <a:off x="11959903" y="400987"/>
                <a:ext cx="86400" cy="49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89E59CE-84EE-B56F-79BF-7422F557F44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953783" y="394867"/>
                  <a:ext cx="98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9E0928F-18EF-B73F-9DE3-141FF5D0FA0B}"/>
                    </a:ext>
                  </a:extLst>
                </p14:cNvPr>
                <p14:cNvContentPartPr/>
                <p14:nvPr/>
              </p14:nvContentPartPr>
              <p14:xfrm>
                <a:off x="12041623" y="332587"/>
                <a:ext cx="108000" cy="158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9E0928F-18EF-B73F-9DE3-141FF5D0FA0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035503" y="326467"/>
                  <a:ext cx="120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25F1EAB-B6F6-5F3C-738B-76DD8CC50856}"/>
                    </a:ext>
                  </a:extLst>
                </p14:cNvPr>
                <p14:cNvContentPartPr/>
                <p14:nvPr/>
              </p14:nvContentPartPr>
              <p14:xfrm>
                <a:off x="8810983" y="247987"/>
                <a:ext cx="1966320" cy="2136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25F1EAB-B6F6-5F3C-738B-76DD8CC508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04863" y="241867"/>
                  <a:ext cx="1978560" cy="21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571527A-9B43-9C65-D047-3DDB1E5C5434}"/>
                    </a:ext>
                  </a:extLst>
                </p14:cNvPr>
                <p14:cNvContentPartPr/>
                <p14:nvPr/>
              </p14:nvContentPartPr>
              <p14:xfrm>
                <a:off x="10518823" y="100027"/>
                <a:ext cx="83520" cy="72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571527A-9B43-9C65-D047-3DDB1E5C543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12703" y="93907"/>
                  <a:ext cx="95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BD498D5-CF76-A06D-797F-D6C9E02CC033}"/>
                    </a:ext>
                  </a:extLst>
                </p14:cNvPr>
                <p14:cNvContentPartPr/>
                <p14:nvPr/>
              </p14:nvContentPartPr>
              <p14:xfrm>
                <a:off x="10585063" y="88867"/>
                <a:ext cx="42120" cy="162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BD498D5-CF76-A06D-797F-D6C9E02CC03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78943" y="82747"/>
                  <a:ext cx="54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AE0F318-3D65-021B-206C-309E204FDF59}"/>
                    </a:ext>
                  </a:extLst>
                </p14:cNvPr>
                <p14:cNvContentPartPr/>
                <p14:nvPr/>
              </p14:nvContentPartPr>
              <p14:xfrm>
                <a:off x="10701703" y="23707"/>
                <a:ext cx="2880" cy="655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AE0F318-3D65-021B-206C-309E204FDF5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95583" y="17587"/>
                  <a:ext cx="15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0FBBB12-76AE-34A1-05BF-17B4BAD7F231}"/>
                    </a:ext>
                  </a:extLst>
                </p14:cNvPr>
                <p14:cNvContentPartPr/>
                <p14:nvPr/>
              </p14:nvContentPartPr>
              <p14:xfrm>
                <a:off x="10635463" y="-773"/>
                <a:ext cx="135000" cy="133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0FBBB12-76AE-34A1-05BF-17B4BAD7F23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29343" y="-6893"/>
                  <a:ext cx="147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C817C36-0C8F-7FF0-C104-DF0F1EF762DA}"/>
                    </a:ext>
                  </a:extLst>
                </p14:cNvPr>
                <p14:cNvContentPartPr/>
                <p14:nvPr/>
              </p14:nvContentPartPr>
              <p14:xfrm>
                <a:off x="10808983" y="109387"/>
                <a:ext cx="137160" cy="25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C817C36-0C8F-7FF0-C104-DF0F1EF762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02863" y="103267"/>
                  <a:ext cx="149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2B7C1E8-F16B-668B-6B66-FEFE453AD6DC}"/>
                    </a:ext>
                  </a:extLst>
                </p14:cNvPr>
                <p14:cNvContentPartPr/>
                <p14:nvPr/>
              </p14:nvContentPartPr>
              <p14:xfrm>
                <a:off x="10831303" y="162307"/>
                <a:ext cx="115560" cy="14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2B7C1E8-F16B-668B-6B66-FEFE453AD6D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25183" y="156187"/>
                  <a:ext cx="127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046A8E3-08F2-CD33-CDDA-FD23266C620F}"/>
                    </a:ext>
                  </a:extLst>
                </p14:cNvPr>
                <p14:cNvContentPartPr/>
                <p14:nvPr/>
              </p14:nvContentPartPr>
              <p14:xfrm>
                <a:off x="11012023" y="92467"/>
                <a:ext cx="89280" cy="156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046A8E3-08F2-CD33-CDDA-FD23266C620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005903" y="86347"/>
                  <a:ext cx="101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5861A6F-4078-6C16-9FE1-178B2E3AAAB7}"/>
                    </a:ext>
                  </a:extLst>
                </p14:cNvPr>
                <p14:cNvContentPartPr/>
                <p14:nvPr/>
              </p14:nvContentPartPr>
              <p14:xfrm>
                <a:off x="9960103" y="1158067"/>
                <a:ext cx="15120" cy="133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5861A6F-4078-6C16-9FE1-178B2E3AAA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53983" y="1151947"/>
                  <a:ext cx="27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C21B954-27DB-A740-6805-EB045274FC6F}"/>
                    </a:ext>
                  </a:extLst>
                </p14:cNvPr>
                <p14:cNvContentPartPr/>
                <p14:nvPr/>
              </p14:nvContentPartPr>
              <p14:xfrm>
                <a:off x="9906103" y="1580707"/>
                <a:ext cx="16560" cy="236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C21B954-27DB-A740-6805-EB045274FC6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99983" y="1574587"/>
                  <a:ext cx="28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56E65CC-0D30-45E1-BCC3-C535322BE2A3}"/>
                    </a:ext>
                  </a:extLst>
                </p14:cNvPr>
                <p14:cNvContentPartPr/>
                <p14:nvPr/>
              </p14:nvContentPartPr>
              <p14:xfrm>
                <a:off x="9927343" y="2088307"/>
                <a:ext cx="19800" cy="171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56E65CC-0D30-45E1-BCC3-C535322BE2A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21223" y="2082187"/>
                  <a:ext cx="32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C911DD9-39B3-7DFF-4336-A450B587423D}"/>
                    </a:ext>
                  </a:extLst>
                </p14:cNvPr>
                <p14:cNvContentPartPr/>
                <p14:nvPr/>
              </p14:nvContentPartPr>
              <p14:xfrm>
                <a:off x="8847343" y="1190107"/>
                <a:ext cx="40320" cy="16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C911DD9-39B3-7DFF-4336-A450B587423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41223" y="1183987"/>
                  <a:ext cx="52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85D16DF-502E-34F5-8A9D-A7745D311B5F}"/>
                    </a:ext>
                  </a:extLst>
                </p14:cNvPr>
                <p14:cNvContentPartPr/>
                <p14:nvPr/>
              </p14:nvContentPartPr>
              <p14:xfrm>
                <a:off x="9093223" y="1140067"/>
                <a:ext cx="479880" cy="28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85D16DF-502E-34F5-8A9D-A7745D311B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87103" y="1133947"/>
                  <a:ext cx="492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97BF040-2FAF-6920-FCF7-E0621245F6EC}"/>
                    </a:ext>
                  </a:extLst>
                </p14:cNvPr>
                <p14:cNvContentPartPr/>
                <p14:nvPr/>
              </p14:nvContentPartPr>
              <p14:xfrm>
                <a:off x="9749863" y="1127107"/>
                <a:ext cx="188280" cy="42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97BF040-2FAF-6920-FCF7-E0621245F6E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743743" y="1120987"/>
                  <a:ext cx="200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AAF4364-D20F-4113-E2BC-184E9B7AFDCA}"/>
                    </a:ext>
                  </a:extLst>
                </p14:cNvPr>
                <p14:cNvContentPartPr/>
                <p14:nvPr/>
              </p14:nvContentPartPr>
              <p14:xfrm>
                <a:off x="11354023" y="687187"/>
                <a:ext cx="163800" cy="65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AAF4364-D20F-4113-E2BC-184E9B7AFDC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47903" y="681067"/>
                  <a:ext cx="176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46AD4F2-C05E-7771-7499-2E1B8EE7C5B0}"/>
                    </a:ext>
                  </a:extLst>
                </p14:cNvPr>
                <p14:cNvContentPartPr/>
                <p14:nvPr/>
              </p14:nvContentPartPr>
              <p14:xfrm>
                <a:off x="11311903" y="2492947"/>
                <a:ext cx="96120" cy="74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46AD4F2-C05E-7771-7499-2E1B8EE7C5B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305783" y="2486827"/>
                  <a:ext cx="108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14DA24B-5292-CF59-08AC-E04D6AC35051}"/>
                    </a:ext>
                  </a:extLst>
                </p14:cNvPr>
                <p14:cNvContentPartPr/>
                <p14:nvPr/>
              </p14:nvContentPartPr>
              <p14:xfrm>
                <a:off x="11359783" y="2472067"/>
                <a:ext cx="69120" cy="234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14DA24B-5292-CF59-08AC-E04D6AC3505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53663" y="2465947"/>
                  <a:ext cx="81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E2EC2C6-FEF5-EA0F-60A4-2814C0B4975B}"/>
                    </a:ext>
                  </a:extLst>
                </p14:cNvPr>
                <p14:cNvContentPartPr/>
                <p14:nvPr/>
              </p14:nvContentPartPr>
              <p14:xfrm>
                <a:off x="9821143" y="2546587"/>
                <a:ext cx="136080" cy="171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E2EC2C6-FEF5-EA0F-60A4-2814C0B4975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15023" y="2540467"/>
                  <a:ext cx="148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D7C1CFF-B9CB-5288-9215-7F079236FE6A}"/>
                    </a:ext>
                  </a:extLst>
                </p14:cNvPr>
                <p14:cNvContentPartPr/>
                <p14:nvPr/>
              </p14:nvContentPartPr>
              <p14:xfrm>
                <a:off x="9998623" y="2472427"/>
                <a:ext cx="59760" cy="1166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D7C1CFF-B9CB-5288-9215-7F079236FE6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92503" y="2466307"/>
                  <a:ext cx="72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AC922A4-860B-881F-7245-A2E624D14B00}"/>
                    </a:ext>
                  </a:extLst>
                </p14:cNvPr>
                <p14:cNvContentPartPr/>
                <p14:nvPr/>
              </p14:nvContentPartPr>
              <p14:xfrm>
                <a:off x="8436943" y="1191547"/>
                <a:ext cx="129960" cy="202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AC922A4-860B-881F-7245-A2E624D14B0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30823" y="1185427"/>
                  <a:ext cx="142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69493F3-0E2F-4E04-C9D2-C1543610AF19}"/>
                    </a:ext>
                  </a:extLst>
                </p14:cNvPr>
                <p14:cNvContentPartPr/>
                <p14:nvPr/>
              </p14:nvContentPartPr>
              <p14:xfrm>
                <a:off x="8592103" y="1092907"/>
                <a:ext cx="74520" cy="134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69493F3-0E2F-4E04-C9D2-C1543610AF1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85983" y="1086787"/>
                  <a:ext cx="86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3C35EB1-FA99-AE65-0FD8-888E68AE32AE}"/>
                    </a:ext>
                  </a:extLst>
                </p14:cNvPr>
                <p14:cNvContentPartPr/>
                <p14:nvPr/>
              </p14:nvContentPartPr>
              <p14:xfrm>
                <a:off x="8661223" y="1733707"/>
                <a:ext cx="139680" cy="5580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3C35EB1-FA99-AE65-0FD8-888E68AE32A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55103" y="1727587"/>
                  <a:ext cx="15192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6E968F3-C987-CF02-BD1E-CDE9692D5D12}"/>
                    </a:ext>
                  </a:extLst>
                </p14:cNvPr>
                <p14:cNvContentPartPr/>
                <p14:nvPr/>
              </p14:nvContentPartPr>
              <p14:xfrm>
                <a:off x="7901263" y="2044027"/>
                <a:ext cx="84240" cy="1623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6E968F3-C987-CF02-BD1E-CDE9692D5D1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95143" y="2037907"/>
                  <a:ext cx="96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F9CFBC3-D9AF-7C3C-0ADE-F54F6D415EA0}"/>
                    </a:ext>
                  </a:extLst>
                </p14:cNvPr>
                <p14:cNvContentPartPr/>
                <p14:nvPr/>
              </p14:nvContentPartPr>
              <p14:xfrm>
                <a:off x="8011063" y="2152387"/>
                <a:ext cx="27000" cy="100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F9CFBC3-D9AF-7C3C-0ADE-F54F6D415EA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04943" y="2146267"/>
                  <a:ext cx="39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BBC4C99-B2E9-DCC9-7D02-7103C9A5FC5D}"/>
                    </a:ext>
                  </a:extLst>
                </p14:cNvPr>
                <p14:cNvContentPartPr/>
                <p14:nvPr/>
              </p14:nvContentPartPr>
              <p14:xfrm>
                <a:off x="8038783" y="2051947"/>
                <a:ext cx="124200" cy="1242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BBC4C99-B2E9-DCC9-7D02-7103C9A5FC5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32663" y="2045827"/>
                  <a:ext cx="136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8729C96-954D-92FF-EC6A-594C39A17AC1}"/>
                    </a:ext>
                  </a:extLst>
                </p14:cNvPr>
                <p14:cNvContentPartPr/>
                <p14:nvPr/>
              </p14:nvContentPartPr>
              <p14:xfrm>
                <a:off x="8162263" y="2000827"/>
                <a:ext cx="74880" cy="1674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8729C96-954D-92FF-EC6A-594C39A17AC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56143" y="1994707"/>
                  <a:ext cx="87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5D1A8E8-E7DF-B291-12A7-BE1183E6A901}"/>
                    </a:ext>
                  </a:extLst>
                </p14:cNvPr>
                <p14:cNvContentPartPr/>
                <p14:nvPr/>
              </p14:nvContentPartPr>
              <p14:xfrm>
                <a:off x="8260543" y="1996147"/>
                <a:ext cx="91440" cy="1267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5D1A8E8-E7DF-B291-12A7-BE1183E6A90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54423" y="1990027"/>
                  <a:ext cx="103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AF11B24-0917-55B5-F0FE-34E1EB1F62B7}"/>
                    </a:ext>
                  </a:extLst>
                </p14:cNvPr>
                <p14:cNvContentPartPr/>
                <p14:nvPr/>
              </p14:nvContentPartPr>
              <p14:xfrm>
                <a:off x="8398423" y="1944667"/>
                <a:ext cx="75960" cy="202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AF11B24-0917-55B5-F0FE-34E1EB1F62B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392303" y="1938547"/>
                  <a:ext cx="88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85E820A-9617-9B0F-5319-33EC77E647E5}"/>
                    </a:ext>
                  </a:extLst>
                </p14:cNvPr>
                <p14:cNvContentPartPr/>
                <p14:nvPr/>
              </p14:nvContentPartPr>
              <p14:xfrm>
                <a:off x="7991623" y="2220787"/>
                <a:ext cx="24480" cy="547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85E820A-9617-9B0F-5319-33EC77E647E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85503" y="2214667"/>
                  <a:ext cx="3672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47D7E78E-93EA-F99A-201E-FD717A4142A9}"/>
              </a:ext>
            </a:extLst>
          </p:cNvPr>
          <p:cNvGrpSpPr/>
          <p:nvPr/>
        </p:nvGrpSpPr>
        <p:grpSpPr>
          <a:xfrm>
            <a:off x="976663" y="3540187"/>
            <a:ext cx="141120" cy="83880"/>
            <a:chOff x="976663" y="3540187"/>
            <a:chExt cx="141120" cy="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8386909-60AE-2E2F-F085-9122B7696971}"/>
                    </a:ext>
                  </a:extLst>
                </p14:cNvPr>
                <p14:cNvContentPartPr/>
                <p14:nvPr/>
              </p14:nvContentPartPr>
              <p14:xfrm>
                <a:off x="976663" y="3540187"/>
                <a:ext cx="129600" cy="140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8386909-60AE-2E2F-F085-9122B769697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0543" y="3534067"/>
                  <a:ext cx="141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3ECAA0C-8A8E-4734-ACE9-9AFC8A98DABE}"/>
                    </a:ext>
                  </a:extLst>
                </p14:cNvPr>
                <p14:cNvContentPartPr/>
                <p14:nvPr/>
              </p14:nvContentPartPr>
              <p14:xfrm>
                <a:off x="1007983" y="3598867"/>
                <a:ext cx="109800" cy="25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3ECAA0C-8A8E-4734-ACE9-9AFC8A98DAB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1863" y="3592747"/>
                  <a:ext cx="1220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89CC3A02-EFFD-7BB2-7C9E-1DDCD0633087}"/>
              </a:ext>
            </a:extLst>
          </p:cNvPr>
          <p:cNvGrpSpPr/>
          <p:nvPr/>
        </p:nvGrpSpPr>
        <p:grpSpPr>
          <a:xfrm>
            <a:off x="585343" y="3412387"/>
            <a:ext cx="205560" cy="345960"/>
            <a:chOff x="585343" y="3412387"/>
            <a:chExt cx="20556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91A5285-E1B5-891F-BEE9-AD970C704884}"/>
                    </a:ext>
                  </a:extLst>
                </p14:cNvPr>
                <p14:cNvContentPartPr/>
                <p14:nvPr/>
              </p14:nvContentPartPr>
              <p14:xfrm>
                <a:off x="639703" y="3539827"/>
                <a:ext cx="122760" cy="417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91A5285-E1B5-891F-BEE9-AD970C70488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33583" y="3533707"/>
                  <a:ext cx="135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AF45163-FC55-81FB-0D34-C214F3A8BC54}"/>
                    </a:ext>
                  </a:extLst>
                </p14:cNvPr>
                <p14:cNvContentPartPr/>
                <p14:nvPr/>
              </p14:nvContentPartPr>
              <p14:xfrm>
                <a:off x="712423" y="3489427"/>
                <a:ext cx="78480" cy="268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AF45163-FC55-81FB-0D34-C214F3A8BC5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6303" y="3483307"/>
                  <a:ext cx="90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306EACE-F959-8A72-4E31-71ACCD618C84}"/>
                    </a:ext>
                  </a:extLst>
                </p14:cNvPr>
                <p14:cNvContentPartPr/>
                <p14:nvPr/>
              </p14:nvContentPartPr>
              <p14:xfrm>
                <a:off x="585343" y="3412387"/>
                <a:ext cx="54000" cy="698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306EACE-F959-8A72-4E31-71ACCD618C8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9223" y="3406267"/>
                  <a:ext cx="6624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440CA095-B67D-D954-B6A2-E956BA00D2D1}"/>
              </a:ext>
            </a:extLst>
          </p:cNvPr>
          <p:cNvGrpSpPr/>
          <p:nvPr/>
        </p:nvGrpSpPr>
        <p:grpSpPr>
          <a:xfrm>
            <a:off x="1261063" y="3313747"/>
            <a:ext cx="452880" cy="388080"/>
            <a:chOff x="1261063" y="3313747"/>
            <a:chExt cx="45288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31602A4-DB40-DFC2-148E-803C6F233696}"/>
                    </a:ext>
                  </a:extLst>
                </p14:cNvPr>
                <p14:cNvContentPartPr/>
                <p14:nvPr/>
              </p14:nvContentPartPr>
              <p14:xfrm>
                <a:off x="1261063" y="3535507"/>
                <a:ext cx="81000" cy="46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31602A4-DB40-DFC2-148E-803C6F23369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54943" y="3529387"/>
                  <a:ext cx="93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AD08860-A3A3-E8EB-CBC6-67E4063CCDB9}"/>
                    </a:ext>
                  </a:extLst>
                </p14:cNvPr>
                <p14:cNvContentPartPr/>
                <p14:nvPr/>
              </p14:nvContentPartPr>
              <p14:xfrm>
                <a:off x="1325503" y="3385387"/>
                <a:ext cx="155160" cy="3164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AD08860-A3A3-E8EB-CBC6-67E4063CCDB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19383" y="3379267"/>
                  <a:ext cx="1674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55F0FF7-9E5B-A69C-C720-7B8569A3B020}"/>
                    </a:ext>
                  </a:extLst>
                </p14:cNvPr>
                <p14:cNvContentPartPr/>
                <p14:nvPr/>
              </p14:nvContentPartPr>
              <p14:xfrm>
                <a:off x="1369423" y="3421027"/>
                <a:ext cx="153000" cy="1285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55F0FF7-9E5B-A69C-C720-7B8569A3B02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63303" y="3414907"/>
                  <a:ext cx="165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CFBB1B4-CF7D-455E-3BAD-D1D6867FFC5C}"/>
                    </a:ext>
                  </a:extLst>
                </p14:cNvPr>
                <p14:cNvContentPartPr/>
                <p14:nvPr/>
              </p14:nvContentPartPr>
              <p14:xfrm>
                <a:off x="1639063" y="3313747"/>
                <a:ext cx="74880" cy="846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CFBB1B4-CF7D-455E-3BAD-D1D6867FFC5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32943" y="3307627"/>
                  <a:ext cx="8712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07F91715-D84D-AE83-AC2F-C597B8D267CE}"/>
              </a:ext>
            </a:extLst>
          </p:cNvPr>
          <p:cNvGrpSpPr/>
          <p:nvPr/>
        </p:nvGrpSpPr>
        <p:grpSpPr>
          <a:xfrm>
            <a:off x="1920583" y="3374587"/>
            <a:ext cx="951840" cy="219600"/>
            <a:chOff x="1920583" y="3374587"/>
            <a:chExt cx="951840" cy="21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5ED87CA-10B9-7C48-24C9-4927E30724BD}"/>
                    </a:ext>
                  </a:extLst>
                </p14:cNvPr>
                <p14:cNvContentPartPr/>
                <p14:nvPr/>
              </p14:nvContentPartPr>
              <p14:xfrm>
                <a:off x="1920583" y="3386827"/>
                <a:ext cx="111960" cy="1958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5ED87CA-10B9-7C48-24C9-4927E30724B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914463" y="3380707"/>
                  <a:ext cx="124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35F7A73-2CA8-7D05-0F14-F6AD9B280A52}"/>
                    </a:ext>
                  </a:extLst>
                </p14:cNvPr>
                <p14:cNvContentPartPr/>
                <p14:nvPr/>
              </p14:nvContentPartPr>
              <p14:xfrm>
                <a:off x="2091223" y="3396547"/>
                <a:ext cx="137880" cy="1976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35F7A73-2CA8-7D05-0F14-F6AD9B280A5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85103" y="3390427"/>
                  <a:ext cx="150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70A6E85-1BFA-3BA0-6C6F-B362582ABFDE}"/>
                    </a:ext>
                  </a:extLst>
                </p14:cNvPr>
                <p14:cNvContentPartPr/>
                <p14:nvPr/>
              </p14:nvContentPartPr>
              <p14:xfrm>
                <a:off x="2268703" y="3499867"/>
                <a:ext cx="50400" cy="147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70A6E85-1BFA-3BA0-6C6F-B362582ABFD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62583" y="3493747"/>
                  <a:ext cx="62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F8780F7-6E50-1608-F9E6-949FEBCD9D55}"/>
                    </a:ext>
                  </a:extLst>
                </p14:cNvPr>
                <p14:cNvContentPartPr/>
                <p14:nvPr/>
              </p14:nvContentPartPr>
              <p14:xfrm>
                <a:off x="2508103" y="3406627"/>
                <a:ext cx="16560" cy="127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F8780F7-6E50-1608-F9E6-949FEBCD9D5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01983" y="3400507"/>
                  <a:ext cx="28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9B72A9D-0BFB-45EE-0C91-A017339413CC}"/>
                    </a:ext>
                  </a:extLst>
                </p14:cNvPr>
                <p14:cNvContentPartPr/>
                <p14:nvPr/>
              </p14:nvContentPartPr>
              <p14:xfrm>
                <a:off x="2446183" y="3374587"/>
                <a:ext cx="142920" cy="1918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9B72A9D-0BFB-45EE-0C91-A017339413C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440063" y="3368467"/>
                  <a:ext cx="155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62A8453-9AF5-E33E-B6F4-25199CF43CBD}"/>
                    </a:ext>
                  </a:extLst>
                </p14:cNvPr>
                <p14:cNvContentPartPr/>
                <p14:nvPr/>
              </p14:nvContentPartPr>
              <p14:xfrm>
                <a:off x="2658223" y="3467827"/>
                <a:ext cx="68400" cy="56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62A8453-9AF5-E33E-B6F4-25199CF43CB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52103" y="3461707"/>
                  <a:ext cx="80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C264E6D-0A2B-5B1D-E00D-5FB78CE718AE}"/>
                    </a:ext>
                  </a:extLst>
                </p14:cNvPr>
                <p14:cNvContentPartPr/>
                <p14:nvPr/>
              </p14:nvContentPartPr>
              <p14:xfrm>
                <a:off x="2753623" y="3391867"/>
                <a:ext cx="118800" cy="1288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C264E6D-0A2B-5B1D-E00D-5FB78CE718A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747503" y="3385747"/>
                  <a:ext cx="13104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F39B3656-E53F-7672-3B86-D405C7B61491}"/>
                  </a:ext>
                </a:extLst>
              </p14:cNvPr>
              <p14:cNvContentPartPr/>
              <p14:nvPr/>
            </p14:nvContentPartPr>
            <p14:xfrm>
              <a:off x="667063" y="3295747"/>
              <a:ext cx="189000" cy="3384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F39B3656-E53F-7672-3B86-D405C7B6149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60943" y="3289627"/>
                <a:ext cx="20124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363C3279-B09C-A7D8-4903-DA2E6B6E427E}"/>
              </a:ext>
            </a:extLst>
          </p:cNvPr>
          <p:cNvGrpSpPr/>
          <p:nvPr/>
        </p:nvGrpSpPr>
        <p:grpSpPr>
          <a:xfrm>
            <a:off x="3423223" y="3430747"/>
            <a:ext cx="399960" cy="190080"/>
            <a:chOff x="3423223" y="3430747"/>
            <a:chExt cx="39996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9F917BC-4BB0-2CB8-3D44-7C074E4AEFC3}"/>
                    </a:ext>
                  </a:extLst>
                </p14:cNvPr>
                <p14:cNvContentPartPr/>
                <p14:nvPr/>
              </p14:nvContentPartPr>
              <p14:xfrm>
                <a:off x="3423223" y="3458467"/>
                <a:ext cx="141480" cy="435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9F917BC-4BB0-2CB8-3D44-7C074E4AEFC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417103" y="3452347"/>
                  <a:ext cx="153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10CC99E-E069-3218-0F99-5E671E177A5D}"/>
                    </a:ext>
                  </a:extLst>
                </p14:cNvPr>
                <p14:cNvContentPartPr/>
                <p14:nvPr/>
              </p14:nvContentPartPr>
              <p14:xfrm>
                <a:off x="3521863" y="3433987"/>
                <a:ext cx="61920" cy="1868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10CC99E-E069-3218-0F99-5E671E177A5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515743" y="3427867"/>
                  <a:ext cx="74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C46C203-B8F9-7E12-71C9-82FF59359208}"/>
                    </a:ext>
                  </a:extLst>
                </p14:cNvPr>
                <p14:cNvContentPartPr/>
                <p14:nvPr/>
              </p14:nvContentPartPr>
              <p14:xfrm>
                <a:off x="3715903" y="3430747"/>
                <a:ext cx="107280" cy="691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C46C203-B8F9-7E12-71C9-82FF5935920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709783" y="3424627"/>
                  <a:ext cx="11952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CB82D5F1-8436-B969-AF32-5D72B6A92380}"/>
              </a:ext>
            </a:extLst>
          </p:cNvPr>
          <p:cNvGrpSpPr/>
          <p:nvPr/>
        </p:nvGrpSpPr>
        <p:grpSpPr>
          <a:xfrm>
            <a:off x="4025143" y="3332107"/>
            <a:ext cx="424800" cy="167040"/>
            <a:chOff x="4025143" y="3332107"/>
            <a:chExt cx="42480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9B7B2E2-E77A-15B4-F098-E30D3CAC699B}"/>
                    </a:ext>
                  </a:extLst>
                </p14:cNvPr>
                <p14:cNvContentPartPr/>
                <p14:nvPr/>
              </p14:nvContentPartPr>
              <p14:xfrm>
                <a:off x="4025143" y="3389347"/>
                <a:ext cx="96480" cy="1011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9B7B2E2-E77A-15B4-F098-E30D3CAC699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19023" y="3383227"/>
                  <a:ext cx="108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5060AE8-7E80-0A0F-04D7-6AA10013B910}"/>
                    </a:ext>
                  </a:extLst>
                </p14:cNvPr>
                <p14:cNvContentPartPr/>
                <p14:nvPr/>
              </p14:nvContentPartPr>
              <p14:xfrm>
                <a:off x="4169863" y="3334987"/>
                <a:ext cx="108000" cy="1641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5060AE8-7E80-0A0F-04D7-6AA10013B91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63743" y="3328867"/>
                  <a:ext cx="120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C452171-9703-7B3D-7D0B-5650E33C5A0F}"/>
                    </a:ext>
                  </a:extLst>
                </p14:cNvPr>
                <p14:cNvContentPartPr/>
                <p14:nvPr/>
              </p14:nvContentPartPr>
              <p14:xfrm>
                <a:off x="4200463" y="3332107"/>
                <a:ext cx="249480" cy="1314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C452171-9703-7B3D-7D0B-5650E33C5A0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94343" y="3325987"/>
                  <a:ext cx="26172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8A80256E-362E-569F-C60C-36596CE6AFCB}"/>
              </a:ext>
            </a:extLst>
          </p:cNvPr>
          <p:cNvGrpSpPr/>
          <p:nvPr/>
        </p:nvGrpSpPr>
        <p:grpSpPr>
          <a:xfrm>
            <a:off x="4608343" y="3298627"/>
            <a:ext cx="646560" cy="239040"/>
            <a:chOff x="4608343" y="3298627"/>
            <a:chExt cx="64656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71EFA2C-5365-9AB0-71A7-582BAB5376A5}"/>
                    </a:ext>
                  </a:extLst>
                </p14:cNvPr>
                <p14:cNvContentPartPr/>
                <p14:nvPr/>
              </p14:nvContentPartPr>
              <p14:xfrm>
                <a:off x="4649023" y="3349027"/>
                <a:ext cx="25920" cy="1267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71EFA2C-5365-9AB0-71A7-582BAB5376A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42903" y="3342907"/>
                  <a:ext cx="38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16F6A3B-332D-46C2-D664-1164DDBD30CF}"/>
                    </a:ext>
                  </a:extLst>
                </p14:cNvPr>
                <p14:cNvContentPartPr/>
                <p14:nvPr/>
              </p14:nvContentPartPr>
              <p14:xfrm>
                <a:off x="4608343" y="3313027"/>
                <a:ext cx="287280" cy="1328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16F6A3B-332D-46C2-D664-1164DDBD30C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02223" y="3306907"/>
                  <a:ext cx="299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B0A292A-F7F9-43E9-4754-128A3760A6FB}"/>
                    </a:ext>
                  </a:extLst>
                </p14:cNvPr>
                <p14:cNvContentPartPr/>
                <p14:nvPr/>
              </p14:nvContentPartPr>
              <p14:xfrm>
                <a:off x="4948183" y="3425707"/>
                <a:ext cx="9360" cy="97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B0A292A-F7F9-43E9-4754-128A3760A6F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42063" y="3419587"/>
                  <a:ext cx="21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E40F2FE-FF1E-054E-DF59-47AD9A8FA297}"/>
                    </a:ext>
                  </a:extLst>
                </p14:cNvPr>
                <p14:cNvContentPartPr/>
                <p14:nvPr/>
              </p14:nvContentPartPr>
              <p14:xfrm>
                <a:off x="5001463" y="3298627"/>
                <a:ext cx="92880" cy="1641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E40F2FE-FF1E-054E-DF59-47AD9A8FA29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95343" y="3292507"/>
                  <a:ext cx="105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9ACEA7E-0021-A0D6-B7B9-68B664609C4B}"/>
                    </a:ext>
                  </a:extLst>
                </p14:cNvPr>
                <p14:cNvContentPartPr/>
                <p14:nvPr/>
              </p14:nvContentPartPr>
              <p14:xfrm>
                <a:off x="5163463" y="3337867"/>
                <a:ext cx="91440" cy="1998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9ACEA7E-0021-A0D6-B7B9-68B664609C4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57343" y="3331747"/>
                  <a:ext cx="10368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2BA29E86-38F5-567E-390B-039C1A272237}"/>
                  </a:ext>
                </a:extLst>
              </p14:cNvPr>
              <p14:cNvContentPartPr/>
              <p14:nvPr/>
            </p14:nvContentPartPr>
            <p14:xfrm>
              <a:off x="587143" y="3276667"/>
              <a:ext cx="191880" cy="889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2BA29E86-38F5-567E-390B-039C1A27223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81023" y="3270547"/>
                <a:ext cx="2041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FF041968-505A-1298-AEA3-CB68B16EB5D0}"/>
                  </a:ext>
                </a:extLst>
              </p14:cNvPr>
              <p14:cNvContentPartPr/>
              <p14:nvPr/>
            </p14:nvContentPartPr>
            <p14:xfrm>
              <a:off x="587143" y="3779227"/>
              <a:ext cx="778320" cy="6912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FF041968-505A-1298-AEA3-CB68B16EB5D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81023" y="3773107"/>
                <a:ext cx="79056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CC6B6B6D-5DE3-E058-22A1-86862907C6F7}"/>
              </a:ext>
            </a:extLst>
          </p:cNvPr>
          <p:cNvGrpSpPr/>
          <p:nvPr/>
        </p:nvGrpSpPr>
        <p:grpSpPr>
          <a:xfrm>
            <a:off x="5452183" y="2855827"/>
            <a:ext cx="1700640" cy="559080"/>
            <a:chOff x="5452183" y="2855827"/>
            <a:chExt cx="1700640" cy="55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E4134C2-A0B8-D688-9E0D-3B779F34FCE3}"/>
                    </a:ext>
                  </a:extLst>
                </p14:cNvPr>
                <p14:cNvContentPartPr/>
                <p14:nvPr/>
              </p14:nvContentPartPr>
              <p14:xfrm>
                <a:off x="5701303" y="2926747"/>
                <a:ext cx="149400" cy="23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E4134C2-A0B8-D688-9E0D-3B779F34FCE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95183" y="2920627"/>
                  <a:ext cx="161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28576A3-B67E-F32D-A777-B822A001F175}"/>
                    </a:ext>
                  </a:extLst>
                </p14:cNvPr>
                <p14:cNvContentPartPr/>
                <p14:nvPr/>
              </p14:nvContentPartPr>
              <p14:xfrm>
                <a:off x="5603383" y="2855827"/>
                <a:ext cx="125280" cy="201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28576A3-B67E-F32D-A777-B822A001F17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97263" y="2849707"/>
                  <a:ext cx="137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9245847-FBE1-C099-E8AE-F76C7C572EA2}"/>
                    </a:ext>
                  </a:extLst>
                </p14:cNvPr>
                <p14:cNvContentPartPr/>
                <p14:nvPr/>
              </p14:nvContentPartPr>
              <p14:xfrm>
                <a:off x="5519503" y="3323467"/>
                <a:ext cx="122760" cy="284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9245847-FBE1-C099-E8AE-F76C7C572EA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13383" y="3317347"/>
                  <a:ext cx="135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30BDC34-6B15-5AA1-784E-7F1F1DA8CE5F}"/>
                    </a:ext>
                  </a:extLst>
                </p14:cNvPr>
                <p14:cNvContentPartPr/>
                <p14:nvPr/>
              </p14:nvContentPartPr>
              <p14:xfrm>
                <a:off x="5452183" y="3286387"/>
                <a:ext cx="121680" cy="1285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30BDC34-6B15-5AA1-784E-7F1F1DA8CE5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446063" y="3280267"/>
                  <a:ext cx="133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139BD33-FFC2-E5C5-0A86-E65895833B94}"/>
                    </a:ext>
                  </a:extLst>
                </p14:cNvPr>
                <p14:cNvContentPartPr/>
                <p14:nvPr/>
              </p14:nvContentPartPr>
              <p14:xfrm>
                <a:off x="5832343" y="3236707"/>
                <a:ext cx="187920" cy="1011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139BD33-FFC2-E5C5-0A86-E65895833B9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826223" y="3230587"/>
                  <a:ext cx="200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F2290F2-8E09-27F6-919E-FD7F972E03C1}"/>
                    </a:ext>
                  </a:extLst>
                </p14:cNvPr>
                <p14:cNvContentPartPr/>
                <p14:nvPr/>
              </p14:nvContentPartPr>
              <p14:xfrm>
                <a:off x="6032143" y="3076147"/>
                <a:ext cx="124560" cy="2548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F2290F2-8E09-27F6-919E-FD7F972E03C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26023" y="3070027"/>
                  <a:ext cx="136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16C78B4-C8AA-A0B1-ED40-0E3D3110E144}"/>
                    </a:ext>
                  </a:extLst>
                </p14:cNvPr>
                <p14:cNvContentPartPr/>
                <p14:nvPr/>
              </p14:nvContentPartPr>
              <p14:xfrm>
                <a:off x="6188743" y="3167227"/>
                <a:ext cx="65520" cy="648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16C78B4-C8AA-A0B1-ED40-0E3D3110E14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182623" y="3161107"/>
                  <a:ext cx="77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8C54EA1-F368-948E-C7E1-F436CDD87B01}"/>
                    </a:ext>
                  </a:extLst>
                </p14:cNvPr>
                <p14:cNvContentPartPr/>
                <p14:nvPr/>
              </p14:nvContentPartPr>
              <p14:xfrm>
                <a:off x="6270823" y="3148507"/>
                <a:ext cx="88920" cy="874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8C54EA1-F368-948E-C7E1-F436CDD87B0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264703" y="3142387"/>
                  <a:ext cx="101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7A5E5E7-D13F-D10E-4BAC-43FC63CAEBAA}"/>
                    </a:ext>
                  </a:extLst>
                </p14:cNvPr>
                <p14:cNvContentPartPr/>
                <p14:nvPr/>
              </p14:nvContentPartPr>
              <p14:xfrm>
                <a:off x="6267223" y="3036187"/>
                <a:ext cx="209160" cy="1594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7A5E5E7-D13F-D10E-4BAC-43FC63CAEBA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261103" y="3030067"/>
                  <a:ext cx="221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CC111A6-6292-BC4F-E7D4-C4F7D6353371}"/>
                    </a:ext>
                  </a:extLst>
                </p14:cNvPr>
                <p14:cNvContentPartPr/>
                <p14:nvPr/>
              </p14:nvContentPartPr>
              <p14:xfrm>
                <a:off x="6584023" y="3074707"/>
                <a:ext cx="141120" cy="932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CC111A6-6292-BC4F-E7D4-C4F7D635337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77903" y="3068587"/>
                  <a:ext cx="153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25DA2E6-83CE-F45B-5EBD-01E0632FE4DA}"/>
                    </a:ext>
                  </a:extLst>
                </p14:cNvPr>
                <p14:cNvContentPartPr/>
                <p14:nvPr/>
              </p14:nvContentPartPr>
              <p14:xfrm>
                <a:off x="6723703" y="3073267"/>
                <a:ext cx="92160" cy="874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25DA2E6-83CE-F45B-5EBD-01E0632FE4D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717583" y="3067147"/>
                  <a:ext cx="104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BE26032-09C8-9802-C3E4-DE3C7D046551}"/>
                    </a:ext>
                  </a:extLst>
                </p14:cNvPr>
                <p14:cNvContentPartPr/>
                <p14:nvPr/>
              </p14:nvContentPartPr>
              <p14:xfrm>
                <a:off x="6858343" y="2974987"/>
                <a:ext cx="89640" cy="1702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BE26032-09C8-9802-C3E4-DE3C7D04655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852223" y="2968867"/>
                  <a:ext cx="101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26F48D0-5218-B87E-AD8D-0859BD088679}"/>
                    </a:ext>
                  </a:extLst>
                </p14:cNvPr>
                <p14:cNvContentPartPr/>
                <p14:nvPr/>
              </p14:nvContentPartPr>
              <p14:xfrm>
                <a:off x="7048423" y="3016747"/>
                <a:ext cx="104400" cy="2149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26F48D0-5218-B87E-AD8D-0859BD08867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42303" y="3010627"/>
                  <a:ext cx="11664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B10BE96B-D472-440D-BA93-9B684F86A5A3}"/>
              </a:ext>
            </a:extLst>
          </p:cNvPr>
          <p:cNvGrpSpPr/>
          <p:nvPr/>
        </p:nvGrpSpPr>
        <p:grpSpPr>
          <a:xfrm>
            <a:off x="3148183" y="3837547"/>
            <a:ext cx="790560" cy="224280"/>
            <a:chOff x="3148183" y="3837547"/>
            <a:chExt cx="79056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6FC0918-D933-7172-6283-4C793398CC9C}"/>
                    </a:ext>
                  </a:extLst>
                </p14:cNvPr>
                <p14:cNvContentPartPr/>
                <p14:nvPr/>
              </p14:nvContentPartPr>
              <p14:xfrm>
                <a:off x="3148183" y="3919267"/>
                <a:ext cx="97200" cy="1425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6FC0918-D933-7172-6283-4C793398CC9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142063" y="3913147"/>
                  <a:ext cx="109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CDEF5C8-BCEB-269C-1BB6-4259C0C84261}"/>
                    </a:ext>
                  </a:extLst>
                </p14:cNvPr>
                <p14:cNvContentPartPr/>
                <p14:nvPr/>
              </p14:nvContentPartPr>
              <p14:xfrm>
                <a:off x="3354463" y="3935467"/>
                <a:ext cx="71280" cy="82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CDEF5C8-BCEB-269C-1BB6-4259C0C8426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48343" y="3929347"/>
                  <a:ext cx="83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78D99A5-7234-5520-4EBD-33385460BD2E}"/>
                    </a:ext>
                  </a:extLst>
                </p14:cNvPr>
                <p14:cNvContentPartPr/>
                <p14:nvPr/>
              </p14:nvContentPartPr>
              <p14:xfrm>
                <a:off x="3488383" y="3840787"/>
                <a:ext cx="100440" cy="1216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78D99A5-7234-5520-4EBD-33385460BD2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482263" y="3834667"/>
                  <a:ext cx="112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43214A8-2C41-B421-CD4F-E63E47EAC90D}"/>
                    </a:ext>
                  </a:extLst>
                </p14:cNvPr>
                <p14:cNvContentPartPr/>
                <p14:nvPr/>
              </p14:nvContentPartPr>
              <p14:xfrm>
                <a:off x="3630943" y="3917107"/>
                <a:ext cx="11160" cy="1062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43214A8-2C41-B421-CD4F-E63E47EAC90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24823" y="3910987"/>
                  <a:ext cx="23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A6C59E5-5232-5A5A-5843-FB2A8373A72A}"/>
                    </a:ext>
                  </a:extLst>
                </p14:cNvPr>
                <p14:cNvContentPartPr/>
                <p14:nvPr/>
              </p14:nvContentPartPr>
              <p14:xfrm>
                <a:off x="3644983" y="3837547"/>
                <a:ext cx="108360" cy="1231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A6C59E5-5232-5A5A-5843-FB2A8373A72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638863" y="3831427"/>
                  <a:ext cx="120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78B7E70-3B44-2CF2-34B3-DD9B700A22B8}"/>
                    </a:ext>
                  </a:extLst>
                </p14:cNvPr>
                <p14:cNvContentPartPr/>
                <p14:nvPr/>
              </p14:nvContentPartPr>
              <p14:xfrm>
                <a:off x="3838663" y="3840787"/>
                <a:ext cx="100080" cy="1616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78B7E70-3B44-2CF2-34B3-DD9B700A22B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32543" y="3834667"/>
                  <a:ext cx="11232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D8BFAFF3-2792-57A8-9B38-62BB5C6B1F55}"/>
              </a:ext>
            </a:extLst>
          </p:cNvPr>
          <p:cNvGrpSpPr/>
          <p:nvPr/>
        </p:nvGrpSpPr>
        <p:grpSpPr>
          <a:xfrm>
            <a:off x="4138543" y="3766987"/>
            <a:ext cx="337320" cy="140040"/>
            <a:chOff x="4138543" y="3766987"/>
            <a:chExt cx="337320" cy="1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A71425C-91DB-701E-111D-D4BEF076E6CF}"/>
                    </a:ext>
                  </a:extLst>
                </p14:cNvPr>
                <p14:cNvContentPartPr/>
                <p14:nvPr/>
              </p14:nvContentPartPr>
              <p14:xfrm>
                <a:off x="4138543" y="3838627"/>
                <a:ext cx="142920" cy="108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A71425C-91DB-701E-111D-D4BEF076E6C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132423" y="3832507"/>
                  <a:ext cx="155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807E30B-95EF-CCC0-062B-F49FC89BE372}"/>
                    </a:ext>
                  </a:extLst>
                </p14:cNvPr>
                <p14:cNvContentPartPr/>
                <p14:nvPr/>
              </p14:nvContentPartPr>
              <p14:xfrm>
                <a:off x="4181743" y="3766987"/>
                <a:ext cx="294120" cy="1400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807E30B-95EF-CCC0-062B-F49FC89BE37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175623" y="3760867"/>
                  <a:ext cx="30636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4165DBB2-B055-025E-E2AA-36220BEB1975}"/>
              </a:ext>
            </a:extLst>
          </p:cNvPr>
          <p:cNvGrpSpPr/>
          <p:nvPr/>
        </p:nvGrpSpPr>
        <p:grpSpPr>
          <a:xfrm>
            <a:off x="4572343" y="3712267"/>
            <a:ext cx="261360" cy="151200"/>
            <a:chOff x="4572343" y="3712267"/>
            <a:chExt cx="26136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FD0044A-B547-AA6A-E6C1-FC09E7E71FD6}"/>
                    </a:ext>
                  </a:extLst>
                </p14:cNvPr>
                <p14:cNvContentPartPr/>
                <p14:nvPr/>
              </p14:nvContentPartPr>
              <p14:xfrm>
                <a:off x="4572343" y="3754027"/>
                <a:ext cx="89280" cy="1094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FD0044A-B547-AA6A-E6C1-FC09E7E71FD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566223" y="3747907"/>
                  <a:ext cx="101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58E0612-C763-22DF-4E57-D1DCD3103CD3}"/>
                    </a:ext>
                  </a:extLst>
                </p14:cNvPr>
                <p14:cNvContentPartPr/>
                <p14:nvPr/>
              </p14:nvContentPartPr>
              <p14:xfrm>
                <a:off x="4594663" y="3718027"/>
                <a:ext cx="124920" cy="306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58E0612-C763-22DF-4E57-D1DCD3103CD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588543" y="3711907"/>
                  <a:ext cx="137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82A0EB0-38D1-0857-DB3E-52D691DD5BED}"/>
                    </a:ext>
                  </a:extLst>
                </p14:cNvPr>
                <p14:cNvContentPartPr/>
                <p14:nvPr/>
              </p14:nvContentPartPr>
              <p14:xfrm>
                <a:off x="4752343" y="3712267"/>
                <a:ext cx="81360" cy="1191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82A0EB0-38D1-0857-DB3E-52D691DD5BE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746223" y="3706147"/>
                  <a:ext cx="9360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AB117A63-D841-B77A-946D-41F8AF30B680}"/>
              </a:ext>
            </a:extLst>
          </p:cNvPr>
          <p:cNvGrpSpPr/>
          <p:nvPr/>
        </p:nvGrpSpPr>
        <p:grpSpPr>
          <a:xfrm>
            <a:off x="3178423" y="4149307"/>
            <a:ext cx="847800" cy="277920"/>
            <a:chOff x="3178423" y="4149307"/>
            <a:chExt cx="84780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C970601-43A6-DD89-D010-867A058DCA6F}"/>
                    </a:ext>
                  </a:extLst>
                </p14:cNvPr>
                <p14:cNvContentPartPr/>
                <p14:nvPr/>
              </p14:nvContentPartPr>
              <p14:xfrm>
                <a:off x="3178423" y="4250827"/>
                <a:ext cx="101520" cy="1764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C970601-43A6-DD89-D010-867A058DCA6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172303" y="4244707"/>
                  <a:ext cx="113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7FAEEA6-0C86-6273-10DC-6557C94F096B}"/>
                    </a:ext>
                  </a:extLst>
                </p14:cNvPr>
                <p14:cNvContentPartPr/>
                <p14:nvPr/>
              </p14:nvContentPartPr>
              <p14:xfrm>
                <a:off x="3344743" y="4184227"/>
                <a:ext cx="59760" cy="1972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7FAEEA6-0C86-6273-10DC-6557C94F096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338623" y="4178107"/>
                  <a:ext cx="72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6CC5C80-C82D-C811-A270-7C88893FF392}"/>
                    </a:ext>
                  </a:extLst>
                </p14:cNvPr>
                <p14:cNvContentPartPr/>
                <p14:nvPr/>
              </p14:nvContentPartPr>
              <p14:xfrm>
                <a:off x="3491983" y="4196107"/>
                <a:ext cx="71640" cy="1155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6CC5C80-C82D-C811-A270-7C88893FF39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485863" y="4189987"/>
                  <a:ext cx="83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3618D09-7B4B-2A9D-FF7D-245D9D83A6FC}"/>
                    </a:ext>
                  </a:extLst>
                </p14:cNvPr>
                <p14:cNvContentPartPr/>
                <p14:nvPr/>
              </p14:nvContentPartPr>
              <p14:xfrm>
                <a:off x="3624103" y="4246507"/>
                <a:ext cx="59040" cy="259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3618D09-7B4B-2A9D-FF7D-245D9D83A6F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17983" y="4240387"/>
                  <a:ext cx="71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EDA2794-BD22-6D35-D9F1-32A0B6655934}"/>
                    </a:ext>
                  </a:extLst>
                </p14:cNvPr>
                <p14:cNvContentPartPr/>
                <p14:nvPr/>
              </p14:nvContentPartPr>
              <p14:xfrm>
                <a:off x="3799423" y="4179187"/>
                <a:ext cx="47880" cy="918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EDA2794-BD22-6D35-D9F1-32A0B665593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793303" y="4173067"/>
                  <a:ext cx="60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7965F15-EA13-FC8B-4048-0B38CCEE8C85}"/>
                    </a:ext>
                  </a:extLst>
                </p14:cNvPr>
                <p14:cNvContentPartPr/>
                <p14:nvPr/>
              </p14:nvContentPartPr>
              <p14:xfrm>
                <a:off x="3895903" y="4254427"/>
                <a:ext cx="4680" cy="936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7965F15-EA13-FC8B-4048-0B38CCEE8C8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89783" y="4248307"/>
                  <a:ext cx="16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8698DBF-97EE-FF49-47A5-5109F8F30898}"/>
                    </a:ext>
                  </a:extLst>
                </p14:cNvPr>
                <p14:cNvContentPartPr/>
                <p14:nvPr/>
              </p14:nvContentPartPr>
              <p14:xfrm>
                <a:off x="3927223" y="4149307"/>
                <a:ext cx="99000" cy="1432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8698DBF-97EE-FF49-47A5-5109F8F3089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921103" y="4143187"/>
                  <a:ext cx="11124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uppieren 230">
            <a:extLst>
              <a:ext uri="{FF2B5EF4-FFF2-40B4-BE49-F238E27FC236}">
                <a16:creationId xmlns:a16="http://schemas.microsoft.com/office/drawing/2014/main" id="{238FB034-F3BD-B34B-AA24-2CB9C2D10C48}"/>
              </a:ext>
            </a:extLst>
          </p:cNvPr>
          <p:cNvGrpSpPr/>
          <p:nvPr/>
        </p:nvGrpSpPr>
        <p:grpSpPr>
          <a:xfrm>
            <a:off x="4037023" y="4111867"/>
            <a:ext cx="313920" cy="258480"/>
            <a:chOff x="4037023" y="4111867"/>
            <a:chExt cx="31392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DFD3656-3FAD-28C0-5229-EC398657ED93}"/>
                    </a:ext>
                  </a:extLst>
                </p14:cNvPr>
                <p14:cNvContentPartPr/>
                <p14:nvPr/>
              </p14:nvContentPartPr>
              <p14:xfrm>
                <a:off x="4037023" y="4111867"/>
                <a:ext cx="55440" cy="2584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DFD3656-3FAD-28C0-5229-EC398657ED9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030903" y="4105747"/>
                  <a:ext cx="676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F6A5A00-9202-2A2A-E7B3-1DB6ACC84125}"/>
                    </a:ext>
                  </a:extLst>
                </p14:cNvPr>
                <p14:cNvContentPartPr/>
                <p14:nvPr/>
              </p14:nvContentPartPr>
              <p14:xfrm>
                <a:off x="4226743" y="4192507"/>
                <a:ext cx="115560" cy="15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F6A5A00-9202-2A2A-E7B3-1DB6ACC8412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20623" y="4186387"/>
                  <a:ext cx="127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EB3C1A2-B112-CF77-84A1-0ABC933A420C}"/>
                    </a:ext>
                  </a:extLst>
                </p14:cNvPr>
                <p14:cNvContentPartPr/>
                <p14:nvPr/>
              </p14:nvContentPartPr>
              <p14:xfrm>
                <a:off x="4246903" y="4252267"/>
                <a:ext cx="104040" cy="216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EB3C1A2-B112-CF77-84A1-0ABC933A420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240783" y="4246147"/>
                  <a:ext cx="1162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979510FE-4F9A-2761-DFD5-A2B27DBFB1F3}"/>
              </a:ext>
            </a:extLst>
          </p:cNvPr>
          <p:cNvGrpSpPr/>
          <p:nvPr/>
        </p:nvGrpSpPr>
        <p:grpSpPr>
          <a:xfrm>
            <a:off x="4512583" y="4046707"/>
            <a:ext cx="418680" cy="229320"/>
            <a:chOff x="4512583" y="4046707"/>
            <a:chExt cx="41868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48AEF10-CB3E-A520-CC86-AB131DC490C0}"/>
                    </a:ext>
                  </a:extLst>
                </p14:cNvPr>
                <p14:cNvContentPartPr/>
                <p14:nvPr/>
              </p14:nvContentPartPr>
              <p14:xfrm>
                <a:off x="4512583" y="4158667"/>
                <a:ext cx="27360" cy="1173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48AEF10-CB3E-A520-CC86-AB131DC490C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506463" y="4152547"/>
                  <a:ext cx="39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A4D3934-ACA8-F0C2-32A7-1C13D17FAFD5}"/>
                    </a:ext>
                  </a:extLst>
                </p14:cNvPr>
                <p14:cNvContentPartPr/>
                <p14:nvPr/>
              </p14:nvContentPartPr>
              <p14:xfrm>
                <a:off x="4614463" y="4066147"/>
                <a:ext cx="134280" cy="1659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A4D3934-ACA8-F0C2-32A7-1C13D17FAFD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608343" y="4060027"/>
                  <a:ext cx="146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156B756-62D9-347B-5832-C56C5D51F156}"/>
                    </a:ext>
                  </a:extLst>
                </p14:cNvPr>
                <p14:cNvContentPartPr/>
                <p14:nvPr/>
              </p14:nvContentPartPr>
              <p14:xfrm>
                <a:off x="4826503" y="4046707"/>
                <a:ext cx="104760" cy="1576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156B756-62D9-347B-5832-C56C5D51F15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20383" y="4040587"/>
                  <a:ext cx="11700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37432AA5-686A-9D4C-246F-015623F2BEF3}"/>
              </a:ext>
            </a:extLst>
          </p:cNvPr>
          <p:cNvGrpSpPr/>
          <p:nvPr/>
        </p:nvGrpSpPr>
        <p:grpSpPr>
          <a:xfrm>
            <a:off x="5189743" y="4008547"/>
            <a:ext cx="252360" cy="176400"/>
            <a:chOff x="5189743" y="4008547"/>
            <a:chExt cx="252360" cy="1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19FC4A2-73AC-6C8B-E15D-1BBF7D589934}"/>
                    </a:ext>
                  </a:extLst>
                </p14:cNvPr>
                <p14:cNvContentPartPr/>
                <p14:nvPr/>
              </p14:nvContentPartPr>
              <p14:xfrm>
                <a:off x="5189743" y="4072267"/>
                <a:ext cx="137880" cy="259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19FC4A2-73AC-6C8B-E15D-1BBF7D58993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83623" y="4066147"/>
                  <a:ext cx="150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1C79854-8BA1-54F8-923E-28F4D2AD0458}"/>
                    </a:ext>
                  </a:extLst>
                </p14:cNvPr>
                <p14:cNvContentPartPr/>
                <p14:nvPr/>
              </p14:nvContentPartPr>
              <p14:xfrm>
                <a:off x="5213863" y="4008547"/>
                <a:ext cx="228240" cy="1764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1C79854-8BA1-54F8-923E-28F4D2AD045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207743" y="4002427"/>
                  <a:ext cx="24048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993071B9-5E70-E716-C140-1B4DA529AB2B}"/>
              </a:ext>
            </a:extLst>
          </p:cNvPr>
          <p:cNvGrpSpPr/>
          <p:nvPr/>
        </p:nvGrpSpPr>
        <p:grpSpPr>
          <a:xfrm>
            <a:off x="5673223" y="3939067"/>
            <a:ext cx="393120" cy="225360"/>
            <a:chOff x="5673223" y="3939067"/>
            <a:chExt cx="39312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7DB4928-D150-6228-59B9-6E7AF47C4197}"/>
                    </a:ext>
                  </a:extLst>
                </p14:cNvPr>
                <p14:cNvContentPartPr/>
                <p14:nvPr/>
              </p14:nvContentPartPr>
              <p14:xfrm>
                <a:off x="5673223" y="3943747"/>
                <a:ext cx="137880" cy="2206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7DB4928-D150-6228-59B9-6E7AF47C419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667103" y="3937627"/>
                  <a:ext cx="150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7659065-D70F-4CD4-23A2-58124DED8D27}"/>
                    </a:ext>
                  </a:extLst>
                </p14:cNvPr>
                <p14:cNvContentPartPr/>
                <p14:nvPr/>
              </p14:nvContentPartPr>
              <p14:xfrm>
                <a:off x="5917303" y="3939067"/>
                <a:ext cx="120240" cy="158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7659065-D70F-4CD4-23A2-58124DED8D2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11183" y="3932947"/>
                  <a:ext cx="132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8B26F4B-249E-282E-9E7A-69B836603393}"/>
                    </a:ext>
                  </a:extLst>
                </p14:cNvPr>
                <p14:cNvContentPartPr/>
                <p14:nvPr/>
              </p14:nvContentPartPr>
              <p14:xfrm>
                <a:off x="5929903" y="4008547"/>
                <a:ext cx="136440" cy="205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8B26F4B-249E-282E-9E7A-69B83660339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923783" y="4002427"/>
                  <a:ext cx="1486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100C1336-C633-629D-62A7-AF901BE91451}"/>
              </a:ext>
            </a:extLst>
          </p:cNvPr>
          <p:cNvGrpSpPr/>
          <p:nvPr/>
        </p:nvGrpSpPr>
        <p:grpSpPr>
          <a:xfrm>
            <a:off x="6277303" y="3626947"/>
            <a:ext cx="603000" cy="957240"/>
            <a:chOff x="6277303" y="3626947"/>
            <a:chExt cx="603000" cy="95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A3C4F4D-3EA0-2264-7052-B9930A7331C8}"/>
                    </a:ext>
                  </a:extLst>
                </p14:cNvPr>
                <p14:cNvContentPartPr/>
                <p14:nvPr/>
              </p14:nvContentPartPr>
              <p14:xfrm>
                <a:off x="6280903" y="3722347"/>
                <a:ext cx="82080" cy="1616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A3C4F4D-3EA0-2264-7052-B9930A7331C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74783" y="3716227"/>
                  <a:ext cx="94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FB52D7C-5262-5B13-E060-0F9AF4341B79}"/>
                    </a:ext>
                  </a:extLst>
                </p14:cNvPr>
                <p14:cNvContentPartPr/>
                <p14:nvPr/>
              </p14:nvContentPartPr>
              <p14:xfrm>
                <a:off x="6404743" y="3666187"/>
                <a:ext cx="128880" cy="1756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FB52D7C-5262-5B13-E060-0F9AF4341B7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398623" y="3660067"/>
                  <a:ext cx="141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0729B007-A3A9-F9FA-55BA-A6988BFAC17E}"/>
                    </a:ext>
                  </a:extLst>
                </p14:cNvPr>
                <p14:cNvContentPartPr/>
                <p14:nvPr/>
              </p14:nvContentPartPr>
              <p14:xfrm>
                <a:off x="6453703" y="3626947"/>
                <a:ext cx="267120" cy="1436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0729B007-A3A9-F9FA-55BA-A6988BFAC17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47583" y="3620827"/>
                  <a:ext cx="279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AD5B53E-D23E-8155-7E97-CF47D564710D}"/>
                    </a:ext>
                  </a:extLst>
                </p14:cNvPr>
                <p14:cNvContentPartPr/>
                <p14:nvPr/>
              </p14:nvContentPartPr>
              <p14:xfrm>
                <a:off x="6301783" y="3805867"/>
                <a:ext cx="462240" cy="1422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AD5B53E-D23E-8155-7E97-CF47D564710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295663" y="3799747"/>
                  <a:ext cx="474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89C9F21-6E9F-1B1A-B4F3-8C78C537D588}"/>
                    </a:ext>
                  </a:extLst>
                </p14:cNvPr>
                <p14:cNvContentPartPr/>
                <p14:nvPr/>
              </p14:nvContentPartPr>
              <p14:xfrm>
                <a:off x="6277303" y="4096387"/>
                <a:ext cx="91080" cy="1332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89C9F21-6E9F-1B1A-B4F3-8C78C537D58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271183" y="4090267"/>
                  <a:ext cx="103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5585844-151C-FC1E-F67A-E1BAACBD91DD}"/>
                    </a:ext>
                  </a:extLst>
                </p14:cNvPr>
                <p14:cNvContentPartPr/>
                <p14:nvPr/>
              </p14:nvContentPartPr>
              <p14:xfrm>
                <a:off x="6471343" y="4116907"/>
                <a:ext cx="118080" cy="198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5585844-151C-FC1E-F67A-E1BAACBD91D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65223" y="4110787"/>
                  <a:ext cx="130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D1478C5-7722-768B-7B27-86D8FA8CCFE9}"/>
                    </a:ext>
                  </a:extLst>
                </p14:cNvPr>
                <p14:cNvContentPartPr/>
                <p14:nvPr/>
              </p14:nvContentPartPr>
              <p14:xfrm>
                <a:off x="6631543" y="3993067"/>
                <a:ext cx="82800" cy="1425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D1478C5-7722-768B-7B27-86D8FA8CCFE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625423" y="3986947"/>
                  <a:ext cx="95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8A4761A-D672-366E-AAE7-4C2BCBE71C2E}"/>
                    </a:ext>
                  </a:extLst>
                </p14:cNvPr>
                <p14:cNvContentPartPr/>
                <p14:nvPr/>
              </p14:nvContentPartPr>
              <p14:xfrm>
                <a:off x="6753223" y="4116907"/>
                <a:ext cx="20160" cy="892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8A4761A-D672-366E-AAE7-4C2BCBE71C2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747103" y="4110787"/>
                  <a:ext cx="32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7BF97AD-863E-1B90-D8C3-BE21405AECF1}"/>
                    </a:ext>
                  </a:extLst>
                </p14:cNvPr>
                <p14:cNvContentPartPr/>
                <p14:nvPr/>
              </p14:nvContentPartPr>
              <p14:xfrm>
                <a:off x="6778423" y="3964627"/>
                <a:ext cx="101880" cy="1634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7BF97AD-863E-1B90-D8C3-BE21405AECF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772303" y="3958507"/>
                  <a:ext cx="114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30F0EAC-AA45-91AF-FCCB-3B2BFE3F2F79}"/>
                    </a:ext>
                  </a:extLst>
                </p14:cNvPr>
                <p14:cNvContentPartPr/>
                <p14:nvPr/>
              </p14:nvContentPartPr>
              <p14:xfrm>
                <a:off x="6351823" y="4274947"/>
                <a:ext cx="297000" cy="1126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30F0EAC-AA45-91AF-FCCB-3B2BFE3F2F7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45703" y="4268827"/>
                  <a:ext cx="309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7BB8A36-3A34-BF8E-3270-C0A57676A1A4}"/>
                    </a:ext>
                  </a:extLst>
                </p14:cNvPr>
                <p14:cNvContentPartPr/>
                <p14:nvPr/>
              </p14:nvContentPartPr>
              <p14:xfrm>
                <a:off x="6626503" y="4207627"/>
                <a:ext cx="250560" cy="1771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7BB8A36-3A34-BF8E-3270-C0A57676A1A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620383" y="4201507"/>
                  <a:ext cx="262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9AF387E-3AA7-7299-BF48-C77C823BF606}"/>
                    </a:ext>
                  </a:extLst>
                </p14:cNvPr>
                <p14:cNvContentPartPr/>
                <p14:nvPr/>
              </p14:nvContentPartPr>
              <p14:xfrm>
                <a:off x="6563863" y="4442707"/>
                <a:ext cx="79200" cy="1252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9AF387E-3AA7-7299-BF48-C77C823BF60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57743" y="4436587"/>
                  <a:ext cx="91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A6AA09B-E2AD-7475-94B0-0ADC24CCA976}"/>
                    </a:ext>
                  </a:extLst>
                </p14:cNvPr>
                <p14:cNvContentPartPr/>
                <p14:nvPr/>
              </p14:nvContentPartPr>
              <p14:xfrm>
                <a:off x="6691303" y="4386907"/>
                <a:ext cx="157680" cy="1972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A6AA09B-E2AD-7475-94B0-0ADC24CCA97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85183" y="4380787"/>
                  <a:ext cx="1699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id="{E65C1F74-A24D-E683-8138-AD04AF49E052}"/>
              </a:ext>
            </a:extLst>
          </p:cNvPr>
          <p:cNvGrpSpPr/>
          <p:nvPr/>
        </p:nvGrpSpPr>
        <p:grpSpPr>
          <a:xfrm>
            <a:off x="7137343" y="3490507"/>
            <a:ext cx="832320" cy="354600"/>
            <a:chOff x="7137343" y="3490507"/>
            <a:chExt cx="83232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DE80B33-A627-43B8-EB1D-47B764E70B53}"/>
                    </a:ext>
                  </a:extLst>
                </p14:cNvPr>
                <p14:cNvContentPartPr/>
                <p14:nvPr/>
              </p14:nvContentPartPr>
              <p14:xfrm>
                <a:off x="7137343" y="3738547"/>
                <a:ext cx="144000" cy="248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DE80B33-A627-43B8-EB1D-47B764E70B5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131223" y="3732427"/>
                  <a:ext cx="156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7428410-7A13-0534-9410-F7A551B72FD6}"/>
                    </a:ext>
                  </a:extLst>
                </p14:cNvPr>
                <p14:cNvContentPartPr/>
                <p14:nvPr/>
              </p14:nvContentPartPr>
              <p14:xfrm>
                <a:off x="7146343" y="3817747"/>
                <a:ext cx="138240" cy="273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7428410-7A13-0534-9410-F7A551B72FD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140223" y="3811627"/>
                  <a:ext cx="150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5EF0208-7D99-050E-3984-422988DF6E44}"/>
                    </a:ext>
                  </a:extLst>
                </p14:cNvPr>
                <p14:cNvContentPartPr/>
                <p14:nvPr/>
              </p14:nvContentPartPr>
              <p14:xfrm>
                <a:off x="7392943" y="3607147"/>
                <a:ext cx="102960" cy="2008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5EF0208-7D99-050E-3984-422988DF6E4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386823" y="3601027"/>
                  <a:ext cx="115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333AEC1-D0B8-C5B9-34C6-5735EF61D021}"/>
                    </a:ext>
                  </a:extLst>
                </p14:cNvPr>
                <p14:cNvContentPartPr/>
                <p14:nvPr/>
              </p14:nvContentPartPr>
              <p14:xfrm>
                <a:off x="7541983" y="3568627"/>
                <a:ext cx="120240" cy="1900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333AEC1-D0B8-C5B9-34C6-5735EF61D02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535863" y="3562507"/>
                  <a:ext cx="132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BB8C9A9-A222-80AC-D41D-EE676703D3AF}"/>
                    </a:ext>
                  </a:extLst>
                </p14:cNvPr>
                <p14:cNvContentPartPr/>
                <p14:nvPr/>
              </p14:nvContentPartPr>
              <p14:xfrm>
                <a:off x="7571143" y="3534427"/>
                <a:ext cx="207000" cy="1566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BB8C9A9-A222-80AC-D41D-EE676703D3A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565023" y="3528307"/>
                  <a:ext cx="219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87B536B-6608-3C9A-0077-CAB86FDC9CD9}"/>
                    </a:ext>
                  </a:extLst>
                </p14:cNvPr>
                <p14:cNvContentPartPr/>
                <p14:nvPr/>
              </p14:nvContentPartPr>
              <p14:xfrm>
                <a:off x="7819903" y="3490507"/>
                <a:ext cx="149760" cy="1731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87B536B-6608-3C9A-0077-CAB86FDC9CD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813783" y="3484387"/>
                  <a:ext cx="16200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F18E8CE9-1EFA-95C7-347E-71FF9F141A88}"/>
                  </a:ext>
                </a:extLst>
              </p14:cNvPr>
              <p14:cNvContentPartPr/>
              <p14:nvPr/>
            </p14:nvContentPartPr>
            <p14:xfrm>
              <a:off x="10734103" y="2756827"/>
              <a:ext cx="5400" cy="648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F18E8CE9-1EFA-95C7-347E-71FF9F141A88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727983" y="2750707"/>
                <a:ext cx="1764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0290EB77-E81C-B4AC-EDB3-AFC0E98D744B}"/>
              </a:ext>
            </a:extLst>
          </p:cNvPr>
          <p:cNvGrpSpPr/>
          <p:nvPr/>
        </p:nvGrpSpPr>
        <p:grpSpPr>
          <a:xfrm>
            <a:off x="7447303" y="30547"/>
            <a:ext cx="614160" cy="554400"/>
            <a:chOff x="7447303" y="30547"/>
            <a:chExt cx="614160" cy="55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0E0E7AD-1588-2F6A-0C30-A0CCE2D27797}"/>
                    </a:ext>
                  </a:extLst>
                </p14:cNvPr>
                <p14:cNvContentPartPr/>
                <p14:nvPr/>
              </p14:nvContentPartPr>
              <p14:xfrm>
                <a:off x="7775623" y="102187"/>
                <a:ext cx="156600" cy="1281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0E0E7AD-1588-2F6A-0C30-A0CCE2D2779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769503" y="96067"/>
                  <a:ext cx="168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3A58D8F-6343-BCB4-1BB0-0E0D97177701}"/>
                    </a:ext>
                  </a:extLst>
                </p14:cNvPr>
                <p14:cNvContentPartPr/>
                <p14:nvPr/>
              </p14:nvContentPartPr>
              <p14:xfrm>
                <a:off x="7778863" y="91387"/>
                <a:ext cx="137880" cy="1530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3A58D8F-6343-BCB4-1BB0-0E0D9717770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772743" y="85267"/>
                  <a:ext cx="150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EE1BEDC-FF4A-949F-FABD-FA6572BA5F4A}"/>
                    </a:ext>
                  </a:extLst>
                </p14:cNvPr>
                <p14:cNvContentPartPr/>
                <p14:nvPr/>
              </p14:nvContentPartPr>
              <p14:xfrm>
                <a:off x="7709023" y="30547"/>
                <a:ext cx="352440" cy="3232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EE1BEDC-FF4A-949F-FABD-FA6572BA5F4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702903" y="24427"/>
                  <a:ext cx="3646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ED3BE7B-AEF9-BB03-ED6E-0E98DA7E0757}"/>
                    </a:ext>
                  </a:extLst>
                </p14:cNvPr>
                <p14:cNvContentPartPr/>
                <p14:nvPr/>
              </p14:nvContentPartPr>
              <p14:xfrm>
                <a:off x="7447303" y="323587"/>
                <a:ext cx="109800" cy="1753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ED3BE7B-AEF9-BB03-ED6E-0E98DA7E075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441183" y="317467"/>
                  <a:ext cx="122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989B8A14-70E1-CDD5-CF28-69170BF71B5A}"/>
                    </a:ext>
                  </a:extLst>
                </p14:cNvPr>
                <p14:cNvContentPartPr/>
                <p14:nvPr/>
              </p14:nvContentPartPr>
              <p14:xfrm>
                <a:off x="7554583" y="220267"/>
                <a:ext cx="84240" cy="3646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989B8A14-70E1-CDD5-CF28-69170BF71B5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48463" y="214147"/>
                  <a:ext cx="9648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6EB3CE2C-5201-4C90-2A7D-12D1331DA3EC}"/>
              </a:ext>
            </a:extLst>
          </p:cNvPr>
          <p:cNvGrpSpPr/>
          <p:nvPr/>
        </p:nvGrpSpPr>
        <p:grpSpPr>
          <a:xfrm>
            <a:off x="217423" y="5061907"/>
            <a:ext cx="200520" cy="287280"/>
            <a:chOff x="217423" y="5061907"/>
            <a:chExt cx="20052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0189DC0E-C291-93C7-A231-D7A59DFA3006}"/>
                    </a:ext>
                  </a:extLst>
                </p14:cNvPr>
                <p14:cNvContentPartPr/>
                <p14:nvPr/>
              </p14:nvContentPartPr>
              <p14:xfrm>
                <a:off x="217423" y="5159827"/>
                <a:ext cx="85320" cy="1512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0189DC0E-C291-93C7-A231-D7A59DFA300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11303" y="5153707"/>
                  <a:ext cx="97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858F2121-898C-E34F-C8E4-A8EC45FA9761}"/>
                    </a:ext>
                  </a:extLst>
                </p14:cNvPr>
                <p14:cNvContentPartPr/>
                <p14:nvPr/>
              </p14:nvContentPartPr>
              <p14:xfrm>
                <a:off x="360343" y="5061907"/>
                <a:ext cx="57600" cy="2872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858F2121-898C-E34F-C8E4-A8EC45FA976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54223" y="5055787"/>
                  <a:ext cx="69840" cy="29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11F02476-5633-C9AB-4731-50C1B260F17D}"/>
                  </a:ext>
                </a:extLst>
              </p14:cNvPr>
              <p14:cNvContentPartPr/>
              <p14:nvPr/>
            </p14:nvContentPartPr>
            <p14:xfrm>
              <a:off x="2855503" y="3062827"/>
              <a:ext cx="2694600" cy="20772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11F02476-5633-C9AB-4731-50C1B260F17D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849383" y="3056707"/>
                <a:ext cx="27068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6AB7651F-FF7C-CE9C-7977-3AC6F1A42A30}"/>
                  </a:ext>
                </a:extLst>
              </p14:cNvPr>
              <p14:cNvContentPartPr/>
              <p14:nvPr/>
            </p14:nvContentPartPr>
            <p14:xfrm>
              <a:off x="7619743" y="1397827"/>
              <a:ext cx="23760" cy="468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6AB7651F-FF7C-CE9C-7977-3AC6F1A42A30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613623" y="1391707"/>
                <a:ext cx="360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C4C77605-69E2-2205-B631-98E5D9B3C180}"/>
                  </a:ext>
                </a:extLst>
              </p14:cNvPr>
              <p14:cNvContentPartPr/>
              <p14:nvPr/>
            </p14:nvContentPartPr>
            <p14:xfrm>
              <a:off x="8789383" y="1682587"/>
              <a:ext cx="37800" cy="6732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C4C77605-69E2-2205-B631-98E5D9B3C180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8783263" y="1676467"/>
                <a:ext cx="500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2A36E87-2CF6-EEBB-CDCF-C0E6E7249EDC}"/>
                  </a:ext>
                </a:extLst>
              </p14:cNvPr>
              <p14:cNvContentPartPr/>
              <p14:nvPr/>
            </p14:nvContentPartPr>
            <p14:xfrm>
              <a:off x="3895903" y="1089667"/>
              <a:ext cx="231480" cy="2772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2A36E87-2CF6-EEBB-CDCF-C0E6E7249EDC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3889783" y="1083547"/>
                <a:ext cx="24372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" name="Gruppieren 481">
            <a:extLst>
              <a:ext uri="{FF2B5EF4-FFF2-40B4-BE49-F238E27FC236}">
                <a16:creationId xmlns:a16="http://schemas.microsoft.com/office/drawing/2014/main" id="{20393ED5-6EBF-0C82-71B0-BD5433D3BB4F}"/>
              </a:ext>
            </a:extLst>
          </p:cNvPr>
          <p:cNvGrpSpPr/>
          <p:nvPr/>
        </p:nvGrpSpPr>
        <p:grpSpPr>
          <a:xfrm>
            <a:off x="8792623" y="21187"/>
            <a:ext cx="3535200" cy="1494000"/>
            <a:chOff x="8792623" y="21187"/>
            <a:chExt cx="3535200" cy="149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86C80049-7465-41A4-A442-2CD229EDE21F}"/>
                    </a:ext>
                  </a:extLst>
                </p14:cNvPr>
                <p14:cNvContentPartPr/>
                <p14:nvPr/>
              </p14:nvContentPartPr>
              <p14:xfrm>
                <a:off x="8792623" y="286867"/>
                <a:ext cx="2517480" cy="12283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86C80049-7465-41A4-A442-2CD229EDE21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786503" y="280747"/>
                  <a:ext cx="2529720" cy="12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3246E94-C201-DEFC-6008-56AD88D4363A}"/>
                    </a:ext>
                  </a:extLst>
                </p14:cNvPr>
                <p14:cNvContentPartPr/>
                <p14:nvPr/>
              </p14:nvContentPartPr>
              <p14:xfrm>
                <a:off x="11368783" y="154747"/>
                <a:ext cx="86760" cy="1267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3246E94-C201-DEFC-6008-56AD88D4363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362663" y="148627"/>
                  <a:ext cx="99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1C41C011-A473-4581-6CAA-F36A049C48E2}"/>
                    </a:ext>
                  </a:extLst>
                </p14:cNvPr>
                <p14:cNvContentPartPr/>
                <p14:nvPr/>
              </p14:nvContentPartPr>
              <p14:xfrm>
                <a:off x="11498023" y="114067"/>
                <a:ext cx="10080" cy="730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1C41C011-A473-4581-6CAA-F36A049C48E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491903" y="107947"/>
                  <a:ext cx="22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D4E494C-4267-AE3E-2CCE-03480A1B2440}"/>
                    </a:ext>
                  </a:extLst>
                </p14:cNvPr>
                <p14:cNvContentPartPr/>
                <p14:nvPr/>
              </p14:nvContentPartPr>
              <p14:xfrm>
                <a:off x="11446903" y="96067"/>
                <a:ext cx="105480" cy="1188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D4E494C-4267-AE3E-2CCE-03480A1B244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440783" y="89947"/>
                  <a:ext cx="117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841FC7B-04C6-2AB5-5323-C1D33DB03D94}"/>
                    </a:ext>
                  </a:extLst>
                </p14:cNvPr>
                <p14:cNvContentPartPr/>
                <p14:nvPr/>
              </p14:nvContentPartPr>
              <p14:xfrm>
                <a:off x="11303983" y="43507"/>
                <a:ext cx="134280" cy="1306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841FC7B-04C6-2AB5-5323-C1D33DB03D9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297863" y="37387"/>
                  <a:ext cx="146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7BD1F4A7-64F1-5121-FB50-E566FB433718}"/>
                    </a:ext>
                  </a:extLst>
                </p14:cNvPr>
                <p14:cNvContentPartPr/>
                <p14:nvPr/>
              </p14:nvContentPartPr>
              <p14:xfrm>
                <a:off x="11542663" y="205507"/>
                <a:ext cx="78840" cy="468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7BD1F4A7-64F1-5121-FB50-E566FB43371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536543" y="199387"/>
                  <a:ext cx="91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F1A1C56E-558D-5B66-4C98-C0EF33FC98B3}"/>
                    </a:ext>
                  </a:extLst>
                </p14:cNvPr>
                <p14:cNvContentPartPr/>
                <p14:nvPr/>
              </p14:nvContentPartPr>
              <p14:xfrm>
                <a:off x="11538343" y="254107"/>
                <a:ext cx="82080" cy="212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F1A1C56E-558D-5B66-4C98-C0EF33FC98B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532223" y="247987"/>
                  <a:ext cx="94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57DC1AF7-F346-9A23-4B46-9CB32B87239F}"/>
                    </a:ext>
                  </a:extLst>
                </p14:cNvPr>
                <p14:cNvContentPartPr/>
                <p14:nvPr/>
              </p14:nvContentPartPr>
              <p14:xfrm>
                <a:off x="11632663" y="149347"/>
                <a:ext cx="142560" cy="1044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57DC1AF7-F346-9A23-4B46-9CB32B87239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626543" y="143227"/>
                  <a:ext cx="154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5ACB7EF-6FD2-BDC0-3EB1-C9C01CAE1CF9}"/>
                    </a:ext>
                  </a:extLst>
                </p14:cNvPr>
                <p14:cNvContentPartPr/>
                <p14:nvPr/>
              </p14:nvContentPartPr>
              <p14:xfrm>
                <a:off x="11705023" y="75547"/>
                <a:ext cx="144720" cy="1368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5ACB7EF-6FD2-BDC0-3EB1-C9C01CAE1CF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698903" y="69427"/>
                  <a:ext cx="156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07106E0-8C6D-C64D-B2A7-EB7A0CD82A6A}"/>
                    </a:ext>
                  </a:extLst>
                </p14:cNvPr>
                <p14:cNvContentPartPr/>
                <p14:nvPr/>
              </p14:nvContentPartPr>
              <p14:xfrm>
                <a:off x="11800783" y="75907"/>
                <a:ext cx="118080" cy="1605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07106E0-8C6D-C64D-B2A7-EB7A0CD82A6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794663" y="69787"/>
                  <a:ext cx="130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0B7C778E-BBC3-B13D-8645-8C0BA677CF65}"/>
                    </a:ext>
                  </a:extLst>
                </p14:cNvPr>
                <p14:cNvContentPartPr/>
                <p14:nvPr/>
              </p14:nvContentPartPr>
              <p14:xfrm>
                <a:off x="11886463" y="123427"/>
                <a:ext cx="63000" cy="291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0B7C778E-BBC3-B13D-8645-8C0BA677CF6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880343" y="117307"/>
                  <a:ext cx="75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01373516-C60F-527E-F8B5-66619CD9477D}"/>
                    </a:ext>
                  </a:extLst>
                </p14:cNvPr>
                <p14:cNvContentPartPr/>
                <p14:nvPr/>
              </p14:nvContentPartPr>
              <p14:xfrm>
                <a:off x="11948743" y="46387"/>
                <a:ext cx="179640" cy="17064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01373516-C60F-527E-F8B5-66619CD9477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942623" y="40267"/>
                  <a:ext cx="191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6A112AFD-68CD-548E-8BE2-0B1119F7FC87}"/>
                    </a:ext>
                  </a:extLst>
                </p14:cNvPr>
                <p14:cNvContentPartPr/>
                <p14:nvPr/>
              </p14:nvContentPartPr>
              <p14:xfrm>
                <a:off x="12146383" y="28747"/>
                <a:ext cx="56520" cy="1353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6A112AFD-68CD-548E-8BE2-0B1119F7FC8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2140263" y="22627"/>
                  <a:ext cx="68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B5F44C9-FBCE-4F8A-520C-69146493BEB9}"/>
                    </a:ext>
                  </a:extLst>
                </p14:cNvPr>
                <p14:cNvContentPartPr/>
                <p14:nvPr/>
              </p14:nvContentPartPr>
              <p14:xfrm>
                <a:off x="12146023" y="22267"/>
                <a:ext cx="127440" cy="1684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B5F44C9-FBCE-4F8A-520C-69146493BEB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2139903" y="16147"/>
                  <a:ext cx="139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5B2010C9-DB75-E820-1D7F-2385581E9FD4}"/>
                    </a:ext>
                  </a:extLst>
                </p14:cNvPr>
                <p14:cNvContentPartPr/>
                <p14:nvPr/>
              </p14:nvContentPartPr>
              <p14:xfrm>
                <a:off x="12237103" y="21187"/>
                <a:ext cx="90720" cy="1558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5B2010C9-DB75-E820-1D7F-2385581E9FD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2230983" y="15067"/>
                  <a:ext cx="10296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0" name="Gruppieren 539">
            <a:extLst>
              <a:ext uri="{FF2B5EF4-FFF2-40B4-BE49-F238E27FC236}">
                <a16:creationId xmlns:a16="http://schemas.microsoft.com/office/drawing/2014/main" id="{89B2E1D3-4195-2776-6089-8A6B9BF49F72}"/>
              </a:ext>
            </a:extLst>
          </p:cNvPr>
          <p:cNvGrpSpPr/>
          <p:nvPr/>
        </p:nvGrpSpPr>
        <p:grpSpPr>
          <a:xfrm>
            <a:off x="8263783" y="1527787"/>
            <a:ext cx="465840" cy="269640"/>
            <a:chOff x="8263783" y="1527787"/>
            <a:chExt cx="46584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8B70539D-62AE-65AF-FBF6-346EFB35587B}"/>
                    </a:ext>
                  </a:extLst>
                </p14:cNvPr>
                <p14:cNvContentPartPr/>
                <p14:nvPr/>
              </p14:nvContentPartPr>
              <p14:xfrm>
                <a:off x="8649343" y="1527787"/>
                <a:ext cx="80280" cy="1972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8B70539D-62AE-65AF-FBF6-346EFB35587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643223" y="1521667"/>
                  <a:ext cx="92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00337C18-983C-E22D-8B1B-A4F124CC647C}"/>
                    </a:ext>
                  </a:extLst>
                </p14:cNvPr>
                <p14:cNvContentPartPr/>
                <p14:nvPr/>
              </p14:nvContentPartPr>
              <p14:xfrm>
                <a:off x="8275303" y="1648747"/>
                <a:ext cx="58320" cy="1278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00337C18-983C-E22D-8B1B-A4F124CC647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269183" y="1642627"/>
                  <a:ext cx="70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B95840A8-59DC-626E-44C4-A8A339791194}"/>
                    </a:ext>
                  </a:extLst>
                </p14:cNvPr>
                <p14:cNvContentPartPr/>
                <p14:nvPr/>
              </p14:nvContentPartPr>
              <p14:xfrm>
                <a:off x="8263783" y="1642627"/>
                <a:ext cx="135360" cy="1382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B95840A8-59DC-626E-44C4-A8A33979119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257663" y="1636507"/>
                  <a:ext cx="147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45A35712-AA83-47BE-1DE0-5194C26080B3}"/>
                    </a:ext>
                  </a:extLst>
                </p14:cNvPr>
                <p14:cNvContentPartPr/>
                <p14:nvPr/>
              </p14:nvContentPartPr>
              <p14:xfrm>
                <a:off x="8415343" y="1620667"/>
                <a:ext cx="170280" cy="17676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45A35712-AA83-47BE-1DE0-5194C26080B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409223" y="1614547"/>
                  <a:ext cx="1825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3" name="Gruppieren 612">
            <a:extLst>
              <a:ext uri="{FF2B5EF4-FFF2-40B4-BE49-F238E27FC236}">
                <a16:creationId xmlns:a16="http://schemas.microsoft.com/office/drawing/2014/main" id="{C08DF524-AA1C-CF13-874D-1F28D81E55F1}"/>
              </a:ext>
            </a:extLst>
          </p:cNvPr>
          <p:cNvGrpSpPr/>
          <p:nvPr/>
        </p:nvGrpSpPr>
        <p:grpSpPr>
          <a:xfrm>
            <a:off x="5001463" y="2539387"/>
            <a:ext cx="572760" cy="281520"/>
            <a:chOff x="5001463" y="2539387"/>
            <a:chExt cx="57276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31C10E43-0530-E86C-6E1C-7DF0A709A50E}"/>
                    </a:ext>
                  </a:extLst>
                </p14:cNvPr>
                <p14:cNvContentPartPr/>
                <p14:nvPr/>
              </p14:nvContentPartPr>
              <p14:xfrm>
                <a:off x="5060863" y="2641627"/>
                <a:ext cx="120240" cy="1234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31C10E43-0530-E86C-6E1C-7DF0A709A50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054743" y="2635507"/>
                  <a:ext cx="132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29A82A35-F602-EC10-83B5-EC7B5A94DCA6}"/>
                    </a:ext>
                  </a:extLst>
                </p14:cNvPr>
                <p14:cNvContentPartPr/>
                <p14:nvPr/>
              </p14:nvContentPartPr>
              <p14:xfrm>
                <a:off x="5231503" y="2621107"/>
                <a:ext cx="69840" cy="14004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29A82A35-F602-EC10-83B5-EC7B5A94DCA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225383" y="2614987"/>
                  <a:ext cx="82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12A55ECD-4B8A-344A-DD0C-FAF0EEA32D0A}"/>
                    </a:ext>
                  </a:extLst>
                </p14:cNvPr>
                <p14:cNvContentPartPr/>
                <p14:nvPr/>
              </p14:nvContentPartPr>
              <p14:xfrm>
                <a:off x="5371543" y="2585107"/>
                <a:ext cx="84960" cy="1450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12A55ECD-4B8A-344A-DD0C-FAF0EEA32D0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365423" y="2578987"/>
                  <a:ext cx="97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00D5D093-F31C-B29C-71CD-BFC84B1B9301}"/>
                    </a:ext>
                  </a:extLst>
                </p14:cNvPr>
                <p14:cNvContentPartPr/>
                <p14:nvPr/>
              </p14:nvContentPartPr>
              <p14:xfrm>
                <a:off x="5001463" y="2584027"/>
                <a:ext cx="70560" cy="23688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00D5D093-F31C-B29C-71CD-BFC84B1B930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995343" y="2577907"/>
                  <a:ext cx="82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7DA00499-0942-7ACD-83D8-F6EE342B069F}"/>
                    </a:ext>
                  </a:extLst>
                </p14:cNvPr>
                <p14:cNvContentPartPr/>
                <p14:nvPr/>
              </p14:nvContentPartPr>
              <p14:xfrm>
                <a:off x="5494663" y="2539387"/>
                <a:ext cx="79560" cy="23940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7DA00499-0942-7ACD-83D8-F6EE342B069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488543" y="2533267"/>
                  <a:ext cx="9180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2" name="Gruppieren 691">
            <a:extLst>
              <a:ext uri="{FF2B5EF4-FFF2-40B4-BE49-F238E27FC236}">
                <a16:creationId xmlns:a16="http://schemas.microsoft.com/office/drawing/2014/main" id="{CEA06F79-3BD8-B601-FA92-190D41CB96CE}"/>
              </a:ext>
            </a:extLst>
          </p:cNvPr>
          <p:cNvGrpSpPr/>
          <p:nvPr/>
        </p:nvGrpSpPr>
        <p:grpSpPr>
          <a:xfrm>
            <a:off x="3993823" y="3450547"/>
            <a:ext cx="823680" cy="268200"/>
            <a:chOff x="3993823" y="3450547"/>
            <a:chExt cx="823680" cy="26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9774A758-F0EC-C014-D7F6-8C0BC937EDF3}"/>
                    </a:ext>
                  </a:extLst>
                </p14:cNvPr>
                <p14:cNvContentPartPr/>
                <p14:nvPr/>
              </p14:nvContentPartPr>
              <p14:xfrm>
                <a:off x="3993823" y="3567907"/>
                <a:ext cx="82800" cy="14400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9774A758-F0EC-C014-D7F6-8C0BC937EDF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987703" y="3561787"/>
                  <a:ext cx="95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3D6D2946-06A1-D092-B439-067E1859651F}"/>
                    </a:ext>
                  </a:extLst>
                </p14:cNvPr>
                <p14:cNvContentPartPr/>
                <p14:nvPr/>
              </p14:nvContentPartPr>
              <p14:xfrm>
                <a:off x="4125583" y="3555307"/>
                <a:ext cx="80640" cy="11088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3D6D2946-06A1-D092-B439-067E1859651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119463" y="3549187"/>
                  <a:ext cx="92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241F3DF8-DD34-703A-B145-C25453047592}"/>
                    </a:ext>
                  </a:extLst>
                </p14:cNvPr>
                <p14:cNvContentPartPr/>
                <p14:nvPr/>
              </p14:nvContentPartPr>
              <p14:xfrm>
                <a:off x="4247263" y="3522547"/>
                <a:ext cx="60840" cy="9612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241F3DF8-DD34-703A-B145-C2545304759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241143" y="3516427"/>
                  <a:ext cx="73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5BCCE95B-DA98-5822-C3E4-9376AB6B5A22}"/>
                    </a:ext>
                  </a:extLst>
                </p14:cNvPr>
                <p14:cNvContentPartPr/>
                <p14:nvPr/>
              </p14:nvContentPartPr>
              <p14:xfrm>
                <a:off x="4386943" y="3501667"/>
                <a:ext cx="90000" cy="8280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5BCCE95B-DA98-5822-C3E4-9376AB6B5A2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380823" y="3495547"/>
                  <a:ext cx="102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AE7C6CEE-47CA-D43C-C50E-BEE9E366BC99}"/>
                    </a:ext>
                  </a:extLst>
                </p14:cNvPr>
                <p14:cNvContentPartPr/>
                <p14:nvPr/>
              </p14:nvContentPartPr>
              <p14:xfrm>
                <a:off x="4496383" y="3592747"/>
                <a:ext cx="74880" cy="12600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AE7C6CEE-47CA-D43C-C50E-BEE9E366BC9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90263" y="3586627"/>
                  <a:ext cx="87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27D0B690-1535-4A09-5045-F06E60B83B93}"/>
                    </a:ext>
                  </a:extLst>
                </p14:cNvPr>
                <p14:cNvContentPartPr/>
                <p14:nvPr/>
              </p14:nvContentPartPr>
              <p14:xfrm>
                <a:off x="4588183" y="3595267"/>
                <a:ext cx="56520" cy="6624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27D0B690-1535-4A09-5045-F06E60B83B9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582063" y="3589147"/>
                  <a:ext cx="68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0379A256-6156-FE09-51C5-7A346CEC44FB}"/>
                    </a:ext>
                  </a:extLst>
                </p14:cNvPr>
                <p14:cNvContentPartPr/>
                <p14:nvPr/>
              </p14:nvContentPartPr>
              <p14:xfrm>
                <a:off x="4729303" y="3567187"/>
                <a:ext cx="42840" cy="7308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0379A256-6156-FE09-51C5-7A346CEC44F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723183" y="3561067"/>
                  <a:ext cx="55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A0FA7FFC-B2D1-1D8B-55C2-7E30DE56BF51}"/>
                    </a:ext>
                  </a:extLst>
                </p14:cNvPr>
                <p14:cNvContentPartPr/>
                <p14:nvPr/>
              </p14:nvContentPartPr>
              <p14:xfrm>
                <a:off x="4769263" y="3521107"/>
                <a:ext cx="48240" cy="15084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A0FA7FFC-B2D1-1D8B-55C2-7E30DE56BF5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763143" y="3514987"/>
                  <a:ext cx="60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F7A78EC6-4C08-108C-220A-402E001C0584}"/>
                    </a:ext>
                  </a:extLst>
                </p14:cNvPr>
                <p14:cNvContentPartPr/>
                <p14:nvPr/>
              </p14:nvContentPartPr>
              <p14:xfrm>
                <a:off x="4454623" y="3450547"/>
                <a:ext cx="83160" cy="18576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F7A78EC6-4C08-108C-220A-402E001C058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448503" y="3444427"/>
                  <a:ext cx="954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3" name="Gruppieren 712">
            <a:extLst>
              <a:ext uri="{FF2B5EF4-FFF2-40B4-BE49-F238E27FC236}">
                <a16:creationId xmlns:a16="http://schemas.microsoft.com/office/drawing/2014/main" id="{E971CFE0-BF3D-4975-2EB3-80B9E9480D38}"/>
              </a:ext>
            </a:extLst>
          </p:cNvPr>
          <p:cNvGrpSpPr/>
          <p:nvPr/>
        </p:nvGrpSpPr>
        <p:grpSpPr>
          <a:xfrm>
            <a:off x="4449943" y="3837907"/>
            <a:ext cx="486000" cy="262080"/>
            <a:chOff x="4449943" y="3837907"/>
            <a:chExt cx="48600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3C02E20D-28A7-5F31-244D-06A7713E9061}"/>
                    </a:ext>
                  </a:extLst>
                </p14:cNvPr>
                <p14:cNvContentPartPr/>
                <p14:nvPr/>
              </p14:nvContentPartPr>
              <p14:xfrm>
                <a:off x="4507543" y="3941227"/>
                <a:ext cx="83880" cy="10440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3C02E20D-28A7-5F31-244D-06A7713E906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501423" y="3935107"/>
                  <a:ext cx="96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13C5D77F-305E-A4C6-F945-81F640B6506A}"/>
                    </a:ext>
                  </a:extLst>
                </p14:cNvPr>
                <p14:cNvContentPartPr/>
                <p14:nvPr/>
              </p14:nvContentPartPr>
              <p14:xfrm>
                <a:off x="4669903" y="3919267"/>
                <a:ext cx="66960" cy="8892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13C5D77F-305E-A4C6-F945-81F640B6506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663783" y="3913147"/>
                  <a:ext cx="79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753CDD32-1B5D-229A-497F-4A6DBE3E447B}"/>
                    </a:ext>
                  </a:extLst>
                </p14:cNvPr>
                <p14:cNvContentPartPr/>
                <p14:nvPr/>
              </p14:nvContentPartPr>
              <p14:xfrm>
                <a:off x="4786903" y="3882907"/>
                <a:ext cx="72000" cy="10584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753CDD32-1B5D-229A-497F-4A6DBE3E447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780783" y="3876787"/>
                  <a:ext cx="84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97DF32E9-7AF5-2057-1B5E-751B3F670F91}"/>
                    </a:ext>
                  </a:extLst>
                </p14:cNvPr>
                <p14:cNvContentPartPr/>
                <p14:nvPr/>
              </p14:nvContentPartPr>
              <p14:xfrm>
                <a:off x="4449943" y="3837907"/>
                <a:ext cx="486000" cy="26208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97DF32E9-7AF5-2057-1B5E-751B3F670F9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443823" y="3831787"/>
                  <a:ext cx="49824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879" name="Freihand 878">
                <a:extLst>
                  <a:ext uri="{FF2B5EF4-FFF2-40B4-BE49-F238E27FC236}">
                    <a16:creationId xmlns:a16="http://schemas.microsoft.com/office/drawing/2014/main" id="{66733E5D-6C85-B306-5F9E-80320F883143}"/>
                  </a:ext>
                </a:extLst>
              </p14:cNvPr>
              <p14:cNvContentPartPr/>
              <p14:nvPr/>
            </p14:nvContentPartPr>
            <p14:xfrm>
              <a:off x="10344943" y="732547"/>
              <a:ext cx="9360" cy="161280"/>
            </p14:xfrm>
          </p:contentPart>
        </mc:Choice>
        <mc:Fallback>
          <p:pic>
            <p:nvPicPr>
              <p:cNvPr id="879" name="Freihand 878">
                <a:extLst>
                  <a:ext uri="{FF2B5EF4-FFF2-40B4-BE49-F238E27FC236}">
                    <a16:creationId xmlns:a16="http://schemas.microsoft.com/office/drawing/2014/main" id="{66733E5D-6C85-B306-5F9E-80320F883143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0338823" y="726427"/>
                <a:ext cx="216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880" name="Freihand 879">
                <a:extLst>
                  <a:ext uri="{FF2B5EF4-FFF2-40B4-BE49-F238E27FC236}">
                    <a16:creationId xmlns:a16="http://schemas.microsoft.com/office/drawing/2014/main" id="{F82F342C-FF6A-23CF-DCA8-EF887063603F}"/>
                  </a:ext>
                </a:extLst>
              </p14:cNvPr>
              <p14:cNvContentPartPr/>
              <p14:nvPr/>
            </p14:nvContentPartPr>
            <p14:xfrm>
              <a:off x="10340983" y="1057267"/>
              <a:ext cx="51480" cy="898920"/>
            </p14:xfrm>
          </p:contentPart>
        </mc:Choice>
        <mc:Fallback>
          <p:pic>
            <p:nvPicPr>
              <p:cNvPr id="880" name="Freihand 879">
                <a:extLst>
                  <a:ext uri="{FF2B5EF4-FFF2-40B4-BE49-F238E27FC236}">
                    <a16:creationId xmlns:a16="http://schemas.microsoft.com/office/drawing/2014/main" id="{F82F342C-FF6A-23CF-DCA8-EF887063603F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0334863" y="1051147"/>
                <a:ext cx="63720" cy="91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5" name="Gruppieren 884">
            <a:extLst>
              <a:ext uri="{FF2B5EF4-FFF2-40B4-BE49-F238E27FC236}">
                <a16:creationId xmlns:a16="http://schemas.microsoft.com/office/drawing/2014/main" id="{3E5E42AD-D119-C151-5DF6-825E98143AEB}"/>
              </a:ext>
            </a:extLst>
          </p:cNvPr>
          <p:cNvGrpSpPr/>
          <p:nvPr/>
        </p:nvGrpSpPr>
        <p:grpSpPr>
          <a:xfrm>
            <a:off x="10263583" y="2061307"/>
            <a:ext cx="335160" cy="635400"/>
            <a:chOff x="10263583" y="2061307"/>
            <a:chExt cx="335160" cy="63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B5C30716-3874-ACA6-DAE6-E4EAE135FAD2}"/>
                    </a:ext>
                  </a:extLst>
                </p14:cNvPr>
                <p14:cNvContentPartPr/>
                <p14:nvPr/>
              </p14:nvContentPartPr>
              <p14:xfrm>
                <a:off x="10326943" y="2061307"/>
                <a:ext cx="27000" cy="29340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B5C30716-3874-ACA6-DAE6-E4EAE135FAD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320823" y="2055187"/>
                  <a:ext cx="392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1E37AA36-4F15-5599-2C70-A35CA35E90AA}"/>
                    </a:ext>
                  </a:extLst>
                </p14:cNvPr>
                <p14:cNvContentPartPr/>
                <p14:nvPr/>
              </p14:nvContentPartPr>
              <p14:xfrm>
                <a:off x="10293463" y="2487907"/>
                <a:ext cx="150120" cy="20880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1E37AA36-4F15-5599-2C70-A35CA35E90A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287343" y="2481787"/>
                  <a:ext cx="162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7E96E8B4-39E0-97DE-E732-E98D36F89C65}"/>
                    </a:ext>
                  </a:extLst>
                </p14:cNvPr>
                <p14:cNvContentPartPr/>
                <p14:nvPr/>
              </p14:nvContentPartPr>
              <p14:xfrm>
                <a:off x="10465903" y="2391787"/>
                <a:ext cx="132840" cy="15768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7E96E8B4-39E0-97DE-E732-E98D36F89C6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459783" y="2385667"/>
                  <a:ext cx="145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F8231B4C-5B14-04B9-2376-3C8FF24C47BF}"/>
                    </a:ext>
                  </a:extLst>
                </p14:cNvPr>
                <p14:cNvContentPartPr/>
                <p14:nvPr/>
              </p14:nvContentPartPr>
              <p14:xfrm>
                <a:off x="10263583" y="2365867"/>
                <a:ext cx="175680" cy="11340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F8231B4C-5B14-04B9-2376-3C8FF24C47B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257463" y="2359747"/>
                  <a:ext cx="1879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9" name="Gruppieren 888">
            <a:extLst>
              <a:ext uri="{FF2B5EF4-FFF2-40B4-BE49-F238E27FC236}">
                <a16:creationId xmlns:a16="http://schemas.microsoft.com/office/drawing/2014/main" id="{09B2B4D3-ED90-4B0E-B8C4-C6D758688A4D}"/>
              </a:ext>
            </a:extLst>
          </p:cNvPr>
          <p:cNvGrpSpPr/>
          <p:nvPr/>
        </p:nvGrpSpPr>
        <p:grpSpPr>
          <a:xfrm>
            <a:off x="9491383" y="740467"/>
            <a:ext cx="819360" cy="80640"/>
            <a:chOff x="9491383" y="740467"/>
            <a:chExt cx="819360" cy="8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007CB787-8068-917E-3D78-40F55E6E15CB}"/>
                    </a:ext>
                  </a:extLst>
                </p14:cNvPr>
                <p14:cNvContentPartPr/>
                <p14:nvPr/>
              </p14:nvContentPartPr>
              <p14:xfrm>
                <a:off x="10261783" y="740467"/>
                <a:ext cx="48960" cy="3096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007CB787-8068-917E-3D78-40F55E6E15C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255663" y="734347"/>
                  <a:ext cx="61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E85BD9BD-A132-4491-6A31-9E09AE619A0E}"/>
                    </a:ext>
                  </a:extLst>
                </p14:cNvPr>
                <p14:cNvContentPartPr/>
                <p14:nvPr/>
              </p14:nvContentPartPr>
              <p14:xfrm>
                <a:off x="9491383" y="750547"/>
                <a:ext cx="667800" cy="7056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E85BD9BD-A132-4491-6A31-9E09AE619A0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485263" y="744427"/>
                  <a:ext cx="68004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888" name="Freihand 887">
                <a:extLst>
                  <a:ext uri="{FF2B5EF4-FFF2-40B4-BE49-F238E27FC236}">
                    <a16:creationId xmlns:a16="http://schemas.microsoft.com/office/drawing/2014/main" id="{70C3F4D8-E171-AE66-2E78-70FA8AD20769}"/>
                  </a:ext>
                </a:extLst>
              </p14:cNvPr>
              <p14:cNvContentPartPr/>
              <p14:nvPr/>
            </p14:nvContentPartPr>
            <p14:xfrm>
              <a:off x="8763103" y="779707"/>
              <a:ext cx="302400" cy="45360"/>
            </p14:xfrm>
          </p:contentPart>
        </mc:Choice>
        <mc:Fallback>
          <p:pic>
            <p:nvPicPr>
              <p:cNvPr id="888" name="Freihand 887">
                <a:extLst>
                  <a:ext uri="{FF2B5EF4-FFF2-40B4-BE49-F238E27FC236}">
                    <a16:creationId xmlns:a16="http://schemas.microsoft.com/office/drawing/2014/main" id="{70C3F4D8-E171-AE66-2E78-70FA8AD20769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8756983" y="773587"/>
                <a:ext cx="31464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94" name="Gruppieren 893">
            <a:extLst>
              <a:ext uri="{FF2B5EF4-FFF2-40B4-BE49-F238E27FC236}">
                <a16:creationId xmlns:a16="http://schemas.microsoft.com/office/drawing/2014/main" id="{B32E5C48-44D9-E13C-7CB3-943FCFC7A607}"/>
              </a:ext>
            </a:extLst>
          </p:cNvPr>
          <p:cNvGrpSpPr/>
          <p:nvPr/>
        </p:nvGrpSpPr>
        <p:grpSpPr>
          <a:xfrm>
            <a:off x="8218423" y="598627"/>
            <a:ext cx="325800" cy="354600"/>
            <a:chOff x="8218423" y="598627"/>
            <a:chExt cx="32580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D4857C93-A5AF-0DD1-0F0D-DD84939E01E8}"/>
                    </a:ext>
                  </a:extLst>
                </p14:cNvPr>
                <p14:cNvContentPartPr/>
                <p14:nvPr/>
              </p14:nvContentPartPr>
              <p14:xfrm>
                <a:off x="8272423" y="802747"/>
                <a:ext cx="133560" cy="2988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D4857C93-A5AF-0DD1-0F0D-DD84939E01E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266303" y="796627"/>
                  <a:ext cx="145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54385B30-7E45-6DEF-6A6A-BDB7F79C02D0}"/>
                    </a:ext>
                  </a:extLst>
                </p14:cNvPr>
                <p14:cNvContentPartPr/>
                <p14:nvPr/>
              </p14:nvContentPartPr>
              <p14:xfrm>
                <a:off x="8357383" y="772147"/>
                <a:ext cx="49680" cy="18108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54385B30-7E45-6DEF-6A6A-BDB7F79C02D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351263" y="766027"/>
                  <a:ext cx="61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E72EA91F-CC55-A5B9-C006-CB6B3EE160B4}"/>
                    </a:ext>
                  </a:extLst>
                </p14:cNvPr>
                <p14:cNvContentPartPr/>
                <p14:nvPr/>
              </p14:nvContentPartPr>
              <p14:xfrm>
                <a:off x="8430103" y="651187"/>
                <a:ext cx="114120" cy="16416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E72EA91F-CC55-A5B9-C006-CB6B3EE160B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423983" y="645067"/>
                  <a:ext cx="126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F6EA3A84-863B-6623-9983-B1E79AB6C4F5}"/>
                    </a:ext>
                  </a:extLst>
                </p14:cNvPr>
                <p14:cNvContentPartPr/>
                <p14:nvPr/>
              </p14:nvContentPartPr>
              <p14:xfrm>
                <a:off x="8218423" y="598627"/>
                <a:ext cx="204840" cy="15444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F6EA3A84-863B-6623-9983-B1E79AB6C4F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212303" y="592507"/>
                  <a:ext cx="21708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907" name="Freihand 906">
                <a:extLst>
                  <a:ext uri="{FF2B5EF4-FFF2-40B4-BE49-F238E27FC236}">
                    <a16:creationId xmlns:a16="http://schemas.microsoft.com/office/drawing/2014/main" id="{2D3A8704-11A5-7F60-438D-223F7BC38850}"/>
                  </a:ext>
                </a:extLst>
              </p14:cNvPr>
              <p14:cNvContentPartPr/>
              <p14:nvPr/>
            </p14:nvContentPartPr>
            <p14:xfrm>
              <a:off x="7673383" y="2319394"/>
              <a:ext cx="10800" cy="5040"/>
            </p14:xfrm>
          </p:contentPart>
        </mc:Choice>
        <mc:Fallback>
          <p:pic>
            <p:nvPicPr>
              <p:cNvPr id="907" name="Freihand 906">
                <a:extLst>
                  <a:ext uri="{FF2B5EF4-FFF2-40B4-BE49-F238E27FC236}">
                    <a16:creationId xmlns:a16="http://schemas.microsoft.com/office/drawing/2014/main" id="{2D3A8704-11A5-7F60-438D-223F7BC38850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7667263" y="2313274"/>
                <a:ext cx="230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908" name="Freihand 907">
                <a:extLst>
                  <a:ext uri="{FF2B5EF4-FFF2-40B4-BE49-F238E27FC236}">
                    <a16:creationId xmlns:a16="http://schemas.microsoft.com/office/drawing/2014/main" id="{668D4CEE-D664-7766-CA79-0652773769F4}"/>
                  </a:ext>
                </a:extLst>
              </p14:cNvPr>
              <p14:cNvContentPartPr/>
              <p14:nvPr/>
            </p14:nvContentPartPr>
            <p14:xfrm>
              <a:off x="7786063" y="5478787"/>
              <a:ext cx="1800" cy="7560"/>
            </p14:xfrm>
          </p:contentPart>
        </mc:Choice>
        <mc:Fallback>
          <p:pic>
            <p:nvPicPr>
              <p:cNvPr id="908" name="Freihand 907">
                <a:extLst>
                  <a:ext uri="{FF2B5EF4-FFF2-40B4-BE49-F238E27FC236}">
                    <a16:creationId xmlns:a16="http://schemas.microsoft.com/office/drawing/2014/main" id="{668D4CEE-D664-7766-CA79-0652773769F4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7779943" y="5472667"/>
                <a:ext cx="1404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909" name="Freihand 908">
                <a:extLst>
                  <a:ext uri="{FF2B5EF4-FFF2-40B4-BE49-F238E27FC236}">
                    <a16:creationId xmlns:a16="http://schemas.microsoft.com/office/drawing/2014/main" id="{7C6CF2F4-7C35-31EA-160E-614D923CEF2C}"/>
                  </a:ext>
                </a:extLst>
              </p14:cNvPr>
              <p14:cNvContentPartPr/>
              <p14:nvPr/>
            </p14:nvContentPartPr>
            <p14:xfrm>
              <a:off x="8675983" y="3697867"/>
              <a:ext cx="11880" cy="13320"/>
            </p14:xfrm>
          </p:contentPart>
        </mc:Choice>
        <mc:Fallback>
          <p:pic>
            <p:nvPicPr>
              <p:cNvPr id="909" name="Freihand 908">
                <a:extLst>
                  <a:ext uri="{FF2B5EF4-FFF2-40B4-BE49-F238E27FC236}">
                    <a16:creationId xmlns:a16="http://schemas.microsoft.com/office/drawing/2014/main" id="{7C6CF2F4-7C35-31EA-160E-614D923CEF2C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8669863" y="3691747"/>
                <a:ext cx="241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910" name="Freihand 909">
                <a:extLst>
                  <a:ext uri="{FF2B5EF4-FFF2-40B4-BE49-F238E27FC236}">
                    <a16:creationId xmlns:a16="http://schemas.microsoft.com/office/drawing/2014/main" id="{E62B5C81-9579-06A0-3BA8-B6E9AF6C5BE9}"/>
                  </a:ext>
                </a:extLst>
              </p14:cNvPr>
              <p14:cNvContentPartPr/>
              <p14:nvPr/>
            </p14:nvContentPartPr>
            <p14:xfrm>
              <a:off x="7741783" y="5500027"/>
              <a:ext cx="7200" cy="9720"/>
            </p14:xfrm>
          </p:contentPart>
        </mc:Choice>
        <mc:Fallback>
          <p:pic>
            <p:nvPicPr>
              <p:cNvPr id="910" name="Freihand 909">
                <a:extLst>
                  <a:ext uri="{FF2B5EF4-FFF2-40B4-BE49-F238E27FC236}">
                    <a16:creationId xmlns:a16="http://schemas.microsoft.com/office/drawing/2014/main" id="{E62B5C81-9579-06A0-3BA8-B6E9AF6C5BE9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7735663" y="5493907"/>
                <a:ext cx="1944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7" name="Gruppieren 926">
            <a:extLst>
              <a:ext uri="{FF2B5EF4-FFF2-40B4-BE49-F238E27FC236}">
                <a16:creationId xmlns:a16="http://schemas.microsoft.com/office/drawing/2014/main" id="{AB97A20B-0541-C527-1673-260B239BB307}"/>
              </a:ext>
            </a:extLst>
          </p:cNvPr>
          <p:cNvGrpSpPr/>
          <p:nvPr/>
        </p:nvGrpSpPr>
        <p:grpSpPr>
          <a:xfrm>
            <a:off x="188983" y="5946427"/>
            <a:ext cx="222120" cy="342360"/>
            <a:chOff x="188983" y="5946427"/>
            <a:chExt cx="22212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BB1BA5B4-67C6-A8F1-CA77-F3F08AA49B58}"/>
                    </a:ext>
                  </a:extLst>
                </p14:cNvPr>
                <p14:cNvContentPartPr/>
                <p14:nvPr/>
              </p14:nvContentPartPr>
              <p14:xfrm>
                <a:off x="188983" y="6076387"/>
                <a:ext cx="137520" cy="18648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BB1BA5B4-67C6-A8F1-CA77-F3F08AA49B5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82863" y="6070267"/>
                  <a:ext cx="149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04674C82-7B6A-A76C-8F54-47A17AA10088}"/>
                    </a:ext>
                  </a:extLst>
                </p14:cNvPr>
                <p14:cNvContentPartPr/>
                <p14:nvPr/>
              </p14:nvContentPartPr>
              <p14:xfrm>
                <a:off x="369703" y="5946427"/>
                <a:ext cx="41400" cy="34236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04674C82-7B6A-A76C-8F54-47A17AA1008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63583" y="5940307"/>
                  <a:ext cx="536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5AF253D8-C375-BB58-E804-7DBEB990C4C2}"/>
                    </a:ext>
                  </a:extLst>
                </p14:cNvPr>
                <p14:cNvContentPartPr/>
                <p14:nvPr/>
              </p14:nvContentPartPr>
              <p14:xfrm>
                <a:off x="251983" y="5977387"/>
                <a:ext cx="37440" cy="18360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5AF253D8-C375-BB58-E804-7DBEB990C4C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45863" y="5971267"/>
                  <a:ext cx="4968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928" name="Freihand 927">
                <a:extLst>
                  <a:ext uri="{FF2B5EF4-FFF2-40B4-BE49-F238E27FC236}">
                    <a16:creationId xmlns:a16="http://schemas.microsoft.com/office/drawing/2014/main" id="{CE9ED549-F12B-0ACB-5E71-F10625FF6A6A}"/>
                  </a:ext>
                </a:extLst>
              </p14:cNvPr>
              <p14:cNvContentPartPr/>
              <p14:nvPr/>
            </p14:nvContentPartPr>
            <p14:xfrm>
              <a:off x="616303" y="6043627"/>
              <a:ext cx="70200" cy="96840"/>
            </p14:xfrm>
          </p:contentPart>
        </mc:Choice>
        <mc:Fallback>
          <p:pic>
            <p:nvPicPr>
              <p:cNvPr id="928" name="Freihand 927">
                <a:extLst>
                  <a:ext uri="{FF2B5EF4-FFF2-40B4-BE49-F238E27FC236}">
                    <a16:creationId xmlns:a16="http://schemas.microsoft.com/office/drawing/2014/main" id="{CE9ED549-F12B-0ACB-5E71-F10625FF6A6A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610183" y="6037507"/>
                <a:ext cx="8244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0" name="Gruppieren 939">
            <a:extLst>
              <a:ext uri="{FF2B5EF4-FFF2-40B4-BE49-F238E27FC236}">
                <a16:creationId xmlns:a16="http://schemas.microsoft.com/office/drawing/2014/main" id="{6C6DB3E7-09F6-BEB3-BA3A-CF2F14C45D1B}"/>
              </a:ext>
            </a:extLst>
          </p:cNvPr>
          <p:cNvGrpSpPr/>
          <p:nvPr/>
        </p:nvGrpSpPr>
        <p:grpSpPr>
          <a:xfrm>
            <a:off x="672823" y="2863747"/>
            <a:ext cx="1813680" cy="496440"/>
            <a:chOff x="672823" y="2863747"/>
            <a:chExt cx="181368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20A21D1C-1E50-49B9-67D3-09875B019D13}"/>
                    </a:ext>
                  </a:extLst>
                </p14:cNvPr>
                <p14:cNvContentPartPr/>
                <p14:nvPr/>
              </p14:nvContentPartPr>
              <p14:xfrm>
                <a:off x="672823" y="3180547"/>
                <a:ext cx="1810800" cy="17964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20A21D1C-1E50-49B9-67D3-09875B019D1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66703" y="3174427"/>
                  <a:ext cx="1823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F921EB6F-1A2C-3390-0A2D-BF0FB63AB64F}"/>
                    </a:ext>
                  </a:extLst>
                </p14:cNvPr>
                <p14:cNvContentPartPr/>
                <p14:nvPr/>
              </p14:nvContentPartPr>
              <p14:xfrm>
                <a:off x="2407663" y="2936107"/>
                <a:ext cx="37800" cy="25560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F921EB6F-1A2C-3390-0A2D-BF0FB63AB64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401543" y="2929987"/>
                  <a:ext cx="50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064EC3DB-B168-E5E9-89C4-93E48F65E7AB}"/>
                    </a:ext>
                  </a:extLst>
                </p14:cNvPr>
                <p14:cNvContentPartPr/>
                <p14:nvPr/>
              </p14:nvContentPartPr>
              <p14:xfrm>
                <a:off x="2360863" y="2863747"/>
                <a:ext cx="125640" cy="13104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064EC3DB-B168-E5E9-89C4-93E48F65E7A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354743" y="2857627"/>
                  <a:ext cx="137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8032E434-F41A-5A8F-F7DD-96753D3B618D}"/>
                    </a:ext>
                  </a:extLst>
                </p14:cNvPr>
                <p14:cNvContentPartPr/>
                <p14:nvPr/>
              </p14:nvContentPartPr>
              <p14:xfrm>
                <a:off x="968383" y="3098107"/>
                <a:ext cx="9720" cy="19296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8032E434-F41A-5A8F-F7DD-96753D3B618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62263" y="3091987"/>
                  <a:ext cx="21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57C7EC3D-4B4D-5847-46E4-F872243811A4}"/>
                    </a:ext>
                  </a:extLst>
                </p14:cNvPr>
                <p14:cNvContentPartPr/>
                <p14:nvPr/>
              </p14:nvContentPartPr>
              <p14:xfrm>
                <a:off x="912583" y="2991547"/>
                <a:ext cx="118080" cy="13536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57C7EC3D-4B4D-5847-46E4-F872243811A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06463" y="2985427"/>
                  <a:ext cx="13032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951" name="Freihand 950">
                <a:extLst>
                  <a:ext uri="{FF2B5EF4-FFF2-40B4-BE49-F238E27FC236}">
                    <a16:creationId xmlns:a16="http://schemas.microsoft.com/office/drawing/2014/main" id="{EA54AAEE-7E01-879B-315C-EE58ACA20DD3}"/>
                  </a:ext>
                </a:extLst>
              </p14:cNvPr>
              <p14:cNvContentPartPr/>
              <p14:nvPr/>
            </p14:nvContentPartPr>
            <p14:xfrm>
              <a:off x="3364183" y="2802187"/>
              <a:ext cx="789120" cy="506160"/>
            </p14:xfrm>
          </p:contentPart>
        </mc:Choice>
        <mc:Fallback>
          <p:pic>
            <p:nvPicPr>
              <p:cNvPr id="951" name="Freihand 950">
                <a:extLst>
                  <a:ext uri="{FF2B5EF4-FFF2-40B4-BE49-F238E27FC236}">
                    <a16:creationId xmlns:a16="http://schemas.microsoft.com/office/drawing/2014/main" id="{EA54AAEE-7E01-879B-315C-EE58ACA20DD3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3358063" y="2796067"/>
                <a:ext cx="80136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9" name="Gruppieren 1058">
            <a:extLst>
              <a:ext uri="{FF2B5EF4-FFF2-40B4-BE49-F238E27FC236}">
                <a16:creationId xmlns:a16="http://schemas.microsoft.com/office/drawing/2014/main" id="{7ED37B3C-CCDD-EF3A-389F-2BD02F0EB850}"/>
              </a:ext>
            </a:extLst>
          </p:cNvPr>
          <p:cNvGrpSpPr/>
          <p:nvPr/>
        </p:nvGrpSpPr>
        <p:grpSpPr>
          <a:xfrm>
            <a:off x="535303" y="4748707"/>
            <a:ext cx="7911360" cy="2003400"/>
            <a:chOff x="535303" y="4748707"/>
            <a:chExt cx="7911360" cy="20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99ADC9B3-D584-F342-9895-127863F512C4}"/>
                    </a:ext>
                  </a:extLst>
                </p14:cNvPr>
                <p14:cNvContentPartPr/>
                <p14:nvPr/>
              </p14:nvContentPartPr>
              <p14:xfrm>
                <a:off x="574903" y="5071267"/>
                <a:ext cx="214560" cy="2098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99ADC9B3-D584-F342-9895-127863F512C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68783" y="5065147"/>
                  <a:ext cx="226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D4F79DE-58D1-6545-8335-0DE8035A02FF}"/>
                    </a:ext>
                  </a:extLst>
                </p14:cNvPr>
                <p14:cNvContentPartPr/>
                <p14:nvPr/>
              </p14:nvContentPartPr>
              <p14:xfrm>
                <a:off x="623143" y="5278267"/>
                <a:ext cx="122040" cy="248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D4F79DE-58D1-6545-8335-0DE8035A02F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17023" y="5272147"/>
                  <a:ext cx="134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B62F740-C73D-B881-15AD-FF87CA151ADD}"/>
                    </a:ext>
                  </a:extLst>
                </p14:cNvPr>
                <p14:cNvContentPartPr/>
                <p14:nvPr/>
              </p14:nvContentPartPr>
              <p14:xfrm>
                <a:off x="851383" y="5080627"/>
                <a:ext cx="125280" cy="2048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B62F740-C73D-B881-15AD-FF87CA151AD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45263" y="5074507"/>
                  <a:ext cx="137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C373B3B-0AB0-36F0-B08B-8637CBAF51A1}"/>
                    </a:ext>
                  </a:extLst>
                </p14:cNvPr>
                <p14:cNvContentPartPr/>
                <p14:nvPr/>
              </p14:nvContentPartPr>
              <p14:xfrm>
                <a:off x="1066303" y="5146867"/>
                <a:ext cx="84240" cy="691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C373B3B-0AB0-36F0-B08B-8637CBAF51A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60183" y="5140747"/>
                  <a:ext cx="96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6355122-D3E7-CF2A-15D6-151110924F01}"/>
                    </a:ext>
                  </a:extLst>
                </p14:cNvPr>
                <p14:cNvContentPartPr/>
                <p14:nvPr/>
              </p14:nvContentPartPr>
              <p14:xfrm>
                <a:off x="1324063" y="5059027"/>
                <a:ext cx="52560" cy="1407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6355122-D3E7-CF2A-15D6-151110924F0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317943" y="5052907"/>
                  <a:ext cx="64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E7C3D5E-5BFE-6A5C-F6CD-1CD7AB3F7C18}"/>
                    </a:ext>
                  </a:extLst>
                </p14:cNvPr>
                <p14:cNvContentPartPr/>
                <p14:nvPr/>
              </p14:nvContentPartPr>
              <p14:xfrm>
                <a:off x="1360063" y="5027707"/>
                <a:ext cx="210240" cy="1350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E7C3D5E-5BFE-6A5C-F6CD-1CD7AB3F7C1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353943" y="5021587"/>
                  <a:ext cx="222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1E7FE9FC-3A6F-84BA-36B4-25648EC4F53D}"/>
                    </a:ext>
                  </a:extLst>
                </p14:cNvPr>
                <p14:cNvContentPartPr/>
                <p14:nvPr/>
              </p14:nvContentPartPr>
              <p14:xfrm>
                <a:off x="1770823" y="5102227"/>
                <a:ext cx="120600" cy="154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1E7FE9FC-3A6F-84BA-36B4-25648EC4F53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764703" y="5096107"/>
                  <a:ext cx="132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D737EAD-1013-733E-BDAE-349B98D5E23A}"/>
                    </a:ext>
                  </a:extLst>
                </p14:cNvPr>
                <p14:cNvContentPartPr/>
                <p14:nvPr/>
              </p14:nvContentPartPr>
              <p14:xfrm>
                <a:off x="1803583" y="5028067"/>
                <a:ext cx="202680" cy="1508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D737EAD-1013-733E-BDAE-349B98D5E23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797463" y="5021947"/>
                  <a:ext cx="214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5629483-C936-412F-1701-466B637A4D5B}"/>
                    </a:ext>
                  </a:extLst>
                </p14:cNvPr>
                <p14:cNvContentPartPr/>
                <p14:nvPr/>
              </p14:nvContentPartPr>
              <p14:xfrm>
                <a:off x="2262943" y="4976587"/>
                <a:ext cx="105120" cy="1551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5629483-C936-412F-1701-466B637A4D5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256823" y="4970467"/>
                  <a:ext cx="117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38C3C0B-38A9-4749-E224-C3C82399CB60}"/>
                    </a:ext>
                  </a:extLst>
                </p14:cNvPr>
                <p14:cNvContentPartPr/>
                <p14:nvPr/>
              </p14:nvContentPartPr>
              <p14:xfrm>
                <a:off x="2258983" y="4964707"/>
                <a:ext cx="143280" cy="2278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38C3C0B-38A9-4749-E224-C3C82399CB6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252863" y="4958587"/>
                  <a:ext cx="155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BEAAF6A-D3C8-0577-5E77-5AF734B41D64}"/>
                    </a:ext>
                  </a:extLst>
                </p14:cNvPr>
                <p14:cNvContentPartPr/>
                <p14:nvPr/>
              </p14:nvContentPartPr>
              <p14:xfrm>
                <a:off x="2254303" y="4861747"/>
                <a:ext cx="154800" cy="784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BEAAF6A-D3C8-0577-5E77-5AF734B41D6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248183" y="4855627"/>
                  <a:ext cx="167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06DE273-368E-59DF-DB7E-50A52A1D5061}"/>
                    </a:ext>
                  </a:extLst>
                </p14:cNvPr>
                <p14:cNvContentPartPr/>
                <p14:nvPr/>
              </p14:nvContentPartPr>
              <p14:xfrm>
                <a:off x="2521063" y="5017987"/>
                <a:ext cx="123120" cy="54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06DE273-368E-59DF-DB7E-50A52A1D506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514943" y="5011867"/>
                  <a:ext cx="1353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703D32D-8169-53C4-625B-8327C6F8C2E9}"/>
                    </a:ext>
                  </a:extLst>
                </p14:cNvPr>
                <p14:cNvContentPartPr/>
                <p14:nvPr/>
              </p14:nvContentPartPr>
              <p14:xfrm>
                <a:off x="2539063" y="5087467"/>
                <a:ext cx="111240" cy="93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703D32D-8169-53C4-625B-8327C6F8C2E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532943" y="5081347"/>
                  <a:ext cx="123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5E3CFA40-757F-2216-3F08-ADF00315B781}"/>
                    </a:ext>
                  </a:extLst>
                </p14:cNvPr>
                <p14:cNvContentPartPr/>
                <p14:nvPr/>
              </p14:nvContentPartPr>
              <p14:xfrm>
                <a:off x="2729863" y="4963627"/>
                <a:ext cx="211320" cy="1342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5E3CFA40-757F-2216-3F08-ADF00315B78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723743" y="4957507"/>
                  <a:ext cx="223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86A39AD-C597-4266-0B3E-EA558F4C663A}"/>
                    </a:ext>
                  </a:extLst>
                </p14:cNvPr>
                <p14:cNvContentPartPr/>
                <p14:nvPr/>
              </p14:nvContentPartPr>
              <p14:xfrm>
                <a:off x="2971063" y="4941307"/>
                <a:ext cx="102960" cy="957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86A39AD-C597-4266-0B3E-EA558F4C663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964943" y="4935187"/>
                  <a:ext cx="115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C55FA16B-A3B1-A2CE-B155-669A2747EDD6}"/>
                    </a:ext>
                  </a:extLst>
                </p14:cNvPr>
                <p14:cNvContentPartPr/>
                <p14:nvPr/>
              </p14:nvContentPartPr>
              <p14:xfrm>
                <a:off x="3263743" y="4977667"/>
                <a:ext cx="141840" cy="2484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C55FA16B-A3B1-A2CE-B155-669A2747EDD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257623" y="4971547"/>
                  <a:ext cx="154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822BA34E-1EE9-64C8-8EB5-EDF392382E1A}"/>
                    </a:ext>
                  </a:extLst>
                </p14:cNvPr>
                <p14:cNvContentPartPr/>
                <p14:nvPr/>
              </p14:nvContentPartPr>
              <p14:xfrm>
                <a:off x="3310183" y="5074507"/>
                <a:ext cx="109800" cy="972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822BA34E-1EE9-64C8-8EB5-EDF392382E1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304063" y="5068387"/>
                  <a:ext cx="122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F70E6B76-8A8F-52B2-C567-C891B3A0CF79}"/>
                    </a:ext>
                  </a:extLst>
                </p14:cNvPr>
                <p14:cNvContentPartPr/>
                <p14:nvPr/>
              </p14:nvContentPartPr>
              <p14:xfrm>
                <a:off x="3439783" y="4862107"/>
                <a:ext cx="158760" cy="29916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F70E6B76-8A8F-52B2-C567-C891B3A0CF7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433663" y="4855987"/>
                  <a:ext cx="1710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446E4EAF-B6C3-5478-09CC-6C7FCB376F1B}"/>
                    </a:ext>
                  </a:extLst>
                </p14:cNvPr>
                <p14:cNvContentPartPr/>
                <p14:nvPr/>
              </p14:nvContentPartPr>
              <p14:xfrm>
                <a:off x="3826063" y="4941667"/>
                <a:ext cx="107280" cy="3672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446E4EAF-B6C3-5478-09CC-6C7FCB376F1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819943" y="4935547"/>
                  <a:ext cx="119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8E6CA9E6-95BF-5E4C-F88A-8AC53D0FB2A3}"/>
                    </a:ext>
                  </a:extLst>
                </p14:cNvPr>
                <p14:cNvContentPartPr/>
                <p14:nvPr/>
              </p14:nvContentPartPr>
              <p14:xfrm>
                <a:off x="3920023" y="4930867"/>
                <a:ext cx="32760" cy="17640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8E6CA9E6-95BF-5E4C-F88A-8AC53D0FB2A3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913903" y="4924747"/>
                  <a:ext cx="45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848" name="Freihand 847">
                  <a:extLst>
                    <a:ext uri="{FF2B5EF4-FFF2-40B4-BE49-F238E27FC236}">
                      <a16:creationId xmlns:a16="http://schemas.microsoft.com/office/drawing/2014/main" id="{2CD5E8B4-D613-D2F4-D30A-4C74C2BDF110}"/>
                    </a:ext>
                  </a:extLst>
                </p14:cNvPr>
                <p14:cNvContentPartPr/>
                <p14:nvPr/>
              </p14:nvContentPartPr>
              <p14:xfrm>
                <a:off x="3709063" y="5386627"/>
                <a:ext cx="143640" cy="6120"/>
              </p14:xfrm>
            </p:contentPart>
          </mc:Choice>
          <mc:Fallback>
            <p:pic>
              <p:nvPicPr>
                <p:cNvPr id="848" name="Freihand 847">
                  <a:extLst>
                    <a:ext uri="{FF2B5EF4-FFF2-40B4-BE49-F238E27FC236}">
                      <a16:creationId xmlns:a16="http://schemas.microsoft.com/office/drawing/2014/main" id="{2CD5E8B4-D613-D2F4-D30A-4C74C2BDF11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702943" y="5380507"/>
                  <a:ext cx="155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01BFA8BD-4D42-13D7-0814-E4D1913C8C98}"/>
                    </a:ext>
                  </a:extLst>
                </p14:cNvPr>
                <p14:cNvContentPartPr/>
                <p14:nvPr/>
              </p14:nvContentPartPr>
              <p14:xfrm>
                <a:off x="3750103" y="5326507"/>
                <a:ext cx="216000" cy="17892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01BFA8BD-4D42-13D7-0814-E4D1913C8C9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743983" y="5320387"/>
                  <a:ext cx="228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50A33EC4-48C0-B250-257D-263F277D032A}"/>
                    </a:ext>
                  </a:extLst>
                </p14:cNvPr>
                <p14:cNvContentPartPr/>
                <p14:nvPr/>
              </p14:nvContentPartPr>
              <p14:xfrm>
                <a:off x="4143943" y="4932307"/>
                <a:ext cx="131760" cy="1224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50A33EC4-48C0-B250-257D-263F277D032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137823" y="4926187"/>
                  <a:ext cx="144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45975CF8-A815-75A7-13FD-3BA0D301A22E}"/>
                    </a:ext>
                  </a:extLst>
                </p14:cNvPr>
                <p14:cNvContentPartPr/>
                <p14:nvPr/>
              </p14:nvContentPartPr>
              <p14:xfrm>
                <a:off x="4172383" y="5001067"/>
                <a:ext cx="120240" cy="1224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45975CF8-A815-75A7-13FD-3BA0D301A22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166263" y="4994947"/>
                  <a:ext cx="132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21333A95-4667-F434-3E47-21C6D3DB9E92}"/>
                    </a:ext>
                  </a:extLst>
                </p14:cNvPr>
                <p14:cNvContentPartPr/>
                <p14:nvPr/>
              </p14:nvContentPartPr>
              <p14:xfrm>
                <a:off x="4433743" y="4862107"/>
                <a:ext cx="131760" cy="14904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21333A95-4667-F434-3E47-21C6D3DB9E9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427623" y="4855987"/>
                  <a:ext cx="144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7789C0FF-75BC-E49D-5F34-4630873F8764}"/>
                    </a:ext>
                  </a:extLst>
                </p14:cNvPr>
                <p14:cNvContentPartPr/>
                <p14:nvPr/>
              </p14:nvContentPartPr>
              <p14:xfrm>
                <a:off x="4550743" y="4866427"/>
                <a:ext cx="212760" cy="12564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7789C0FF-75BC-E49D-5F34-4630873F876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544623" y="4860307"/>
                  <a:ext cx="225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2B8FC8E2-B951-9523-AB74-2C0E3533A3FE}"/>
                    </a:ext>
                  </a:extLst>
                </p14:cNvPr>
                <p14:cNvContentPartPr/>
                <p14:nvPr/>
              </p14:nvContentPartPr>
              <p14:xfrm>
                <a:off x="4912183" y="4834387"/>
                <a:ext cx="21240" cy="12744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2B8FC8E2-B951-9523-AB74-2C0E3533A3F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906063" y="4828267"/>
                  <a:ext cx="33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07E65A53-8BBD-65E8-E696-BACAE456BEB7}"/>
                    </a:ext>
                  </a:extLst>
                </p14:cNvPr>
                <p14:cNvContentPartPr/>
                <p14:nvPr/>
              </p14:nvContentPartPr>
              <p14:xfrm>
                <a:off x="4856023" y="4891987"/>
                <a:ext cx="129600" cy="1008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07E65A53-8BBD-65E8-E696-BACAE456BEB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849903" y="4885867"/>
                  <a:ext cx="141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BB35510D-47D4-3419-5EF4-CB23D104BA37}"/>
                    </a:ext>
                  </a:extLst>
                </p14:cNvPr>
                <p14:cNvContentPartPr/>
                <p14:nvPr/>
              </p14:nvContentPartPr>
              <p14:xfrm>
                <a:off x="5039263" y="4808467"/>
                <a:ext cx="146160" cy="15840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BB35510D-47D4-3419-5EF4-CB23D104BA3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033143" y="4802347"/>
                  <a:ext cx="158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98AEE34E-2CD5-3620-4DDF-11FFC4803F01}"/>
                    </a:ext>
                  </a:extLst>
                </p14:cNvPr>
                <p14:cNvContentPartPr/>
                <p14:nvPr/>
              </p14:nvContentPartPr>
              <p14:xfrm>
                <a:off x="5222143" y="4769587"/>
                <a:ext cx="151920" cy="27000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98AEE34E-2CD5-3620-4DDF-11FFC4803F0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216023" y="4763467"/>
                  <a:ext cx="164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3C4C813C-FCE6-F9DA-1C59-DBED54C743E6}"/>
                    </a:ext>
                  </a:extLst>
                </p14:cNvPr>
                <p14:cNvContentPartPr/>
                <p14:nvPr/>
              </p14:nvContentPartPr>
              <p14:xfrm>
                <a:off x="5434543" y="4829707"/>
                <a:ext cx="87480" cy="5724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3C4C813C-FCE6-F9DA-1C59-DBED54C743E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428423" y="4823587"/>
                  <a:ext cx="99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D5CA46CC-0E5B-BF0C-1C8A-79AFA5C28800}"/>
                    </a:ext>
                  </a:extLst>
                </p14:cNvPr>
                <p14:cNvContentPartPr/>
                <p14:nvPr/>
              </p14:nvContentPartPr>
              <p14:xfrm>
                <a:off x="5505463" y="4799107"/>
                <a:ext cx="12960" cy="24120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D5CA46CC-0E5B-BF0C-1C8A-79AFA5C2880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499343" y="4792987"/>
                  <a:ext cx="25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2E9C874F-51DF-B94E-F04E-23F0A77CD420}"/>
                    </a:ext>
                  </a:extLst>
                </p14:cNvPr>
                <p14:cNvContentPartPr/>
                <p14:nvPr/>
              </p14:nvContentPartPr>
              <p14:xfrm>
                <a:off x="4182823" y="5316787"/>
                <a:ext cx="135000" cy="15156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2E9C874F-51DF-B94E-F04E-23F0A77CD42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176703" y="5310667"/>
                  <a:ext cx="147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50729FE4-0468-DE0E-D3A8-203FD4B2F120}"/>
                    </a:ext>
                  </a:extLst>
                </p14:cNvPr>
                <p14:cNvContentPartPr/>
                <p14:nvPr/>
              </p14:nvContentPartPr>
              <p14:xfrm>
                <a:off x="4386223" y="5211307"/>
                <a:ext cx="104040" cy="18720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50729FE4-0468-DE0E-D3A8-203FD4B2F12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380103" y="5205187"/>
                  <a:ext cx="116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D5221465-7049-F411-9A8D-A01225A187AB}"/>
                    </a:ext>
                  </a:extLst>
                </p14:cNvPr>
                <p14:cNvContentPartPr/>
                <p14:nvPr/>
              </p14:nvContentPartPr>
              <p14:xfrm>
                <a:off x="4554703" y="5216707"/>
                <a:ext cx="98640" cy="13176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D5221465-7049-F411-9A8D-A01225A187A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548583" y="5210587"/>
                  <a:ext cx="110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91E51934-2F78-3BA0-8E93-4F94ABB09B96}"/>
                    </a:ext>
                  </a:extLst>
                </p14:cNvPr>
                <p14:cNvContentPartPr/>
                <p14:nvPr/>
              </p14:nvContentPartPr>
              <p14:xfrm>
                <a:off x="4726063" y="5243347"/>
                <a:ext cx="73800" cy="3744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91E51934-2F78-3BA0-8E93-4F94ABB09B9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719943" y="5237227"/>
                  <a:ext cx="86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099C78B4-044F-BA33-DA34-EFBD2FBDA0CE}"/>
                    </a:ext>
                  </a:extLst>
                </p14:cNvPr>
                <p14:cNvContentPartPr/>
                <p14:nvPr/>
              </p14:nvContentPartPr>
              <p14:xfrm>
                <a:off x="4877263" y="5169187"/>
                <a:ext cx="162360" cy="18612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099C78B4-044F-BA33-DA34-EFBD2FBDA0C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871143" y="5163067"/>
                  <a:ext cx="174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A3342536-7C81-AB90-366F-8DE8A3F58A3D}"/>
                    </a:ext>
                  </a:extLst>
                </p14:cNvPr>
                <p14:cNvContentPartPr/>
                <p14:nvPr/>
              </p14:nvContentPartPr>
              <p14:xfrm>
                <a:off x="5073823" y="5158387"/>
                <a:ext cx="207720" cy="17748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A3342536-7C81-AB90-366F-8DE8A3F58A3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067703" y="5152267"/>
                  <a:ext cx="219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68DA766E-37B4-0CE0-C79E-B310CADFAC48}"/>
                    </a:ext>
                  </a:extLst>
                </p14:cNvPr>
                <p14:cNvContentPartPr/>
                <p14:nvPr/>
              </p14:nvContentPartPr>
              <p14:xfrm>
                <a:off x="5212423" y="5098627"/>
                <a:ext cx="79920" cy="22356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68DA766E-37B4-0CE0-C79E-B310CADFAC4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206303" y="5092507"/>
                  <a:ext cx="92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560EAD9D-2DE1-31FC-8D53-5863D1D97E90}"/>
                    </a:ext>
                  </a:extLst>
                </p14:cNvPr>
                <p14:cNvContentPartPr/>
                <p14:nvPr/>
              </p14:nvContentPartPr>
              <p14:xfrm>
                <a:off x="5432743" y="5176387"/>
                <a:ext cx="97920" cy="1044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560EAD9D-2DE1-31FC-8D53-5863D1D97E90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426623" y="5170267"/>
                  <a:ext cx="110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0602F5A6-8A7E-102D-1CC0-45482039BF42}"/>
                    </a:ext>
                  </a:extLst>
                </p14:cNvPr>
                <p14:cNvContentPartPr/>
                <p14:nvPr/>
              </p14:nvContentPartPr>
              <p14:xfrm>
                <a:off x="5453263" y="5235067"/>
                <a:ext cx="111960" cy="2628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0602F5A6-8A7E-102D-1CC0-45482039BF4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447143" y="5228947"/>
                  <a:ext cx="124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7AA876A8-9565-98A0-AC88-5E30D92812D3}"/>
                    </a:ext>
                  </a:extLst>
                </p14:cNvPr>
                <p14:cNvContentPartPr/>
                <p14:nvPr/>
              </p14:nvContentPartPr>
              <p14:xfrm>
                <a:off x="5664583" y="5121667"/>
                <a:ext cx="145800" cy="13536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7AA876A8-9565-98A0-AC88-5E30D92812D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658463" y="5115547"/>
                  <a:ext cx="158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7AD29A37-D5C4-4CA3-E92A-DC509FC59C67}"/>
                    </a:ext>
                  </a:extLst>
                </p14:cNvPr>
                <p14:cNvContentPartPr/>
                <p14:nvPr/>
              </p14:nvContentPartPr>
              <p14:xfrm>
                <a:off x="5860783" y="5095387"/>
                <a:ext cx="77040" cy="12348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7AD29A37-D5C4-4CA3-E92A-DC509FC59C6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854663" y="5089267"/>
                  <a:ext cx="89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B8F46DF3-5DB4-B1F1-10D4-1D891EE07DDA}"/>
                    </a:ext>
                  </a:extLst>
                </p14:cNvPr>
                <p14:cNvContentPartPr/>
                <p14:nvPr/>
              </p14:nvContentPartPr>
              <p14:xfrm>
                <a:off x="5970943" y="5093587"/>
                <a:ext cx="102600" cy="10980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B8F46DF3-5DB4-B1F1-10D4-1D891EE07DDA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964823" y="5087467"/>
                  <a:ext cx="114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FD2EB13A-CC91-DFB0-B754-B0E33B23105D}"/>
                    </a:ext>
                  </a:extLst>
                </p14:cNvPr>
                <p14:cNvContentPartPr/>
                <p14:nvPr/>
              </p14:nvContentPartPr>
              <p14:xfrm>
                <a:off x="6231943" y="5098627"/>
                <a:ext cx="150840" cy="3204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FD2EB13A-CC91-DFB0-B754-B0E33B23105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225823" y="5092507"/>
                  <a:ext cx="163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8EBA0A85-FDA5-1CF1-21E7-1A0AF61DF08D}"/>
                    </a:ext>
                  </a:extLst>
                </p14:cNvPr>
                <p14:cNvContentPartPr/>
                <p14:nvPr/>
              </p14:nvContentPartPr>
              <p14:xfrm>
                <a:off x="6278743" y="5125987"/>
                <a:ext cx="191880" cy="10332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8EBA0A85-FDA5-1CF1-21E7-1A0AF61DF08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272623" y="5119867"/>
                  <a:ext cx="204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37C5E13F-55F2-AAC1-A02B-F8526B2E1944}"/>
                    </a:ext>
                  </a:extLst>
                </p14:cNvPr>
                <p14:cNvContentPartPr/>
                <p14:nvPr/>
              </p14:nvContentPartPr>
              <p14:xfrm>
                <a:off x="6641623" y="4988467"/>
                <a:ext cx="168120" cy="24192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37C5E13F-55F2-AAC1-A02B-F8526B2E194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635503" y="4982347"/>
                  <a:ext cx="180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D5F27952-17F7-A23C-56CF-6AB89652A9A8}"/>
                    </a:ext>
                  </a:extLst>
                </p14:cNvPr>
                <p14:cNvContentPartPr/>
                <p14:nvPr/>
              </p14:nvContentPartPr>
              <p14:xfrm>
                <a:off x="6857983" y="4881907"/>
                <a:ext cx="100440" cy="9864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D5F27952-17F7-A23C-56CF-6AB89652A9A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851863" y="4875787"/>
                  <a:ext cx="112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2DC35F0E-6304-8398-AEA4-7FC479089AC7}"/>
                    </a:ext>
                  </a:extLst>
                </p14:cNvPr>
                <p14:cNvContentPartPr/>
                <p14:nvPr/>
              </p14:nvContentPartPr>
              <p14:xfrm>
                <a:off x="6643063" y="4828627"/>
                <a:ext cx="148680" cy="12492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2DC35F0E-6304-8398-AEA4-7FC479089AC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636943" y="4822507"/>
                  <a:ext cx="160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5411253C-6D4D-3D83-D84F-32405F16DE3C}"/>
                    </a:ext>
                  </a:extLst>
                </p14:cNvPr>
                <p14:cNvContentPartPr/>
                <p14:nvPr/>
              </p14:nvContentPartPr>
              <p14:xfrm>
                <a:off x="7014583" y="4945627"/>
                <a:ext cx="166320" cy="6300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5411253C-6D4D-3D83-D84F-32405F16DE3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008463" y="4939507"/>
                  <a:ext cx="178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EBBCAB81-CF7A-F9F8-EE48-D86589298502}"/>
                    </a:ext>
                  </a:extLst>
                </p14:cNvPr>
                <p14:cNvContentPartPr/>
                <p14:nvPr/>
              </p14:nvContentPartPr>
              <p14:xfrm>
                <a:off x="7045903" y="5044987"/>
                <a:ext cx="111960" cy="4500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EBBCAB81-CF7A-F9F8-EE48-D8658929850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039783" y="5038867"/>
                  <a:ext cx="124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95BF27EE-D0C5-2C7B-9ED7-C5E91C87E9F9}"/>
                    </a:ext>
                  </a:extLst>
                </p14:cNvPr>
                <p14:cNvContentPartPr/>
                <p14:nvPr/>
              </p14:nvContentPartPr>
              <p14:xfrm>
                <a:off x="7273423" y="4846627"/>
                <a:ext cx="165960" cy="18036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95BF27EE-D0C5-2C7B-9ED7-C5E91C87E9F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267303" y="4840507"/>
                  <a:ext cx="178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273437ED-0451-8BC3-8BE0-5EE6614D4A29}"/>
                    </a:ext>
                  </a:extLst>
                </p14:cNvPr>
                <p14:cNvContentPartPr/>
                <p14:nvPr/>
              </p14:nvContentPartPr>
              <p14:xfrm>
                <a:off x="7462063" y="4826827"/>
                <a:ext cx="102960" cy="14832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273437ED-0451-8BC3-8BE0-5EE6614D4A2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455943" y="4820707"/>
                  <a:ext cx="115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C2EDCD41-A377-F40D-6792-63014C79BA43}"/>
                    </a:ext>
                  </a:extLst>
                </p14:cNvPr>
                <p14:cNvContentPartPr/>
                <p14:nvPr/>
              </p14:nvContentPartPr>
              <p14:xfrm>
                <a:off x="7610383" y="4776427"/>
                <a:ext cx="124920" cy="14112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C2EDCD41-A377-F40D-6792-63014C79BA4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604263" y="4770307"/>
                  <a:ext cx="137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81FBBE7C-54EA-7F20-CC0A-0BC75BB60611}"/>
                    </a:ext>
                  </a:extLst>
                </p14:cNvPr>
                <p14:cNvContentPartPr/>
                <p14:nvPr/>
              </p14:nvContentPartPr>
              <p14:xfrm>
                <a:off x="7777423" y="4748707"/>
                <a:ext cx="108000" cy="15984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81FBBE7C-54EA-7F20-CC0A-0BC75BB6061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771303" y="4742587"/>
                  <a:ext cx="120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CD33A612-6129-7072-2510-72163683CE35}"/>
                    </a:ext>
                  </a:extLst>
                </p14:cNvPr>
                <p14:cNvContentPartPr/>
                <p14:nvPr/>
              </p14:nvContentPartPr>
              <p14:xfrm>
                <a:off x="6592303" y="5457187"/>
                <a:ext cx="204840" cy="5652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CD33A612-6129-7072-2510-72163683CE35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586183" y="5451067"/>
                  <a:ext cx="217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14FC1A92-7AA3-7FF0-8C15-C564012C411B}"/>
                    </a:ext>
                  </a:extLst>
                </p14:cNvPr>
                <p14:cNvContentPartPr/>
                <p14:nvPr/>
              </p14:nvContentPartPr>
              <p14:xfrm>
                <a:off x="6626143" y="5372227"/>
                <a:ext cx="249120" cy="21960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14FC1A92-7AA3-7FF0-8C15-C564012C411B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620023" y="5366107"/>
                  <a:ext cx="261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8AC7AF7A-7B0E-C427-FB7E-0A8B08723778}"/>
                    </a:ext>
                  </a:extLst>
                </p14:cNvPr>
                <p14:cNvContentPartPr/>
                <p14:nvPr/>
              </p14:nvContentPartPr>
              <p14:xfrm>
                <a:off x="7129063" y="5266387"/>
                <a:ext cx="150120" cy="16200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8AC7AF7A-7B0E-C427-FB7E-0A8B0872377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122943" y="5260267"/>
                  <a:ext cx="162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7C4AAE84-E673-E53F-216C-67217F1B41D3}"/>
                    </a:ext>
                  </a:extLst>
                </p14:cNvPr>
                <p14:cNvContentPartPr/>
                <p14:nvPr/>
              </p14:nvContentPartPr>
              <p14:xfrm>
                <a:off x="7155703" y="5380147"/>
                <a:ext cx="141840" cy="5976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7C4AAE84-E673-E53F-216C-67217F1B41D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149583" y="5374027"/>
                  <a:ext cx="154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7386F42B-1F89-5AEC-8DE4-41F9896DF163}"/>
                    </a:ext>
                  </a:extLst>
                </p14:cNvPr>
                <p14:cNvContentPartPr/>
                <p14:nvPr/>
              </p14:nvContentPartPr>
              <p14:xfrm>
                <a:off x="7328503" y="5180347"/>
                <a:ext cx="374400" cy="22248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7386F42B-1F89-5AEC-8DE4-41F9896DF163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322383" y="5174227"/>
                  <a:ext cx="386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A2422DA3-6FC6-F297-B096-BCC4AA54C0FE}"/>
                    </a:ext>
                  </a:extLst>
                </p14:cNvPr>
                <p14:cNvContentPartPr/>
                <p14:nvPr/>
              </p14:nvContentPartPr>
              <p14:xfrm>
                <a:off x="7573663" y="5191147"/>
                <a:ext cx="175320" cy="9504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A2422DA3-6FC6-F297-B096-BCC4AA54C0F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567543" y="5185027"/>
                  <a:ext cx="187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446B8D1E-5554-78F1-2D3D-69C8BEC152DB}"/>
                    </a:ext>
                  </a:extLst>
                </p14:cNvPr>
                <p14:cNvContentPartPr/>
                <p14:nvPr/>
              </p14:nvContentPartPr>
              <p14:xfrm>
                <a:off x="7770223" y="5074147"/>
                <a:ext cx="55440" cy="4824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446B8D1E-5554-78F1-2D3D-69C8BEC152DB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764103" y="5068027"/>
                  <a:ext cx="67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193A0DAD-A6E2-8208-3672-1D56F19C36B4}"/>
                    </a:ext>
                  </a:extLst>
                </p14:cNvPr>
                <p14:cNvContentPartPr/>
                <p14:nvPr/>
              </p14:nvContentPartPr>
              <p14:xfrm>
                <a:off x="7896583" y="5047147"/>
                <a:ext cx="81360" cy="9612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193A0DAD-A6E2-8208-3672-1D56F19C36B4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890463" y="5041027"/>
                  <a:ext cx="93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BBAB0631-2368-529A-ACFF-D49494DF9913}"/>
                    </a:ext>
                  </a:extLst>
                </p14:cNvPr>
                <p14:cNvContentPartPr/>
                <p14:nvPr/>
              </p14:nvContentPartPr>
              <p14:xfrm>
                <a:off x="8032663" y="4936267"/>
                <a:ext cx="127080" cy="16272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BBAB0631-2368-529A-ACFF-D49494DF991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026543" y="4930147"/>
                  <a:ext cx="139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67B4F3AE-C924-5C09-9AD4-DF18ED1B468B}"/>
                    </a:ext>
                  </a:extLst>
                </p14:cNvPr>
                <p14:cNvContentPartPr/>
                <p14:nvPr/>
              </p14:nvContentPartPr>
              <p14:xfrm>
                <a:off x="8197543" y="4893067"/>
                <a:ext cx="95040" cy="15120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67B4F3AE-C924-5C09-9AD4-DF18ED1B468B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191423" y="4886947"/>
                  <a:ext cx="107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117E0008-683C-0DA0-4C72-C7DDCB1F81C6}"/>
                    </a:ext>
                  </a:extLst>
                </p14:cNvPr>
                <p14:cNvContentPartPr/>
                <p14:nvPr/>
              </p14:nvContentPartPr>
              <p14:xfrm>
                <a:off x="7765903" y="5075227"/>
                <a:ext cx="131040" cy="20700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117E0008-683C-0DA0-4C72-C7DDCB1F81C6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759783" y="5069107"/>
                  <a:ext cx="143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BA146DBD-A40F-29A6-B432-0EB4551BA14F}"/>
                    </a:ext>
                  </a:extLst>
                </p14:cNvPr>
                <p14:cNvContentPartPr/>
                <p14:nvPr/>
              </p14:nvContentPartPr>
              <p14:xfrm>
                <a:off x="7714423" y="5462587"/>
                <a:ext cx="126720" cy="9036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BA146DBD-A40F-29A6-B432-0EB4551BA14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708303" y="5456467"/>
                  <a:ext cx="138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5085FF84-6D66-8AEB-0E81-66CE66B85163}"/>
                    </a:ext>
                  </a:extLst>
                </p14:cNvPr>
                <p14:cNvContentPartPr/>
                <p14:nvPr/>
              </p14:nvContentPartPr>
              <p14:xfrm>
                <a:off x="7942663" y="5357467"/>
                <a:ext cx="49680" cy="16236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5085FF84-6D66-8AEB-0E81-66CE66B8516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936543" y="5351347"/>
                  <a:ext cx="619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F4994940-B5F8-0EAB-7907-DE3282260A5F}"/>
                    </a:ext>
                  </a:extLst>
                </p14:cNvPr>
                <p14:cNvContentPartPr/>
                <p14:nvPr/>
              </p14:nvContentPartPr>
              <p14:xfrm>
                <a:off x="8026903" y="5296267"/>
                <a:ext cx="108720" cy="14832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F4994940-B5F8-0EAB-7907-DE3282260A5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020783" y="5290147"/>
                  <a:ext cx="120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38B87966-3679-EDDB-2FC8-8A9AD67E3C76}"/>
                    </a:ext>
                  </a:extLst>
                </p14:cNvPr>
                <p14:cNvContentPartPr/>
                <p14:nvPr/>
              </p14:nvContentPartPr>
              <p14:xfrm>
                <a:off x="8026903" y="5219227"/>
                <a:ext cx="214560" cy="15840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38B87966-3679-EDDB-2FC8-8A9AD67E3C76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8020783" y="5213107"/>
                  <a:ext cx="226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548407D5-BF4F-772F-7C4A-C359E599DC30}"/>
                    </a:ext>
                  </a:extLst>
                </p14:cNvPr>
                <p14:cNvContentPartPr/>
                <p14:nvPr/>
              </p14:nvContentPartPr>
              <p14:xfrm>
                <a:off x="8252983" y="5179987"/>
                <a:ext cx="136800" cy="13896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548407D5-BF4F-772F-7C4A-C359E599DC3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8246863" y="5173867"/>
                  <a:ext cx="1490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BB5943FB-C6C1-7D96-72D7-5B7662D85870}"/>
                    </a:ext>
                  </a:extLst>
                </p14:cNvPr>
                <p14:cNvContentPartPr/>
                <p14:nvPr/>
              </p14:nvContentPartPr>
              <p14:xfrm>
                <a:off x="7774903" y="5713507"/>
                <a:ext cx="161280" cy="7884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BB5943FB-C6C1-7D96-72D7-5B7662D8587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768783" y="5707387"/>
                  <a:ext cx="173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60DF1D33-5933-54F9-E9D5-5EBF7624B3FE}"/>
                    </a:ext>
                  </a:extLst>
                </p14:cNvPr>
                <p14:cNvContentPartPr/>
                <p14:nvPr/>
              </p14:nvContentPartPr>
              <p14:xfrm>
                <a:off x="7784623" y="5795587"/>
                <a:ext cx="162720" cy="7128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60DF1D33-5933-54F9-E9D5-5EBF7624B3F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778503" y="5789467"/>
                  <a:ext cx="174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68D2AE5E-0F17-DDB7-C9FD-00EC676D8E9D}"/>
                    </a:ext>
                  </a:extLst>
                </p14:cNvPr>
                <p14:cNvContentPartPr/>
                <p14:nvPr/>
              </p14:nvContentPartPr>
              <p14:xfrm>
                <a:off x="8058943" y="5586067"/>
                <a:ext cx="118800" cy="17280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68D2AE5E-0F17-DDB7-C9FD-00EC676D8E9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052823" y="5579947"/>
                  <a:ext cx="131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B55A7306-5265-3ADD-3C44-7007BAEBFC53}"/>
                    </a:ext>
                  </a:extLst>
                </p14:cNvPr>
                <p14:cNvContentPartPr/>
                <p14:nvPr/>
              </p14:nvContentPartPr>
              <p14:xfrm>
                <a:off x="8055343" y="5512627"/>
                <a:ext cx="272160" cy="14904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B55A7306-5265-3ADD-3C44-7007BAEBFC5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049223" y="5506507"/>
                  <a:ext cx="284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97E587BF-523C-61C8-BD10-A2A1193A2765}"/>
                    </a:ext>
                  </a:extLst>
                </p14:cNvPr>
                <p14:cNvContentPartPr/>
                <p14:nvPr/>
              </p14:nvContentPartPr>
              <p14:xfrm>
                <a:off x="8362063" y="5483467"/>
                <a:ext cx="84600" cy="12420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97E587BF-523C-61C8-BD10-A2A1193A276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355943" y="5477347"/>
                  <a:ext cx="96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16F3A5DE-1AFC-4C10-E221-B327F83017C0}"/>
                    </a:ext>
                  </a:extLst>
                </p14:cNvPr>
                <p14:cNvContentPartPr/>
                <p14:nvPr/>
              </p14:nvContentPartPr>
              <p14:xfrm>
                <a:off x="888103" y="6026707"/>
                <a:ext cx="27360" cy="7128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16F3A5DE-1AFC-4C10-E221-B327F83017C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81983" y="6020587"/>
                  <a:ext cx="39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987E11ED-B26C-9F2D-94B1-53BDB7BC515C}"/>
                    </a:ext>
                  </a:extLst>
                </p14:cNvPr>
                <p14:cNvContentPartPr/>
                <p14:nvPr/>
              </p14:nvContentPartPr>
              <p14:xfrm>
                <a:off x="863263" y="5955427"/>
                <a:ext cx="216360" cy="12492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987E11ED-B26C-9F2D-94B1-53BDB7BC515C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57143" y="5949307"/>
                  <a:ext cx="228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C980D81F-4C09-4C5C-9148-6EA354997DE3}"/>
                    </a:ext>
                  </a:extLst>
                </p14:cNvPr>
                <p14:cNvContentPartPr/>
                <p14:nvPr/>
              </p14:nvContentPartPr>
              <p14:xfrm>
                <a:off x="1032823" y="5935267"/>
                <a:ext cx="102600" cy="14724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C980D81F-4C09-4C5C-9148-6EA354997DE3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26703" y="5929147"/>
                  <a:ext cx="114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7E47FF38-7DA8-E3DF-669A-F60E39E7C357}"/>
                    </a:ext>
                  </a:extLst>
                </p14:cNvPr>
                <p14:cNvContentPartPr/>
                <p14:nvPr/>
              </p14:nvContentPartPr>
              <p14:xfrm>
                <a:off x="1195183" y="5915107"/>
                <a:ext cx="140760" cy="16704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7E47FF38-7DA8-E3DF-669A-F60E39E7C357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89063" y="5908987"/>
                  <a:ext cx="153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306D8E77-22EB-1CA7-BF4D-CF16DB354EA4}"/>
                    </a:ext>
                  </a:extLst>
                </p14:cNvPr>
                <p14:cNvContentPartPr/>
                <p14:nvPr/>
              </p14:nvContentPartPr>
              <p14:xfrm>
                <a:off x="1673983" y="5897107"/>
                <a:ext cx="122760" cy="177480"/>
              </p14:xfrm>
            </p:contentPart>
          </mc:Choice>
          <mc:Fallback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306D8E77-22EB-1CA7-BF4D-CF16DB354EA4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667863" y="5890987"/>
                  <a:ext cx="135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7DF09E64-7084-3B9C-20DE-E3A4F55BBE92}"/>
                    </a:ext>
                  </a:extLst>
                </p14:cNvPr>
                <p14:cNvContentPartPr/>
                <p14:nvPr/>
              </p14:nvContentPartPr>
              <p14:xfrm>
                <a:off x="1709263" y="6069187"/>
                <a:ext cx="104400" cy="3024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7DF09E64-7084-3B9C-20DE-E3A4F55BBE92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703143" y="6063067"/>
                  <a:ext cx="116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4025514A-3537-9937-4576-C3A4027E3F1C}"/>
                    </a:ext>
                  </a:extLst>
                </p14:cNvPr>
                <p14:cNvContentPartPr/>
                <p14:nvPr/>
              </p14:nvContentPartPr>
              <p14:xfrm>
                <a:off x="1864063" y="5937787"/>
                <a:ext cx="112320" cy="15948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4025514A-3537-9937-4576-C3A4027E3F1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857943" y="5931667"/>
                  <a:ext cx="124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9BAC9A75-847B-3CB9-2BBA-0FA4FB0B3291}"/>
                    </a:ext>
                  </a:extLst>
                </p14:cNvPr>
                <p14:cNvContentPartPr/>
                <p14:nvPr/>
              </p14:nvContentPartPr>
              <p14:xfrm>
                <a:off x="2042983" y="6038947"/>
                <a:ext cx="67320" cy="8064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9BAC9A75-847B-3CB9-2BBA-0FA4FB0B329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036863" y="6032827"/>
                  <a:ext cx="79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23EB5AA3-652A-12ED-C91A-D87DBE8C0C49}"/>
                    </a:ext>
                  </a:extLst>
                </p14:cNvPr>
                <p14:cNvContentPartPr/>
                <p14:nvPr/>
              </p14:nvContentPartPr>
              <p14:xfrm>
                <a:off x="2204983" y="5946067"/>
                <a:ext cx="86760" cy="828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23EB5AA3-652A-12ED-C91A-D87DBE8C0C4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198863" y="5939947"/>
                  <a:ext cx="99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59001E6C-5465-9AC0-654F-57CA9A5BF89F}"/>
                    </a:ext>
                  </a:extLst>
                </p14:cNvPr>
                <p14:cNvContentPartPr/>
                <p14:nvPr/>
              </p14:nvContentPartPr>
              <p14:xfrm>
                <a:off x="2218663" y="5978467"/>
                <a:ext cx="105480" cy="5184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59001E6C-5465-9AC0-654F-57CA9A5BF89F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212543" y="5972347"/>
                  <a:ext cx="117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86DE3E07-629E-5B4B-6B5B-2363187535E4}"/>
                    </a:ext>
                  </a:extLst>
                </p14:cNvPr>
                <p14:cNvContentPartPr/>
                <p14:nvPr/>
              </p14:nvContentPartPr>
              <p14:xfrm>
                <a:off x="2403703" y="5833387"/>
                <a:ext cx="126000" cy="17460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86DE3E07-629E-5B4B-6B5B-2363187535E4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2397583" y="5827267"/>
                  <a:ext cx="138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065260D7-9B15-49DD-0EC8-5477FC95205C}"/>
                    </a:ext>
                  </a:extLst>
                </p14:cNvPr>
                <p14:cNvContentPartPr/>
                <p14:nvPr/>
              </p14:nvContentPartPr>
              <p14:xfrm>
                <a:off x="2561383" y="5804947"/>
                <a:ext cx="111240" cy="12960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065260D7-9B15-49DD-0EC8-5477FC95205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2555263" y="5798827"/>
                  <a:ext cx="123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25F8BDEC-E4AF-55DD-54B7-EE8F5FCA5362}"/>
                    </a:ext>
                  </a:extLst>
                </p14:cNvPr>
                <p14:cNvContentPartPr/>
                <p14:nvPr/>
              </p14:nvContentPartPr>
              <p14:xfrm>
                <a:off x="605863" y="6420547"/>
                <a:ext cx="21240" cy="13464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25F8BDEC-E4AF-55DD-54B7-EE8F5FCA5362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99743" y="6414427"/>
                  <a:ext cx="33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2B044378-57F7-EAE7-B29C-D6B7E68187C2}"/>
                    </a:ext>
                  </a:extLst>
                </p14:cNvPr>
                <p14:cNvContentPartPr/>
                <p14:nvPr/>
              </p14:nvContentPartPr>
              <p14:xfrm>
                <a:off x="535303" y="6454027"/>
                <a:ext cx="148320" cy="7740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2B044378-57F7-EAE7-B29C-D6B7E68187C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29183" y="6447907"/>
                  <a:ext cx="160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F7509F69-CCE4-B0F4-7831-C6ED6900702B}"/>
                    </a:ext>
                  </a:extLst>
                </p14:cNvPr>
                <p14:cNvContentPartPr/>
                <p14:nvPr/>
              </p14:nvContentPartPr>
              <p14:xfrm>
                <a:off x="703423" y="6381307"/>
                <a:ext cx="122400" cy="21600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F7509F69-CCE4-B0F4-7831-C6ED6900702B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97303" y="6375187"/>
                  <a:ext cx="134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EA0E7290-2752-9275-7908-DBEBF85C6433}"/>
                    </a:ext>
                  </a:extLst>
                </p14:cNvPr>
                <p14:cNvContentPartPr/>
                <p14:nvPr/>
              </p14:nvContentPartPr>
              <p14:xfrm>
                <a:off x="719263" y="6541507"/>
                <a:ext cx="104400" cy="2196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EA0E7290-2752-9275-7908-DBEBF85C643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13143" y="6535387"/>
                  <a:ext cx="116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352C4B92-7113-3E32-665A-69FD8DBFE5BC}"/>
                    </a:ext>
                  </a:extLst>
                </p14:cNvPr>
                <p14:cNvContentPartPr/>
                <p14:nvPr/>
              </p14:nvContentPartPr>
              <p14:xfrm>
                <a:off x="850303" y="6373027"/>
                <a:ext cx="59760" cy="14004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352C4B92-7113-3E32-665A-69FD8DBFE5BC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44183" y="6366907"/>
                  <a:ext cx="72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3E5CC0CB-8E3A-CB14-8F48-8148F987201B}"/>
                    </a:ext>
                  </a:extLst>
                </p14:cNvPr>
                <p14:cNvContentPartPr/>
                <p14:nvPr/>
              </p14:nvContentPartPr>
              <p14:xfrm>
                <a:off x="997183" y="6400387"/>
                <a:ext cx="66960" cy="1080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3E5CC0CB-8E3A-CB14-8F48-8148F987201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91063" y="6394267"/>
                  <a:ext cx="79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5ACF67FD-EA26-9EC2-F262-DE483D02868E}"/>
                    </a:ext>
                  </a:extLst>
                </p14:cNvPr>
                <p14:cNvContentPartPr/>
                <p14:nvPr/>
              </p14:nvContentPartPr>
              <p14:xfrm>
                <a:off x="1000063" y="6435667"/>
                <a:ext cx="84240" cy="1980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5ACF67FD-EA26-9EC2-F262-DE483D02868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993943" y="6429547"/>
                  <a:ext cx="96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243FDE77-74B2-2D78-EAA2-2BE169512E6A}"/>
                    </a:ext>
                  </a:extLst>
                </p14:cNvPr>
                <p14:cNvContentPartPr/>
                <p14:nvPr/>
              </p14:nvContentPartPr>
              <p14:xfrm>
                <a:off x="1156303" y="6353947"/>
                <a:ext cx="63000" cy="8568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243FDE77-74B2-2D78-EAA2-2BE169512E6A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150183" y="6347827"/>
                  <a:ext cx="75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B18C925B-EA5D-4B2B-E498-B6F42ED4C1EC}"/>
                    </a:ext>
                  </a:extLst>
                </p14:cNvPr>
                <p14:cNvContentPartPr/>
                <p14:nvPr/>
              </p14:nvContentPartPr>
              <p14:xfrm>
                <a:off x="1279783" y="6416587"/>
                <a:ext cx="20520" cy="10980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B18C925B-EA5D-4B2B-E498-B6F42ED4C1EC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273663" y="6410467"/>
                  <a:ext cx="32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AB2B6643-4457-0992-3982-1BE69574E60F}"/>
                    </a:ext>
                  </a:extLst>
                </p14:cNvPr>
                <p14:cNvContentPartPr/>
                <p14:nvPr/>
              </p14:nvContentPartPr>
              <p14:xfrm>
                <a:off x="1288783" y="6286627"/>
                <a:ext cx="118800" cy="15588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AB2B6643-4457-0992-3982-1BE69574E60F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282663" y="6280507"/>
                  <a:ext cx="131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02741CD2-B589-B160-2641-57FA796E7559}"/>
                    </a:ext>
                  </a:extLst>
                </p14:cNvPr>
                <p14:cNvContentPartPr/>
                <p14:nvPr/>
              </p14:nvContentPartPr>
              <p14:xfrm>
                <a:off x="1452223" y="6249187"/>
                <a:ext cx="35640" cy="15588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02741CD2-B589-B160-2641-57FA796E7559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446103" y="6243067"/>
                  <a:ext cx="478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4830A298-2C49-C4FF-0444-348165BE92DC}"/>
                    </a:ext>
                  </a:extLst>
                </p14:cNvPr>
                <p14:cNvContentPartPr/>
                <p14:nvPr/>
              </p14:nvContentPartPr>
              <p14:xfrm>
                <a:off x="1457263" y="6253867"/>
                <a:ext cx="95760" cy="17892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4830A298-2C49-C4FF-0444-348165BE92D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451143" y="6247747"/>
                  <a:ext cx="108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875FCB3B-0335-A14F-5EC4-8FCB6006F03B}"/>
                    </a:ext>
                  </a:extLst>
                </p14:cNvPr>
                <p14:cNvContentPartPr/>
                <p14:nvPr/>
              </p14:nvContentPartPr>
              <p14:xfrm>
                <a:off x="1550143" y="6247387"/>
                <a:ext cx="92160" cy="16884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875FCB3B-0335-A14F-5EC4-8FCB6006F03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544023" y="6241267"/>
                  <a:ext cx="104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A2A444F7-FEA5-C1AB-104A-9B63C7F34FEE}"/>
                    </a:ext>
                  </a:extLst>
                </p14:cNvPr>
                <p14:cNvContentPartPr/>
                <p14:nvPr/>
              </p14:nvContentPartPr>
              <p14:xfrm>
                <a:off x="1854703" y="6242347"/>
                <a:ext cx="114840" cy="17748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A2A444F7-FEA5-C1AB-104A-9B63C7F34FEE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848583" y="6236227"/>
                  <a:ext cx="127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382A68E2-4C77-2BE7-CF92-D9EFF79D6162}"/>
                    </a:ext>
                  </a:extLst>
                </p14:cNvPr>
                <p14:cNvContentPartPr/>
                <p14:nvPr/>
              </p14:nvContentPartPr>
              <p14:xfrm>
                <a:off x="1885303" y="6394627"/>
                <a:ext cx="105480" cy="3204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382A68E2-4C77-2BE7-CF92-D9EFF79D616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879183" y="6388507"/>
                  <a:ext cx="11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44AA9586-1538-5E89-F10C-7148CC751A5E}"/>
                    </a:ext>
                  </a:extLst>
                </p14:cNvPr>
                <p14:cNvContentPartPr/>
                <p14:nvPr/>
              </p14:nvContentPartPr>
              <p14:xfrm>
                <a:off x="2011663" y="6274387"/>
                <a:ext cx="80280" cy="16020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44AA9586-1538-5E89-F10C-7148CC751A5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005543" y="6268267"/>
                  <a:ext cx="92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07714A5F-C48F-D920-5339-08AA78C7787F}"/>
                    </a:ext>
                  </a:extLst>
                </p14:cNvPr>
                <p14:cNvContentPartPr/>
                <p14:nvPr/>
              </p14:nvContentPartPr>
              <p14:xfrm>
                <a:off x="2169343" y="6316147"/>
                <a:ext cx="92880" cy="15696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07714A5F-C48F-D920-5339-08AA78C7787F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163223" y="6310027"/>
                  <a:ext cx="105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F6C52466-E08E-4DA5-690B-DD5DC23DF382}"/>
                    </a:ext>
                  </a:extLst>
                </p14:cNvPr>
                <p14:cNvContentPartPr/>
                <p14:nvPr/>
              </p14:nvContentPartPr>
              <p14:xfrm>
                <a:off x="2295343" y="6284827"/>
                <a:ext cx="112680" cy="4248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F6C52466-E08E-4DA5-690B-DD5DC23DF38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289223" y="6278707"/>
                  <a:ext cx="124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4CE6FCA3-EB6F-7619-4A44-DEA0B3CEA3D3}"/>
                    </a:ext>
                  </a:extLst>
                </p14:cNvPr>
                <p14:cNvContentPartPr/>
                <p14:nvPr/>
              </p14:nvContentPartPr>
              <p14:xfrm>
                <a:off x="2332783" y="6314707"/>
                <a:ext cx="102600" cy="3636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4CE6FCA3-EB6F-7619-4A44-DEA0B3CEA3D3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326663" y="6308587"/>
                  <a:ext cx="114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D862BD4C-0D7F-2F20-39BE-4E495FA1BB72}"/>
                    </a:ext>
                  </a:extLst>
                </p14:cNvPr>
                <p14:cNvContentPartPr/>
                <p14:nvPr/>
              </p14:nvContentPartPr>
              <p14:xfrm>
                <a:off x="2512783" y="6165307"/>
                <a:ext cx="78120" cy="14400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D862BD4C-0D7F-2F20-39BE-4E495FA1BB72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506663" y="6159187"/>
                  <a:ext cx="90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7A4D92B3-F924-E480-037C-85E19331E81B}"/>
                    </a:ext>
                  </a:extLst>
                </p14:cNvPr>
                <p14:cNvContentPartPr/>
                <p14:nvPr/>
              </p14:nvContentPartPr>
              <p14:xfrm>
                <a:off x="2581183" y="6181507"/>
                <a:ext cx="48960" cy="11484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7A4D92B3-F924-E480-037C-85E19331E81B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2575063" y="6175387"/>
                  <a:ext cx="61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D7386D98-3913-1BAB-9A25-ADC1560E07BE}"/>
                    </a:ext>
                  </a:extLst>
                </p14:cNvPr>
                <p14:cNvContentPartPr/>
                <p14:nvPr/>
              </p14:nvContentPartPr>
              <p14:xfrm>
                <a:off x="2657503" y="6091147"/>
                <a:ext cx="74880" cy="20016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D7386D98-3913-1BAB-9A25-ADC1560E07BE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2651383" y="6085027"/>
                  <a:ext cx="87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89EF03BD-0D90-83EF-2E92-F50A389099EA}"/>
                    </a:ext>
                  </a:extLst>
                </p14:cNvPr>
                <p14:cNvContentPartPr/>
                <p14:nvPr/>
              </p14:nvContentPartPr>
              <p14:xfrm>
                <a:off x="2434663" y="6517027"/>
                <a:ext cx="16920" cy="1548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89EF03BD-0D90-83EF-2E92-F50A389099EA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2428543" y="6510907"/>
                  <a:ext cx="29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6FAB0D55-4F86-89F9-0BE6-36F60FDF641D}"/>
                    </a:ext>
                  </a:extLst>
                </p14:cNvPr>
                <p14:cNvContentPartPr/>
                <p14:nvPr/>
              </p14:nvContentPartPr>
              <p14:xfrm>
                <a:off x="2463823" y="6671467"/>
                <a:ext cx="34200" cy="7488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6FAB0D55-4F86-89F9-0BE6-36F60FDF641D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2457703" y="6665347"/>
                  <a:ext cx="46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35691BE0-05C1-8AF8-992A-1349551AA6BF}"/>
                    </a:ext>
                  </a:extLst>
                </p14:cNvPr>
                <p14:cNvContentPartPr/>
                <p14:nvPr/>
              </p14:nvContentPartPr>
              <p14:xfrm>
                <a:off x="2820223" y="5772547"/>
                <a:ext cx="288360" cy="73800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35691BE0-05C1-8AF8-992A-1349551AA6BF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2814103" y="5766427"/>
                  <a:ext cx="30060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7636A833-9581-9C93-C4C8-911F57A4A986}"/>
                    </a:ext>
                  </a:extLst>
                </p14:cNvPr>
                <p14:cNvContentPartPr/>
                <p14:nvPr/>
              </p14:nvContentPartPr>
              <p14:xfrm>
                <a:off x="3161863" y="6183307"/>
                <a:ext cx="112680" cy="1260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7636A833-9581-9C93-C4C8-911F57A4A986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155743" y="6177187"/>
                  <a:ext cx="124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755D336A-07F8-B46C-B17E-35CFB32C8019}"/>
                    </a:ext>
                  </a:extLst>
                </p14:cNvPr>
                <p14:cNvContentPartPr/>
                <p14:nvPr/>
              </p14:nvContentPartPr>
              <p14:xfrm>
                <a:off x="3172663" y="6135427"/>
                <a:ext cx="202320" cy="16236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755D336A-07F8-B46C-B17E-35CFB32C8019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3166543" y="6129307"/>
                  <a:ext cx="214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AB734B8E-7EE6-E837-93D3-F2B2311493A1}"/>
                    </a:ext>
                  </a:extLst>
                </p14:cNvPr>
                <p14:cNvContentPartPr/>
                <p14:nvPr/>
              </p14:nvContentPartPr>
              <p14:xfrm>
                <a:off x="3640303" y="6026707"/>
                <a:ext cx="84600" cy="15012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AB734B8E-7EE6-E837-93D3-F2B2311493A1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3634183" y="6020587"/>
                  <a:ext cx="96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AFD418C5-A33E-434E-2672-E4F6D64DC5C1}"/>
                    </a:ext>
                  </a:extLst>
                </p14:cNvPr>
                <p14:cNvContentPartPr/>
                <p14:nvPr/>
              </p14:nvContentPartPr>
              <p14:xfrm>
                <a:off x="3646063" y="5974507"/>
                <a:ext cx="219600" cy="14256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AFD418C5-A33E-434E-2672-E4F6D64DC5C1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3639943" y="5968387"/>
                  <a:ext cx="231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4C3BE0F1-D69A-6E2A-9186-917982FD4366}"/>
                    </a:ext>
                  </a:extLst>
                </p14:cNvPr>
                <p14:cNvContentPartPr/>
                <p14:nvPr/>
              </p14:nvContentPartPr>
              <p14:xfrm>
                <a:off x="4053223" y="5961907"/>
                <a:ext cx="34200" cy="13896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4C3BE0F1-D69A-6E2A-9186-917982FD4366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047103" y="5955787"/>
                  <a:ext cx="46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3E7739D3-1D24-54A4-4808-507523808CC5}"/>
                    </a:ext>
                  </a:extLst>
                </p14:cNvPr>
                <p14:cNvContentPartPr/>
                <p14:nvPr/>
              </p14:nvContentPartPr>
              <p14:xfrm>
                <a:off x="4018303" y="6022387"/>
                <a:ext cx="86760" cy="34560"/>
              </p14:xfrm>
            </p:contentPart>
          </mc:Choice>
          <mc:Fallback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3E7739D3-1D24-54A4-4808-507523808CC5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012183" y="6016267"/>
                  <a:ext cx="99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36A69D68-1C7D-5A69-0201-E9C8A5429314}"/>
                    </a:ext>
                  </a:extLst>
                </p14:cNvPr>
                <p14:cNvContentPartPr/>
                <p14:nvPr/>
              </p14:nvContentPartPr>
              <p14:xfrm>
                <a:off x="4250503" y="5882347"/>
                <a:ext cx="58320" cy="14112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36A69D68-1C7D-5A69-0201-E9C8A542931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244383" y="5876227"/>
                  <a:ext cx="70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127B647A-5C2A-90D7-B1F1-70F5DCEC22C4}"/>
                    </a:ext>
                  </a:extLst>
                </p14:cNvPr>
                <p14:cNvContentPartPr/>
                <p14:nvPr/>
              </p14:nvContentPartPr>
              <p14:xfrm>
                <a:off x="4303783" y="5926267"/>
                <a:ext cx="20520" cy="12132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127B647A-5C2A-90D7-B1F1-70F5DCEC22C4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297663" y="5920147"/>
                  <a:ext cx="32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4C016624-019A-825B-F76A-E85C7DFE2ED8}"/>
                    </a:ext>
                  </a:extLst>
                </p14:cNvPr>
                <p14:cNvContentPartPr/>
                <p14:nvPr/>
              </p14:nvContentPartPr>
              <p14:xfrm>
                <a:off x="4406743" y="5874067"/>
                <a:ext cx="88920" cy="15120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4C016624-019A-825B-F76A-E85C7DFE2ED8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4400623" y="5867947"/>
                  <a:ext cx="101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78CFDAA8-F8D4-AAD3-514C-0202DC461A5B}"/>
                    </a:ext>
                  </a:extLst>
                </p14:cNvPr>
                <p14:cNvContentPartPr/>
                <p14:nvPr/>
              </p14:nvContentPartPr>
              <p14:xfrm>
                <a:off x="4418623" y="5852107"/>
                <a:ext cx="223920" cy="11484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78CFDAA8-F8D4-AAD3-514C-0202DC461A5B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4412503" y="5845987"/>
                  <a:ext cx="236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6130D534-C5F8-2F5A-664E-9DC9CFB8E7F1}"/>
                    </a:ext>
                  </a:extLst>
                </p14:cNvPr>
                <p14:cNvContentPartPr/>
                <p14:nvPr/>
              </p14:nvContentPartPr>
              <p14:xfrm>
                <a:off x="4568743" y="5878387"/>
                <a:ext cx="95760" cy="4896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6130D534-C5F8-2F5A-664E-9DC9CFB8E7F1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4562623" y="5872267"/>
                  <a:ext cx="108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92E121CF-732A-ADC4-C15B-866594762132}"/>
                    </a:ext>
                  </a:extLst>
                </p14:cNvPr>
                <p14:cNvContentPartPr/>
                <p14:nvPr/>
              </p14:nvContentPartPr>
              <p14:xfrm>
                <a:off x="4773583" y="5796667"/>
                <a:ext cx="91440" cy="16560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92E121CF-732A-ADC4-C15B-866594762132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767463" y="5790547"/>
                  <a:ext cx="103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5F260FA3-72BA-4332-D951-D2C878832696}"/>
                    </a:ext>
                  </a:extLst>
                </p14:cNvPr>
                <p14:cNvContentPartPr/>
                <p14:nvPr/>
              </p14:nvContentPartPr>
              <p14:xfrm>
                <a:off x="4922263" y="5774707"/>
                <a:ext cx="69480" cy="14220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5F260FA3-72BA-4332-D951-D2C878832696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916143" y="5768587"/>
                  <a:ext cx="81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4F1166DC-B15B-157E-1D55-E4657EBA37BD}"/>
                    </a:ext>
                  </a:extLst>
                </p14:cNvPr>
                <p14:cNvContentPartPr/>
                <p14:nvPr/>
              </p14:nvContentPartPr>
              <p14:xfrm>
                <a:off x="5018743" y="5757787"/>
                <a:ext cx="127080" cy="22104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4F1166DC-B15B-157E-1D55-E4657EBA37BD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012623" y="5751667"/>
                  <a:ext cx="139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F96559C6-2212-229A-7EAF-A8EE9816804C}"/>
                    </a:ext>
                  </a:extLst>
                </p14:cNvPr>
                <p14:cNvContentPartPr/>
                <p14:nvPr/>
              </p14:nvContentPartPr>
              <p14:xfrm>
                <a:off x="5051863" y="5749507"/>
                <a:ext cx="195480" cy="12312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F96559C6-2212-229A-7EAF-A8EE9816804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045743" y="5743387"/>
                  <a:ext cx="207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CD9275E2-3F9F-EC54-34E8-E8AB4D03167E}"/>
                    </a:ext>
                  </a:extLst>
                </p14:cNvPr>
                <p14:cNvContentPartPr/>
                <p14:nvPr/>
              </p14:nvContentPartPr>
              <p14:xfrm>
                <a:off x="5194423" y="5807107"/>
                <a:ext cx="325800" cy="4248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CD9275E2-3F9F-EC54-34E8-E8AB4D03167E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188303" y="5800987"/>
                  <a:ext cx="338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DA1D96D9-96AF-8924-34C1-54CDA930D93B}"/>
                    </a:ext>
                  </a:extLst>
                </p14:cNvPr>
                <p14:cNvContentPartPr/>
                <p14:nvPr/>
              </p14:nvContentPartPr>
              <p14:xfrm>
                <a:off x="5573143" y="5793067"/>
                <a:ext cx="90000" cy="39960"/>
              </p14:xfrm>
            </p:contentPart>
          </mc:Choice>
          <mc:Fallback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DA1D96D9-96AF-8924-34C1-54CDA930D93B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567023" y="5786947"/>
                  <a:ext cx="102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BAC0D70B-2A99-10EB-7802-4464B00DFAB5}"/>
                    </a:ext>
                  </a:extLst>
                </p14:cNvPr>
                <p14:cNvContentPartPr/>
                <p14:nvPr/>
              </p14:nvContentPartPr>
              <p14:xfrm>
                <a:off x="5727943" y="5620267"/>
                <a:ext cx="99000" cy="25488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BAC0D70B-2A99-10EB-7802-4464B00DFAB5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721823" y="5614147"/>
                  <a:ext cx="1112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C934ACC8-B8F1-4DDF-2B1C-3D20722F3170}"/>
                    </a:ext>
                  </a:extLst>
                </p14:cNvPr>
                <p14:cNvContentPartPr/>
                <p14:nvPr/>
              </p14:nvContentPartPr>
              <p14:xfrm>
                <a:off x="3543823" y="5907907"/>
                <a:ext cx="85320" cy="34272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C934ACC8-B8F1-4DDF-2B1C-3D20722F3170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3537703" y="5901787"/>
                  <a:ext cx="975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2FEEE20B-CBE5-613E-C8C5-F1C61EDA51A1}"/>
                    </a:ext>
                  </a:extLst>
                </p14:cNvPr>
                <p14:cNvContentPartPr/>
                <p14:nvPr/>
              </p14:nvContentPartPr>
              <p14:xfrm>
                <a:off x="3444463" y="6415507"/>
                <a:ext cx="189360" cy="238680"/>
              </p14:xfrm>
            </p:contentPart>
          </mc:Choice>
          <mc:Fallback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2FEEE20B-CBE5-613E-C8C5-F1C61EDA51A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438343" y="6409387"/>
                  <a:ext cx="201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00A3FF7B-CC0B-924C-2E09-E16EEB519D3D}"/>
                    </a:ext>
                  </a:extLst>
                </p14:cNvPr>
                <p14:cNvContentPartPr/>
                <p14:nvPr/>
              </p14:nvContentPartPr>
              <p14:xfrm>
                <a:off x="3450583" y="6609907"/>
                <a:ext cx="188640" cy="51480"/>
              </p14:xfrm>
            </p:contentPart>
          </mc:Choice>
          <mc:Fallback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00A3FF7B-CC0B-924C-2E09-E16EEB519D3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444463" y="6603787"/>
                  <a:ext cx="2008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7ED4C7AC-8189-FFF5-AEC4-89A498EC5D5B}"/>
                    </a:ext>
                  </a:extLst>
                </p14:cNvPr>
                <p14:cNvContentPartPr/>
                <p14:nvPr/>
              </p14:nvContentPartPr>
              <p14:xfrm>
                <a:off x="3765943" y="6434587"/>
                <a:ext cx="127440" cy="192600"/>
              </p14:xfrm>
            </p:contentPart>
          </mc:Choice>
          <mc:Fallback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7ED4C7AC-8189-FFF5-AEC4-89A498EC5D5B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759823" y="6428467"/>
                  <a:ext cx="139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A353FE22-D694-A82F-913F-7EC02B89ADB5}"/>
                    </a:ext>
                  </a:extLst>
                </p14:cNvPr>
                <p14:cNvContentPartPr/>
                <p14:nvPr/>
              </p14:nvContentPartPr>
              <p14:xfrm>
                <a:off x="3972583" y="6483187"/>
                <a:ext cx="95040" cy="1548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A353FE22-D694-A82F-913F-7EC02B89ADB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966463" y="6477067"/>
                  <a:ext cx="107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9286858E-CB74-F7ED-FB29-AEB933D36470}"/>
                    </a:ext>
                  </a:extLst>
                </p14:cNvPr>
                <p14:cNvContentPartPr/>
                <p14:nvPr/>
              </p14:nvContentPartPr>
              <p14:xfrm>
                <a:off x="3995263" y="6519907"/>
                <a:ext cx="74160" cy="16920"/>
              </p14:xfrm>
            </p:contentPart>
          </mc:Choice>
          <mc:Fallback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9286858E-CB74-F7ED-FB29-AEB933D36470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989143" y="6513787"/>
                  <a:ext cx="86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B5FB0B1A-498F-55A6-C80E-37218B3C8091}"/>
                    </a:ext>
                  </a:extLst>
                </p14:cNvPr>
                <p14:cNvContentPartPr/>
                <p14:nvPr/>
              </p14:nvContentPartPr>
              <p14:xfrm>
                <a:off x="4124863" y="6368347"/>
                <a:ext cx="192600" cy="16488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B5FB0B1A-498F-55A6-C80E-37218B3C8091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118743" y="6362227"/>
                  <a:ext cx="204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4A46B29B-AE48-D5F1-289B-900A3DC11F9C}"/>
                    </a:ext>
                  </a:extLst>
                </p14:cNvPr>
                <p14:cNvContentPartPr/>
                <p14:nvPr/>
              </p14:nvContentPartPr>
              <p14:xfrm>
                <a:off x="4425463" y="6267547"/>
                <a:ext cx="104400" cy="25812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4A46B29B-AE48-D5F1-289B-900A3DC11F9C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419343" y="6261427"/>
                  <a:ext cx="116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70E8F65C-B6EC-C1D6-125B-926C916CD09C}"/>
                    </a:ext>
                  </a:extLst>
                </p14:cNvPr>
                <p14:cNvContentPartPr/>
                <p14:nvPr/>
              </p14:nvContentPartPr>
              <p14:xfrm>
                <a:off x="4606543" y="6251347"/>
                <a:ext cx="126720" cy="17460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70E8F65C-B6EC-C1D6-125B-926C916CD09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600423" y="6245227"/>
                  <a:ext cx="138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95861884-9EB5-5380-8A34-4C41ABB44801}"/>
                    </a:ext>
                  </a:extLst>
                </p14:cNvPr>
                <p14:cNvContentPartPr/>
                <p14:nvPr/>
              </p14:nvContentPartPr>
              <p14:xfrm>
                <a:off x="4769623" y="6225067"/>
                <a:ext cx="129960" cy="16596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95861884-9EB5-5380-8A34-4C41ABB44801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4763503" y="6218947"/>
                  <a:ext cx="142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3ECF1FB5-3CFC-8891-E7B8-096ED64CA924}"/>
                    </a:ext>
                  </a:extLst>
                </p14:cNvPr>
                <p14:cNvContentPartPr/>
                <p14:nvPr/>
              </p14:nvContentPartPr>
              <p14:xfrm>
                <a:off x="5023783" y="6190507"/>
                <a:ext cx="94680" cy="132120"/>
              </p14:xfrm>
            </p:contentPart>
          </mc:Choice>
          <mc:Fallback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3ECF1FB5-3CFC-8891-E7B8-096ED64CA924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017663" y="6184387"/>
                  <a:ext cx="106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8DCCF31B-1176-FBCC-5CF4-E4B12D9780A8}"/>
                    </a:ext>
                  </a:extLst>
                </p14:cNvPr>
                <p14:cNvContentPartPr/>
                <p14:nvPr/>
              </p14:nvContentPartPr>
              <p14:xfrm>
                <a:off x="5174263" y="6315427"/>
                <a:ext cx="14400" cy="9396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8DCCF31B-1176-FBCC-5CF4-E4B12D9780A8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168143" y="6309307"/>
                  <a:ext cx="26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12A764EC-1315-815F-788A-041985D51E42}"/>
                    </a:ext>
                  </a:extLst>
                </p14:cNvPr>
                <p14:cNvContentPartPr/>
                <p14:nvPr/>
              </p14:nvContentPartPr>
              <p14:xfrm>
                <a:off x="5222143" y="6119947"/>
                <a:ext cx="128520" cy="204480"/>
              </p14:xfrm>
            </p:contentPart>
          </mc:Choice>
          <mc:Fallback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12A764EC-1315-815F-788A-041985D51E42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216023" y="6113827"/>
                  <a:ext cx="1407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6B17DE89-6331-5380-0169-A3CF4FFEA505}"/>
                    </a:ext>
                  </a:extLst>
                </p14:cNvPr>
                <p14:cNvContentPartPr/>
                <p14:nvPr/>
              </p14:nvContentPartPr>
              <p14:xfrm>
                <a:off x="5325463" y="6044347"/>
                <a:ext cx="65160" cy="8064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6B17DE89-6331-5380-0169-A3CF4FFEA505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319343" y="6038227"/>
                  <a:ext cx="77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CA3B662E-F65F-46F8-47A3-D46FE86AA444}"/>
                    </a:ext>
                  </a:extLst>
                </p14:cNvPr>
                <p14:cNvContentPartPr/>
                <p14:nvPr/>
              </p14:nvContentPartPr>
              <p14:xfrm>
                <a:off x="5526703" y="6171067"/>
                <a:ext cx="43200" cy="12204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CA3B662E-F65F-46F8-47A3-D46FE86AA444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5520583" y="6164947"/>
                  <a:ext cx="55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EF753141-E80E-C2D7-CE73-BF0B439F5B83}"/>
                    </a:ext>
                  </a:extLst>
                </p14:cNvPr>
                <p14:cNvContentPartPr/>
                <p14:nvPr/>
              </p14:nvContentPartPr>
              <p14:xfrm>
                <a:off x="5500423" y="6172867"/>
                <a:ext cx="142920" cy="6444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EF753141-E80E-C2D7-CE73-BF0B439F5B83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5494303" y="6166747"/>
                  <a:ext cx="155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1840D406-A32C-D9E9-55C9-C7F9B336E6B6}"/>
                    </a:ext>
                  </a:extLst>
                </p14:cNvPr>
                <p14:cNvContentPartPr/>
                <p14:nvPr/>
              </p14:nvContentPartPr>
              <p14:xfrm>
                <a:off x="5732263" y="6049387"/>
                <a:ext cx="192240" cy="23940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1840D406-A32C-D9E9-55C9-C7F9B336E6B6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5726143" y="6043267"/>
                  <a:ext cx="204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77318ABC-2B9E-3B20-5FE4-0099DB6F7A51}"/>
                    </a:ext>
                  </a:extLst>
                </p14:cNvPr>
                <p14:cNvContentPartPr/>
                <p14:nvPr/>
              </p14:nvContentPartPr>
              <p14:xfrm>
                <a:off x="5959783" y="6005827"/>
                <a:ext cx="125280" cy="18468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77318ABC-2B9E-3B20-5FE4-0099DB6F7A51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5953663" y="5999707"/>
                  <a:ext cx="137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9850F963-981C-0405-E7AD-9EB01E0097B7}"/>
                    </a:ext>
                  </a:extLst>
                </p14:cNvPr>
                <p14:cNvContentPartPr/>
                <p14:nvPr/>
              </p14:nvContentPartPr>
              <p14:xfrm>
                <a:off x="6042943" y="5880187"/>
                <a:ext cx="100440" cy="140400"/>
              </p14:xfrm>
            </p:contentPart>
          </mc:Choice>
          <mc:Fallback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9850F963-981C-0405-E7AD-9EB01E0097B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036823" y="5874067"/>
                  <a:ext cx="112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F893E5C4-0B0F-7E7E-75F9-1315F9344EF0}"/>
                    </a:ext>
                  </a:extLst>
                </p14:cNvPr>
                <p14:cNvContentPartPr/>
                <p14:nvPr/>
              </p14:nvContentPartPr>
              <p14:xfrm>
                <a:off x="6271543" y="6035707"/>
                <a:ext cx="33120" cy="11088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F893E5C4-0B0F-7E7E-75F9-1315F9344EF0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265423" y="6029587"/>
                  <a:ext cx="45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A5E84AB9-2CD7-74DD-48E8-C6D523CF5651}"/>
                    </a:ext>
                  </a:extLst>
                </p14:cNvPr>
                <p14:cNvContentPartPr/>
                <p14:nvPr/>
              </p14:nvContentPartPr>
              <p14:xfrm>
                <a:off x="6248143" y="6067387"/>
                <a:ext cx="385560" cy="68400"/>
              </p14:xfrm>
            </p:contentPart>
          </mc:Choice>
          <mc:Fallback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A5E84AB9-2CD7-74DD-48E8-C6D523CF5651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242023" y="6061267"/>
                  <a:ext cx="397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87EE0715-DA51-4D89-9608-77FCE32AB996}"/>
                    </a:ext>
                  </a:extLst>
                </p14:cNvPr>
                <p14:cNvContentPartPr/>
                <p14:nvPr/>
              </p14:nvContentPartPr>
              <p14:xfrm>
                <a:off x="6803263" y="5840587"/>
                <a:ext cx="84240" cy="25128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87EE0715-DA51-4D89-9608-77FCE32AB996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797143" y="5834467"/>
                  <a:ext cx="96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3D6C0DFD-C74C-38E7-5D3F-0490DDD13B4B}"/>
                    </a:ext>
                  </a:extLst>
                </p14:cNvPr>
                <p14:cNvContentPartPr/>
                <p14:nvPr/>
              </p14:nvContentPartPr>
              <p14:xfrm>
                <a:off x="4682863" y="6338467"/>
                <a:ext cx="1335600" cy="22104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3D6C0DFD-C74C-38E7-5D3F-0490DDD13B4B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676743" y="6332347"/>
                  <a:ext cx="1347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214BB840-42DD-1A82-F351-9749AADD164A}"/>
                    </a:ext>
                  </a:extLst>
                </p14:cNvPr>
                <p14:cNvContentPartPr/>
                <p14:nvPr/>
              </p14:nvContentPartPr>
              <p14:xfrm>
                <a:off x="5970583" y="6180427"/>
                <a:ext cx="679320" cy="23688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214BB840-42DD-1A82-F351-9749AADD164A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964463" y="6174307"/>
                  <a:ext cx="691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A2774F8B-B8E4-368B-FEA9-ED1128AD00EB}"/>
                    </a:ext>
                  </a:extLst>
                </p14:cNvPr>
                <p14:cNvContentPartPr/>
                <p14:nvPr/>
              </p14:nvContentPartPr>
              <p14:xfrm>
                <a:off x="5987503" y="6413707"/>
                <a:ext cx="137880" cy="207360"/>
              </p14:xfrm>
            </p:contentPart>
          </mc:Choice>
          <mc:Fallback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A2774F8B-B8E4-368B-FEA9-ED1128AD00EB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981383" y="6407587"/>
                  <a:ext cx="150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28BE0037-A549-CD29-BAC3-E751B60CFA48}"/>
                    </a:ext>
                  </a:extLst>
                </p14:cNvPr>
                <p14:cNvContentPartPr/>
                <p14:nvPr/>
              </p14:nvContentPartPr>
              <p14:xfrm>
                <a:off x="6132583" y="6419827"/>
                <a:ext cx="77760" cy="10008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28BE0037-A549-CD29-BAC3-E751B60CFA48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126463" y="6413707"/>
                  <a:ext cx="90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AA90BD47-CDA7-DC67-E9EA-BC5F9650BAC8}"/>
                    </a:ext>
                  </a:extLst>
                </p14:cNvPr>
                <p14:cNvContentPartPr/>
                <p14:nvPr/>
              </p14:nvContentPartPr>
              <p14:xfrm>
                <a:off x="6230503" y="6365827"/>
                <a:ext cx="344520" cy="120960"/>
              </p14:xfrm>
            </p:contentPart>
          </mc:Choice>
          <mc:Fallback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AA90BD47-CDA7-DC67-E9EA-BC5F9650BAC8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224383" y="6359707"/>
                  <a:ext cx="356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68CB64EB-3397-AF10-855E-1554524175F7}"/>
                    </a:ext>
                  </a:extLst>
                </p14:cNvPr>
                <p14:cNvContentPartPr/>
                <p14:nvPr/>
              </p14:nvContentPartPr>
              <p14:xfrm>
                <a:off x="6349663" y="6585067"/>
                <a:ext cx="35640" cy="167040"/>
              </p14:xfrm>
            </p:contentPart>
          </mc:Choice>
          <mc:Fallback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68CB64EB-3397-AF10-855E-1554524175F7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343543" y="6578947"/>
                  <a:ext cx="47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988FE4D6-E1BF-2CE0-058B-CC1B6D877F59}"/>
                    </a:ext>
                  </a:extLst>
                </p14:cNvPr>
                <p14:cNvContentPartPr/>
                <p14:nvPr/>
              </p14:nvContentPartPr>
              <p14:xfrm>
                <a:off x="6291703" y="6554827"/>
                <a:ext cx="215640" cy="17604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988FE4D6-E1BF-2CE0-058B-CC1B6D877F5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285583" y="6548707"/>
                  <a:ext cx="227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F2DBCE61-AFF7-4C05-1BFE-2D8500E59563}"/>
                    </a:ext>
                  </a:extLst>
                </p14:cNvPr>
                <p14:cNvContentPartPr/>
                <p14:nvPr/>
              </p14:nvContentPartPr>
              <p14:xfrm>
                <a:off x="6490423" y="6456547"/>
                <a:ext cx="120600" cy="22500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F2DBCE61-AFF7-4C05-1BFE-2D8500E59563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484303" y="6450427"/>
                  <a:ext cx="132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3DDB2A31-2FF9-8686-89F4-645D05FC2E9D}"/>
                    </a:ext>
                  </a:extLst>
                </p14:cNvPr>
                <p14:cNvContentPartPr/>
                <p14:nvPr/>
              </p14:nvContentPartPr>
              <p14:xfrm>
                <a:off x="6603103" y="6450787"/>
                <a:ext cx="105480" cy="14328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3DDB2A31-2FF9-8686-89F4-645D05FC2E9D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596983" y="6444667"/>
                  <a:ext cx="117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333377A5-38B8-B7C1-5856-64BF320D87F1}"/>
                    </a:ext>
                  </a:extLst>
                </p14:cNvPr>
                <p14:cNvContentPartPr/>
                <p14:nvPr/>
              </p14:nvContentPartPr>
              <p14:xfrm>
                <a:off x="6748183" y="6497227"/>
                <a:ext cx="64440" cy="88920"/>
              </p14:xfrm>
            </p:contentPart>
          </mc:Choice>
          <mc:Fallback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333377A5-38B8-B7C1-5856-64BF320D87F1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6742063" y="6491107"/>
                  <a:ext cx="76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986B6685-91EC-2F4B-C031-EAE559040EC6}"/>
                    </a:ext>
                  </a:extLst>
                </p14:cNvPr>
                <p14:cNvContentPartPr/>
                <p14:nvPr/>
              </p14:nvContentPartPr>
              <p14:xfrm>
                <a:off x="6891103" y="6424867"/>
                <a:ext cx="95040" cy="22680"/>
              </p14:xfrm>
            </p:contentPart>
          </mc:Choice>
          <mc:Fallback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986B6685-91EC-2F4B-C031-EAE559040EC6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884983" y="6418747"/>
                  <a:ext cx="107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3C07A573-6B94-BE8A-F1CA-64680E3A1A3B}"/>
                    </a:ext>
                  </a:extLst>
                </p14:cNvPr>
                <p14:cNvContentPartPr/>
                <p14:nvPr/>
              </p14:nvContentPartPr>
              <p14:xfrm>
                <a:off x="6933223" y="6474907"/>
                <a:ext cx="135360" cy="3060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3C07A573-6B94-BE8A-F1CA-64680E3A1A3B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927103" y="6468787"/>
                  <a:ext cx="147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D6A45161-C64D-11A7-EA05-5AF84D738FAA}"/>
                    </a:ext>
                  </a:extLst>
                </p14:cNvPr>
                <p14:cNvContentPartPr/>
                <p14:nvPr/>
              </p14:nvContentPartPr>
              <p14:xfrm>
                <a:off x="7126183" y="6160627"/>
                <a:ext cx="62640" cy="17568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D6A45161-C64D-11A7-EA05-5AF84D738FAA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120063" y="6154507"/>
                  <a:ext cx="74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5FA8FAAF-FF09-F134-DDF8-9726EC35EC5F}"/>
                    </a:ext>
                  </a:extLst>
                </p14:cNvPr>
                <p14:cNvContentPartPr/>
                <p14:nvPr/>
              </p14:nvContentPartPr>
              <p14:xfrm>
                <a:off x="7149223" y="6205267"/>
                <a:ext cx="134280" cy="12888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5FA8FAAF-FF09-F134-DDF8-9726EC35EC5F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143103" y="6199147"/>
                  <a:ext cx="146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72CA30FB-4972-B88E-E270-E078795C7DD0}"/>
                    </a:ext>
                  </a:extLst>
                </p14:cNvPr>
                <p14:cNvContentPartPr/>
                <p14:nvPr/>
              </p14:nvContentPartPr>
              <p14:xfrm>
                <a:off x="7279903" y="6138667"/>
                <a:ext cx="118080" cy="144000"/>
              </p14:xfrm>
            </p:contentPart>
          </mc:Choice>
          <mc:Fallback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72CA30FB-4972-B88E-E270-E078795C7DD0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273783" y="6132547"/>
                  <a:ext cx="130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28A0F423-C761-5D16-59E4-67D18E8FCDDF}"/>
                    </a:ext>
                  </a:extLst>
                </p14:cNvPr>
                <p14:cNvContentPartPr/>
                <p14:nvPr/>
              </p14:nvContentPartPr>
              <p14:xfrm>
                <a:off x="7185583" y="6313987"/>
                <a:ext cx="253080" cy="132480"/>
              </p14:xfrm>
            </p:contentPart>
          </mc:Choice>
          <mc:Fallback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28A0F423-C761-5D16-59E4-67D18E8FCDDF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179463" y="6307867"/>
                  <a:ext cx="265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330C87EF-5FDC-EB6D-E5D9-12697F5E70AB}"/>
                    </a:ext>
                  </a:extLst>
                </p14:cNvPr>
                <p14:cNvContentPartPr/>
                <p14:nvPr/>
              </p14:nvContentPartPr>
              <p14:xfrm>
                <a:off x="7122943" y="6528187"/>
                <a:ext cx="90000" cy="170280"/>
              </p14:xfrm>
            </p:contentPart>
          </mc:Choice>
          <mc:Fallback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330C87EF-5FDC-EB6D-E5D9-12697F5E70AB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116823" y="6522067"/>
                  <a:ext cx="102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BF71577A-A98D-150D-C191-036BEEAD7D62}"/>
                    </a:ext>
                  </a:extLst>
                </p14:cNvPr>
                <p14:cNvContentPartPr/>
                <p14:nvPr/>
              </p14:nvContentPartPr>
              <p14:xfrm>
                <a:off x="7259743" y="6518467"/>
                <a:ext cx="70200" cy="5652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BF71577A-A98D-150D-C191-036BEEAD7D62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253623" y="6512347"/>
                  <a:ext cx="82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9C4B6772-1646-29EC-BF67-F8E549E01257}"/>
                    </a:ext>
                  </a:extLst>
                </p14:cNvPr>
                <p14:cNvContentPartPr/>
                <p14:nvPr/>
              </p14:nvContentPartPr>
              <p14:xfrm>
                <a:off x="7385023" y="6451867"/>
                <a:ext cx="78120" cy="15336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9C4B6772-1646-29EC-BF67-F8E549E01257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7378903" y="6445747"/>
                  <a:ext cx="90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5756993A-144E-0F9C-F8C5-C713BE732CDB}"/>
                    </a:ext>
                  </a:extLst>
                </p14:cNvPr>
                <p14:cNvContentPartPr/>
                <p14:nvPr/>
              </p14:nvContentPartPr>
              <p14:xfrm>
                <a:off x="7510303" y="6537907"/>
                <a:ext cx="24480" cy="91080"/>
              </p14:xfrm>
            </p:contentPart>
          </mc:Choice>
          <mc:Fallback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5756993A-144E-0F9C-F8C5-C713BE732CDB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7504183" y="6531787"/>
                  <a:ext cx="36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F8275D95-2FB6-19B5-334B-AE57454FFFD4}"/>
                    </a:ext>
                  </a:extLst>
                </p14:cNvPr>
                <p14:cNvContentPartPr/>
                <p14:nvPr/>
              </p14:nvContentPartPr>
              <p14:xfrm>
                <a:off x="7527943" y="6379507"/>
                <a:ext cx="132120" cy="154800"/>
              </p14:xfrm>
            </p:contentPart>
          </mc:Choice>
          <mc:Fallback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F8275D95-2FB6-19B5-334B-AE57454FFFD4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7521823" y="6373387"/>
                  <a:ext cx="144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5A82136F-0037-85E0-6864-4E533E589FB5}"/>
                    </a:ext>
                  </a:extLst>
                </p14:cNvPr>
                <p14:cNvContentPartPr/>
                <p14:nvPr/>
              </p14:nvContentPartPr>
              <p14:xfrm>
                <a:off x="7683463" y="6248827"/>
                <a:ext cx="120240" cy="67320"/>
              </p14:xfrm>
            </p:contentPart>
          </mc:Choice>
          <mc:Fallback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5A82136F-0037-85E0-6864-4E533E589FB5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677343" y="6242707"/>
                  <a:ext cx="132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D29CDB75-1DF3-8467-6D4C-C32D09E351FE}"/>
                    </a:ext>
                  </a:extLst>
                </p14:cNvPr>
                <p14:cNvContentPartPr/>
                <p14:nvPr/>
              </p14:nvContentPartPr>
              <p14:xfrm>
                <a:off x="7675903" y="6306427"/>
                <a:ext cx="158040" cy="99720"/>
              </p14:xfrm>
            </p:contentPart>
          </mc:Choice>
          <mc:Fallback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D29CDB75-1DF3-8467-6D4C-C32D09E351FE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669783" y="6300307"/>
                  <a:ext cx="170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BECF7D29-C1E7-DC96-69EB-7AA9A888FD42}"/>
                    </a:ext>
                  </a:extLst>
                </p14:cNvPr>
                <p14:cNvContentPartPr/>
                <p14:nvPr/>
              </p14:nvContentPartPr>
              <p14:xfrm>
                <a:off x="7924303" y="6121747"/>
                <a:ext cx="125280" cy="169200"/>
              </p14:xfrm>
            </p:contentPart>
          </mc:Choice>
          <mc:Fallback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BECF7D29-C1E7-DC96-69EB-7AA9A888FD42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918183" y="6115627"/>
                  <a:ext cx="137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4A082E06-8998-C088-C0B3-F138B8222026}"/>
                    </a:ext>
                  </a:extLst>
                </p14:cNvPr>
                <p14:cNvContentPartPr/>
                <p14:nvPr/>
              </p14:nvContentPartPr>
              <p14:xfrm>
                <a:off x="7937263" y="6083227"/>
                <a:ext cx="84600" cy="47160"/>
              </p14:xfrm>
            </p:contentPart>
          </mc:Choice>
          <mc:Fallback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4A082E06-8998-C088-C0B3-F138B8222026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931143" y="6077107"/>
                  <a:ext cx="96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DADCF53A-7959-B312-AD4A-219C4FB35221}"/>
                    </a:ext>
                  </a:extLst>
                </p14:cNvPr>
                <p14:cNvContentPartPr/>
                <p14:nvPr/>
              </p14:nvContentPartPr>
              <p14:xfrm>
                <a:off x="8099983" y="5994307"/>
                <a:ext cx="277560" cy="241200"/>
              </p14:xfrm>
            </p:contentPart>
          </mc:Choice>
          <mc:Fallback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DADCF53A-7959-B312-AD4A-219C4FB35221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8093863" y="5988187"/>
                  <a:ext cx="28980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1" name="Gruppieren 1100">
            <a:extLst>
              <a:ext uri="{FF2B5EF4-FFF2-40B4-BE49-F238E27FC236}">
                <a16:creationId xmlns:a16="http://schemas.microsoft.com/office/drawing/2014/main" id="{B9181BF1-7892-AA45-D553-A5DCAFBEBFB3}"/>
              </a:ext>
            </a:extLst>
          </p:cNvPr>
          <p:cNvGrpSpPr/>
          <p:nvPr/>
        </p:nvGrpSpPr>
        <p:grpSpPr>
          <a:xfrm>
            <a:off x="6206743" y="2996947"/>
            <a:ext cx="5900040" cy="1407960"/>
            <a:chOff x="6206743" y="2996947"/>
            <a:chExt cx="5900040" cy="140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2933EEC1-79A6-1FBF-F0BC-936F21FDA216}"/>
                    </a:ext>
                  </a:extLst>
                </p14:cNvPr>
                <p14:cNvContentPartPr/>
                <p14:nvPr/>
              </p14:nvContentPartPr>
              <p14:xfrm>
                <a:off x="6206743" y="3667267"/>
                <a:ext cx="92160" cy="21348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2933EEC1-79A6-1FBF-F0BC-936F21FDA21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200623" y="3661147"/>
                  <a:ext cx="104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EBDE817B-2F29-8FAF-5FDE-7FB4C842E120}"/>
                    </a:ext>
                  </a:extLst>
                </p14:cNvPr>
                <p14:cNvContentPartPr/>
                <p14:nvPr/>
              </p14:nvContentPartPr>
              <p14:xfrm>
                <a:off x="6771223" y="3536947"/>
                <a:ext cx="43200" cy="19368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EBDE817B-2F29-8FAF-5FDE-7FB4C842E120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765103" y="3530827"/>
                  <a:ext cx="55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8EEE651C-CEDD-9C5B-74E8-015755774F31}"/>
                    </a:ext>
                  </a:extLst>
                </p14:cNvPr>
                <p14:cNvContentPartPr/>
                <p14:nvPr/>
              </p14:nvContentPartPr>
              <p14:xfrm>
                <a:off x="6346783" y="3470347"/>
                <a:ext cx="110880" cy="11232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8EEE651C-CEDD-9C5B-74E8-015755774F31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340663" y="3464227"/>
                  <a:ext cx="123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7F056D80-F4F3-4696-7B2D-0785A2AC1A87}"/>
                    </a:ext>
                  </a:extLst>
                </p14:cNvPr>
                <p14:cNvContentPartPr/>
                <p14:nvPr/>
              </p14:nvContentPartPr>
              <p14:xfrm>
                <a:off x="6446143" y="3432907"/>
                <a:ext cx="95040" cy="10620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7F056D80-F4F3-4696-7B2D-0785A2AC1A87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6440023" y="3426787"/>
                  <a:ext cx="107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5BDB2B67-7C95-9336-BA79-D792A47540E8}"/>
                    </a:ext>
                  </a:extLst>
                </p14:cNvPr>
                <p14:cNvContentPartPr/>
                <p14:nvPr/>
              </p14:nvContentPartPr>
              <p14:xfrm>
                <a:off x="6581503" y="3391147"/>
                <a:ext cx="83880" cy="10548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5BDB2B67-7C95-9336-BA79-D792A47540E8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6575383" y="3385027"/>
                  <a:ext cx="96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E205CC51-E7C2-F9B3-3B0D-547ACFE6B2A3}"/>
                    </a:ext>
                  </a:extLst>
                </p14:cNvPr>
                <p14:cNvContentPartPr/>
                <p14:nvPr/>
              </p14:nvContentPartPr>
              <p14:xfrm>
                <a:off x="7331023" y="3356227"/>
                <a:ext cx="60120" cy="19512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E205CC51-E7C2-F9B3-3B0D-547ACFE6B2A3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324903" y="3350107"/>
                  <a:ext cx="72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419F176F-B9E7-FD43-EA2B-9B9772375F1B}"/>
                    </a:ext>
                  </a:extLst>
                </p14:cNvPr>
                <p14:cNvContentPartPr/>
                <p14:nvPr/>
              </p14:nvContentPartPr>
              <p14:xfrm>
                <a:off x="7495183" y="3316987"/>
                <a:ext cx="77040" cy="13500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419F176F-B9E7-FD43-EA2B-9B9772375F1B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489063" y="3310867"/>
                  <a:ext cx="89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74643EE0-94E0-76E4-3CA8-43DF8C14372F}"/>
                    </a:ext>
                  </a:extLst>
                </p14:cNvPr>
                <p14:cNvContentPartPr/>
                <p14:nvPr/>
              </p14:nvContentPartPr>
              <p14:xfrm>
                <a:off x="7636303" y="3288547"/>
                <a:ext cx="70560" cy="13500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74643EE0-94E0-76E4-3CA8-43DF8C14372F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7630183" y="3282427"/>
                  <a:ext cx="82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B530FDDD-94B8-2BCD-7E60-B40A5C062FD7}"/>
                    </a:ext>
                  </a:extLst>
                </p14:cNvPr>
                <p14:cNvContentPartPr/>
                <p14:nvPr/>
              </p14:nvContentPartPr>
              <p14:xfrm>
                <a:off x="7725943" y="3238507"/>
                <a:ext cx="222120" cy="11664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B530FDDD-94B8-2BCD-7E60-B40A5C062FD7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7719823" y="3232387"/>
                  <a:ext cx="234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9DB199A5-ECCD-CF68-0BDA-199ADEE62471}"/>
                    </a:ext>
                  </a:extLst>
                </p14:cNvPr>
                <p14:cNvContentPartPr/>
                <p14:nvPr/>
              </p14:nvContentPartPr>
              <p14:xfrm>
                <a:off x="7981903" y="3131227"/>
                <a:ext cx="84240" cy="25128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9DB199A5-ECCD-CF68-0BDA-199ADEE62471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7975783" y="3125107"/>
                  <a:ext cx="96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383200D8-A1F8-A31C-97C7-2C291EDD3A0F}"/>
                    </a:ext>
                  </a:extLst>
                </p14:cNvPr>
                <p14:cNvContentPartPr/>
                <p14:nvPr/>
              </p14:nvContentPartPr>
              <p14:xfrm>
                <a:off x="6230863" y="3920707"/>
                <a:ext cx="718920" cy="484200"/>
              </p14:xfrm>
            </p:contentPart>
          </mc:Choice>
          <mc:Fallback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383200D8-A1F8-A31C-97C7-2C291EDD3A0F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6224743" y="3914587"/>
                  <a:ext cx="7311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37BBA111-CD65-6F85-BAB3-0C25A0E2064F}"/>
                    </a:ext>
                  </a:extLst>
                </p14:cNvPr>
                <p14:cNvContentPartPr/>
                <p14:nvPr/>
              </p14:nvContentPartPr>
              <p14:xfrm>
                <a:off x="7131943" y="3791467"/>
                <a:ext cx="1498680" cy="31428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37BBA111-CD65-6F85-BAB3-0C25A0E2064F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7125823" y="3785347"/>
                  <a:ext cx="15109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E949BAB5-F69F-E038-A637-3D1DDF6118C2}"/>
                    </a:ext>
                  </a:extLst>
                </p14:cNvPr>
                <p14:cNvContentPartPr/>
                <p14:nvPr/>
              </p14:nvContentPartPr>
              <p14:xfrm>
                <a:off x="9066583" y="3309787"/>
                <a:ext cx="146520" cy="295920"/>
              </p14:xfrm>
            </p:contentPart>
          </mc:Choice>
          <mc:Fallback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E949BAB5-F69F-E038-A637-3D1DDF6118C2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9060463" y="3303667"/>
                  <a:ext cx="1587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4A463CCD-62BF-8A2C-2F03-D403F5CC115C}"/>
                    </a:ext>
                  </a:extLst>
                </p14:cNvPr>
                <p14:cNvContentPartPr/>
                <p14:nvPr/>
              </p14:nvContentPartPr>
              <p14:xfrm>
                <a:off x="8896303" y="3500227"/>
                <a:ext cx="639360" cy="24624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4A463CCD-62BF-8A2C-2F03-D403F5CC115C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8890183" y="3494107"/>
                  <a:ext cx="651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86D3544C-3FFC-D78B-8820-42063CBEFCEF}"/>
                    </a:ext>
                  </a:extLst>
                </p14:cNvPr>
                <p14:cNvContentPartPr/>
                <p14:nvPr/>
              </p14:nvContentPartPr>
              <p14:xfrm>
                <a:off x="8858503" y="3850147"/>
                <a:ext cx="140400" cy="196200"/>
              </p14:xfrm>
            </p:contentPart>
          </mc:Choice>
          <mc:Fallback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86D3544C-3FFC-D78B-8820-42063CBEFCEF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8852383" y="3844027"/>
                  <a:ext cx="152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88E1B5AE-3C00-8B54-A134-7021B4D952E6}"/>
                    </a:ext>
                  </a:extLst>
                </p14:cNvPr>
                <p14:cNvContentPartPr/>
                <p14:nvPr/>
              </p14:nvContentPartPr>
              <p14:xfrm>
                <a:off x="9104023" y="3860227"/>
                <a:ext cx="126720" cy="61920"/>
              </p14:xfrm>
            </p:contentPart>
          </mc:Choice>
          <mc:Fallback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88E1B5AE-3C00-8B54-A134-7021B4D952E6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9097903" y="3854107"/>
                  <a:ext cx="138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0C248799-6F72-ACFC-1F10-D0AFAAEBBCA1}"/>
                    </a:ext>
                  </a:extLst>
                </p14:cNvPr>
                <p14:cNvContentPartPr/>
                <p14:nvPr/>
              </p14:nvContentPartPr>
              <p14:xfrm>
                <a:off x="9297343" y="3749347"/>
                <a:ext cx="132120" cy="182520"/>
              </p14:xfrm>
            </p:contentPart>
          </mc:Choice>
          <mc:Fallback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0C248799-6F72-ACFC-1F10-D0AFAAEBBCA1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9291223" y="3743227"/>
                  <a:ext cx="144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ECAB3A08-42BA-1A11-4CA7-8807A6664EFD}"/>
                    </a:ext>
                  </a:extLst>
                </p14:cNvPr>
                <p14:cNvContentPartPr/>
                <p14:nvPr/>
              </p14:nvContentPartPr>
              <p14:xfrm>
                <a:off x="9515503" y="3657547"/>
                <a:ext cx="119160" cy="17676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ECAB3A08-42BA-1A11-4CA7-8807A6664EFD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9509383" y="3651427"/>
                  <a:ext cx="131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EC3A9AE8-4A60-F666-3AF9-8802177BF82B}"/>
                    </a:ext>
                  </a:extLst>
                </p14:cNvPr>
                <p14:cNvContentPartPr/>
                <p14:nvPr/>
              </p14:nvContentPartPr>
              <p14:xfrm>
                <a:off x="9730063" y="3511387"/>
                <a:ext cx="209160" cy="52920"/>
              </p14:xfrm>
            </p:contentPart>
          </mc:Choice>
          <mc:Fallback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EC3A9AE8-4A60-F666-3AF9-8802177BF82B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9723943" y="3505267"/>
                  <a:ext cx="221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0E3E98C4-0394-FD9D-5C11-666CC2529C88}"/>
                    </a:ext>
                  </a:extLst>
                </p14:cNvPr>
                <p14:cNvContentPartPr/>
                <p14:nvPr/>
              </p14:nvContentPartPr>
              <p14:xfrm>
                <a:off x="9761383" y="3571867"/>
                <a:ext cx="111240" cy="64800"/>
              </p14:xfrm>
            </p:contentPart>
          </mc:Choice>
          <mc:Fallback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0E3E98C4-0394-FD9D-5C11-666CC2529C88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9755263" y="3565747"/>
                  <a:ext cx="123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FB5B278F-D4B0-E86F-0834-64A588D0AB27}"/>
                    </a:ext>
                  </a:extLst>
                </p14:cNvPr>
                <p14:cNvContentPartPr/>
                <p14:nvPr/>
              </p14:nvContentPartPr>
              <p14:xfrm>
                <a:off x="10120663" y="3097387"/>
                <a:ext cx="186480" cy="31356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FB5B278F-D4B0-E86F-0834-64A588D0AB27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0114543" y="3091267"/>
                  <a:ext cx="1987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B8BBAAE1-4551-5755-DF47-E40E76DD269D}"/>
                    </a:ext>
                  </a:extLst>
                </p14:cNvPr>
                <p14:cNvContentPartPr/>
                <p14:nvPr/>
              </p14:nvContentPartPr>
              <p14:xfrm>
                <a:off x="10050823" y="3328867"/>
                <a:ext cx="479160" cy="220680"/>
              </p14:xfrm>
            </p:contentPart>
          </mc:Choice>
          <mc:Fallback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B8BBAAE1-4551-5755-DF47-E40E76DD269D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0044703" y="3322747"/>
                  <a:ext cx="491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2A432295-F0F4-E5E8-7AFF-9EE0B35DC0A5}"/>
                    </a:ext>
                  </a:extLst>
                </p14:cNvPr>
                <p14:cNvContentPartPr/>
                <p14:nvPr/>
              </p14:nvContentPartPr>
              <p14:xfrm>
                <a:off x="10001863" y="3653947"/>
                <a:ext cx="148680" cy="261000"/>
              </p14:xfrm>
            </p:contentPart>
          </mc:Choice>
          <mc:Fallback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2A432295-F0F4-E5E8-7AFF-9EE0B35DC0A5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9995743" y="3647827"/>
                  <a:ext cx="160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74F8423A-0130-BF2F-1575-B6FE910CC70F}"/>
                    </a:ext>
                  </a:extLst>
                </p14:cNvPr>
                <p14:cNvContentPartPr/>
                <p14:nvPr/>
              </p14:nvContentPartPr>
              <p14:xfrm>
                <a:off x="10253863" y="3534067"/>
                <a:ext cx="266760" cy="20160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74F8423A-0130-BF2F-1575-B6FE910CC70F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0247743" y="3527947"/>
                  <a:ext cx="279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9CA365C9-2A18-9F20-E6EC-248222CADED4}"/>
                    </a:ext>
                  </a:extLst>
                </p14:cNvPr>
                <p14:cNvContentPartPr/>
                <p14:nvPr/>
              </p14:nvContentPartPr>
              <p14:xfrm>
                <a:off x="10549423" y="3640627"/>
                <a:ext cx="94320" cy="10548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9CA365C9-2A18-9F20-E6EC-248222CADED4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0543303" y="3634507"/>
                  <a:ext cx="106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0BCF1303-4E4D-F146-7B23-A810106C6F89}"/>
                    </a:ext>
                  </a:extLst>
                </p14:cNvPr>
                <p14:cNvContentPartPr/>
                <p14:nvPr/>
              </p14:nvContentPartPr>
              <p14:xfrm>
                <a:off x="10808263" y="3139867"/>
                <a:ext cx="151200" cy="23760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0BCF1303-4E4D-F146-7B23-A810106C6F89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0802143" y="3133747"/>
                  <a:ext cx="163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403B1CC5-5A06-4620-A722-EEC6DB717B90}"/>
                    </a:ext>
                  </a:extLst>
                </p14:cNvPr>
                <p14:cNvContentPartPr/>
                <p14:nvPr/>
              </p14:nvContentPartPr>
              <p14:xfrm>
                <a:off x="10945063" y="3098107"/>
                <a:ext cx="165960" cy="22860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403B1CC5-5A06-4620-A722-EEC6DB717B90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0938943" y="3091987"/>
                  <a:ext cx="178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BFCEC51C-258B-22F6-9B46-A8C24E635501}"/>
                    </a:ext>
                  </a:extLst>
                </p14:cNvPr>
                <p14:cNvContentPartPr/>
                <p14:nvPr/>
              </p14:nvContentPartPr>
              <p14:xfrm>
                <a:off x="11104903" y="3176587"/>
                <a:ext cx="108720" cy="12636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BFCEC51C-258B-22F6-9B46-A8C24E635501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1098783" y="3170467"/>
                  <a:ext cx="120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F6EF699F-5896-2231-DCE8-124FE2E28AD4}"/>
                    </a:ext>
                  </a:extLst>
                </p14:cNvPr>
                <p14:cNvContentPartPr/>
                <p14:nvPr/>
              </p14:nvContentPartPr>
              <p14:xfrm>
                <a:off x="11220103" y="2996947"/>
                <a:ext cx="306720" cy="25920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F6EF699F-5896-2231-DCE8-124FE2E28AD4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1213983" y="2990827"/>
                  <a:ext cx="318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2D9788C7-912D-1D39-9D62-A066EF28149D}"/>
                    </a:ext>
                  </a:extLst>
                </p14:cNvPr>
                <p14:cNvContentPartPr/>
                <p14:nvPr/>
              </p14:nvContentPartPr>
              <p14:xfrm>
                <a:off x="11544463" y="3032947"/>
                <a:ext cx="218160" cy="15912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2D9788C7-912D-1D39-9D62-A066EF28149D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1538343" y="3026827"/>
                  <a:ext cx="230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55824734-08DC-276D-A16A-D1E96A0096FB}"/>
                    </a:ext>
                  </a:extLst>
                </p14:cNvPr>
                <p14:cNvContentPartPr/>
                <p14:nvPr/>
              </p14:nvContentPartPr>
              <p14:xfrm>
                <a:off x="11791783" y="3020707"/>
                <a:ext cx="59760" cy="12960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55824734-08DC-276D-A16A-D1E96A0096FB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1785663" y="3014587"/>
                  <a:ext cx="72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366E4EB0-58EB-CC24-A24F-0B9A4AE8275E}"/>
                    </a:ext>
                  </a:extLst>
                </p14:cNvPr>
                <p14:cNvContentPartPr/>
                <p14:nvPr/>
              </p14:nvContentPartPr>
              <p14:xfrm>
                <a:off x="11896903" y="3050227"/>
                <a:ext cx="98280" cy="864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366E4EB0-58EB-CC24-A24F-0B9A4AE8275E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1890783" y="3044107"/>
                  <a:ext cx="110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34E50A1D-8655-6955-C215-F66EAC62B585}"/>
                    </a:ext>
                  </a:extLst>
                </p14:cNvPr>
                <p14:cNvContentPartPr/>
                <p14:nvPr/>
              </p14:nvContentPartPr>
              <p14:xfrm>
                <a:off x="10947943" y="3506707"/>
                <a:ext cx="121320" cy="21780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34E50A1D-8655-6955-C215-F66EAC62B585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0941823" y="3500587"/>
                  <a:ext cx="133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8F5DDD1E-CFC1-60CD-4DEE-8580E634D696}"/>
                    </a:ext>
                  </a:extLst>
                </p14:cNvPr>
                <p14:cNvContentPartPr/>
                <p14:nvPr/>
              </p14:nvContentPartPr>
              <p14:xfrm>
                <a:off x="11105623" y="3459907"/>
                <a:ext cx="105120" cy="12996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8F5DDD1E-CFC1-60CD-4DEE-8580E634D696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11099503" y="3453787"/>
                  <a:ext cx="117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6C07C257-3CAB-10F3-2248-E00DE1EEB1AE}"/>
                    </a:ext>
                  </a:extLst>
                </p14:cNvPr>
                <p14:cNvContentPartPr/>
                <p14:nvPr/>
              </p14:nvContentPartPr>
              <p14:xfrm>
                <a:off x="11211463" y="3378547"/>
                <a:ext cx="101160" cy="18468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6C07C257-3CAB-10F3-2248-E00DE1EEB1AE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11205343" y="3372427"/>
                  <a:ext cx="113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825A626E-BC4B-736C-84B8-C03372D3533C}"/>
                    </a:ext>
                  </a:extLst>
                </p14:cNvPr>
                <p14:cNvContentPartPr/>
                <p14:nvPr/>
              </p14:nvContentPartPr>
              <p14:xfrm>
                <a:off x="11324143" y="3466747"/>
                <a:ext cx="207000" cy="7380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825A626E-BC4B-736C-84B8-C03372D3533C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11318023" y="3460627"/>
                  <a:ext cx="219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FA9B0FE1-EBEF-61D8-8A13-2AA5086FFA7A}"/>
                    </a:ext>
                  </a:extLst>
                </p14:cNvPr>
                <p14:cNvContentPartPr/>
                <p14:nvPr/>
              </p14:nvContentPartPr>
              <p14:xfrm>
                <a:off x="11646703" y="3446227"/>
                <a:ext cx="98280" cy="3096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FA9B0FE1-EBEF-61D8-8A13-2AA5086FFA7A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11640583" y="3440107"/>
                  <a:ext cx="110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E78405C3-EAAE-A310-68B5-8C076352F6C8}"/>
                    </a:ext>
                  </a:extLst>
                </p14:cNvPr>
                <p14:cNvContentPartPr/>
                <p14:nvPr/>
              </p14:nvContentPartPr>
              <p14:xfrm>
                <a:off x="10799983" y="3712267"/>
                <a:ext cx="609120" cy="29520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E78405C3-EAAE-A310-68B5-8C076352F6C8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10793863" y="3706147"/>
                  <a:ext cx="621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5675B4DE-6148-F600-3988-0392F2939578}"/>
                    </a:ext>
                  </a:extLst>
                </p14:cNvPr>
                <p14:cNvContentPartPr/>
                <p14:nvPr/>
              </p14:nvContentPartPr>
              <p14:xfrm>
                <a:off x="11410543" y="3692827"/>
                <a:ext cx="19800" cy="4104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5675B4DE-6148-F600-3988-0392F2939578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11404423" y="3686707"/>
                  <a:ext cx="32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BD7F8947-6590-9307-C267-275863D37226}"/>
                    </a:ext>
                  </a:extLst>
                </p14:cNvPr>
                <p14:cNvContentPartPr/>
                <p14:nvPr/>
              </p14:nvContentPartPr>
              <p14:xfrm>
                <a:off x="11445823" y="3805507"/>
                <a:ext cx="91440" cy="170640"/>
              </p14:xfrm>
            </p:contentPart>
          </mc:Choice>
          <mc:Fallback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BD7F8947-6590-9307-C267-275863D37226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11439703" y="3799387"/>
                  <a:ext cx="103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17667F06-ECC9-B7C1-45BB-26A0C1150FDE}"/>
                    </a:ext>
                  </a:extLst>
                </p14:cNvPr>
                <p14:cNvContentPartPr/>
                <p14:nvPr/>
              </p14:nvContentPartPr>
              <p14:xfrm>
                <a:off x="11537263" y="3630547"/>
                <a:ext cx="235800" cy="28620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17667F06-ECC9-B7C1-45BB-26A0C1150FDE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1531143" y="3624427"/>
                  <a:ext cx="2480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92EB5128-EE6E-CB8A-5253-8CA604C4FB96}"/>
                    </a:ext>
                  </a:extLst>
                </p14:cNvPr>
                <p14:cNvContentPartPr/>
                <p14:nvPr/>
              </p14:nvContentPartPr>
              <p14:xfrm>
                <a:off x="11710423" y="3793267"/>
                <a:ext cx="44640" cy="71640"/>
              </p14:xfrm>
            </p:contentPart>
          </mc:Choice>
          <mc:Fallback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92EB5128-EE6E-CB8A-5253-8CA604C4FB96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1704303" y="3787147"/>
                  <a:ext cx="56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9A95AFA7-D054-6960-95AC-052E98CA20F8}"/>
                    </a:ext>
                  </a:extLst>
                </p14:cNvPr>
                <p14:cNvContentPartPr/>
                <p14:nvPr/>
              </p14:nvContentPartPr>
              <p14:xfrm>
                <a:off x="11745703" y="3639907"/>
                <a:ext cx="135720" cy="22824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9A95AFA7-D054-6960-95AC-052E98CA20F8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1739583" y="3633787"/>
                  <a:ext cx="147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CEA28FEF-50BE-1730-0DEA-A5C597EDF2F2}"/>
                    </a:ext>
                  </a:extLst>
                </p14:cNvPr>
                <p14:cNvContentPartPr/>
                <p14:nvPr/>
              </p14:nvContentPartPr>
              <p14:xfrm>
                <a:off x="12008863" y="3509227"/>
                <a:ext cx="5400" cy="8280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CEA28FEF-50BE-1730-0DEA-A5C597EDF2F2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2002743" y="3503107"/>
                  <a:ext cx="17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C3CCB2DF-B485-D5B6-08EB-7867FCEC5C99}"/>
                    </a:ext>
                  </a:extLst>
                </p14:cNvPr>
                <p14:cNvContentPartPr/>
                <p14:nvPr/>
              </p14:nvContentPartPr>
              <p14:xfrm>
                <a:off x="11863783" y="3725587"/>
                <a:ext cx="204120" cy="16128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C3CCB2DF-B485-D5B6-08EB-7867FCEC5C99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1857663" y="3719467"/>
                  <a:ext cx="216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1B60EEEC-76FF-5230-A84E-AE7817BD0013}"/>
                    </a:ext>
                  </a:extLst>
                </p14:cNvPr>
                <p14:cNvContentPartPr/>
                <p14:nvPr/>
              </p14:nvContentPartPr>
              <p14:xfrm>
                <a:off x="12084823" y="3477187"/>
                <a:ext cx="9000" cy="277920"/>
              </p14:xfrm>
            </p:contentPart>
          </mc:Choice>
          <mc:Fallback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1B60EEEC-76FF-5230-A84E-AE7817BD0013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12078703" y="3471067"/>
                  <a:ext cx="21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2E402BDB-0DA6-EBC6-36B6-4BBC1F5127EA}"/>
                    </a:ext>
                  </a:extLst>
                </p14:cNvPr>
                <p14:cNvContentPartPr/>
                <p14:nvPr/>
              </p14:nvContentPartPr>
              <p14:xfrm>
                <a:off x="12096703" y="3856267"/>
                <a:ext cx="10080" cy="44640"/>
              </p14:xfrm>
            </p:contentPart>
          </mc:Choice>
          <mc:Fallback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2E402BDB-0DA6-EBC6-36B6-4BBC1F5127EA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12090583" y="3850147"/>
                  <a:ext cx="22320" cy="5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9737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2C75C9D-9EA5-427B-A6E2-38120DA600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D5B497-C79C-6E36-CCD9-A4E76419F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0" y="0"/>
            <a:ext cx="5139518" cy="33777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29D1679F-6090-5B1A-7526-521A80ED2E6B}"/>
                  </a:ext>
                </a:extLst>
              </p14:cNvPr>
              <p14:cNvContentPartPr/>
              <p14:nvPr/>
            </p14:nvContentPartPr>
            <p14:xfrm>
              <a:off x="1209583" y="1003267"/>
              <a:ext cx="118440" cy="1548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29D1679F-6090-5B1A-7526-521A80ED2E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3463" y="997147"/>
                <a:ext cx="13068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32839365-1EE3-A906-1837-7BAD74A14B7E}"/>
              </a:ext>
            </a:extLst>
          </p:cNvPr>
          <p:cNvGrpSpPr/>
          <p:nvPr/>
        </p:nvGrpSpPr>
        <p:grpSpPr>
          <a:xfrm>
            <a:off x="176383" y="3547027"/>
            <a:ext cx="195120" cy="401760"/>
            <a:chOff x="176383" y="3547027"/>
            <a:chExt cx="19512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5A5AF03-6E5C-0A1C-CC7D-2B9CD772AC96}"/>
                    </a:ext>
                  </a:extLst>
                </p14:cNvPr>
                <p14:cNvContentPartPr/>
                <p14:nvPr/>
              </p14:nvContentPartPr>
              <p14:xfrm>
                <a:off x="176383" y="3629107"/>
                <a:ext cx="90720" cy="1944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5A5AF03-6E5C-0A1C-CC7D-2B9CD772AC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0263" y="3622987"/>
                  <a:ext cx="102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E96EA7D-D769-CD1C-E0EB-2E425AF05A4A}"/>
                    </a:ext>
                  </a:extLst>
                </p14:cNvPr>
                <p14:cNvContentPartPr/>
                <p14:nvPr/>
              </p14:nvContentPartPr>
              <p14:xfrm>
                <a:off x="288343" y="3547027"/>
                <a:ext cx="83160" cy="4017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E96EA7D-D769-CD1C-E0EB-2E425AF05A4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223" y="3540907"/>
                  <a:ext cx="95400" cy="41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uppieren 455">
            <a:extLst>
              <a:ext uri="{FF2B5EF4-FFF2-40B4-BE49-F238E27FC236}">
                <a16:creationId xmlns:a16="http://schemas.microsoft.com/office/drawing/2014/main" id="{89EEC37B-1424-6FBF-0746-1D61B2C590B2}"/>
              </a:ext>
            </a:extLst>
          </p:cNvPr>
          <p:cNvGrpSpPr/>
          <p:nvPr/>
        </p:nvGrpSpPr>
        <p:grpSpPr>
          <a:xfrm>
            <a:off x="465823" y="3568627"/>
            <a:ext cx="434160" cy="259560"/>
            <a:chOff x="465823" y="3568627"/>
            <a:chExt cx="43416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9C2422A-6027-500F-A183-AC10D6E8A1C3}"/>
                    </a:ext>
                  </a:extLst>
                </p14:cNvPr>
                <p14:cNvContentPartPr/>
                <p14:nvPr/>
              </p14:nvContentPartPr>
              <p14:xfrm>
                <a:off x="550423" y="3610027"/>
                <a:ext cx="39240" cy="1861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9C2422A-6027-500F-A183-AC10D6E8A1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4303" y="3603907"/>
                  <a:ext cx="51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4E846D1-B2D2-2C45-C98D-29740F211634}"/>
                    </a:ext>
                  </a:extLst>
                </p14:cNvPr>
                <p14:cNvContentPartPr/>
                <p14:nvPr/>
              </p14:nvContentPartPr>
              <p14:xfrm>
                <a:off x="465823" y="3771667"/>
                <a:ext cx="169920" cy="565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4E846D1-B2D2-2C45-C98D-29740F21163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9703" y="3765547"/>
                  <a:ext cx="182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BC207FE5-E5E7-CDE4-86C6-0F22F7819007}"/>
                    </a:ext>
                  </a:extLst>
                </p14:cNvPr>
                <p14:cNvContentPartPr/>
                <p14:nvPr/>
              </p14:nvContentPartPr>
              <p14:xfrm>
                <a:off x="486703" y="3610747"/>
                <a:ext cx="146520" cy="223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BC207FE5-E5E7-CDE4-86C6-0F22F78190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0583" y="3604627"/>
                  <a:ext cx="158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2A55C2C7-B532-A646-6C75-318F58EF39BB}"/>
                    </a:ext>
                  </a:extLst>
                </p14:cNvPr>
                <p14:cNvContentPartPr/>
                <p14:nvPr/>
              </p14:nvContentPartPr>
              <p14:xfrm>
                <a:off x="671383" y="3568627"/>
                <a:ext cx="130320" cy="2584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2A55C2C7-B532-A646-6C75-318F58EF39B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5263" y="3562507"/>
                  <a:ext cx="142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FAAE37A-1C5A-0F61-F076-8AD3E0C4ED50}"/>
                    </a:ext>
                  </a:extLst>
                </p14:cNvPr>
                <p14:cNvContentPartPr/>
                <p14:nvPr/>
              </p14:nvContentPartPr>
              <p14:xfrm>
                <a:off x="884143" y="3633787"/>
                <a:ext cx="15840" cy="1425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FAAE37A-1C5A-0F61-F076-8AD3E0C4ED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8023" y="3627667"/>
                  <a:ext cx="2808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E8D475EA-FC9D-CFBB-651F-CA126504C405}"/>
                  </a:ext>
                </a:extLst>
              </p14:cNvPr>
              <p14:cNvContentPartPr/>
              <p14:nvPr/>
            </p14:nvContentPartPr>
            <p14:xfrm>
              <a:off x="793063" y="1017667"/>
              <a:ext cx="223920" cy="1656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E8D475EA-FC9D-CFBB-651F-CA126504C40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6943" y="1011547"/>
                <a:ext cx="2361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1DE77A24-EDAA-53AB-C1A4-59BA3C51A42B}"/>
                  </a:ext>
                </a:extLst>
              </p14:cNvPr>
              <p14:cNvContentPartPr/>
              <p14:nvPr/>
            </p14:nvContentPartPr>
            <p14:xfrm>
              <a:off x="1862983" y="1001107"/>
              <a:ext cx="175320" cy="2952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1DE77A24-EDAA-53AB-C1A4-59BA3C51A4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56863" y="994987"/>
                <a:ext cx="187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FF008DB9-ACC8-B02C-D6C1-57FF8EDA567D}"/>
                  </a:ext>
                </a:extLst>
              </p14:cNvPr>
              <p14:cNvContentPartPr/>
              <p14:nvPr/>
            </p14:nvContentPartPr>
            <p14:xfrm>
              <a:off x="2736343" y="1018387"/>
              <a:ext cx="352440" cy="1800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FF008DB9-ACC8-B02C-D6C1-57FF8EDA567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30223" y="1012267"/>
                <a:ext cx="364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6B8E99E2-A014-3235-E79D-4E2176A03259}"/>
                  </a:ext>
                </a:extLst>
              </p14:cNvPr>
              <p14:cNvContentPartPr/>
              <p14:nvPr/>
            </p14:nvContentPartPr>
            <p14:xfrm>
              <a:off x="3697903" y="4220227"/>
              <a:ext cx="527040" cy="3924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6B8E99E2-A014-3235-E79D-4E2176A0325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91783" y="4214107"/>
                <a:ext cx="53928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5" name="Gruppieren 584">
            <a:extLst>
              <a:ext uri="{FF2B5EF4-FFF2-40B4-BE49-F238E27FC236}">
                <a16:creationId xmlns:a16="http://schemas.microsoft.com/office/drawing/2014/main" id="{42F8A2D3-7AF5-C4DD-02A8-5DD1C6EFC3CD}"/>
              </a:ext>
            </a:extLst>
          </p:cNvPr>
          <p:cNvGrpSpPr/>
          <p:nvPr/>
        </p:nvGrpSpPr>
        <p:grpSpPr>
          <a:xfrm>
            <a:off x="534943" y="5525947"/>
            <a:ext cx="396720" cy="250920"/>
            <a:chOff x="534943" y="5525947"/>
            <a:chExt cx="39672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327661C2-DED1-993B-F7AC-79D19B9F5FF7}"/>
                    </a:ext>
                  </a:extLst>
                </p14:cNvPr>
                <p14:cNvContentPartPr/>
                <p14:nvPr/>
              </p14:nvContentPartPr>
              <p14:xfrm>
                <a:off x="534943" y="5561947"/>
                <a:ext cx="115200" cy="21492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327661C2-DED1-993B-F7AC-79D19B9F5F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8823" y="5555827"/>
                  <a:ext cx="127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AA49259F-CE03-FFA0-F230-E4BD95E71BE1}"/>
                    </a:ext>
                  </a:extLst>
                </p14:cNvPr>
                <p14:cNvContentPartPr/>
                <p14:nvPr/>
              </p14:nvContentPartPr>
              <p14:xfrm>
                <a:off x="710263" y="5525947"/>
                <a:ext cx="121680" cy="16452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AA49259F-CE03-FFA0-F230-E4BD95E71B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4143" y="5519827"/>
                  <a:ext cx="133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81BC5CD3-A11C-CFB5-2F5A-8DA0651C2EF2}"/>
                    </a:ext>
                  </a:extLst>
                </p14:cNvPr>
                <p14:cNvContentPartPr/>
                <p14:nvPr/>
              </p14:nvContentPartPr>
              <p14:xfrm>
                <a:off x="923023" y="5582107"/>
                <a:ext cx="8640" cy="10656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81BC5CD3-A11C-CFB5-2F5A-8DA0651C2E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6903" y="5575987"/>
                  <a:ext cx="2088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76AC66A6-CE72-42C5-6930-073EE5D7B89F}"/>
                  </a:ext>
                </a:extLst>
              </p14:cNvPr>
              <p14:cNvContentPartPr/>
              <p14:nvPr/>
            </p14:nvContentPartPr>
            <p14:xfrm>
              <a:off x="4074103" y="1338427"/>
              <a:ext cx="13320" cy="18720"/>
            </p14:xfrm>
          </p:contentPart>
        </mc:Choice>
        <mc:Fallback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76AC66A6-CE72-42C5-6930-073EE5D7B8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67983" y="1332307"/>
                <a:ext cx="255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2B2EC937-A887-7145-43BA-686D8EB38ABE}"/>
                  </a:ext>
                </a:extLst>
              </p14:cNvPr>
              <p14:cNvContentPartPr/>
              <p14:nvPr/>
            </p14:nvContentPartPr>
            <p14:xfrm>
              <a:off x="3219463" y="1000747"/>
              <a:ext cx="647640" cy="49320"/>
            </p14:xfrm>
          </p:contentPart>
        </mc:Choice>
        <mc:Fallback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2B2EC937-A887-7145-43BA-686D8EB38A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13343" y="994627"/>
                <a:ext cx="65988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" name="Gruppieren 614">
            <a:extLst>
              <a:ext uri="{FF2B5EF4-FFF2-40B4-BE49-F238E27FC236}">
                <a16:creationId xmlns:a16="http://schemas.microsoft.com/office/drawing/2014/main" id="{CCC4E9A1-031F-CA6C-BB89-EB116E0C7445}"/>
              </a:ext>
            </a:extLst>
          </p:cNvPr>
          <p:cNvGrpSpPr/>
          <p:nvPr/>
        </p:nvGrpSpPr>
        <p:grpSpPr>
          <a:xfrm>
            <a:off x="3125503" y="468667"/>
            <a:ext cx="875520" cy="234720"/>
            <a:chOff x="3125503" y="468667"/>
            <a:chExt cx="87552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9DB5EC9F-6596-9039-BD71-A71506096C64}"/>
                    </a:ext>
                  </a:extLst>
                </p14:cNvPr>
                <p14:cNvContentPartPr/>
                <p14:nvPr/>
              </p14:nvContentPartPr>
              <p14:xfrm>
                <a:off x="3125503" y="534547"/>
                <a:ext cx="100080" cy="1688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9DB5EC9F-6596-9039-BD71-A71506096C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19383" y="528427"/>
                  <a:ext cx="112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F9300F8C-A726-4275-6502-9208B73D276A}"/>
                    </a:ext>
                  </a:extLst>
                </p14:cNvPr>
                <p14:cNvContentPartPr/>
                <p14:nvPr/>
              </p14:nvContentPartPr>
              <p14:xfrm>
                <a:off x="3252943" y="586747"/>
                <a:ext cx="54360" cy="889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F9300F8C-A726-4275-6502-9208B73D27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46823" y="580627"/>
                  <a:ext cx="66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619D5671-BD10-9DF1-8FC4-8B4B2F2D87AF}"/>
                    </a:ext>
                  </a:extLst>
                </p14:cNvPr>
                <p14:cNvContentPartPr/>
                <p14:nvPr/>
              </p14:nvContentPartPr>
              <p14:xfrm>
                <a:off x="3331063" y="485227"/>
                <a:ext cx="15480" cy="16200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619D5671-BD10-9DF1-8FC4-8B4B2F2D87A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24943" y="479107"/>
                  <a:ext cx="27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4B2661C6-7034-6194-EC70-0CF8553FB8CD}"/>
                    </a:ext>
                  </a:extLst>
                </p14:cNvPr>
                <p14:cNvContentPartPr/>
                <p14:nvPr/>
              </p14:nvContentPartPr>
              <p14:xfrm>
                <a:off x="3395143" y="493147"/>
                <a:ext cx="62280" cy="13320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4B2661C6-7034-6194-EC70-0CF8553FB8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89023" y="487027"/>
                  <a:ext cx="74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6F230F4E-E1F7-8D1D-F34B-C003133E691B}"/>
                    </a:ext>
                  </a:extLst>
                </p14:cNvPr>
                <p14:cNvContentPartPr/>
                <p14:nvPr/>
              </p14:nvContentPartPr>
              <p14:xfrm>
                <a:off x="3528343" y="552187"/>
                <a:ext cx="55080" cy="6408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6F230F4E-E1F7-8D1D-F34B-C003133E69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22223" y="546067"/>
                  <a:ext cx="67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8962C03E-A7C3-E7AE-3B7E-FC504DFFB46D}"/>
                    </a:ext>
                  </a:extLst>
                </p14:cNvPr>
                <p14:cNvContentPartPr/>
                <p14:nvPr/>
              </p14:nvContentPartPr>
              <p14:xfrm>
                <a:off x="3613663" y="475147"/>
                <a:ext cx="137160" cy="13248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8962C03E-A7C3-E7AE-3B7E-FC504DFFB46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07543" y="469027"/>
                  <a:ext cx="149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D7E33D47-A4D5-DD7F-89D2-BD23A72556C1}"/>
                    </a:ext>
                  </a:extLst>
                </p14:cNvPr>
                <p14:cNvContentPartPr/>
                <p14:nvPr/>
              </p14:nvContentPartPr>
              <p14:xfrm>
                <a:off x="3772063" y="468667"/>
                <a:ext cx="228960" cy="18648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D7E33D47-A4D5-DD7F-89D2-BD23A72556C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65943" y="462547"/>
                  <a:ext cx="24120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1" name="Gruppieren 620">
            <a:extLst>
              <a:ext uri="{FF2B5EF4-FFF2-40B4-BE49-F238E27FC236}">
                <a16:creationId xmlns:a16="http://schemas.microsoft.com/office/drawing/2014/main" id="{8DEC713A-DB13-E189-7A8E-BA68CEF6FA0A}"/>
              </a:ext>
            </a:extLst>
          </p:cNvPr>
          <p:cNvGrpSpPr/>
          <p:nvPr/>
        </p:nvGrpSpPr>
        <p:grpSpPr>
          <a:xfrm>
            <a:off x="4215943" y="91747"/>
            <a:ext cx="7672680" cy="2907720"/>
            <a:chOff x="4215943" y="91747"/>
            <a:chExt cx="7672680" cy="29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20DD5E3-DA46-7ED5-023F-470F1C0AC16B}"/>
                    </a:ext>
                  </a:extLst>
                </p14:cNvPr>
                <p14:cNvContentPartPr/>
                <p14:nvPr/>
              </p14:nvContentPartPr>
              <p14:xfrm>
                <a:off x="5435623" y="259507"/>
                <a:ext cx="77400" cy="132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20DD5E3-DA46-7ED5-023F-470F1C0AC1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29503" y="253387"/>
                  <a:ext cx="89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9CA4278-409D-404C-400E-CC12543AF8DA}"/>
                    </a:ext>
                  </a:extLst>
                </p14:cNvPr>
                <p14:cNvContentPartPr/>
                <p14:nvPr/>
              </p14:nvContentPartPr>
              <p14:xfrm>
                <a:off x="5519503" y="199027"/>
                <a:ext cx="82800" cy="225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9CA4278-409D-404C-400E-CC12543AF8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13383" y="192907"/>
                  <a:ext cx="95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ABC3B82-5523-88AD-4236-7031DF7046C5}"/>
                    </a:ext>
                  </a:extLst>
                </p14:cNvPr>
                <p14:cNvContentPartPr/>
                <p14:nvPr/>
              </p14:nvContentPartPr>
              <p14:xfrm>
                <a:off x="10605943" y="1590067"/>
                <a:ext cx="7560" cy="5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ABC3B82-5523-88AD-4236-7031DF7046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99823" y="1583947"/>
                  <a:ext cx="19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18FAE57-5D23-1A11-0034-DB89455529F6}"/>
                    </a:ext>
                  </a:extLst>
                </p14:cNvPr>
                <p14:cNvContentPartPr/>
                <p14:nvPr/>
              </p14:nvContentPartPr>
              <p14:xfrm>
                <a:off x="9765343" y="300907"/>
                <a:ext cx="40320" cy="1566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18FAE57-5D23-1A11-0034-DB89455529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59223" y="294787"/>
                  <a:ext cx="52560" cy="15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07BCB76-EDAE-6B81-0EF7-7F6EFEC7F3CE}"/>
                    </a:ext>
                  </a:extLst>
                </p14:cNvPr>
                <p14:cNvContentPartPr/>
                <p14:nvPr/>
              </p14:nvContentPartPr>
              <p14:xfrm>
                <a:off x="9668143" y="1730827"/>
                <a:ext cx="2039400" cy="80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07BCB76-EDAE-6B81-0EF7-7F6EFEC7F3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62023" y="1724707"/>
                  <a:ext cx="2051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64FAF06-87A9-F1F4-AC5C-19B1572D4AA1}"/>
                    </a:ext>
                  </a:extLst>
                </p14:cNvPr>
                <p14:cNvContentPartPr/>
                <p14:nvPr/>
              </p14:nvContentPartPr>
              <p14:xfrm>
                <a:off x="11667223" y="1628587"/>
                <a:ext cx="221400" cy="213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64FAF06-87A9-F1F4-AC5C-19B1572D4AA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661103" y="1622467"/>
                  <a:ext cx="233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11699AD-DEC5-E9F9-5711-430AC484196E}"/>
                    </a:ext>
                  </a:extLst>
                </p14:cNvPr>
                <p14:cNvContentPartPr/>
                <p14:nvPr/>
              </p14:nvContentPartPr>
              <p14:xfrm>
                <a:off x="11610343" y="1980667"/>
                <a:ext cx="115920" cy="83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11699AD-DEC5-E9F9-5711-430AC48419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604223" y="1974547"/>
                  <a:ext cx="128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8D6E20A-B3B2-A8EF-75A3-FA56A80A44C1}"/>
                    </a:ext>
                  </a:extLst>
                </p14:cNvPr>
                <p14:cNvContentPartPr/>
                <p14:nvPr/>
              </p14:nvContentPartPr>
              <p14:xfrm>
                <a:off x="11687023" y="1968067"/>
                <a:ext cx="75600" cy="196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8D6E20A-B3B2-A8EF-75A3-FA56A80A44C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680903" y="1961947"/>
                  <a:ext cx="87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05F1438-DC91-9259-A7D2-5FDCBCE7EAEB}"/>
                    </a:ext>
                  </a:extLst>
                </p14:cNvPr>
                <p14:cNvContentPartPr/>
                <p14:nvPr/>
              </p14:nvContentPartPr>
              <p14:xfrm>
                <a:off x="10081063" y="386947"/>
                <a:ext cx="1140480" cy="1185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05F1438-DC91-9259-A7D2-5FDCBCE7EAE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74943" y="380827"/>
                  <a:ext cx="1152720" cy="11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3ABCE40-DEA7-D6B2-71A1-6A91B1149D8D}"/>
                    </a:ext>
                  </a:extLst>
                </p14:cNvPr>
                <p14:cNvContentPartPr/>
                <p14:nvPr/>
              </p14:nvContentPartPr>
              <p14:xfrm>
                <a:off x="11512063" y="256987"/>
                <a:ext cx="96480" cy="155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3ABCE40-DEA7-D6B2-71A1-6A91B1149D8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505943" y="250867"/>
                  <a:ext cx="108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E89E7A7-13BD-C11D-22D3-C9E8DCB23EB7}"/>
                    </a:ext>
                  </a:extLst>
                </p14:cNvPr>
                <p14:cNvContentPartPr/>
                <p14:nvPr/>
              </p14:nvContentPartPr>
              <p14:xfrm>
                <a:off x="11667223" y="232507"/>
                <a:ext cx="157680" cy="135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E89E7A7-13BD-C11D-22D3-C9E8DCB23E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61103" y="226387"/>
                  <a:ext cx="169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C2F9CFD-EF9F-4D11-1D0C-E978802F141D}"/>
                    </a:ext>
                  </a:extLst>
                </p14:cNvPr>
                <p14:cNvContentPartPr/>
                <p14:nvPr/>
              </p14:nvContentPartPr>
              <p14:xfrm>
                <a:off x="10296343" y="409987"/>
                <a:ext cx="921240" cy="1036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C2F9CFD-EF9F-4D11-1D0C-E978802F141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90223" y="403867"/>
                  <a:ext cx="933480" cy="10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D212059-7370-A7E0-13E6-A0DFB21BE930}"/>
                    </a:ext>
                  </a:extLst>
                </p14:cNvPr>
                <p14:cNvContentPartPr/>
                <p14:nvPr/>
              </p14:nvContentPartPr>
              <p14:xfrm>
                <a:off x="11414143" y="1296307"/>
                <a:ext cx="12240" cy="130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D212059-7370-A7E0-13E6-A0DFB21BE93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408023" y="1290187"/>
                  <a:ext cx="24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65D5F9E-BEED-B4B1-6599-86628CF5B09C}"/>
                    </a:ext>
                  </a:extLst>
                </p14:cNvPr>
                <p14:cNvContentPartPr/>
                <p14:nvPr/>
              </p14:nvContentPartPr>
              <p14:xfrm>
                <a:off x="11508463" y="1256707"/>
                <a:ext cx="112680" cy="170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65D5F9E-BEED-B4B1-6599-86628CF5B0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02343" y="1250587"/>
                  <a:ext cx="124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BF118E9-BDF6-DAC9-3DC1-BFDE3351B166}"/>
                    </a:ext>
                  </a:extLst>
                </p14:cNvPr>
                <p14:cNvContentPartPr/>
                <p14:nvPr/>
              </p14:nvContentPartPr>
              <p14:xfrm>
                <a:off x="10706743" y="956467"/>
                <a:ext cx="10800" cy="121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BF118E9-BDF6-DAC9-3DC1-BFDE3351B1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00623" y="950347"/>
                  <a:ext cx="23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58B9891-0903-751C-E7E4-7A946B6903D4}"/>
                    </a:ext>
                  </a:extLst>
                </p14:cNvPr>
                <p14:cNvContentPartPr/>
                <p14:nvPr/>
              </p14:nvContentPartPr>
              <p14:xfrm>
                <a:off x="9829423" y="952147"/>
                <a:ext cx="122040" cy="14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58B9891-0903-751C-E7E4-7A946B6903D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23303" y="946027"/>
                  <a:ext cx="134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D7F8570-E8F2-DD94-EB21-26822CDC5E47}"/>
                    </a:ext>
                  </a:extLst>
                </p14:cNvPr>
                <p14:cNvContentPartPr/>
                <p14:nvPr/>
              </p14:nvContentPartPr>
              <p14:xfrm>
                <a:off x="10210663" y="875827"/>
                <a:ext cx="416520" cy="49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D7F8570-E8F2-DD94-EB21-26822CDC5E4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04543" y="869707"/>
                  <a:ext cx="428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B15488B-EB78-EB04-485F-B33BF2E138B0}"/>
                    </a:ext>
                  </a:extLst>
                </p14:cNvPr>
                <p14:cNvContentPartPr/>
                <p14:nvPr/>
              </p14:nvContentPartPr>
              <p14:xfrm>
                <a:off x="10677223" y="1312507"/>
                <a:ext cx="12960" cy="474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B15488B-EB78-EB04-485F-B33BF2E138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71103" y="1306387"/>
                  <a:ext cx="252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AC52A35-AB54-4528-0C4F-4F3AD55EC916}"/>
                    </a:ext>
                  </a:extLst>
                </p14:cNvPr>
                <p14:cNvContentPartPr/>
                <p14:nvPr/>
              </p14:nvContentPartPr>
              <p14:xfrm>
                <a:off x="10598023" y="1982107"/>
                <a:ext cx="105480" cy="1004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AC52A35-AB54-4528-0C4F-4F3AD55EC9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91903" y="1975987"/>
                  <a:ext cx="117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71EC53A-5339-0BBB-0524-AF47E519948B}"/>
                    </a:ext>
                  </a:extLst>
                </p14:cNvPr>
                <p14:cNvContentPartPr/>
                <p14:nvPr/>
              </p14:nvContentPartPr>
              <p14:xfrm>
                <a:off x="10697023" y="2020267"/>
                <a:ext cx="57240" cy="138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71EC53A-5339-0BBB-0524-AF47E51994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90903" y="2014147"/>
                  <a:ext cx="69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B2FC098-823B-2B24-187B-069B6CDA1509}"/>
                    </a:ext>
                  </a:extLst>
                </p14:cNvPr>
                <p14:cNvContentPartPr/>
                <p14:nvPr/>
              </p14:nvContentPartPr>
              <p14:xfrm>
                <a:off x="10860823" y="1879147"/>
                <a:ext cx="90360" cy="138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B2FC098-823B-2B24-187B-069B6CDA15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54703" y="1873027"/>
                  <a:ext cx="102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4FB56B5-6102-49EA-AE0E-99BEAB5DDBAE}"/>
                    </a:ext>
                  </a:extLst>
                </p14:cNvPr>
                <p14:cNvContentPartPr/>
                <p14:nvPr/>
              </p14:nvContentPartPr>
              <p14:xfrm>
                <a:off x="9612343" y="193267"/>
                <a:ext cx="243360" cy="223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4FB56B5-6102-49EA-AE0E-99BEAB5DDBA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06223" y="187147"/>
                  <a:ext cx="255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767A225-A799-0F30-F58F-B885ADEED38C}"/>
                    </a:ext>
                  </a:extLst>
                </p14:cNvPr>
                <p14:cNvContentPartPr/>
                <p14:nvPr/>
              </p14:nvContentPartPr>
              <p14:xfrm>
                <a:off x="9452863" y="215947"/>
                <a:ext cx="65160" cy="124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767A225-A799-0F30-F58F-B885ADEED38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46743" y="209827"/>
                  <a:ext cx="77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5B9EA6A-D1DE-9051-D724-D1FA7C340168}"/>
                    </a:ext>
                  </a:extLst>
                </p14:cNvPr>
                <p14:cNvContentPartPr/>
                <p14:nvPr/>
              </p14:nvContentPartPr>
              <p14:xfrm>
                <a:off x="9478063" y="109387"/>
                <a:ext cx="13320" cy="13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5B9EA6A-D1DE-9051-D724-D1FA7C3401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71943" y="103267"/>
                  <a:ext cx="2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A32C85E-AB48-FE48-43B7-0140DF76A51E}"/>
                    </a:ext>
                  </a:extLst>
                </p14:cNvPr>
                <p14:cNvContentPartPr/>
                <p14:nvPr/>
              </p14:nvContentPartPr>
              <p14:xfrm>
                <a:off x="9406063" y="935587"/>
                <a:ext cx="74160" cy="1026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A32C85E-AB48-FE48-43B7-0140DF76A51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99943" y="929467"/>
                  <a:ext cx="86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9D4E198-21EA-6B94-D936-8BD636E9FEBA}"/>
                    </a:ext>
                  </a:extLst>
                </p14:cNvPr>
                <p14:cNvContentPartPr/>
                <p14:nvPr/>
              </p14:nvContentPartPr>
              <p14:xfrm>
                <a:off x="9419023" y="778267"/>
                <a:ext cx="16920" cy="25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9D4E198-21EA-6B94-D936-8BD636E9FE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12903" y="772147"/>
                  <a:ext cx="29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9472EDC-8095-DD7F-7204-5EC63285C489}"/>
                    </a:ext>
                  </a:extLst>
                </p14:cNvPr>
                <p14:cNvContentPartPr/>
                <p14:nvPr/>
              </p14:nvContentPartPr>
              <p14:xfrm>
                <a:off x="9530623" y="750547"/>
                <a:ext cx="72720" cy="156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9472EDC-8095-DD7F-7204-5EC63285C48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24503" y="744427"/>
                  <a:ext cx="84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CDEC2C7-D145-70AC-5FAF-DC6473181431}"/>
                    </a:ext>
                  </a:extLst>
                </p14:cNvPr>
                <p14:cNvContentPartPr/>
                <p14:nvPr/>
              </p14:nvContentPartPr>
              <p14:xfrm>
                <a:off x="5895703" y="188947"/>
                <a:ext cx="82080" cy="1033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CDEC2C7-D145-70AC-5FAF-DC647318143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89583" y="182827"/>
                  <a:ext cx="94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B0EA4E0-1DB1-D087-DFE7-1CA6FC3271ED}"/>
                    </a:ext>
                  </a:extLst>
                </p14:cNvPr>
                <p14:cNvContentPartPr/>
                <p14:nvPr/>
              </p14:nvContentPartPr>
              <p14:xfrm>
                <a:off x="6018823" y="162307"/>
                <a:ext cx="47160" cy="1396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B0EA4E0-1DB1-D087-DFE7-1CA6FC3271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12703" y="156187"/>
                  <a:ext cx="59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68F5A17-A805-3952-83CE-D63FFDCC3101}"/>
                    </a:ext>
                  </a:extLst>
                </p14:cNvPr>
                <p14:cNvContentPartPr/>
                <p14:nvPr/>
              </p14:nvContentPartPr>
              <p14:xfrm>
                <a:off x="6112423" y="215947"/>
                <a:ext cx="76320" cy="1166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68F5A17-A805-3952-83CE-D63FFDCC31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06303" y="209827"/>
                  <a:ext cx="88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C1552F8-82A4-BE68-2D9C-B866D75BA937}"/>
                    </a:ext>
                  </a:extLst>
                </p14:cNvPr>
                <p14:cNvContentPartPr/>
                <p14:nvPr/>
              </p14:nvContentPartPr>
              <p14:xfrm>
                <a:off x="6210343" y="147547"/>
                <a:ext cx="102240" cy="1810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C1552F8-82A4-BE68-2D9C-B866D75BA9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04223" y="141427"/>
                  <a:ext cx="114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B3F0EC9-1E45-095D-DEC4-0569CBC706F1}"/>
                    </a:ext>
                  </a:extLst>
                </p14:cNvPr>
                <p14:cNvContentPartPr/>
                <p14:nvPr/>
              </p14:nvContentPartPr>
              <p14:xfrm>
                <a:off x="5896063" y="399547"/>
                <a:ext cx="385920" cy="56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B3F0EC9-1E45-095D-DEC4-0569CBC706F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89943" y="393427"/>
                  <a:ext cx="398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61E45B5-18C8-6F0F-4D58-89D5588C09C0}"/>
                    </a:ext>
                  </a:extLst>
                </p14:cNvPr>
                <p14:cNvContentPartPr/>
                <p14:nvPr/>
              </p14:nvContentPartPr>
              <p14:xfrm>
                <a:off x="6001543" y="501787"/>
                <a:ext cx="126720" cy="1728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61E45B5-18C8-6F0F-4D58-89D5588C09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95423" y="495667"/>
                  <a:ext cx="138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C263923-B0A5-1098-3DBD-2D7BC0A5A639}"/>
                    </a:ext>
                  </a:extLst>
                </p14:cNvPr>
                <p14:cNvContentPartPr/>
                <p14:nvPr/>
              </p14:nvContentPartPr>
              <p14:xfrm>
                <a:off x="6477103" y="387307"/>
                <a:ext cx="15480" cy="23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C263923-B0A5-1098-3DBD-2D7BC0A5A63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70983" y="381187"/>
                  <a:ext cx="27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B4CBE80-D1AA-CC24-A1F7-07436AFFC385}"/>
                    </a:ext>
                  </a:extLst>
                </p14:cNvPr>
                <p14:cNvContentPartPr/>
                <p14:nvPr/>
              </p14:nvContentPartPr>
              <p14:xfrm>
                <a:off x="6477103" y="373267"/>
                <a:ext cx="223200" cy="1216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B4CBE80-D1AA-CC24-A1F7-07436AFFC3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70983" y="367147"/>
                  <a:ext cx="235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BEF02A1-979B-81A1-9F4F-97136551BD1C}"/>
                    </a:ext>
                  </a:extLst>
                </p14:cNvPr>
                <p14:cNvContentPartPr/>
                <p14:nvPr/>
              </p14:nvContentPartPr>
              <p14:xfrm>
                <a:off x="6616063" y="435187"/>
                <a:ext cx="143640" cy="18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BEF02A1-979B-81A1-9F4F-97136551BD1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09943" y="429067"/>
                  <a:ext cx="155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7972F19-52F4-841F-D239-276EEA2DAFF2}"/>
                    </a:ext>
                  </a:extLst>
                </p14:cNvPr>
                <p14:cNvContentPartPr/>
                <p14:nvPr/>
              </p14:nvContentPartPr>
              <p14:xfrm>
                <a:off x="6924223" y="235027"/>
                <a:ext cx="327960" cy="1634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7972F19-52F4-841F-D239-276EEA2DAFF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18103" y="228907"/>
                  <a:ext cx="340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DA4618E-9830-3D8D-5B3B-E846A2F69137}"/>
                    </a:ext>
                  </a:extLst>
                </p14:cNvPr>
                <p14:cNvContentPartPr/>
                <p14:nvPr/>
              </p14:nvContentPartPr>
              <p14:xfrm>
                <a:off x="7302943" y="219547"/>
                <a:ext cx="136080" cy="1238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DA4618E-9830-3D8D-5B3B-E846A2F6913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96823" y="213427"/>
                  <a:ext cx="148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72EF3B3-1176-CFDA-4491-FF4341F25C94}"/>
                    </a:ext>
                  </a:extLst>
                </p14:cNvPr>
                <p14:cNvContentPartPr/>
                <p14:nvPr/>
              </p14:nvContentPartPr>
              <p14:xfrm>
                <a:off x="7504543" y="242587"/>
                <a:ext cx="76320" cy="1202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72EF3B3-1176-CFDA-4491-FF4341F25C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98423" y="236467"/>
                  <a:ext cx="88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9FFF0F8-1B0D-7B44-B59D-8982F498351B}"/>
                    </a:ext>
                  </a:extLst>
                </p14:cNvPr>
                <p14:cNvContentPartPr/>
                <p14:nvPr/>
              </p14:nvContentPartPr>
              <p14:xfrm>
                <a:off x="7651783" y="174547"/>
                <a:ext cx="328320" cy="1634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9FFF0F8-1B0D-7B44-B59D-8982F498351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45663" y="168427"/>
                  <a:ext cx="340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A318E93-F129-5AEC-9E80-1CE4CDF7A774}"/>
                    </a:ext>
                  </a:extLst>
                </p14:cNvPr>
                <p14:cNvContentPartPr/>
                <p14:nvPr/>
              </p14:nvContentPartPr>
              <p14:xfrm>
                <a:off x="8028343" y="116947"/>
                <a:ext cx="304920" cy="2026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A318E93-F129-5AEC-9E80-1CE4CDF7A7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22223" y="110827"/>
                  <a:ext cx="317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9BAB423-9C04-F742-7C40-FF1083CA2253}"/>
                    </a:ext>
                  </a:extLst>
                </p14:cNvPr>
                <p14:cNvContentPartPr/>
                <p14:nvPr/>
              </p14:nvContentPartPr>
              <p14:xfrm>
                <a:off x="8484103" y="91747"/>
                <a:ext cx="111240" cy="2052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9BAB423-9C04-F742-7C40-FF1083CA225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77983" y="85627"/>
                  <a:ext cx="123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6190CFC-D521-0B77-7115-5AD25F7C8628}"/>
                    </a:ext>
                  </a:extLst>
                </p14:cNvPr>
                <p14:cNvContentPartPr/>
                <p14:nvPr/>
              </p14:nvContentPartPr>
              <p14:xfrm>
                <a:off x="8553583" y="198307"/>
                <a:ext cx="123480" cy="1188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6190CFC-D521-0B77-7115-5AD25F7C862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47463" y="192187"/>
                  <a:ext cx="135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52C2619-0C96-0C11-21F4-8A4F8FBE2907}"/>
                    </a:ext>
                  </a:extLst>
                </p14:cNvPr>
                <p14:cNvContentPartPr/>
                <p14:nvPr/>
              </p14:nvContentPartPr>
              <p14:xfrm>
                <a:off x="8701903" y="181747"/>
                <a:ext cx="98280" cy="1404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52C2619-0C96-0C11-21F4-8A4F8FBE29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95783" y="175627"/>
                  <a:ext cx="110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215520A-2644-61B0-2574-0155743B6928}"/>
                    </a:ext>
                  </a:extLst>
                </p14:cNvPr>
                <p14:cNvContentPartPr/>
                <p14:nvPr/>
              </p14:nvContentPartPr>
              <p14:xfrm>
                <a:off x="8850943" y="199747"/>
                <a:ext cx="260280" cy="756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215520A-2644-61B0-2574-0155743B692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44823" y="193627"/>
                  <a:ext cx="272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56EA448-CB35-F8AB-AB19-D54A23ECE056}"/>
                    </a:ext>
                  </a:extLst>
                </p14:cNvPr>
                <p14:cNvContentPartPr/>
                <p14:nvPr/>
              </p14:nvContentPartPr>
              <p14:xfrm>
                <a:off x="9006103" y="119467"/>
                <a:ext cx="12240" cy="97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56EA448-CB35-F8AB-AB19-D54A23ECE05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99983" y="113347"/>
                  <a:ext cx="24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7432E89-1938-B2A9-6ED0-966B020C262D}"/>
                    </a:ext>
                  </a:extLst>
                </p14:cNvPr>
                <p14:cNvContentPartPr/>
                <p14:nvPr/>
              </p14:nvContentPartPr>
              <p14:xfrm>
                <a:off x="5731903" y="1042147"/>
                <a:ext cx="142560" cy="252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7432E89-1938-B2A9-6ED0-966B020C26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25783" y="1036027"/>
                  <a:ext cx="154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82D59A1-D6D7-32AB-D840-4794F10B5E96}"/>
                    </a:ext>
                  </a:extLst>
                </p14:cNvPr>
                <p14:cNvContentPartPr/>
                <p14:nvPr/>
              </p14:nvContentPartPr>
              <p14:xfrm>
                <a:off x="5723983" y="1122067"/>
                <a:ext cx="142920" cy="187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82D59A1-D6D7-32AB-D840-4794F10B5E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17863" y="1115947"/>
                  <a:ext cx="155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DA221B4-4049-FEDB-1F4B-7E4BD39AB517}"/>
                    </a:ext>
                  </a:extLst>
                </p14:cNvPr>
                <p14:cNvContentPartPr/>
                <p14:nvPr/>
              </p14:nvContentPartPr>
              <p14:xfrm>
                <a:off x="6109543" y="864307"/>
                <a:ext cx="103680" cy="1058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DA221B4-4049-FEDB-1F4B-7E4BD39AB51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03423" y="858187"/>
                  <a:ext cx="115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CC28148-03C6-7A2C-857C-AF224FB36BC4}"/>
                    </a:ext>
                  </a:extLst>
                </p14:cNvPr>
                <p14:cNvContentPartPr/>
                <p14:nvPr/>
              </p14:nvContentPartPr>
              <p14:xfrm>
                <a:off x="6245263" y="926587"/>
                <a:ext cx="85680" cy="874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CC28148-03C6-7A2C-857C-AF224FB36BC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39143" y="920467"/>
                  <a:ext cx="97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D24ED82-D4FF-2A7D-BBA5-6C71C3911317}"/>
                    </a:ext>
                  </a:extLst>
                </p14:cNvPr>
                <p14:cNvContentPartPr/>
                <p14:nvPr/>
              </p14:nvContentPartPr>
              <p14:xfrm>
                <a:off x="6096223" y="1080667"/>
                <a:ext cx="283320" cy="774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D24ED82-D4FF-2A7D-BBA5-6C71C391131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90103" y="1074547"/>
                  <a:ext cx="295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B711F11-D46F-D217-24CE-1A0E38ADE850}"/>
                    </a:ext>
                  </a:extLst>
                </p14:cNvPr>
                <p14:cNvContentPartPr/>
                <p14:nvPr/>
              </p14:nvContentPartPr>
              <p14:xfrm>
                <a:off x="6180823" y="1181467"/>
                <a:ext cx="135720" cy="1537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B711F11-D46F-D217-24CE-1A0E38ADE8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74703" y="1175347"/>
                  <a:ext cx="147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AF80211-6D4E-7B7D-0145-F560180EDAA9}"/>
                    </a:ext>
                  </a:extLst>
                </p14:cNvPr>
                <p14:cNvContentPartPr/>
                <p14:nvPr/>
              </p14:nvContentPartPr>
              <p14:xfrm>
                <a:off x="6563503" y="1003267"/>
                <a:ext cx="10440" cy="1353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AF80211-6D4E-7B7D-0145-F560180EDAA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57383" y="997147"/>
                  <a:ext cx="22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65168A5-F2BC-27FD-5A0A-BE33D6E15B9D}"/>
                    </a:ext>
                  </a:extLst>
                </p14:cNvPr>
                <p14:cNvContentPartPr/>
                <p14:nvPr/>
              </p14:nvContentPartPr>
              <p14:xfrm>
                <a:off x="6505183" y="1063747"/>
                <a:ext cx="104400" cy="223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65168A5-F2BC-27FD-5A0A-BE33D6E15B9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99063" y="1057627"/>
                  <a:ext cx="116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CBF60AD-B5DD-F0FE-897D-08B9DB837003}"/>
                    </a:ext>
                  </a:extLst>
                </p14:cNvPr>
                <p14:cNvContentPartPr/>
                <p14:nvPr/>
              </p14:nvContentPartPr>
              <p14:xfrm>
                <a:off x="6791383" y="938107"/>
                <a:ext cx="73800" cy="1299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CBF60AD-B5DD-F0FE-897D-08B9DB83700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85263" y="931987"/>
                  <a:ext cx="86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6FDF936-890B-E98B-E468-D31B3A7A61FB}"/>
                    </a:ext>
                  </a:extLst>
                </p14:cNvPr>
                <p14:cNvContentPartPr/>
                <p14:nvPr/>
              </p14:nvContentPartPr>
              <p14:xfrm>
                <a:off x="6930343" y="1005427"/>
                <a:ext cx="65880" cy="1429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6FDF936-890B-E98B-E468-D31B3A7A61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24223" y="999307"/>
                  <a:ext cx="78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13A4A97-9713-B218-8257-63C00079B129}"/>
                    </a:ext>
                  </a:extLst>
                </p14:cNvPr>
                <p14:cNvContentPartPr/>
                <p14:nvPr/>
              </p14:nvContentPartPr>
              <p14:xfrm>
                <a:off x="7073263" y="975547"/>
                <a:ext cx="10800" cy="259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13A4A97-9713-B218-8257-63C00079B12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67143" y="969427"/>
                  <a:ext cx="23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AF2FD8F-B6EE-B693-A2AD-DDE07571F16D}"/>
                    </a:ext>
                  </a:extLst>
                </p14:cNvPr>
                <p14:cNvContentPartPr/>
                <p14:nvPr/>
              </p14:nvContentPartPr>
              <p14:xfrm>
                <a:off x="7221223" y="776827"/>
                <a:ext cx="132840" cy="151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AF2FD8F-B6EE-B693-A2AD-DDE07571F1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15103" y="770707"/>
                  <a:ext cx="145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8584A25-5115-8B72-29D1-5121EC63AAD2}"/>
                    </a:ext>
                  </a:extLst>
                </p14:cNvPr>
                <p14:cNvContentPartPr/>
                <p14:nvPr/>
              </p14:nvContentPartPr>
              <p14:xfrm>
                <a:off x="7220863" y="940267"/>
                <a:ext cx="183240" cy="374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8584A25-5115-8B72-29D1-5121EC63AAD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14743" y="934147"/>
                  <a:ext cx="195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1C22C3B-2C77-D18A-F3A4-0EEFE24BEBCF}"/>
                    </a:ext>
                  </a:extLst>
                </p14:cNvPr>
                <p14:cNvContentPartPr/>
                <p14:nvPr/>
              </p14:nvContentPartPr>
              <p14:xfrm>
                <a:off x="7255423" y="1028467"/>
                <a:ext cx="98640" cy="1720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1C22C3B-2C77-D18A-F3A4-0EEFE24BEBC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49303" y="1022347"/>
                  <a:ext cx="110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552A864-E4C9-EB50-8D83-665EDC082A84}"/>
                    </a:ext>
                  </a:extLst>
                </p14:cNvPr>
                <p14:cNvContentPartPr/>
                <p14:nvPr/>
              </p14:nvContentPartPr>
              <p14:xfrm>
                <a:off x="7571143" y="930187"/>
                <a:ext cx="121320" cy="244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552A864-E4C9-EB50-8D83-665EDC082A8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65023" y="924067"/>
                  <a:ext cx="13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20CEBB9-75CA-E0FD-E401-A2BBD2434DA7}"/>
                    </a:ext>
                  </a:extLst>
                </p14:cNvPr>
                <p14:cNvContentPartPr/>
                <p14:nvPr/>
              </p14:nvContentPartPr>
              <p14:xfrm>
                <a:off x="7575823" y="978787"/>
                <a:ext cx="117360" cy="316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20CEBB9-75CA-E0FD-E401-A2BBD2434DA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69703" y="972667"/>
                  <a:ext cx="129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BB73A6F-323D-E480-257C-79BDBEBF8A08}"/>
                    </a:ext>
                  </a:extLst>
                </p14:cNvPr>
                <p14:cNvContentPartPr/>
                <p14:nvPr/>
              </p14:nvContentPartPr>
              <p14:xfrm>
                <a:off x="7857703" y="691867"/>
                <a:ext cx="180000" cy="1764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BB73A6F-323D-E480-257C-79BDBEBF8A0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51583" y="685747"/>
                  <a:ext cx="192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AFEE8DD-C655-7FD6-954F-64AC7D7A7B54}"/>
                    </a:ext>
                  </a:extLst>
                </p14:cNvPr>
                <p14:cNvContentPartPr/>
                <p14:nvPr/>
              </p14:nvContentPartPr>
              <p14:xfrm>
                <a:off x="7827823" y="899587"/>
                <a:ext cx="247320" cy="478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AFEE8DD-C655-7FD6-954F-64AC7D7A7B5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21703" y="893467"/>
                  <a:ext cx="259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01BF1F1-56D3-8049-6353-FA088E2A54A0}"/>
                    </a:ext>
                  </a:extLst>
                </p14:cNvPr>
                <p14:cNvContentPartPr/>
                <p14:nvPr/>
              </p14:nvContentPartPr>
              <p14:xfrm>
                <a:off x="7901983" y="997507"/>
                <a:ext cx="96840" cy="1465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01BF1F1-56D3-8049-6353-FA088E2A54A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95863" y="991387"/>
                  <a:ext cx="109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7A39A98-3F53-5809-830B-9B97C7B110A7}"/>
                    </a:ext>
                  </a:extLst>
                </p14:cNvPr>
                <p14:cNvContentPartPr/>
                <p14:nvPr/>
              </p14:nvContentPartPr>
              <p14:xfrm>
                <a:off x="8259463" y="831547"/>
                <a:ext cx="18000" cy="1198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7A39A98-3F53-5809-830B-9B97C7B110A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53343" y="825427"/>
                  <a:ext cx="30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FD43F4E-4C34-E241-6A57-B121B3CCE3A8}"/>
                    </a:ext>
                  </a:extLst>
                </p14:cNvPr>
                <p14:cNvContentPartPr/>
                <p14:nvPr/>
              </p14:nvContentPartPr>
              <p14:xfrm>
                <a:off x="8223103" y="847747"/>
                <a:ext cx="123120" cy="457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FD43F4E-4C34-E241-6A57-B121B3CCE3A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16983" y="841627"/>
                  <a:ext cx="135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AACFD67-3C27-5FA3-D3FA-0A3112613729}"/>
                    </a:ext>
                  </a:extLst>
                </p14:cNvPr>
                <p14:cNvContentPartPr/>
                <p14:nvPr/>
              </p14:nvContentPartPr>
              <p14:xfrm>
                <a:off x="8425063" y="724267"/>
                <a:ext cx="214920" cy="2530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AACFD67-3C27-5FA3-D3FA-0A311261372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18943" y="718147"/>
                  <a:ext cx="227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5C93395-8DC5-5908-F842-33FB760CE5D8}"/>
                    </a:ext>
                  </a:extLst>
                </p14:cNvPr>
                <p14:cNvContentPartPr/>
                <p14:nvPr/>
              </p14:nvContentPartPr>
              <p14:xfrm>
                <a:off x="8793703" y="745867"/>
                <a:ext cx="72720" cy="1094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5C93395-8DC5-5908-F842-33FB760CE5D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87583" y="739747"/>
                  <a:ext cx="84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698D0FC-76D9-8D7A-F042-099C0B86CDD7}"/>
                    </a:ext>
                  </a:extLst>
                </p14:cNvPr>
                <p14:cNvContentPartPr/>
                <p14:nvPr/>
              </p14:nvContentPartPr>
              <p14:xfrm>
                <a:off x="8887303" y="647587"/>
                <a:ext cx="151200" cy="3114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698D0FC-76D9-8D7A-F042-099C0B86CDD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81183" y="641467"/>
                  <a:ext cx="1634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95B1581-BFF4-A8F4-BFB0-DA1B5FDF7C59}"/>
                    </a:ext>
                  </a:extLst>
                </p14:cNvPr>
                <p14:cNvContentPartPr/>
                <p14:nvPr/>
              </p14:nvContentPartPr>
              <p14:xfrm>
                <a:off x="9089983" y="758107"/>
                <a:ext cx="14040" cy="244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95B1581-BFF4-A8F4-BFB0-DA1B5FDF7C5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83863" y="751987"/>
                  <a:ext cx="26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DD14EF27-0580-42E8-FA0D-6F3D77EBD5AB}"/>
                    </a:ext>
                  </a:extLst>
                </p14:cNvPr>
                <p14:cNvContentPartPr/>
                <p14:nvPr/>
              </p14:nvContentPartPr>
              <p14:xfrm>
                <a:off x="8635303" y="1149787"/>
                <a:ext cx="59040" cy="1616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DD14EF27-0580-42E8-FA0D-6F3D77EBD5A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29183" y="1143667"/>
                  <a:ext cx="71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E14790D-8D82-E212-AEE1-7D7649E8F519}"/>
                    </a:ext>
                  </a:extLst>
                </p14:cNvPr>
                <p14:cNvContentPartPr/>
                <p14:nvPr/>
              </p14:nvContentPartPr>
              <p14:xfrm>
                <a:off x="8669863" y="1172107"/>
                <a:ext cx="144000" cy="1425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E14790D-8D82-E212-AEE1-7D7649E8F51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63743" y="1165987"/>
                  <a:ext cx="156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EDAD19A-6A25-4959-107F-D29CFA78504D}"/>
                    </a:ext>
                  </a:extLst>
                </p14:cNvPr>
                <p14:cNvContentPartPr/>
                <p14:nvPr/>
              </p14:nvContentPartPr>
              <p14:xfrm>
                <a:off x="8840503" y="1052587"/>
                <a:ext cx="276120" cy="225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EDAD19A-6A25-4959-107F-D29CFA7850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34383" y="1046467"/>
                  <a:ext cx="288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8A4E5FB-3324-3FD1-9A01-D9C6970EA281}"/>
                    </a:ext>
                  </a:extLst>
                </p14:cNvPr>
                <p14:cNvContentPartPr/>
                <p14:nvPr/>
              </p14:nvContentPartPr>
              <p14:xfrm>
                <a:off x="9060823" y="994267"/>
                <a:ext cx="71280" cy="1922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8A4E5FB-3324-3FD1-9A01-D9C6970EA28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054703" y="988147"/>
                  <a:ext cx="83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8AD96502-7372-6E8A-F6B0-F74AF93479FC}"/>
                    </a:ext>
                  </a:extLst>
                </p14:cNvPr>
                <p14:cNvContentPartPr/>
                <p14:nvPr/>
              </p14:nvContentPartPr>
              <p14:xfrm>
                <a:off x="9094303" y="1001107"/>
                <a:ext cx="125280" cy="1929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8AD96502-7372-6E8A-F6B0-F74AF93479F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88183" y="994987"/>
                  <a:ext cx="137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0A2A416-1DE0-0C42-498D-46D8BE0C6E9C}"/>
                    </a:ext>
                  </a:extLst>
                </p14:cNvPr>
                <p14:cNvContentPartPr/>
                <p14:nvPr/>
              </p14:nvContentPartPr>
              <p14:xfrm>
                <a:off x="9261343" y="1136107"/>
                <a:ext cx="12960" cy="223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0A2A416-1DE0-0C42-498D-46D8BE0C6E9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55223" y="1129987"/>
                  <a:ext cx="25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0C81FB6-100D-5B34-1371-3B4F2270AA59}"/>
                    </a:ext>
                  </a:extLst>
                </p14:cNvPr>
                <p14:cNvContentPartPr/>
                <p14:nvPr/>
              </p14:nvContentPartPr>
              <p14:xfrm>
                <a:off x="7746823" y="565867"/>
                <a:ext cx="391320" cy="6357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0C81FB6-100D-5B34-1371-3B4F2270AA5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40703" y="559747"/>
                  <a:ext cx="40356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6CEAB53-BF2C-9895-7DCC-483F9BE39EC9}"/>
                    </a:ext>
                  </a:extLst>
                </p14:cNvPr>
                <p14:cNvContentPartPr/>
                <p14:nvPr/>
              </p14:nvContentPartPr>
              <p14:xfrm>
                <a:off x="7741423" y="400267"/>
                <a:ext cx="152640" cy="1872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6CEAB53-BF2C-9895-7DCC-483F9BE39EC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35303" y="394147"/>
                  <a:ext cx="164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A00322F-69F0-FD40-DF73-C1A38FBF15BC}"/>
                    </a:ext>
                  </a:extLst>
                </p14:cNvPr>
                <p14:cNvContentPartPr/>
                <p14:nvPr/>
              </p14:nvContentPartPr>
              <p14:xfrm>
                <a:off x="7844023" y="416827"/>
                <a:ext cx="163800" cy="1015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A00322F-69F0-FD40-DF73-C1A38FBF15B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37903" y="410707"/>
                  <a:ext cx="176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BED17C4-27B4-C3CD-DB71-29D3FB6DAFE2}"/>
                    </a:ext>
                  </a:extLst>
                </p14:cNvPr>
                <p14:cNvContentPartPr/>
                <p14:nvPr/>
              </p14:nvContentPartPr>
              <p14:xfrm>
                <a:off x="8347663" y="620947"/>
                <a:ext cx="376920" cy="4593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BED17C4-27B4-C3CD-DB71-29D3FB6DAFE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41543" y="614827"/>
                  <a:ext cx="3891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B60155C-2133-E130-E568-0F2F67BC4F0D}"/>
                    </a:ext>
                  </a:extLst>
                </p14:cNvPr>
                <p14:cNvContentPartPr/>
                <p14:nvPr/>
              </p14:nvContentPartPr>
              <p14:xfrm>
                <a:off x="7499503" y="489907"/>
                <a:ext cx="79920" cy="968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B60155C-2133-E130-E568-0F2F67BC4F0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93383" y="483787"/>
                  <a:ext cx="92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25FA1E0-FD64-E9D9-3A12-A2A3F0F0D8D9}"/>
                    </a:ext>
                  </a:extLst>
                </p14:cNvPr>
                <p14:cNvContentPartPr/>
                <p14:nvPr/>
              </p14:nvContentPartPr>
              <p14:xfrm>
                <a:off x="7476103" y="445627"/>
                <a:ext cx="115920" cy="1821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25FA1E0-FD64-E9D9-3A12-A2A3F0F0D8D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69983" y="439507"/>
                  <a:ext cx="128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9738DC2-01D8-CFE3-8933-E0853721E4A8}"/>
                    </a:ext>
                  </a:extLst>
                </p14:cNvPr>
                <p14:cNvContentPartPr/>
                <p14:nvPr/>
              </p14:nvContentPartPr>
              <p14:xfrm>
                <a:off x="7612903" y="519067"/>
                <a:ext cx="77040" cy="237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9738DC2-01D8-CFE3-8933-E0853721E4A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06783" y="512947"/>
                  <a:ext cx="89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97607E5-EF90-2858-9D96-6F7EDED677BC}"/>
                    </a:ext>
                  </a:extLst>
                </p14:cNvPr>
                <p14:cNvContentPartPr/>
                <p14:nvPr/>
              </p14:nvContentPartPr>
              <p14:xfrm>
                <a:off x="8268823" y="407827"/>
                <a:ext cx="112320" cy="1393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97607E5-EF90-2858-9D96-6F7EDED677B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62703" y="401707"/>
                  <a:ext cx="124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8302A8ED-940A-538D-F5FF-0C616D5CBD2A}"/>
                    </a:ext>
                  </a:extLst>
                </p14:cNvPr>
                <p14:cNvContentPartPr/>
                <p14:nvPr/>
              </p14:nvContentPartPr>
              <p14:xfrm>
                <a:off x="8256583" y="381547"/>
                <a:ext cx="138960" cy="1782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8302A8ED-940A-538D-F5FF-0C616D5CBD2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50463" y="375427"/>
                  <a:ext cx="151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96DB837-3FF4-76ED-1D29-3B7FD3FD95E5}"/>
                    </a:ext>
                  </a:extLst>
                </p14:cNvPr>
                <p14:cNvContentPartPr/>
                <p14:nvPr/>
              </p14:nvContentPartPr>
              <p14:xfrm>
                <a:off x="8435143" y="446707"/>
                <a:ext cx="86760" cy="320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96DB837-3FF4-76ED-1D29-3B7FD3FD95E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29023" y="440587"/>
                  <a:ext cx="99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102134E-FA4A-E5B1-220F-1B13156F8D8A}"/>
                    </a:ext>
                  </a:extLst>
                </p14:cNvPr>
                <p14:cNvContentPartPr/>
                <p14:nvPr/>
              </p14:nvContentPartPr>
              <p14:xfrm>
                <a:off x="8563663" y="397027"/>
                <a:ext cx="69480" cy="781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102134E-FA4A-E5B1-220F-1B13156F8D8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57543" y="390907"/>
                  <a:ext cx="81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6BC4F64-F90F-4A85-C100-0F9CAB14013B}"/>
                    </a:ext>
                  </a:extLst>
                </p14:cNvPr>
                <p14:cNvContentPartPr/>
                <p14:nvPr/>
              </p14:nvContentPartPr>
              <p14:xfrm>
                <a:off x="8666983" y="310267"/>
                <a:ext cx="160560" cy="1465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6BC4F64-F90F-4A85-C100-0F9CAB14013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60863" y="304147"/>
                  <a:ext cx="172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3655733-E011-EA8C-36FC-8C2E37800EA5}"/>
                    </a:ext>
                  </a:extLst>
                </p14:cNvPr>
                <p14:cNvContentPartPr/>
                <p14:nvPr/>
              </p14:nvContentPartPr>
              <p14:xfrm>
                <a:off x="8874343" y="352747"/>
                <a:ext cx="47880" cy="878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3655733-E011-EA8C-36FC-8C2E37800EA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868223" y="346627"/>
                  <a:ext cx="60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C46C668-21C3-DE7D-9E28-09FAD472E99A}"/>
                    </a:ext>
                  </a:extLst>
                </p14:cNvPr>
                <p14:cNvContentPartPr/>
                <p14:nvPr/>
              </p14:nvContentPartPr>
              <p14:xfrm>
                <a:off x="8921863" y="283627"/>
                <a:ext cx="100080" cy="1386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C46C668-21C3-DE7D-9E28-09FAD472E99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15743" y="277507"/>
                  <a:ext cx="11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F4AE749-CBD4-14A8-6D7B-3F64BBF45294}"/>
                    </a:ext>
                  </a:extLst>
                </p14:cNvPr>
                <p14:cNvContentPartPr/>
                <p14:nvPr/>
              </p14:nvContentPartPr>
              <p14:xfrm>
                <a:off x="7979023" y="1332307"/>
                <a:ext cx="21240" cy="2437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F4AE749-CBD4-14A8-6D7B-3F64BBF4529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72903" y="1326187"/>
                  <a:ext cx="33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0B1D379-22BA-1230-2F5D-EDDFFD2D848B}"/>
                    </a:ext>
                  </a:extLst>
                </p14:cNvPr>
                <p14:cNvContentPartPr/>
                <p14:nvPr/>
              </p14:nvContentPartPr>
              <p14:xfrm>
                <a:off x="7887223" y="1243387"/>
                <a:ext cx="178560" cy="1864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0B1D379-22BA-1230-2F5D-EDDFFD2D848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81103" y="1237267"/>
                  <a:ext cx="190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9BC1A72-1048-05EA-782F-9F3AE617488B}"/>
                    </a:ext>
                  </a:extLst>
                </p14:cNvPr>
                <p14:cNvContentPartPr/>
                <p14:nvPr/>
              </p14:nvContentPartPr>
              <p14:xfrm>
                <a:off x="7795063" y="1713547"/>
                <a:ext cx="75240" cy="2455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9BC1A72-1048-05EA-782F-9F3AE617488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88943" y="1707427"/>
                  <a:ext cx="87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2241FB24-76F1-56FE-0D82-1AEC55AD5F3C}"/>
                    </a:ext>
                  </a:extLst>
                </p14:cNvPr>
                <p14:cNvContentPartPr/>
                <p14:nvPr/>
              </p14:nvContentPartPr>
              <p14:xfrm>
                <a:off x="7771663" y="1805707"/>
                <a:ext cx="213480" cy="1011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2241FB24-76F1-56FE-0D82-1AEC55AD5F3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65543" y="1799587"/>
                  <a:ext cx="225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A06B9B2F-C308-107A-C51F-B24BE4415198}"/>
                    </a:ext>
                  </a:extLst>
                </p14:cNvPr>
                <p14:cNvContentPartPr/>
                <p14:nvPr/>
              </p14:nvContentPartPr>
              <p14:xfrm>
                <a:off x="7992343" y="1700227"/>
                <a:ext cx="119160" cy="1566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A06B9B2F-C308-107A-C51F-B24BE441519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86223" y="1694107"/>
                  <a:ext cx="131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8F7A4D1-190F-0248-7D0D-EB5C26AE92F6}"/>
                    </a:ext>
                  </a:extLst>
                </p14:cNvPr>
                <p14:cNvContentPartPr/>
                <p14:nvPr/>
              </p14:nvContentPartPr>
              <p14:xfrm>
                <a:off x="8139583" y="1660267"/>
                <a:ext cx="52200" cy="1764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8F7A4D1-190F-0248-7D0D-EB5C26AE92F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33463" y="1654147"/>
                  <a:ext cx="64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11BE538-1410-7118-17A3-0EED90C5399E}"/>
                    </a:ext>
                  </a:extLst>
                </p14:cNvPr>
                <p14:cNvContentPartPr/>
                <p14:nvPr/>
              </p14:nvContentPartPr>
              <p14:xfrm>
                <a:off x="7954543" y="1654147"/>
                <a:ext cx="55440" cy="421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11BE538-1410-7118-17A3-0EED90C5399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48423" y="1648027"/>
                  <a:ext cx="67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1BCF0AE-EFB5-9F89-ADC4-296630A21D38}"/>
                    </a:ext>
                  </a:extLst>
                </p14:cNvPr>
                <p14:cNvContentPartPr/>
                <p14:nvPr/>
              </p14:nvContentPartPr>
              <p14:xfrm>
                <a:off x="8376823" y="1563787"/>
                <a:ext cx="273240" cy="2170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1BCF0AE-EFB5-9F89-ADC4-296630A21D3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370703" y="1557667"/>
                  <a:ext cx="285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D48F43B-AC51-C192-3B79-2B5BC07C6893}"/>
                    </a:ext>
                  </a:extLst>
                </p14:cNvPr>
                <p14:cNvContentPartPr/>
                <p14:nvPr/>
              </p14:nvContentPartPr>
              <p14:xfrm>
                <a:off x="8554303" y="1629307"/>
                <a:ext cx="95040" cy="216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D48F43B-AC51-C192-3B79-2B5BC07C689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48183" y="1623187"/>
                  <a:ext cx="107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074D867-AEE3-9F38-012B-801D6C8BD417}"/>
                    </a:ext>
                  </a:extLst>
                </p14:cNvPr>
                <p14:cNvContentPartPr/>
                <p14:nvPr/>
              </p14:nvContentPartPr>
              <p14:xfrm>
                <a:off x="8779663" y="1594027"/>
                <a:ext cx="102960" cy="1616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074D867-AEE3-9F38-012B-801D6C8BD41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773543" y="1587907"/>
                  <a:ext cx="115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4104217-8331-FF9E-4A3B-0BD2543F9182}"/>
                    </a:ext>
                  </a:extLst>
                </p14:cNvPr>
                <p14:cNvContentPartPr/>
                <p14:nvPr/>
              </p14:nvContentPartPr>
              <p14:xfrm>
                <a:off x="8881183" y="1496467"/>
                <a:ext cx="151920" cy="1908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4104217-8331-FF9E-4A3B-0BD2543F918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75063" y="1490347"/>
                  <a:ext cx="164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AF6CF80-8021-5BC0-EDE9-DDD94F7F1B7B}"/>
                    </a:ext>
                  </a:extLst>
                </p14:cNvPr>
                <p14:cNvContentPartPr/>
                <p14:nvPr/>
              </p14:nvContentPartPr>
              <p14:xfrm>
                <a:off x="9071623" y="1540027"/>
                <a:ext cx="139680" cy="2242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AF6CF80-8021-5BC0-EDE9-DDD94F7F1B7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65503" y="1533907"/>
                  <a:ext cx="151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9457082-FD93-6DBC-2136-298940A25F9F}"/>
                    </a:ext>
                  </a:extLst>
                </p14:cNvPr>
                <p14:cNvContentPartPr/>
                <p14:nvPr/>
              </p14:nvContentPartPr>
              <p14:xfrm>
                <a:off x="9237583" y="1448947"/>
                <a:ext cx="224280" cy="1400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9457082-FD93-6DBC-2136-298940A25F9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31463" y="1442827"/>
                  <a:ext cx="236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96FE59D-42F2-A84E-2B27-F3A1C2C8388A}"/>
                    </a:ext>
                  </a:extLst>
                </p14:cNvPr>
                <p14:cNvContentPartPr/>
                <p14:nvPr/>
              </p14:nvContentPartPr>
              <p14:xfrm>
                <a:off x="8018623" y="2092987"/>
                <a:ext cx="148680" cy="2084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96FE59D-42F2-A84E-2B27-F3A1C2C8388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12503" y="2086867"/>
                  <a:ext cx="160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460CF5A-16DD-12C1-1D4F-C85E60B3038B}"/>
                    </a:ext>
                  </a:extLst>
                </p14:cNvPr>
                <p14:cNvContentPartPr/>
                <p14:nvPr/>
              </p14:nvContentPartPr>
              <p14:xfrm>
                <a:off x="8274223" y="1899307"/>
                <a:ext cx="45000" cy="1580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460CF5A-16DD-12C1-1D4F-C85E60B3038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68103" y="1893187"/>
                  <a:ext cx="57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67A687F-1F83-EDEE-88E1-81EBA3375B80}"/>
                    </a:ext>
                  </a:extLst>
                </p14:cNvPr>
                <p14:cNvContentPartPr/>
                <p14:nvPr/>
              </p14:nvContentPartPr>
              <p14:xfrm>
                <a:off x="8335063" y="2139067"/>
                <a:ext cx="30960" cy="223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67A687F-1F83-EDEE-88E1-81EBA3375B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28943" y="2132947"/>
                  <a:ext cx="43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59D0B2D-0566-B324-B132-045A9E9CC0EC}"/>
                    </a:ext>
                  </a:extLst>
                </p14:cNvPr>
                <p14:cNvContentPartPr/>
                <p14:nvPr/>
              </p14:nvContentPartPr>
              <p14:xfrm>
                <a:off x="8480863" y="1158427"/>
                <a:ext cx="13320" cy="1738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59D0B2D-0566-B324-B132-045A9E9CC0E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474743" y="1152307"/>
                  <a:ext cx="25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7BCADA6-C410-AE10-0589-18982F434749}"/>
                    </a:ext>
                  </a:extLst>
                </p14:cNvPr>
                <p14:cNvContentPartPr/>
                <p14:nvPr/>
              </p14:nvContentPartPr>
              <p14:xfrm>
                <a:off x="8415343" y="1080307"/>
                <a:ext cx="150480" cy="1252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7BCADA6-C410-AE10-0589-18982F43474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09223" y="1074187"/>
                  <a:ext cx="162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46AE4DE-16EE-39E8-46B5-806C6BD21168}"/>
                    </a:ext>
                  </a:extLst>
                </p14:cNvPr>
                <p14:cNvContentPartPr/>
                <p14:nvPr/>
              </p14:nvContentPartPr>
              <p14:xfrm>
                <a:off x="8303383" y="1358227"/>
                <a:ext cx="110520" cy="1886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46AE4DE-16EE-39E8-46B5-806C6BD2116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97263" y="1352107"/>
                  <a:ext cx="122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4669151-E299-AA98-034E-807C0FADDAC9}"/>
                    </a:ext>
                  </a:extLst>
                </p14:cNvPr>
                <p14:cNvContentPartPr/>
                <p14:nvPr/>
              </p14:nvContentPartPr>
              <p14:xfrm>
                <a:off x="8389063" y="1456147"/>
                <a:ext cx="196200" cy="921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4669151-E299-AA98-034E-807C0FADDAC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382943" y="1450027"/>
                  <a:ext cx="208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6C26659-6E59-BD76-A9B0-6E8D89DB34B3}"/>
                    </a:ext>
                  </a:extLst>
                </p14:cNvPr>
                <p14:cNvContentPartPr/>
                <p14:nvPr/>
              </p14:nvContentPartPr>
              <p14:xfrm>
                <a:off x="8611903" y="1408267"/>
                <a:ext cx="37080" cy="1278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6C26659-6E59-BD76-A9B0-6E8D89DB34B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605783" y="1402147"/>
                  <a:ext cx="49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40B841F-378D-E28B-7924-162D5114BBEC}"/>
                    </a:ext>
                  </a:extLst>
                </p14:cNvPr>
                <p14:cNvContentPartPr/>
                <p14:nvPr/>
              </p14:nvContentPartPr>
              <p14:xfrm>
                <a:off x="8650783" y="1309267"/>
                <a:ext cx="219960" cy="1652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40B841F-378D-E28B-7924-162D5114BBE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44663" y="1303147"/>
                  <a:ext cx="232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2D64C68-E311-C06A-B6EC-DE694DF8018B}"/>
                    </a:ext>
                  </a:extLst>
                </p14:cNvPr>
                <p14:cNvContentPartPr/>
                <p14:nvPr/>
              </p14:nvContentPartPr>
              <p14:xfrm>
                <a:off x="5546503" y="1692307"/>
                <a:ext cx="73080" cy="1454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2D64C68-E311-C06A-B6EC-DE694DF8018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40383" y="1686187"/>
                  <a:ext cx="85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9F3BA4B-DFE3-632E-4A2C-74611256ABBE}"/>
                    </a:ext>
                  </a:extLst>
                </p14:cNvPr>
                <p14:cNvContentPartPr/>
                <p14:nvPr/>
              </p14:nvContentPartPr>
              <p14:xfrm>
                <a:off x="5683303" y="1608067"/>
                <a:ext cx="206280" cy="1252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9F3BA4B-DFE3-632E-4A2C-74611256ABB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677183" y="1601947"/>
                  <a:ext cx="218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AB038DC-0B21-432A-A887-E8D75D717CD1}"/>
                    </a:ext>
                  </a:extLst>
                </p14:cNvPr>
                <p14:cNvContentPartPr/>
                <p14:nvPr/>
              </p14:nvContentPartPr>
              <p14:xfrm>
                <a:off x="6037903" y="1497907"/>
                <a:ext cx="80280" cy="1807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AB038DC-0B21-432A-A887-E8D75D717CD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31783" y="1491787"/>
                  <a:ext cx="92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FF550E9-84AA-05AD-0E7C-6F48E7F7C952}"/>
                    </a:ext>
                  </a:extLst>
                </p14:cNvPr>
                <p14:cNvContentPartPr/>
                <p14:nvPr/>
              </p14:nvContentPartPr>
              <p14:xfrm>
                <a:off x="6151303" y="1438507"/>
                <a:ext cx="22320" cy="1998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FF550E9-84AA-05AD-0E7C-6F48E7F7C95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45183" y="1432387"/>
                  <a:ext cx="34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D6DD0A3-A336-29CD-4C5F-754C3E022716}"/>
                    </a:ext>
                  </a:extLst>
                </p14:cNvPr>
                <p14:cNvContentPartPr/>
                <p14:nvPr/>
              </p14:nvContentPartPr>
              <p14:xfrm>
                <a:off x="6238783" y="1433827"/>
                <a:ext cx="54360" cy="1868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D6DD0A3-A336-29CD-4C5F-754C3E02271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32663" y="1427707"/>
                  <a:ext cx="66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4CF0521-7247-3420-966F-9E0EC7017F1F}"/>
                    </a:ext>
                  </a:extLst>
                </p14:cNvPr>
                <p14:cNvContentPartPr/>
                <p14:nvPr/>
              </p14:nvContentPartPr>
              <p14:xfrm>
                <a:off x="6348943" y="1421947"/>
                <a:ext cx="87480" cy="1688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4CF0521-7247-3420-966F-9E0EC7017F1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42823" y="1415827"/>
                  <a:ext cx="99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61F046E-0B18-BF6F-D6E1-3E2F0213BF76}"/>
                    </a:ext>
                  </a:extLst>
                </p14:cNvPr>
                <p14:cNvContentPartPr/>
                <p14:nvPr/>
              </p14:nvContentPartPr>
              <p14:xfrm>
                <a:off x="5644063" y="515467"/>
                <a:ext cx="144360" cy="784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61F046E-0B18-BF6F-D6E1-3E2F0213BF7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637943" y="509347"/>
                  <a:ext cx="156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B4BAD326-E210-1376-336C-2F09E1895550}"/>
                    </a:ext>
                  </a:extLst>
                </p14:cNvPr>
                <p14:cNvContentPartPr/>
                <p14:nvPr/>
              </p14:nvContentPartPr>
              <p14:xfrm>
                <a:off x="5646943" y="600067"/>
                <a:ext cx="107280" cy="993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B4BAD326-E210-1376-336C-2F09E189555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40823" y="593947"/>
                  <a:ext cx="119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3AD7B89A-9311-415C-FF14-4AFD7519F6B2}"/>
                    </a:ext>
                  </a:extLst>
                </p14:cNvPr>
                <p14:cNvContentPartPr/>
                <p14:nvPr/>
              </p14:nvContentPartPr>
              <p14:xfrm>
                <a:off x="5278303" y="698707"/>
                <a:ext cx="120600" cy="1983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3AD7B89A-9311-415C-FF14-4AFD7519F6B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272183" y="692587"/>
                  <a:ext cx="132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9D31ADB-1192-BCE4-1B7F-27D3A1F3124F}"/>
                    </a:ext>
                  </a:extLst>
                </p14:cNvPr>
                <p14:cNvContentPartPr/>
                <p14:nvPr/>
              </p14:nvContentPartPr>
              <p14:xfrm>
                <a:off x="5248063" y="697627"/>
                <a:ext cx="200160" cy="2138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9D31ADB-1192-BCE4-1B7F-27D3A1F3124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241943" y="691507"/>
                  <a:ext cx="212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1C6797A-2F7A-99C5-FD2B-81B6B2836012}"/>
                    </a:ext>
                  </a:extLst>
                </p14:cNvPr>
                <p14:cNvContentPartPr/>
                <p14:nvPr/>
              </p14:nvContentPartPr>
              <p14:xfrm>
                <a:off x="5466583" y="728227"/>
                <a:ext cx="43200" cy="270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1C6797A-2F7A-99C5-FD2B-81B6B283601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460463" y="722107"/>
                  <a:ext cx="55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483EEA25-2700-2A18-FE2A-2FE9253A64ED}"/>
                    </a:ext>
                  </a:extLst>
                </p14:cNvPr>
                <p14:cNvContentPartPr/>
                <p14:nvPr/>
              </p14:nvContentPartPr>
              <p14:xfrm>
                <a:off x="5538583" y="616987"/>
                <a:ext cx="90720" cy="1836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483EEA25-2700-2A18-FE2A-2FE9253A64E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532463" y="610867"/>
                  <a:ext cx="102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3F09E18-AC19-1374-05CB-01D5C6D07595}"/>
                    </a:ext>
                  </a:extLst>
                </p14:cNvPr>
                <p14:cNvContentPartPr/>
                <p14:nvPr/>
              </p14:nvContentPartPr>
              <p14:xfrm>
                <a:off x="5592583" y="2247787"/>
                <a:ext cx="97200" cy="1396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3F09E18-AC19-1374-05CB-01D5C6D0759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586463" y="2241667"/>
                  <a:ext cx="109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5A2BC7C-9AB1-870E-8FA5-1428E2B30596}"/>
                    </a:ext>
                  </a:extLst>
                </p14:cNvPr>
                <p14:cNvContentPartPr/>
                <p14:nvPr/>
              </p14:nvContentPartPr>
              <p14:xfrm>
                <a:off x="5572423" y="2185147"/>
                <a:ext cx="129240" cy="2023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5A2BC7C-9AB1-870E-8FA5-1428E2B3059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66303" y="2179027"/>
                  <a:ext cx="141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4CBF875-E079-7996-D49A-B07AE5B601FE}"/>
                    </a:ext>
                  </a:extLst>
                </p14:cNvPr>
                <p14:cNvContentPartPr/>
                <p14:nvPr/>
              </p14:nvContentPartPr>
              <p14:xfrm>
                <a:off x="5723983" y="2154547"/>
                <a:ext cx="199800" cy="1310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4CBF875-E079-7996-D49A-B07AE5B601F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717863" y="2148427"/>
                  <a:ext cx="212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F69CBFF-151D-66C3-2C01-8113C1B72CA3}"/>
                    </a:ext>
                  </a:extLst>
                </p14:cNvPr>
                <p14:cNvContentPartPr/>
                <p14:nvPr/>
              </p14:nvContentPartPr>
              <p14:xfrm>
                <a:off x="5910463" y="2031427"/>
                <a:ext cx="54360" cy="1177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F69CBFF-151D-66C3-2C01-8113C1B72CA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904343" y="2025307"/>
                  <a:ext cx="66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AF3203DB-F8A3-AF2B-ED6D-C0C4FB268E55}"/>
                    </a:ext>
                  </a:extLst>
                </p14:cNvPr>
                <p14:cNvContentPartPr/>
                <p14:nvPr/>
              </p14:nvContentPartPr>
              <p14:xfrm>
                <a:off x="5877343" y="2051587"/>
                <a:ext cx="128160" cy="2890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AF3203DB-F8A3-AF2B-ED6D-C0C4FB268E5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71223" y="2045467"/>
                  <a:ext cx="140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C5D6B830-BD87-5687-9E2E-DCEFBD6C5A40}"/>
                    </a:ext>
                  </a:extLst>
                </p14:cNvPr>
                <p14:cNvContentPartPr/>
                <p14:nvPr/>
              </p14:nvContentPartPr>
              <p14:xfrm>
                <a:off x="5469463" y="2166787"/>
                <a:ext cx="168120" cy="3362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C5D6B830-BD87-5687-9E2E-DCEFBD6C5A4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463343" y="2160667"/>
                  <a:ext cx="1803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DCC0ED4-C611-0025-5D16-90F5003A264A}"/>
                    </a:ext>
                  </a:extLst>
                </p14:cNvPr>
                <p14:cNvContentPartPr/>
                <p14:nvPr/>
              </p14:nvContentPartPr>
              <p14:xfrm>
                <a:off x="6003343" y="1977787"/>
                <a:ext cx="112320" cy="2811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DCC0ED4-C611-0025-5D16-90F5003A264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97223" y="1971667"/>
                  <a:ext cx="1245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7BBBADAB-D72B-B2D8-088C-26DB57463E1B}"/>
                    </a:ext>
                  </a:extLst>
                </p14:cNvPr>
                <p14:cNvContentPartPr/>
                <p14:nvPr/>
              </p14:nvContentPartPr>
              <p14:xfrm>
                <a:off x="6085063" y="2095147"/>
                <a:ext cx="73800" cy="471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7BBBADAB-D72B-B2D8-088C-26DB57463E1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78943" y="2089027"/>
                  <a:ext cx="86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24FF73E9-E929-5B37-DC31-D5C2B35C54A0}"/>
                    </a:ext>
                  </a:extLst>
                </p14:cNvPr>
                <p14:cNvContentPartPr/>
                <p14:nvPr/>
              </p14:nvContentPartPr>
              <p14:xfrm>
                <a:off x="6163543" y="2061307"/>
                <a:ext cx="20520" cy="1638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24FF73E9-E929-5B37-DC31-D5C2B35C54A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157423" y="2055187"/>
                  <a:ext cx="32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05DB745-D042-E861-CFD1-1E9736AB0B1B}"/>
                    </a:ext>
                  </a:extLst>
                </p14:cNvPr>
                <p14:cNvContentPartPr/>
                <p14:nvPr/>
              </p14:nvContentPartPr>
              <p14:xfrm>
                <a:off x="6199183" y="1959067"/>
                <a:ext cx="97920" cy="2793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05DB745-D042-E861-CFD1-1E9736AB0B1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193063" y="1952947"/>
                  <a:ext cx="110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F788C54-5C98-1246-4ACA-901B95779E63}"/>
                    </a:ext>
                  </a:extLst>
                </p14:cNvPr>
                <p14:cNvContentPartPr/>
                <p14:nvPr/>
              </p14:nvContentPartPr>
              <p14:xfrm>
                <a:off x="5921623" y="1849627"/>
                <a:ext cx="29520" cy="1317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F788C54-5C98-1246-4ACA-901B95779E6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915503" y="1843507"/>
                  <a:ext cx="41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7999199-5E69-A306-A474-76084C008DB1}"/>
                    </a:ext>
                  </a:extLst>
                </p14:cNvPr>
                <p14:cNvContentPartPr/>
                <p14:nvPr/>
              </p14:nvContentPartPr>
              <p14:xfrm>
                <a:off x="5853583" y="2680147"/>
                <a:ext cx="103680" cy="547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7999199-5E69-A306-A474-76084C008DB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47463" y="2674027"/>
                  <a:ext cx="115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1DEE66F-B712-22DE-525D-DE6AEAF0E613}"/>
                    </a:ext>
                  </a:extLst>
                </p14:cNvPr>
                <p14:cNvContentPartPr/>
                <p14:nvPr/>
              </p14:nvContentPartPr>
              <p14:xfrm>
                <a:off x="5842783" y="2770867"/>
                <a:ext cx="115920" cy="619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1DEE66F-B712-22DE-525D-DE6AEAF0E61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36663" y="2764747"/>
                  <a:ext cx="128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9A6C996-E9DC-5A4A-E701-3A8A21A1C2CD}"/>
                    </a:ext>
                  </a:extLst>
                </p14:cNvPr>
                <p14:cNvContentPartPr/>
                <p14:nvPr/>
              </p14:nvContentPartPr>
              <p14:xfrm>
                <a:off x="6062743" y="2661067"/>
                <a:ext cx="86400" cy="612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9A6C996-E9DC-5A4A-E701-3A8A21A1C2C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56623" y="2654947"/>
                  <a:ext cx="98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AE68EC4-4C23-B12C-28F1-14D7F11447A9}"/>
                    </a:ext>
                  </a:extLst>
                </p14:cNvPr>
                <p14:cNvContentPartPr/>
                <p14:nvPr/>
              </p14:nvContentPartPr>
              <p14:xfrm>
                <a:off x="6242743" y="2404747"/>
                <a:ext cx="106560" cy="1562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AE68EC4-4C23-B12C-28F1-14D7F11447A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36623" y="2398627"/>
                  <a:ext cx="118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0B0A3F45-16FA-1A8F-4CAF-5AE893669DFC}"/>
                    </a:ext>
                  </a:extLst>
                </p14:cNvPr>
                <p14:cNvContentPartPr/>
                <p14:nvPr/>
              </p14:nvContentPartPr>
              <p14:xfrm>
                <a:off x="6373783" y="2474587"/>
                <a:ext cx="44280" cy="694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0B0A3F45-16FA-1A8F-4CAF-5AE893669DF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67663" y="2468467"/>
                  <a:ext cx="56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62920825-E5C5-B321-4791-9DA7E8365B41}"/>
                    </a:ext>
                  </a:extLst>
                </p14:cNvPr>
                <p14:cNvContentPartPr/>
                <p14:nvPr/>
              </p14:nvContentPartPr>
              <p14:xfrm>
                <a:off x="6275143" y="2538667"/>
                <a:ext cx="263520" cy="1609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62920825-E5C5-B321-4791-9DA7E8365B4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269023" y="2532547"/>
                  <a:ext cx="275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2347A3F1-4B50-8D20-59C7-66AC27E94B66}"/>
                    </a:ext>
                  </a:extLst>
                </p14:cNvPr>
                <p14:cNvContentPartPr/>
                <p14:nvPr/>
              </p14:nvContentPartPr>
              <p14:xfrm>
                <a:off x="6377023" y="2713627"/>
                <a:ext cx="158040" cy="2016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2347A3F1-4B50-8D20-59C7-66AC27E94B6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70903" y="2707507"/>
                  <a:ext cx="170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DAD94962-7916-AC6D-676C-D952F755434D}"/>
                    </a:ext>
                  </a:extLst>
                </p14:cNvPr>
                <p14:cNvContentPartPr/>
                <p14:nvPr/>
              </p14:nvContentPartPr>
              <p14:xfrm>
                <a:off x="6539743" y="2594107"/>
                <a:ext cx="99360" cy="1443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DAD94962-7916-AC6D-676C-D952F755434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33623" y="2587987"/>
                  <a:ext cx="111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E5F0118-9EA8-65AF-A674-4920A9064B15}"/>
                    </a:ext>
                  </a:extLst>
                </p14:cNvPr>
                <p14:cNvContentPartPr/>
                <p14:nvPr/>
              </p14:nvContentPartPr>
              <p14:xfrm>
                <a:off x="8409223" y="1007587"/>
                <a:ext cx="281520" cy="1508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E5F0118-9EA8-65AF-A674-4920A9064B1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403103" y="1001467"/>
                  <a:ext cx="293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7F7C04B2-A4DE-C1BA-C178-BEE891A12616}"/>
                    </a:ext>
                  </a:extLst>
                </p14:cNvPr>
                <p14:cNvContentPartPr/>
                <p14:nvPr/>
              </p14:nvContentPartPr>
              <p14:xfrm>
                <a:off x="6691663" y="2342827"/>
                <a:ext cx="157320" cy="2034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7F7C04B2-A4DE-C1BA-C178-BEE891A1261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85543" y="2336707"/>
                  <a:ext cx="169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FFC270C-C1A4-7313-44FD-703918F63B9F}"/>
                    </a:ext>
                  </a:extLst>
                </p14:cNvPr>
                <p14:cNvContentPartPr/>
                <p14:nvPr/>
              </p14:nvContentPartPr>
              <p14:xfrm>
                <a:off x="6979663" y="2265787"/>
                <a:ext cx="91080" cy="1548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FFC270C-C1A4-7313-44FD-703918F63B9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973543" y="2259667"/>
                  <a:ext cx="103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20D262A2-DDBC-F100-6C50-6F62D12ED045}"/>
                    </a:ext>
                  </a:extLst>
                </p14:cNvPr>
                <p14:cNvContentPartPr/>
                <p14:nvPr/>
              </p14:nvContentPartPr>
              <p14:xfrm>
                <a:off x="6810823" y="2770147"/>
                <a:ext cx="234720" cy="1587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20D262A2-DDBC-F100-6C50-6F62D12ED04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804703" y="2764027"/>
                  <a:ext cx="246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2F1CE23E-207D-CB9A-9A74-622B8D5CD70C}"/>
                    </a:ext>
                  </a:extLst>
                </p14:cNvPr>
                <p14:cNvContentPartPr/>
                <p14:nvPr/>
              </p14:nvContentPartPr>
              <p14:xfrm>
                <a:off x="6996583" y="2749627"/>
                <a:ext cx="57240" cy="2498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2F1CE23E-207D-CB9A-9A74-622B8D5CD70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90463" y="2743507"/>
                  <a:ext cx="694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D3FD09A0-1AA0-3F35-4003-8FF170C49EBB}"/>
                    </a:ext>
                  </a:extLst>
                </p14:cNvPr>
                <p14:cNvContentPartPr/>
                <p14:nvPr/>
              </p14:nvContentPartPr>
              <p14:xfrm>
                <a:off x="7139503" y="2752147"/>
                <a:ext cx="186840" cy="1166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D3FD09A0-1AA0-3F35-4003-8FF170C49EB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33383" y="2746027"/>
                  <a:ext cx="199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3806A70-FD2B-FC4D-875E-A9910B185F43}"/>
                    </a:ext>
                  </a:extLst>
                </p14:cNvPr>
                <p14:cNvContentPartPr/>
                <p14:nvPr/>
              </p14:nvContentPartPr>
              <p14:xfrm>
                <a:off x="7381423" y="2717227"/>
                <a:ext cx="167760" cy="849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3806A70-FD2B-FC4D-875E-A9910B185F4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75303" y="2711107"/>
                  <a:ext cx="180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61936A84-A8EC-3162-86D7-0852000011A9}"/>
                    </a:ext>
                  </a:extLst>
                </p14:cNvPr>
                <p14:cNvContentPartPr/>
                <p14:nvPr/>
              </p14:nvContentPartPr>
              <p14:xfrm>
                <a:off x="7593103" y="2513827"/>
                <a:ext cx="320760" cy="2419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61936A84-A8EC-3162-86D7-0852000011A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586983" y="2507707"/>
                  <a:ext cx="333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7A67907-8141-14A9-963D-BD6C30866AFB}"/>
                    </a:ext>
                  </a:extLst>
                </p14:cNvPr>
                <p14:cNvContentPartPr/>
                <p14:nvPr/>
              </p14:nvContentPartPr>
              <p14:xfrm>
                <a:off x="8078023" y="2418787"/>
                <a:ext cx="218880" cy="2757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7A67907-8141-14A9-963D-BD6C30866AF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71903" y="2412667"/>
                  <a:ext cx="231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ED2E9AAE-39D7-4493-192A-2D937AA434D6}"/>
                    </a:ext>
                  </a:extLst>
                </p14:cNvPr>
                <p14:cNvContentPartPr/>
                <p14:nvPr/>
              </p14:nvContentPartPr>
              <p14:xfrm>
                <a:off x="8337943" y="2313307"/>
                <a:ext cx="95760" cy="1735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ED2E9AAE-39D7-4493-192A-2D937AA434D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331823" y="2307187"/>
                  <a:ext cx="108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B5C71C9-F483-5CA0-50FF-3F92835A135C}"/>
                    </a:ext>
                  </a:extLst>
                </p14:cNvPr>
                <p14:cNvContentPartPr/>
                <p14:nvPr/>
              </p14:nvContentPartPr>
              <p14:xfrm>
                <a:off x="8464663" y="2355427"/>
                <a:ext cx="204840" cy="1022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B5C71C9-F483-5CA0-50FF-3F92835A135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458543" y="2349307"/>
                  <a:ext cx="217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9CF6F2F-C3A4-99FB-D98A-7956BE187DAC}"/>
                    </a:ext>
                  </a:extLst>
                </p14:cNvPr>
                <p14:cNvContentPartPr/>
                <p14:nvPr/>
              </p14:nvContentPartPr>
              <p14:xfrm>
                <a:off x="8729263" y="2224027"/>
                <a:ext cx="147960" cy="1807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9CF6F2F-C3A4-99FB-D98A-7956BE187DA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723143" y="2217907"/>
                  <a:ext cx="160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D1E9614-9E78-3C41-3E65-5C053A4C412F}"/>
                    </a:ext>
                  </a:extLst>
                </p14:cNvPr>
                <p14:cNvContentPartPr/>
                <p14:nvPr/>
              </p14:nvContentPartPr>
              <p14:xfrm>
                <a:off x="8933023" y="2172907"/>
                <a:ext cx="108360" cy="1360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D1E9614-9E78-3C41-3E65-5C053A4C412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926903" y="2166787"/>
                  <a:ext cx="12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DB50A15-8AC3-27E8-674C-275A06A3CEB8}"/>
                    </a:ext>
                  </a:extLst>
                </p14:cNvPr>
                <p14:cNvContentPartPr/>
                <p14:nvPr/>
              </p14:nvContentPartPr>
              <p14:xfrm>
                <a:off x="9164143" y="2189467"/>
                <a:ext cx="98640" cy="2376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DB50A15-8AC3-27E8-674C-275A06A3CEB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158023" y="2183347"/>
                  <a:ext cx="110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E649F779-9E46-B745-0643-FD89343FEAC2}"/>
                    </a:ext>
                  </a:extLst>
                </p14:cNvPr>
                <p14:cNvContentPartPr/>
                <p14:nvPr/>
              </p14:nvContentPartPr>
              <p14:xfrm>
                <a:off x="9314983" y="2016667"/>
                <a:ext cx="75240" cy="3024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E649F779-9E46-B745-0643-FD89343FEAC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308863" y="2010547"/>
                  <a:ext cx="874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7FC32244-ABBA-B5E4-1BCB-6B5E7352FB58}"/>
                    </a:ext>
                  </a:extLst>
                </p14:cNvPr>
                <p14:cNvContentPartPr/>
                <p14:nvPr/>
              </p14:nvContentPartPr>
              <p14:xfrm>
                <a:off x="4215943" y="1037107"/>
                <a:ext cx="532440" cy="777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7FC32244-ABBA-B5E4-1BCB-6B5E7352FB5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209823" y="1030987"/>
                  <a:ext cx="544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933B36CB-1FDF-BE92-6BDC-AB6D4D5CACFA}"/>
                    </a:ext>
                  </a:extLst>
                </p14:cNvPr>
                <p14:cNvContentPartPr/>
                <p14:nvPr/>
              </p14:nvContentPartPr>
              <p14:xfrm>
                <a:off x="4290103" y="517987"/>
                <a:ext cx="91800" cy="17064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933B36CB-1FDF-BE92-6BDC-AB6D4D5CACF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283983" y="511867"/>
                  <a:ext cx="104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92BADE04-77C8-420C-B541-4D203603B061}"/>
                    </a:ext>
                  </a:extLst>
                </p14:cNvPr>
                <p14:cNvContentPartPr/>
                <p14:nvPr/>
              </p14:nvContentPartPr>
              <p14:xfrm>
                <a:off x="4433743" y="472987"/>
                <a:ext cx="112320" cy="19008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92BADE04-77C8-420C-B541-4D203603B06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427623" y="466867"/>
                  <a:ext cx="124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4B3D0EED-C24E-25D2-FDEA-EA0C6CA80E89}"/>
                    </a:ext>
                  </a:extLst>
                </p14:cNvPr>
                <p14:cNvContentPartPr/>
                <p14:nvPr/>
              </p14:nvContentPartPr>
              <p14:xfrm>
                <a:off x="4559023" y="484147"/>
                <a:ext cx="57600" cy="13068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4B3D0EED-C24E-25D2-FDEA-EA0C6CA80E8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52903" y="478027"/>
                  <a:ext cx="69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884586E5-E8B2-E3F0-A857-D71E1D8C3857}"/>
                    </a:ext>
                  </a:extLst>
                </p14:cNvPr>
                <p14:cNvContentPartPr/>
                <p14:nvPr/>
              </p14:nvContentPartPr>
              <p14:xfrm>
                <a:off x="4669183" y="541747"/>
                <a:ext cx="93960" cy="7236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884586E5-E8B2-E3F0-A857-D71E1D8C385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63063" y="535627"/>
                  <a:ext cx="106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3C4627C9-AD01-2B5D-6D16-F340C2DB4EDA}"/>
                    </a:ext>
                  </a:extLst>
                </p14:cNvPr>
                <p14:cNvContentPartPr/>
                <p14:nvPr/>
              </p14:nvContentPartPr>
              <p14:xfrm>
                <a:off x="4806703" y="476947"/>
                <a:ext cx="182520" cy="19728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3C4627C9-AD01-2B5D-6D16-F340C2DB4ED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800583" y="470827"/>
                  <a:ext cx="194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B43D718F-D646-678A-73B8-879F9FCFE93B}"/>
                    </a:ext>
                  </a:extLst>
                </p14:cNvPr>
                <p14:cNvContentPartPr/>
                <p14:nvPr/>
              </p14:nvContentPartPr>
              <p14:xfrm>
                <a:off x="4992463" y="460387"/>
                <a:ext cx="141480" cy="13176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B43D718F-D646-678A-73B8-879F9FCFE93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986343" y="454267"/>
                  <a:ext cx="15372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12C3DD10-02B9-E679-9BE8-EC00D9767E72}"/>
                  </a:ext>
                </a:extLst>
              </p14:cNvPr>
              <p14:cNvContentPartPr/>
              <p14:nvPr/>
            </p14:nvContentPartPr>
            <p14:xfrm>
              <a:off x="10685143" y="1739467"/>
              <a:ext cx="16920" cy="100080"/>
            </p14:xfrm>
          </p:contentPart>
        </mc:Choice>
        <mc:Fallback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12C3DD10-02B9-E679-9BE8-EC00D9767E72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679023" y="1733347"/>
                <a:ext cx="291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64A6443B-F827-5C93-C287-3C201EEEE305}"/>
                  </a:ext>
                </a:extLst>
              </p14:cNvPr>
              <p14:cNvContentPartPr/>
              <p14:nvPr/>
            </p14:nvContentPartPr>
            <p14:xfrm>
              <a:off x="9729343" y="948907"/>
              <a:ext cx="115920" cy="42120"/>
            </p14:xfrm>
          </p:contentPart>
        </mc:Choice>
        <mc:Fallback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64A6443B-F827-5C93-C287-3C201EEEE305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9723223" y="942787"/>
                <a:ext cx="1281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779" name="Freihand 778">
                <a:extLst>
                  <a:ext uri="{FF2B5EF4-FFF2-40B4-BE49-F238E27FC236}">
                    <a16:creationId xmlns:a16="http://schemas.microsoft.com/office/drawing/2014/main" id="{FA5384B5-D41C-C93E-6B9B-088FF9AB322E}"/>
                  </a:ext>
                </a:extLst>
              </p14:cNvPr>
              <p14:cNvContentPartPr/>
              <p14:nvPr/>
            </p14:nvContentPartPr>
            <p14:xfrm>
              <a:off x="9570583" y="3984787"/>
              <a:ext cx="10080" cy="2520"/>
            </p14:xfrm>
          </p:contentPart>
        </mc:Choice>
        <mc:Fallback>
          <p:pic>
            <p:nvPicPr>
              <p:cNvPr id="779" name="Freihand 778">
                <a:extLst>
                  <a:ext uri="{FF2B5EF4-FFF2-40B4-BE49-F238E27FC236}">
                    <a16:creationId xmlns:a16="http://schemas.microsoft.com/office/drawing/2014/main" id="{FA5384B5-D41C-C93E-6B9B-088FF9AB322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9564463" y="3978667"/>
                <a:ext cx="223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781" name="Freihand 780">
                <a:extLst>
                  <a:ext uri="{FF2B5EF4-FFF2-40B4-BE49-F238E27FC236}">
                    <a16:creationId xmlns:a16="http://schemas.microsoft.com/office/drawing/2014/main" id="{52C89489-56FC-9DB9-8E7C-8538AC74360A}"/>
                  </a:ext>
                </a:extLst>
              </p14:cNvPr>
              <p14:cNvContentPartPr/>
              <p14:nvPr/>
            </p14:nvContentPartPr>
            <p14:xfrm>
              <a:off x="3030463" y="5070907"/>
              <a:ext cx="855720" cy="115560"/>
            </p14:xfrm>
          </p:contentPart>
        </mc:Choice>
        <mc:Fallback>
          <p:pic>
            <p:nvPicPr>
              <p:cNvPr id="781" name="Freihand 780">
                <a:extLst>
                  <a:ext uri="{FF2B5EF4-FFF2-40B4-BE49-F238E27FC236}">
                    <a16:creationId xmlns:a16="http://schemas.microsoft.com/office/drawing/2014/main" id="{52C89489-56FC-9DB9-8E7C-8538AC74360A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3024343" y="5064787"/>
                <a:ext cx="8679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783" name="Freihand 782">
                <a:extLst>
                  <a:ext uri="{FF2B5EF4-FFF2-40B4-BE49-F238E27FC236}">
                    <a16:creationId xmlns:a16="http://schemas.microsoft.com/office/drawing/2014/main" id="{FBF0D199-0E5C-A128-F9BB-A3D983D0AF54}"/>
                  </a:ext>
                </a:extLst>
              </p14:cNvPr>
              <p14:cNvContentPartPr/>
              <p14:nvPr/>
            </p14:nvContentPartPr>
            <p14:xfrm>
              <a:off x="9575263" y="3928627"/>
              <a:ext cx="6120" cy="30240"/>
            </p14:xfrm>
          </p:contentPart>
        </mc:Choice>
        <mc:Fallback>
          <p:pic>
            <p:nvPicPr>
              <p:cNvPr id="783" name="Freihand 782">
                <a:extLst>
                  <a:ext uri="{FF2B5EF4-FFF2-40B4-BE49-F238E27FC236}">
                    <a16:creationId xmlns:a16="http://schemas.microsoft.com/office/drawing/2014/main" id="{FBF0D199-0E5C-A128-F9BB-A3D983D0AF54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9569143" y="3922507"/>
                <a:ext cx="18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808" name="Freihand 807">
                <a:extLst>
                  <a:ext uri="{FF2B5EF4-FFF2-40B4-BE49-F238E27FC236}">
                    <a16:creationId xmlns:a16="http://schemas.microsoft.com/office/drawing/2014/main" id="{B96A412A-27BA-9BB7-2B78-CDA79E9497AC}"/>
                  </a:ext>
                </a:extLst>
              </p14:cNvPr>
              <p14:cNvContentPartPr/>
              <p14:nvPr/>
            </p14:nvContentPartPr>
            <p14:xfrm>
              <a:off x="10159543" y="3893347"/>
              <a:ext cx="131760" cy="69480"/>
            </p14:xfrm>
          </p:contentPart>
        </mc:Choice>
        <mc:Fallback>
          <p:pic>
            <p:nvPicPr>
              <p:cNvPr id="808" name="Freihand 807">
                <a:extLst>
                  <a:ext uri="{FF2B5EF4-FFF2-40B4-BE49-F238E27FC236}">
                    <a16:creationId xmlns:a16="http://schemas.microsoft.com/office/drawing/2014/main" id="{B96A412A-27BA-9BB7-2B78-CDA79E9497A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0153423" y="3887227"/>
                <a:ext cx="144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A3826CD5-55C9-7FDC-273E-C6D65C751781}"/>
                  </a:ext>
                </a:extLst>
              </p14:cNvPr>
              <p14:cNvContentPartPr/>
              <p14:nvPr/>
            </p14:nvContentPartPr>
            <p14:xfrm>
              <a:off x="2540503" y="3616147"/>
              <a:ext cx="151920" cy="19188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A3826CD5-55C9-7FDC-273E-C6D65C751781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534383" y="3610027"/>
                <a:ext cx="1641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FBDA6CE5-1C40-0328-F7BC-3FAC945B4E46}"/>
                  </a:ext>
                </a:extLst>
              </p14:cNvPr>
              <p14:cNvContentPartPr/>
              <p14:nvPr/>
            </p14:nvContentPartPr>
            <p14:xfrm>
              <a:off x="2835703" y="3640627"/>
              <a:ext cx="104760" cy="2376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FBDA6CE5-1C40-0328-F7BC-3FAC945B4E46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2829583" y="3634507"/>
                <a:ext cx="117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62226067-0D9B-C9A6-B2AB-197EF6025415}"/>
                  </a:ext>
                </a:extLst>
              </p14:cNvPr>
              <p14:cNvContentPartPr/>
              <p14:nvPr/>
            </p14:nvContentPartPr>
            <p14:xfrm>
              <a:off x="2853343" y="3684187"/>
              <a:ext cx="107640" cy="2340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62226067-0D9B-C9A6-B2AB-197EF6025415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847223" y="3678067"/>
                <a:ext cx="119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78CC722F-593D-9C62-C35A-A98F18EE4C1C}"/>
                  </a:ext>
                </a:extLst>
              </p14:cNvPr>
              <p14:cNvContentPartPr/>
              <p14:nvPr/>
            </p14:nvContentPartPr>
            <p14:xfrm>
              <a:off x="3152863" y="3579067"/>
              <a:ext cx="75960" cy="17676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78CC722F-593D-9C62-C35A-A98F18EE4C1C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146743" y="3572947"/>
                <a:ext cx="882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EDAE8A3E-08F0-1D07-314B-9D0D13EF7855}"/>
                  </a:ext>
                </a:extLst>
              </p14:cNvPr>
              <p14:cNvContentPartPr/>
              <p14:nvPr/>
            </p14:nvContentPartPr>
            <p14:xfrm>
              <a:off x="3189943" y="3574027"/>
              <a:ext cx="231480" cy="14760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EDAE8A3E-08F0-1D07-314B-9D0D13EF7855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3183823" y="3567907"/>
                <a:ext cx="2437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08E8D756-5B26-8393-C459-DD4D076AB9F5}"/>
                  </a:ext>
                </a:extLst>
              </p14:cNvPr>
              <p14:cNvContentPartPr/>
              <p14:nvPr/>
            </p14:nvContentPartPr>
            <p14:xfrm>
              <a:off x="3564343" y="3577627"/>
              <a:ext cx="68400" cy="11088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08E8D756-5B26-8393-C459-DD4D076AB9F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3558223" y="3571507"/>
                <a:ext cx="80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EF7F93BB-2A49-5DDF-24F7-D07DA4C1806B}"/>
                  </a:ext>
                </a:extLst>
              </p14:cNvPr>
              <p14:cNvContentPartPr/>
              <p14:nvPr/>
            </p14:nvContentPartPr>
            <p14:xfrm>
              <a:off x="3668743" y="3665107"/>
              <a:ext cx="14040" cy="13104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EF7F93BB-2A49-5DDF-24F7-D07DA4C1806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3662623" y="3658987"/>
                <a:ext cx="262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A2AC33F6-6333-7AF5-C101-21D75B087D8C}"/>
                  </a:ext>
                </a:extLst>
              </p14:cNvPr>
              <p14:cNvContentPartPr/>
              <p14:nvPr/>
            </p14:nvContentPartPr>
            <p14:xfrm>
              <a:off x="3725263" y="3565747"/>
              <a:ext cx="122760" cy="14760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A2AC33F6-6333-7AF5-C101-21D75B087D8C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3719143" y="3559627"/>
                <a:ext cx="1350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3F4E6250-9D0A-B6F5-A996-C824CCE2475E}"/>
                  </a:ext>
                </a:extLst>
              </p14:cNvPr>
              <p14:cNvContentPartPr/>
              <p14:nvPr/>
            </p14:nvContentPartPr>
            <p14:xfrm>
              <a:off x="3889783" y="3542347"/>
              <a:ext cx="127080" cy="15624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3F4E6250-9D0A-B6F5-A996-C824CCE2475E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883663" y="3536227"/>
                <a:ext cx="139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CD36EB4A-E0DB-D31C-6E0E-0ADB6BE929D1}"/>
                  </a:ext>
                </a:extLst>
              </p14:cNvPr>
              <p14:cNvContentPartPr/>
              <p14:nvPr/>
            </p14:nvContentPartPr>
            <p14:xfrm>
              <a:off x="4036663" y="3604267"/>
              <a:ext cx="75240" cy="17460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CD36EB4A-E0DB-D31C-6E0E-0ADB6BE929D1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030543" y="3598147"/>
                <a:ext cx="87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44B63EDF-00F0-7DA6-D3D3-B5BD2BDD7038}"/>
                  </a:ext>
                </a:extLst>
              </p14:cNvPr>
              <p14:cNvContentPartPr/>
              <p14:nvPr/>
            </p14:nvContentPartPr>
            <p14:xfrm>
              <a:off x="4263463" y="3580147"/>
              <a:ext cx="14040" cy="12384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44B63EDF-00F0-7DA6-D3D3-B5BD2BDD7038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257343" y="3574027"/>
                <a:ext cx="262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E7FBB8EC-94C7-7500-FA98-0A868E2F7D2F}"/>
                  </a:ext>
                </a:extLst>
              </p14:cNvPr>
              <p14:cNvContentPartPr/>
              <p14:nvPr/>
            </p14:nvContentPartPr>
            <p14:xfrm>
              <a:off x="4223503" y="3620107"/>
              <a:ext cx="89280" cy="2916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E7FBB8EC-94C7-7500-FA98-0A868E2F7D2F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217383" y="3613987"/>
                <a:ext cx="1015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A617AF5A-115D-E090-16D9-CB7520BE949C}"/>
                  </a:ext>
                </a:extLst>
              </p14:cNvPr>
              <p14:cNvContentPartPr/>
              <p14:nvPr/>
            </p14:nvContentPartPr>
            <p14:xfrm>
              <a:off x="4422943" y="3518227"/>
              <a:ext cx="120240" cy="17640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A617AF5A-115D-E090-16D9-CB7520BE949C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416823" y="3512107"/>
                <a:ext cx="1324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599C1D3C-2463-7ACB-434B-B43770FD9A4D}"/>
                  </a:ext>
                </a:extLst>
              </p14:cNvPr>
              <p14:cNvContentPartPr/>
              <p14:nvPr/>
            </p14:nvContentPartPr>
            <p14:xfrm>
              <a:off x="4645783" y="3619387"/>
              <a:ext cx="115920" cy="1584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599C1D3C-2463-7ACB-434B-B43770FD9A4D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639663" y="3613267"/>
                <a:ext cx="128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EEFC5527-242B-24C2-65B7-2A5EF17F2241}"/>
                  </a:ext>
                </a:extLst>
              </p14:cNvPr>
              <p14:cNvContentPartPr/>
              <p14:nvPr/>
            </p14:nvContentPartPr>
            <p14:xfrm>
              <a:off x="4825783" y="3526147"/>
              <a:ext cx="124920" cy="18252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EEFC5527-242B-24C2-65B7-2A5EF17F2241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819663" y="3520027"/>
                <a:ext cx="1371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55CE19D9-7604-3BC1-305C-53E617B8263C}"/>
                  </a:ext>
                </a:extLst>
              </p14:cNvPr>
              <p14:cNvContentPartPr/>
              <p14:nvPr/>
            </p14:nvContentPartPr>
            <p14:xfrm>
              <a:off x="4979503" y="3526867"/>
              <a:ext cx="57600" cy="11952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55CE19D9-7604-3BC1-305C-53E617B8263C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973383" y="3520747"/>
                <a:ext cx="698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002664A8-31AD-2941-61D9-C01F45A26E07}"/>
                  </a:ext>
                </a:extLst>
              </p14:cNvPr>
              <p14:cNvContentPartPr/>
              <p14:nvPr/>
            </p14:nvContentPartPr>
            <p14:xfrm>
              <a:off x="5108743" y="3519307"/>
              <a:ext cx="183600" cy="13212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002664A8-31AD-2941-61D9-C01F45A26E07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102623" y="3513187"/>
                <a:ext cx="1958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81849463-E75F-58D8-F51D-39051BE2BA78}"/>
                  </a:ext>
                </a:extLst>
              </p14:cNvPr>
              <p14:cNvContentPartPr/>
              <p14:nvPr/>
            </p14:nvContentPartPr>
            <p14:xfrm>
              <a:off x="5259223" y="3469627"/>
              <a:ext cx="5040" cy="1296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81849463-E75F-58D8-F51D-39051BE2BA7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253103" y="3463507"/>
                <a:ext cx="172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8CDF43BD-A224-4AF2-5C33-7F8F10D2BEB9}"/>
                  </a:ext>
                </a:extLst>
              </p14:cNvPr>
              <p14:cNvContentPartPr/>
              <p14:nvPr/>
            </p14:nvContentPartPr>
            <p14:xfrm>
              <a:off x="5479903" y="3525427"/>
              <a:ext cx="12240" cy="12096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8CDF43BD-A224-4AF2-5C33-7F8F10D2BEB9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5473783" y="3519307"/>
                <a:ext cx="24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3C2DC622-4FB4-EB38-A0FE-00AF73EF0ED1}"/>
                  </a:ext>
                </a:extLst>
              </p14:cNvPr>
              <p14:cNvContentPartPr/>
              <p14:nvPr/>
            </p14:nvContentPartPr>
            <p14:xfrm>
              <a:off x="5441023" y="3549907"/>
              <a:ext cx="111960" cy="6480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3C2DC622-4FB4-EB38-A0FE-00AF73EF0ED1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5434903" y="3543787"/>
                <a:ext cx="1242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C9E58FBC-6AC9-861F-B870-FF9B4753E0A2}"/>
                  </a:ext>
                </a:extLst>
              </p14:cNvPr>
              <p14:cNvContentPartPr/>
              <p14:nvPr/>
            </p14:nvContentPartPr>
            <p14:xfrm>
              <a:off x="5673583" y="3480067"/>
              <a:ext cx="100800" cy="17928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C9E58FBC-6AC9-861F-B870-FF9B4753E0A2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5667463" y="3473947"/>
                <a:ext cx="113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92BC5B4B-4EC6-0B5D-00E6-F0C89B066D36}"/>
                  </a:ext>
                </a:extLst>
              </p14:cNvPr>
              <p14:cNvContentPartPr/>
              <p14:nvPr/>
            </p14:nvContentPartPr>
            <p14:xfrm>
              <a:off x="5690863" y="3470707"/>
              <a:ext cx="89280" cy="1116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92BC5B4B-4EC6-0B5D-00E6-F0C89B066D36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5684743" y="3464587"/>
                <a:ext cx="1015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67F23A6B-6A4F-52D8-AE6C-45DDF17CE39E}"/>
                  </a:ext>
                </a:extLst>
              </p14:cNvPr>
              <p14:cNvContentPartPr/>
              <p14:nvPr/>
            </p14:nvContentPartPr>
            <p14:xfrm>
              <a:off x="3177703" y="3428227"/>
              <a:ext cx="708480" cy="15264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67F23A6B-6A4F-52D8-AE6C-45DDF17CE39E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171583" y="3422107"/>
                <a:ext cx="720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6AF01F73-9042-08F4-B2FB-7B66077CB33A}"/>
                  </a:ext>
                </a:extLst>
              </p14:cNvPr>
              <p14:cNvContentPartPr/>
              <p14:nvPr/>
            </p14:nvContentPartPr>
            <p14:xfrm>
              <a:off x="3563263" y="3285307"/>
              <a:ext cx="92880" cy="12528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6AF01F73-9042-08F4-B2FB-7B66077CB33A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557143" y="3279187"/>
                <a:ext cx="1051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A078F1B8-0DDE-8B67-6B98-945BADAA2CF5}"/>
                  </a:ext>
                </a:extLst>
              </p14:cNvPr>
              <p14:cNvContentPartPr/>
              <p14:nvPr/>
            </p14:nvContentPartPr>
            <p14:xfrm>
              <a:off x="5661703" y="3386827"/>
              <a:ext cx="164160" cy="2916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A078F1B8-0DDE-8B67-6B98-945BADAA2CF5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655583" y="3380707"/>
                <a:ext cx="1764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BDDA6272-25A3-A292-BFD1-CE211E499485}"/>
                  </a:ext>
                </a:extLst>
              </p14:cNvPr>
              <p14:cNvContentPartPr/>
              <p14:nvPr/>
            </p14:nvContentPartPr>
            <p14:xfrm>
              <a:off x="5671423" y="3112507"/>
              <a:ext cx="171000" cy="20808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BDDA6272-25A3-A292-BFD1-CE211E499485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5665303" y="3106387"/>
                <a:ext cx="1832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DC9BE5E8-84CA-5F32-A558-7B75732924BE}"/>
                  </a:ext>
                </a:extLst>
              </p14:cNvPr>
              <p14:cNvContentPartPr/>
              <p14:nvPr/>
            </p14:nvContentPartPr>
            <p14:xfrm>
              <a:off x="4481263" y="3347947"/>
              <a:ext cx="676440" cy="9036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DC9BE5E8-84CA-5F32-A558-7B75732924BE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4475143" y="3341827"/>
                <a:ext cx="6886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2541CC27-BA20-F872-2A70-F6C29DDA648D}"/>
                  </a:ext>
                </a:extLst>
              </p14:cNvPr>
              <p14:cNvContentPartPr/>
              <p14:nvPr/>
            </p14:nvContentPartPr>
            <p14:xfrm>
              <a:off x="4804543" y="3226627"/>
              <a:ext cx="13320" cy="13644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2541CC27-BA20-F872-2A70-F6C29DDA648D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4798423" y="3220507"/>
                <a:ext cx="255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E2EC746F-CA79-A260-B8DB-FE7C2A973F78}"/>
                  </a:ext>
                </a:extLst>
              </p14:cNvPr>
              <p14:cNvContentPartPr/>
              <p14:nvPr/>
            </p14:nvContentPartPr>
            <p14:xfrm>
              <a:off x="4749823" y="3212947"/>
              <a:ext cx="156600" cy="13896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E2EC746F-CA79-A260-B8DB-FE7C2A973F78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4743703" y="3206827"/>
                <a:ext cx="1688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C3F9C4B4-DB17-2762-DE9B-26F32FB92C5F}"/>
                  </a:ext>
                </a:extLst>
              </p14:cNvPr>
              <p14:cNvContentPartPr/>
              <p14:nvPr/>
            </p14:nvContentPartPr>
            <p14:xfrm>
              <a:off x="4955383" y="3163987"/>
              <a:ext cx="57240" cy="16272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C3F9C4B4-DB17-2762-DE9B-26F32FB92C5F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949263" y="3157867"/>
                <a:ext cx="69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9BA687E-23FD-6596-7033-0B731DAA0F2A}"/>
                  </a:ext>
                </a:extLst>
              </p14:cNvPr>
              <p14:cNvContentPartPr/>
              <p14:nvPr/>
            </p14:nvContentPartPr>
            <p14:xfrm>
              <a:off x="5079583" y="3190627"/>
              <a:ext cx="24840" cy="9756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9BA687E-23FD-6596-7033-0B731DAA0F2A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5073463" y="3184507"/>
                <a:ext cx="370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62B2FA53-B87A-64E4-4068-0C154458A8AC}"/>
                  </a:ext>
                </a:extLst>
              </p14:cNvPr>
              <p14:cNvContentPartPr/>
              <p14:nvPr/>
            </p14:nvContentPartPr>
            <p14:xfrm>
              <a:off x="5078863" y="3134467"/>
              <a:ext cx="138240" cy="21240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62B2FA53-B87A-64E4-4068-0C154458A8AC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5072743" y="3128347"/>
                <a:ext cx="1504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104E80A-146A-F4E8-1100-891182656100}"/>
                  </a:ext>
                </a:extLst>
              </p14:cNvPr>
              <p14:cNvContentPartPr/>
              <p14:nvPr/>
            </p14:nvContentPartPr>
            <p14:xfrm>
              <a:off x="2627623" y="4038427"/>
              <a:ext cx="67680" cy="5436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104E80A-146A-F4E8-1100-891182656100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2621503" y="4032307"/>
                <a:ext cx="799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1C40D12D-252E-E3A4-B345-BDD74485FBB9}"/>
                  </a:ext>
                </a:extLst>
              </p14:cNvPr>
              <p14:cNvContentPartPr/>
              <p14:nvPr/>
            </p14:nvContentPartPr>
            <p14:xfrm>
              <a:off x="2672623" y="4041667"/>
              <a:ext cx="29880" cy="13140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1C40D12D-252E-E3A4-B345-BDD74485FBB9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666503" y="4035547"/>
                <a:ext cx="42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7E19441A-2E04-FA76-0020-6926E90BE115}"/>
                  </a:ext>
                </a:extLst>
              </p14:cNvPr>
              <p14:cNvContentPartPr/>
              <p14:nvPr/>
            </p14:nvContentPartPr>
            <p14:xfrm>
              <a:off x="2836783" y="3998827"/>
              <a:ext cx="119160" cy="7164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7E19441A-2E04-FA76-0020-6926E90BE115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2830663" y="3992707"/>
                <a:ext cx="1314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991E8727-6AEE-41E5-9CCA-A550EAA971B9}"/>
                  </a:ext>
                </a:extLst>
              </p14:cNvPr>
              <p14:cNvContentPartPr/>
              <p14:nvPr/>
            </p14:nvContentPartPr>
            <p14:xfrm>
              <a:off x="3096343" y="3970027"/>
              <a:ext cx="87120" cy="13104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991E8727-6AEE-41E5-9CCA-A550EAA971B9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3090223" y="3963907"/>
                <a:ext cx="993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76A52A39-8447-0FCC-EAB4-A86EFC8822DB}"/>
                  </a:ext>
                </a:extLst>
              </p14:cNvPr>
              <p14:cNvContentPartPr/>
              <p14:nvPr/>
            </p14:nvContentPartPr>
            <p14:xfrm>
              <a:off x="3233503" y="3963547"/>
              <a:ext cx="79560" cy="13932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76A52A39-8447-0FCC-EAB4-A86EFC8822DB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227383" y="3957427"/>
                <a:ext cx="918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91134277-8A6D-25A2-C355-19DACA7EC6AE}"/>
                  </a:ext>
                </a:extLst>
              </p14:cNvPr>
              <p14:cNvContentPartPr/>
              <p14:nvPr/>
            </p14:nvContentPartPr>
            <p14:xfrm>
              <a:off x="3254023" y="3957787"/>
              <a:ext cx="78840" cy="1116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91134277-8A6D-25A2-C355-19DACA7EC6AE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3247903" y="3951667"/>
                <a:ext cx="910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8E28EE81-97F1-BD58-8DE1-92766A8B4581}"/>
                  </a:ext>
                </a:extLst>
              </p14:cNvPr>
              <p14:cNvContentPartPr/>
              <p14:nvPr/>
            </p14:nvContentPartPr>
            <p14:xfrm>
              <a:off x="3521143" y="3965707"/>
              <a:ext cx="14400" cy="13032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8E28EE81-97F1-BD58-8DE1-92766A8B458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3515023" y="3959587"/>
                <a:ext cx="266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F7D5D454-87C4-BC64-79D5-B8E24477DAC3}"/>
                  </a:ext>
                </a:extLst>
              </p14:cNvPr>
              <p14:cNvContentPartPr/>
              <p14:nvPr/>
            </p14:nvContentPartPr>
            <p14:xfrm>
              <a:off x="3471463" y="3950227"/>
              <a:ext cx="311040" cy="9720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F7D5D454-87C4-BC64-79D5-B8E24477DAC3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3465343" y="3944107"/>
                <a:ext cx="3232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611CA701-DC1D-93D4-9D34-D58EBE0248F0}"/>
                  </a:ext>
                </a:extLst>
              </p14:cNvPr>
              <p14:cNvContentPartPr/>
              <p14:nvPr/>
            </p14:nvContentPartPr>
            <p14:xfrm>
              <a:off x="3819223" y="3903787"/>
              <a:ext cx="102960" cy="22464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611CA701-DC1D-93D4-9D34-D58EBE0248F0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813103" y="3897667"/>
                <a:ext cx="115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2E829298-3216-07D9-93FE-2C7DAA325FC5}"/>
                  </a:ext>
                </a:extLst>
              </p14:cNvPr>
              <p14:cNvContentPartPr/>
              <p14:nvPr/>
            </p14:nvContentPartPr>
            <p14:xfrm>
              <a:off x="3858463" y="3933667"/>
              <a:ext cx="223920" cy="11736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2E829298-3216-07D9-93FE-2C7DAA325FC5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3852343" y="3927547"/>
                <a:ext cx="2361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35F5263C-9640-D48F-5BF8-C3841751ED59}"/>
                  </a:ext>
                </a:extLst>
              </p14:cNvPr>
              <p14:cNvContentPartPr/>
              <p14:nvPr/>
            </p14:nvContentPartPr>
            <p14:xfrm>
              <a:off x="4013983" y="3940147"/>
              <a:ext cx="72360" cy="972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35F5263C-9640-D48F-5BF8-C3841751ED59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4007863" y="3934027"/>
                <a:ext cx="846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9D778B2F-FF7C-92B3-53E9-CBC790BB1CD8}"/>
                  </a:ext>
                </a:extLst>
              </p14:cNvPr>
              <p14:cNvContentPartPr/>
              <p14:nvPr/>
            </p14:nvContentPartPr>
            <p14:xfrm>
              <a:off x="4145743" y="3952387"/>
              <a:ext cx="108360" cy="17100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9D778B2F-FF7C-92B3-53E9-CBC790BB1CD8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4139623" y="3946267"/>
                <a:ext cx="120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467F12CB-77EE-E5AA-BF31-0C84B6181EAD}"/>
                  </a:ext>
                </a:extLst>
              </p14:cNvPr>
              <p14:cNvContentPartPr/>
              <p14:nvPr/>
            </p14:nvContentPartPr>
            <p14:xfrm>
              <a:off x="4488103" y="3977587"/>
              <a:ext cx="102960" cy="2628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467F12CB-77EE-E5AA-BF31-0C84B6181EAD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4481983" y="3971467"/>
                <a:ext cx="115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C5807E15-7895-488F-2324-0A1383992631}"/>
                  </a:ext>
                </a:extLst>
              </p14:cNvPr>
              <p14:cNvContentPartPr/>
              <p14:nvPr/>
            </p14:nvContentPartPr>
            <p14:xfrm>
              <a:off x="4736503" y="3880387"/>
              <a:ext cx="80640" cy="12024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C5807E15-7895-488F-2324-0A1383992631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730383" y="3874267"/>
                <a:ext cx="928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D7C5790F-3C31-D38B-9E0E-BC58E394899E}"/>
                  </a:ext>
                </a:extLst>
              </p14:cNvPr>
              <p14:cNvContentPartPr/>
              <p14:nvPr/>
            </p14:nvContentPartPr>
            <p14:xfrm>
              <a:off x="4868623" y="3895507"/>
              <a:ext cx="87120" cy="9360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D7C5790F-3C31-D38B-9E0E-BC58E394899E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4862503" y="3889387"/>
                <a:ext cx="993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3DF3C3D0-1416-B251-2978-5F0DD534CA64}"/>
                  </a:ext>
                </a:extLst>
              </p14:cNvPr>
              <p14:cNvContentPartPr/>
              <p14:nvPr/>
            </p14:nvContentPartPr>
            <p14:xfrm>
              <a:off x="5002543" y="3888667"/>
              <a:ext cx="227160" cy="10440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3DF3C3D0-1416-B251-2978-5F0DD534CA64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4996423" y="3882547"/>
                <a:ext cx="239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CA96114E-A92C-8A89-D77E-74545D1F06C6}"/>
                  </a:ext>
                </a:extLst>
              </p14:cNvPr>
              <p14:cNvContentPartPr/>
              <p14:nvPr/>
            </p14:nvContentPartPr>
            <p14:xfrm>
              <a:off x="5188303" y="3822427"/>
              <a:ext cx="12240" cy="1440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CA96114E-A92C-8A89-D77E-74545D1F06C6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5182183" y="3816307"/>
                <a:ext cx="24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1B8EB560-6007-613D-F1C9-4240472C8283}"/>
                  </a:ext>
                </a:extLst>
              </p14:cNvPr>
              <p14:cNvContentPartPr/>
              <p14:nvPr/>
            </p14:nvContentPartPr>
            <p14:xfrm>
              <a:off x="1283023" y="3642787"/>
              <a:ext cx="86400" cy="4248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1B8EB560-6007-613D-F1C9-4240472C8283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276903" y="3636667"/>
                <a:ext cx="986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F7DC3CA8-64EB-D4BC-1F5D-724830288306}"/>
                  </a:ext>
                </a:extLst>
              </p14:cNvPr>
              <p14:cNvContentPartPr/>
              <p14:nvPr/>
            </p14:nvContentPartPr>
            <p14:xfrm>
              <a:off x="1342783" y="3617227"/>
              <a:ext cx="58680" cy="20448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F7DC3CA8-64EB-D4BC-1F5D-724830288306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336663" y="3611107"/>
                <a:ext cx="70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A90EAA82-97AF-F193-F744-1ADB8E72AEFE}"/>
                  </a:ext>
                </a:extLst>
              </p14:cNvPr>
              <p14:cNvContentPartPr/>
              <p14:nvPr/>
            </p14:nvContentPartPr>
            <p14:xfrm>
              <a:off x="1163503" y="3536947"/>
              <a:ext cx="72000" cy="9936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A90EAA82-97AF-F193-F744-1ADB8E72AEFE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157383" y="3530827"/>
                <a:ext cx="842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F24B4E71-9888-F0FD-3C79-D09ADDBB8353}"/>
                  </a:ext>
                </a:extLst>
              </p14:cNvPr>
              <p14:cNvContentPartPr/>
              <p14:nvPr/>
            </p14:nvContentPartPr>
            <p14:xfrm>
              <a:off x="1551223" y="3655747"/>
              <a:ext cx="123120" cy="2772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F24B4E71-9888-F0FD-3C79-D09ADDBB8353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1545103" y="3649627"/>
                <a:ext cx="135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934D51F0-0D6B-FB9F-DBC6-76EC7CEEA671}"/>
                  </a:ext>
                </a:extLst>
              </p14:cNvPr>
              <p14:cNvContentPartPr/>
              <p14:nvPr/>
            </p14:nvContentPartPr>
            <p14:xfrm>
              <a:off x="1568143" y="3723427"/>
              <a:ext cx="132120" cy="1224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934D51F0-0D6B-FB9F-DBC6-76EC7CEEA671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562023" y="3717307"/>
                <a:ext cx="1443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EDC4A3CF-965F-D397-44CB-8A3D2671CE5E}"/>
                  </a:ext>
                </a:extLst>
              </p14:cNvPr>
              <p14:cNvContentPartPr/>
              <p14:nvPr/>
            </p14:nvContentPartPr>
            <p14:xfrm>
              <a:off x="1796383" y="3634867"/>
              <a:ext cx="90000" cy="17388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EDC4A3CF-965F-D397-44CB-8A3D2671CE5E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790263" y="3628747"/>
                <a:ext cx="1022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F7DDD3D4-53DF-2D50-DB4A-11605207D900}"/>
                  </a:ext>
                </a:extLst>
              </p14:cNvPr>
              <p14:cNvContentPartPr/>
              <p14:nvPr/>
            </p14:nvContentPartPr>
            <p14:xfrm>
              <a:off x="1954063" y="3539467"/>
              <a:ext cx="43560" cy="11088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F7DDD3D4-53DF-2D50-DB4A-11605207D900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947943" y="3533347"/>
                <a:ext cx="558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BF32A245-5AA6-F228-9C07-FA85CF96ADA9}"/>
                  </a:ext>
                </a:extLst>
              </p14:cNvPr>
              <p14:cNvContentPartPr/>
              <p14:nvPr/>
            </p14:nvContentPartPr>
            <p14:xfrm>
              <a:off x="1907623" y="3541267"/>
              <a:ext cx="134280" cy="12204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BF32A245-5AA6-F228-9C07-FA85CF96ADA9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901503" y="3535147"/>
                <a:ext cx="1465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C102A284-A60B-CFBD-1809-F9C126DC01E7}"/>
                  </a:ext>
                </a:extLst>
              </p14:cNvPr>
              <p14:cNvContentPartPr/>
              <p14:nvPr/>
            </p14:nvContentPartPr>
            <p14:xfrm>
              <a:off x="2115703" y="3406627"/>
              <a:ext cx="63720" cy="11088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C102A284-A60B-CFBD-1809-F9C126DC01E7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2109583" y="3400507"/>
                <a:ext cx="759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A25A4FD8-22F0-749F-37B0-DE74B871E8D0}"/>
                  </a:ext>
                </a:extLst>
              </p14:cNvPr>
              <p14:cNvContentPartPr/>
              <p14:nvPr/>
            </p14:nvContentPartPr>
            <p14:xfrm>
              <a:off x="1358623" y="3937627"/>
              <a:ext cx="130320" cy="26352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A25A4FD8-22F0-749F-37B0-DE74B871E8D0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352503" y="3931507"/>
                <a:ext cx="1425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6CD2D92D-733B-57B0-BA7F-9CBAF63CB0BF}"/>
                  </a:ext>
                </a:extLst>
              </p14:cNvPr>
              <p14:cNvContentPartPr/>
              <p14:nvPr/>
            </p14:nvContentPartPr>
            <p14:xfrm>
              <a:off x="1548703" y="3965347"/>
              <a:ext cx="75960" cy="139680"/>
            </p14:xfrm>
          </p:contentPart>
        </mc:Choice>
        <mc:Fallback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6CD2D92D-733B-57B0-BA7F-9CBAF63CB0BF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542583" y="3959227"/>
                <a:ext cx="882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8C6A5721-AEF5-5C6E-C63B-406985553F2D}"/>
                  </a:ext>
                </a:extLst>
              </p14:cNvPr>
              <p14:cNvContentPartPr/>
              <p14:nvPr/>
            </p14:nvContentPartPr>
            <p14:xfrm>
              <a:off x="1685863" y="3937267"/>
              <a:ext cx="99360" cy="77040"/>
            </p14:xfrm>
          </p:contentPart>
        </mc:Choice>
        <mc:Fallback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8C6A5721-AEF5-5C6E-C63B-406985553F2D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679743" y="3931147"/>
                <a:ext cx="1116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C2AE5B0F-C06E-80D6-8E20-5A9AE84A21C5}"/>
                  </a:ext>
                </a:extLst>
              </p14:cNvPr>
              <p14:cNvContentPartPr/>
              <p14:nvPr/>
            </p14:nvContentPartPr>
            <p14:xfrm>
              <a:off x="1743823" y="3914587"/>
              <a:ext cx="81000" cy="163440"/>
            </p14:xfrm>
          </p:contentPart>
        </mc:Choice>
        <mc:Fallback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C2AE5B0F-C06E-80D6-8E20-5A9AE84A21C5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737703" y="3908467"/>
                <a:ext cx="932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DF262C55-BF32-6D7D-3299-ADD9BC0C782B}"/>
                  </a:ext>
                </a:extLst>
              </p14:cNvPr>
              <p14:cNvContentPartPr/>
              <p14:nvPr/>
            </p14:nvContentPartPr>
            <p14:xfrm>
              <a:off x="1846423" y="3941947"/>
              <a:ext cx="52560" cy="90000"/>
            </p14:xfrm>
          </p:contentPart>
        </mc:Choice>
        <mc:Fallback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DF262C55-BF32-6D7D-3299-ADD9BC0C782B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840303" y="3935827"/>
                <a:ext cx="648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7AEDEBA7-8BE5-A075-3661-2F927EA5891F}"/>
                  </a:ext>
                </a:extLst>
              </p14:cNvPr>
              <p14:cNvContentPartPr/>
              <p14:nvPr/>
            </p14:nvContentPartPr>
            <p14:xfrm>
              <a:off x="1922023" y="3847987"/>
              <a:ext cx="132480" cy="164880"/>
            </p14:xfrm>
          </p:contentPart>
        </mc:Choice>
        <mc:Fallback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7AEDEBA7-8BE5-A075-3661-2F927EA5891F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915903" y="3841867"/>
                <a:ext cx="144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E9750FFD-EADD-BD1D-8D21-38036F446105}"/>
                  </a:ext>
                </a:extLst>
              </p14:cNvPr>
              <p14:cNvContentPartPr/>
              <p14:nvPr/>
            </p14:nvContentPartPr>
            <p14:xfrm>
              <a:off x="2180863" y="4558987"/>
              <a:ext cx="74880" cy="14580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E9750FFD-EADD-BD1D-8D21-38036F446105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2174743" y="4552867"/>
                <a:ext cx="871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96BD6925-A079-DEF7-1A9C-B21C00DFA0EA}"/>
                  </a:ext>
                </a:extLst>
              </p14:cNvPr>
              <p14:cNvContentPartPr/>
              <p14:nvPr/>
            </p14:nvContentPartPr>
            <p14:xfrm>
              <a:off x="2316943" y="4602187"/>
              <a:ext cx="109080" cy="2016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96BD6925-A079-DEF7-1A9C-B21C00DFA0EA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2310823" y="4596067"/>
                <a:ext cx="1213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15B9FBAE-9DE3-C0FF-1A6E-B957E3CAD531}"/>
                  </a:ext>
                </a:extLst>
              </p14:cNvPr>
              <p14:cNvContentPartPr/>
              <p14:nvPr/>
            </p14:nvContentPartPr>
            <p14:xfrm>
              <a:off x="2483263" y="4520827"/>
              <a:ext cx="85320" cy="19728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15B9FBAE-9DE3-C0FF-1A6E-B957E3CAD531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2477143" y="4514707"/>
                <a:ext cx="97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16091D40-3E7F-40DF-756D-73209164CFAB}"/>
                  </a:ext>
                </a:extLst>
              </p14:cNvPr>
              <p14:cNvContentPartPr/>
              <p14:nvPr/>
            </p14:nvContentPartPr>
            <p14:xfrm>
              <a:off x="2633023" y="4477267"/>
              <a:ext cx="64440" cy="16704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16091D40-3E7F-40DF-756D-73209164CFAB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626903" y="4471147"/>
                <a:ext cx="766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3904EC24-FD35-EE8E-4092-B506D3BA2F50}"/>
                  </a:ext>
                </a:extLst>
              </p14:cNvPr>
              <p14:cNvContentPartPr/>
              <p14:nvPr/>
            </p14:nvContentPartPr>
            <p14:xfrm>
              <a:off x="2710783" y="4449187"/>
              <a:ext cx="91080" cy="170640"/>
            </p14:xfrm>
          </p:contentPart>
        </mc:Choice>
        <mc:Fallback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3904EC24-FD35-EE8E-4092-B506D3BA2F50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2704663" y="4443067"/>
                <a:ext cx="103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738C750A-9CD7-BF1B-41B1-5EC4EB716BE8}"/>
                  </a:ext>
                </a:extLst>
              </p14:cNvPr>
              <p14:cNvContentPartPr/>
              <p14:nvPr/>
            </p14:nvContentPartPr>
            <p14:xfrm>
              <a:off x="2782063" y="4436587"/>
              <a:ext cx="69120" cy="24084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738C750A-9CD7-BF1B-41B1-5EC4EB716BE8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2775943" y="4430467"/>
                <a:ext cx="813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74111206-A039-47FC-07C5-08F26586368A}"/>
                  </a:ext>
                </a:extLst>
              </p14:cNvPr>
              <p14:cNvContentPartPr/>
              <p14:nvPr/>
            </p14:nvContentPartPr>
            <p14:xfrm>
              <a:off x="2127943" y="4503907"/>
              <a:ext cx="56160" cy="24516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74111206-A039-47FC-07C5-08F26586368A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2121823" y="4497787"/>
                <a:ext cx="684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E6B3FD8F-B94C-1956-5924-29183F5B6689}"/>
                  </a:ext>
                </a:extLst>
              </p14:cNvPr>
              <p14:cNvContentPartPr/>
              <p14:nvPr/>
            </p14:nvContentPartPr>
            <p14:xfrm>
              <a:off x="2923903" y="4510027"/>
              <a:ext cx="64440" cy="15948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E6B3FD8F-B94C-1956-5924-29183F5B6689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2917783" y="4503907"/>
                <a:ext cx="76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BB1CCABC-56F5-2D4E-4412-8CA4E5405ADF}"/>
                  </a:ext>
                </a:extLst>
              </p14:cNvPr>
              <p14:cNvContentPartPr/>
              <p14:nvPr/>
            </p14:nvContentPartPr>
            <p14:xfrm>
              <a:off x="3153223" y="4477267"/>
              <a:ext cx="85680" cy="7272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BB1CCABC-56F5-2D4E-4412-8CA4E5405ADF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3147103" y="4471147"/>
                <a:ext cx="979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D143475D-FE2F-D255-7C43-598A15DD0259}"/>
                  </a:ext>
                </a:extLst>
              </p14:cNvPr>
              <p14:cNvContentPartPr/>
              <p14:nvPr/>
            </p14:nvContentPartPr>
            <p14:xfrm>
              <a:off x="3566863" y="4440907"/>
              <a:ext cx="18000" cy="10224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D143475D-FE2F-D255-7C43-598A15DD0259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3560743" y="4434787"/>
                <a:ext cx="302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D3822FC2-3DCC-FDCA-4D4E-14F9E6E00A73}"/>
                  </a:ext>
                </a:extLst>
              </p14:cNvPr>
              <p14:cNvContentPartPr/>
              <p14:nvPr/>
            </p14:nvContentPartPr>
            <p14:xfrm>
              <a:off x="3656863" y="4420747"/>
              <a:ext cx="114120" cy="11448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D3822FC2-3DCC-FDCA-4D4E-14F9E6E00A73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3650743" y="4414627"/>
                <a:ext cx="126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F3901452-9B56-96D5-3EF9-C74D1A5CA7DB}"/>
                  </a:ext>
                </a:extLst>
              </p14:cNvPr>
              <p14:cNvContentPartPr/>
              <p14:nvPr/>
            </p14:nvContentPartPr>
            <p14:xfrm>
              <a:off x="3686023" y="4397707"/>
              <a:ext cx="64800" cy="540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F3901452-9B56-96D5-3EF9-C74D1A5CA7DB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3679903" y="4391587"/>
                <a:ext cx="770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27F053AD-4499-220C-7109-5FBEA9B6086D}"/>
                  </a:ext>
                </a:extLst>
              </p14:cNvPr>
              <p14:cNvContentPartPr/>
              <p14:nvPr/>
            </p14:nvContentPartPr>
            <p14:xfrm>
              <a:off x="4032343" y="4477267"/>
              <a:ext cx="95040" cy="1908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27F053AD-4499-220C-7109-5FBEA9B6086D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4026223" y="4471147"/>
                <a:ext cx="107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7E599C11-928B-29C3-8200-E64450B33C0C}"/>
                  </a:ext>
                </a:extLst>
              </p14:cNvPr>
              <p14:cNvContentPartPr/>
              <p14:nvPr/>
            </p14:nvContentPartPr>
            <p14:xfrm>
              <a:off x="4383343" y="4363867"/>
              <a:ext cx="114480" cy="11448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7E599C11-928B-29C3-8200-E64450B33C0C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4377223" y="4357747"/>
                <a:ext cx="1267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E8359EBF-2846-1D8B-51EF-BEAB4ED5A241}"/>
                  </a:ext>
                </a:extLst>
              </p14:cNvPr>
              <p14:cNvContentPartPr/>
              <p14:nvPr/>
            </p14:nvContentPartPr>
            <p14:xfrm>
              <a:off x="4541743" y="4368187"/>
              <a:ext cx="92880" cy="7668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E8359EBF-2846-1D8B-51EF-BEAB4ED5A241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4535623" y="4362067"/>
                <a:ext cx="1051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7B161A24-451B-3290-FDB1-F014C00FBF48}"/>
                  </a:ext>
                </a:extLst>
              </p14:cNvPr>
              <p14:cNvContentPartPr/>
              <p14:nvPr/>
            </p14:nvContentPartPr>
            <p14:xfrm>
              <a:off x="4706623" y="4332187"/>
              <a:ext cx="256320" cy="11880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7B161A24-451B-3290-FDB1-F014C00FBF48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4700503" y="4326067"/>
                <a:ext cx="2685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056DBDBE-8B18-5539-DB31-E17AE40D3490}"/>
                  </a:ext>
                </a:extLst>
              </p14:cNvPr>
              <p14:cNvContentPartPr/>
              <p14:nvPr/>
            </p14:nvContentPartPr>
            <p14:xfrm>
              <a:off x="4876543" y="4252267"/>
              <a:ext cx="29160" cy="612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056DBDBE-8B18-5539-DB31-E17AE40D349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4870423" y="4246147"/>
                <a:ext cx="414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38CE6916-6209-2EAA-E11A-CF3B54D852F0}"/>
                  </a:ext>
                </a:extLst>
              </p14:cNvPr>
              <p14:cNvContentPartPr/>
              <p14:nvPr/>
            </p14:nvContentPartPr>
            <p14:xfrm>
              <a:off x="2976463" y="4977667"/>
              <a:ext cx="98640" cy="15660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38CE6916-6209-2EAA-E11A-CF3B54D852F0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970343" y="4971547"/>
                <a:ext cx="110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9E9EE406-810F-01B3-9826-FFFA4B169DD0}"/>
                  </a:ext>
                </a:extLst>
              </p14:cNvPr>
              <p14:cNvContentPartPr/>
              <p14:nvPr/>
            </p14:nvContentPartPr>
            <p14:xfrm>
              <a:off x="3197143" y="4935187"/>
              <a:ext cx="113400" cy="21600"/>
            </p14:xfrm>
          </p:contentPart>
        </mc:Choice>
        <mc:Fallback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9E9EE406-810F-01B3-9826-FFFA4B169DD0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3191023" y="4929067"/>
                <a:ext cx="125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0D7BCFFE-7117-B762-A68C-5D3047E38A8C}"/>
                  </a:ext>
                </a:extLst>
              </p14:cNvPr>
              <p14:cNvContentPartPr/>
              <p14:nvPr/>
            </p14:nvContentPartPr>
            <p14:xfrm>
              <a:off x="3215503" y="4970467"/>
              <a:ext cx="126000" cy="2700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0D7BCFFE-7117-B762-A68C-5D3047E38A8C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3209383" y="4964347"/>
                <a:ext cx="1382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91BDA15E-5DE4-CDC2-2CA7-2D8F75662A15}"/>
                  </a:ext>
                </a:extLst>
              </p14:cNvPr>
              <p14:cNvContentPartPr/>
              <p14:nvPr/>
            </p14:nvContentPartPr>
            <p14:xfrm>
              <a:off x="3589903" y="4849147"/>
              <a:ext cx="101880" cy="15480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91BDA15E-5DE4-CDC2-2CA7-2D8F75662A15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3583783" y="4843027"/>
                <a:ext cx="1141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4EABD805-EE4E-7429-5AAD-BD175F9FE99E}"/>
                  </a:ext>
                </a:extLst>
              </p14:cNvPr>
              <p14:cNvContentPartPr/>
              <p14:nvPr/>
            </p14:nvContentPartPr>
            <p14:xfrm>
              <a:off x="3785023" y="4830427"/>
              <a:ext cx="91080" cy="13032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4EABD805-EE4E-7429-5AAD-BD175F9FE99E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3778903" y="4824307"/>
                <a:ext cx="103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FAA4CD21-ACDC-F806-D639-C902336851B7}"/>
                  </a:ext>
                </a:extLst>
              </p14:cNvPr>
              <p14:cNvContentPartPr/>
              <p14:nvPr/>
            </p14:nvContentPartPr>
            <p14:xfrm>
              <a:off x="4138903" y="4857067"/>
              <a:ext cx="127440" cy="288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FAA4CD21-ACDC-F806-D639-C902336851B7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4132783" y="4850947"/>
                <a:ext cx="1396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B63A6DC1-414D-6747-956E-F0F38D1B06EF}"/>
                  </a:ext>
                </a:extLst>
              </p14:cNvPr>
              <p14:cNvContentPartPr/>
              <p14:nvPr/>
            </p14:nvContentPartPr>
            <p14:xfrm>
              <a:off x="1177183" y="5392747"/>
              <a:ext cx="80280" cy="96840"/>
            </p14:xfrm>
          </p:contentPart>
        </mc:Choice>
        <mc:Fallback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B63A6DC1-414D-6747-956E-F0F38D1B06EF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171063" y="5386627"/>
                <a:ext cx="925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63325220-5E0F-5374-B3D3-E675A1394AB7}"/>
                  </a:ext>
                </a:extLst>
              </p14:cNvPr>
              <p14:cNvContentPartPr/>
              <p14:nvPr/>
            </p14:nvContentPartPr>
            <p14:xfrm>
              <a:off x="1346383" y="5434867"/>
              <a:ext cx="94680" cy="255960"/>
            </p14:xfrm>
          </p:contentPart>
        </mc:Choice>
        <mc:Fallback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63325220-5E0F-5374-B3D3-E675A1394AB7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340263" y="5428747"/>
                <a:ext cx="1069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90FD73DF-A81A-8196-7467-EC8352DBB717}"/>
                  </a:ext>
                </a:extLst>
              </p14:cNvPr>
              <p14:cNvContentPartPr/>
              <p14:nvPr/>
            </p14:nvContentPartPr>
            <p14:xfrm>
              <a:off x="1522783" y="5428747"/>
              <a:ext cx="50040" cy="211680"/>
            </p14:xfrm>
          </p:contentPart>
        </mc:Choice>
        <mc:Fallback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90FD73DF-A81A-8196-7467-EC8352DBB717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516663" y="5422627"/>
                <a:ext cx="622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625" name="Freihand 624">
                <a:extLst>
                  <a:ext uri="{FF2B5EF4-FFF2-40B4-BE49-F238E27FC236}">
                    <a16:creationId xmlns:a16="http://schemas.microsoft.com/office/drawing/2014/main" id="{1C5794D6-7654-6FF6-3715-03B350030A84}"/>
                  </a:ext>
                </a:extLst>
              </p14:cNvPr>
              <p14:cNvContentPartPr/>
              <p14:nvPr/>
            </p14:nvContentPartPr>
            <p14:xfrm>
              <a:off x="1622503" y="5523787"/>
              <a:ext cx="70560" cy="111240"/>
            </p14:xfrm>
          </p:contentPart>
        </mc:Choice>
        <mc:Fallback>
          <p:pic>
            <p:nvPicPr>
              <p:cNvPr id="625" name="Freihand 624">
                <a:extLst>
                  <a:ext uri="{FF2B5EF4-FFF2-40B4-BE49-F238E27FC236}">
                    <a16:creationId xmlns:a16="http://schemas.microsoft.com/office/drawing/2014/main" id="{1C5794D6-7654-6FF6-3715-03B350030A84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616383" y="5517667"/>
                <a:ext cx="828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A5D7802B-DF17-DE7B-0FF0-015D9DEDF433}"/>
                  </a:ext>
                </a:extLst>
              </p14:cNvPr>
              <p14:cNvContentPartPr/>
              <p14:nvPr/>
            </p14:nvContentPartPr>
            <p14:xfrm>
              <a:off x="1754623" y="5583187"/>
              <a:ext cx="3960" cy="66960"/>
            </p14:xfrm>
          </p:contentPart>
        </mc:Choice>
        <mc:Fallback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A5D7802B-DF17-DE7B-0FF0-015D9DEDF433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748503" y="5577067"/>
                <a:ext cx="162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07B3376E-F122-433E-0215-9B2110DA19B3}"/>
                  </a:ext>
                </a:extLst>
              </p14:cNvPr>
              <p14:cNvContentPartPr/>
              <p14:nvPr/>
            </p14:nvContentPartPr>
            <p14:xfrm>
              <a:off x="1819783" y="5399587"/>
              <a:ext cx="8280" cy="157680"/>
            </p14:xfrm>
          </p:contentPart>
        </mc:Choice>
        <mc:Fallback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07B3376E-F122-433E-0215-9B2110DA19B3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813663" y="5393467"/>
                <a:ext cx="205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4AF8B9A9-5406-4F63-4B89-E65F60988A4F}"/>
                  </a:ext>
                </a:extLst>
              </p14:cNvPr>
              <p14:cNvContentPartPr/>
              <p14:nvPr/>
            </p14:nvContentPartPr>
            <p14:xfrm>
              <a:off x="1881703" y="5357827"/>
              <a:ext cx="71640" cy="252000"/>
            </p14:xfrm>
          </p:contentPart>
        </mc:Choice>
        <mc:Fallback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4AF8B9A9-5406-4F63-4B89-E65F60988A4F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1875583" y="5351707"/>
                <a:ext cx="838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340C2FD5-1A53-9665-3EA5-D9D7378A49F7}"/>
                  </a:ext>
                </a:extLst>
              </p14:cNvPr>
              <p14:cNvContentPartPr/>
              <p14:nvPr/>
            </p14:nvContentPartPr>
            <p14:xfrm>
              <a:off x="2021743" y="5487427"/>
              <a:ext cx="126000" cy="10800"/>
            </p14:xfrm>
          </p:contentPart>
        </mc:Choice>
        <mc:Fallback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340C2FD5-1A53-9665-3EA5-D9D7378A49F7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015623" y="5481307"/>
                <a:ext cx="138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54BBA0E4-E5CB-6FA8-9C75-AE2400E3D268}"/>
                  </a:ext>
                </a:extLst>
              </p14:cNvPr>
              <p14:cNvContentPartPr/>
              <p14:nvPr/>
            </p14:nvContentPartPr>
            <p14:xfrm>
              <a:off x="2032183" y="5542147"/>
              <a:ext cx="101880" cy="18720"/>
            </p14:xfrm>
          </p:contentPart>
        </mc:Choice>
        <mc:Fallback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54BBA0E4-E5CB-6FA8-9C75-AE2400E3D268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2026063" y="5536027"/>
                <a:ext cx="1141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9C27C423-7A1F-B8A5-487B-8C778A233E75}"/>
                  </a:ext>
                </a:extLst>
              </p14:cNvPr>
              <p14:cNvContentPartPr/>
              <p14:nvPr/>
            </p14:nvContentPartPr>
            <p14:xfrm>
              <a:off x="2269063" y="5291947"/>
              <a:ext cx="97560" cy="129600"/>
            </p14:xfrm>
          </p:contentPart>
        </mc:Choice>
        <mc:Fallback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9C27C423-7A1F-B8A5-487B-8C778A233E75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2262943" y="5285827"/>
                <a:ext cx="1098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32C3EBCC-B561-91A2-196E-D07AAC10007E}"/>
                  </a:ext>
                </a:extLst>
              </p14:cNvPr>
              <p14:cNvContentPartPr/>
              <p14:nvPr/>
            </p14:nvContentPartPr>
            <p14:xfrm>
              <a:off x="2235943" y="5460427"/>
              <a:ext cx="186840" cy="55080"/>
            </p14:xfrm>
          </p:contentPart>
        </mc:Choice>
        <mc:Fallback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32C3EBCC-B561-91A2-196E-D07AAC10007E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2229823" y="5454307"/>
                <a:ext cx="199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F6481A96-C020-829A-2E31-6E65B98510FA}"/>
                  </a:ext>
                </a:extLst>
              </p14:cNvPr>
              <p14:cNvContentPartPr/>
              <p14:nvPr/>
            </p14:nvContentPartPr>
            <p14:xfrm>
              <a:off x="2253223" y="5558707"/>
              <a:ext cx="126000" cy="167400"/>
            </p14:xfrm>
          </p:contentPart>
        </mc:Choice>
        <mc:Fallback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F6481A96-C020-829A-2E31-6E65B98510FA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2247103" y="5552587"/>
                <a:ext cx="1382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D6C3DD0B-9F6C-5CC4-2575-54B6D580DA14}"/>
                  </a:ext>
                </a:extLst>
              </p14:cNvPr>
              <p14:cNvContentPartPr/>
              <p14:nvPr/>
            </p14:nvContentPartPr>
            <p14:xfrm>
              <a:off x="2448703" y="5258467"/>
              <a:ext cx="56160" cy="79560"/>
            </p14:xfrm>
          </p:contentPart>
        </mc:Choice>
        <mc:Fallback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D6C3DD0B-9F6C-5CC4-2575-54B6D580DA14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2442583" y="5252347"/>
                <a:ext cx="684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617DC703-50BA-20B7-860A-9F6EFDFE59D0}"/>
                  </a:ext>
                </a:extLst>
              </p14:cNvPr>
              <p14:cNvContentPartPr/>
              <p14:nvPr/>
            </p14:nvContentPartPr>
            <p14:xfrm>
              <a:off x="2933623" y="5356747"/>
              <a:ext cx="120600" cy="219960"/>
            </p14:xfrm>
          </p:contentPart>
        </mc:Choice>
        <mc:Fallback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617DC703-50BA-20B7-860A-9F6EFDFE59D0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2927503" y="5350627"/>
                <a:ext cx="1328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579AB273-2DA1-0BBF-FDF0-C70B2649CD1D}"/>
                  </a:ext>
                </a:extLst>
              </p14:cNvPr>
              <p14:cNvContentPartPr/>
              <p14:nvPr/>
            </p14:nvContentPartPr>
            <p14:xfrm>
              <a:off x="3110023" y="5439547"/>
              <a:ext cx="77040" cy="187200"/>
            </p14:xfrm>
          </p:contentPart>
        </mc:Choice>
        <mc:Fallback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579AB273-2DA1-0BBF-FDF0-C70B2649CD1D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3103903" y="5433427"/>
                <a:ext cx="892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F7D51249-9F8C-4A00-C40B-B89573C182F1}"/>
                  </a:ext>
                </a:extLst>
              </p14:cNvPr>
              <p14:cNvContentPartPr/>
              <p14:nvPr/>
            </p14:nvContentPartPr>
            <p14:xfrm>
              <a:off x="3305503" y="5439187"/>
              <a:ext cx="160200" cy="26280"/>
            </p14:xfrm>
          </p:contentPart>
        </mc:Choice>
        <mc:Fallback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F7D51249-9F8C-4A00-C40B-B89573C182F1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3299383" y="5433067"/>
                <a:ext cx="172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1795E555-2B96-3709-831F-721FBA81E709}"/>
                  </a:ext>
                </a:extLst>
              </p14:cNvPr>
              <p14:cNvContentPartPr/>
              <p14:nvPr/>
            </p14:nvContentPartPr>
            <p14:xfrm>
              <a:off x="3574783" y="5327947"/>
              <a:ext cx="62280" cy="183240"/>
            </p14:xfrm>
          </p:contentPart>
        </mc:Choice>
        <mc:Fallback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1795E555-2B96-3709-831F-721FBA81E709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3568663" y="5321827"/>
                <a:ext cx="74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FD7A9F2A-0ED4-F333-15BC-96981491506E}"/>
                  </a:ext>
                </a:extLst>
              </p14:cNvPr>
              <p14:cNvContentPartPr/>
              <p14:nvPr/>
            </p14:nvContentPartPr>
            <p14:xfrm>
              <a:off x="3709783" y="5336227"/>
              <a:ext cx="99000" cy="110160"/>
            </p14:xfrm>
          </p:contentPart>
        </mc:Choice>
        <mc:Fallback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FD7A9F2A-0ED4-F333-15BC-96981491506E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3703663" y="5330107"/>
                <a:ext cx="1112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57874CAE-344E-A0DA-1F83-E59ED1CC709D}"/>
                  </a:ext>
                </a:extLst>
              </p14:cNvPr>
              <p14:cNvContentPartPr/>
              <p14:nvPr/>
            </p14:nvContentPartPr>
            <p14:xfrm>
              <a:off x="3854503" y="5312467"/>
              <a:ext cx="118800" cy="129600"/>
            </p14:xfrm>
          </p:contentPart>
        </mc:Choice>
        <mc:Fallback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57874CAE-344E-A0DA-1F83-E59ED1CC709D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3848383" y="5306347"/>
                <a:ext cx="1310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D400D6FB-4747-3EA3-3B29-99C290C83E8F}"/>
                  </a:ext>
                </a:extLst>
              </p14:cNvPr>
              <p14:cNvContentPartPr/>
              <p14:nvPr/>
            </p14:nvContentPartPr>
            <p14:xfrm>
              <a:off x="4092823" y="5232187"/>
              <a:ext cx="61200" cy="194760"/>
            </p14:xfrm>
          </p:contentPart>
        </mc:Choice>
        <mc:Fallback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D400D6FB-4747-3EA3-3B29-99C290C83E8F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4086703" y="5226067"/>
                <a:ext cx="73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9025D490-E6F0-A264-B8F4-9C202D6D22E4}"/>
                  </a:ext>
                </a:extLst>
              </p14:cNvPr>
              <p14:cNvContentPartPr/>
              <p14:nvPr/>
            </p14:nvContentPartPr>
            <p14:xfrm>
              <a:off x="4324303" y="5330827"/>
              <a:ext cx="131760" cy="20160"/>
            </p14:xfrm>
          </p:contentPart>
        </mc:Choice>
        <mc:Fallback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9025D490-E6F0-A264-B8F4-9C202D6D22E4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4318183" y="5324707"/>
                <a:ext cx="144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91BAF3BB-B70C-78C0-1215-945ADE01D3D5}"/>
                  </a:ext>
                </a:extLst>
              </p14:cNvPr>
              <p14:cNvContentPartPr/>
              <p14:nvPr/>
            </p14:nvContentPartPr>
            <p14:xfrm>
              <a:off x="4338703" y="5372947"/>
              <a:ext cx="163440" cy="42480"/>
            </p14:xfrm>
          </p:contentPart>
        </mc:Choice>
        <mc:Fallback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91BAF3BB-B70C-78C0-1215-945ADE01D3D5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4332583" y="5366827"/>
                <a:ext cx="175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0052C8A6-EAC6-97CC-EEEF-54AE785033EA}"/>
                  </a:ext>
                </a:extLst>
              </p14:cNvPr>
              <p14:cNvContentPartPr/>
              <p14:nvPr/>
            </p14:nvContentPartPr>
            <p14:xfrm>
              <a:off x="4633903" y="5252347"/>
              <a:ext cx="114840" cy="159480"/>
            </p14:xfrm>
          </p:contentPart>
        </mc:Choice>
        <mc:Fallback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0052C8A6-EAC6-97CC-EEEF-54AE785033EA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4627783" y="5246227"/>
                <a:ext cx="127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653" name="Freihand 652">
                <a:extLst>
                  <a:ext uri="{FF2B5EF4-FFF2-40B4-BE49-F238E27FC236}">
                    <a16:creationId xmlns:a16="http://schemas.microsoft.com/office/drawing/2014/main" id="{5A5CC34E-0B5E-6D04-262B-8D28151BC873}"/>
                  </a:ext>
                </a:extLst>
              </p14:cNvPr>
              <p14:cNvContentPartPr/>
              <p14:nvPr/>
            </p14:nvContentPartPr>
            <p14:xfrm>
              <a:off x="4683943" y="5215627"/>
              <a:ext cx="262800" cy="156960"/>
            </p14:xfrm>
          </p:contentPart>
        </mc:Choice>
        <mc:Fallback>
          <p:pic>
            <p:nvPicPr>
              <p:cNvPr id="653" name="Freihand 652">
                <a:extLst>
                  <a:ext uri="{FF2B5EF4-FFF2-40B4-BE49-F238E27FC236}">
                    <a16:creationId xmlns:a16="http://schemas.microsoft.com/office/drawing/2014/main" id="{5A5CC34E-0B5E-6D04-262B-8D28151BC873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4677823" y="5209507"/>
                <a:ext cx="2750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C6A0B6F8-291B-D738-342C-6499A69AB7AF}"/>
                  </a:ext>
                </a:extLst>
              </p14:cNvPr>
              <p14:cNvContentPartPr/>
              <p14:nvPr/>
            </p14:nvContentPartPr>
            <p14:xfrm>
              <a:off x="2927503" y="4821427"/>
              <a:ext cx="27360" cy="398520"/>
            </p14:xfrm>
          </p:contentPart>
        </mc:Choice>
        <mc:Fallback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C6A0B6F8-291B-D738-342C-6499A69AB7AF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2921383" y="4815307"/>
                <a:ext cx="396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B873288F-F2BE-E0CA-A381-2FE8879A97FB}"/>
                  </a:ext>
                </a:extLst>
              </p14:cNvPr>
              <p14:cNvContentPartPr/>
              <p14:nvPr/>
            </p14:nvContentPartPr>
            <p14:xfrm>
              <a:off x="2917783" y="4629187"/>
              <a:ext cx="2294280" cy="612360"/>
            </p14:xfrm>
          </p:contentPart>
        </mc:Choice>
        <mc:Fallback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B873288F-F2BE-E0CA-A381-2FE8879A97FB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2911663" y="4623067"/>
                <a:ext cx="230652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6E6F6CAA-79E9-D71E-ADE2-6C9B1F578AD8}"/>
                  </a:ext>
                </a:extLst>
              </p14:cNvPr>
              <p14:cNvContentPartPr/>
              <p14:nvPr/>
            </p14:nvContentPartPr>
            <p14:xfrm>
              <a:off x="1845343" y="4913227"/>
              <a:ext cx="27360" cy="178200"/>
            </p14:xfrm>
          </p:contentPart>
        </mc:Choice>
        <mc:Fallback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6E6F6CAA-79E9-D71E-ADE2-6C9B1F578AD8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839223" y="4907107"/>
                <a:ext cx="396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659" name="Freihand 658">
                <a:extLst>
                  <a:ext uri="{FF2B5EF4-FFF2-40B4-BE49-F238E27FC236}">
                    <a16:creationId xmlns:a16="http://schemas.microsoft.com/office/drawing/2014/main" id="{FC1CD1E7-71C8-E01A-88A9-655839E4AFCE}"/>
                  </a:ext>
                </a:extLst>
              </p14:cNvPr>
              <p14:cNvContentPartPr/>
              <p14:nvPr/>
            </p14:nvContentPartPr>
            <p14:xfrm>
              <a:off x="1999423" y="4894867"/>
              <a:ext cx="101880" cy="196920"/>
            </p14:xfrm>
          </p:contentPart>
        </mc:Choice>
        <mc:Fallback>
          <p:pic>
            <p:nvPicPr>
              <p:cNvPr id="659" name="Freihand 658">
                <a:extLst>
                  <a:ext uri="{FF2B5EF4-FFF2-40B4-BE49-F238E27FC236}">
                    <a16:creationId xmlns:a16="http://schemas.microsoft.com/office/drawing/2014/main" id="{FC1CD1E7-71C8-E01A-88A9-655839E4AFCE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993303" y="4888747"/>
                <a:ext cx="1141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661" name="Freihand 660">
                <a:extLst>
                  <a:ext uri="{FF2B5EF4-FFF2-40B4-BE49-F238E27FC236}">
                    <a16:creationId xmlns:a16="http://schemas.microsoft.com/office/drawing/2014/main" id="{89B4D312-2046-F8B6-5E4B-00EE38271FC5}"/>
                  </a:ext>
                </a:extLst>
              </p14:cNvPr>
              <p14:cNvContentPartPr/>
              <p14:nvPr/>
            </p14:nvContentPartPr>
            <p14:xfrm>
              <a:off x="2154223" y="4942747"/>
              <a:ext cx="77040" cy="25920"/>
            </p14:xfrm>
          </p:contentPart>
        </mc:Choice>
        <mc:Fallback>
          <p:pic>
            <p:nvPicPr>
              <p:cNvPr id="661" name="Freihand 660">
                <a:extLst>
                  <a:ext uri="{FF2B5EF4-FFF2-40B4-BE49-F238E27FC236}">
                    <a16:creationId xmlns:a16="http://schemas.microsoft.com/office/drawing/2014/main" id="{89B4D312-2046-F8B6-5E4B-00EE38271FC5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2148103" y="4936627"/>
                <a:ext cx="89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662" name="Freihand 661">
                <a:extLst>
                  <a:ext uri="{FF2B5EF4-FFF2-40B4-BE49-F238E27FC236}">
                    <a16:creationId xmlns:a16="http://schemas.microsoft.com/office/drawing/2014/main" id="{E6D52E1B-CCD2-D139-0A2F-C019C5810101}"/>
                  </a:ext>
                </a:extLst>
              </p14:cNvPr>
              <p14:cNvContentPartPr/>
              <p14:nvPr/>
            </p14:nvContentPartPr>
            <p14:xfrm>
              <a:off x="2290303" y="4823227"/>
              <a:ext cx="67680" cy="194040"/>
            </p14:xfrm>
          </p:contentPart>
        </mc:Choice>
        <mc:Fallback>
          <p:pic>
            <p:nvPicPr>
              <p:cNvPr id="662" name="Freihand 661">
                <a:extLst>
                  <a:ext uri="{FF2B5EF4-FFF2-40B4-BE49-F238E27FC236}">
                    <a16:creationId xmlns:a16="http://schemas.microsoft.com/office/drawing/2014/main" id="{E6D52E1B-CCD2-D139-0A2F-C019C5810101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2284183" y="4817107"/>
                <a:ext cx="799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663" name="Freihand 662">
                <a:extLst>
                  <a:ext uri="{FF2B5EF4-FFF2-40B4-BE49-F238E27FC236}">
                    <a16:creationId xmlns:a16="http://schemas.microsoft.com/office/drawing/2014/main" id="{17BA5969-986D-8C00-6124-9A899F67BD2C}"/>
                  </a:ext>
                </a:extLst>
              </p14:cNvPr>
              <p14:cNvContentPartPr/>
              <p14:nvPr/>
            </p14:nvContentPartPr>
            <p14:xfrm>
              <a:off x="2338903" y="4946347"/>
              <a:ext cx="58680" cy="75960"/>
            </p14:xfrm>
          </p:contentPart>
        </mc:Choice>
        <mc:Fallback>
          <p:pic>
            <p:nvPicPr>
              <p:cNvPr id="663" name="Freihand 662">
                <a:extLst>
                  <a:ext uri="{FF2B5EF4-FFF2-40B4-BE49-F238E27FC236}">
                    <a16:creationId xmlns:a16="http://schemas.microsoft.com/office/drawing/2014/main" id="{17BA5969-986D-8C00-6124-9A899F67BD2C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2332783" y="4940227"/>
                <a:ext cx="709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E84B5971-2BC4-EE5B-CE37-1BA970E295AB}"/>
                  </a:ext>
                </a:extLst>
              </p14:cNvPr>
              <p14:cNvContentPartPr/>
              <p14:nvPr/>
            </p14:nvContentPartPr>
            <p14:xfrm>
              <a:off x="2419543" y="4880467"/>
              <a:ext cx="311400" cy="147960"/>
            </p14:xfrm>
          </p:contentPart>
        </mc:Choice>
        <mc:Fallback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E84B5971-2BC4-EE5B-CE37-1BA970E295AB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2413423" y="4874347"/>
                <a:ext cx="3236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668" name="Freihand 667">
                <a:extLst>
                  <a:ext uri="{FF2B5EF4-FFF2-40B4-BE49-F238E27FC236}">
                    <a16:creationId xmlns:a16="http://schemas.microsoft.com/office/drawing/2014/main" id="{FFAF74E6-3556-FDF6-88A8-0A3C94D31E9D}"/>
                  </a:ext>
                </a:extLst>
              </p14:cNvPr>
              <p14:cNvContentPartPr/>
              <p14:nvPr/>
            </p14:nvContentPartPr>
            <p14:xfrm>
              <a:off x="3242503" y="5737987"/>
              <a:ext cx="143640" cy="182880"/>
            </p14:xfrm>
          </p:contentPart>
        </mc:Choice>
        <mc:Fallback>
          <p:pic>
            <p:nvPicPr>
              <p:cNvPr id="668" name="Freihand 667">
                <a:extLst>
                  <a:ext uri="{FF2B5EF4-FFF2-40B4-BE49-F238E27FC236}">
                    <a16:creationId xmlns:a16="http://schemas.microsoft.com/office/drawing/2014/main" id="{FFAF74E6-3556-FDF6-88A8-0A3C94D31E9D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3236383" y="5731867"/>
                <a:ext cx="1558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1247049B-C523-B330-6511-15B47818DF5A}"/>
                  </a:ext>
                </a:extLst>
              </p14:cNvPr>
              <p14:cNvContentPartPr/>
              <p14:nvPr/>
            </p14:nvContentPartPr>
            <p14:xfrm>
              <a:off x="3452383" y="5779027"/>
              <a:ext cx="116640" cy="199800"/>
            </p14:xfrm>
          </p:contentPart>
        </mc:Choice>
        <mc:Fallback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1247049B-C523-B330-6511-15B47818DF5A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3446263" y="5772907"/>
                <a:ext cx="1288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A80CFF2F-49F2-ECE9-D3DD-432770562491}"/>
                  </a:ext>
                </a:extLst>
              </p14:cNvPr>
              <p14:cNvContentPartPr/>
              <p14:nvPr/>
            </p14:nvContentPartPr>
            <p14:xfrm>
              <a:off x="3794023" y="5775787"/>
              <a:ext cx="111240" cy="11880"/>
            </p14:xfrm>
          </p:contentPart>
        </mc:Choice>
        <mc:Fallback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A80CFF2F-49F2-ECE9-D3DD-432770562491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3787903" y="5769667"/>
                <a:ext cx="123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671" name="Freihand 670">
                <a:extLst>
                  <a:ext uri="{FF2B5EF4-FFF2-40B4-BE49-F238E27FC236}">
                    <a16:creationId xmlns:a16="http://schemas.microsoft.com/office/drawing/2014/main" id="{21AA5A1C-5226-E0FF-DDDB-8F880C76FD96}"/>
                  </a:ext>
                </a:extLst>
              </p14:cNvPr>
              <p14:cNvContentPartPr/>
              <p14:nvPr/>
            </p14:nvContentPartPr>
            <p14:xfrm>
              <a:off x="3819223" y="5826907"/>
              <a:ext cx="126360" cy="39240"/>
            </p14:xfrm>
          </p:contentPart>
        </mc:Choice>
        <mc:Fallback>
          <p:pic>
            <p:nvPicPr>
              <p:cNvPr id="671" name="Freihand 670">
                <a:extLst>
                  <a:ext uri="{FF2B5EF4-FFF2-40B4-BE49-F238E27FC236}">
                    <a16:creationId xmlns:a16="http://schemas.microsoft.com/office/drawing/2014/main" id="{21AA5A1C-5226-E0FF-DDDB-8F880C76FD96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3813103" y="5820787"/>
                <a:ext cx="1386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672" name="Freihand 671">
                <a:extLst>
                  <a:ext uri="{FF2B5EF4-FFF2-40B4-BE49-F238E27FC236}">
                    <a16:creationId xmlns:a16="http://schemas.microsoft.com/office/drawing/2014/main" id="{753DD4DA-9F6F-4FBF-F7D2-D23B6C3CC6A7}"/>
                  </a:ext>
                </a:extLst>
              </p14:cNvPr>
              <p14:cNvContentPartPr/>
              <p14:nvPr/>
            </p14:nvContentPartPr>
            <p14:xfrm>
              <a:off x="4150423" y="5660227"/>
              <a:ext cx="119520" cy="185040"/>
            </p14:xfrm>
          </p:contentPart>
        </mc:Choice>
        <mc:Fallback>
          <p:pic>
            <p:nvPicPr>
              <p:cNvPr id="672" name="Freihand 671">
                <a:extLst>
                  <a:ext uri="{FF2B5EF4-FFF2-40B4-BE49-F238E27FC236}">
                    <a16:creationId xmlns:a16="http://schemas.microsoft.com/office/drawing/2014/main" id="{753DD4DA-9F6F-4FBF-F7D2-D23B6C3CC6A7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4144303" y="5654107"/>
                <a:ext cx="131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673" name="Freihand 672">
                <a:extLst>
                  <a:ext uri="{FF2B5EF4-FFF2-40B4-BE49-F238E27FC236}">
                    <a16:creationId xmlns:a16="http://schemas.microsoft.com/office/drawing/2014/main" id="{451713F5-5234-86EF-4614-13D50F92A024}"/>
                  </a:ext>
                </a:extLst>
              </p14:cNvPr>
              <p14:cNvContentPartPr/>
              <p14:nvPr/>
            </p14:nvContentPartPr>
            <p14:xfrm>
              <a:off x="4184983" y="5608027"/>
              <a:ext cx="323640" cy="165600"/>
            </p14:xfrm>
          </p:contentPart>
        </mc:Choice>
        <mc:Fallback>
          <p:pic>
            <p:nvPicPr>
              <p:cNvPr id="673" name="Freihand 672">
                <a:extLst>
                  <a:ext uri="{FF2B5EF4-FFF2-40B4-BE49-F238E27FC236}">
                    <a16:creationId xmlns:a16="http://schemas.microsoft.com/office/drawing/2014/main" id="{451713F5-5234-86EF-4614-13D50F92A024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4178863" y="5601907"/>
                <a:ext cx="3358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B814494A-BB37-3C27-10FB-3474CD629BA8}"/>
                  </a:ext>
                </a:extLst>
              </p14:cNvPr>
              <p14:cNvContentPartPr/>
              <p14:nvPr/>
            </p14:nvContentPartPr>
            <p14:xfrm>
              <a:off x="4674943" y="5610907"/>
              <a:ext cx="28080" cy="147240"/>
            </p14:xfrm>
          </p:contentPart>
        </mc:Choice>
        <mc:Fallback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B814494A-BB37-3C27-10FB-3474CD629BA8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4668823" y="5604787"/>
                <a:ext cx="403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676" name="Freihand 675">
                <a:extLst>
                  <a:ext uri="{FF2B5EF4-FFF2-40B4-BE49-F238E27FC236}">
                    <a16:creationId xmlns:a16="http://schemas.microsoft.com/office/drawing/2014/main" id="{7D728735-590C-004C-7464-C665FD7A867A}"/>
                  </a:ext>
                </a:extLst>
              </p14:cNvPr>
              <p14:cNvContentPartPr/>
              <p14:nvPr/>
            </p14:nvContentPartPr>
            <p14:xfrm>
              <a:off x="4635703" y="5568427"/>
              <a:ext cx="302400" cy="127080"/>
            </p14:xfrm>
          </p:contentPart>
        </mc:Choice>
        <mc:Fallback>
          <p:pic>
            <p:nvPicPr>
              <p:cNvPr id="676" name="Freihand 675">
                <a:extLst>
                  <a:ext uri="{FF2B5EF4-FFF2-40B4-BE49-F238E27FC236}">
                    <a16:creationId xmlns:a16="http://schemas.microsoft.com/office/drawing/2014/main" id="{7D728735-590C-004C-7464-C665FD7A867A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4629583" y="5562307"/>
                <a:ext cx="3146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14DCA2FE-C1B5-24B9-E307-16EA73874178}"/>
                  </a:ext>
                </a:extLst>
              </p14:cNvPr>
              <p14:cNvContentPartPr/>
              <p14:nvPr/>
            </p14:nvContentPartPr>
            <p14:xfrm>
              <a:off x="4951063" y="5539627"/>
              <a:ext cx="74160" cy="124920"/>
            </p14:xfrm>
          </p:contentPart>
        </mc:Choice>
        <mc:Fallback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14DCA2FE-C1B5-24B9-E307-16EA73874178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4944943" y="5533507"/>
                <a:ext cx="864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45B33A20-794A-BE10-DE5E-BD7B2890654A}"/>
                  </a:ext>
                </a:extLst>
              </p14:cNvPr>
              <p14:cNvContentPartPr/>
              <p14:nvPr/>
            </p14:nvContentPartPr>
            <p14:xfrm>
              <a:off x="5070223" y="5400667"/>
              <a:ext cx="249840" cy="239040"/>
            </p14:xfrm>
          </p:contentPart>
        </mc:Choice>
        <mc:Fallback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45B33A20-794A-BE10-DE5E-BD7B2890654A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5064103" y="5394547"/>
                <a:ext cx="2620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680" name="Freihand 679">
                <a:extLst>
                  <a:ext uri="{FF2B5EF4-FFF2-40B4-BE49-F238E27FC236}">
                    <a16:creationId xmlns:a16="http://schemas.microsoft.com/office/drawing/2014/main" id="{10893B2F-9287-EC3B-10C0-876365907D47}"/>
                  </a:ext>
                </a:extLst>
              </p14:cNvPr>
              <p14:cNvContentPartPr/>
              <p14:nvPr/>
            </p14:nvContentPartPr>
            <p14:xfrm>
              <a:off x="3477943" y="6196627"/>
              <a:ext cx="114840" cy="74520"/>
            </p14:xfrm>
          </p:contentPart>
        </mc:Choice>
        <mc:Fallback>
          <p:pic>
            <p:nvPicPr>
              <p:cNvPr id="680" name="Freihand 679">
                <a:extLst>
                  <a:ext uri="{FF2B5EF4-FFF2-40B4-BE49-F238E27FC236}">
                    <a16:creationId xmlns:a16="http://schemas.microsoft.com/office/drawing/2014/main" id="{10893B2F-9287-EC3B-10C0-876365907D47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3471823" y="6190507"/>
                <a:ext cx="127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944A3E15-3742-9CB0-EB1D-3ED241A3E457}"/>
                  </a:ext>
                </a:extLst>
              </p14:cNvPr>
              <p14:cNvContentPartPr/>
              <p14:nvPr/>
            </p14:nvContentPartPr>
            <p14:xfrm>
              <a:off x="3603223" y="6205987"/>
              <a:ext cx="5400" cy="195480"/>
            </p14:xfrm>
          </p:contentPart>
        </mc:Choice>
        <mc:Fallback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944A3E15-3742-9CB0-EB1D-3ED241A3E457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3597103" y="6199867"/>
                <a:ext cx="176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35C1C36E-F26C-F75C-A1F8-EB831DBE678A}"/>
                  </a:ext>
                </a:extLst>
              </p14:cNvPr>
              <p14:cNvContentPartPr/>
              <p14:nvPr/>
            </p14:nvContentPartPr>
            <p14:xfrm>
              <a:off x="3872143" y="6187987"/>
              <a:ext cx="169200" cy="92880"/>
            </p14:xfrm>
          </p:contentPart>
        </mc:Choice>
        <mc:Fallback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35C1C36E-F26C-F75C-A1F8-EB831DBE678A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3866023" y="6181867"/>
                <a:ext cx="1814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088933F0-1007-EE97-45C4-72396D3CDB70}"/>
                  </a:ext>
                </a:extLst>
              </p14:cNvPr>
              <p14:cNvContentPartPr/>
              <p14:nvPr/>
            </p14:nvContentPartPr>
            <p14:xfrm>
              <a:off x="4263103" y="6088627"/>
              <a:ext cx="146160" cy="178920"/>
            </p14:xfrm>
          </p:contentPart>
        </mc:Choice>
        <mc:Fallback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088933F0-1007-EE97-45C4-72396D3CDB70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4256983" y="6082507"/>
                <a:ext cx="1584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685" name="Freihand 684">
                <a:extLst>
                  <a:ext uri="{FF2B5EF4-FFF2-40B4-BE49-F238E27FC236}">
                    <a16:creationId xmlns:a16="http://schemas.microsoft.com/office/drawing/2014/main" id="{DE53E9BF-4117-F00D-B8AF-6CFBBF9BB932}"/>
                  </a:ext>
                </a:extLst>
              </p14:cNvPr>
              <p14:cNvContentPartPr/>
              <p14:nvPr/>
            </p14:nvContentPartPr>
            <p14:xfrm>
              <a:off x="4441663" y="6085747"/>
              <a:ext cx="108360" cy="190440"/>
            </p14:xfrm>
          </p:contentPart>
        </mc:Choice>
        <mc:Fallback>
          <p:pic>
            <p:nvPicPr>
              <p:cNvPr id="685" name="Freihand 684">
                <a:extLst>
                  <a:ext uri="{FF2B5EF4-FFF2-40B4-BE49-F238E27FC236}">
                    <a16:creationId xmlns:a16="http://schemas.microsoft.com/office/drawing/2014/main" id="{DE53E9BF-4117-F00D-B8AF-6CFBBF9BB932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4435543" y="6079627"/>
                <a:ext cx="1206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686" name="Freihand 685">
                <a:extLst>
                  <a:ext uri="{FF2B5EF4-FFF2-40B4-BE49-F238E27FC236}">
                    <a16:creationId xmlns:a16="http://schemas.microsoft.com/office/drawing/2014/main" id="{37065747-228B-5D10-52A9-F04FDB833E23}"/>
                  </a:ext>
                </a:extLst>
              </p14:cNvPr>
              <p14:cNvContentPartPr/>
              <p14:nvPr/>
            </p14:nvContentPartPr>
            <p14:xfrm>
              <a:off x="4456783" y="6021667"/>
              <a:ext cx="316080" cy="162720"/>
            </p14:xfrm>
          </p:contentPart>
        </mc:Choice>
        <mc:Fallback>
          <p:pic>
            <p:nvPicPr>
              <p:cNvPr id="686" name="Freihand 685">
                <a:extLst>
                  <a:ext uri="{FF2B5EF4-FFF2-40B4-BE49-F238E27FC236}">
                    <a16:creationId xmlns:a16="http://schemas.microsoft.com/office/drawing/2014/main" id="{37065747-228B-5D10-52A9-F04FDB833E23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4450663" y="6015547"/>
                <a:ext cx="328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20040D76-4905-E556-A51C-857E49A3C5F0}"/>
                  </a:ext>
                </a:extLst>
              </p14:cNvPr>
              <p14:cNvContentPartPr/>
              <p14:nvPr/>
            </p14:nvContentPartPr>
            <p14:xfrm>
              <a:off x="5444623" y="5802427"/>
              <a:ext cx="11880" cy="3600"/>
            </p14:xfrm>
          </p:contentPart>
        </mc:Choice>
        <mc:Fallback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20040D76-4905-E556-A51C-857E49A3C5F0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5438503" y="5796307"/>
                <a:ext cx="241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8201B9AF-9271-B830-5527-55B810333D24}"/>
                  </a:ext>
                </a:extLst>
              </p14:cNvPr>
              <p14:cNvContentPartPr/>
              <p14:nvPr/>
            </p14:nvContentPartPr>
            <p14:xfrm>
              <a:off x="3329263" y="6135787"/>
              <a:ext cx="56160" cy="344520"/>
            </p14:xfrm>
          </p:contentPart>
        </mc:Choice>
        <mc:Fallback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8201B9AF-9271-B830-5527-55B810333D24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3323143" y="6129667"/>
                <a:ext cx="684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12617AE1-257D-9E0C-DD10-0DE9FE78838C}"/>
                  </a:ext>
                </a:extLst>
              </p14:cNvPr>
              <p14:cNvContentPartPr/>
              <p14:nvPr/>
            </p14:nvContentPartPr>
            <p14:xfrm>
              <a:off x="3291823" y="5735107"/>
              <a:ext cx="2324160" cy="741960"/>
            </p14:xfrm>
          </p:contentPart>
        </mc:Choice>
        <mc:Fallback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12617AE1-257D-9E0C-DD10-0DE9FE78838C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3285703" y="5728987"/>
                <a:ext cx="233640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A04FEC08-C086-B487-32C4-9F0992AE7AD6}"/>
                  </a:ext>
                </a:extLst>
              </p14:cNvPr>
              <p14:cNvContentPartPr/>
              <p14:nvPr/>
            </p14:nvContentPartPr>
            <p14:xfrm>
              <a:off x="2193103" y="6396067"/>
              <a:ext cx="85680" cy="163800"/>
            </p14:xfrm>
          </p:contentPart>
        </mc:Choice>
        <mc:Fallback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A04FEC08-C086-B487-32C4-9F0992AE7AD6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2186983" y="6389947"/>
                <a:ext cx="979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CFE0BF1F-6B66-96B3-B58B-538DF1BFBAE2}"/>
                  </a:ext>
                </a:extLst>
              </p14:cNvPr>
              <p14:cNvContentPartPr/>
              <p14:nvPr/>
            </p14:nvContentPartPr>
            <p14:xfrm>
              <a:off x="2298223" y="6366187"/>
              <a:ext cx="112680" cy="134640"/>
            </p14:xfrm>
          </p:contentPart>
        </mc:Choice>
        <mc:Fallback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CFE0BF1F-6B66-96B3-B58B-538DF1BFBAE2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2292103" y="6360067"/>
                <a:ext cx="1249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699" name="Freihand 698">
                <a:extLst>
                  <a:ext uri="{FF2B5EF4-FFF2-40B4-BE49-F238E27FC236}">
                    <a16:creationId xmlns:a16="http://schemas.microsoft.com/office/drawing/2014/main" id="{99C94DCB-2BE1-B009-05F7-84F86111CF30}"/>
                  </a:ext>
                </a:extLst>
              </p14:cNvPr>
              <p14:cNvContentPartPr/>
              <p14:nvPr/>
            </p14:nvContentPartPr>
            <p14:xfrm>
              <a:off x="2499463" y="6413707"/>
              <a:ext cx="52920" cy="15840"/>
            </p14:xfrm>
          </p:contentPart>
        </mc:Choice>
        <mc:Fallback>
          <p:pic>
            <p:nvPicPr>
              <p:cNvPr id="699" name="Freihand 698">
                <a:extLst>
                  <a:ext uri="{FF2B5EF4-FFF2-40B4-BE49-F238E27FC236}">
                    <a16:creationId xmlns:a16="http://schemas.microsoft.com/office/drawing/2014/main" id="{99C94DCB-2BE1-B009-05F7-84F86111CF30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2493343" y="6407587"/>
                <a:ext cx="65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201871DA-9735-ABFF-765A-57E172D0F6FE}"/>
                  </a:ext>
                </a:extLst>
              </p14:cNvPr>
              <p14:cNvContentPartPr/>
              <p14:nvPr/>
            </p14:nvContentPartPr>
            <p14:xfrm>
              <a:off x="2651383" y="6282667"/>
              <a:ext cx="82440" cy="202680"/>
            </p14:xfrm>
          </p:contentPart>
        </mc:Choice>
        <mc:Fallback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201871DA-9735-ABFF-765A-57E172D0F6FE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2645263" y="6276547"/>
                <a:ext cx="946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8A26DAD3-4BB5-7141-2B41-700E1DFF6CBC}"/>
                  </a:ext>
                </a:extLst>
              </p14:cNvPr>
              <p14:cNvContentPartPr/>
              <p14:nvPr/>
            </p14:nvContentPartPr>
            <p14:xfrm>
              <a:off x="2714383" y="6391027"/>
              <a:ext cx="60120" cy="70560"/>
            </p14:xfrm>
          </p:contentPart>
        </mc:Choice>
        <mc:Fallback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8A26DAD3-4BB5-7141-2B41-700E1DFF6CBC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2708263" y="6384907"/>
                <a:ext cx="723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702" name="Freihand 701">
                <a:extLst>
                  <a:ext uri="{FF2B5EF4-FFF2-40B4-BE49-F238E27FC236}">
                    <a16:creationId xmlns:a16="http://schemas.microsoft.com/office/drawing/2014/main" id="{ED18CED2-0FC8-09F6-D230-4486BDA20591}"/>
                  </a:ext>
                </a:extLst>
              </p14:cNvPr>
              <p14:cNvContentPartPr/>
              <p14:nvPr/>
            </p14:nvContentPartPr>
            <p14:xfrm>
              <a:off x="2784223" y="6301747"/>
              <a:ext cx="227520" cy="153720"/>
            </p14:xfrm>
          </p:contentPart>
        </mc:Choice>
        <mc:Fallback>
          <p:pic>
            <p:nvPicPr>
              <p:cNvPr id="702" name="Freihand 701">
                <a:extLst>
                  <a:ext uri="{FF2B5EF4-FFF2-40B4-BE49-F238E27FC236}">
                    <a16:creationId xmlns:a16="http://schemas.microsoft.com/office/drawing/2014/main" id="{ED18CED2-0FC8-09F6-D230-4486BDA20591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2778103" y="6295627"/>
                <a:ext cx="2397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705" name="Freihand 704">
                <a:extLst>
                  <a:ext uri="{FF2B5EF4-FFF2-40B4-BE49-F238E27FC236}">
                    <a16:creationId xmlns:a16="http://schemas.microsoft.com/office/drawing/2014/main" id="{0C4BD6CA-4296-8AC6-4115-9D3E70BDA703}"/>
                  </a:ext>
                </a:extLst>
              </p14:cNvPr>
              <p14:cNvContentPartPr/>
              <p14:nvPr/>
            </p14:nvContentPartPr>
            <p14:xfrm>
              <a:off x="3031903" y="6251347"/>
              <a:ext cx="179640" cy="182880"/>
            </p14:xfrm>
          </p:contentPart>
        </mc:Choice>
        <mc:Fallback>
          <p:pic>
            <p:nvPicPr>
              <p:cNvPr id="705" name="Freihand 704">
                <a:extLst>
                  <a:ext uri="{FF2B5EF4-FFF2-40B4-BE49-F238E27FC236}">
                    <a16:creationId xmlns:a16="http://schemas.microsoft.com/office/drawing/2014/main" id="{0C4BD6CA-4296-8AC6-4115-9D3E70BDA703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3025783" y="6245227"/>
                <a:ext cx="1918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52E92F30-E2D4-95EC-12E3-CB374195A98B}"/>
                  </a:ext>
                </a:extLst>
              </p14:cNvPr>
              <p14:cNvContentPartPr/>
              <p14:nvPr/>
            </p14:nvContentPartPr>
            <p14:xfrm>
              <a:off x="5582143" y="4183867"/>
              <a:ext cx="13320" cy="22968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52E92F30-E2D4-95EC-12E3-CB374195A98B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5576023" y="4177747"/>
                <a:ext cx="255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55D6E254-71F7-24C3-46AF-41EE47147D74}"/>
                  </a:ext>
                </a:extLst>
              </p14:cNvPr>
              <p14:cNvContentPartPr/>
              <p14:nvPr/>
            </p14:nvContentPartPr>
            <p14:xfrm>
              <a:off x="5701663" y="4211947"/>
              <a:ext cx="23760" cy="14616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55D6E254-71F7-24C3-46AF-41EE47147D74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5695543" y="4205827"/>
                <a:ext cx="36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AFE239CD-F592-C60B-661E-6ECD6548EC06}"/>
                  </a:ext>
                </a:extLst>
              </p14:cNvPr>
              <p14:cNvContentPartPr/>
              <p14:nvPr/>
            </p14:nvContentPartPr>
            <p14:xfrm>
              <a:off x="5867263" y="4187827"/>
              <a:ext cx="64800" cy="9792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AFE239CD-F592-C60B-661E-6ECD6548EC06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5861143" y="4181707"/>
                <a:ext cx="770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AE947AAA-4526-6D09-DD49-64CC62E2DA36}"/>
                  </a:ext>
                </a:extLst>
              </p14:cNvPr>
              <p14:cNvContentPartPr/>
              <p14:nvPr/>
            </p14:nvContentPartPr>
            <p14:xfrm>
              <a:off x="5954383" y="4254427"/>
              <a:ext cx="8280" cy="137880"/>
            </p14:xfrm>
          </p:contentPart>
        </mc:Choice>
        <mc:Fallback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AE947AAA-4526-6D09-DD49-64CC62E2DA36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5948263" y="4248307"/>
                <a:ext cx="205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585A3958-52E2-18B5-3FE8-F57C8ED9E90E}"/>
                  </a:ext>
                </a:extLst>
              </p14:cNvPr>
              <p14:cNvContentPartPr/>
              <p14:nvPr/>
            </p14:nvContentPartPr>
            <p14:xfrm>
              <a:off x="6038623" y="4145707"/>
              <a:ext cx="93960" cy="13860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585A3958-52E2-18B5-3FE8-F57C8ED9E90E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6032503" y="4139587"/>
                <a:ext cx="1062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9FA934F6-3CC8-0C74-4948-A9649FB4FDDB}"/>
                  </a:ext>
                </a:extLst>
              </p14:cNvPr>
              <p14:cNvContentPartPr/>
              <p14:nvPr/>
            </p14:nvContentPartPr>
            <p14:xfrm>
              <a:off x="6174703" y="4108267"/>
              <a:ext cx="120600" cy="14832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9FA934F6-3CC8-0C74-4948-A9649FB4FDDB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6168583" y="4102147"/>
                <a:ext cx="1328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707" name="Freihand 706">
                <a:extLst>
                  <a:ext uri="{FF2B5EF4-FFF2-40B4-BE49-F238E27FC236}">
                    <a16:creationId xmlns:a16="http://schemas.microsoft.com/office/drawing/2014/main" id="{AECF8510-8080-4DFB-77CF-6AFC86F62BAD}"/>
                  </a:ext>
                </a:extLst>
              </p14:cNvPr>
              <p14:cNvContentPartPr/>
              <p14:nvPr/>
            </p14:nvContentPartPr>
            <p14:xfrm>
              <a:off x="5985703" y="4574467"/>
              <a:ext cx="133200" cy="77400"/>
            </p14:xfrm>
          </p:contentPart>
        </mc:Choice>
        <mc:Fallback>
          <p:pic>
            <p:nvPicPr>
              <p:cNvPr id="707" name="Freihand 706">
                <a:extLst>
                  <a:ext uri="{FF2B5EF4-FFF2-40B4-BE49-F238E27FC236}">
                    <a16:creationId xmlns:a16="http://schemas.microsoft.com/office/drawing/2014/main" id="{AECF8510-8080-4DFB-77CF-6AFC86F62BAD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5979583" y="4568347"/>
                <a:ext cx="1454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486A044B-2A9F-04BC-50DF-DE5135BFBD92}"/>
                  </a:ext>
                </a:extLst>
              </p14:cNvPr>
              <p14:cNvContentPartPr/>
              <p14:nvPr/>
            </p14:nvContentPartPr>
            <p14:xfrm>
              <a:off x="6122503" y="4458547"/>
              <a:ext cx="69120" cy="253080"/>
            </p14:xfrm>
          </p:contentPart>
        </mc:Choice>
        <mc:Fallback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486A044B-2A9F-04BC-50DF-DE5135BFBD92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6116383" y="4452427"/>
                <a:ext cx="813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CDA42C6D-73C3-4EB1-4FBE-5197F84BF3AA}"/>
                  </a:ext>
                </a:extLst>
              </p14:cNvPr>
              <p14:cNvContentPartPr/>
              <p14:nvPr/>
            </p14:nvContentPartPr>
            <p14:xfrm>
              <a:off x="6374503" y="4449907"/>
              <a:ext cx="32400" cy="144720"/>
            </p14:xfrm>
          </p:contentPart>
        </mc:Choice>
        <mc:Fallback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CDA42C6D-73C3-4EB1-4FBE-5197F84BF3AA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6368383" y="4443787"/>
                <a:ext cx="446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715" name="Freihand 714">
                <a:extLst>
                  <a:ext uri="{FF2B5EF4-FFF2-40B4-BE49-F238E27FC236}">
                    <a16:creationId xmlns:a16="http://schemas.microsoft.com/office/drawing/2014/main" id="{C50DDCE9-0374-45AD-F7DC-15C717DC74D4}"/>
                  </a:ext>
                </a:extLst>
              </p14:cNvPr>
              <p14:cNvContentPartPr/>
              <p14:nvPr/>
            </p14:nvContentPartPr>
            <p14:xfrm>
              <a:off x="6301063" y="4416067"/>
              <a:ext cx="126000" cy="205560"/>
            </p14:xfrm>
          </p:contentPart>
        </mc:Choice>
        <mc:Fallback>
          <p:pic>
            <p:nvPicPr>
              <p:cNvPr id="715" name="Freihand 714">
                <a:extLst>
                  <a:ext uri="{FF2B5EF4-FFF2-40B4-BE49-F238E27FC236}">
                    <a16:creationId xmlns:a16="http://schemas.microsoft.com/office/drawing/2014/main" id="{C50DDCE9-0374-45AD-F7DC-15C717DC74D4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6294943" y="4409947"/>
                <a:ext cx="138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983E1F49-E357-155A-3EB1-9F9316EFEED7}"/>
                  </a:ext>
                </a:extLst>
              </p14:cNvPr>
              <p14:cNvContentPartPr/>
              <p14:nvPr/>
            </p14:nvContentPartPr>
            <p14:xfrm>
              <a:off x="6510223" y="4360987"/>
              <a:ext cx="90000" cy="182880"/>
            </p14:xfrm>
          </p:contentPart>
        </mc:Choice>
        <mc:Fallback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983E1F49-E357-155A-3EB1-9F9316EFEED7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6504103" y="4354867"/>
                <a:ext cx="1022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718" name="Freihand 717">
                <a:extLst>
                  <a:ext uri="{FF2B5EF4-FFF2-40B4-BE49-F238E27FC236}">
                    <a16:creationId xmlns:a16="http://schemas.microsoft.com/office/drawing/2014/main" id="{B61A6E3E-72F3-D58A-B1C1-0055A725AD96}"/>
                  </a:ext>
                </a:extLst>
              </p14:cNvPr>
              <p14:cNvContentPartPr/>
              <p14:nvPr/>
            </p14:nvContentPartPr>
            <p14:xfrm>
              <a:off x="6685543" y="4371067"/>
              <a:ext cx="129600" cy="80640"/>
            </p14:xfrm>
          </p:contentPart>
        </mc:Choice>
        <mc:Fallback>
          <p:pic>
            <p:nvPicPr>
              <p:cNvPr id="718" name="Freihand 717">
                <a:extLst>
                  <a:ext uri="{FF2B5EF4-FFF2-40B4-BE49-F238E27FC236}">
                    <a16:creationId xmlns:a16="http://schemas.microsoft.com/office/drawing/2014/main" id="{B61A6E3E-72F3-D58A-B1C1-0055A725AD96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6679423" y="4364947"/>
                <a:ext cx="1418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F5713983-7BA6-E924-F67E-DB10F94F1D8B}"/>
                  </a:ext>
                </a:extLst>
              </p14:cNvPr>
              <p14:cNvContentPartPr/>
              <p14:nvPr/>
            </p14:nvContentPartPr>
            <p14:xfrm>
              <a:off x="6905503" y="4240027"/>
              <a:ext cx="107640" cy="185040"/>
            </p14:xfrm>
          </p:contentPart>
        </mc:Choice>
        <mc:Fallback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F5713983-7BA6-E924-F67E-DB10F94F1D8B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6899383" y="4233907"/>
                <a:ext cx="1198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170AF1F9-90D6-240B-8C17-EFCE42DA1B6A}"/>
                  </a:ext>
                </a:extLst>
              </p14:cNvPr>
              <p14:cNvContentPartPr/>
              <p14:nvPr/>
            </p14:nvContentPartPr>
            <p14:xfrm>
              <a:off x="7031143" y="4188187"/>
              <a:ext cx="91080" cy="169200"/>
            </p14:xfrm>
          </p:contentPart>
        </mc:Choice>
        <mc:Fallback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170AF1F9-90D6-240B-8C17-EFCE42DA1B6A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7025023" y="4182067"/>
                <a:ext cx="1033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722" name="Freihand 721">
                <a:extLst>
                  <a:ext uri="{FF2B5EF4-FFF2-40B4-BE49-F238E27FC236}">
                    <a16:creationId xmlns:a16="http://schemas.microsoft.com/office/drawing/2014/main" id="{1B0C6F1F-D3CD-2D25-AFC6-BCFA55815F71}"/>
                  </a:ext>
                </a:extLst>
              </p14:cNvPr>
              <p14:cNvContentPartPr/>
              <p14:nvPr/>
            </p14:nvContentPartPr>
            <p14:xfrm>
              <a:off x="7116463" y="4075507"/>
              <a:ext cx="68040" cy="86400"/>
            </p14:xfrm>
          </p:contentPart>
        </mc:Choice>
        <mc:Fallback>
          <p:pic>
            <p:nvPicPr>
              <p:cNvPr id="722" name="Freihand 721">
                <a:extLst>
                  <a:ext uri="{FF2B5EF4-FFF2-40B4-BE49-F238E27FC236}">
                    <a16:creationId xmlns:a16="http://schemas.microsoft.com/office/drawing/2014/main" id="{1B0C6F1F-D3CD-2D25-AFC6-BCFA55815F71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7110343" y="4069387"/>
                <a:ext cx="802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224B32F8-C111-585C-3767-A8688AFF9A4E}"/>
                  </a:ext>
                </a:extLst>
              </p14:cNvPr>
              <p14:cNvContentPartPr/>
              <p14:nvPr/>
            </p14:nvContentPartPr>
            <p14:xfrm>
              <a:off x="6251023" y="4369987"/>
              <a:ext cx="65520" cy="69840"/>
            </p14:xfrm>
          </p:contentPart>
        </mc:Choice>
        <mc:Fallback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224B32F8-C111-585C-3767-A8688AFF9A4E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6244903" y="4363867"/>
                <a:ext cx="777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725" name="Freihand 724">
                <a:extLst>
                  <a:ext uri="{FF2B5EF4-FFF2-40B4-BE49-F238E27FC236}">
                    <a16:creationId xmlns:a16="http://schemas.microsoft.com/office/drawing/2014/main" id="{7B02E12B-A387-4527-9BD1-FD325128CDB3}"/>
                  </a:ext>
                </a:extLst>
              </p14:cNvPr>
              <p14:cNvContentPartPr/>
              <p14:nvPr/>
            </p14:nvContentPartPr>
            <p14:xfrm>
              <a:off x="6181543" y="4916827"/>
              <a:ext cx="113400" cy="211680"/>
            </p14:xfrm>
          </p:contentPart>
        </mc:Choice>
        <mc:Fallback>
          <p:pic>
            <p:nvPicPr>
              <p:cNvPr id="725" name="Freihand 724">
                <a:extLst>
                  <a:ext uri="{FF2B5EF4-FFF2-40B4-BE49-F238E27FC236}">
                    <a16:creationId xmlns:a16="http://schemas.microsoft.com/office/drawing/2014/main" id="{7B02E12B-A387-4527-9BD1-FD325128CDB3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6175423" y="4910707"/>
                <a:ext cx="1256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726" name="Freihand 725">
                <a:extLst>
                  <a:ext uri="{FF2B5EF4-FFF2-40B4-BE49-F238E27FC236}">
                    <a16:creationId xmlns:a16="http://schemas.microsoft.com/office/drawing/2014/main" id="{1278E2C8-32BF-DFE9-09CC-F2FA0A581D4F}"/>
                  </a:ext>
                </a:extLst>
              </p14:cNvPr>
              <p14:cNvContentPartPr/>
              <p14:nvPr/>
            </p14:nvContentPartPr>
            <p14:xfrm>
              <a:off x="6343543" y="4921147"/>
              <a:ext cx="93600" cy="157320"/>
            </p14:xfrm>
          </p:contentPart>
        </mc:Choice>
        <mc:Fallback>
          <p:pic>
            <p:nvPicPr>
              <p:cNvPr id="726" name="Freihand 725">
                <a:extLst>
                  <a:ext uri="{FF2B5EF4-FFF2-40B4-BE49-F238E27FC236}">
                    <a16:creationId xmlns:a16="http://schemas.microsoft.com/office/drawing/2014/main" id="{1278E2C8-32BF-DFE9-09CC-F2FA0A581D4F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6337423" y="4915027"/>
                <a:ext cx="105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5A29233E-F968-34AA-21D6-6E7247F2B219}"/>
                  </a:ext>
                </a:extLst>
              </p14:cNvPr>
              <p14:cNvContentPartPr/>
              <p14:nvPr/>
            </p14:nvContentPartPr>
            <p14:xfrm>
              <a:off x="6540103" y="4910707"/>
              <a:ext cx="104400" cy="58680"/>
            </p14:xfrm>
          </p:contentPart>
        </mc:Choice>
        <mc:Fallback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5A29233E-F968-34AA-21D6-6E7247F2B219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6533983" y="4904587"/>
                <a:ext cx="1166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728" name="Freihand 727">
                <a:extLst>
                  <a:ext uri="{FF2B5EF4-FFF2-40B4-BE49-F238E27FC236}">
                    <a16:creationId xmlns:a16="http://schemas.microsoft.com/office/drawing/2014/main" id="{A5A32453-B46C-B7CA-71C0-DC24ACE7321D}"/>
                  </a:ext>
                </a:extLst>
              </p14:cNvPr>
              <p14:cNvContentPartPr/>
              <p14:nvPr/>
            </p14:nvContentPartPr>
            <p14:xfrm>
              <a:off x="6686983" y="4811347"/>
              <a:ext cx="98640" cy="133560"/>
            </p14:xfrm>
          </p:contentPart>
        </mc:Choice>
        <mc:Fallback>
          <p:pic>
            <p:nvPicPr>
              <p:cNvPr id="728" name="Freihand 727">
                <a:extLst>
                  <a:ext uri="{FF2B5EF4-FFF2-40B4-BE49-F238E27FC236}">
                    <a16:creationId xmlns:a16="http://schemas.microsoft.com/office/drawing/2014/main" id="{A5A32453-B46C-B7CA-71C0-DC24ACE7321D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6680863" y="4805227"/>
                <a:ext cx="11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FA8CAF3A-CACE-3787-DC89-709239EF366F}"/>
                  </a:ext>
                </a:extLst>
              </p14:cNvPr>
              <p14:cNvContentPartPr/>
              <p14:nvPr/>
            </p14:nvContentPartPr>
            <p14:xfrm>
              <a:off x="6819103" y="4788307"/>
              <a:ext cx="62280" cy="122760"/>
            </p14:xfrm>
          </p:contentPart>
        </mc:Choice>
        <mc:Fallback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FA8CAF3A-CACE-3787-DC89-709239EF366F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6812983" y="4782187"/>
                <a:ext cx="74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731" name="Freihand 730">
                <a:extLst>
                  <a:ext uri="{FF2B5EF4-FFF2-40B4-BE49-F238E27FC236}">
                    <a16:creationId xmlns:a16="http://schemas.microsoft.com/office/drawing/2014/main" id="{A0F48459-2C3F-38FC-044D-A5FFF4CE4A96}"/>
                  </a:ext>
                </a:extLst>
              </p14:cNvPr>
              <p14:cNvContentPartPr/>
              <p14:nvPr/>
            </p14:nvContentPartPr>
            <p14:xfrm>
              <a:off x="6923503" y="4667347"/>
              <a:ext cx="152280" cy="207360"/>
            </p14:xfrm>
          </p:contentPart>
        </mc:Choice>
        <mc:Fallback>
          <p:pic>
            <p:nvPicPr>
              <p:cNvPr id="731" name="Freihand 730">
                <a:extLst>
                  <a:ext uri="{FF2B5EF4-FFF2-40B4-BE49-F238E27FC236}">
                    <a16:creationId xmlns:a16="http://schemas.microsoft.com/office/drawing/2014/main" id="{A0F48459-2C3F-38FC-044D-A5FFF4CE4A96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6917383" y="4661227"/>
                <a:ext cx="1645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0AECF318-AD94-734B-8119-D31F7440A50A}"/>
                  </a:ext>
                </a:extLst>
              </p14:cNvPr>
              <p14:cNvContentPartPr/>
              <p14:nvPr/>
            </p14:nvContentPartPr>
            <p14:xfrm>
              <a:off x="7132663" y="4690387"/>
              <a:ext cx="157680" cy="66600"/>
            </p14:xfrm>
          </p:contentPart>
        </mc:Choice>
        <mc:Fallback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0AECF318-AD94-734B-8119-D31F7440A50A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7126543" y="4684267"/>
                <a:ext cx="1699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A30E429D-C3FC-DF86-F3EE-4BCA3F46D23E}"/>
                  </a:ext>
                </a:extLst>
              </p14:cNvPr>
              <p14:cNvContentPartPr/>
              <p14:nvPr/>
            </p14:nvContentPartPr>
            <p14:xfrm>
              <a:off x="7205023" y="4727827"/>
              <a:ext cx="85320" cy="45720"/>
            </p14:xfrm>
          </p:contentPart>
        </mc:Choice>
        <mc:Fallback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A30E429D-C3FC-DF86-F3EE-4BCA3F46D23E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7198903" y="4721707"/>
                <a:ext cx="975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C55033FF-1BAB-C725-9048-13C60FCE3FFC}"/>
                  </a:ext>
                </a:extLst>
              </p14:cNvPr>
              <p14:cNvContentPartPr/>
              <p14:nvPr/>
            </p14:nvContentPartPr>
            <p14:xfrm>
              <a:off x="7340023" y="4542787"/>
              <a:ext cx="246960" cy="198360"/>
            </p14:xfrm>
          </p:contentPart>
        </mc:Choice>
        <mc:Fallback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C55033FF-1BAB-C725-9048-13C60FCE3FFC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7333903" y="4536667"/>
                <a:ext cx="2592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736" name="Freihand 735">
                <a:extLst>
                  <a:ext uri="{FF2B5EF4-FFF2-40B4-BE49-F238E27FC236}">
                    <a16:creationId xmlns:a16="http://schemas.microsoft.com/office/drawing/2014/main" id="{30B06C1D-5651-EF6E-E114-57BFD2592EC5}"/>
                  </a:ext>
                </a:extLst>
              </p14:cNvPr>
              <p14:cNvContentPartPr/>
              <p14:nvPr/>
            </p14:nvContentPartPr>
            <p14:xfrm>
              <a:off x="7499143" y="4508227"/>
              <a:ext cx="87480" cy="41040"/>
            </p14:xfrm>
          </p:contentPart>
        </mc:Choice>
        <mc:Fallback>
          <p:pic>
            <p:nvPicPr>
              <p:cNvPr id="736" name="Freihand 735">
                <a:extLst>
                  <a:ext uri="{FF2B5EF4-FFF2-40B4-BE49-F238E27FC236}">
                    <a16:creationId xmlns:a16="http://schemas.microsoft.com/office/drawing/2014/main" id="{30B06C1D-5651-EF6E-E114-57BFD2592EC5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7493023" y="4502107"/>
                <a:ext cx="99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738" name="Freihand 737">
                <a:extLst>
                  <a:ext uri="{FF2B5EF4-FFF2-40B4-BE49-F238E27FC236}">
                    <a16:creationId xmlns:a16="http://schemas.microsoft.com/office/drawing/2014/main" id="{EE1167BE-9B3E-C031-5FC8-33289F6995E0}"/>
                  </a:ext>
                </a:extLst>
              </p14:cNvPr>
              <p14:cNvContentPartPr/>
              <p14:nvPr/>
            </p14:nvContentPartPr>
            <p14:xfrm>
              <a:off x="7710823" y="4498147"/>
              <a:ext cx="33840" cy="133560"/>
            </p14:xfrm>
          </p:contentPart>
        </mc:Choice>
        <mc:Fallback>
          <p:pic>
            <p:nvPicPr>
              <p:cNvPr id="738" name="Freihand 737">
                <a:extLst>
                  <a:ext uri="{FF2B5EF4-FFF2-40B4-BE49-F238E27FC236}">
                    <a16:creationId xmlns:a16="http://schemas.microsoft.com/office/drawing/2014/main" id="{EE1167BE-9B3E-C031-5FC8-33289F6995E0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7704703" y="4492027"/>
                <a:ext cx="460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9">
            <p14:nvContentPartPr>
              <p14:cNvPr id="739" name="Freihand 738">
                <a:extLst>
                  <a:ext uri="{FF2B5EF4-FFF2-40B4-BE49-F238E27FC236}">
                    <a16:creationId xmlns:a16="http://schemas.microsoft.com/office/drawing/2014/main" id="{7C3480C7-926A-DE27-89D0-F6146C9B6B49}"/>
                  </a:ext>
                </a:extLst>
              </p14:cNvPr>
              <p14:cNvContentPartPr/>
              <p14:nvPr/>
            </p14:nvContentPartPr>
            <p14:xfrm>
              <a:off x="7687423" y="4540987"/>
              <a:ext cx="85680" cy="50760"/>
            </p14:xfrm>
          </p:contentPart>
        </mc:Choice>
        <mc:Fallback>
          <p:pic>
            <p:nvPicPr>
              <p:cNvPr id="739" name="Freihand 738">
                <a:extLst>
                  <a:ext uri="{FF2B5EF4-FFF2-40B4-BE49-F238E27FC236}">
                    <a16:creationId xmlns:a16="http://schemas.microsoft.com/office/drawing/2014/main" id="{7C3480C7-926A-DE27-89D0-F6146C9B6B49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7681303" y="4534867"/>
                <a:ext cx="979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741" name="Freihand 740">
                <a:extLst>
                  <a:ext uri="{FF2B5EF4-FFF2-40B4-BE49-F238E27FC236}">
                    <a16:creationId xmlns:a16="http://schemas.microsoft.com/office/drawing/2014/main" id="{E415F112-439B-96F4-1FB5-6C26F805B246}"/>
                  </a:ext>
                </a:extLst>
              </p14:cNvPr>
              <p14:cNvContentPartPr/>
              <p14:nvPr/>
            </p14:nvContentPartPr>
            <p14:xfrm>
              <a:off x="7844023" y="4392307"/>
              <a:ext cx="79560" cy="217800"/>
            </p14:xfrm>
          </p:contentPart>
        </mc:Choice>
        <mc:Fallback>
          <p:pic>
            <p:nvPicPr>
              <p:cNvPr id="741" name="Freihand 740">
                <a:extLst>
                  <a:ext uri="{FF2B5EF4-FFF2-40B4-BE49-F238E27FC236}">
                    <a16:creationId xmlns:a16="http://schemas.microsoft.com/office/drawing/2014/main" id="{E415F112-439B-96F4-1FB5-6C26F805B246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7837903" y="4386187"/>
                <a:ext cx="918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742" name="Freihand 741">
                <a:extLst>
                  <a:ext uri="{FF2B5EF4-FFF2-40B4-BE49-F238E27FC236}">
                    <a16:creationId xmlns:a16="http://schemas.microsoft.com/office/drawing/2014/main" id="{B48A54CD-F773-69BC-9FFE-279AC3ACE5BA}"/>
                  </a:ext>
                </a:extLst>
              </p14:cNvPr>
              <p14:cNvContentPartPr/>
              <p14:nvPr/>
            </p14:nvContentPartPr>
            <p14:xfrm>
              <a:off x="7957783" y="4381867"/>
              <a:ext cx="60480" cy="124560"/>
            </p14:xfrm>
          </p:contentPart>
        </mc:Choice>
        <mc:Fallback>
          <p:pic>
            <p:nvPicPr>
              <p:cNvPr id="742" name="Freihand 741">
                <a:extLst>
                  <a:ext uri="{FF2B5EF4-FFF2-40B4-BE49-F238E27FC236}">
                    <a16:creationId xmlns:a16="http://schemas.microsoft.com/office/drawing/2014/main" id="{B48A54CD-F773-69BC-9FFE-279AC3ACE5BA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7951663" y="4375747"/>
                <a:ext cx="72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743" name="Freihand 742">
                <a:extLst>
                  <a:ext uri="{FF2B5EF4-FFF2-40B4-BE49-F238E27FC236}">
                    <a16:creationId xmlns:a16="http://schemas.microsoft.com/office/drawing/2014/main" id="{49EEE158-6E33-8B40-29A3-6F2C00737635}"/>
                  </a:ext>
                </a:extLst>
              </p14:cNvPr>
              <p14:cNvContentPartPr/>
              <p14:nvPr/>
            </p14:nvContentPartPr>
            <p14:xfrm>
              <a:off x="8048143" y="4321747"/>
              <a:ext cx="176760" cy="124560"/>
            </p14:xfrm>
          </p:contentPart>
        </mc:Choice>
        <mc:Fallback>
          <p:pic>
            <p:nvPicPr>
              <p:cNvPr id="743" name="Freihand 742">
                <a:extLst>
                  <a:ext uri="{FF2B5EF4-FFF2-40B4-BE49-F238E27FC236}">
                    <a16:creationId xmlns:a16="http://schemas.microsoft.com/office/drawing/2014/main" id="{49EEE158-6E33-8B40-29A3-6F2C00737635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8042023" y="4315627"/>
                <a:ext cx="1890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7">
            <p14:nvContentPartPr>
              <p14:cNvPr id="744" name="Freihand 743">
                <a:extLst>
                  <a:ext uri="{FF2B5EF4-FFF2-40B4-BE49-F238E27FC236}">
                    <a16:creationId xmlns:a16="http://schemas.microsoft.com/office/drawing/2014/main" id="{3771F7EE-F552-172F-D5CF-B5A7A11FC4A9}"/>
                  </a:ext>
                </a:extLst>
              </p14:cNvPr>
              <p14:cNvContentPartPr/>
              <p14:nvPr/>
            </p14:nvContentPartPr>
            <p14:xfrm>
              <a:off x="8169463" y="4218427"/>
              <a:ext cx="5400" cy="21240"/>
            </p14:xfrm>
          </p:contentPart>
        </mc:Choice>
        <mc:Fallback>
          <p:pic>
            <p:nvPicPr>
              <p:cNvPr id="744" name="Freihand 743">
                <a:extLst>
                  <a:ext uri="{FF2B5EF4-FFF2-40B4-BE49-F238E27FC236}">
                    <a16:creationId xmlns:a16="http://schemas.microsoft.com/office/drawing/2014/main" id="{3771F7EE-F552-172F-D5CF-B5A7A11FC4A9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8163343" y="4212307"/>
                <a:ext cx="17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9">
            <p14:nvContentPartPr>
              <p14:cNvPr id="746" name="Freihand 745">
                <a:extLst>
                  <a:ext uri="{FF2B5EF4-FFF2-40B4-BE49-F238E27FC236}">
                    <a16:creationId xmlns:a16="http://schemas.microsoft.com/office/drawing/2014/main" id="{E2D8F015-23A4-021E-1F0F-DD74E5BAB88A}"/>
                  </a:ext>
                </a:extLst>
              </p14:cNvPr>
              <p14:cNvContentPartPr/>
              <p14:nvPr/>
            </p14:nvContentPartPr>
            <p14:xfrm>
              <a:off x="6572143" y="5338387"/>
              <a:ext cx="78840" cy="194760"/>
            </p14:xfrm>
          </p:contentPart>
        </mc:Choice>
        <mc:Fallback>
          <p:pic>
            <p:nvPicPr>
              <p:cNvPr id="746" name="Freihand 745">
                <a:extLst>
                  <a:ext uri="{FF2B5EF4-FFF2-40B4-BE49-F238E27FC236}">
                    <a16:creationId xmlns:a16="http://schemas.microsoft.com/office/drawing/2014/main" id="{E2D8F015-23A4-021E-1F0F-DD74E5BAB88A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6566023" y="5332267"/>
                <a:ext cx="910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1">
            <p14:nvContentPartPr>
              <p14:cNvPr id="747" name="Freihand 746">
                <a:extLst>
                  <a:ext uri="{FF2B5EF4-FFF2-40B4-BE49-F238E27FC236}">
                    <a16:creationId xmlns:a16="http://schemas.microsoft.com/office/drawing/2014/main" id="{7A418A16-EEB6-AEFA-666E-B83C3FDBDFCC}"/>
                  </a:ext>
                </a:extLst>
              </p14:cNvPr>
              <p14:cNvContentPartPr/>
              <p14:nvPr/>
            </p14:nvContentPartPr>
            <p14:xfrm>
              <a:off x="6755743" y="5273587"/>
              <a:ext cx="70200" cy="176040"/>
            </p14:xfrm>
          </p:contentPart>
        </mc:Choice>
        <mc:Fallback>
          <p:pic>
            <p:nvPicPr>
              <p:cNvPr id="747" name="Freihand 746">
                <a:extLst>
                  <a:ext uri="{FF2B5EF4-FFF2-40B4-BE49-F238E27FC236}">
                    <a16:creationId xmlns:a16="http://schemas.microsoft.com/office/drawing/2014/main" id="{7A418A16-EEB6-AEFA-666E-B83C3FDBDFCC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6749623" y="5267467"/>
                <a:ext cx="824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3">
            <p14:nvContentPartPr>
              <p14:cNvPr id="748" name="Freihand 747">
                <a:extLst>
                  <a:ext uri="{FF2B5EF4-FFF2-40B4-BE49-F238E27FC236}">
                    <a16:creationId xmlns:a16="http://schemas.microsoft.com/office/drawing/2014/main" id="{19C727C0-3515-010C-9DC3-A454776CBCB3}"/>
                  </a:ext>
                </a:extLst>
              </p14:cNvPr>
              <p14:cNvContentPartPr/>
              <p14:nvPr/>
            </p14:nvContentPartPr>
            <p14:xfrm>
              <a:off x="6767263" y="5189707"/>
              <a:ext cx="88200" cy="73080"/>
            </p14:xfrm>
          </p:contentPart>
        </mc:Choice>
        <mc:Fallback>
          <p:pic>
            <p:nvPicPr>
              <p:cNvPr id="748" name="Freihand 747">
                <a:extLst>
                  <a:ext uri="{FF2B5EF4-FFF2-40B4-BE49-F238E27FC236}">
                    <a16:creationId xmlns:a16="http://schemas.microsoft.com/office/drawing/2014/main" id="{19C727C0-3515-010C-9DC3-A454776CBCB3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6761143" y="5183587"/>
                <a:ext cx="1004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5">
            <p14:nvContentPartPr>
              <p14:cNvPr id="749" name="Freihand 748">
                <a:extLst>
                  <a:ext uri="{FF2B5EF4-FFF2-40B4-BE49-F238E27FC236}">
                    <a16:creationId xmlns:a16="http://schemas.microsoft.com/office/drawing/2014/main" id="{0F0CF716-ECB8-A704-A706-1239A2C7AECD}"/>
                  </a:ext>
                </a:extLst>
              </p14:cNvPr>
              <p14:cNvContentPartPr/>
              <p14:nvPr/>
            </p14:nvContentPartPr>
            <p14:xfrm>
              <a:off x="7019623" y="5175667"/>
              <a:ext cx="110880" cy="103320"/>
            </p14:xfrm>
          </p:contentPart>
        </mc:Choice>
        <mc:Fallback>
          <p:pic>
            <p:nvPicPr>
              <p:cNvPr id="749" name="Freihand 748">
                <a:extLst>
                  <a:ext uri="{FF2B5EF4-FFF2-40B4-BE49-F238E27FC236}">
                    <a16:creationId xmlns:a16="http://schemas.microsoft.com/office/drawing/2014/main" id="{0F0CF716-ECB8-A704-A706-1239A2C7AECD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7013503" y="5169547"/>
                <a:ext cx="1231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7">
            <p14:nvContentPartPr>
              <p14:cNvPr id="750" name="Freihand 749">
                <a:extLst>
                  <a:ext uri="{FF2B5EF4-FFF2-40B4-BE49-F238E27FC236}">
                    <a16:creationId xmlns:a16="http://schemas.microsoft.com/office/drawing/2014/main" id="{BAD82640-E525-B870-D06E-40AA563F81EF}"/>
                  </a:ext>
                </a:extLst>
              </p14:cNvPr>
              <p14:cNvContentPartPr/>
              <p14:nvPr/>
            </p14:nvContentPartPr>
            <p14:xfrm>
              <a:off x="7299703" y="5046427"/>
              <a:ext cx="115200" cy="147600"/>
            </p14:xfrm>
          </p:contentPart>
        </mc:Choice>
        <mc:Fallback>
          <p:pic>
            <p:nvPicPr>
              <p:cNvPr id="750" name="Freihand 749">
                <a:extLst>
                  <a:ext uri="{FF2B5EF4-FFF2-40B4-BE49-F238E27FC236}">
                    <a16:creationId xmlns:a16="http://schemas.microsoft.com/office/drawing/2014/main" id="{BAD82640-E525-B870-D06E-40AA563F81EF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7293583" y="5040307"/>
                <a:ext cx="1274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751" name="Freihand 750">
                <a:extLst>
                  <a:ext uri="{FF2B5EF4-FFF2-40B4-BE49-F238E27FC236}">
                    <a16:creationId xmlns:a16="http://schemas.microsoft.com/office/drawing/2014/main" id="{DAFF6C41-6CBD-0C40-E950-09DD5B7B00CA}"/>
                  </a:ext>
                </a:extLst>
              </p14:cNvPr>
              <p14:cNvContentPartPr/>
              <p14:nvPr/>
            </p14:nvContentPartPr>
            <p14:xfrm>
              <a:off x="7317703" y="4972987"/>
              <a:ext cx="239760" cy="138960"/>
            </p14:xfrm>
          </p:contentPart>
        </mc:Choice>
        <mc:Fallback>
          <p:pic>
            <p:nvPicPr>
              <p:cNvPr id="751" name="Freihand 750">
                <a:extLst>
                  <a:ext uri="{FF2B5EF4-FFF2-40B4-BE49-F238E27FC236}">
                    <a16:creationId xmlns:a16="http://schemas.microsoft.com/office/drawing/2014/main" id="{DAFF6C41-6CBD-0C40-E950-09DD5B7B00CA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7311583" y="4966867"/>
                <a:ext cx="252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FC0751AF-8795-5A32-EB65-333BA06E6D0C}"/>
                  </a:ext>
                </a:extLst>
              </p14:cNvPr>
              <p14:cNvContentPartPr/>
              <p14:nvPr/>
            </p14:nvContentPartPr>
            <p14:xfrm>
              <a:off x="7618663" y="4913947"/>
              <a:ext cx="80280" cy="147600"/>
            </p14:xfrm>
          </p:contentPart>
        </mc:Choice>
        <mc:Fallback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FC0751AF-8795-5A32-EB65-333BA06E6D0C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7612543" y="4907827"/>
                <a:ext cx="925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753" name="Freihand 752">
                <a:extLst>
                  <a:ext uri="{FF2B5EF4-FFF2-40B4-BE49-F238E27FC236}">
                    <a16:creationId xmlns:a16="http://schemas.microsoft.com/office/drawing/2014/main" id="{2092F77C-B348-F5B7-57F9-C57040896423}"/>
                  </a:ext>
                </a:extLst>
              </p14:cNvPr>
              <p14:cNvContentPartPr/>
              <p14:nvPr/>
            </p14:nvContentPartPr>
            <p14:xfrm>
              <a:off x="7773103" y="4829347"/>
              <a:ext cx="68040" cy="190440"/>
            </p14:xfrm>
          </p:contentPart>
        </mc:Choice>
        <mc:Fallback>
          <p:pic>
            <p:nvPicPr>
              <p:cNvPr id="753" name="Freihand 752">
                <a:extLst>
                  <a:ext uri="{FF2B5EF4-FFF2-40B4-BE49-F238E27FC236}">
                    <a16:creationId xmlns:a16="http://schemas.microsoft.com/office/drawing/2014/main" id="{2092F77C-B348-F5B7-57F9-C57040896423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7766983" y="4823227"/>
                <a:ext cx="802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758" name="Freihand 757">
                <a:extLst>
                  <a:ext uri="{FF2B5EF4-FFF2-40B4-BE49-F238E27FC236}">
                    <a16:creationId xmlns:a16="http://schemas.microsoft.com/office/drawing/2014/main" id="{47F295ED-CF11-0A87-3C8E-AF8A97831D63}"/>
                  </a:ext>
                </a:extLst>
              </p14:cNvPr>
              <p14:cNvContentPartPr/>
              <p14:nvPr/>
            </p14:nvContentPartPr>
            <p14:xfrm>
              <a:off x="7514983" y="5460067"/>
              <a:ext cx="79200" cy="77040"/>
            </p14:xfrm>
          </p:contentPart>
        </mc:Choice>
        <mc:Fallback>
          <p:pic>
            <p:nvPicPr>
              <p:cNvPr id="758" name="Freihand 757">
                <a:extLst>
                  <a:ext uri="{FF2B5EF4-FFF2-40B4-BE49-F238E27FC236}">
                    <a16:creationId xmlns:a16="http://schemas.microsoft.com/office/drawing/2014/main" id="{47F295ED-CF11-0A87-3C8E-AF8A97831D63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7508863" y="5453947"/>
                <a:ext cx="914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759" name="Freihand 758">
                <a:extLst>
                  <a:ext uri="{FF2B5EF4-FFF2-40B4-BE49-F238E27FC236}">
                    <a16:creationId xmlns:a16="http://schemas.microsoft.com/office/drawing/2014/main" id="{4C2D773C-C6CE-2B9B-D601-F3CC05F2D752}"/>
                  </a:ext>
                </a:extLst>
              </p14:cNvPr>
              <p14:cNvContentPartPr/>
              <p14:nvPr/>
            </p14:nvContentPartPr>
            <p14:xfrm>
              <a:off x="7493023" y="5367187"/>
              <a:ext cx="10800" cy="6480"/>
            </p14:xfrm>
          </p:contentPart>
        </mc:Choice>
        <mc:Fallback>
          <p:pic>
            <p:nvPicPr>
              <p:cNvPr id="759" name="Freihand 758">
                <a:extLst>
                  <a:ext uri="{FF2B5EF4-FFF2-40B4-BE49-F238E27FC236}">
                    <a16:creationId xmlns:a16="http://schemas.microsoft.com/office/drawing/2014/main" id="{4C2D773C-C6CE-2B9B-D601-F3CC05F2D752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7486903" y="5361067"/>
                <a:ext cx="230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756" name="Freihand 755">
                <a:extLst>
                  <a:ext uri="{FF2B5EF4-FFF2-40B4-BE49-F238E27FC236}">
                    <a16:creationId xmlns:a16="http://schemas.microsoft.com/office/drawing/2014/main" id="{255291CD-64A8-F506-E9BE-206E6D9FD2B7}"/>
                  </a:ext>
                </a:extLst>
              </p14:cNvPr>
              <p14:cNvContentPartPr/>
              <p14:nvPr/>
            </p14:nvContentPartPr>
            <p14:xfrm>
              <a:off x="7131583" y="5580667"/>
              <a:ext cx="142920" cy="67680"/>
            </p14:xfrm>
          </p:contentPart>
        </mc:Choice>
        <mc:Fallback>
          <p:pic>
            <p:nvPicPr>
              <p:cNvPr id="756" name="Freihand 755">
                <a:extLst>
                  <a:ext uri="{FF2B5EF4-FFF2-40B4-BE49-F238E27FC236}">
                    <a16:creationId xmlns:a16="http://schemas.microsoft.com/office/drawing/2014/main" id="{255291CD-64A8-F506-E9BE-206E6D9FD2B7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7125463" y="5574547"/>
                <a:ext cx="1551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757" name="Freihand 756">
                <a:extLst>
                  <a:ext uri="{FF2B5EF4-FFF2-40B4-BE49-F238E27FC236}">
                    <a16:creationId xmlns:a16="http://schemas.microsoft.com/office/drawing/2014/main" id="{06309814-9E9F-3576-CE42-5AD356E7EF07}"/>
                  </a:ext>
                </a:extLst>
              </p14:cNvPr>
              <p14:cNvContentPartPr/>
              <p14:nvPr/>
            </p14:nvContentPartPr>
            <p14:xfrm>
              <a:off x="7165423" y="5643307"/>
              <a:ext cx="120600" cy="87840"/>
            </p14:xfrm>
          </p:contentPart>
        </mc:Choice>
        <mc:Fallback>
          <p:pic>
            <p:nvPicPr>
              <p:cNvPr id="757" name="Freihand 756">
                <a:extLst>
                  <a:ext uri="{FF2B5EF4-FFF2-40B4-BE49-F238E27FC236}">
                    <a16:creationId xmlns:a16="http://schemas.microsoft.com/office/drawing/2014/main" id="{06309814-9E9F-3576-CE42-5AD356E7EF07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7159303" y="5637187"/>
                <a:ext cx="132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761" name="Freihand 760">
                <a:extLst>
                  <a:ext uri="{FF2B5EF4-FFF2-40B4-BE49-F238E27FC236}">
                    <a16:creationId xmlns:a16="http://schemas.microsoft.com/office/drawing/2014/main" id="{CC44ECEB-3BD3-13C7-88CB-CA13C5433632}"/>
                  </a:ext>
                </a:extLst>
              </p14:cNvPr>
              <p14:cNvContentPartPr/>
              <p14:nvPr/>
            </p14:nvContentPartPr>
            <p14:xfrm>
              <a:off x="6758263" y="5647627"/>
              <a:ext cx="104760" cy="208440"/>
            </p14:xfrm>
          </p:contentPart>
        </mc:Choice>
        <mc:Fallback>
          <p:pic>
            <p:nvPicPr>
              <p:cNvPr id="761" name="Freihand 760">
                <a:extLst>
                  <a:ext uri="{FF2B5EF4-FFF2-40B4-BE49-F238E27FC236}">
                    <a16:creationId xmlns:a16="http://schemas.microsoft.com/office/drawing/2014/main" id="{CC44ECEB-3BD3-13C7-88CB-CA13C5433632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6752143" y="5641507"/>
                <a:ext cx="1170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5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208DAA1F-4AA6-66DA-6A52-A6E2A837AE98}"/>
                  </a:ext>
                </a:extLst>
              </p14:cNvPr>
              <p14:cNvContentPartPr/>
              <p14:nvPr/>
            </p14:nvContentPartPr>
            <p14:xfrm>
              <a:off x="6788863" y="5611267"/>
              <a:ext cx="219960" cy="197280"/>
            </p14:xfrm>
          </p:contentPart>
        </mc:Choice>
        <mc:Fallback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208DAA1F-4AA6-66DA-6A52-A6E2A837AE98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6782743" y="5605147"/>
                <a:ext cx="232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7">
            <p14:nvContentPartPr>
              <p14:cNvPr id="763" name="Freihand 762">
                <a:extLst>
                  <a:ext uri="{FF2B5EF4-FFF2-40B4-BE49-F238E27FC236}">
                    <a16:creationId xmlns:a16="http://schemas.microsoft.com/office/drawing/2014/main" id="{634A670C-F821-7DAD-9731-55D9BA5151C5}"/>
                  </a:ext>
                </a:extLst>
              </p14:cNvPr>
              <p14:cNvContentPartPr/>
              <p14:nvPr/>
            </p14:nvContentPartPr>
            <p14:xfrm>
              <a:off x="6878503" y="5551867"/>
              <a:ext cx="102600" cy="107640"/>
            </p14:xfrm>
          </p:contentPart>
        </mc:Choice>
        <mc:Fallback>
          <p:pic>
            <p:nvPicPr>
              <p:cNvPr id="763" name="Freihand 762">
                <a:extLst>
                  <a:ext uri="{FF2B5EF4-FFF2-40B4-BE49-F238E27FC236}">
                    <a16:creationId xmlns:a16="http://schemas.microsoft.com/office/drawing/2014/main" id="{634A670C-F821-7DAD-9731-55D9BA5151C5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6872383" y="5545747"/>
                <a:ext cx="1148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9">
            <p14:nvContentPartPr>
              <p14:cNvPr id="764" name="Freihand 763">
                <a:extLst>
                  <a:ext uri="{FF2B5EF4-FFF2-40B4-BE49-F238E27FC236}">
                    <a16:creationId xmlns:a16="http://schemas.microsoft.com/office/drawing/2014/main" id="{B1FE2D4D-5D36-247E-C36A-150E824EE1BC}"/>
                  </a:ext>
                </a:extLst>
              </p14:cNvPr>
              <p14:cNvContentPartPr/>
              <p14:nvPr/>
            </p14:nvContentPartPr>
            <p14:xfrm>
              <a:off x="7035823" y="5697307"/>
              <a:ext cx="46800" cy="95760"/>
            </p14:xfrm>
          </p:contentPart>
        </mc:Choice>
        <mc:Fallback>
          <p:pic>
            <p:nvPicPr>
              <p:cNvPr id="764" name="Freihand 763">
                <a:extLst>
                  <a:ext uri="{FF2B5EF4-FFF2-40B4-BE49-F238E27FC236}">
                    <a16:creationId xmlns:a16="http://schemas.microsoft.com/office/drawing/2014/main" id="{B1FE2D4D-5D36-247E-C36A-150E824EE1BC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7029703" y="5691187"/>
                <a:ext cx="590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1">
            <p14:nvContentPartPr>
              <p14:cNvPr id="809" name="Freihand 808">
                <a:extLst>
                  <a:ext uri="{FF2B5EF4-FFF2-40B4-BE49-F238E27FC236}">
                    <a16:creationId xmlns:a16="http://schemas.microsoft.com/office/drawing/2014/main" id="{E514ABF4-7751-2989-A691-36749A40FEA1}"/>
                  </a:ext>
                </a:extLst>
              </p14:cNvPr>
              <p14:cNvContentPartPr/>
              <p14:nvPr/>
            </p14:nvContentPartPr>
            <p14:xfrm>
              <a:off x="4988863" y="6133987"/>
              <a:ext cx="388080" cy="150840"/>
            </p14:xfrm>
          </p:contentPart>
        </mc:Choice>
        <mc:Fallback>
          <p:pic>
            <p:nvPicPr>
              <p:cNvPr id="809" name="Freihand 808">
                <a:extLst>
                  <a:ext uri="{FF2B5EF4-FFF2-40B4-BE49-F238E27FC236}">
                    <a16:creationId xmlns:a16="http://schemas.microsoft.com/office/drawing/2014/main" id="{E514ABF4-7751-2989-A691-36749A40FEA1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4982743" y="6127867"/>
                <a:ext cx="4003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3">
            <p14:nvContentPartPr>
              <p14:cNvPr id="812" name="Freihand 811">
                <a:extLst>
                  <a:ext uri="{FF2B5EF4-FFF2-40B4-BE49-F238E27FC236}">
                    <a16:creationId xmlns:a16="http://schemas.microsoft.com/office/drawing/2014/main" id="{E4996896-D6B7-CFE6-CD30-F6073E914462}"/>
                  </a:ext>
                </a:extLst>
              </p14:cNvPr>
              <p14:cNvContentPartPr/>
              <p14:nvPr/>
            </p14:nvContentPartPr>
            <p14:xfrm>
              <a:off x="4464703" y="4897027"/>
              <a:ext cx="403560" cy="91440"/>
            </p14:xfrm>
          </p:contentPart>
        </mc:Choice>
        <mc:Fallback>
          <p:pic>
            <p:nvPicPr>
              <p:cNvPr id="812" name="Freihand 811">
                <a:extLst>
                  <a:ext uri="{FF2B5EF4-FFF2-40B4-BE49-F238E27FC236}">
                    <a16:creationId xmlns:a16="http://schemas.microsoft.com/office/drawing/2014/main" id="{E4996896-D6B7-CFE6-CD30-F6073E914462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4458583" y="4890907"/>
                <a:ext cx="4158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5">
            <p14:nvContentPartPr>
              <p14:cNvPr id="831" name="Freihand 830">
                <a:extLst>
                  <a:ext uri="{FF2B5EF4-FFF2-40B4-BE49-F238E27FC236}">
                    <a16:creationId xmlns:a16="http://schemas.microsoft.com/office/drawing/2014/main" id="{35595803-F194-4058-4FD0-37D2A69C4A4A}"/>
                  </a:ext>
                </a:extLst>
              </p14:cNvPr>
              <p14:cNvContentPartPr/>
              <p14:nvPr/>
            </p14:nvContentPartPr>
            <p14:xfrm>
              <a:off x="5477743" y="6522067"/>
              <a:ext cx="78840" cy="61200"/>
            </p14:xfrm>
          </p:contentPart>
        </mc:Choice>
        <mc:Fallback>
          <p:pic>
            <p:nvPicPr>
              <p:cNvPr id="831" name="Freihand 830">
                <a:extLst>
                  <a:ext uri="{FF2B5EF4-FFF2-40B4-BE49-F238E27FC236}">
                    <a16:creationId xmlns:a16="http://schemas.microsoft.com/office/drawing/2014/main" id="{35595803-F194-4058-4FD0-37D2A69C4A4A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5471623" y="6515947"/>
                <a:ext cx="910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7">
            <p14:nvContentPartPr>
              <p14:cNvPr id="832" name="Freihand 831">
                <a:extLst>
                  <a:ext uri="{FF2B5EF4-FFF2-40B4-BE49-F238E27FC236}">
                    <a16:creationId xmlns:a16="http://schemas.microsoft.com/office/drawing/2014/main" id="{83ED9AA3-B93C-7369-9FCB-613490953508}"/>
                  </a:ext>
                </a:extLst>
              </p14:cNvPr>
              <p14:cNvContentPartPr/>
              <p14:nvPr/>
            </p14:nvContentPartPr>
            <p14:xfrm>
              <a:off x="5570623" y="6487867"/>
              <a:ext cx="12600" cy="176760"/>
            </p14:xfrm>
          </p:contentPart>
        </mc:Choice>
        <mc:Fallback>
          <p:pic>
            <p:nvPicPr>
              <p:cNvPr id="832" name="Freihand 831">
                <a:extLst>
                  <a:ext uri="{FF2B5EF4-FFF2-40B4-BE49-F238E27FC236}">
                    <a16:creationId xmlns:a16="http://schemas.microsoft.com/office/drawing/2014/main" id="{83ED9AA3-B93C-7369-9FCB-613490953508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5564503" y="6481747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833" name="Freihand 832">
                <a:extLst>
                  <a:ext uri="{FF2B5EF4-FFF2-40B4-BE49-F238E27FC236}">
                    <a16:creationId xmlns:a16="http://schemas.microsoft.com/office/drawing/2014/main" id="{B42F5AC1-39D5-9CFE-59E9-C7ED254F9922}"/>
                  </a:ext>
                </a:extLst>
              </p14:cNvPr>
              <p14:cNvContentPartPr/>
              <p14:nvPr/>
            </p14:nvContentPartPr>
            <p14:xfrm>
              <a:off x="5601223" y="6346027"/>
              <a:ext cx="108720" cy="132480"/>
            </p14:xfrm>
          </p:contentPart>
        </mc:Choice>
        <mc:Fallback>
          <p:pic>
            <p:nvPicPr>
              <p:cNvPr id="833" name="Freihand 832">
                <a:extLst>
                  <a:ext uri="{FF2B5EF4-FFF2-40B4-BE49-F238E27FC236}">
                    <a16:creationId xmlns:a16="http://schemas.microsoft.com/office/drawing/2014/main" id="{B42F5AC1-39D5-9CFE-59E9-C7ED254F9922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5595103" y="6339907"/>
                <a:ext cx="120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846" name="Freihand 845">
                <a:extLst>
                  <a:ext uri="{FF2B5EF4-FFF2-40B4-BE49-F238E27FC236}">
                    <a16:creationId xmlns:a16="http://schemas.microsoft.com/office/drawing/2014/main" id="{5A29B404-7371-B2DE-CB9B-6C1369335AB4}"/>
                  </a:ext>
                </a:extLst>
              </p14:cNvPr>
              <p14:cNvContentPartPr/>
              <p14:nvPr/>
            </p14:nvContentPartPr>
            <p14:xfrm>
              <a:off x="5754223" y="6466267"/>
              <a:ext cx="119160" cy="81720"/>
            </p14:xfrm>
          </p:contentPart>
        </mc:Choice>
        <mc:Fallback>
          <p:pic>
            <p:nvPicPr>
              <p:cNvPr id="846" name="Freihand 845">
                <a:extLst>
                  <a:ext uri="{FF2B5EF4-FFF2-40B4-BE49-F238E27FC236}">
                    <a16:creationId xmlns:a16="http://schemas.microsoft.com/office/drawing/2014/main" id="{5A29B404-7371-B2DE-CB9B-6C1369335AB4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5748103" y="6460147"/>
                <a:ext cx="1314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847" name="Freihand 846">
                <a:extLst>
                  <a:ext uri="{FF2B5EF4-FFF2-40B4-BE49-F238E27FC236}">
                    <a16:creationId xmlns:a16="http://schemas.microsoft.com/office/drawing/2014/main" id="{ECC3EC88-7810-61F9-0008-140539EE828F}"/>
                  </a:ext>
                </a:extLst>
              </p14:cNvPr>
              <p14:cNvContentPartPr/>
              <p14:nvPr/>
            </p14:nvContentPartPr>
            <p14:xfrm>
              <a:off x="5936023" y="6346747"/>
              <a:ext cx="76320" cy="191520"/>
            </p14:xfrm>
          </p:contentPart>
        </mc:Choice>
        <mc:Fallback>
          <p:pic>
            <p:nvPicPr>
              <p:cNvPr id="847" name="Freihand 846">
                <a:extLst>
                  <a:ext uri="{FF2B5EF4-FFF2-40B4-BE49-F238E27FC236}">
                    <a16:creationId xmlns:a16="http://schemas.microsoft.com/office/drawing/2014/main" id="{ECC3EC88-7810-61F9-0008-140539EE828F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5929903" y="6340627"/>
                <a:ext cx="885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856" name="Freihand 855">
                <a:extLst>
                  <a:ext uri="{FF2B5EF4-FFF2-40B4-BE49-F238E27FC236}">
                    <a16:creationId xmlns:a16="http://schemas.microsoft.com/office/drawing/2014/main" id="{35FCD216-6CDF-D984-3995-3F4878129B0C}"/>
                  </a:ext>
                </a:extLst>
              </p14:cNvPr>
              <p14:cNvContentPartPr/>
              <p14:nvPr/>
            </p14:nvContentPartPr>
            <p14:xfrm>
              <a:off x="6025663" y="6315787"/>
              <a:ext cx="106560" cy="179280"/>
            </p14:xfrm>
          </p:contentPart>
        </mc:Choice>
        <mc:Fallback>
          <p:pic>
            <p:nvPicPr>
              <p:cNvPr id="856" name="Freihand 855">
                <a:extLst>
                  <a:ext uri="{FF2B5EF4-FFF2-40B4-BE49-F238E27FC236}">
                    <a16:creationId xmlns:a16="http://schemas.microsoft.com/office/drawing/2014/main" id="{35FCD216-6CDF-D984-3995-3F4878129B0C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6019543" y="6309667"/>
                <a:ext cx="1188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857" name="Freihand 856">
                <a:extLst>
                  <a:ext uri="{FF2B5EF4-FFF2-40B4-BE49-F238E27FC236}">
                    <a16:creationId xmlns:a16="http://schemas.microsoft.com/office/drawing/2014/main" id="{BF532385-0652-6A54-DA45-C474773C5DE2}"/>
                  </a:ext>
                </a:extLst>
              </p14:cNvPr>
              <p14:cNvContentPartPr/>
              <p14:nvPr/>
            </p14:nvContentPartPr>
            <p14:xfrm>
              <a:off x="6192703" y="6392467"/>
              <a:ext cx="93600" cy="24840"/>
            </p14:xfrm>
          </p:contentPart>
        </mc:Choice>
        <mc:Fallback>
          <p:pic>
            <p:nvPicPr>
              <p:cNvPr id="857" name="Freihand 856">
                <a:extLst>
                  <a:ext uri="{FF2B5EF4-FFF2-40B4-BE49-F238E27FC236}">
                    <a16:creationId xmlns:a16="http://schemas.microsoft.com/office/drawing/2014/main" id="{BF532385-0652-6A54-DA45-C474773C5DE2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6186583" y="6386347"/>
                <a:ext cx="105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859" name="Freihand 858">
                <a:extLst>
                  <a:ext uri="{FF2B5EF4-FFF2-40B4-BE49-F238E27FC236}">
                    <a16:creationId xmlns:a16="http://schemas.microsoft.com/office/drawing/2014/main" id="{8F604424-F836-875E-0238-A8B34A4B0656}"/>
                  </a:ext>
                </a:extLst>
              </p14:cNvPr>
              <p14:cNvContentPartPr/>
              <p14:nvPr/>
            </p14:nvContentPartPr>
            <p14:xfrm>
              <a:off x="6325183" y="6264307"/>
              <a:ext cx="37440" cy="112680"/>
            </p14:xfrm>
          </p:contentPart>
        </mc:Choice>
        <mc:Fallback>
          <p:pic>
            <p:nvPicPr>
              <p:cNvPr id="859" name="Freihand 858">
                <a:extLst>
                  <a:ext uri="{FF2B5EF4-FFF2-40B4-BE49-F238E27FC236}">
                    <a16:creationId xmlns:a16="http://schemas.microsoft.com/office/drawing/2014/main" id="{8F604424-F836-875E-0238-A8B34A4B0656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6319063" y="6258187"/>
                <a:ext cx="496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867" name="Freihand 866">
                <a:extLst>
                  <a:ext uri="{FF2B5EF4-FFF2-40B4-BE49-F238E27FC236}">
                    <a16:creationId xmlns:a16="http://schemas.microsoft.com/office/drawing/2014/main" id="{343412FD-C21A-8DB5-6694-F1218881B2FC}"/>
                  </a:ext>
                </a:extLst>
              </p14:cNvPr>
              <p14:cNvContentPartPr/>
              <p14:nvPr/>
            </p14:nvContentPartPr>
            <p14:xfrm>
              <a:off x="6356143" y="6267907"/>
              <a:ext cx="102240" cy="167400"/>
            </p14:xfrm>
          </p:contentPart>
        </mc:Choice>
        <mc:Fallback>
          <p:pic>
            <p:nvPicPr>
              <p:cNvPr id="867" name="Freihand 866">
                <a:extLst>
                  <a:ext uri="{FF2B5EF4-FFF2-40B4-BE49-F238E27FC236}">
                    <a16:creationId xmlns:a16="http://schemas.microsoft.com/office/drawing/2014/main" id="{343412FD-C21A-8DB5-6694-F1218881B2FC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6350023" y="6261787"/>
                <a:ext cx="1144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868" name="Freihand 867">
                <a:extLst>
                  <a:ext uri="{FF2B5EF4-FFF2-40B4-BE49-F238E27FC236}">
                    <a16:creationId xmlns:a16="http://schemas.microsoft.com/office/drawing/2014/main" id="{677221C8-2ED4-E733-A570-F478A1283FA6}"/>
                  </a:ext>
                </a:extLst>
              </p14:cNvPr>
              <p14:cNvContentPartPr/>
              <p14:nvPr/>
            </p14:nvContentPartPr>
            <p14:xfrm>
              <a:off x="6460543" y="6258187"/>
              <a:ext cx="65160" cy="117360"/>
            </p14:xfrm>
          </p:contentPart>
        </mc:Choice>
        <mc:Fallback>
          <p:pic>
            <p:nvPicPr>
              <p:cNvPr id="868" name="Freihand 867">
                <a:extLst>
                  <a:ext uri="{FF2B5EF4-FFF2-40B4-BE49-F238E27FC236}">
                    <a16:creationId xmlns:a16="http://schemas.microsoft.com/office/drawing/2014/main" id="{677221C8-2ED4-E733-A570-F478A1283FA6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6454423" y="6252067"/>
                <a:ext cx="774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906" name="Freihand 905">
                <a:extLst>
                  <a:ext uri="{FF2B5EF4-FFF2-40B4-BE49-F238E27FC236}">
                    <a16:creationId xmlns:a16="http://schemas.microsoft.com/office/drawing/2014/main" id="{52DCB1F4-D0F6-930E-2D4D-8C2180E0C327}"/>
                  </a:ext>
                </a:extLst>
              </p14:cNvPr>
              <p14:cNvContentPartPr/>
              <p14:nvPr/>
            </p14:nvContentPartPr>
            <p14:xfrm>
              <a:off x="6591943" y="6258187"/>
              <a:ext cx="14040" cy="48240"/>
            </p14:xfrm>
          </p:contentPart>
        </mc:Choice>
        <mc:Fallback>
          <p:pic>
            <p:nvPicPr>
              <p:cNvPr id="906" name="Freihand 905">
                <a:extLst>
                  <a:ext uri="{FF2B5EF4-FFF2-40B4-BE49-F238E27FC236}">
                    <a16:creationId xmlns:a16="http://schemas.microsoft.com/office/drawing/2014/main" id="{52DCB1F4-D0F6-930E-2D4D-8C2180E0C327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6585823" y="6252067"/>
                <a:ext cx="262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7">
            <p14:nvContentPartPr>
              <p14:cNvPr id="914" name="Freihand 913">
                <a:extLst>
                  <a:ext uri="{FF2B5EF4-FFF2-40B4-BE49-F238E27FC236}">
                    <a16:creationId xmlns:a16="http://schemas.microsoft.com/office/drawing/2014/main" id="{587FA32F-B5D7-3CA5-41DF-D5AFF20FF5FA}"/>
                  </a:ext>
                </a:extLst>
              </p14:cNvPr>
              <p14:cNvContentPartPr/>
              <p14:nvPr/>
            </p14:nvContentPartPr>
            <p14:xfrm>
              <a:off x="6640543" y="6154507"/>
              <a:ext cx="64800" cy="133560"/>
            </p14:xfrm>
          </p:contentPart>
        </mc:Choice>
        <mc:Fallback>
          <p:pic>
            <p:nvPicPr>
              <p:cNvPr id="914" name="Freihand 913">
                <a:extLst>
                  <a:ext uri="{FF2B5EF4-FFF2-40B4-BE49-F238E27FC236}">
                    <a16:creationId xmlns:a16="http://schemas.microsoft.com/office/drawing/2014/main" id="{587FA32F-B5D7-3CA5-41DF-D5AFF20FF5FA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6634423" y="6148387"/>
                <a:ext cx="770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917" name="Freihand 916">
                <a:extLst>
                  <a:ext uri="{FF2B5EF4-FFF2-40B4-BE49-F238E27FC236}">
                    <a16:creationId xmlns:a16="http://schemas.microsoft.com/office/drawing/2014/main" id="{CFA77826-93BC-DAAF-E0AA-5AA7F6E6D377}"/>
                  </a:ext>
                </a:extLst>
              </p14:cNvPr>
              <p14:cNvContentPartPr/>
              <p14:nvPr/>
            </p14:nvContentPartPr>
            <p14:xfrm>
              <a:off x="6648463" y="6223627"/>
              <a:ext cx="107640" cy="23400"/>
            </p14:xfrm>
          </p:contentPart>
        </mc:Choice>
        <mc:Fallback>
          <p:pic>
            <p:nvPicPr>
              <p:cNvPr id="917" name="Freihand 916">
                <a:extLst>
                  <a:ext uri="{FF2B5EF4-FFF2-40B4-BE49-F238E27FC236}">
                    <a16:creationId xmlns:a16="http://schemas.microsoft.com/office/drawing/2014/main" id="{CFA77826-93BC-DAAF-E0AA-5AA7F6E6D377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6642343" y="6217507"/>
                <a:ext cx="119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923" name="Freihand 922">
                <a:extLst>
                  <a:ext uri="{FF2B5EF4-FFF2-40B4-BE49-F238E27FC236}">
                    <a16:creationId xmlns:a16="http://schemas.microsoft.com/office/drawing/2014/main" id="{1F033019-8524-2E05-5BE5-94CF2FA70F41}"/>
                  </a:ext>
                </a:extLst>
              </p14:cNvPr>
              <p14:cNvContentPartPr/>
              <p14:nvPr/>
            </p14:nvContentPartPr>
            <p14:xfrm>
              <a:off x="6346063" y="6362947"/>
              <a:ext cx="394920" cy="151200"/>
            </p14:xfrm>
          </p:contentPart>
        </mc:Choice>
        <mc:Fallback>
          <p:pic>
            <p:nvPicPr>
              <p:cNvPr id="923" name="Freihand 922">
                <a:extLst>
                  <a:ext uri="{FF2B5EF4-FFF2-40B4-BE49-F238E27FC236}">
                    <a16:creationId xmlns:a16="http://schemas.microsoft.com/office/drawing/2014/main" id="{1F033019-8524-2E05-5BE5-94CF2FA70F41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6339943" y="6356827"/>
                <a:ext cx="4071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932" name="Freihand 931">
                <a:extLst>
                  <a:ext uri="{FF2B5EF4-FFF2-40B4-BE49-F238E27FC236}">
                    <a16:creationId xmlns:a16="http://schemas.microsoft.com/office/drawing/2014/main" id="{3135785F-7FEA-717D-60F8-E89E4B7A8F07}"/>
                  </a:ext>
                </a:extLst>
              </p14:cNvPr>
              <p14:cNvContentPartPr/>
              <p14:nvPr/>
            </p14:nvContentPartPr>
            <p14:xfrm>
              <a:off x="6433543" y="6496147"/>
              <a:ext cx="190800" cy="122040"/>
            </p14:xfrm>
          </p:contentPart>
        </mc:Choice>
        <mc:Fallback>
          <p:pic>
            <p:nvPicPr>
              <p:cNvPr id="932" name="Freihand 931">
                <a:extLst>
                  <a:ext uri="{FF2B5EF4-FFF2-40B4-BE49-F238E27FC236}">
                    <a16:creationId xmlns:a16="http://schemas.microsoft.com/office/drawing/2014/main" id="{3135785F-7FEA-717D-60F8-E89E4B7A8F07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6427423" y="6490027"/>
                <a:ext cx="2030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5">
            <p14:nvContentPartPr>
              <p14:cNvPr id="934" name="Freihand 933">
                <a:extLst>
                  <a:ext uri="{FF2B5EF4-FFF2-40B4-BE49-F238E27FC236}">
                    <a16:creationId xmlns:a16="http://schemas.microsoft.com/office/drawing/2014/main" id="{2BFC9FFD-74B0-7457-6852-23B7ADEE4B12}"/>
                  </a:ext>
                </a:extLst>
              </p14:cNvPr>
              <p14:cNvContentPartPr/>
              <p14:nvPr/>
            </p14:nvContentPartPr>
            <p14:xfrm>
              <a:off x="6657103" y="6463387"/>
              <a:ext cx="92520" cy="78480"/>
            </p14:xfrm>
          </p:contentPart>
        </mc:Choice>
        <mc:Fallback>
          <p:pic>
            <p:nvPicPr>
              <p:cNvPr id="934" name="Freihand 933">
                <a:extLst>
                  <a:ext uri="{FF2B5EF4-FFF2-40B4-BE49-F238E27FC236}">
                    <a16:creationId xmlns:a16="http://schemas.microsoft.com/office/drawing/2014/main" id="{2BFC9FFD-74B0-7457-6852-23B7ADEE4B12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6650983" y="6457267"/>
                <a:ext cx="1047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7">
            <p14:nvContentPartPr>
              <p14:cNvPr id="945" name="Freihand 944">
                <a:extLst>
                  <a:ext uri="{FF2B5EF4-FFF2-40B4-BE49-F238E27FC236}">
                    <a16:creationId xmlns:a16="http://schemas.microsoft.com/office/drawing/2014/main" id="{3FE0EA40-0BF6-8CB4-68EC-D1F9F57C8CFA}"/>
                  </a:ext>
                </a:extLst>
              </p14:cNvPr>
              <p14:cNvContentPartPr/>
              <p14:nvPr/>
            </p14:nvContentPartPr>
            <p14:xfrm>
              <a:off x="6833143" y="6309667"/>
              <a:ext cx="104400" cy="85680"/>
            </p14:xfrm>
          </p:contentPart>
        </mc:Choice>
        <mc:Fallback>
          <p:pic>
            <p:nvPicPr>
              <p:cNvPr id="945" name="Freihand 944">
                <a:extLst>
                  <a:ext uri="{FF2B5EF4-FFF2-40B4-BE49-F238E27FC236}">
                    <a16:creationId xmlns:a16="http://schemas.microsoft.com/office/drawing/2014/main" id="{3FE0EA40-0BF6-8CB4-68EC-D1F9F57C8CFA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6827023" y="6303547"/>
                <a:ext cx="1166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9">
            <p14:nvContentPartPr>
              <p14:cNvPr id="957" name="Freihand 956">
                <a:extLst>
                  <a:ext uri="{FF2B5EF4-FFF2-40B4-BE49-F238E27FC236}">
                    <a16:creationId xmlns:a16="http://schemas.microsoft.com/office/drawing/2014/main" id="{8C436A17-157B-594C-6069-5065E177E117}"/>
                  </a:ext>
                </a:extLst>
              </p14:cNvPr>
              <p14:cNvContentPartPr/>
              <p14:nvPr/>
            </p14:nvContentPartPr>
            <p14:xfrm>
              <a:off x="6940063" y="6186907"/>
              <a:ext cx="109080" cy="200160"/>
            </p14:xfrm>
          </p:contentPart>
        </mc:Choice>
        <mc:Fallback>
          <p:pic>
            <p:nvPicPr>
              <p:cNvPr id="957" name="Freihand 956">
                <a:extLst>
                  <a:ext uri="{FF2B5EF4-FFF2-40B4-BE49-F238E27FC236}">
                    <a16:creationId xmlns:a16="http://schemas.microsoft.com/office/drawing/2014/main" id="{8C436A17-157B-594C-6069-5065E177E117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6933943" y="6180787"/>
                <a:ext cx="1213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1">
            <p14:nvContentPartPr>
              <p14:cNvPr id="963" name="Freihand 962">
                <a:extLst>
                  <a:ext uri="{FF2B5EF4-FFF2-40B4-BE49-F238E27FC236}">
                    <a16:creationId xmlns:a16="http://schemas.microsoft.com/office/drawing/2014/main" id="{40C5D082-8A8F-4FF9-BF85-4B3721F63FE9}"/>
                  </a:ext>
                </a:extLst>
              </p14:cNvPr>
              <p14:cNvContentPartPr/>
              <p14:nvPr/>
            </p14:nvContentPartPr>
            <p14:xfrm>
              <a:off x="7061743" y="6146227"/>
              <a:ext cx="148680" cy="165600"/>
            </p14:xfrm>
          </p:contentPart>
        </mc:Choice>
        <mc:Fallback>
          <p:pic>
            <p:nvPicPr>
              <p:cNvPr id="963" name="Freihand 962">
                <a:extLst>
                  <a:ext uri="{FF2B5EF4-FFF2-40B4-BE49-F238E27FC236}">
                    <a16:creationId xmlns:a16="http://schemas.microsoft.com/office/drawing/2014/main" id="{40C5D082-8A8F-4FF9-BF85-4B3721F63FE9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7055623" y="6140107"/>
                <a:ext cx="1609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3">
            <p14:nvContentPartPr>
              <p14:cNvPr id="976" name="Freihand 975">
                <a:extLst>
                  <a:ext uri="{FF2B5EF4-FFF2-40B4-BE49-F238E27FC236}">
                    <a16:creationId xmlns:a16="http://schemas.microsoft.com/office/drawing/2014/main" id="{B82E6BCB-0721-7132-9BC9-F151ADFFE326}"/>
                  </a:ext>
                </a:extLst>
              </p14:cNvPr>
              <p14:cNvContentPartPr/>
              <p14:nvPr/>
            </p14:nvContentPartPr>
            <p14:xfrm>
              <a:off x="7245703" y="6127507"/>
              <a:ext cx="92520" cy="102960"/>
            </p14:xfrm>
          </p:contentPart>
        </mc:Choice>
        <mc:Fallback>
          <p:pic>
            <p:nvPicPr>
              <p:cNvPr id="976" name="Freihand 975">
                <a:extLst>
                  <a:ext uri="{FF2B5EF4-FFF2-40B4-BE49-F238E27FC236}">
                    <a16:creationId xmlns:a16="http://schemas.microsoft.com/office/drawing/2014/main" id="{B82E6BCB-0721-7132-9BC9-F151ADFFE326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7239583" y="6121387"/>
                <a:ext cx="1047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983" name="Freihand 982">
                <a:extLst>
                  <a:ext uri="{FF2B5EF4-FFF2-40B4-BE49-F238E27FC236}">
                    <a16:creationId xmlns:a16="http://schemas.microsoft.com/office/drawing/2014/main" id="{02893D43-2420-B751-17CE-BB4BE258C5B1}"/>
                  </a:ext>
                </a:extLst>
              </p14:cNvPr>
              <p14:cNvContentPartPr/>
              <p14:nvPr/>
            </p14:nvContentPartPr>
            <p14:xfrm>
              <a:off x="7348663" y="5998627"/>
              <a:ext cx="114480" cy="162720"/>
            </p14:xfrm>
          </p:contentPart>
        </mc:Choice>
        <mc:Fallback>
          <p:pic>
            <p:nvPicPr>
              <p:cNvPr id="983" name="Freihand 982">
                <a:extLst>
                  <a:ext uri="{FF2B5EF4-FFF2-40B4-BE49-F238E27FC236}">
                    <a16:creationId xmlns:a16="http://schemas.microsoft.com/office/drawing/2014/main" id="{02893D43-2420-B751-17CE-BB4BE258C5B1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7342543" y="5992507"/>
                <a:ext cx="126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990" name="Freihand 989">
                <a:extLst>
                  <a:ext uri="{FF2B5EF4-FFF2-40B4-BE49-F238E27FC236}">
                    <a16:creationId xmlns:a16="http://schemas.microsoft.com/office/drawing/2014/main" id="{851ECA5C-07C5-376D-23E5-7067D401E109}"/>
                  </a:ext>
                </a:extLst>
              </p14:cNvPr>
              <p14:cNvContentPartPr/>
              <p14:nvPr/>
            </p14:nvContentPartPr>
            <p14:xfrm>
              <a:off x="7493023" y="5948587"/>
              <a:ext cx="59400" cy="167400"/>
            </p14:xfrm>
          </p:contentPart>
        </mc:Choice>
        <mc:Fallback>
          <p:pic>
            <p:nvPicPr>
              <p:cNvPr id="990" name="Freihand 989">
                <a:extLst>
                  <a:ext uri="{FF2B5EF4-FFF2-40B4-BE49-F238E27FC236}">
                    <a16:creationId xmlns:a16="http://schemas.microsoft.com/office/drawing/2014/main" id="{851ECA5C-07C5-376D-23E5-7067D401E109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7486903" y="5942467"/>
                <a:ext cx="71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9">
            <p14:nvContentPartPr>
              <p14:cNvPr id="994" name="Freihand 993">
                <a:extLst>
                  <a:ext uri="{FF2B5EF4-FFF2-40B4-BE49-F238E27FC236}">
                    <a16:creationId xmlns:a16="http://schemas.microsoft.com/office/drawing/2014/main" id="{4BAA8B71-4304-B534-4465-759F26DE1B20}"/>
                  </a:ext>
                </a:extLst>
              </p14:cNvPr>
              <p14:cNvContentPartPr/>
              <p14:nvPr/>
            </p14:nvContentPartPr>
            <p14:xfrm>
              <a:off x="7494463" y="5908627"/>
              <a:ext cx="77040" cy="45000"/>
            </p14:xfrm>
          </p:contentPart>
        </mc:Choice>
        <mc:Fallback>
          <p:pic>
            <p:nvPicPr>
              <p:cNvPr id="994" name="Freihand 993">
                <a:extLst>
                  <a:ext uri="{FF2B5EF4-FFF2-40B4-BE49-F238E27FC236}">
                    <a16:creationId xmlns:a16="http://schemas.microsoft.com/office/drawing/2014/main" id="{4BAA8B71-4304-B534-4465-759F26DE1B20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7488343" y="5902507"/>
                <a:ext cx="89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1">
            <p14:nvContentPartPr>
              <p14:cNvPr id="997" name="Freihand 996">
                <a:extLst>
                  <a:ext uri="{FF2B5EF4-FFF2-40B4-BE49-F238E27FC236}">
                    <a16:creationId xmlns:a16="http://schemas.microsoft.com/office/drawing/2014/main" id="{E408AE80-D66C-E307-02D0-9D17B55AF6C5}"/>
                  </a:ext>
                </a:extLst>
              </p14:cNvPr>
              <p14:cNvContentPartPr/>
              <p14:nvPr/>
            </p14:nvContentPartPr>
            <p14:xfrm>
              <a:off x="7687423" y="5915107"/>
              <a:ext cx="29880" cy="98640"/>
            </p14:xfrm>
          </p:contentPart>
        </mc:Choice>
        <mc:Fallback>
          <p:pic>
            <p:nvPicPr>
              <p:cNvPr id="997" name="Freihand 996">
                <a:extLst>
                  <a:ext uri="{FF2B5EF4-FFF2-40B4-BE49-F238E27FC236}">
                    <a16:creationId xmlns:a16="http://schemas.microsoft.com/office/drawing/2014/main" id="{E408AE80-D66C-E307-02D0-9D17B55AF6C5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7681303" y="5908987"/>
                <a:ext cx="421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3">
            <p14:nvContentPartPr>
              <p14:cNvPr id="1004" name="Freihand 1003">
                <a:extLst>
                  <a:ext uri="{FF2B5EF4-FFF2-40B4-BE49-F238E27FC236}">
                    <a16:creationId xmlns:a16="http://schemas.microsoft.com/office/drawing/2014/main" id="{AB5E55E8-D60A-8088-22CA-7583EF292CB5}"/>
                  </a:ext>
                </a:extLst>
              </p14:cNvPr>
              <p14:cNvContentPartPr/>
              <p14:nvPr/>
            </p14:nvContentPartPr>
            <p14:xfrm>
              <a:off x="7655023" y="5944267"/>
              <a:ext cx="65880" cy="41400"/>
            </p14:xfrm>
          </p:contentPart>
        </mc:Choice>
        <mc:Fallback>
          <p:pic>
            <p:nvPicPr>
              <p:cNvPr id="1004" name="Freihand 1003">
                <a:extLst>
                  <a:ext uri="{FF2B5EF4-FFF2-40B4-BE49-F238E27FC236}">
                    <a16:creationId xmlns:a16="http://schemas.microsoft.com/office/drawing/2014/main" id="{AB5E55E8-D60A-8088-22CA-7583EF292CB5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7648903" y="5938147"/>
                <a:ext cx="781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1008" name="Freihand 1007">
                <a:extLst>
                  <a:ext uri="{FF2B5EF4-FFF2-40B4-BE49-F238E27FC236}">
                    <a16:creationId xmlns:a16="http://schemas.microsoft.com/office/drawing/2014/main" id="{41E66765-E7AB-D4DC-7C29-F6233F6448EF}"/>
                  </a:ext>
                </a:extLst>
              </p14:cNvPr>
              <p14:cNvContentPartPr/>
              <p14:nvPr/>
            </p14:nvContentPartPr>
            <p14:xfrm>
              <a:off x="7779943" y="5829427"/>
              <a:ext cx="50760" cy="144000"/>
            </p14:xfrm>
          </p:contentPart>
        </mc:Choice>
        <mc:Fallback>
          <p:pic>
            <p:nvPicPr>
              <p:cNvPr id="1008" name="Freihand 1007">
                <a:extLst>
                  <a:ext uri="{FF2B5EF4-FFF2-40B4-BE49-F238E27FC236}">
                    <a16:creationId xmlns:a16="http://schemas.microsoft.com/office/drawing/2014/main" id="{41E66765-E7AB-D4DC-7C29-F6233F6448EF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7773823" y="5823307"/>
                <a:ext cx="63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7">
            <p14:nvContentPartPr>
              <p14:cNvPr id="1015" name="Freihand 1014">
                <a:extLst>
                  <a:ext uri="{FF2B5EF4-FFF2-40B4-BE49-F238E27FC236}">
                    <a16:creationId xmlns:a16="http://schemas.microsoft.com/office/drawing/2014/main" id="{84FEDBC2-7C80-AD7A-E2AA-137CCB0BF1EC}"/>
                  </a:ext>
                </a:extLst>
              </p14:cNvPr>
              <p14:cNvContentPartPr/>
              <p14:nvPr/>
            </p14:nvContentPartPr>
            <p14:xfrm>
              <a:off x="7854103" y="5788387"/>
              <a:ext cx="47880" cy="109440"/>
            </p14:xfrm>
          </p:contentPart>
        </mc:Choice>
        <mc:Fallback>
          <p:pic>
            <p:nvPicPr>
              <p:cNvPr id="1015" name="Freihand 1014">
                <a:extLst>
                  <a:ext uri="{FF2B5EF4-FFF2-40B4-BE49-F238E27FC236}">
                    <a16:creationId xmlns:a16="http://schemas.microsoft.com/office/drawing/2014/main" id="{84FEDBC2-7C80-AD7A-E2AA-137CCB0BF1EC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7847983" y="5782267"/>
                <a:ext cx="601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9">
            <p14:nvContentPartPr>
              <p14:cNvPr id="1038" name="Freihand 1037">
                <a:extLst>
                  <a:ext uri="{FF2B5EF4-FFF2-40B4-BE49-F238E27FC236}">
                    <a16:creationId xmlns:a16="http://schemas.microsoft.com/office/drawing/2014/main" id="{1D59A841-1D03-286B-8D97-38B1C9957EAC}"/>
                  </a:ext>
                </a:extLst>
              </p14:cNvPr>
              <p14:cNvContentPartPr/>
              <p14:nvPr/>
            </p14:nvContentPartPr>
            <p14:xfrm>
              <a:off x="7931863" y="5748427"/>
              <a:ext cx="54000" cy="112320"/>
            </p14:xfrm>
          </p:contentPart>
        </mc:Choice>
        <mc:Fallback>
          <p:pic>
            <p:nvPicPr>
              <p:cNvPr id="1038" name="Freihand 1037">
                <a:extLst>
                  <a:ext uri="{FF2B5EF4-FFF2-40B4-BE49-F238E27FC236}">
                    <a16:creationId xmlns:a16="http://schemas.microsoft.com/office/drawing/2014/main" id="{1D59A841-1D03-286B-8D97-38B1C9957EAC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7925743" y="5742307"/>
                <a:ext cx="662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1">
            <p14:nvContentPartPr>
              <p14:cNvPr id="1041" name="Freihand 1040">
                <a:extLst>
                  <a:ext uri="{FF2B5EF4-FFF2-40B4-BE49-F238E27FC236}">
                    <a16:creationId xmlns:a16="http://schemas.microsoft.com/office/drawing/2014/main" id="{7D5BDED0-B524-A4F7-9FFA-F80E98FF84FF}"/>
                  </a:ext>
                </a:extLst>
              </p14:cNvPr>
              <p14:cNvContentPartPr/>
              <p14:nvPr/>
            </p14:nvContentPartPr>
            <p14:xfrm>
              <a:off x="8023303" y="5768227"/>
              <a:ext cx="18720" cy="14040"/>
            </p14:xfrm>
          </p:contentPart>
        </mc:Choice>
        <mc:Fallback>
          <p:pic>
            <p:nvPicPr>
              <p:cNvPr id="1041" name="Freihand 1040">
                <a:extLst>
                  <a:ext uri="{FF2B5EF4-FFF2-40B4-BE49-F238E27FC236}">
                    <a16:creationId xmlns:a16="http://schemas.microsoft.com/office/drawing/2014/main" id="{7D5BDED0-B524-A4F7-9FFA-F80E98FF84FF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8017183" y="5762107"/>
                <a:ext cx="30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3">
            <p14:nvContentPartPr>
              <p14:cNvPr id="1045" name="Freihand 1044">
                <a:extLst>
                  <a:ext uri="{FF2B5EF4-FFF2-40B4-BE49-F238E27FC236}">
                    <a16:creationId xmlns:a16="http://schemas.microsoft.com/office/drawing/2014/main" id="{2AFC9194-3DD4-34B3-D768-2CCAA4DFBED2}"/>
                  </a:ext>
                </a:extLst>
              </p14:cNvPr>
              <p14:cNvContentPartPr/>
              <p14:nvPr/>
            </p14:nvContentPartPr>
            <p14:xfrm>
              <a:off x="8027263" y="5587507"/>
              <a:ext cx="85320" cy="144000"/>
            </p14:xfrm>
          </p:contentPart>
        </mc:Choice>
        <mc:Fallback>
          <p:pic>
            <p:nvPicPr>
              <p:cNvPr id="1045" name="Freihand 1044">
                <a:extLst>
                  <a:ext uri="{FF2B5EF4-FFF2-40B4-BE49-F238E27FC236}">
                    <a16:creationId xmlns:a16="http://schemas.microsoft.com/office/drawing/2014/main" id="{2AFC9194-3DD4-34B3-D768-2CCAA4DFBED2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8021143" y="5581387"/>
                <a:ext cx="9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5">
            <p14:nvContentPartPr>
              <p14:cNvPr id="1052" name="Freihand 1051">
                <a:extLst>
                  <a:ext uri="{FF2B5EF4-FFF2-40B4-BE49-F238E27FC236}">
                    <a16:creationId xmlns:a16="http://schemas.microsoft.com/office/drawing/2014/main" id="{CD580C64-F677-047A-0F61-4D56BA2AEA23}"/>
                  </a:ext>
                </a:extLst>
              </p14:cNvPr>
              <p14:cNvContentPartPr/>
              <p14:nvPr/>
            </p14:nvContentPartPr>
            <p14:xfrm>
              <a:off x="8058943" y="5644387"/>
              <a:ext cx="97560" cy="38880"/>
            </p14:xfrm>
          </p:contentPart>
        </mc:Choice>
        <mc:Fallback>
          <p:pic>
            <p:nvPicPr>
              <p:cNvPr id="1052" name="Freihand 1051">
                <a:extLst>
                  <a:ext uri="{FF2B5EF4-FFF2-40B4-BE49-F238E27FC236}">
                    <a16:creationId xmlns:a16="http://schemas.microsoft.com/office/drawing/2014/main" id="{CD580C64-F677-047A-0F61-4D56BA2AEA23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8052823" y="5638267"/>
                <a:ext cx="1098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7">
            <p14:nvContentPartPr>
              <p14:cNvPr id="1055" name="Freihand 1054">
                <a:extLst>
                  <a:ext uri="{FF2B5EF4-FFF2-40B4-BE49-F238E27FC236}">
                    <a16:creationId xmlns:a16="http://schemas.microsoft.com/office/drawing/2014/main" id="{31192263-8350-BAF6-62D6-9340229DE81D}"/>
                  </a:ext>
                </a:extLst>
              </p14:cNvPr>
              <p14:cNvContentPartPr/>
              <p14:nvPr/>
            </p14:nvContentPartPr>
            <p14:xfrm>
              <a:off x="7817023" y="5779027"/>
              <a:ext cx="353520" cy="245520"/>
            </p14:xfrm>
          </p:contentPart>
        </mc:Choice>
        <mc:Fallback>
          <p:pic>
            <p:nvPicPr>
              <p:cNvPr id="1055" name="Freihand 1054">
                <a:extLst>
                  <a:ext uri="{FF2B5EF4-FFF2-40B4-BE49-F238E27FC236}">
                    <a16:creationId xmlns:a16="http://schemas.microsoft.com/office/drawing/2014/main" id="{31192263-8350-BAF6-62D6-9340229DE81D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7810903" y="5772907"/>
                <a:ext cx="3657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9">
            <p14:nvContentPartPr>
              <p14:cNvPr id="1067" name="Freihand 1066">
                <a:extLst>
                  <a:ext uri="{FF2B5EF4-FFF2-40B4-BE49-F238E27FC236}">
                    <a16:creationId xmlns:a16="http://schemas.microsoft.com/office/drawing/2014/main" id="{2838AB01-37F1-7810-C160-C9076333401B}"/>
                  </a:ext>
                </a:extLst>
              </p14:cNvPr>
              <p14:cNvContentPartPr/>
              <p14:nvPr/>
            </p14:nvContentPartPr>
            <p14:xfrm>
              <a:off x="7855903" y="6006187"/>
              <a:ext cx="76680" cy="142200"/>
            </p14:xfrm>
          </p:contentPart>
        </mc:Choice>
        <mc:Fallback>
          <p:pic>
            <p:nvPicPr>
              <p:cNvPr id="1067" name="Freihand 1066">
                <a:extLst>
                  <a:ext uri="{FF2B5EF4-FFF2-40B4-BE49-F238E27FC236}">
                    <a16:creationId xmlns:a16="http://schemas.microsoft.com/office/drawing/2014/main" id="{2838AB01-37F1-7810-C160-C9076333401B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7849783" y="6000067"/>
                <a:ext cx="88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1">
            <p14:nvContentPartPr>
              <p14:cNvPr id="1088" name="Freihand 1087">
                <a:extLst>
                  <a:ext uri="{FF2B5EF4-FFF2-40B4-BE49-F238E27FC236}">
                    <a16:creationId xmlns:a16="http://schemas.microsoft.com/office/drawing/2014/main" id="{D0717DBD-8C42-2632-3AF2-54370F606BA6}"/>
                  </a:ext>
                </a:extLst>
              </p14:cNvPr>
              <p14:cNvContentPartPr/>
              <p14:nvPr/>
            </p14:nvContentPartPr>
            <p14:xfrm>
              <a:off x="7958143" y="5958667"/>
              <a:ext cx="46080" cy="79560"/>
            </p14:xfrm>
          </p:contentPart>
        </mc:Choice>
        <mc:Fallback>
          <p:pic>
            <p:nvPicPr>
              <p:cNvPr id="1088" name="Freihand 1087">
                <a:extLst>
                  <a:ext uri="{FF2B5EF4-FFF2-40B4-BE49-F238E27FC236}">
                    <a16:creationId xmlns:a16="http://schemas.microsoft.com/office/drawing/2014/main" id="{D0717DBD-8C42-2632-3AF2-54370F606BA6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7952023" y="5952547"/>
                <a:ext cx="583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3">
            <p14:nvContentPartPr>
              <p14:cNvPr id="1097" name="Freihand 1096">
                <a:extLst>
                  <a:ext uri="{FF2B5EF4-FFF2-40B4-BE49-F238E27FC236}">
                    <a16:creationId xmlns:a16="http://schemas.microsoft.com/office/drawing/2014/main" id="{FF72B876-5D40-776F-0912-876C66878AC7}"/>
                  </a:ext>
                </a:extLst>
              </p14:cNvPr>
              <p14:cNvContentPartPr/>
              <p14:nvPr/>
            </p14:nvContentPartPr>
            <p14:xfrm>
              <a:off x="8034463" y="5920507"/>
              <a:ext cx="86760" cy="89640"/>
            </p14:xfrm>
          </p:contentPart>
        </mc:Choice>
        <mc:Fallback>
          <p:pic>
            <p:nvPicPr>
              <p:cNvPr id="1097" name="Freihand 1096">
                <a:extLst>
                  <a:ext uri="{FF2B5EF4-FFF2-40B4-BE49-F238E27FC236}">
                    <a16:creationId xmlns:a16="http://schemas.microsoft.com/office/drawing/2014/main" id="{FF72B876-5D40-776F-0912-876C66878AC7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8028343" y="5914387"/>
                <a:ext cx="9900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9" name="Gruppieren 1108">
            <a:extLst>
              <a:ext uri="{FF2B5EF4-FFF2-40B4-BE49-F238E27FC236}">
                <a16:creationId xmlns:a16="http://schemas.microsoft.com/office/drawing/2014/main" id="{23E9D22E-989B-4EB2-54EE-9A39C8924133}"/>
              </a:ext>
            </a:extLst>
          </p:cNvPr>
          <p:cNvGrpSpPr/>
          <p:nvPr/>
        </p:nvGrpSpPr>
        <p:grpSpPr>
          <a:xfrm>
            <a:off x="4939543" y="5887027"/>
            <a:ext cx="523440" cy="373680"/>
            <a:chOff x="4939543" y="5887027"/>
            <a:chExt cx="52344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06E04795-D728-BC9C-ABF7-13D0321FBBA8}"/>
                    </a:ext>
                  </a:extLst>
                </p14:cNvPr>
                <p14:cNvContentPartPr/>
                <p14:nvPr/>
              </p14:nvContentPartPr>
              <p14:xfrm>
                <a:off x="4939543" y="5952907"/>
                <a:ext cx="109800" cy="21744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06E04795-D728-BC9C-ABF7-13D0321FBBA8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4933423" y="5946787"/>
                  <a:ext cx="122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70C1DBFF-4884-4095-B0B1-5C185283A48C}"/>
                    </a:ext>
                  </a:extLst>
                </p14:cNvPr>
                <p14:cNvContentPartPr/>
                <p14:nvPr/>
              </p14:nvContentPartPr>
              <p14:xfrm>
                <a:off x="5104423" y="5947147"/>
                <a:ext cx="91440" cy="16380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70C1DBFF-4884-4095-B0B1-5C185283A48C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098303" y="5941027"/>
                  <a:ext cx="103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4C008778-035B-E7DE-B7EA-466AE29E80A8}"/>
                    </a:ext>
                  </a:extLst>
                </p14:cNvPr>
                <p14:cNvContentPartPr/>
                <p14:nvPr/>
              </p14:nvContentPartPr>
              <p14:xfrm>
                <a:off x="5250223" y="5887027"/>
                <a:ext cx="212760" cy="17244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4C008778-035B-E7DE-B7EA-466AE29E80A8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244103" y="5880907"/>
                  <a:ext cx="225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7F1600BE-84C5-8C74-5259-F1E41A9BE8D1}"/>
                    </a:ext>
                  </a:extLst>
                </p14:cNvPr>
                <p14:cNvContentPartPr/>
                <p14:nvPr/>
              </p14:nvContentPartPr>
              <p14:xfrm>
                <a:off x="5022703" y="6127867"/>
                <a:ext cx="341280" cy="13284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7F1600BE-84C5-8C74-5259-F1E41A9BE8D1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016583" y="6121747"/>
                  <a:ext cx="3535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8" name="Gruppieren 1107">
            <a:extLst>
              <a:ext uri="{FF2B5EF4-FFF2-40B4-BE49-F238E27FC236}">
                <a16:creationId xmlns:a16="http://schemas.microsoft.com/office/drawing/2014/main" id="{AA898339-E257-FDFD-F0AB-38076593D27B}"/>
              </a:ext>
            </a:extLst>
          </p:cNvPr>
          <p:cNvGrpSpPr/>
          <p:nvPr/>
        </p:nvGrpSpPr>
        <p:grpSpPr>
          <a:xfrm>
            <a:off x="4447063" y="4620907"/>
            <a:ext cx="584640" cy="408960"/>
            <a:chOff x="4447063" y="4620907"/>
            <a:chExt cx="58464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E9904BA4-8953-3C88-8EE3-2F154F163C55}"/>
                    </a:ext>
                  </a:extLst>
                </p14:cNvPr>
                <p14:cNvContentPartPr/>
                <p14:nvPr/>
              </p14:nvContentPartPr>
              <p14:xfrm>
                <a:off x="4447063" y="4710547"/>
                <a:ext cx="69480" cy="1483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E9904BA4-8953-3C88-8EE3-2F154F163C55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4440943" y="4704427"/>
                  <a:ext cx="81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9ECEDEBC-8E62-BBAD-A25E-4D60EF302E2F}"/>
                    </a:ext>
                  </a:extLst>
                </p14:cNvPr>
                <p14:cNvContentPartPr/>
                <p14:nvPr/>
              </p14:nvContentPartPr>
              <p14:xfrm>
                <a:off x="4512943" y="4722427"/>
                <a:ext cx="192600" cy="1684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9ECEDEBC-8E62-BBAD-A25E-4D60EF302E2F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4506823" y="4716307"/>
                  <a:ext cx="204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E66BBE06-CB30-CC4C-9CE2-06736D6286EB}"/>
                    </a:ext>
                  </a:extLst>
                </p14:cNvPr>
                <p14:cNvContentPartPr/>
                <p14:nvPr/>
              </p14:nvContentPartPr>
              <p14:xfrm>
                <a:off x="4802383" y="4708747"/>
                <a:ext cx="89280" cy="1098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E66BBE06-CB30-CC4C-9CE2-06736D6286EB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4796263" y="4702627"/>
                  <a:ext cx="101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6475A4AB-9F75-9960-9113-FCBDF5607C44}"/>
                    </a:ext>
                  </a:extLst>
                </p14:cNvPr>
                <p14:cNvContentPartPr/>
                <p14:nvPr/>
              </p14:nvContentPartPr>
              <p14:xfrm>
                <a:off x="4965823" y="4620907"/>
                <a:ext cx="65880" cy="22572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6475A4AB-9F75-9960-9113-FCBDF5607C44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4959703" y="4614787"/>
                  <a:ext cx="78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CF41131E-E276-1194-8C34-0304F6F4A13D}"/>
                    </a:ext>
                  </a:extLst>
                </p14:cNvPr>
                <p14:cNvContentPartPr/>
                <p14:nvPr/>
              </p14:nvContentPartPr>
              <p14:xfrm>
                <a:off x="4538503" y="4919347"/>
                <a:ext cx="363600" cy="11052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CF41131E-E276-1194-8C34-0304F6F4A13D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4532383" y="4913227"/>
                  <a:ext cx="375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6987FC54-037B-A534-D3C9-5DEBD13DAD16}"/>
                    </a:ext>
                  </a:extLst>
                </p14:cNvPr>
                <p14:cNvContentPartPr/>
                <p14:nvPr/>
              </p14:nvContentPartPr>
              <p14:xfrm>
                <a:off x="4695103" y="4919347"/>
                <a:ext cx="84600" cy="30960"/>
              </p14:xfrm>
            </p:contentPart>
          </mc:Choice>
          <mc:Fallback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6987FC54-037B-A534-D3C9-5DEBD13DAD16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4688983" y="4913227"/>
                  <a:ext cx="968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3" name="Gruppieren 1122">
            <a:extLst>
              <a:ext uri="{FF2B5EF4-FFF2-40B4-BE49-F238E27FC236}">
                <a16:creationId xmlns:a16="http://schemas.microsoft.com/office/drawing/2014/main" id="{CEA42293-CFCA-AB3F-16EC-5AFA4608E1F4}"/>
              </a:ext>
            </a:extLst>
          </p:cNvPr>
          <p:cNvGrpSpPr/>
          <p:nvPr/>
        </p:nvGrpSpPr>
        <p:grpSpPr>
          <a:xfrm>
            <a:off x="9149383" y="2447587"/>
            <a:ext cx="2766240" cy="1765440"/>
            <a:chOff x="9149383" y="2447587"/>
            <a:chExt cx="2766240" cy="176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4CED334B-7E07-5C76-0101-4597C971BD36}"/>
                    </a:ext>
                  </a:extLst>
                </p14:cNvPr>
                <p14:cNvContentPartPr/>
                <p14:nvPr/>
              </p14:nvContentPartPr>
              <p14:xfrm>
                <a:off x="9557263" y="2578987"/>
                <a:ext cx="42120" cy="140436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4CED334B-7E07-5C76-0101-4597C971BD36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9551143" y="2572867"/>
                  <a:ext cx="54360" cy="14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749EC607-0BAE-B97B-D9CB-3EC9FF364DBA}"/>
                    </a:ext>
                  </a:extLst>
                </p14:cNvPr>
                <p14:cNvContentPartPr/>
                <p14:nvPr/>
              </p14:nvContentPartPr>
              <p14:xfrm>
                <a:off x="9359263" y="3862747"/>
                <a:ext cx="2474280" cy="7200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749EC607-0BAE-B97B-D9CB-3EC9FF364DBA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9353143" y="3856627"/>
                  <a:ext cx="2486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8E93E624-0406-BAB1-351E-B41EE62E3181}"/>
                    </a:ext>
                  </a:extLst>
                </p14:cNvPr>
                <p14:cNvContentPartPr/>
                <p14:nvPr/>
              </p14:nvContentPartPr>
              <p14:xfrm>
                <a:off x="11829583" y="3836827"/>
                <a:ext cx="21240" cy="1080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8E93E624-0406-BAB1-351E-B41EE62E3181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1823463" y="3830707"/>
                  <a:ext cx="33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8131CC9A-DB72-8446-D74B-AE8C13577B2C}"/>
                    </a:ext>
                  </a:extLst>
                </p14:cNvPr>
                <p14:cNvContentPartPr/>
                <p14:nvPr/>
              </p14:nvContentPartPr>
              <p14:xfrm>
                <a:off x="11791423" y="3824587"/>
                <a:ext cx="124200" cy="13248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8131CC9A-DB72-8446-D74B-AE8C13577B2C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785303" y="3818467"/>
                  <a:ext cx="136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3A9BD4A7-2569-F80C-DD97-24A74FF5B2AD}"/>
                    </a:ext>
                  </a:extLst>
                </p14:cNvPr>
                <p14:cNvContentPartPr/>
                <p14:nvPr/>
              </p14:nvContentPartPr>
              <p14:xfrm>
                <a:off x="9510103" y="2488987"/>
                <a:ext cx="135360" cy="21348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3A9BD4A7-2569-F80C-DD97-24A74FF5B2AD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9503983" y="2482867"/>
                  <a:ext cx="147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73F67852-3D60-110D-92BD-34552A869F30}"/>
                    </a:ext>
                  </a:extLst>
                </p14:cNvPr>
                <p14:cNvContentPartPr/>
                <p14:nvPr/>
              </p14:nvContentPartPr>
              <p14:xfrm>
                <a:off x="9317143" y="2530747"/>
                <a:ext cx="37080" cy="12744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73F67852-3D60-110D-92BD-34552A869F30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9311023" y="2524627"/>
                  <a:ext cx="49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876B8F36-6D1A-77B6-CA05-635D586D5662}"/>
                    </a:ext>
                  </a:extLst>
                </p14:cNvPr>
                <p14:cNvContentPartPr/>
                <p14:nvPr/>
              </p14:nvContentPartPr>
              <p14:xfrm>
                <a:off x="9321823" y="2447587"/>
                <a:ext cx="13320" cy="4716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876B8F36-6D1A-77B6-CA05-635D586D5662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9315703" y="2441467"/>
                  <a:ext cx="25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4738BC98-499F-8303-977B-F31A6D8811F8}"/>
                    </a:ext>
                  </a:extLst>
                </p14:cNvPr>
                <p14:cNvContentPartPr/>
                <p14:nvPr/>
              </p14:nvContentPartPr>
              <p14:xfrm>
                <a:off x="11695303" y="3992707"/>
                <a:ext cx="122040" cy="5400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4738BC98-499F-8303-977B-F31A6D8811F8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1689183" y="3986587"/>
                  <a:ext cx="134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2ECD1EEE-7AE0-F329-8717-786AC097CA1C}"/>
                    </a:ext>
                  </a:extLst>
                </p14:cNvPr>
                <p14:cNvContentPartPr/>
                <p14:nvPr/>
              </p14:nvContentPartPr>
              <p14:xfrm>
                <a:off x="11778103" y="4109707"/>
                <a:ext cx="16560" cy="5508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2ECD1EEE-7AE0-F329-8717-786AC097CA1C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1771983" y="4103587"/>
                  <a:ext cx="28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62CA5782-7D1C-748E-6900-9E4BE4EFE9CA}"/>
                    </a:ext>
                  </a:extLst>
                </p14:cNvPr>
                <p14:cNvContentPartPr/>
                <p14:nvPr/>
              </p14:nvContentPartPr>
              <p14:xfrm>
                <a:off x="11783143" y="3985147"/>
                <a:ext cx="54000" cy="19116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62CA5782-7D1C-748E-6900-9E4BE4EFE9CA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1777023" y="3979027"/>
                  <a:ext cx="66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5E829760-48B5-B18A-2444-AF95E49C9DF4}"/>
                    </a:ext>
                  </a:extLst>
                </p14:cNvPr>
                <p14:cNvContentPartPr/>
                <p14:nvPr/>
              </p14:nvContentPartPr>
              <p14:xfrm>
                <a:off x="9527743" y="2860507"/>
                <a:ext cx="119160" cy="1368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5E829760-48B5-B18A-2444-AF95E49C9DF4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9521623" y="2854387"/>
                  <a:ext cx="131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01BC6939-9D9E-03DE-E6E9-DEC4C614C156}"/>
                    </a:ext>
                  </a:extLst>
                </p14:cNvPr>
                <p14:cNvContentPartPr/>
                <p14:nvPr/>
              </p14:nvContentPartPr>
              <p14:xfrm>
                <a:off x="9613783" y="2878507"/>
                <a:ext cx="1428840" cy="100656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01BC6939-9D9E-03DE-E6E9-DEC4C614C156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9607663" y="2872387"/>
                  <a:ext cx="1441080" cy="10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94531FB3-5F77-1536-AF2E-FC436D953B3C}"/>
                    </a:ext>
                  </a:extLst>
                </p14:cNvPr>
                <p14:cNvContentPartPr/>
                <p14:nvPr/>
              </p14:nvContentPartPr>
              <p14:xfrm>
                <a:off x="9796663" y="2683027"/>
                <a:ext cx="10080" cy="13356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94531FB3-5F77-1536-AF2E-FC436D953B3C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9790543" y="2676907"/>
                  <a:ext cx="22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05A2F740-9A54-E578-8D1B-4F91E7226D9B}"/>
                    </a:ext>
                  </a:extLst>
                </p14:cNvPr>
                <p14:cNvContentPartPr/>
                <p14:nvPr/>
              </p14:nvContentPartPr>
              <p14:xfrm>
                <a:off x="9838063" y="2644867"/>
                <a:ext cx="112320" cy="15912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05A2F740-9A54-E578-8D1B-4F91E7226D9B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9831943" y="2638747"/>
                  <a:ext cx="124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44708ECD-4D3B-D68C-C094-906EAE3BEB88}"/>
                    </a:ext>
                  </a:extLst>
                </p14:cNvPr>
                <p14:cNvContentPartPr/>
                <p14:nvPr/>
              </p14:nvContentPartPr>
              <p14:xfrm>
                <a:off x="11057743" y="3773827"/>
                <a:ext cx="39600" cy="16632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44708ECD-4D3B-D68C-C094-906EAE3BEB88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1051623" y="3767707"/>
                  <a:ext cx="51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3D1FE2E2-8D0D-E1FA-D9B1-7F1CF4392437}"/>
                    </a:ext>
                  </a:extLst>
                </p14:cNvPr>
                <p14:cNvContentPartPr/>
                <p14:nvPr/>
              </p14:nvContentPartPr>
              <p14:xfrm>
                <a:off x="10943983" y="4034467"/>
                <a:ext cx="71640" cy="14688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3D1FE2E2-8D0D-E1FA-D9B1-7F1CF4392437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0937863" y="4028347"/>
                  <a:ext cx="83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88637005-88E0-28B5-A580-7FDE7603ADEE}"/>
                    </a:ext>
                  </a:extLst>
                </p14:cNvPr>
                <p14:cNvContentPartPr/>
                <p14:nvPr/>
              </p14:nvContentPartPr>
              <p14:xfrm>
                <a:off x="11071783" y="4056427"/>
                <a:ext cx="63360" cy="11412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88637005-88E0-28B5-A580-7FDE7603ADEE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1065663" y="4050307"/>
                  <a:ext cx="75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C61413A9-AAC0-7667-9497-E88D5D70E58E}"/>
                    </a:ext>
                  </a:extLst>
                </p14:cNvPr>
                <p14:cNvContentPartPr/>
                <p14:nvPr/>
              </p14:nvContentPartPr>
              <p14:xfrm>
                <a:off x="10123543" y="3896587"/>
                <a:ext cx="26280" cy="10800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C61413A9-AAC0-7667-9497-E88D5D70E58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0117423" y="3890467"/>
                  <a:ext cx="38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70762D64-94F9-A64A-DB46-756576304BC3}"/>
                    </a:ext>
                  </a:extLst>
                </p14:cNvPr>
                <p14:cNvContentPartPr/>
                <p14:nvPr/>
              </p14:nvContentPartPr>
              <p14:xfrm>
                <a:off x="9994303" y="4090267"/>
                <a:ext cx="59400" cy="12276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70762D64-94F9-A64A-DB46-756576304BC3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9988183" y="4084147"/>
                  <a:ext cx="71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7003488A-A024-76A3-EDF0-F17305FEFB03}"/>
                    </a:ext>
                  </a:extLst>
                </p14:cNvPr>
                <p14:cNvContentPartPr/>
                <p14:nvPr/>
              </p14:nvContentPartPr>
              <p14:xfrm>
                <a:off x="10108063" y="4084867"/>
                <a:ext cx="81360" cy="12096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7003488A-A024-76A3-EDF0-F17305FEFB03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0101943" y="4078747"/>
                  <a:ext cx="93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0BCE3BCC-E1F6-9055-18C2-9FE375192110}"/>
                    </a:ext>
                  </a:extLst>
                </p14:cNvPr>
                <p14:cNvContentPartPr/>
                <p14:nvPr/>
              </p14:nvContentPartPr>
              <p14:xfrm>
                <a:off x="10122823" y="4092067"/>
                <a:ext cx="96840" cy="1188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0BCE3BCC-E1F6-9055-18C2-9FE375192110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0116703" y="4085947"/>
                  <a:ext cx="109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A5A8B678-97C4-A512-B628-054CB861271F}"/>
                    </a:ext>
                  </a:extLst>
                </p14:cNvPr>
                <p14:cNvContentPartPr/>
                <p14:nvPr/>
              </p14:nvContentPartPr>
              <p14:xfrm>
                <a:off x="10193023" y="2627947"/>
                <a:ext cx="603000" cy="1338480"/>
              </p14:xfrm>
            </p:contentPart>
          </mc:Choice>
          <mc:Fallback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A5A8B678-97C4-A512-B628-054CB861271F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0186903" y="2621827"/>
                  <a:ext cx="615240" cy="13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16F1C6EB-0A28-100E-C0E2-7D845F3DE2F9}"/>
                    </a:ext>
                  </a:extLst>
                </p14:cNvPr>
                <p14:cNvContentPartPr/>
                <p14:nvPr/>
              </p14:nvContentPartPr>
              <p14:xfrm>
                <a:off x="10468423" y="3454867"/>
                <a:ext cx="6120" cy="99720"/>
              </p14:xfrm>
            </p:contentPart>
          </mc:Choice>
          <mc:Fallback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16F1C6EB-0A28-100E-C0E2-7D845F3DE2F9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0462303" y="3448747"/>
                  <a:ext cx="18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82D5AF40-F10B-AF7D-5D99-3FC94382AD07}"/>
                    </a:ext>
                  </a:extLst>
                </p14:cNvPr>
                <p14:cNvContentPartPr/>
                <p14:nvPr/>
              </p14:nvContentPartPr>
              <p14:xfrm>
                <a:off x="10446823" y="3651067"/>
                <a:ext cx="14040" cy="280080"/>
              </p14:xfrm>
            </p:contentPart>
          </mc:Choice>
          <mc:Fallback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82D5AF40-F10B-AF7D-5D99-3FC94382AD07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0440703" y="3644947"/>
                  <a:ext cx="26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D9D0B68A-498F-C3CE-2FB7-45B5F5EE939A}"/>
                    </a:ext>
                  </a:extLst>
                </p14:cNvPr>
                <p14:cNvContentPartPr/>
                <p14:nvPr/>
              </p14:nvContentPartPr>
              <p14:xfrm>
                <a:off x="10324063" y="4045267"/>
                <a:ext cx="83520" cy="11952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D9D0B68A-498F-C3CE-2FB7-45B5F5EE939A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0317943" y="4039147"/>
                  <a:ext cx="95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10EB7618-B37E-4686-2EF3-F5613C5789D7}"/>
                    </a:ext>
                  </a:extLst>
                </p14:cNvPr>
                <p14:cNvContentPartPr/>
                <p14:nvPr/>
              </p14:nvContentPartPr>
              <p14:xfrm>
                <a:off x="10440343" y="4021147"/>
                <a:ext cx="66960" cy="132480"/>
              </p14:xfrm>
            </p:contentPart>
          </mc:Choice>
          <mc:Fallback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10EB7618-B37E-4686-2EF3-F5613C5789D7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0434223" y="4015027"/>
                  <a:ext cx="79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F1D065AA-187B-ABA6-D428-C34963F7521D}"/>
                    </a:ext>
                  </a:extLst>
                </p14:cNvPr>
                <p14:cNvContentPartPr/>
                <p14:nvPr/>
              </p14:nvContentPartPr>
              <p14:xfrm>
                <a:off x="9965863" y="3408427"/>
                <a:ext cx="446040" cy="2340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F1D065AA-187B-ABA6-D428-C34963F7521D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9959743" y="3402307"/>
                  <a:ext cx="458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2694266E-B90C-79A4-D00F-670D1C815FD1}"/>
                    </a:ext>
                  </a:extLst>
                </p14:cNvPr>
                <p14:cNvContentPartPr/>
                <p14:nvPr/>
              </p14:nvContentPartPr>
              <p14:xfrm>
                <a:off x="9595783" y="3408787"/>
                <a:ext cx="144000" cy="1224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2694266E-B90C-79A4-D00F-670D1C815FD1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9589663" y="3402667"/>
                  <a:ext cx="156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E288362C-BFFD-5731-E7DE-F54F29FE9333}"/>
                    </a:ext>
                  </a:extLst>
                </p14:cNvPr>
                <p14:cNvContentPartPr/>
                <p14:nvPr/>
              </p14:nvContentPartPr>
              <p14:xfrm>
                <a:off x="9149383" y="3408067"/>
                <a:ext cx="124560" cy="15552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E288362C-BFFD-5731-E7DE-F54F29FE9333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9143263" y="3401947"/>
                  <a:ext cx="136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FD60CA53-0CCD-6F82-473C-C9BF7273FE9B}"/>
                    </a:ext>
                  </a:extLst>
                </p14:cNvPr>
                <p14:cNvContentPartPr/>
                <p14:nvPr/>
              </p14:nvContentPartPr>
              <p14:xfrm>
                <a:off x="9204463" y="3351187"/>
                <a:ext cx="201240" cy="14616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FD60CA53-0CCD-6F82-473C-C9BF7273FE9B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9198343" y="3345067"/>
                  <a:ext cx="213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7B3FD818-8535-2F78-DE24-B7425ADB3167}"/>
                    </a:ext>
                  </a:extLst>
                </p14:cNvPr>
                <p14:cNvContentPartPr/>
                <p14:nvPr/>
              </p14:nvContentPartPr>
              <p14:xfrm>
                <a:off x="9310663" y="3329227"/>
                <a:ext cx="237600" cy="183600"/>
              </p14:xfrm>
            </p:contentPart>
          </mc:Choice>
          <mc:Fallback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7B3FD818-8535-2F78-DE24-B7425ADB316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9304543" y="3323107"/>
                  <a:ext cx="24984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6" name="Gruppieren 1135">
            <a:extLst>
              <a:ext uri="{FF2B5EF4-FFF2-40B4-BE49-F238E27FC236}">
                <a16:creationId xmlns:a16="http://schemas.microsoft.com/office/drawing/2014/main" id="{F854DF49-9510-886B-B4E1-93BA20555312}"/>
              </a:ext>
            </a:extLst>
          </p:cNvPr>
          <p:cNvGrpSpPr/>
          <p:nvPr/>
        </p:nvGrpSpPr>
        <p:grpSpPr>
          <a:xfrm>
            <a:off x="8582383" y="2763667"/>
            <a:ext cx="684720" cy="374040"/>
            <a:chOff x="8582383" y="2763667"/>
            <a:chExt cx="68472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DD52B505-4FDD-81B4-F68E-9FEE775AC8DE}"/>
                    </a:ext>
                  </a:extLst>
                </p14:cNvPr>
                <p14:cNvContentPartPr/>
                <p14:nvPr/>
              </p14:nvContentPartPr>
              <p14:xfrm>
                <a:off x="9128143" y="2763667"/>
                <a:ext cx="63720" cy="118440"/>
              </p14:xfrm>
            </p:contentPart>
          </mc:Choice>
          <mc:Fallback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DD52B505-4FDD-81B4-F68E-9FEE775AC8DE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9122023" y="2757547"/>
                  <a:ext cx="75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F13CEA58-8230-C702-BAC4-58C80C7170FF}"/>
                    </a:ext>
                  </a:extLst>
                </p14:cNvPr>
                <p14:cNvContentPartPr/>
                <p14:nvPr/>
              </p14:nvContentPartPr>
              <p14:xfrm>
                <a:off x="9047863" y="2831347"/>
                <a:ext cx="205200" cy="20628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F13CEA58-8230-C702-BAC4-58C80C7170FF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9041743" y="2825227"/>
                  <a:ext cx="217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C9BC5F5E-8748-B651-5D79-B6ED1A03C297}"/>
                    </a:ext>
                  </a:extLst>
                </p14:cNvPr>
                <p14:cNvContentPartPr/>
                <p14:nvPr/>
              </p14:nvContentPartPr>
              <p14:xfrm>
                <a:off x="9080983" y="3003427"/>
                <a:ext cx="58680" cy="77400"/>
              </p14:xfrm>
            </p:contentPart>
          </mc:Choice>
          <mc:Fallback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C9BC5F5E-8748-B651-5D79-B6ED1A03C297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9074863" y="2997307"/>
                  <a:ext cx="70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62655980-E089-8C82-1DD8-C9A9F31F4F0F}"/>
                    </a:ext>
                  </a:extLst>
                </p14:cNvPr>
                <p14:cNvContentPartPr/>
                <p14:nvPr/>
              </p14:nvContentPartPr>
              <p14:xfrm>
                <a:off x="9179263" y="2956267"/>
                <a:ext cx="87840" cy="80640"/>
              </p14:xfrm>
            </p:contentPart>
          </mc:Choice>
          <mc:Fallback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62655980-E089-8C82-1DD8-C9A9F31F4F0F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9173143" y="2950147"/>
                  <a:ext cx="100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FED92CD8-C77C-EE27-35C6-8508C34D9E0B}"/>
                    </a:ext>
                  </a:extLst>
                </p14:cNvPr>
                <p14:cNvContentPartPr/>
                <p14:nvPr/>
              </p14:nvContentPartPr>
              <p14:xfrm>
                <a:off x="8883343" y="2919907"/>
                <a:ext cx="95760" cy="8208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FED92CD8-C77C-EE27-35C6-8508C34D9E0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877223" y="2913787"/>
                  <a:ext cx="108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3956847C-541F-98AE-D6E6-49ED7230585A}"/>
                    </a:ext>
                  </a:extLst>
                </p14:cNvPr>
                <p14:cNvContentPartPr/>
                <p14:nvPr/>
              </p14:nvContentPartPr>
              <p14:xfrm>
                <a:off x="8874343" y="3013147"/>
                <a:ext cx="65520" cy="46080"/>
              </p14:xfrm>
            </p:contentPart>
          </mc:Choice>
          <mc:Fallback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3956847C-541F-98AE-D6E6-49ED7230585A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868223" y="3007027"/>
                  <a:ext cx="77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7130C11C-2D30-784E-538B-7D9AFAA5CE70}"/>
                    </a:ext>
                  </a:extLst>
                </p14:cNvPr>
                <p14:cNvContentPartPr/>
                <p14:nvPr/>
              </p14:nvContentPartPr>
              <p14:xfrm>
                <a:off x="8582383" y="3021067"/>
                <a:ext cx="15840" cy="116640"/>
              </p14:xfrm>
            </p:contentPart>
          </mc:Choice>
          <mc:Fallback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7130C11C-2D30-784E-538B-7D9AFAA5CE70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576263" y="3014947"/>
                  <a:ext cx="28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73400BF1-FA02-C462-3094-B28D03F876DE}"/>
                    </a:ext>
                  </a:extLst>
                </p14:cNvPr>
                <p14:cNvContentPartPr/>
                <p14:nvPr/>
              </p14:nvContentPartPr>
              <p14:xfrm>
                <a:off x="8632423" y="2997667"/>
                <a:ext cx="48960" cy="113760"/>
              </p14:xfrm>
            </p:contentPart>
          </mc:Choice>
          <mc:Fallback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73400BF1-FA02-C462-3094-B28D03F876DE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8626303" y="2991547"/>
                  <a:ext cx="61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C9BC67A7-4A93-034F-31BD-FCD738B9947F}"/>
                    </a:ext>
                  </a:extLst>
                </p14:cNvPr>
                <p14:cNvContentPartPr/>
                <p14:nvPr/>
              </p14:nvContentPartPr>
              <p14:xfrm>
                <a:off x="8642863" y="2951587"/>
                <a:ext cx="156960" cy="98640"/>
              </p14:xfrm>
            </p:contentPart>
          </mc:Choice>
          <mc:Fallback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C9BC67A7-4A93-034F-31BD-FCD738B9947F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8636743" y="2945467"/>
                  <a:ext cx="169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B386D583-4D6E-EE59-300F-4F6835CD924A}"/>
                    </a:ext>
                  </a:extLst>
                </p14:cNvPr>
                <p14:cNvContentPartPr/>
                <p14:nvPr/>
              </p14:nvContentPartPr>
              <p14:xfrm>
                <a:off x="8689303" y="2916307"/>
                <a:ext cx="152280" cy="138600"/>
              </p14:xfrm>
            </p:contentPart>
          </mc:Choice>
          <mc:Fallback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B386D583-4D6E-EE59-300F-4F6835CD924A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683183" y="2910187"/>
                  <a:ext cx="16452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9" name="Gruppieren 1138">
            <a:extLst>
              <a:ext uri="{FF2B5EF4-FFF2-40B4-BE49-F238E27FC236}">
                <a16:creationId xmlns:a16="http://schemas.microsoft.com/office/drawing/2014/main" id="{2A113D41-0B39-1360-D84C-D926EFF901EF}"/>
              </a:ext>
            </a:extLst>
          </p:cNvPr>
          <p:cNvGrpSpPr/>
          <p:nvPr/>
        </p:nvGrpSpPr>
        <p:grpSpPr>
          <a:xfrm>
            <a:off x="10843183" y="2428507"/>
            <a:ext cx="292680" cy="225000"/>
            <a:chOff x="10843183" y="2428507"/>
            <a:chExt cx="29268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1D5A31BE-8D12-B785-3DEB-800F85903645}"/>
                    </a:ext>
                  </a:extLst>
                </p14:cNvPr>
                <p14:cNvContentPartPr/>
                <p14:nvPr/>
              </p14:nvContentPartPr>
              <p14:xfrm>
                <a:off x="10843183" y="2483947"/>
                <a:ext cx="114840" cy="169560"/>
              </p14:xfrm>
            </p:contentPart>
          </mc:Choice>
          <mc:Fallback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1D5A31BE-8D12-B785-3DEB-800F85903645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10837063" y="2477827"/>
                  <a:ext cx="127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D6DDA8EC-082F-6B0E-BB38-F40154CF3C89}"/>
                    </a:ext>
                  </a:extLst>
                </p14:cNvPr>
                <p14:cNvContentPartPr/>
                <p14:nvPr/>
              </p14:nvContentPartPr>
              <p14:xfrm>
                <a:off x="11006623" y="2428507"/>
                <a:ext cx="129240" cy="172080"/>
              </p14:xfrm>
            </p:contentPart>
          </mc:Choice>
          <mc:Fallback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D6DDA8EC-082F-6B0E-BB38-F40154CF3C89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11000503" y="2422387"/>
                  <a:ext cx="141480" cy="18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135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2C75C9D-9EA5-427B-A6E2-38120DA600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D5B497-C79C-6E36-CCD9-A4E76419F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0" y="0"/>
            <a:ext cx="5139518" cy="33777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29D1679F-6090-5B1A-7526-521A80ED2E6B}"/>
                  </a:ext>
                </a:extLst>
              </p14:cNvPr>
              <p14:cNvContentPartPr/>
              <p14:nvPr/>
            </p14:nvContentPartPr>
            <p14:xfrm>
              <a:off x="1209583" y="1003267"/>
              <a:ext cx="118440" cy="1548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29D1679F-6090-5B1A-7526-521A80ED2E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3463" y="997147"/>
                <a:ext cx="13068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32839365-1EE3-A906-1837-7BAD74A14B7E}"/>
              </a:ext>
            </a:extLst>
          </p:cNvPr>
          <p:cNvGrpSpPr/>
          <p:nvPr/>
        </p:nvGrpSpPr>
        <p:grpSpPr>
          <a:xfrm>
            <a:off x="176383" y="3547027"/>
            <a:ext cx="195120" cy="401760"/>
            <a:chOff x="176383" y="3547027"/>
            <a:chExt cx="19512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5A5AF03-6E5C-0A1C-CC7D-2B9CD772AC96}"/>
                    </a:ext>
                  </a:extLst>
                </p14:cNvPr>
                <p14:cNvContentPartPr/>
                <p14:nvPr/>
              </p14:nvContentPartPr>
              <p14:xfrm>
                <a:off x="176383" y="3629107"/>
                <a:ext cx="90720" cy="1944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5A5AF03-6E5C-0A1C-CC7D-2B9CD772AC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0263" y="3622987"/>
                  <a:ext cx="102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E96EA7D-D769-CD1C-E0EB-2E425AF05A4A}"/>
                    </a:ext>
                  </a:extLst>
                </p14:cNvPr>
                <p14:cNvContentPartPr/>
                <p14:nvPr/>
              </p14:nvContentPartPr>
              <p14:xfrm>
                <a:off x="288343" y="3547027"/>
                <a:ext cx="83160" cy="4017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E96EA7D-D769-CD1C-E0EB-2E425AF05A4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223" y="3540907"/>
                  <a:ext cx="95400" cy="41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uppieren 455">
            <a:extLst>
              <a:ext uri="{FF2B5EF4-FFF2-40B4-BE49-F238E27FC236}">
                <a16:creationId xmlns:a16="http://schemas.microsoft.com/office/drawing/2014/main" id="{89EEC37B-1424-6FBF-0746-1D61B2C590B2}"/>
              </a:ext>
            </a:extLst>
          </p:cNvPr>
          <p:cNvGrpSpPr/>
          <p:nvPr/>
        </p:nvGrpSpPr>
        <p:grpSpPr>
          <a:xfrm>
            <a:off x="465823" y="3568627"/>
            <a:ext cx="434160" cy="259560"/>
            <a:chOff x="465823" y="3568627"/>
            <a:chExt cx="43416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9C2422A-6027-500F-A183-AC10D6E8A1C3}"/>
                    </a:ext>
                  </a:extLst>
                </p14:cNvPr>
                <p14:cNvContentPartPr/>
                <p14:nvPr/>
              </p14:nvContentPartPr>
              <p14:xfrm>
                <a:off x="550423" y="3610027"/>
                <a:ext cx="39240" cy="1861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9C2422A-6027-500F-A183-AC10D6E8A1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4303" y="3603907"/>
                  <a:ext cx="51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4E846D1-B2D2-2C45-C98D-29740F211634}"/>
                    </a:ext>
                  </a:extLst>
                </p14:cNvPr>
                <p14:cNvContentPartPr/>
                <p14:nvPr/>
              </p14:nvContentPartPr>
              <p14:xfrm>
                <a:off x="465823" y="3771667"/>
                <a:ext cx="169920" cy="565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4E846D1-B2D2-2C45-C98D-29740F21163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9703" y="3765547"/>
                  <a:ext cx="182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BC207FE5-E5E7-CDE4-86C6-0F22F7819007}"/>
                    </a:ext>
                  </a:extLst>
                </p14:cNvPr>
                <p14:cNvContentPartPr/>
                <p14:nvPr/>
              </p14:nvContentPartPr>
              <p14:xfrm>
                <a:off x="486703" y="3610747"/>
                <a:ext cx="146520" cy="223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BC207FE5-E5E7-CDE4-86C6-0F22F78190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0583" y="3604627"/>
                  <a:ext cx="158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2A55C2C7-B532-A646-6C75-318F58EF39BB}"/>
                    </a:ext>
                  </a:extLst>
                </p14:cNvPr>
                <p14:cNvContentPartPr/>
                <p14:nvPr/>
              </p14:nvContentPartPr>
              <p14:xfrm>
                <a:off x="671383" y="3568627"/>
                <a:ext cx="130320" cy="2584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2A55C2C7-B532-A646-6C75-318F58EF39B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5263" y="3562507"/>
                  <a:ext cx="142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FAAE37A-1C5A-0F61-F076-8AD3E0C4ED50}"/>
                    </a:ext>
                  </a:extLst>
                </p14:cNvPr>
                <p14:cNvContentPartPr/>
                <p14:nvPr/>
              </p14:nvContentPartPr>
              <p14:xfrm>
                <a:off x="884143" y="3633787"/>
                <a:ext cx="15840" cy="1425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FAAE37A-1C5A-0F61-F076-8AD3E0C4ED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8023" y="3627667"/>
                  <a:ext cx="2808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E8D475EA-FC9D-CFBB-651F-CA126504C405}"/>
                  </a:ext>
                </a:extLst>
              </p14:cNvPr>
              <p14:cNvContentPartPr/>
              <p14:nvPr/>
            </p14:nvContentPartPr>
            <p14:xfrm>
              <a:off x="793063" y="1017667"/>
              <a:ext cx="223920" cy="1656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E8D475EA-FC9D-CFBB-651F-CA126504C40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6943" y="1011547"/>
                <a:ext cx="2361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1DE77A24-EDAA-53AB-C1A4-59BA3C51A42B}"/>
                  </a:ext>
                </a:extLst>
              </p14:cNvPr>
              <p14:cNvContentPartPr/>
              <p14:nvPr/>
            </p14:nvContentPartPr>
            <p14:xfrm>
              <a:off x="1862983" y="1001107"/>
              <a:ext cx="175320" cy="2952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1DE77A24-EDAA-53AB-C1A4-59BA3C51A4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56863" y="994987"/>
                <a:ext cx="187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FF008DB9-ACC8-B02C-D6C1-57FF8EDA567D}"/>
                  </a:ext>
                </a:extLst>
              </p14:cNvPr>
              <p14:cNvContentPartPr/>
              <p14:nvPr/>
            </p14:nvContentPartPr>
            <p14:xfrm>
              <a:off x="2736343" y="1018387"/>
              <a:ext cx="352440" cy="1800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FF008DB9-ACC8-B02C-D6C1-57FF8EDA567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30223" y="1012267"/>
                <a:ext cx="364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6B8E99E2-A014-3235-E79D-4E2176A03259}"/>
                  </a:ext>
                </a:extLst>
              </p14:cNvPr>
              <p14:cNvContentPartPr/>
              <p14:nvPr/>
            </p14:nvContentPartPr>
            <p14:xfrm>
              <a:off x="3697903" y="4220227"/>
              <a:ext cx="527040" cy="3924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6B8E99E2-A014-3235-E79D-4E2176A0325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91783" y="4214107"/>
                <a:ext cx="53928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5" name="Gruppieren 584">
            <a:extLst>
              <a:ext uri="{FF2B5EF4-FFF2-40B4-BE49-F238E27FC236}">
                <a16:creationId xmlns:a16="http://schemas.microsoft.com/office/drawing/2014/main" id="{42F8A2D3-7AF5-C4DD-02A8-5DD1C6EFC3CD}"/>
              </a:ext>
            </a:extLst>
          </p:cNvPr>
          <p:cNvGrpSpPr/>
          <p:nvPr/>
        </p:nvGrpSpPr>
        <p:grpSpPr>
          <a:xfrm>
            <a:off x="534943" y="5525947"/>
            <a:ext cx="396720" cy="250920"/>
            <a:chOff x="534943" y="5525947"/>
            <a:chExt cx="39672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327661C2-DED1-993B-F7AC-79D19B9F5FF7}"/>
                    </a:ext>
                  </a:extLst>
                </p14:cNvPr>
                <p14:cNvContentPartPr/>
                <p14:nvPr/>
              </p14:nvContentPartPr>
              <p14:xfrm>
                <a:off x="534943" y="5561947"/>
                <a:ext cx="115200" cy="21492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327661C2-DED1-993B-F7AC-79D19B9F5F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8823" y="5555827"/>
                  <a:ext cx="127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AA49259F-CE03-FFA0-F230-E4BD95E71BE1}"/>
                    </a:ext>
                  </a:extLst>
                </p14:cNvPr>
                <p14:cNvContentPartPr/>
                <p14:nvPr/>
              </p14:nvContentPartPr>
              <p14:xfrm>
                <a:off x="710263" y="5525947"/>
                <a:ext cx="121680" cy="16452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AA49259F-CE03-FFA0-F230-E4BD95E71B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4143" y="5519827"/>
                  <a:ext cx="133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81BC5CD3-A11C-CFB5-2F5A-8DA0651C2EF2}"/>
                    </a:ext>
                  </a:extLst>
                </p14:cNvPr>
                <p14:cNvContentPartPr/>
                <p14:nvPr/>
              </p14:nvContentPartPr>
              <p14:xfrm>
                <a:off x="923023" y="5582107"/>
                <a:ext cx="8640" cy="10656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81BC5CD3-A11C-CFB5-2F5A-8DA0651C2E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6903" y="5575987"/>
                  <a:ext cx="2088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76AC66A6-CE72-42C5-6930-073EE5D7B89F}"/>
                  </a:ext>
                </a:extLst>
              </p14:cNvPr>
              <p14:cNvContentPartPr/>
              <p14:nvPr/>
            </p14:nvContentPartPr>
            <p14:xfrm>
              <a:off x="4074103" y="1338427"/>
              <a:ext cx="13320" cy="18720"/>
            </p14:xfrm>
          </p:contentPart>
        </mc:Choice>
        <mc:Fallback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76AC66A6-CE72-42C5-6930-073EE5D7B8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67983" y="1332307"/>
                <a:ext cx="255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2B2EC937-A887-7145-43BA-686D8EB38ABE}"/>
                  </a:ext>
                </a:extLst>
              </p14:cNvPr>
              <p14:cNvContentPartPr/>
              <p14:nvPr/>
            </p14:nvContentPartPr>
            <p14:xfrm>
              <a:off x="3219463" y="1000747"/>
              <a:ext cx="647640" cy="49320"/>
            </p14:xfrm>
          </p:contentPart>
        </mc:Choice>
        <mc:Fallback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2B2EC937-A887-7145-43BA-686D8EB38A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13343" y="994627"/>
                <a:ext cx="65988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" name="Gruppieren 614">
            <a:extLst>
              <a:ext uri="{FF2B5EF4-FFF2-40B4-BE49-F238E27FC236}">
                <a16:creationId xmlns:a16="http://schemas.microsoft.com/office/drawing/2014/main" id="{CCC4E9A1-031F-CA6C-BB89-EB116E0C7445}"/>
              </a:ext>
            </a:extLst>
          </p:cNvPr>
          <p:cNvGrpSpPr/>
          <p:nvPr/>
        </p:nvGrpSpPr>
        <p:grpSpPr>
          <a:xfrm>
            <a:off x="3125503" y="468667"/>
            <a:ext cx="875520" cy="234720"/>
            <a:chOff x="3125503" y="468667"/>
            <a:chExt cx="87552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9DB5EC9F-6596-9039-BD71-A71506096C64}"/>
                    </a:ext>
                  </a:extLst>
                </p14:cNvPr>
                <p14:cNvContentPartPr/>
                <p14:nvPr/>
              </p14:nvContentPartPr>
              <p14:xfrm>
                <a:off x="3125503" y="534547"/>
                <a:ext cx="100080" cy="1688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9DB5EC9F-6596-9039-BD71-A71506096C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19383" y="528427"/>
                  <a:ext cx="112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F9300F8C-A726-4275-6502-9208B73D276A}"/>
                    </a:ext>
                  </a:extLst>
                </p14:cNvPr>
                <p14:cNvContentPartPr/>
                <p14:nvPr/>
              </p14:nvContentPartPr>
              <p14:xfrm>
                <a:off x="3252943" y="586747"/>
                <a:ext cx="54360" cy="889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F9300F8C-A726-4275-6502-9208B73D27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46823" y="580627"/>
                  <a:ext cx="66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619D5671-BD10-9DF1-8FC4-8B4B2F2D87AF}"/>
                    </a:ext>
                  </a:extLst>
                </p14:cNvPr>
                <p14:cNvContentPartPr/>
                <p14:nvPr/>
              </p14:nvContentPartPr>
              <p14:xfrm>
                <a:off x="3331063" y="485227"/>
                <a:ext cx="15480" cy="16200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619D5671-BD10-9DF1-8FC4-8B4B2F2D87A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24943" y="479107"/>
                  <a:ext cx="27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4B2661C6-7034-6194-EC70-0CF8553FB8CD}"/>
                    </a:ext>
                  </a:extLst>
                </p14:cNvPr>
                <p14:cNvContentPartPr/>
                <p14:nvPr/>
              </p14:nvContentPartPr>
              <p14:xfrm>
                <a:off x="3395143" y="493147"/>
                <a:ext cx="62280" cy="13320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4B2661C6-7034-6194-EC70-0CF8553FB8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89023" y="487027"/>
                  <a:ext cx="74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6F230F4E-E1F7-8D1D-F34B-C003133E691B}"/>
                    </a:ext>
                  </a:extLst>
                </p14:cNvPr>
                <p14:cNvContentPartPr/>
                <p14:nvPr/>
              </p14:nvContentPartPr>
              <p14:xfrm>
                <a:off x="3528343" y="552187"/>
                <a:ext cx="55080" cy="6408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6F230F4E-E1F7-8D1D-F34B-C003133E69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22223" y="546067"/>
                  <a:ext cx="67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8962C03E-A7C3-E7AE-3B7E-FC504DFFB46D}"/>
                    </a:ext>
                  </a:extLst>
                </p14:cNvPr>
                <p14:cNvContentPartPr/>
                <p14:nvPr/>
              </p14:nvContentPartPr>
              <p14:xfrm>
                <a:off x="3613663" y="475147"/>
                <a:ext cx="137160" cy="13248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8962C03E-A7C3-E7AE-3B7E-FC504DFFB46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07543" y="469027"/>
                  <a:ext cx="149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D7E33D47-A4D5-DD7F-89D2-BD23A72556C1}"/>
                    </a:ext>
                  </a:extLst>
                </p14:cNvPr>
                <p14:cNvContentPartPr/>
                <p14:nvPr/>
              </p14:nvContentPartPr>
              <p14:xfrm>
                <a:off x="3772063" y="468667"/>
                <a:ext cx="228960" cy="18648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D7E33D47-A4D5-DD7F-89D2-BD23A72556C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65943" y="462547"/>
                  <a:ext cx="24120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1" name="Gruppieren 620">
            <a:extLst>
              <a:ext uri="{FF2B5EF4-FFF2-40B4-BE49-F238E27FC236}">
                <a16:creationId xmlns:a16="http://schemas.microsoft.com/office/drawing/2014/main" id="{8DEC713A-DB13-E189-7A8E-BA68CEF6FA0A}"/>
              </a:ext>
            </a:extLst>
          </p:cNvPr>
          <p:cNvGrpSpPr/>
          <p:nvPr/>
        </p:nvGrpSpPr>
        <p:grpSpPr>
          <a:xfrm>
            <a:off x="4215943" y="91747"/>
            <a:ext cx="7672680" cy="2907720"/>
            <a:chOff x="4215943" y="91747"/>
            <a:chExt cx="7672680" cy="29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20DD5E3-DA46-7ED5-023F-470F1C0AC16B}"/>
                    </a:ext>
                  </a:extLst>
                </p14:cNvPr>
                <p14:cNvContentPartPr/>
                <p14:nvPr/>
              </p14:nvContentPartPr>
              <p14:xfrm>
                <a:off x="5435623" y="259507"/>
                <a:ext cx="77400" cy="132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20DD5E3-DA46-7ED5-023F-470F1C0AC1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29503" y="253387"/>
                  <a:ext cx="89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9CA4278-409D-404C-400E-CC12543AF8DA}"/>
                    </a:ext>
                  </a:extLst>
                </p14:cNvPr>
                <p14:cNvContentPartPr/>
                <p14:nvPr/>
              </p14:nvContentPartPr>
              <p14:xfrm>
                <a:off x="5519503" y="199027"/>
                <a:ext cx="82800" cy="225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9CA4278-409D-404C-400E-CC12543AF8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13383" y="192907"/>
                  <a:ext cx="95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ABC3B82-5523-88AD-4236-7031DF7046C5}"/>
                    </a:ext>
                  </a:extLst>
                </p14:cNvPr>
                <p14:cNvContentPartPr/>
                <p14:nvPr/>
              </p14:nvContentPartPr>
              <p14:xfrm>
                <a:off x="10605943" y="1590067"/>
                <a:ext cx="7560" cy="5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ABC3B82-5523-88AD-4236-7031DF7046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99823" y="1583947"/>
                  <a:ext cx="19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18FAE57-5D23-1A11-0034-DB89455529F6}"/>
                    </a:ext>
                  </a:extLst>
                </p14:cNvPr>
                <p14:cNvContentPartPr/>
                <p14:nvPr/>
              </p14:nvContentPartPr>
              <p14:xfrm>
                <a:off x="9765343" y="300907"/>
                <a:ext cx="40320" cy="1566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18FAE57-5D23-1A11-0034-DB89455529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59223" y="294787"/>
                  <a:ext cx="52560" cy="15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07BCB76-EDAE-6B81-0EF7-7F6EFEC7F3CE}"/>
                    </a:ext>
                  </a:extLst>
                </p14:cNvPr>
                <p14:cNvContentPartPr/>
                <p14:nvPr/>
              </p14:nvContentPartPr>
              <p14:xfrm>
                <a:off x="9668143" y="1730827"/>
                <a:ext cx="2039400" cy="80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07BCB76-EDAE-6B81-0EF7-7F6EFEC7F3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62023" y="1724707"/>
                  <a:ext cx="2051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64FAF06-87A9-F1F4-AC5C-19B1572D4AA1}"/>
                    </a:ext>
                  </a:extLst>
                </p14:cNvPr>
                <p14:cNvContentPartPr/>
                <p14:nvPr/>
              </p14:nvContentPartPr>
              <p14:xfrm>
                <a:off x="11667223" y="1628587"/>
                <a:ext cx="221400" cy="213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64FAF06-87A9-F1F4-AC5C-19B1572D4AA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661103" y="1622467"/>
                  <a:ext cx="233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11699AD-DEC5-E9F9-5711-430AC484196E}"/>
                    </a:ext>
                  </a:extLst>
                </p14:cNvPr>
                <p14:cNvContentPartPr/>
                <p14:nvPr/>
              </p14:nvContentPartPr>
              <p14:xfrm>
                <a:off x="11610343" y="1980667"/>
                <a:ext cx="115920" cy="83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11699AD-DEC5-E9F9-5711-430AC48419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604223" y="1974547"/>
                  <a:ext cx="128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8D6E20A-B3B2-A8EF-75A3-FA56A80A44C1}"/>
                    </a:ext>
                  </a:extLst>
                </p14:cNvPr>
                <p14:cNvContentPartPr/>
                <p14:nvPr/>
              </p14:nvContentPartPr>
              <p14:xfrm>
                <a:off x="11687023" y="1968067"/>
                <a:ext cx="75600" cy="196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8D6E20A-B3B2-A8EF-75A3-FA56A80A44C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680903" y="1961947"/>
                  <a:ext cx="87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05F1438-DC91-9259-A7D2-5FDCBCE7EAEB}"/>
                    </a:ext>
                  </a:extLst>
                </p14:cNvPr>
                <p14:cNvContentPartPr/>
                <p14:nvPr/>
              </p14:nvContentPartPr>
              <p14:xfrm>
                <a:off x="10081063" y="386947"/>
                <a:ext cx="1140480" cy="1185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05F1438-DC91-9259-A7D2-5FDCBCE7EAE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74943" y="380827"/>
                  <a:ext cx="1152720" cy="11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3ABCE40-DEA7-D6B2-71A1-6A91B1149D8D}"/>
                    </a:ext>
                  </a:extLst>
                </p14:cNvPr>
                <p14:cNvContentPartPr/>
                <p14:nvPr/>
              </p14:nvContentPartPr>
              <p14:xfrm>
                <a:off x="11512063" y="256987"/>
                <a:ext cx="96480" cy="155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3ABCE40-DEA7-D6B2-71A1-6A91B1149D8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505943" y="250867"/>
                  <a:ext cx="108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E89E7A7-13BD-C11D-22D3-C9E8DCB23EB7}"/>
                    </a:ext>
                  </a:extLst>
                </p14:cNvPr>
                <p14:cNvContentPartPr/>
                <p14:nvPr/>
              </p14:nvContentPartPr>
              <p14:xfrm>
                <a:off x="11667223" y="232507"/>
                <a:ext cx="157680" cy="135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E89E7A7-13BD-C11D-22D3-C9E8DCB23E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61103" y="226387"/>
                  <a:ext cx="169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C2F9CFD-EF9F-4D11-1D0C-E978802F141D}"/>
                    </a:ext>
                  </a:extLst>
                </p14:cNvPr>
                <p14:cNvContentPartPr/>
                <p14:nvPr/>
              </p14:nvContentPartPr>
              <p14:xfrm>
                <a:off x="10296343" y="409987"/>
                <a:ext cx="921240" cy="1036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C2F9CFD-EF9F-4D11-1D0C-E978802F141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90223" y="403867"/>
                  <a:ext cx="933480" cy="10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D212059-7370-A7E0-13E6-A0DFB21BE930}"/>
                    </a:ext>
                  </a:extLst>
                </p14:cNvPr>
                <p14:cNvContentPartPr/>
                <p14:nvPr/>
              </p14:nvContentPartPr>
              <p14:xfrm>
                <a:off x="11414143" y="1296307"/>
                <a:ext cx="12240" cy="130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D212059-7370-A7E0-13E6-A0DFB21BE93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408023" y="1290187"/>
                  <a:ext cx="24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65D5F9E-BEED-B4B1-6599-86628CF5B09C}"/>
                    </a:ext>
                  </a:extLst>
                </p14:cNvPr>
                <p14:cNvContentPartPr/>
                <p14:nvPr/>
              </p14:nvContentPartPr>
              <p14:xfrm>
                <a:off x="11508463" y="1256707"/>
                <a:ext cx="112680" cy="170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65D5F9E-BEED-B4B1-6599-86628CF5B0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02343" y="1250587"/>
                  <a:ext cx="124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BF118E9-BDF6-DAC9-3DC1-BFDE3351B166}"/>
                    </a:ext>
                  </a:extLst>
                </p14:cNvPr>
                <p14:cNvContentPartPr/>
                <p14:nvPr/>
              </p14:nvContentPartPr>
              <p14:xfrm>
                <a:off x="10706743" y="956467"/>
                <a:ext cx="10800" cy="121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BF118E9-BDF6-DAC9-3DC1-BFDE3351B1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00623" y="950347"/>
                  <a:ext cx="23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58B9891-0903-751C-E7E4-7A946B6903D4}"/>
                    </a:ext>
                  </a:extLst>
                </p14:cNvPr>
                <p14:cNvContentPartPr/>
                <p14:nvPr/>
              </p14:nvContentPartPr>
              <p14:xfrm>
                <a:off x="9829423" y="952147"/>
                <a:ext cx="122040" cy="14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58B9891-0903-751C-E7E4-7A946B6903D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23303" y="946027"/>
                  <a:ext cx="134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D7F8570-E8F2-DD94-EB21-26822CDC5E47}"/>
                    </a:ext>
                  </a:extLst>
                </p14:cNvPr>
                <p14:cNvContentPartPr/>
                <p14:nvPr/>
              </p14:nvContentPartPr>
              <p14:xfrm>
                <a:off x="10210663" y="875827"/>
                <a:ext cx="416520" cy="49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D7F8570-E8F2-DD94-EB21-26822CDC5E4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04543" y="869707"/>
                  <a:ext cx="428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B15488B-EB78-EB04-485F-B33BF2E138B0}"/>
                    </a:ext>
                  </a:extLst>
                </p14:cNvPr>
                <p14:cNvContentPartPr/>
                <p14:nvPr/>
              </p14:nvContentPartPr>
              <p14:xfrm>
                <a:off x="10677223" y="1312507"/>
                <a:ext cx="12960" cy="474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B15488B-EB78-EB04-485F-B33BF2E138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71103" y="1306387"/>
                  <a:ext cx="252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AC52A35-AB54-4528-0C4F-4F3AD55EC916}"/>
                    </a:ext>
                  </a:extLst>
                </p14:cNvPr>
                <p14:cNvContentPartPr/>
                <p14:nvPr/>
              </p14:nvContentPartPr>
              <p14:xfrm>
                <a:off x="10598023" y="1982107"/>
                <a:ext cx="105480" cy="1004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AC52A35-AB54-4528-0C4F-4F3AD55EC9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91903" y="1975987"/>
                  <a:ext cx="117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71EC53A-5339-0BBB-0524-AF47E519948B}"/>
                    </a:ext>
                  </a:extLst>
                </p14:cNvPr>
                <p14:cNvContentPartPr/>
                <p14:nvPr/>
              </p14:nvContentPartPr>
              <p14:xfrm>
                <a:off x="10697023" y="2020267"/>
                <a:ext cx="57240" cy="138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71EC53A-5339-0BBB-0524-AF47E51994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90903" y="2014147"/>
                  <a:ext cx="69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B2FC098-823B-2B24-187B-069B6CDA1509}"/>
                    </a:ext>
                  </a:extLst>
                </p14:cNvPr>
                <p14:cNvContentPartPr/>
                <p14:nvPr/>
              </p14:nvContentPartPr>
              <p14:xfrm>
                <a:off x="10860823" y="1879147"/>
                <a:ext cx="90360" cy="138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B2FC098-823B-2B24-187B-069B6CDA15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54703" y="1873027"/>
                  <a:ext cx="102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4FB56B5-6102-49EA-AE0E-99BEAB5DDBAE}"/>
                    </a:ext>
                  </a:extLst>
                </p14:cNvPr>
                <p14:cNvContentPartPr/>
                <p14:nvPr/>
              </p14:nvContentPartPr>
              <p14:xfrm>
                <a:off x="9612343" y="193267"/>
                <a:ext cx="243360" cy="223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4FB56B5-6102-49EA-AE0E-99BEAB5DDBA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06223" y="187147"/>
                  <a:ext cx="255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767A225-A799-0F30-F58F-B885ADEED38C}"/>
                    </a:ext>
                  </a:extLst>
                </p14:cNvPr>
                <p14:cNvContentPartPr/>
                <p14:nvPr/>
              </p14:nvContentPartPr>
              <p14:xfrm>
                <a:off x="9452863" y="215947"/>
                <a:ext cx="65160" cy="124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767A225-A799-0F30-F58F-B885ADEED38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46743" y="209827"/>
                  <a:ext cx="77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5B9EA6A-D1DE-9051-D724-D1FA7C340168}"/>
                    </a:ext>
                  </a:extLst>
                </p14:cNvPr>
                <p14:cNvContentPartPr/>
                <p14:nvPr/>
              </p14:nvContentPartPr>
              <p14:xfrm>
                <a:off x="9478063" y="109387"/>
                <a:ext cx="13320" cy="13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5B9EA6A-D1DE-9051-D724-D1FA7C3401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71943" y="103267"/>
                  <a:ext cx="2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A32C85E-AB48-FE48-43B7-0140DF76A51E}"/>
                    </a:ext>
                  </a:extLst>
                </p14:cNvPr>
                <p14:cNvContentPartPr/>
                <p14:nvPr/>
              </p14:nvContentPartPr>
              <p14:xfrm>
                <a:off x="9406063" y="935587"/>
                <a:ext cx="74160" cy="1026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A32C85E-AB48-FE48-43B7-0140DF76A51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99943" y="929467"/>
                  <a:ext cx="86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9D4E198-21EA-6B94-D936-8BD636E9FEBA}"/>
                    </a:ext>
                  </a:extLst>
                </p14:cNvPr>
                <p14:cNvContentPartPr/>
                <p14:nvPr/>
              </p14:nvContentPartPr>
              <p14:xfrm>
                <a:off x="9419023" y="778267"/>
                <a:ext cx="16920" cy="25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9D4E198-21EA-6B94-D936-8BD636E9FE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12903" y="772147"/>
                  <a:ext cx="29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9472EDC-8095-DD7F-7204-5EC63285C489}"/>
                    </a:ext>
                  </a:extLst>
                </p14:cNvPr>
                <p14:cNvContentPartPr/>
                <p14:nvPr/>
              </p14:nvContentPartPr>
              <p14:xfrm>
                <a:off x="9530623" y="750547"/>
                <a:ext cx="72720" cy="156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9472EDC-8095-DD7F-7204-5EC63285C48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24503" y="744427"/>
                  <a:ext cx="84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CDEC2C7-D145-70AC-5FAF-DC6473181431}"/>
                    </a:ext>
                  </a:extLst>
                </p14:cNvPr>
                <p14:cNvContentPartPr/>
                <p14:nvPr/>
              </p14:nvContentPartPr>
              <p14:xfrm>
                <a:off x="5895703" y="188947"/>
                <a:ext cx="82080" cy="1033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CDEC2C7-D145-70AC-5FAF-DC647318143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89583" y="182827"/>
                  <a:ext cx="94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B0EA4E0-1DB1-D087-DFE7-1CA6FC3271ED}"/>
                    </a:ext>
                  </a:extLst>
                </p14:cNvPr>
                <p14:cNvContentPartPr/>
                <p14:nvPr/>
              </p14:nvContentPartPr>
              <p14:xfrm>
                <a:off x="6018823" y="162307"/>
                <a:ext cx="47160" cy="1396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B0EA4E0-1DB1-D087-DFE7-1CA6FC3271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12703" y="156187"/>
                  <a:ext cx="59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68F5A17-A805-3952-83CE-D63FFDCC3101}"/>
                    </a:ext>
                  </a:extLst>
                </p14:cNvPr>
                <p14:cNvContentPartPr/>
                <p14:nvPr/>
              </p14:nvContentPartPr>
              <p14:xfrm>
                <a:off x="6112423" y="215947"/>
                <a:ext cx="76320" cy="1166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68F5A17-A805-3952-83CE-D63FFDCC31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06303" y="209827"/>
                  <a:ext cx="88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C1552F8-82A4-BE68-2D9C-B866D75BA937}"/>
                    </a:ext>
                  </a:extLst>
                </p14:cNvPr>
                <p14:cNvContentPartPr/>
                <p14:nvPr/>
              </p14:nvContentPartPr>
              <p14:xfrm>
                <a:off x="6210343" y="147547"/>
                <a:ext cx="102240" cy="1810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C1552F8-82A4-BE68-2D9C-B866D75BA9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04223" y="141427"/>
                  <a:ext cx="114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B3F0EC9-1E45-095D-DEC4-0569CBC706F1}"/>
                    </a:ext>
                  </a:extLst>
                </p14:cNvPr>
                <p14:cNvContentPartPr/>
                <p14:nvPr/>
              </p14:nvContentPartPr>
              <p14:xfrm>
                <a:off x="5896063" y="399547"/>
                <a:ext cx="385920" cy="56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B3F0EC9-1E45-095D-DEC4-0569CBC706F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89943" y="393427"/>
                  <a:ext cx="398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61E45B5-18C8-6F0F-4D58-89D5588C09C0}"/>
                    </a:ext>
                  </a:extLst>
                </p14:cNvPr>
                <p14:cNvContentPartPr/>
                <p14:nvPr/>
              </p14:nvContentPartPr>
              <p14:xfrm>
                <a:off x="6001543" y="501787"/>
                <a:ext cx="126720" cy="1728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61E45B5-18C8-6F0F-4D58-89D5588C09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95423" y="495667"/>
                  <a:ext cx="138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C263923-B0A5-1098-3DBD-2D7BC0A5A639}"/>
                    </a:ext>
                  </a:extLst>
                </p14:cNvPr>
                <p14:cNvContentPartPr/>
                <p14:nvPr/>
              </p14:nvContentPartPr>
              <p14:xfrm>
                <a:off x="6477103" y="387307"/>
                <a:ext cx="15480" cy="23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C263923-B0A5-1098-3DBD-2D7BC0A5A63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70983" y="381187"/>
                  <a:ext cx="27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B4CBE80-D1AA-CC24-A1F7-07436AFFC385}"/>
                    </a:ext>
                  </a:extLst>
                </p14:cNvPr>
                <p14:cNvContentPartPr/>
                <p14:nvPr/>
              </p14:nvContentPartPr>
              <p14:xfrm>
                <a:off x="6477103" y="373267"/>
                <a:ext cx="223200" cy="1216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B4CBE80-D1AA-CC24-A1F7-07436AFFC3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70983" y="367147"/>
                  <a:ext cx="235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BEF02A1-979B-81A1-9F4F-97136551BD1C}"/>
                    </a:ext>
                  </a:extLst>
                </p14:cNvPr>
                <p14:cNvContentPartPr/>
                <p14:nvPr/>
              </p14:nvContentPartPr>
              <p14:xfrm>
                <a:off x="6616063" y="435187"/>
                <a:ext cx="143640" cy="18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BEF02A1-979B-81A1-9F4F-97136551BD1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09943" y="429067"/>
                  <a:ext cx="155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7972F19-52F4-841F-D239-276EEA2DAFF2}"/>
                    </a:ext>
                  </a:extLst>
                </p14:cNvPr>
                <p14:cNvContentPartPr/>
                <p14:nvPr/>
              </p14:nvContentPartPr>
              <p14:xfrm>
                <a:off x="6924223" y="235027"/>
                <a:ext cx="327960" cy="1634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7972F19-52F4-841F-D239-276EEA2DAFF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18103" y="228907"/>
                  <a:ext cx="340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DA4618E-9830-3D8D-5B3B-E846A2F69137}"/>
                    </a:ext>
                  </a:extLst>
                </p14:cNvPr>
                <p14:cNvContentPartPr/>
                <p14:nvPr/>
              </p14:nvContentPartPr>
              <p14:xfrm>
                <a:off x="7302943" y="219547"/>
                <a:ext cx="136080" cy="1238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DA4618E-9830-3D8D-5B3B-E846A2F6913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96823" y="213427"/>
                  <a:ext cx="148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72EF3B3-1176-CFDA-4491-FF4341F25C94}"/>
                    </a:ext>
                  </a:extLst>
                </p14:cNvPr>
                <p14:cNvContentPartPr/>
                <p14:nvPr/>
              </p14:nvContentPartPr>
              <p14:xfrm>
                <a:off x="7504543" y="242587"/>
                <a:ext cx="76320" cy="1202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72EF3B3-1176-CFDA-4491-FF4341F25C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98423" y="236467"/>
                  <a:ext cx="88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9FFF0F8-1B0D-7B44-B59D-8982F498351B}"/>
                    </a:ext>
                  </a:extLst>
                </p14:cNvPr>
                <p14:cNvContentPartPr/>
                <p14:nvPr/>
              </p14:nvContentPartPr>
              <p14:xfrm>
                <a:off x="7651783" y="174547"/>
                <a:ext cx="328320" cy="1634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9FFF0F8-1B0D-7B44-B59D-8982F498351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45663" y="168427"/>
                  <a:ext cx="340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A318E93-F129-5AEC-9E80-1CE4CDF7A774}"/>
                    </a:ext>
                  </a:extLst>
                </p14:cNvPr>
                <p14:cNvContentPartPr/>
                <p14:nvPr/>
              </p14:nvContentPartPr>
              <p14:xfrm>
                <a:off x="8028343" y="116947"/>
                <a:ext cx="304920" cy="2026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A318E93-F129-5AEC-9E80-1CE4CDF7A7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22223" y="110827"/>
                  <a:ext cx="317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9BAB423-9C04-F742-7C40-FF1083CA2253}"/>
                    </a:ext>
                  </a:extLst>
                </p14:cNvPr>
                <p14:cNvContentPartPr/>
                <p14:nvPr/>
              </p14:nvContentPartPr>
              <p14:xfrm>
                <a:off x="8484103" y="91747"/>
                <a:ext cx="111240" cy="2052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9BAB423-9C04-F742-7C40-FF1083CA225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77983" y="85627"/>
                  <a:ext cx="123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6190CFC-D521-0B77-7115-5AD25F7C8628}"/>
                    </a:ext>
                  </a:extLst>
                </p14:cNvPr>
                <p14:cNvContentPartPr/>
                <p14:nvPr/>
              </p14:nvContentPartPr>
              <p14:xfrm>
                <a:off x="8553583" y="198307"/>
                <a:ext cx="123480" cy="1188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6190CFC-D521-0B77-7115-5AD25F7C862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47463" y="192187"/>
                  <a:ext cx="135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52C2619-0C96-0C11-21F4-8A4F8FBE2907}"/>
                    </a:ext>
                  </a:extLst>
                </p14:cNvPr>
                <p14:cNvContentPartPr/>
                <p14:nvPr/>
              </p14:nvContentPartPr>
              <p14:xfrm>
                <a:off x="8701903" y="181747"/>
                <a:ext cx="98280" cy="1404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52C2619-0C96-0C11-21F4-8A4F8FBE29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95783" y="175627"/>
                  <a:ext cx="110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215520A-2644-61B0-2574-0155743B6928}"/>
                    </a:ext>
                  </a:extLst>
                </p14:cNvPr>
                <p14:cNvContentPartPr/>
                <p14:nvPr/>
              </p14:nvContentPartPr>
              <p14:xfrm>
                <a:off x="8850943" y="199747"/>
                <a:ext cx="260280" cy="756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215520A-2644-61B0-2574-0155743B692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44823" y="193627"/>
                  <a:ext cx="272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56EA448-CB35-F8AB-AB19-D54A23ECE056}"/>
                    </a:ext>
                  </a:extLst>
                </p14:cNvPr>
                <p14:cNvContentPartPr/>
                <p14:nvPr/>
              </p14:nvContentPartPr>
              <p14:xfrm>
                <a:off x="9006103" y="119467"/>
                <a:ext cx="12240" cy="97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56EA448-CB35-F8AB-AB19-D54A23ECE05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99983" y="113347"/>
                  <a:ext cx="24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7432E89-1938-B2A9-6ED0-966B020C262D}"/>
                    </a:ext>
                  </a:extLst>
                </p14:cNvPr>
                <p14:cNvContentPartPr/>
                <p14:nvPr/>
              </p14:nvContentPartPr>
              <p14:xfrm>
                <a:off x="5731903" y="1042147"/>
                <a:ext cx="142560" cy="252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7432E89-1938-B2A9-6ED0-966B020C26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25783" y="1036027"/>
                  <a:ext cx="154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82D59A1-D6D7-32AB-D840-4794F10B5E96}"/>
                    </a:ext>
                  </a:extLst>
                </p14:cNvPr>
                <p14:cNvContentPartPr/>
                <p14:nvPr/>
              </p14:nvContentPartPr>
              <p14:xfrm>
                <a:off x="5723983" y="1122067"/>
                <a:ext cx="142920" cy="187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82D59A1-D6D7-32AB-D840-4794F10B5E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17863" y="1115947"/>
                  <a:ext cx="155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DA221B4-4049-FEDB-1F4B-7E4BD39AB517}"/>
                    </a:ext>
                  </a:extLst>
                </p14:cNvPr>
                <p14:cNvContentPartPr/>
                <p14:nvPr/>
              </p14:nvContentPartPr>
              <p14:xfrm>
                <a:off x="6109543" y="864307"/>
                <a:ext cx="103680" cy="1058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DA221B4-4049-FEDB-1F4B-7E4BD39AB51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03423" y="858187"/>
                  <a:ext cx="115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CC28148-03C6-7A2C-857C-AF224FB36BC4}"/>
                    </a:ext>
                  </a:extLst>
                </p14:cNvPr>
                <p14:cNvContentPartPr/>
                <p14:nvPr/>
              </p14:nvContentPartPr>
              <p14:xfrm>
                <a:off x="6245263" y="926587"/>
                <a:ext cx="85680" cy="874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CC28148-03C6-7A2C-857C-AF224FB36BC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39143" y="920467"/>
                  <a:ext cx="97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D24ED82-D4FF-2A7D-BBA5-6C71C3911317}"/>
                    </a:ext>
                  </a:extLst>
                </p14:cNvPr>
                <p14:cNvContentPartPr/>
                <p14:nvPr/>
              </p14:nvContentPartPr>
              <p14:xfrm>
                <a:off x="6096223" y="1080667"/>
                <a:ext cx="283320" cy="774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D24ED82-D4FF-2A7D-BBA5-6C71C391131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90103" y="1074547"/>
                  <a:ext cx="295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B711F11-D46F-D217-24CE-1A0E38ADE850}"/>
                    </a:ext>
                  </a:extLst>
                </p14:cNvPr>
                <p14:cNvContentPartPr/>
                <p14:nvPr/>
              </p14:nvContentPartPr>
              <p14:xfrm>
                <a:off x="6180823" y="1181467"/>
                <a:ext cx="135720" cy="1537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B711F11-D46F-D217-24CE-1A0E38ADE8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74703" y="1175347"/>
                  <a:ext cx="147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AF80211-6D4E-7B7D-0145-F560180EDAA9}"/>
                    </a:ext>
                  </a:extLst>
                </p14:cNvPr>
                <p14:cNvContentPartPr/>
                <p14:nvPr/>
              </p14:nvContentPartPr>
              <p14:xfrm>
                <a:off x="6563503" y="1003267"/>
                <a:ext cx="10440" cy="1353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AF80211-6D4E-7B7D-0145-F560180EDAA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57383" y="997147"/>
                  <a:ext cx="22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65168A5-F2BC-27FD-5A0A-BE33D6E15B9D}"/>
                    </a:ext>
                  </a:extLst>
                </p14:cNvPr>
                <p14:cNvContentPartPr/>
                <p14:nvPr/>
              </p14:nvContentPartPr>
              <p14:xfrm>
                <a:off x="6505183" y="1063747"/>
                <a:ext cx="104400" cy="223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65168A5-F2BC-27FD-5A0A-BE33D6E15B9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99063" y="1057627"/>
                  <a:ext cx="116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CBF60AD-B5DD-F0FE-897D-08B9DB837003}"/>
                    </a:ext>
                  </a:extLst>
                </p14:cNvPr>
                <p14:cNvContentPartPr/>
                <p14:nvPr/>
              </p14:nvContentPartPr>
              <p14:xfrm>
                <a:off x="6791383" y="938107"/>
                <a:ext cx="73800" cy="1299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CBF60AD-B5DD-F0FE-897D-08B9DB83700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85263" y="931987"/>
                  <a:ext cx="86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6FDF936-890B-E98B-E468-D31B3A7A61FB}"/>
                    </a:ext>
                  </a:extLst>
                </p14:cNvPr>
                <p14:cNvContentPartPr/>
                <p14:nvPr/>
              </p14:nvContentPartPr>
              <p14:xfrm>
                <a:off x="6930343" y="1005427"/>
                <a:ext cx="65880" cy="1429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6FDF936-890B-E98B-E468-D31B3A7A61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24223" y="999307"/>
                  <a:ext cx="78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13A4A97-9713-B218-8257-63C00079B129}"/>
                    </a:ext>
                  </a:extLst>
                </p14:cNvPr>
                <p14:cNvContentPartPr/>
                <p14:nvPr/>
              </p14:nvContentPartPr>
              <p14:xfrm>
                <a:off x="7073263" y="975547"/>
                <a:ext cx="10800" cy="259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13A4A97-9713-B218-8257-63C00079B12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67143" y="969427"/>
                  <a:ext cx="23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AF2FD8F-B6EE-B693-A2AD-DDE07571F16D}"/>
                    </a:ext>
                  </a:extLst>
                </p14:cNvPr>
                <p14:cNvContentPartPr/>
                <p14:nvPr/>
              </p14:nvContentPartPr>
              <p14:xfrm>
                <a:off x="7221223" y="776827"/>
                <a:ext cx="132840" cy="151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AF2FD8F-B6EE-B693-A2AD-DDE07571F1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15103" y="770707"/>
                  <a:ext cx="145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8584A25-5115-8B72-29D1-5121EC63AAD2}"/>
                    </a:ext>
                  </a:extLst>
                </p14:cNvPr>
                <p14:cNvContentPartPr/>
                <p14:nvPr/>
              </p14:nvContentPartPr>
              <p14:xfrm>
                <a:off x="7220863" y="940267"/>
                <a:ext cx="183240" cy="374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8584A25-5115-8B72-29D1-5121EC63AAD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14743" y="934147"/>
                  <a:ext cx="195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1C22C3B-2C77-D18A-F3A4-0EEFE24BEBCF}"/>
                    </a:ext>
                  </a:extLst>
                </p14:cNvPr>
                <p14:cNvContentPartPr/>
                <p14:nvPr/>
              </p14:nvContentPartPr>
              <p14:xfrm>
                <a:off x="7255423" y="1028467"/>
                <a:ext cx="98640" cy="1720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1C22C3B-2C77-D18A-F3A4-0EEFE24BEBC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49303" y="1022347"/>
                  <a:ext cx="110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552A864-E4C9-EB50-8D83-665EDC082A84}"/>
                    </a:ext>
                  </a:extLst>
                </p14:cNvPr>
                <p14:cNvContentPartPr/>
                <p14:nvPr/>
              </p14:nvContentPartPr>
              <p14:xfrm>
                <a:off x="7571143" y="930187"/>
                <a:ext cx="121320" cy="244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552A864-E4C9-EB50-8D83-665EDC082A8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65023" y="924067"/>
                  <a:ext cx="13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20CEBB9-75CA-E0FD-E401-A2BBD2434DA7}"/>
                    </a:ext>
                  </a:extLst>
                </p14:cNvPr>
                <p14:cNvContentPartPr/>
                <p14:nvPr/>
              </p14:nvContentPartPr>
              <p14:xfrm>
                <a:off x="7575823" y="978787"/>
                <a:ext cx="117360" cy="316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20CEBB9-75CA-E0FD-E401-A2BBD2434DA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69703" y="972667"/>
                  <a:ext cx="129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BB73A6F-323D-E480-257C-79BDBEBF8A08}"/>
                    </a:ext>
                  </a:extLst>
                </p14:cNvPr>
                <p14:cNvContentPartPr/>
                <p14:nvPr/>
              </p14:nvContentPartPr>
              <p14:xfrm>
                <a:off x="7857703" y="691867"/>
                <a:ext cx="180000" cy="1764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BB73A6F-323D-E480-257C-79BDBEBF8A0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51583" y="685747"/>
                  <a:ext cx="192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AFEE8DD-C655-7FD6-954F-64AC7D7A7B54}"/>
                    </a:ext>
                  </a:extLst>
                </p14:cNvPr>
                <p14:cNvContentPartPr/>
                <p14:nvPr/>
              </p14:nvContentPartPr>
              <p14:xfrm>
                <a:off x="7827823" y="899587"/>
                <a:ext cx="247320" cy="478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AFEE8DD-C655-7FD6-954F-64AC7D7A7B5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21703" y="893467"/>
                  <a:ext cx="259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01BF1F1-56D3-8049-6353-FA088E2A54A0}"/>
                    </a:ext>
                  </a:extLst>
                </p14:cNvPr>
                <p14:cNvContentPartPr/>
                <p14:nvPr/>
              </p14:nvContentPartPr>
              <p14:xfrm>
                <a:off x="7901983" y="997507"/>
                <a:ext cx="96840" cy="1465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01BF1F1-56D3-8049-6353-FA088E2A54A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95863" y="991387"/>
                  <a:ext cx="109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7A39A98-3F53-5809-830B-9B97C7B110A7}"/>
                    </a:ext>
                  </a:extLst>
                </p14:cNvPr>
                <p14:cNvContentPartPr/>
                <p14:nvPr/>
              </p14:nvContentPartPr>
              <p14:xfrm>
                <a:off x="8259463" y="831547"/>
                <a:ext cx="18000" cy="1198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7A39A98-3F53-5809-830B-9B97C7B110A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53343" y="825427"/>
                  <a:ext cx="30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FD43F4E-4C34-E241-6A57-B121B3CCE3A8}"/>
                    </a:ext>
                  </a:extLst>
                </p14:cNvPr>
                <p14:cNvContentPartPr/>
                <p14:nvPr/>
              </p14:nvContentPartPr>
              <p14:xfrm>
                <a:off x="8223103" y="847747"/>
                <a:ext cx="123120" cy="457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FD43F4E-4C34-E241-6A57-B121B3CCE3A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16983" y="841627"/>
                  <a:ext cx="135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AACFD67-3C27-5FA3-D3FA-0A3112613729}"/>
                    </a:ext>
                  </a:extLst>
                </p14:cNvPr>
                <p14:cNvContentPartPr/>
                <p14:nvPr/>
              </p14:nvContentPartPr>
              <p14:xfrm>
                <a:off x="8425063" y="724267"/>
                <a:ext cx="214920" cy="2530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AACFD67-3C27-5FA3-D3FA-0A311261372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18943" y="718147"/>
                  <a:ext cx="227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5C93395-8DC5-5908-F842-33FB760CE5D8}"/>
                    </a:ext>
                  </a:extLst>
                </p14:cNvPr>
                <p14:cNvContentPartPr/>
                <p14:nvPr/>
              </p14:nvContentPartPr>
              <p14:xfrm>
                <a:off x="8793703" y="745867"/>
                <a:ext cx="72720" cy="1094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5C93395-8DC5-5908-F842-33FB760CE5D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87583" y="739747"/>
                  <a:ext cx="84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698D0FC-76D9-8D7A-F042-099C0B86CDD7}"/>
                    </a:ext>
                  </a:extLst>
                </p14:cNvPr>
                <p14:cNvContentPartPr/>
                <p14:nvPr/>
              </p14:nvContentPartPr>
              <p14:xfrm>
                <a:off x="8887303" y="647587"/>
                <a:ext cx="151200" cy="3114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698D0FC-76D9-8D7A-F042-099C0B86CDD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81183" y="641467"/>
                  <a:ext cx="1634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95B1581-BFF4-A8F4-BFB0-DA1B5FDF7C59}"/>
                    </a:ext>
                  </a:extLst>
                </p14:cNvPr>
                <p14:cNvContentPartPr/>
                <p14:nvPr/>
              </p14:nvContentPartPr>
              <p14:xfrm>
                <a:off x="9089983" y="758107"/>
                <a:ext cx="14040" cy="244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95B1581-BFF4-A8F4-BFB0-DA1B5FDF7C5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83863" y="751987"/>
                  <a:ext cx="26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DD14EF27-0580-42E8-FA0D-6F3D77EBD5AB}"/>
                    </a:ext>
                  </a:extLst>
                </p14:cNvPr>
                <p14:cNvContentPartPr/>
                <p14:nvPr/>
              </p14:nvContentPartPr>
              <p14:xfrm>
                <a:off x="8635303" y="1149787"/>
                <a:ext cx="59040" cy="1616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DD14EF27-0580-42E8-FA0D-6F3D77EBD5A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29183" y="1143667"/>
                  <a:ext cx="71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E14790D-8D82-E212-AEE1-7D7649E8F519}"/>
                    </a:ext>
                  </a:extLst>
                </p14:cNvPr>
                <p14:cNvContentPartPr/>
                <p14:nvPr/>
              </p14:nvContentPartPr>
              <p14:xfrm>
                <a:off x="8669863" y="1172107"/>
                <a:ext cx="144000" cy="1425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E14790D-8D82-E212-AEE1-7D7649E8F51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63743" y="1165987"/>
                  <a:ext cx="156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EDAD19A-6A25-4959-107F-D29CFA78504D}"/>
                    </a:ext>
                  </a:extLst>
                </p14:cNvPr>
                <p14:cNvContentPartPr/>
                <p14:nvPr/>
              </p14:nvContentPartPr>
              <p14:xfrm>
                <a:off x="8840503" y="1052587"/>
                <a:ext cx="276120" cy="225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EDAD19A-6A25-4959-107F-D29CFA7850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34383" y="1046467"/>
                  <a:ext cx="288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8A4E5FB-3324-3FD1-9A01-D9C6970EA281}"/>
                    </a:ext>
                  </a:extLst>
                </p14:cNvPr>
                <p14:cNvContentPartPr/>
                <p14:nvPr/>
              </p14:nvContentPartPr>
              <p14:xfrm>
                <a:off x="9060823" y="994267"/>
                <a:ext cx="71280" cy="1922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8A4E5FB-3324-3FD1-9A01-D9C6970EA28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054703" y="988147"/>
                  <a:ext cx="83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8AD96502-7372-6E8A-F6B0-F74AF93479FC}"/>
                    </a:ext>
                  </a:extLst>
                </p14:cNvPr>
                <p14:cNvContentPartPr/>
                <p14:nvPr/>
              </p14:nvContentPartPr>
              <p14:xfrm>
                <a:off x="9094303" y="1001107"/>
                <a:ext cx="125280" cy="1929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8AD96502-7372-6E8A-F6B0-F74AF93479F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88183" y="994987"/>
                  <a:ext cx="137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0A2A416-1DE0-0C42-498D-46D8BE0C6E9C}"/>
                    </a:ext>
                  </a:extLst>
                </p14:cNvPr>
                <p14:cNvContentPartPr/>
                <p14:nvPr/>
              </p14:nvContentPartPr>
              <p14:xfrm>
                <a:off x="9261343" y="1136107"/>
                <a:ext cx="12960" cy="223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0A2A416-1DE0-0C42-498D-46D8BE0C6E9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55223" y="1129987"/>
                  <a:ext cx="25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0C81FB6-100D-5B34-1371-3B4F2270AA59}"/>
                    </a:ext>
                  </a:extLst>
                </p14:cNvPr>
                <p14:cNvContentPartPr/>
                <p14:nvPr/>
              </p14:nvContentPartPr>
              <p14:xfrm>
                <a:off x="7746823" y="565867"/>
                <a:ext cx="391320" cy="6357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0C81FB6-100D-5B34-1371-3B4F2270AA5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40703" y="559747"/>
                  <a:ext cx="40356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6CEAB53-BF2C-9895-7DCC-483F9BE39EC9}"/>
                    </a:ext>
                  </a:extLst>
                </p14:cNvPr>
                <p14:cNvContentPartPr/>
                <p14:nvPr/>
              </p14:nvContentPartPr>
              <p14:xfrm>
                <a:off x="7741423" y="400267"/>
                <a:ext cx="152640" cy="1872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6CEAB53-BF2C-9895-7DCC-483F9BE39EC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35303" y="394147"/>
                  <a:ext cx="164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A00322F-69F0-FD40-DF73-C1A38FBF15BC}"/>
                    </a:ext>
                  </a:extLst>
                </p14:cNvPr>
                <p14:cNvContentPartPr/>
                <p14:nvPr/>
              </p14:nvContentPartPr>
              <p14:xfrm>
                <a:off x="7844023" y="416827"/>
                <a:ext cx="163800" cy="1015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A00322F-69F0-FD40-DF73-C1A38FBF15B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37903" y="410707"/>
                  <a:ext cx="176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BED17C4-27B4-C3CD-DB71-29D3FB6DAFE2}"/>
                    </a:ext>
                  </a:extLst>
                </p14:cNvPr>
                <p14:cNvContentPartPr/>
                <p14:nvPr/>
              </p14:nvContentPartPr>
              <p14:xfrm>
                <a:off x="8347663" y="620947"/>
                <a:ext cx="376920" cy="4593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BED17C4-27B4-C3CD-DB71-29D3FB6DAFE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41543" y="614827"/>
                  <a:ext cx="3891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B60155C-2133-E130-E568-0F2F67BC4F0D}"/>
                    </a:ext>
                  </a:extLst>
                </p14:cNvPr>
                <p14:cNvContentPartPr/>
                <p14:nvPr/>
              </p14:nvContentPartPr>
              <p14:xfrm>
                <a:off x="7499503" y="489907"/>
                <a:ext cx="79920" cy="968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B60155C-2133-E130-E568-0F2F67BC4F0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93383" y="483787"/>
                  <a:ext cx="92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25FA1E0-FD64-E9D9-3A12-A2A3F0F0D8D9}"/>
                    </a:ext>
                  </a:extLst>
                </p14:cNvPr>
                <p14:cNvContentPartPr/>
                <p14:nvPr/>
              </p14:nvContentPartPr>
              <p14:xfrm>
                <a:off x="7476103" y="445627"/>
                <a:ext cx="115920" cy="1821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25FA1E0-FD64-E9D9-3A12-A2A3F0F0D8D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69983" y="439507"/>
                  <a:ext cx="128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9738DC2-01D8-CFE3-8933-E0853721E4A8}"/>
                    </a:ext>
                  </a:extLst>
                </p14:cNvPr>
                <p14:cNvContentPartPr/>
                <p14:nvPr/>
              </p14:nvContentPartPr>
              <p14:xfrm>
                <a:off x="7612903" y="519067"/>
                <a:ext cx="77040" cy="237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9738DC2-01D8-CFE3-8933-E0853721E4A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06783" y="512947"/>
                  <a:ext cx="89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97607E5-EF90-2858-9D96-6F7EDED677BC}"/>
                    </a:ext>
                  </a:extLst>
                </p14:cNvPr>
                <p14:cNvContentPartPr/>
                <p14:nvPr/>
              </p14:nvContentPartPr>
              <p14:xfrm>
                <a:off x="8268823" y="407827"/>
                <a:ext cx="112320" cy="1393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97607E5-EF90-2858-9D96-6F7EDED677B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62703" y="401707"/>
                  <a:ext cx="124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8302A8ED-940A-538D-F5FF-0C616D5CBD2A}"/>
                    </a:ext>
                  </a:extLst>
                </p14:cNvPr>
                <p14:cNvContentPartPr/>
                <p14:nvPr/>
              </p14:nvContentPartPr>
              <p14:xfrm>
                <a:off x="8256583" y="381547"/>
                <a:ext cx="138960" cy="1782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8302A8ED-940A-538D-F5FF-0C616D5CBD2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50463" y="375427"/>
                  <a:ext cx="151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96DB837-3FF4-76ED-1D29-3B7FD3FD95E5}"/>
                    </a:ext>
                  </a:extLst>
                </p14:cNvPr>
                <p14:cNvContentPartPr/>
                <p14:nvPr/>
              </p14:nvContentPartPr>
              <p14:xfrm>
                <a:off x="8435143" y="446707"/>
                <a:ext cx="86760" cy="320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96DB837-3FF4-76ED-1D29-3B7FD3FD95E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29023" y="440587"/>
                  <a:ext cx="99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102134E-FA4A-E5B1-220F-1B13156F8D8A}"/>
                    </a:ext>
                  </a:extLst>
                </p14:cNvPr>
                <p14:cNvContentPartPr/>
                <p14:nvPr/>
              </p14:nvContentPartPr>
              <p14:xfrm>
                <a:off x="8563663" y="397027"/>
                <a:ext cx="69480" cy="781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102134E-FA4A-E5B1-220F-1B13156F8D8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57543" y="390907"/>
                  <a:ext cx="81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6BC4F64-F90F-4A85-C100-0F9CAB14013B}"/>
                    </a:ext>
                  </a:extLst>
                </p14:cNvPr>
                <p14:cNvContentPartPr/>
                <p14:nvPr/>
              </p14:nvContentPartPr>
              <p14:xfrm>
                <a:off x="8666983" y="310267"/>
                <a:ext cx="160560" cy="1465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6BC4F64-F90F-4A85-C100-0F9CAB14013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60863" y="304147"/>
                  <a:ext cx="172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3655733-E011-EA8C-36FC-8C2E37800EA5}"/>
                    </a:ext>
                  </a:extLst>
                </p14:cNvPr>
                <p14:cNvContentPartPr/>
                <p14:nvPr/>
              </p14:nvContentPartPr>
              <p14:xfrm>
                <a:off x="8874343" y="352747"/>
                <a:ext cx="47880" cy="878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3655733-E011-EA8C-36FC-8C2E37800EA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868223" y="346627"/>
                  <a:ext cx="60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C46C668-21C3-DE7D-9E28-09FAD472E99A}"/>
                    </a:ext>
                  </a:extLst>
                </p14:cNvPr>
                <p14:cNvContentPartPr/>
                <p14:nvPr/>
              </p14:nvContentPartPr>
              <p14:xfrm>
                <a:off x="8921863" y="283627"/>
                <a:ext cx="100080" cy="1386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C46C668-21C3-DE7D-9E28-09FAD472E99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15743" y="277507"/>
                  <a:ext cx="11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F4AE749-CBD4-14A8-6D7B-3F64BBF45294}"/>
                    </a:ext>
                  </a:extLst>
                </p14:cNvPr>
                <p14:cNvContentPartPr/>
                <p14:nvPr/>
              </p14:nvContentPartPr>
              <p14:xfrm>
                <a:off x="7979023" y="1332307"/>
                <a:ext cx="21240" cy="2437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F4AE749-CBD4-14A8-6D7B-3F64BBF4529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72903" y="1326187"/>
                  <a:ext cx="33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0B1D379-22BA-1230-2F5D-EDDFFD2D848B}"/>
                    </a:ext>
                  </a:extLst>
                </p14:cNvPr>
                <p14:cNvContentPartPr/>
                <p14:nvPr/>
              </p14:nvContentPartPr>
              <p14:xfrm>
                <a:off x="7887223" y="1243387"/>
                <a:ext cx="178560" cy="1864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0B1D379-22BA-1230-2F5D-EDDFFD2D848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81103" y="1237267"/>
                  <a:ext cx="190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9BC1A72-1048-05EA-782F-9F3AE617488B}"/>
                    </a:ext>
                  </a:extLst>
                </p14:cNvPr>
                <p14:cNvContentPartPr/>
                <p14:nvPr/>
              </p14:nvContentPartPr>
              <p14:xfrm>
                <a:off x="7795063" y="1713547"/>
                <a:ext cx="75240" cy="2455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9BC1A72-1048-05EA-782F-9F3AE617488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88943" y="1707427"/>
                  <a:ext cx="87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2241FB24-76F1-56FE-0D82-1AEC55AD5F3C}"/>
                    </a:ext>
                  </a:extLst>
                </p14:cNvPr>
                <p14:cNvContentPartPr/>
                <p14:nvPr/>
              </p14:nvContentPartPr>
              <p14:xfrm>
                <a:off x="7771663" y="1805707"/>
                <a:ext cx="213480" cy="1011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2241FB24-76F1-56FE-0D82-1AEC55AD5F3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65543" y="1799587"/>
                  <a:ext cx="225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A06B9B2F-C308-107A-C51F-B24BE4415198}"/>
                    </a:ext>
                  </a:extLst>
                </p14:cNvPr>
                <p14:cNvContentPartPr/>
                <p14:nvPr/>
              </p14:nvContentPartPr>
              <p14:xfrm>
                <a:off x="7992343" y="1700227"/>
                <a:ext cx="119160" cy="1566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A06B9B2F-C308-107A-C51F-B24BE441519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86223" y="1694107"/>
                  <a:ext cx="131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8F7A4D1-190F-0248-7D0D-EB5C26AE92F6}"/>
                    </a:ext>
                  </a:extLst>
                </p14:cNvPr>
                <p14:cNvContentPartPr/>
                <p14:nvPr/>
              </p14:nvContentPartPr>
              <p14:xfrm>
                <a:off x="8139583" y="1660267"/>
                <a:ext cx="52200" cy="1764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8F7A4D1-190F-0248-7D0D-EB5C26AE92F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33463" y="1654147"/>
                  <a:ext cx="64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11BE538-1410-7118-17A3-0EED90C5399E}"/>
                    </a:ext>
                  </a:extLst>
                </p14:cNvPr>
                <p14:cNvContentPartPr/>
                <p14:nvPr/>
              </p14:nvContentPartPr>
              <p14:xfrm>
                <a:off x="7954543" y="1654147"/>
                <a:ext cx="55440" cy="421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11BE538-1410-7118-17A3-0EED90C5399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48423" y="1648027"/>
                  <a:ext cx="67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1BCF0AE-EFB5-9F89-ADC4-296630A21D38}"/>
                    </a:ext>
                  </a:extLst>
                </p14:cNvPr>
                <p14:cNvContentPartPr/>
                <p14:nvPr/>
              </p14:nvContentPartPr>
              <p14:xfrm>
                <a:off x="8376823" y="1563787"/>
                <a:ext cx="273240" cy="2170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1BCF0AE-EFB5-9F89-ADC4-296630A21D3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370703" y="1557667"/>
                  <a:ext cx="285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D48F43B-AC51-C192-3B79-2B5BC07C6893}"/>
                    </a:ext>
                  </a:extLst>
                </p14:cNvPr>
                <p14:cNvContentPartPr/>
                <p14:nvPr/>
              </p14:nvContentPartPr>
              <p14:xfrm>
                <a:off x="8554303" y="1629307"/>
                <a:ext cx="95040" cy="216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D48F43B-AC51-C192-3B79-2B5BC07C689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48183" y="1623187"/>
                  <a:ext cx="107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074D867-AEE3-9F38-012B-801D6C8BD417}"/>
                    </a:ext>
                  </a:extLst>
                </p14:cNvPr>
                <p14:cNvContentPartPr/>
                <p14:nvPr/>
              </p14:nvContentPartPr>
              <p14:xfrm>
                <a:off x="8779663" y="1594027"/>
                <a:ext cx="102960" cy="1616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074D867-AEE3-9F38-012B-801D6C8BD41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773543" y="1587907"/>
                  <a:ext cx="115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4104217-8331-FF9E-4A3B-0BD2543F9182}"/>
                    </a:ext>
                  </a:extLst>
                </p14:cNvPr>
                <p14:cNvContentPartPr/>
                <p14:nvPr/>
              </p14:nvContentPartPr>
              <p14:xfrm>
                <a:off x="8881183" y="1496467"/>
                <a:ext cx="151920" cy="1908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4104217-8331-FF9E-4A3B-0BD2543F918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75063" y="1490347"/>
                  <a:ext cx="164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AF6CF80-8021-5BC0-EDE9-DDD94F7F1B7B}"/>
                    </a:ext>
                  </a:extLst>
                </p14:cNvPr>
                <p14:cNvContentPartPr/>
                <p14:nvPr/>
              </p14:nvContentPartPr>
              <p14:xfrm>
                <a:off x="9071623" y="1540027"/>
                <a:ext cx="139680" cy="2242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AF6CF80-8021-5BC0-EDE9-DDD94F7F1B7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65503" y="1533907"/>
                  <a:ext cx="151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9457082-FD93-6DBC-2136-298940A25F9F}"/>
                    </a:ext>
                  </a:extLst>
                </p14:cNvPr>
                <p14:cNvContentPartPr/>
                <p14:nvPr/>
              </p14:nvContentPartPr>
              <p14:xfrm>
                <a:off x="9237583" y="1448947"/>
                <a:ext cx="224280" cy="1400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9457082-FD93-6DBC-2136-298940A25F9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31463" y="1442827"/>
                  <a:ext cx="236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96FE59D-42F2-A84E-2B27-F3A1C2C8388A}"/>
                    </a:ext>
                  </a:extLst>
                </p14:cNvPr>
                <p14:cNvContentPartPr/>
                <p14:nvPr/>
              </p14:nvContentPartPr>
              <p14:xfrm>
                <a:off x="8018623" y="2092987"/>
                <a:ext cx="148680" cy="2084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96FE59D-42F2-A84E-2B27-F3A1C2C8388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12503" y="2086867"/>
                  <a:ext cx="160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460CF5A-16DD-12C1-1D4F-C85E60B3038B}"/>
                    </a:ext>
                  </a:extLst>
                </p14:cNvPr>
                <p14:cNvContentPartPr/>
                <p14:nvPr/>
              </p14:nvContentPartPr>
              <p14:xfrm>
                <a:off x="8274223" y="1899307"/>
                <a:ext cx="45000" cy="1580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460CF5A-16DD-12C1-1D4F-C85E60B3038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68103" y="1893187"/>
                  <a:ext cx="57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67A687F-1F83-EDEE-88E1-81EBA3375B80}"/>
                    </a:ext>
                  </a:extLst>
                </p14:cNvPr>
                <p14:cNvContentPartPr/>
                <p14:nvPr/>
              </p14:nvContentPartPr>
              <p14:xfrm>
                <a:off x="8335063" y="2139067"/>
                <a:ext cx="30960" cy="223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67A687F-1F83-EDEE-88E1-81EBA3375B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28943" y="2132947"/>
                  <a:ext cx="43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59D0B2D-0566-B324-B132-045A9E9CC0EC}"/>
                    </a:ext>
                  </a:extLst>
                </p14:cNvPr>
                <p14:cNvContentPartPr/>
                <p14:nvPr/>
              </p14:nvContentPartPr>
              <p14:xfrm>
                <a:off x="8480863" y="1158427"/>
                <a:ext cx="13320" cy="1738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59D0B2D-0566-B324-B132-045A9E9CC0E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474743" y="1152307"/>
                  <a:ext cx="25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7BCADA6-C410-AE10-0589-18982F434749}"/>
                    </a:ext>
                  </a:extLst>
                </p14:cNvPr>
                <p14:cNvContentPartPr/>
                <p14:nvPr/>
              </p14:nvContentPartPr>
              <p14:xfrm>
                <a:off x="8415343" y="1080307"/>
                <a:ext cx="150480" cy="1252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7BCADA6-C410-AE10-0589-18982F43474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09223" y="1074187"/>
                  <a:ext cx="162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46AE4DE-16EE-39E8-46B5-806C6BD21168}"/>
                    </a:ext>
                  </a:extLst>
                </p14:cNvPr>
                <p14:cNvContentPartPr/>
                <p14:nvPr/>
              </p14:nvContentPartPr>
              <p14:xfrm>
                <a:off x="8303383" y="1358227"/>
                <a:ext cx="110520" cy="1886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46AE4DE-16EE-39E8-46B5-806C6BD2116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97263" y="1352107"/>
                  <a:ext cx="122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4669151-E299-AA98-034E-807C0FADDAC9}"/>
                    </a:ext>
                  </a:extLst>
                </p14:cNvPr>
                <p14:cNvContentPartPr/>
                <p14:nvPr/>
              </p14:nvContentPartPr>
              <p14:xfrm>
                <a:off x="8389063" y="1456147"/>
                <a:ext cx="196200" cy="921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4669151-E299-AA98-034E-807C0FADDAC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382943" y="1450027"/>
                  <a:ext cx="208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6C26659-6E59-BD76-A9B0-6E8D89DB34B3}"/>
                    </a:ext>
                  </a:extLst>
                </p14:cNvPr>
                <p14:cNvContentPartPr/>
                <p14:nvPr/>
              </p14:nvContentPartPr>
              <p14:xfrm>
                <a:off x="8611903" y="1408267"/>
                <a:ext cx="37080" cy="1278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6C26659-6E59-BD76-A9B0-6E8D89DB34B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605783" y="1402147"/>
                  <a:ext cx="49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40B841F-378D-E28B-7924-162D5114BBEC}"/>
                    </a:ext>
                  </a:extLst>
                </p14:cNvPr>
                <p14:cNvContentPartPr/>
                <p14:nvPr/>
              </p14:nvContentPartPr>
              <p14:xfrm>
                <a:off x="8650783" y="1309267"/>
                <a:ext cx="219960" cy="1652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40B841F-378D-E28B-7924-162D5114BBE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44663" y="1303147"/>
                  <a:ext cx="232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2D64C68-E311-C06A-B6EC-DE694DF8018B}"/>
                    </a:ext>
                  </a:extLst>
                </p14:cNvPr>
                <p14:cNvContentPartPr/>
                <p14:nvPr/>
              </p14:nvContentPartPr>
              <p14:xfrm>
                <a:off x="5546503" y="1692307"/>
                <a:ext cx="73080" cy="1454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2D64C68-E311-C06A-B6EC-DE694DF8018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40383" y="1686187"/>
                  <a:ext cx="85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9F3BA4B-DFE3-632E-4A2C-74611256ABBE}"/>
                    </a:ext>
                  </a:extLst>
                </p14:cNvPr>
                <p14:cNvContentPartPr/>
                <p14:nvPr/>
              </p14:nvContentPartPr>
              <p14:xfrm>
                <a:off x="5683303" y="1608067"/>
                <a:ext cx="206280" cy="1252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9F3BA4B-DFE3-632E-4A2C-74611256ABB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677183" y="1601947"/>
                  <a:ext cx="218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AB038DC-0B21-432A-A887-E8D75D717CD1}"/>
                    </a:ext>
                  </a:extLst>
                </p14:cNvPr>
                <p14:cNvContentPartPr/>
                <p14:nvPr/>
              </p14:nvContentPartPr>
              <p14:xfrm>
                <a:off x="6037903" y="1497907"/>
                <a:ext cx="80280" cy="1807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AB038DC-0B21-432A-A887-E8D75D717CD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31783" y="1491787"/>
                  <a:ext cx="92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FF550E9-84AA-05AD-0E7C-6F48E7F7C952}"/>
                    </a:ext>
                  </a:extLst>
                </p14:cNvPr>
                <p14:cNvContentPartPr/>
                <p14:nvPr/>
              </p14:nvContentPartPr>
              <p14:xfrm>
                <a:off x="6151303" y="1438507"/>
                <a:ext cx="22320" cy="1998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FF550E9-84AA-05AD-0E7C-6F48E7F7C95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45183" y="1432387"/>
                  <a:ext cx="34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D6DD0A3-A336-29CD-4C5F-754C3E022716}"/>
                    </a:ext>
                  </a:extLst>
                </p14:cNvPr>
                <p14:cNvContentPartPr/>
                <p14:nvPr/>
              </p14:nvContentPartPr>
              <p14:xfrm>
                <a:off x="6238783" y="1433827"/>
                <a:ext cx="54360" cy="1868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D6DD0A3-A336-29CD-4C5F-754C3E02271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32663" y="1427707"/>
                  <a:ext cx="66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4CF0521-7247-3420-966F-9E0EC7017F1F}"/>
                    </a:ext>
                  </a:extLst>
                </p14:cNvPr>
                <p14:cNvContentPartPr/>
                <p14:nvPr/>
              </p14:nvContentPartPr>
              <p14:xfrm>
                <a:off x="6348943" y="1421947"/>
                <a:ext cx="87480" cy="1688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4CF0521-7247-3420-966F-9E0EC7017F1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42823" y="1415827"/>
                  <a:ext cx="99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61F046E-0B18-BF6F-D6E1-3E2F0213BF76}"/>
                    </a:ext>
                  </a:extLst>
                </p14:cNvPr>
                <p14:cNvContentPartPr/>
                <p14:nvPr/>
              </p14:nvContentPartPr>
              <p14:xfrm>
                <a:off x="5644063" y="515467"/>
                <a:ext cx="144360" cy="784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61F046E-0B18-BF6F-D6E1-3E2F0213BF7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637943" y="509347"/>
                  <a:ext cx="156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B4BAD326-E210-1376-336C-2F09E1895550}"/>
                    </a:ext>
                  </a:extLst>
                </p14:cNvPr>
                <p14:cNvContentPartPr/>
                <p14:nvPr/>
              </p14:nvContentPartPr>
              <p14:xfrm>
                <a:off x="5646943" y="600067"/>
                <a:ext cx="107280" cy="993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B4BAD326-E210-1376-336C-2F09E189555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40823" y="593947"/>
                  <a:ext cx="119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3AD7B89A-9311-415C-FF14-4AFD7519F6B2}"/>
                    </a:ext>
                  </a:extLst>
                </p14:cNvPr>
                <p14:cNvContentPartPr/>
                <p14:nvPr/>
              </p14:nvContentPartPr>
              <p14:xfrm>
                <a:off x="5278303" y="698707"/>
                <a:ext cx="120600" cy="1983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3AD7B89A-9311-415C-FF14-4AFD7519F6B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272183" y="692587"/>
                  <a:ext cx="132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9D31ADB-1192-BCE4-1B7F-27D3A1F3124F}"/>
                    </a:ext>
                  </a:extLst>
                </p14:cNvPr>
                <p14:cNvContentPartPr/>
                <p14:nvPr/>
              </p14:nvContentPartPr>
              <p14:xfrm>
                <a:off x="5248063" y="697627"/>
                <a:ext cx="200160" cy="2138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9D31ADB-1192-BCE4-1B7F-27D3A1F3124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241943" y="691507"/>
                  <a:ext cx="212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1C6797A-2F7A-99C5-FD2B-81B6B2836012}"/>
                    </a:ext>
                  </a:extLst>
                </p14:cNvPr>
                <p14:cNvContentPartPr/>
                <p14:nvPr/>
              </p14:nvContentPartPr>
              <p14:xfrm>
                <a:off x="5466583" y="728227"/>
                <a:ext cx="43200" cy="270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1C6797A-2F7A-99C5-FD2B-81B6B283601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460463" y="722107"/>
                  <a:ext cx="55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483EEA25-2700-2A18-FE2A-2FE9253A64ED}"/>
                    </a:ext>
                  </a:extLst>
                </p14:cNvPr>
                <p14:cNvContentPartPr/>
                <p14:nvPr/>
              </p14:nvContentPartPr>
              <p14:xfrm>
                <a:off x="5538583" y="616987"/>
                <a:ext cx="90720" cy="1836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483EEA25-2700-2A18-FE2A-2FE9253A64E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532463" y="610867"/>
                  <a:ext cx="102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3F09E18-AC19-1374-05CB-01D5C6D07595}"/>
                    </a:ext>
                  </a:extLst>
                </p14:cNvPr>
                <p14:cNvContentPartPr/>
                <p14:nvPr/>
              </p14:nvContentPartPr>
              <p14:xfrm>
                <a:off x="5592583" y="2247787"/>
                <a:ext cx="97200" cy="1396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3F09E18-AC19-1374-05CB-01D5C6D0759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586463" y="2241667"/>
                  <a:ext cx="109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5A2BC7C-9AB1-870E-8FA5-1428E2B30596}"/>
                    </a:ext>
                  </a:extLst>
                </p14:cNvPr>
                <p14:cNvContentPartPr/>
                <p14:nvPr/>
              </p14:nvContentPartPr>
              <p14:xfrm>
                <a:off x="5572423" y="2185147"/>
                <a:ext cx="129240" cy="2023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5A2BC7C-9AB1-870E-8FA5-1428E2B3059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66303" y="2179027"/>
                  <a:ext cx="141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4CBF875-E079-7996-D49A-B07AE5B601FE}"/>
                    </a:ext>
                  </a:extLst>
                </p14:cNvPr>
                <p14:cNvContentPartPr/>
                <p14:nvPr/>
              </p14:nvContentPartPr>
              <p14:xfrm>
                <a:off x="5723983" y="2154547"/>
                <a:ext cx="199800" cy="1310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4CBF875-E079-7996-D49A-B07AE5B601F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717863" y="2148427"/>
                  <a:ext cx="212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F69CBFF-151D-66C3-2C01-8113C1B72CA3}"/>
                    </a:ext>
                  </a:extLst>
                </p14:cNvPr>
                <p14:cNvContentPartPr/>
                <p14:nvPr/>
              </p14:nvContentPartPr>
              <p14:xfrm>
                <a:off x="5910463" y="2031427"/>
                <a:ext cx="54360" cy="1177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F69CBFF-151D-66C3-2C01-8113C1B72CA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904343" y="2025307"/>
                  <a:ext cx="66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AF3203DB-F8A3-AF2B-ED6D-C0C4FB268E55}"/>
                    </a:ext>
                  </a:extLst>
                </p14:cNvPr>
                <p14:cNvContentPartPr/>
                <p14:nvPr/>
              </p14:nvContentPartPr>
              <p14:xfrm>
                <a:off x="5877343" y="2051587"/>
                <a:ext cx="128160" cy="2890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AF3203DB-F8A3-AF2B-ED6D-C0C4FB268E5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71223" y="2045467"/>
                  <a:ext cx="140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C5D6B830-BD87-5687-9E2E-DCEFBD6C5A40}"/>
                    </a:ext>
                  </a:extLst>
                </p14:cNvPr>
                <p14:cNvContentPartPr/>
                <p14:nvPr/>
              </p14:nvContentPartPr>
              <p14:xfrm>
                <a:off x="5469463" y="2166787"/>
                <a:ext cx="168120" cy="3362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C5D6B830-BD87-5687-9E2E-DCEFBD6C5A4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463343" y="2160667"/>
                  <a:ext cx="1803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DCC0ED4-C611-0025-5D16-90F5003A264A}"/>
                    </a:ext>
                  </a:extLst>
                </p14:cNvPr>
                <p14:cNvContentPartPr/>
                <p14:nvPr/>
              </p14:nvContentPartPr>
              <p14:xfrm>
                <a:off x="6003343" y="1977787"/>
                <a:ext cx="112320" cy="2811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DCC0ED4-C611-0025-5D16-90F5003A264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97223" y="1971667"/>
                  <a:ext cx="1245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7BBBADAB-D72B-B2D8-088C-26DB57463E1B}"/>
                    </a:ext>
                  </a:extLst>
                </p14:cNvPr>
                <p14:cNvContentPartPr/>
                <p14:nvPr/>
              </p14:nvContentPartPr>
              <p14:xfrm>
                <a:off x="6085063" y="2095147"/>
                <a:ext cx="73800" cy="471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7BBBADAB-D72B-B2D8-088C-26DB57463E1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78943" y="2089027"/>
                  <a:ext cx="86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24FF73E9-E929-5B37-DC31-D5C2B35C54A0}"/>
                    </a:ext>
                  </a:extLst>
                </p14:cNvPr>
                <p14:cNvContentPartPr/>
                <p14:nvPr/>
              </p14:nvContentPartPr>
              <p14:xfrm>
                <a:off x="6163543" y="2061307"/>
                <a:ext cx="20520" cy="1638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24FF73E9-E929-5B37-DC31-D5C2B35C54A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157423" y="2055187"/>
                  <a:ext cx="32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05DB745-D042-E861-CFD1-1E9736AB0B1B}"/>
                    </a:ext>
                  </a:extLst>
                </p14:cNvPr>
                <p14:cNvContentPartPr/>
                <p14:nvPr/>
              </p14:nvContentPartPr>
              <p14:xfrm>
                <a:off x="6199183" y="1959067"/>
                <a:ext cx="97920" cy="2793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05DB745-D042-E861-CFD1-1E9736AB0B1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193063" y="1952947"/>
                  <a:ext cx="110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F788C54-5C98-1246-4ACA-901B95779E63}"/>
                    </a:ext>
                  </a:extLst>
                </p14:cNvPr>
                <p14:cNvContentPartPr/>
                <p14:nvPr/>
              </p14:nvContentPartPr>
              <p14:xfrm>
                <a:off x="5921623" y="1849627"/>
                <a:ext cx="29520" cy="1317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F788C54-5C98-1246-4ACA-901B95779E6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915503" y="1843507"/>
                  <a:ext cx="41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7999199-5E69-A306-A474-76084C008DB1}"/>
                    </a:ext>
                  </a:extLst>
                </p14:cNvPr>
                <p14:cNvContentPartPr/>
                <p14:nvPr/>
              </p14:nvContentPartPr>
              <p14:xfrm>
                <a:off x="5853583" y="2680147"/>
                <a:ext cx="103680" cy="547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7999199-5E69-A306-A474-76084C008DB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47463" y="2674027"/>
                  <a:ext cx="115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1DEE66F-B712-22DE-525D-DE6AEAF0E613}"/>
                    </a:ext>
                  </a:extLst>
                </p14:cNvPr>
                <p14:cNvContentPartPr/>
                <p14:nvPr/>
              </p14:nvContentPartPr>
              <p14:xfrm>
                <a:off x="5842783" y="2770867"/>
                <a:ext cx="115920" cy="619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1DEE66F-B712-22DE-525D-DE6AEAF0E61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36663" y="2764747"/>
                  <a:ext cx="128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9A6C996-E9DC-5A4A-E701-3A8A21A1C2CD}"/>
                    </a:ext>
                  </a:extLst>
                </p14:cNvPr>
                <p14:cNvContentPartPr/>
                <p14:nvPr/>
              </p14:nvContentPartPr>
              <p14:xfrm>
                <a:off x="6062743" y="2661067"/>
                <a:ext cx="86400" cy="612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9A6C996-E9DC-5A4A-E701-3A8A21A1C2C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56623" y="2654947"/>
                  <a:ext cx="98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AE68EC4-4C23-B12C-28F1-14D7F11447A9}"/>
                    </a:ext>
                  </a:extLst>
                </p14:cNvPr>
                <p14:cNvContentPartPr/>
                <p14:nvPr/>
              </p14:nvContentPartPr>
              <p14:xfrm>
                <a:off x="6242743" y="2404747"/>
                <a:ext cx="106560" cy="1562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AE68EC4-4C23-B12C-28F1-14D7F11447A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36623" y="2398627"/>
                  <a:ext cx="118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0B0A3F45-16FA-1A8F-4CAF-5AE893669DFC}"/>
                    </a:ext>
                  </a:extLst>
                </p14:cNvPr>
                <p14:cNvContentPartPr/>
                <p14:nvPr/>
              </p14:nvContentPartPr>
              <p14:xfrm>
                <a:off x="6373783" y="2474587"/>
                <a:ext cx="44280" cy="694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0B0A3F45-16FA-1A8F-4CAF-5AE893669DF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67663" y="2468467"/>
                  <a:ext cx="56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62920825-E5C5-B321-4791-9DA7E8365B41}"/>
                    </a:ext>
                  </a:extLst>
                </p14:cNvPr>
                <p14:cNvContentPartPr/>
                <p14:nvPr/>
              </p14:nvContentPartPr>
              <p14:xfrm>
                <a:off x="6275143" y="2538667"/>
                <a:ext cx="263520" cy="1609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62920825-E5C5-B321-4791-9DA7E8365B4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269023" y="2532547"/>
                  <a:ext cx="275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2347A3F1-4B50-8D20-59C7-66AC27E94B66}"/>
                    </a:ext>
                  </a:extLst>
                </p14:cNvPr>
                <p14:cNvContentPartPr/>
                <p14:nvPr/>
              </p14:nvContentPartPr>
              <p14:xfrm>
                <a:off x="6377023" y="2713627"/>
                <a:ext cx="158040" cy="2016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2347A3F1-4B50-8D20-59C7-66AC27E94B6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70903" y="2707507"/>
                  <a:ext cx="170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DAD94962-7916-AC6D-676C-D952F755434D}"/>
                    </a:ext>
                  </a:extLst>
                </p14:cNvPr>
                <p14:cNvContentPartPr/>
                <p14:nvPr/>
              </p14:nvContentPartPr>
              <p14:xfrm>
                <a:off x="6539743" y="2594107"/>
                <a:ext cx="99360" cy="1443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DAD94962-7916-AC6D-676C-D952F755434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33623" y="2587987"/>
                  <a:ext cx="111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E5F0118-9EA8-65AF-A674-4920A9064B15}"/>
                    </a:ext>
                  </a:extLst>
                </p14:cNvPr>
                <p14:cNvContentPartPr/>
                <p14:nvPr/>
              </p14:nvContentPartPr>
              <p14:xfrm>
                <a:off x="8409223" y="1007587"/>
                <a:ext cx="281520" cy="1508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E5F0118-9EA8-65AF-A674-4920A9064B1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403103" y="1001467"/>
                  <a:ext cx="293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7F7C04B2-A4DE-C1BA-C178-BEE891A12616}"/>
                    </a:ext>
                  </a:extLst>
                </p14:cNvPr>
                <p14:cNvContentPartPr/>
                <p14:nvPr/>
              </p14:nvContentPartPr>
              <p14:xfrm>
                <a:off x="6691663" y="2342827"/>
                <a:ext cx="157320" cy="2034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7F7C04B2-A4DE-C1BA-C178-BEE891A1261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85543" y="2336707"/>
                  <a:ext cx="169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FFC270C-C1A4-7313-44FD-703918F63B9F}"/>
                    </a:ext>
                  </a:extLst>
                </p14:cNvPr>
                <p14:cNvContentPartPr/>
                <p14:nvPr/>
              </p14:nvContentPartPr>
              <p14:xfrm>
                <a:off x="6979663" y="2265787"/>
                <a:ext cx="91080" cy="1548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FFC270C-C1A4-7313-44FD-703918F63B9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973543" y="2259667"/>
                  <a:ext cx="103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20D262A2-DDBC-F100-6C50-6F62D12ED045}"/>
                    </a:ext>
                  </a:extLst>
                </p14:cNvPr>
                <p14:cNvContentPartPr/>
                <p14:nvPr/>
              </p14:nvContentPartPr>
              <p14:xfrm>
                <a:off x="6810823" y="2770147"/>
                <a:ext cx="234720" cy="1587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20D262A2-DDBC-F100-6C50-6F62D12ED04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804703" y="2764027"/>
                  <a:ext cx="246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2F1CE23E-207D-CB9A-9A74-622B8D5CD70C}"/>
                    </a:ext>
                  </a:extLst>
                </p14:cNvPr>
                <p14:cNvContentPartPr/>
                <p14:nvPr/>
              </p14:nvContentPartPr>
              <p14:xfrm>
                <a:off x="6996583" y="2749627"/>
                <a:ext cx="57240" cy="2498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2F1CE23E-207D-CB9A-9A74-622B8D5CD70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90463" y="2743507"/>
                  <a:ext cx="694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D3FD09A0-1AA0-3F35-4003-8FF170C49EBB}"/>
                    </a:ext>
                  </a:extLst>
                </p14:cNvPr>
                <p14:cNvContentPartPr/>
                <p14:nvPr/>
              </p14:nvContentPartPr>
              <p14:xfrm>
                <a:off x="7139503" y="2752147"/>
                <a:ext cx="186840" cy="1166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D3FD09A0-1AA0-3F35-4003-8FF170C49EB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33383" y="2746027"/>
                  <a:ext cx="199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3806A70-FD2B-FC4D-875E-A9910B185F43}"/>
                    </a:ext>
                  </a:extLst>
                </p14:cNvPr>
                <p14:cNvContentPartPr/>
                <p14:nvPr/>
              </p14:nvContentPartPr>
              <p14:xfrm>
                <a:off x="7381423" y="2717227"/>
                <a:ext cx="167760" cy="849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3806A70-FD2B-FC4D-875E-A9910B185F4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75303" y="2711107"/>
                  <a:ext cx="180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61936A84-A8EC-3162-86D7-0852000011A9}"/>
                    </a:ext>
                  </a:extLst>
                </p14:cNvPr>
                <p14:cNvContentPartPr/>
                <p14:nvPr/>
              </p14:nvContentPartPr>
              <p14:xfrm>
                <a:off x="7593103" y="2513827"/>
                <a:ext cx="320760" cy="2419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61936A84-A8EC-3162-86D7-0852000011A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586983" y="2507707"/>
                  <a:ext cx="333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7A67907-8141-14A9-963D-BD6C30866AFB}"/>
                    </a:ext>
                  </a:extLst>
                </p14:cNvPr>
                <p14:cNvContentPartPr/>
                <p14:nvPr/>
              </p14:nvContentPartPr>
              <p14:xfrm>
                <a:off x="8078023" y="2418787"/>
                <a:ext cx="218880" cy="2757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7A67907-8141-14A9-963D-BD6C30866AF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71903" y="2412667"/>
                  <a:ext cx="231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ED2E9AAE-39D7-4493-192A-2D937AA434D6}"/>
                    </a:ext>
                  </a:extLst>
                </p14:cNvPr>
                <p14:cNvContentPartPr/>
                <p14:nvPr/>
              </p14:nvContentPartPr>
              <p14:xfrm>
                <a:off x="8337943" y="2313307"/>
                <a:ext cx="95760" cy="1735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ED2E9AAE-39D7-4493-192A-2D937AA434D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331823" y="2307187"/>
                  <a:ext cx="108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B5C71C9-F483-5CA0-50FF-3F92835A135C}"/>
                    </a:ext>
                  </a:extLst>
                </p14:cNvPr>
                <p14:cNvContentPartPr/>
                <p14:nvPr/>
              </p14:nvContentPartPr>
              <p14:xfrm>
                <a:off x="8464663" y="2355427"/>
                <a:ext cx="204840" cy="1022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B5C71C9-F483-5CA0-50FF-3F92835A135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458543" y="2349307"/>
                  <a:ext cx="217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9CF6F2F-C3A4-99FB-D98A-7956BE187DAC}"/>
                    </a:ext>
                  </a:extLst>
                </p14:cNvPr>
                <p14:cNvContentPartPr/>
                <p14:nvPr/>
              </p14:nvContentPartPr>
              <p14:xfrm>
                <a:off x="8729263" y="2224027"/>
                <a:ext cx="147960" cy="1807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9CF6F2F-C3A4-99FB-D98A-7956BE187DA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723143" y="2217907"/>
                  <a:ext cx="160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D1E9614-9E78-3C41-3E65-5C053A4C412F}"/>
                    </a:ext>
                  </a:extLst>
                </p14:cNvPr>
                <p14:cNvContentPartPr/>
                <p14:nvPr/>
              </p14:nvContentPartPr>
              <p14:xfrm>
                <a:off x="8933023" y="2172907"/>
                <a:ext cx="108360" cy="1360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D1E9614-9E78-3C41-3E65-5C053A4C412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926903" y="2166787"/>
                  <a:ext cx="12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DB50A15-8AC3-27E8-674C-275A06A3CEB8}"/>
                    </a:ext>
                  </a:extLst>
                </p14:cNvPr>
                <p14:cNvContentPartPr/>
                <p14:nvPr/>
              </p14:nvContentPartPr>
              <p14:xfrm>
                <a:off x="9164143" y="2189467"/>
                <a:ext cx="98640" cy="2376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DB50A15-8AC3-27E8-674C-275A06A3CEB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158023" y="2183347"/>
                  <a:ext cx="110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E649F779-9E46-B745-0643-FD89343FEAC2}"/>
                    </a:ext>
                  </a:extLst>
                </p14:cNvPr>
                <p14:cNvContentPartPr/>
                <p14:nvPr/>
              </p14:nvContentPartPr>
              <p14:xfrm>
                <a:off x="9314983" y="2016667"/>
                <a:ext cx="75240" cy="3024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E649F779-9E46-B745-0643-FD89343FEAC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308863" y="2010547"/>
                  <a:ext cx="874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7FC32244-ABBA-B5E4-1BCB-6B5E7352FB58}"/>
                    </a:ext>
                  </a:extLst>
                </p14:cNvPr>
                <p14:cNvContentPartPr/>
                <p14:nvPr/>
              </p14:nvContentPartPr>
              <p14:xfrm>
                <a:off x="4215943" y="1037107"/>
                <a:ext cx="532440" cy="777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7FC32244-ABBA-B5E4-1BCB-6B5E7352FB5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209823" y="1030987"/>
                  <a:ext cx="544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933B36CB-1FDF-BE92-6BDC-AB6D4D5CACFA}"/>
                    </a:ext>
                  </a:extLst>
                </p14:cNvPr>
                <p14:cNvContentPartPr/>
                <p14:nvPr/>
              </p14:nvContentPartPr>
              <p14:xfrm>
                <a:off x="4290103" y="517987"/>
                <a:ext cx="91800" cy="17064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933B36CB-1FDF-BE92-6BDC-AB6D4D5CACF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283983" y="511867"/>
                  <a:ext cx="104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92BADE04-77C8-420C-B541-4D203603B061}"/>
                    </a:ext>
                  </a:extLst>
                </p14:cNvPr>
                <p14:cNvContentPartPr/>
                <p14:nvPr/>
              </p14:nvContentPartPr>
              <p14:xfrm>
                <a:off x="4433743" y="472987"/>
                <a:ext cx="112320" cy="19008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92BADE04-77C8-420C-B541-4D203603B06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427623" y="466867"/>
                  <a:ext cx="124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4B3D0EED-C24E-25D2-FDEA-EA0C6CA80E89}"/>
                    </a:ext>
                  </a:extLst>
                </p14:cNvPr>
                <p14:cNvContentPartPr/>
                <p14:nvPr/>
              </p14:nvContentPartPr>
              <p14:xfrm>
                <a:off x="4559023" y="484147"/>
                <a:ext cx="57600" cy="13068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4B3D0EED-C24E-25D2-FDEA-EA0C6CA80E8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52903" y="478027"/>
                  <a:ext cx="69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884586E5-E8B2-E3F0-A857-D71E1D8C3857}"/>
                    </a:ext>
                  </a:extLst>
                </p14:cNvPr>
                <p14:cNvContentPartPr/>
                <p14:nvPr/>
              </p14:nvContentPartPr>
              <p14:xfrm>
                <a:off x="4669183" y="541747"/>
                <a:ext cx="93960" cy="7236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884586E5-E8B2-E3F0-A857-D71E1D8C385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63063" y="535627"/>
                  <a:ext cx="106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3C4627C9-AD01-2B5D-6D16-F340C2DB4EDA}"/>
                    </a:ext>
                  </a:extLst>
                </p14:cNvPr>
                <p14:cNvContentPartPr/>
                <p14:nvPr/>
              </p14:nvContentPartPr>
              <p14:xfrm>
                <a:off x="4806703" y="476947"/>
                <a:ext cx="182520" cy="19728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3C4627C9-AD01-2B5D-6D16-F340C2DB4ED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800583" y="470827"/>
                  <a:ext cx="194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B43D718F-D646-678A-73B8-879F9FCFE93B}"/>
                    </a:ext>
                  </a:extLst>
                </p14:cNvPr>
                <p14:cNvContentPartPr/>
                <p14:nvPr/>
              </p14:nvContentPartPr>
              <p14:xfrm>
                <a:off x="4992463" y="460387"/>
                <a:ext cx="141480" cy="13176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B43D718F-D646-678A-73B8-879F9FCFE93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986343" y="454267"/>
                  <a:ext cx="15372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12C3DD10-02B9-E679-9BE8-EC00D9767E72}"/>
                  </a:ext>
                </a:extLst>
              </p14:cNvPr>
              <p14:cNvContentPartPr/>
              <p14:nvPr/>
            </p14:nvContentPartPr>
            <p14:xfrm>
              <a:off x="10685143" y="1739467"/>
              <a:ext cx="16920" cy="100080"/>
            </p14:xfrm>
          </p:contentPart>
        </mc:Choice>
        <mc:Fallback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12C3DD10-02B9-E679-9BE8-EC00D9767E72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679023" y="1733347"/>
                <a:ext cx="291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64A6443B-F827-5C93-C287-3C201EEEE305}"/>
                  </a:ext>
                </a:extLst>
              </p14:cNvPr>
              <p14:cNvContentPartPr/>
              <p14:nvPr/>
            </p14:nvContentPartPr>
            <p14:xfrm>
              <a:off x="9729343" y="948907"/>
              <a:ext cx="115920" cy="42120"/>
            </p14:xfrm>
          </p:contentPart>
        </mc:Choice>
        <mc:Fallback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64A6443B-F827-5C93-C287-3C201EEEE305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9723223" y="942787"/>
                <a:ext cx="1281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779" name="Freihand 778">
                <a:extLst>
                  <a:ext uri="{FF2B5EF4-FFF2-40B4-BE49-F238E27FC236}">
                    <a16:creationId xmlns:a16="http://schemas.microsoft.com/office/drawing/2014/main" id="{FA5384B5-D41C-C93E-6B9B-088FF9AB322E}"/>
                  </a:ext>
                </a:extLst>
              </p14:cNvPr>
              <p14:cNvContentPartPr/>
              <p14:nvPr/>
            </p14:nvContentPartPr>
            <p14:xfrm>
              <a:off x="9570583" y="3984787"/>
              <a:ext cx="10080" cy="2520"/>
            </p14:xfrm>
          </p:contentPart>
        </mc:Choice>
        <mc:Fallback>
          <p:pic>
            <p:nvPicPr>
              <p:cNvPr id="779" name="Freihand 778">
                <a:extLst>
                  <a:ext uri="{FF2B5EF4-FFF2-40B4-BE49-F238E27FC236}">
                    <a16:creationId xmlns:a16="http://schemas.microsoft.com/office/drawing/2014/main" id="{FA5384B5-D41C-C93E-6B9B-088FF9AB322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9564463" y="3978667"/>
                <a:ext cx="223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781" name="Freihand 780">
                <a:extLst>
                  <a:ext uri="{FF2B5EF4-FFF2-40B4-BE49-F238E27FC236}">
                    <a16:creationId xmlns:a16="http://schemas.microsoft.com/office/drawing/2014/main" id="{52C89489-56FC-9DB9-8E7C-8538AC74360A}"/>
                  </a:ext>
                </a:extLst>
              </p14:cNvPr>
              <p14:cNvContentPartPr/>
              <p14:nvPr/>
            </p14:nvContentPartPr>
            <p14:xfrm>
              <a:off x="3030463" y="5070907"/>
              <a:ext cx="855720" cy="115560"/>
            </p14:xfrm>
          </p:contentPart>
        </mc:Choice>
        <mc:Fallback>
          <p:pic>
            <p:nvPicPr>
              <p:cNvPr id="781" name="Freihand 780">
                <a:extLst>
                  <a:ext uri="{FF2B5EF4-FFF2-40B4-BE49-F238E27FC236}">
                    <a16:creationId xmlns:a16="http://schemas.microsoft.com/office/drawing/2014/main" id="{52C89489-56FC-9DB9-8E7C-8538AC74360A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3024343" y="5064787"/>
                <a:ext cx="8679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783" name="Freihand 782">
                <a:extLst>
                  <a:ext uri="{FF2B5EF4-FFF2-40B4-BE49-F238E27FC236}">
                    <a16:creationId xmlns:a16="http://schemas.microsoft.com/office/drawing/2014/main" id="{FBF0D199-0E5C-A128-F9BB-A3D983D0AF54}"/>
                  </a:ext>
                </a:extLst>
              </p14:cNvPr>
              <p14:cNvContentPartPr/>
              <p14:nvPr/>
            </p14:nvContentPartPr>
            <p14:xfrm>
              <a:off x="9575263" y="3928627"/>
              <a:ext cx="6120" cy="30240"/>
            </p14:xfrm>
          </p:contentPart>
        </mc:Choice>
        <mc:Fallback>
          <p:pic>
            <p:nvPicPr>
              <p:cNvPr id="783" name="Freihand 782">
                <a:extLst>
                  <a:ext uri="{FF2B5EF4-FFF2-40B4-BE49-F238E27FC236}">
                    <a16:creationId xmlns:a16="http://schemas.microsoft.com/office/drawing/2014/main" id="{FBF0D199-0E5C-A128-F9BB-A3D983D0AF54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9569143" y="3922507"/>
                <a:ext cx="18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808" name="Freihand 807">
                <a:extLst>
                  <a:ext uri="{FF2B5EF4-FFF2-40B4-BE49-F238E27FC236}">
                    <a16:creationId xmlns:a16="http://schemas.microsoft.com/office/drawing/2014/main" id="{B96A412A-27BA-9BB7-2B78-CDA79E9497AC}"/>
                  </a:ext>
                </a:extLst>
              </p14:cNvPr>
              <p14:cNvContentPartPr/>
              <p14:nvPr/>
            </p14:nvContentPartPr>
            <p14:xfrm>
              <a:off x="10159543" y="3893347"/>
              <a:ext cx="131760" cy="69480"/>
            </p14:xfrm>
          </p:contentPart>
        </mc:Choice>
        <mc:Fallback>
          <p:pic>
            <p:nvPicPr>
              <p:cNvPr id="808" name="Freihand 807">
                <a:extLst>
                  <a:ext uri="{FF2B5EF4-FFF2-40B4-BE49-F238E27FC236}">
                    <a16:creationId xmlns:a16="http://schemas.microsoft.com/office/drawing/2014/main" id="{B96A412A-27BA-9BB7-2B78-CDA79E9497A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0153423" y="3887227"/>
                <a:ext cx="144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A3826CD5-55C9-7FDC-273E-C6D65C751781}"/>
                  </a:ext>
                </a:extLst>
              </p14:cNvPr>
              <p14:cNvContentPartPr/>
              <p14:nvPr/>
            </p14:nvContentPartPr>
            <p14:xfrm>
              <a:off x="2540503" y="3616147"/>
              <a:ext cx="151920" cy="19188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A3826CD5-55C9-7FDC-273E-C6D65C751781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534383" y="3610027"/>
                <a:ext cx="1641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FBDA6CE5-1C40-0328-F7BC-3FAC945B4E46}"/>
                  </a:ext>
                </a:extLst>
              </p14:cNvPr>
              <p14:cNvContentPartPr/>
              <p14:nvPr/>
            </p14:nvContentPartPr>
            <p14:xfrm>
              <a:off x="2835703" y="3640627"/>
              <a:ext cx="104760" cy="2376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FBDA6CE5-1C40-0328-F7BC-3FAC945B4E46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2829583" y="3634507"/>
                <a:ext cx="117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62226067-0D9B-C9A6-B2AB-197EF6025415}"/>
                  </a:ext>
                </a:extLst>
              </p14:cNvPr>
              <p14:cNvContentPartPr/>
              <p14:nvPr/>
            </p14:nvContentPartPr>
            <p14:xfrm>
              <a:off x="2853343" y="3684187"/>
              <a:ext cx="107640" cy="2340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62226067-0D9B-C9A6-B2AB-197EF6025415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847223" y="3678067"/>
                <a:ext cx="119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78CC722F-593D-9C62-C35A-A98F18EE4C1C}"/>
                  </a:ext>
                </a:extLst>
              </p14:cNvPr>
              <p14:cNvContentPartPr/>
              <p14:nvPr/>
            </p14:nvContentPartPr>
            <p14:xfrm>
              <a:off x="3152863" y="3579067"/>
              <a:ext cx="75960" cy="17676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78CC722F-593D-9C62-C35A-A98F18EE4C1C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146743" y="3572947"/>
                <a:ext cx="882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EDAE8A3E-08F0-1D07-314B-9D0D13EF7855}"/>
                  </a:ext>
                </a:extLst>
              </p14:cNvPr>
              <p14:cNvContentPartPr/>
              <p14:nvPr/>
            </p14:nvContentPartPr>
            <p14:xfrm>
              <a:off x="3189943" y="3574027"/>
              <a:ext cx="231480" cy="14760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EDAE8A3E-08F0-1D07-314B-9D0D13EF7855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3183823" y="3567907"/>
                <a:ext cx="2437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08E8D756-5B26-8393-C459-DD4D076AB9F5}"/>
                  </a:ext>
                </a:extLst>
              </p14:cNvPr>
              <p14:cNvContentPartPr/>
              <p14:nvPr/>
            </p14:nvContentPartPr>
            <p14:xfrm>
              <a:off x="3564343" y="3577627"/>
              <a:ext cx="68400" cy="11088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08E8D756-5B26-8393-C459-DD4D076AB9F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3558223" y="3571507"/>
                <a:ext cx="80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EF7F93BB-2A49-5DDF-24F7-D07DA4C1806B}"/>
                  </a:ext>
                </a:extLst>
              </p14:cNvPr>
              <p14:cNvContentPartPr/>
              <p14:nvPr/>
            </p14:nvContentPartPr>
            <p14:xfrm>
              <a:off x="3668743" y="3665107"/>
              <a:ext cx="14040" cy="13104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EF7F93BB-2A49-5DDF-24F7-D07DA4C1806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3662623" y="3658987"/>
                <a:ext cx="262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A2AC33F6-6333-7AF5-C101-21D75B087D8C}"/>
                  </a:ext>
                </a:extLst>
              </p14:cNvPr>
              <p14:cNvContentPartPr/>
              <p14:nvPr/>
            </p14:nvContentPartPr>
            <p14:xfrm>
              <a:off x="3725263" y="3565747"/>
              <a:ext cx="122760" cy="14760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A2AC33F6-6333-7AF5-C101-21D75B087D8C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3719143" y="3559627"/>
                <a:ext cx="1350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3F4E6250-9D0A-B6F5-A996-C824CCE2475E}"/>
                  </a:ext>
                </a:extLst>
              </p14:cNvPr>
              <p14:cNvContentPartPr/>
              <p14:nvPr/>
            </p14:nvContentPartPr>
            <p14:xfrm>
              <a:off x="3889783" y="3542347"/>
              <a:ext cx="127080" cy="15624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3F4E6250-9D0A-B6F5-A996-C824CCE2475E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883663" y="3536227"/>
                <a:ext cx="139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CD36EB4A-E0DB-D31C-6E0E-0ADB6BE929D1}"/>
                  </a:ext>
                </a:extLst>
              </p14:cNvPr>
              <p14:cNvContentPartPr/>
              <p14:nvPr/>
            </p14:nvContentPartPr>
            <p14:xfrm>
              <a:off x="4036663" y="3604267"/>
              <a:ext cx="75240" cy="17460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CD36EB4A-E0DB-D31C-6E0E-0ADB6BE929D1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030543" y="3598147"/>
                <a:ext cx="87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44B63EDF-00F0-7DA6-D3D3-B5BD2BDD7038}"/>
                  </a:ext>
                </a:extLst>
              </p14:cNvPr>
              <p14:cNvContentPartPr/>
              <p14:nvPr/>
            </p14:nvContentPartPr>
            <p14:xfrm>
              <a:off x="4263463" y="3580147"/>
              <a:ext cx="14040" cy="12384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44B63EDF-00F0-7DA6-D3D3-B5BD2BDD7038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257343" y="3574027"/>
                <a:ext cx="262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E7FBB8EC-94C7-7500-FA98-0A868E2F7D2F}"/>
                  </a:ext>
                </a:extLst>
              </p14:cNvPr>
              <p14:cNvContentPartPr/>
              <p14:nvPr/>
            </p14:nvContentPartPr>
            <p14:xfrm>
              <a:off x="4223503" y="3620107"/>
              <a:ext cx="89280" cy="2916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E7FBB8EC-94C7-7500-FA98-0A868E2F7D2F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217383" y="3613987"/>
                <a:ext cx="1015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A617AF5A-115D-E090-16D9-CB7520BE949C}"/>
                  </a:ext>
                </a:extLst>
              </p14:cNvPr>
              <p14:cNvContentPartPr/>
              <p14:nvPr/>
            </p14:nvContentPartPr>
            <p14:xfrm>
              <a:off x="4422943" y="3518227"/>
              <a:ext cx="120240" cy="17640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A617AF5A-115D-E090-16D9-CB7520BE949C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416823" y="3512107"/>
                <a:ext cx="1324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599C1D3C-2463-7ACB-434B-B43770FD9A4D}"/>
                  </a:ext>
                </a:extLst>
              </p14:cNvPr>
              <p14:cNvContentPartPr/>
              <p14:nvPr/>
            </p14:nvContentPartPr>
            <p14:xfrm>
              <a:off x="4645783" y="3619387"/>
              <a:ext cx="115920" cy="1584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599C1D3C-2463-7ACB-434B-B43770FD9A4D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639663" y="3613267"/>
                <a:ext cx="128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EEFC5527-242B-24C2-65B7-2A5EF17F2241}"/>
                  </a:ext>
                </a:extLst>
              </p14:cNvPr>
              <p14:cNvContentPartPr/>
              <p14:nvPr/>
            </p14:nvContentPartPr>
            <p14:xfrm>
              <a:off x="4825783" y="3526147"/>
              <a:ext cx="124920" cy="18252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EEFC5527-242B-24C2-65B7-2A5EF17F2241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819663" y="3520027"/>
                <a:ext cx="1371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55CE19D9-7604-3BC1-305C-53E617B8263C}"/>
                  </a:ext>
                </a:extLst>
              </p14:cNvPr>
              <p14:cNvContentPartPr/>
              <p14:nvPr/>
            </p14:nvContentPartPr>
            <p14:xfrm>
              <a:off x="4979503" y="3526867"/>
              <a:ext cx="57600" cy="11952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55CE19D9-7604-3BC1-305C-53E617B8263C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973383" y="3520747"/>
                <a:ext cx="698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002664A8-31AD-2941-61D9-C01F45A26E07}"/>
                  </a:ext>
                </a:extLst>
              </p14:cNvPr>
              <p14:cNvContentPartPr/>
              <p14:nvPr/>
            </p14:nvContentPartPr>
            <p14:xfrm>
              <a:off x="5108743" y="3519307"/>
              <a:ext cx="183600" cy="13212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002664A8-31AD-2941-61D9-C01F45A26E07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102623" y="3513187"/>
                <a:ext cx="1958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81849463-E75F-58D8-F51D-39051BE2BA78}"/>
                  </a:ext>
                </a:extLst>
              </p14:cNvPr>
              <p14:cNvContentPartPr/>
              <p14:nvPr/>
            </p14:nvContentPartPr>
            <p14:xfrm>
              <a:off x="5259223" y="3469627"/>
              <a:ext cx="5040" cy="1296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81849463-E75F-58D8-F51D-39051BE2BA7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253103" y="3463507"/>
                <a:ext cx="172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8CDF43BD-A224-4AF2-5C33-7F8F10D2BEB9}"/>
                  </a:ext>
                </a:extLst>
              </p14:cNvPr>
              <p14:cNvContentPartPr/>
              <p14:nvPr/>
            </p14:nvContentPartPr>
            <p14:xfrm>
              <a:off x="5479903" y="3525427"/>
              <a:ext cx="12240" cy="12096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8CDF43BD-A224-4AF2-5C33-7F8F10D2BEB9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5473783" y="3519307"/>
                <a:ext cx="24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3C2DC622-4FB4-EB38-A0FE-00AF73EF0ED1}"/>
                  </a:ext>
                </a:extLst>
              </p14:cNvPr>
              <p14:cNvContentPartPr/>
              <p14:nvPr/>
            </p14:nvContentPartPr>
            <p14:xfrm>
              <a:off x="5441023" y="3549907"/>
              <a:ext cx="111960" cy="6480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3C2DC622-4FB4-EB38-A0FE-00AF73EF0ED1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5434903" y="3543787"/>
                <a:ext cx="1242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C9E58FBC-6AC9-861F-B870-FF9B4753E0A2}"/>
                  </a:ext>
                </a:extLst>
              </p14:cNvPr>
              <p14:cNvContentPartPr/>
              <p14:nvPr/>
            </p14:nvContentPartPr>
            <p14:xfrm>
              <a:off x="5673583" y="3480067"/>
              <a:ext cx="100800" cy="17928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C9E58FBC-6AC9-861F-B870-FF9B4753E0A2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5667463" y="3473947"/>
                <a:ext cx="113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92BC5B4B-4EC6-0B5D-00E6-F0C89B066D36}"/>
                  </a:ext>
                </a:extLst>
              </p14:cNvPr>
              <p14:cNvContentPartPr/>
              <p14:nvPr/>
            </p14:nvContentPartPr>
            <p14:xfrm>
              <a:off x="5690863" y="3470707"/>
              <a:ext cx="89280" cy="1116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92BC5B4B-4EC6-0B5D-00E6-F0C89B066D36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5684743" y="3464587"/>
                <a:ext cx="1015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67F23A6B-6A4F-52D8-AE6C-45DDF17CE39E}"/>
                  </a:ext>
                </a:extLst>
              </p14:cNvPr>
              <p14:cNvContentPartPr/>
              <p14:nvPr/>
            </p14:nvContentPartPr>
            <p14:xfrm>
              <a:off x="3177703" y="3428227"/>
              <a:ext cx="708480" cy="15264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67F23A6B-6A4F-52D8-AE6C-45DDF17CE39E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171583" y="3422107"/>
                <a:ext cx="720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6AF01F73-9042-08F4-B2FB-7B66077CB33A}"/>
                  </a:ext>
                </a:extLst>
              </p14:cNvPr>
              <p14:cNvContentPartPr/>
              <p14:nvPr/>
            </p14:nvContentPartPr>
            <p14:xfrm>
              <a:off x="3563263" y="3285307"/>
              <a:ext cx="92880" cy="12528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6AF01F73-9042-08F4-B2FB-7B66077CB33A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557143" y="3279187"/>
                <a:ext cx="1051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A078F1B8-0DDE-8B67-6B98-945BADAA2CF5}"/>
                  </a:ext>
                </a:extLst>
              </p14:cNvPr>
              <p14:cNvContentPartPr/>
              <p14:nvPr/>
            </p14:nvContentPartPr>
            <p14:xfrm>
              <a:off x="5661703" y="3386827"/>
              <a:ext cx="164160" cy="2916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A078F1B8-0DDE-8B67-6B98-945BADAA2CF5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655583" y="3380707"/>
                <a:ext cx="1764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BDDA6272-25A3-A292-BFD1-CE211E499485}"/>
                  </a:ext>
                </a:extLst>
              </p14:cNvPr>
              <p14:cNvContentPartPr/>
              <p14:nvPr/>
            </p14:nvContentPartPr>
            <p14:xfrm>
              <a:off x="5671423" y="3112507"/>
              <a:ext cx="171000" cy="20808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BDDA6272-25A3-A292-BFD1-CE211E499485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5665303" y="3106387"/>
                <a:ext cx="1832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DC9BE5E8-84CA-5F32-A558-7B75732924BE}"/>
                  </a:ext>
                </a:extLst>
              </p14:cNvPr>
              <p14:cNvContentPartPr/>
              <p14:nvPr/>
            </p14:nvContentPartPr>
            <p14:xfrm>
              <a:off x="4481263" y="3347947"/>
              <a:ext cx="676440" cy="9036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DC9BE5E8-84CA-5F32-A558-7B75732924BE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4475143" y="3341827"/>
                <a:ext cx="6886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2541CC27-BA20-F872-2A70-F6C29DDA648D}"/>
                  </a:ext>
                </a:extLst>
              </p14:cNvPr>
              <p14:cNvContentPartPr/>
              <p14:nvPr/>
            </p14:nvContentPartPr>
            <p14:xfrm>
              <a:off x="4804543" y="3226627"/>
              <a:ext cx="13320" cy="13644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2541CC27-BA20-F872-2A70-F6C29DDA648D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4798423" y="3220507"/>
                <a:ext cx="255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E2EC746F-CA79-A260-B8DB-FE7C2A973F78}"/>
                  </a:ext>
                </a:extLst>
              </p14:cNvPr>
              <p14:cNvContentPartPr/>
              <p14:nvPr/>
            </p14:nvContentPartPr>
            <p14:xfrm>
              <a:off x="4749823" y="3212947"/>
              <a:ext cx="156600" cy="13896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E2EC746F-CA79-A260-B8DB-FE7C2A973F78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4743703" y="3206827"/>
                <a:ext cx="1688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C3F9C4B4-DB17-2762-DE9B-26F32FB92C5F}"/>
                  </a:ext>
                </a:extLst>
              </p14:cNvPr>
              <p14:cNvContentPartPr/>
              <p14:nvPr/>
            </p14:nvContentPartPr>
            <p14:xfrm>
              <a:off x="4955383" y="3163987"/>
              <a:ext cx="57240" cy="16272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C3F9C4B4-DB17-2762-DE9B-26F32FB92C5F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949263" y="3157867"/>
                <a:ext cx="69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9BA687E-23FD-6596-7033-0B731DAA0F2A}"/>
                  </a:ext>
                </a:extLst>
              </p14:cNvPr>
              <p14:cNvContentPartPr/>
              <p14:nvPr/>
            </p14:nvContentPartPr>
            <p14:xfrm>
              <a:off x="5079583" y="3190627"/>
              <a:ext cx="24840" cy="9756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9BA687E-23FD-6596-7033-0B731DAA0F2A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5073463" y="3184507"/>
                <a:ext cx="370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62B2FA53-B87A-64E4-4068-0C154458A8AC}"/>
                  </a:ext>
                </a:extLst>
              </p14:cNvPr>
              <p14:cNvContentPartPr/>
              <p14:nvPr/>
            </p14:nvContentPartPr>
            <p14:xfrm>
              <a:off x="5078863" y="3134467"/>
              <a:ext cx="138240" cy="21240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62B2FA53-B87A-64E4-4068-0C154458A8AC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5072743" y="3128347"/>
                <a:ext cx="1504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104E80A-146A-F4E8-1100-891182656100}"/>
                  </a:ext>
                </a:extLst>
              </p14:cNvPr>
              <p14:cNvContentPartPr/>
              <p14:nvPr/>
            </p14:nvContentPartPr>
            <p14:xfrm>
              <a:off x="2627623" y="4038427"/>
              <a:ext cx="67680" cy="5436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104E80A-146A-F4E8-1100-891182656100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2621503" y="4032307"/>
                <a:ext cx="799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1C40D12D-252E-E3A4-B345-BDD74485FBB9}"/>
                  </a:ext>
                </a:extLst>
              </p14:cNvPr>
              <p14:cNvContentPartPr/>
              <p14:nvPr/>
            </p14:nvContentPartPr>
            <p14:xfrm>
              <a:off x="2672623" y="4041667"/>
              <a:ext cx="29880" cy="13140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1C40D12D-252E-E3A4-B345-BDD74485FBB9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666503" y="4035547"/>
                <a:ext cx="42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7E19441A-2E04-FA76-0020-6926E90BE115}"/>
                  </a:ext>
                </a:extLst>
              </p14:cNvPr>
              <p14:cNvContentPartPr/>
              <p14:nvPr/>
            </p14:nvContentPartPr>
            <p14:xfrm>
              <a:off x="2836783" y="3998827"/>
              <a:ext cx="119160" cy="7164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7E19441A-2E04-FA76-0020-6926E90BE115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2830663" y="3992707"/>
                <a:ext cx="1314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991E8727-6AEE-41E5-9CCA-A550EAA971B9}"/>
                  </a:ext>
                </a:extLst>
              </p14:cNvPr>
              <p14:cNvContentPartPr/>
              <p14:nvPr/>
            </p14:nvContentPartPr>
            <p14:xfrm>
              <a:off x="3096343" y="3970027"/>
              <a:ext cx="87120" cy="13104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991E8727-6AEE-41E5-9CCA-A550EAA971B9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3090223" y="3963907"/>
                <a:ext cx="993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76A52A39-8447-0FCC-EAB4-A86EFC8822DB}"/>
                  </a:ext>
                </a:extLst>
              </p14:cNvPr>
              <p14:cNvContentPartPr/>
              <p14:nvPr/>
            </p14:nvContentPartPr>
            <p14:xfrm>
              <a:off x="3233503" y="3963547"/>
              <a:ext cx="79560" cy="13932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76A52A39-8447-0FCC-EAB4-A86EFC8822DB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227383" y="3957427"/>
                <a:ext cx="918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91134277-8A6D-25A2-C355-19DACA7EC6AE}"/>
                  </a:ext>
                </a:extLst>
              </p14:cNvPr>
              <p14:cNvContentPartPr/>
              <p14:nvPr/>
            </p14:nvContentPartPr>
            <p14:xfrm>
              <a:off x="3254023" y="3957787"/>
              <a:ext cx="78840" cy="1116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91134277-8A6D-25A2-C355-19DACA7EC6AE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3247903" y="3951667"/>
                <a:ext cx="910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8E28EE81-97F1-BD58-8DE1-92766A8B4581}"/>
                  </a:ext>
                </a:extLst>
              </p14:cNvPr>
              <p14:cNvContentPartPr/>
              <p14:nvPr/>
            </p14:nvContentPartPr>
            <p14:xfrm>
              <a:off x="3521143" y="3965707"/>
              <a:ext cx="14400" cy="13032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8E28EE81-97F1-BD58-8DE1-92766A8B458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3515023" y="3959587"/>
                <a:ext cx="266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F7D5D454-87C4-BC64-79D5-B8E24477DAC3}"/>
                  </a:ext>
                </a:extLst>
              </p14:cNvPr>
              <p14:cNvContentPartPr/>
              <p14:nvPr/>
            </p14:nvContentPartPr>
            <p14:xfrm>
              <a:off x="3471463" y="3950227"/>
              <a:ext cx="311040" cy="9720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F7D5D454-87C4-BC64-79D5-B8E24477DAC3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3465343" y="3944107"/>
                <a:ext cx="3232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611CA701-DC1D-93D4-9D34-D58EBE0248F0}"/>
                  </a:ext>
                </a:extLst>
              </p14:cNvPr>
              <p14:cNvContentPartPr/>
              <p14:nvPr/>
            </p14:nvContentPartPr>
            <p14:xfrm>
              <a:off x="3819223" y="3903787"/>
              <a:ext cx="102960" cy="22464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611CA701-DC1D-93D4-9D34-D58EBE0248F0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813103" y="3897667"/>
                <a:ext cx="115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2E829298-3216-07D9-93FE-2C7DAA325FC5}"/>
                  </a:ext>
                </a:extLst>
              </p14:cNvPr>
              <p14:cNvContentPartPr/>
              <p14:nvPr/>
            </p14:nvContentPartPr>
            <p14:xfrm>
              <a:off x="3858463" y="3933667"/>
              <a:ext cx="223920" cy="11736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2E829298-3216-07D9-93FE-2C7DAA325FC5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3852343" y="3927547"/>
                <a:ext cx="2361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35F5263C-9640-D48F-5BF8-C3841751ED59}"/>
                  </a:ext>
                </a:extLst>
              </p14:cNvPr>
              <p14:cNvContentPartPr/>
              <p14:nvPr/>
            </p14:nvContentPartPr>
            <p14:xfrm>
              <a:off x="4013983" y="3940147"/>
              <a:ext cx="72360" cy="972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35F5263C-9640-D48F-5BF8-C3841751ED59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4007863" y="3934027"/>
                <a:ext cx="846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9D778B2F-FF7C-92B3-53E9-CBC790BB1CD8}"/>
                  </a:ext>
                </a:extLst>
              </p14:cNvPr>
              <p14:cNvContentPartPr/>
              <p14:nvPr/>
            </p14:nvContentPartPr>
            <p14:xfrm>
              <a:off x="4145743" y="3952387"/>
              <a:ext cx="108360" cy="17100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9D778B2F-FF7C-92B3-53E9-CBC790BB1CD8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4139623" y="3946267"/>
                <a:ext cx="120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467F12CB-77EE-E5AA-BF31-0C84B6181EAD}"/>
                  </a:ext>
                </a:extLst>
              </p14:cNvPr>
              <p14:cNvContentPartPr/>
              <p14:nvPr/>
            </p14:nvContentPartPr>
            <p14:xfrm>
              <a:off x="4488103" y="3977587"/>
              <a:ext cx="102960" cy="2628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467F12CB-77EE-E5AA-BF31-0C84B6181EAD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4481983" y="3971467"/>
                <a:ext cx="115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C5807E15-7895-488F-2324-0A1383992631}"/>
                  </a:ext>
                </a:extLst>
              </p14:cNvPr>
              <p14:cNvContentPartPr/>
              <p14:nvPr/>
            </p14:nvContentPartPr>
            <p14:xfrm>
              <a:off x="4736503" y="3880387"/>
              <a:ext cx="80640" cy="12024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C5807E15-7895-488F-2324-0A1383992631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730383" y="3874267"/>
                <a:ext cx="928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D7C5790F-3C31-D38B-9E0E-BC58E394899E}"/>
                  </a:ext>
                </a:extLst>
              </p14:cNvPr>
              <p14:cNvContentPartPr/>
              <p14:nvPr/>
            </p14:nvContentPartPr>
            <p14:xfrm>
              <a:off x="4868623" y="3895507"/>
              <a:ext cx="87120" cy="9360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D7C5790F-3C31-D38B-9E0E-BC58E394899E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4862503" y="3889387"/>
                <a:ext cx="993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3DF3C3D0-1416-B251-2978-5F0DD534CA64}"/>
                  </a:ext>
                </a:extLst>
              </p14:cNvPr>
              <p14:cNvContentPartPr/>
              <p14:nvPr/>
            </p14:nvContentPartPr>
            <p14:xfrm>
              <a:off x="5002543" y="3888667"/>
              <a:ext cx="227160" cy="10440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3DF3C3D0-1416-B251-2978-5F0DD534CA64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4996423" y="3882547"/>
                <a:ext cx="239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CA96114E-A92C-8A89-D77E-74545D1F06C6}"/>
                  </a:ext>
                </a:extLst>
              </p14:cNvPr>
              <p14:cNvContentPartPr/>
              <p14:nvPr/>
            </p14:nvContentPartPr>
            <p14:xfrm>
              <a:off x="5188303" y="3822427"/>
              <a:ext cx="12240" cy="1440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CA96114E-A92C-8A89-D77E-74545D1F06C6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5182183" y="3816307"/>
                <a:ext cx="24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1B8EB560-6007-613D-F1C9-4240472C8283}"/>
                  </a:ext>
                </a:extLst>
              </p14:cNvPr>
              <p14:cNvContentPartPr/>
              <p14:nvPr/>
            </p14:nvContentPartPr>
            <p14:xfrm>
              <a:off x="1283023" y="3642787"/>
              <a:ext cx="86400" cy="4248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1B8EB560-6007-613D-F1C9-4240472C8283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276903" y="3636667"/>
                <a:ext cx="986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F7DC3CA8-64EB-D4BC-1F5D-724830288306}"/>
                  </a:ext>
                </a:extLst>
              </p14:cNvPr>
              <p14:cNvContentPartPr/>
              <p14:nvPr/>
            </p14:nvContentPartPr>
            <p14:xfrm>
              <a:off x="1342783" y="3617227"/>
              <a:ext cx="58680" cy="20448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F7DC3CA8-64EB-D4BC-1F5D-724830288306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336663" y="3611107"/>
                <a:ext cx="70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A90EAA82-97AF-F193-F744-1ADB8E72AEFE}"/>
                  </a:ext>
                </a:extLst>
              </p14:cNvPr>
              <p14:cNvContentPartPr/>
              <p14:nvPr/>
            </p14:nvContentPartPr>
            <p14:xfrm>
              <a:off x="1163503" y="3536947"/>
              <a:ext cx="72000" cy="9936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A90EAA82-97AF-F193-F744-1ADB8E72AEFE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157383" y="3530827"/>
                <a:ext cx="842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F24B4E71-9888-F0FD-3C79-D09ADDBB8353}"/>
                  </a:ext>
                </a:extLst>
              </p14:cNvPr>
              <p14:cNvContentPartPr/>
              <p14:nvPr/>
            </p14:nvContentPartPr>
            <p14:xfrm>
              <a:off x="1551223" y="3655747"/>
              <a:ext cx="123120" cy="2772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F24B4E71-9888-F0FD-3C79-D09ADDBB8353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1545103" y="3649627"/>
                <a:ext cx="135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934D51F0-0D6B-FB9F-DBC6-76EC7CEEA671}"/>
                  </a:ext>
                </a:extLst>
              </p14:cNvPr>
              <p14:cNvContentPartPr/>
              <p14:nvPr/>
            </p14:nvContentPartPr>
            <p14:xfrm>
              <a:off x="1568143" y="3723427"/>
              <a:ext cx="132120" cy="1224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934D51F0-0D6B-FB9F-DBC6-76EC7CEEA671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562023" y="3717307"/>
                <a:ext cx="1443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EDC4A3CF-965F-D397-44CB-8A3D2671CE5E}"/>
                  </a:ext>
                </a:extLst>
              </p14:cNvPr>
              <p14:cNvContentPartPr/>
              <p14:nvPr/>
            </p14:nvContentPartPr>
            <p14:xfrm>
              <a:off x="1796383" y="3634867"/>
              <a:ext cx="90000" cy="17388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EDC4A3CF-965F-D397-44CB-8A3D2671CE5E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790263" y="3628747"/>
                <a:ext cx="1022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F7DDD3D4-53DF-2D50-DB4A-11605207D900}"/>
                  </a:ext>
                </a:extLst>
              </p14:cNvPr>
              <p14:cNvContentPartPr/>
              <p14:nvPr/>
            </p14:nvContentPartPr>
            <p14:xfrm>
              <a:off x="1954063" y="3539467"/>
              <a:ext cx="43560" cy="11088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F7DDD3D4-53DF-2D50-DB4A-11605207D900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947943" y="3533347"/>
                <a:ext cx="558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BF32A245-5AA6-F228-9C07-FA85CF96ADA9}"/>
                  </a:ext>
                </a:extLst>
              </p14:cNvPr>
              <p14:cNvContentPartPr/>
              <p14:nvPr/>
            </p14:nvContentPartPr>
            <p14:xfrm>
              <a:off x="1907623" y="3541267"/>
              <a:ext cx="134280" cy="12204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BF32A245-5AA6-F228-9C07-FA85CF96ADA9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901503" y="3535147"/>
                <a:ext cx="1465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C102A284-A60B-CFBD-1809-F9C126DC01E7}"/>
                  </a:ext>
                </a:extLst>
              </p14:cNvPr>
              <p14:cNvContentPartPr/>
              <p14:nvPr/>
            </p14:nvContentPartPr>
            <p14:xfrm>
              <a:off x="2115703" y="3406627"/>
              <a:ext cx="63720" cy="11088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C102A284-A60B-CFBD-1809-F9C126DC01E7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2109583" y="3400507"/>
                <a:ext cx="759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A25A4FD8-22F0-749F-37B0-DE74B871E8D0}"/>
                  </a:ext>
                </a:extLst>
              </p14:cNvPr>
              <p14:cNvContentPartPr/>
              <p14:nvPr/>
            </p14:nvContentPartPr>
            <p14:xfrm>
              <a:off x="1358623" y="3937627"/>
              <a:ext cx="130320" cy="26352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A25A4FD8-22F0-749F-37B0-DE74B871E8D0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352503" y="3931507"/>
                <a:ext cx="1425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6CD2D92D-733B-57B0-BA7F-9CBAF63CB0BF}"/>
                  </a:ext>
                </a:extLst>
              </p14:cNvPr>
              <p14:cNvContentPartPr/>
              <p14:nvPr/>
            </p14:nvContentPartPr>
            <p14:xfrm>
              <a:off x="1548703" y="3965347"/>
              <a:ext cx="75960" cy="139680"/>
            </p14:xfrm>
          </p:contentPart>
        </mc:Choice>
        <mc:Fallback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6CD2D92D-733B-57B0-BA7F-9CBAF63CB0BF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542583" y="3959227"/>
                <a:ext cx="882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8C6A5721-AEF5-5C6E-C63B-406985553F2D}"/>
                  </a:ext>
                </a:extLst>
              </p14:cNvPr>
              <p14:cNvContentPartPr/>
              <p14:nvPr/>
            </p14:nvContentPartPr>
            <p14:xfrm>
              <a:off x="1685863" y="3937267"/>
              <a:ext cx="99360" cy="77040"/>
            </p14:xfrm>
          </p:contentPart>
        </mc:Choice>
        <mc:Fallback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8C6A5721-AEF5-5C6E-C63B-406985553F2D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679743" y="3931147"/>
                <a:ext cx="1116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C2AE5B0F-C06E-80D6-8E20-5A9AE84A21C5}"/>
                  </a:ext>
                </a:extLst>
              </p14:cNvPr>
              <p14:cNvContentPartPr/>
              <p14:nvPr/>
            </p14:nvContentPartPr>
            <p14:xfrm>
              <a:off x="1743823" y="3914587"/>
              <a:ext cx="81000" cy="163440"/>
            </p14:xfrm>
          </p:contentPart>
        </mc:Choice>
        <mc:Fallback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C2AE5B0F-C06E-80D6-8E20-5A9AE84A21C5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737703" y="3908467"/>
                <a:ext cx="932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DF262C55-BF32-6D7D-3299-ADD9BC0C782B}"/>
                  </a:ext>
                </a:extLst>
              </p14:cNvPr>
              <p14:cNvContentPartPr/>
              <p14:nvPr/>
            </p14:nvContentPartPr>
            <p14:xfrm>
              <a:off x="1846423" y="3941947"/>
              <a:ext cx="52560" cy="90000"/>
            </p14:xfrm>
          </p:contentPart>
        </mc:Choice>
        <mc:Fallback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DF262C55-BF32-6D7D-3299-ADD9BC0C782B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840303" y="3935827"/>
                <a:ext cx="648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7AEDEBA7-8BE5-A075-3661-2F927EA5891F}"/>
                  </a:ext>
                </a:extLst>
              </p14:cNvPr>
              <p14:cNvContentPartPr/>
              <p14:nvPr/>
            </p14:nvContentPartPr>
            <p14:xfrm>
              <a:off x="1922023" y="3847987"/>
              <a:ext cx="132480" cy="164880"/>
            </p14:xfrm>
          </p:contentPart>
        </mc:Choice>
        <mc:Fallback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7AEDEBA7-8BE5-A075-3661-2F927EA5891F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915903" y="3841867"/>
                <a:ext cx="144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E9750FFD-EADD-BD1D-8D21-38036F446105}"/>
                  </a:ext>
                </a:extLst>
              </p14:cNvPr>
              <p14:cNvContentPartPr/>
              <p14:nvPr/>
            </p14:nvContentPartPr>
            <p14:xfrm>
              <a:off x="2180863" y="4558987"/>
              <a:ext cx="74880" cy="14580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E9750FFD-EADD-BD1D-8D21-38036F446105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2174743" y="4552867"/>
                <a:ext cx="871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96BD6925-A079-DEF7-1A9C-B21C00DFA0EA}"/>
                  </a:ext>
                </a:extLst>
              </p14:cNvPr>
              <p14:cNvContentPartPr/>
              <p14:nvPr/>
            </p14:nvContentPartPr>
            <p14:xfrm>
              <a:off x="2316943" y="4602187"/>
              <a:ext cx="109080" cy="2016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96BD6925-A079-DEF7-1A9C-B21C00DFA0EA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2310823" y="4596067"/>
                <a:ext cx="1213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15B9FBAE-9DE3-C0FF-1A6E-B957E3CAD531}"/>
                  </a:ext>
                </a:extLst>
              </p14:cNvPr>
              <p14:cNvContentPartPr/>
              <p14:nvPr/>
            </p14:nvContentPartPr>
            <p14:xfrm>
              <a:off x="2483263" y="4520827"/>
              <a:ext cx="85320" cy="19728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15B9FBAE-9DE3-C0FF-1A6E-B957E3CAD531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2477143" y="4514707"/>
                <a:ext cx="97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16091D40-3E7F-40DF-756D-73209164CFAB}"/>
                  </a:ext>
                </a:extLst>
              </p14:cNvPr>
              <p14:cNvContentPartPr/>
              <p14:nvPr/>
            </p14:nvContentPartPr>
            <p14:xfrm>
              <a:off x="2633023" y="4477267"/>
              <a:ext cx="64440" cy="16704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16091D40-3E7F-40DF-756D-73209164CFAB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626903" y="4471147"/>
                <a:ext cx="766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3904EC24-FD35-EE8E-4092-B506D3BA2F50}"/>
                  </a:ext>
                </a:extLst>
              </p14:cNvPr>
              <p14:cNvContentPartPr/>
              <p14:nvPr/>
            </p14:nvContentPartPr>
            <p14:xfrm>
              <a:off x="2710783" y="4449187"/>
              <a:ext cx="91080" cy="170640"/>
            </p14:xfrm>
          </p:contentPart>
        </mc:Choice>
        <mc:Fallback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3904EC24-FD35-EE8E-4092-B506D3BA2F50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2704663" y="4443067"/>
                <a:ext cx="103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738C750A-9CD7-BF1B-41B1-5EC4EB716BE8}"/>
                  </a:ext>
                </a:extLst>
              </p14:cNvPr>
              <p14:cNvContentPartPr/>
              <p14:nvPr/>
            </p14:nvContentPartPr>
            <p14:xfrm>
              <a:off x="2782063" y="4436587"/>
              <a:ext cx="69120" cy="24084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738C750A-9CD7-BF1B-41B1-5EC4EB716BE8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2775943" y="4430467"/>
                <a:ext cx="813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74111206-A039-47FC-07C5-08F26586368A}"/>
                  </a:ext>
                </a:extLst>
              </p14:cNvPr>
              <p14:cNvContentPartPr/>
              <p14:nvPr/>
            </p14:nvContentPartPr>
            <p14:xfrm>
              <a:off x="2127943" y="4503907"/>
              <a:ext cx="56160" cy="24516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74111206-A039-47FC-07C5-08F26586368A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2121823" y="4497787"/>
                <a:ext cx="684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E6B3FD8F-B94C-1956-5924-29183F5B6689}"/>
                  </a:ext>
                </a:extLst>
              </p14:cNvPr>
              <p14:cNvContentPartPr/>
              <p14:nvPr/>
            </p14:nvContentPartPr>
            <p14:xfrm>
              <a:off x="2923903" y="4510027"/>
              <a:ext cx="64440" cy="15948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E6B3FD8F-B94C-1956-5924-29183F5B6689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2917783" y="4503907"/>
                <a:ext cx="76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BB1CCABC-56F5-2D4E-4412-8CA4E5405ADF}"/>
                  </a:ext>
                </a:extLst>
              </p14:cNvPr>
              <p14:cNvContentPartPr/>
              <p14:nvPr/>
            </p14:nvContentPartPr>
            <p14:xfrm>
              <a:off x="3153223" y="4477267"/>
              <a:ext cx="85680" cy="7272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BB1CCABC-56F5-2D4E-4412-8CA4E5405ADF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3147103" y="4471147"/>
                <a:ext cx="979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D143475D-FE2F-D255-7C43-598A15DD0259}"/>
                  </a:ext>
                </a:extLst>
              </p14:cNvPr>
              <p14:cNvContentPartPr/>
              <p14:nvPr/>
            </p14:nvContentPartPr>
            <p14:xfrm>
              <a:off x="3566863" y="4440907"/>
              <a:ext cx="18000" cy="10224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D143475D-FE2F-D255-7C43-598A15DD0259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3560743" y="4434787"/>
                <a:ext cx="302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D3822FC2-3DCC-FDCA-4D4E-14F9E6E00A73}"/>
                  </a:ext>
                </a:extLst>
              </p14:cNvPr>
              <p14:cNvContentPartPr/>
              <p14:nvPr/>
            </p14:nvContentPartPr>
            <p14:xfrm>
              <a:off x="3656863" y="4420747"/>
              <a:ext cx="114120" cy="11448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D3822FC2-3DCC-FDCA-4D4E-14F9E6E00A73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3650743" y="4414627"/>
                <a:ext cx="126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F3901452-9B56-96D5-3EF9-C74D1A5CA7DB}"/>
                  </a:ext>
                </a:extLst>
              </p14:cNvPr>
              <p14:cNvContentPartPr/>
              <p14:nvPr/>
            </p14:nvContentPartPr>
            <p14:xfrm>
              <a:off x="3686023" y="4397707"/>
              <a:ext cx="64800" cy="540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F3901452-9B56-96D5-3EF9-C74D1A5CA7DB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3679903" y="4391587"/>
                <a:ext cx="770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27F053AD-4499-220C-7109-5FBEA9B6086D}"/>
                  </a:ext>
                </a:extLst>
              </p14:cNvPr>
              <p14:cNvContentPartPr/>
              <p14:nvPr/>
            </p14:nvContentPartPr>
            <p14:xfrm>
              <a:off x="4032343" y="4477267"/>
              <a:ext cx="95040" cy="1908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27F053AD-4499-220C-7109-5FBEA9B6086D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4026223" y="4471147"/>
                <a:ext cx="107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7E599C11-928B-29C3-8200-E64450B33C0C}"/>
                  </a:ext>
                </a:extLst>
              </p14:cNvPr>
              <p14:cNvContentPartPr/>
              <p14:nvPr/>
            </p14:nvContentPartPr>
            <p14:xfrm>
              <a:off x="4383343" y="4363867"/>
              <a:ext cx="114480" cy="11448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7E599C11-928B-29C3-8200-E64450B33C0C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4377223" y="4357747"/>
                <a:ext cx="1267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E8359EBF-2846-1D8B-51EF-BEAB4ED5A241}"/>
                  </a:ext>
                </a:extLst>
              </p14:cNvPr>
              <p14:cNvContentPartPr/>
              <p14:nvPr/>
            </p14:nvContentPartPr>
            <p14:xfrm>
              <a:off x="4541743" y="4368187"/>
              <a:ext cx="92880" cy="7668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E8359EBF-2846-1D8B-51EF-BEAB4ED5A241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4535623" y="4362067"/>
                <a:ext cx="1051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7B161A24-451B-3290-FDB1-F014C00FBF48}"/>
                  </a:ext>
                </a:extLst>
              </p14:cNvPr>
              <p14:cNvContentPartPr/>
              <p14:nvPr/>
            </p14:nvContentPartPr>
            <p14:xfrm>
              <a:off x="4706623" y="4332187"/>
              <a:ext cx="256320" cy="11880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7B161A24-451B-3290-FDB1-F014C00FBF48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4700503" y="4326067"/>
                <a:ext cx="2685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056DBDBE-8B18-5539-DB31-E17AE40D3490}"/>
                  </a:ext>
                </a:extLst>
              </p14:cNvPr>
              <p14:cNvContentPartPr/>
              <p14:nvPr/>
            </p14:nvContentPartPr>
            <p14:xfrm>
              <a:off x="4876543" y="4252267"/>
              <a:ext cx="29160" cy="612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056DBDBE-8B18-5539-DB31-E17AE40D349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4870423" y="4246147"/>
                <a:ext cx="414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38CE6916-6209-2EAA-E11A-CF3B54D852F0}"/>
                  </a:ext>
                </a:extLst>
              </p14:cNvPr>
              <p14:cNvContentPartPr/>
              <p14:nvPr/>
            </p14:nvContentPartPr>
            <p14:xfrm>
              <a:off x="2976463" y="4977667"/>
              <a:ext cx="98640" cy="15660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38CE6916-6209-2EAA-E11A-CF3B54D852F0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970343" y="4971547"/>
                <a:ext cx="110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9E9EE406-810F-01B3-9826-FFFA4B169DD0}"/>
                  </a:ext>
                </a:extLst>
              </p14:cNvPr>
              <p14:cNvContentPartPr/>
              <p14:nvPr/>
            </p14:nvContentPartPr>
            <p14:xfrm>
              <a:off x="3197143" y="4935187"/>
              <a:ext cx="113400" cy="21600"/>
            </p14:xfrm>
          </p:contentPart>
        </mc:Choice>
        <mc:Fallback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9E9EE406-810F-01B3-9826-FFFA4B169DD0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3191023" y="4929067"/>
                <a:ext cx="125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0D7BCFFE-7117-B762-A68C-5D3047E38A8C}"/>
                  </a:ext>
                </a:extLst>
              </p14:cNvPr>
              <p14:cNvContentPartPr/>
              <p14:nvPr/>
            </p14:nvContentPartPr>
            <p14:xfrm>
              <a:off x="3215503" y="4970467"/>
              <a:ext cx="126000" cy="2700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0D7BCFFE-7117-B762-A68C-5D3047E38A8C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3209383" y="4964347"/>
                <a:ext cx="1382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91BDA15E-5DE4-CDC2-2CA7-2D8F75662A15}"/>
                  </a:ext>
                </a:extLst>
              </p14:cNvPr>
              <p14:cNvContentPartPr/>
              <p14:nvPr/>
            </p14:nvContentPartPr>
            <p14:xfrm>
              <a:off x="3589903" y="4849147"/>
              <a:ext cx="101880" cy="15480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91BDA15E-5DE4-CDC2-2CA7-2D8F75662A15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3583783" y="4843027"/>
                <a:ext cx="1141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4EABD805-EE4E-7429-5AAD-BD175F9FE99E}"/>
                  </a:ext>
                </a:extLst>
              </p14:cNvPr>
              <p14:cNvContentPartPr/>
              <p14:nvPr/>
            </p14:nvContentPartPr>
            <p14:xfrm>
              <a:off x="3785023" y="4830427"/>
              <a:ext cx="91080" cy="13032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4EABD805-EE4E-7429-5AAD-BD175F9FE99E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3778903" y="4824307"/>
                <a:ext cx="103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FAA4CD21-ACDC-F806-D639-C902336851B7}"/>
                  </a:ext>
                </a:extLst>
              </p14:cNvPr>
              <p14:cNvContentPartPr/>
              <p14:nvPr/>
            </p14:nvContentPartPr>
            <p14:xfrm>
              <a:off x="4138903" y="4857067"/>
              <a:ext cx="127440" cy="288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FAA4CD21-ACDC-F806-D639-C902336851B7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4132783" y="4850947"/>
                <a:ext cx="1396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B63A6DC1-414D-6747-956E-F0F38D1B06EF}"/>
                  </a:ext>
                </a:extLst>
              </p14:cNvPr>
              <p14:cNvContentPartPr/>
              <p14:nvPr/>
            </p14:nvContentPartPr>
            <p14:xfrm>
              <a:off x="1177183" y="5392747"/>
              <a:ext cx="80280" cy="96840"/>
            </p14:xfrm>
          </p:contentPart>
        </mc:Choice>
        <mc:Fallback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B63A6DC1-414D-6747-956E-F0F38D1B06EF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171063" y="5386627"/>
                <a:ext cx="925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63325220-5E0F-5374-B3D3-E675A1394AB7}"/>
                  </a:ext>
                </a:extLst>
              </p14:cNvPr>
              <p14:cNvContentPartPr/>
              <p14:nvPr/>
            </p14:nvContentPartPr>
            <p14:xfrm>
              <a:off x="1346383" y="5434867"/>
              <a:ext cx="94680" cy="255960"/>
            </p14:xfrm>
          </p:contentPart>
        </mc:Choice>
        <mc:Fallback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63325220-5E0F-5374-B3D3-E675A1394AB7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340263" y="5428747"/>
                <a:ext cx="1069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90FD73DF-A81A-8196-7467-EC8352DBB717}"/>
                  </a:ext>
                </a:extLst>
              </p14:cNvPr>
              <p14:cNvContentPartPr/>
              <p14:nvPr/>
            </p14:nvContentPartPr>
            <p14:xfrm>
              <a:off x="1522783" y="5428747"/>
              <a:ext cx="50040" cy="211680"/>
            </p14:xfrm>
          </p:contentPart>
        </mc:Choice>
        <mc:Fallback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90FD73DF-A81A-8196-7467-EC8352DBB717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516663" y="5422627"/>
                <a:ext cx="622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625" name="Freihand 624">
                <a:extLst>
                  <a:ext uri="{FF2B5EF4-FFF2-40B4-BE49-F238E27FC236}">
                    <a16:creationId xmlns:a16="http://schemas.microsoft.com/office/drawing/2014/main" id="{1C5794D6-7654-6FF6-3715-03B350030A84}"/>
                  </a:ext>
                </a:extLst>
              </p14:cNvPr>
              <p14:cNvContentPartPr/>
              <p14:nvPr/>
            </p14:nvContentPartPr>
            <p14:xfrm>
              <a:off x="1622503" y="5523787"/>
              <a:ext cx="70560" cy="111240"/>
            </p14:xfrm>
          </p:contentPart>
        </mc:Choice>
        <mc:Fallback>
          <p:pic>
            <p:nvPicPr>
              <p:cNvPr id="625" name="Freihand 624">
                <a:extLst>
                  <a:ext uri="{FF2B5EF4-FFF2-40B4-BE49-F238E27FC236}">
                    <a16:creationId xmlns:a16="http://schemas.microsoft.com/office/drawing/2014/main" id="{1C5794D6-7654-6FF6-3715-03B350030A84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616383" y="5517667"/>
                <a:ext cx="828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A5D7802B-DF17-DE7B-0FF0-015D9DEDF433}"/>
                  </a:ext>
                </a:extLst>
              </p14:cNvPr>
              <p14:cNvContentPartPr/>
              <p14:nvPr/>
            </p14:nvContentPartPr>
            <p14:xfrm>
              <a:off x="1754623" y="5583187"/>
              <a:ext cx="3960" cy="66960"/>
            </p14:xfrm>
          </p:contentPart>
        </mc:Choice>
        <mc:Fallback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A5D7802B-DF17-DE7B-0FF0-015D9DEDF433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748503" y="5577067"/>
                <a:ext cx="162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07B3376E-F122-433E-0215-9B2110DA19B3}"/>
                  </a:ext>
                </a:extLst>
              </p14:cNvPr>
              <p14:cNvContentPartPr/>
              <p14:nvPr/>
            </p14:nvContentPartPr>
            <p14:xfrm>
              <a:off x="1819783" y="5399587"/>
              <a:ext cx="8280" cy="157680"/>
            </p14:xfrm>
          </p:contentPart>
        </mc:Choice>
        <mc:Fallback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07B3376E-F122-433E-0215-9B2110DA19B3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813663" y="5393467"/>
                <a:ext cx="205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4AF8B9A9-5406-4F63-4B89-E65F60988A4F}"/>
                  </a:ext>
                </a:extLst>
              </p14:cNvPr>
              <p14:cNvContentPartPr/>
              <p14:nvPr/>
            </p14:nvContentPartPr>
            <p14:xfrm>
              <a:off x="1881703" y="5357827"/>
              <a:ext cx="71640" cy="252000"/>
            </p14:xfrm>
          </p:contentPart>
        </mc:Choice>
        <mc:Fallback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4AF8B9A9-5406-4F63-4B89-E65F60988A4F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1875583" y="5351707"/>
                <a:ext cx="838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340C2FD5-1A53-9665-3EA5-D9D7378A49F7}"/>
                  </a:ext>
                </a:extLst>
              </p14:cNvPr>
              <p14:cNvContentPartPr/>
              <p14:nvPr/>
            </p14:nvContentPartPr>
            <p14:xfrm>
              <a:off x="2021743" y="5487427"/>
              <a:ext cx="126000" cy="10800"/>
            </p14:xfrm>
          </p:contentPart>
        </mc:Choice>
        <mc:Fallback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340C2FD5-1A53-9665-3EA5-D9D7378A49F7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015623" y="5481307"/>
                <a:ext cx="138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54BBA0E4-E5CB-6FA8-9C75-AE2400E3D268}"/>
                  </a:ext>
                </a:extLst>
              </p14:cNvPr>
              <p14:cNvContentPartPr/>
              <p14:nvPr/>
            </p14:nvContentPartPr>
            <p14:xfrm>
              <a:off x="2032183" y="5542147"/>
              <a:ext cx="101880" cy="18720"/>
            </p14:xfrm>
          </p:contentPart>
        </mc:Choice>
        <mc:Fallback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54BBA0E4-E5CB-6FA8-9C75-AE2400E3D268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2026063" y="5536027"/>
                <a:ext cx="1141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9C27C423-7A1F-B8A5-487B-8C778A233E75}"/>
                  </a:ext>
                </a:extLst>
              </p14:cNvPr>
              <p14:cNvContentPartPr/>
              <p14:nvPr/>
            </p14:nvContentPartPr>
            <p14:xfrm>
              <a:off x="2269063" y="5291947"/>
              <a:ext cx="97560" cy="129600"/>
            </p14:xfrm>
          </p:contentPart>
        </mc:Choice>
        <mc:Fallback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9C27C423-7A1F-B8A5-487B-8C778A233E75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2262943" y="5285827"/>
                <a:ext cx="1098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32C3EBCC-B561-91A2-196E-D07AAC10007E}"/>
                  </a:ext>
                </a:extLst>
              </p14:cNvPr>
              <p14:cNvContentPartPr/>
              <p14:nvPr/>
            </p14:nvContentPartPr>
            <p14:xfrm>
              <a:off x="2235943" y="5460427"/>
              <a:ext cx="186840" cy="55080"/>
            </p14:xfrm>
          </p:contentPart>
        </mc:Choice>
        <mc:Fallback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32C3EBCC-B561-91A2-196E-D07AAC10007E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2229823" y="5454307"/>
                <a:ext cx="199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F6481A96-C020-829A-2E31-6E65B98510FA}"/>
                  </a:ext>
                </a:extLst>
              </p14:cNvPr>
              <p14:cNvContentPartPr/>
              <p14:nvPr/>
            </p14:nvContentPartPr>
            <p14:xfrm>
              <a:off x="2253223" y="5558707"/>
              <a:ext cx="126000" cy="167400"/>
            </p14:xfrm>
          </p:contentPart>
        </mc:Choice>
        <mc:Fallback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F6481A96-C020-829A-2E31-6E65B98510FA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2247103" y="5552587"/>
                <a:ext cx="1382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D6C3DD0B-9F6C-5CC4-2575-54B6D580DA14}"/>
                  </a:ext>
                </a:extLst>
              </p14:cNvPr>
              <p14:cNvContentPartPr/>
              <p14:nvPr/>
            </p14:nvContentPartPr>
            <p14:xfrm>
              <a:off x="2448703" y="5258467"/>
              <a:ext cx="56160" cy="79560"/>
            </p14:xfrm>
          </p:contentPart>
        </mc:Choice>
        <mc:Fallback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D6C3DD0B-9F6C-5CC4-2575-54B6D580DA14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2442583" y="5252347"/>
                <a:ext cx="684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617DC703-50BA-20B7-860A-9F6EFDFE59D0}"/>
                  </a:ext>
                </a:extLst>
              </p14:cNvPr>
              <p14:cNvContentPartPr/>
              <p14:nvPr/>
            </p14:nvContentPartPr>
            <p14:xfrm>
              <a:off x="2933623" y="5356747"/>
              <a:ext cx="120600" cy="219960"/>
            </p14:xfrm>
          </p:contentPart>
        </mc:Choice>
        <mc:Fallback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617DC703-50BA-20B7-860A-9F6EFDFE59D0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2927503" y="5350627"/>
                <a:ext cx="1328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579AB273-2DA1-0BBF-FDF0-C70B2649CD1D}"/>
                  </a:ext>
                </a:extLst>
              </p14:cNvPr>
              <p14:cNvContentPartPr/>
              <p14:nvPr/>
            </p14:nvContentPartPr>
            <p14:xfrm>
              <a:off x="3110023" y="5439547"/>
              <a:ext cx="77040" cy="187200"/>
            </p14:xfrm>
          </p:contentPart>
        </mc:Choice>
        <mc:Fallback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579AB273-2DA1-0BBF-FDF0-C70B2649CD1D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3103903" y="5433427"/>
                <a:ext cx="892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F7D51249-9F8C-4A00-C40B-B89573C182F1}"/>
                  </a:ext>
                </a:extLst>
              </p14:cNvPr>
              <p14:cNvContentPartPr/>
              <p14:nvPr/>
            </p14:nvContentPartPr>
            <p14:xfrm>
              <a:off x="3305503" y="5439187"/>
              <a:ext cx="160200" cy="26280"/>
            </p14:xfrm>
          </p:contentPart>
        </mc:Choice>
        <mc:Fallback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F7D51249-9F8C-4A00-C40B-B89573C182F1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3299383" y="5433067"/>
                <a:ext cx="172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1795E555-2B96-3709-831F-721FBA81E709}"/>
                  </a:ext>
                </a:extLst>
              </p14:cNvPr>
              <p14:cNvContentPartPr/>
              <p14:nvPr/>
            </p14:nvContentPartPr>
            <p14:xfrm>
              <a:off x="3574783" y="5327947"/>
              <a:ext cx="62280" cy="183240"/>
            </p14:xfrm>
          </p:contentPart>
        </mc:Choice>
        <mc:Fallback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1795E555-2B96-3709-831F-721FBA81E709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3568663" y="5321827"/>
                <a:ext cx="74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FD7A9F2A-0ED4-F333-15BC-96981491506E}"/>
                  </a:ext>
                </a:extLst>
              </p14:cNvPr>
              <p14:cNvContentPartPr/>
              <p14:nvPr/>
            </p14:nvContentPartPr>
            <p14:xfrm>
              <a:off x="3709783" y="5336227"/>
              <a:ext cx="99000" cy="110160"/>
            </p14:xfrm>
          </p:contentPart>
        </mc:Choice>
        <mc:Fallback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FD7A9F2A-0ED4-F333-15BC-96981491506E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3703663" y="5330107"/>
                <a:ext cx="1112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57874CAE-344E-A0DA-1F83-E59ED1CC709D}"/>
                  </a:ext>
                </a:extLst>
              </p14:cNvPr>
              <p14:cNvContentPartPr/>
              <p14:nvPr/>
            </p14:nvContentPartPr>
            <p14:xfrm>
              <a:off x="3854503" y="5312467"/>
              <a:ext cx="118800" cy="129600"/>
            </p14:xfrm>
          </p:contentPart>
        </mc:Choice>
        <mc:Fallback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57874CAE-344E-A0DA-1F83-E59ED1CC709D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3848383" y="5306347"/>
                <a:ext cx="1310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D400D6FB-4747-3EA3-3B29-99C290C83E8F}"/>
                  </a:ext>
                </a:extLst>
              </p14:cNvPr>
              <p14:cNvContentPartPr/>
              <p14:nvPr/>
            </p14:nvContentPartPr>
            <p14:xfrm>
              <a:off x="4092823" y="5232187"/>
              <a:ext cx="61200" cy="194760"/>
            </p14:xfrm>
          </p:contentPart>
        </mc:Choice>
        <mc:Fallback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D400D6FB-4747-3EA3-3B29-99C290C83E8F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4086703" y="5226067"/>
                <a:ext cx="73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9025D490-E6F0-A264-B8F4-9C202D6D22E4}"/>
                  </a:ext>
                </a:extLst>
              </p14:cNvPr>
              <p14:cNvContentPartPr/>
              <p14:nvPr/>
            </p14:nvContentPartPr>
            <p14:xfrm>
              <a:off x="4324303" y="5330827"/>
              <a:ext cx="131760" cy="20160"/>
            </p14:xfrm>
          </p:contentPart>
        </mc:Choice>
        <mc:Fallback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9025D490-E6F0-A264-B8F4-9C202D6D22E4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4318183" y="5324707"/>
                <a:ext cx="144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91BAF3BB-B70C-78C0-1215-945ADE01D3D5}"/>
                  </a:ext>
                </a:extLst>
              </p14:cNvPr>
              <p14:cNvContentPartPr/>
              <p14:nvPr/>
            </p14:nvContentPartPr>
            <p14:xfrm>
              <a:off x="4338703" y="5372947"/>
              <a:ext cx="163440" cy="42480"/>
            </p14:xfrm>
          </p:contentPart>
        </mc:Choice>
        <mc:Fallback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91BAF3BB-B70C-78C0-1215-945ADE01D3D5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4332583" y="5366827"/>
                <a:ext cx="175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0052C8A6-EAC6-97CC-EEEF-54AE785033EA}"/>
                  </a:ext>
                </a:extLst>
              </p14:cNvPr>
              <p14:cNvContentPartPr/>
              <p14:nvPr/>
            </p14:nvContentPartPr>
            <p14:xfrm>
              <a:off x="4633903" y="5252347"/>
              <a:ext cx="114840" cy="159480"/>
            </p14:xfrm>
          </p:contentPart>
        </mc:Choice>
        <mc:Fallback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0052C8A6-EAC6-97CC-EEEF-54AE785033EA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4627783" y="5246227"/>
                <a:ext cx="127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653" name="Freihand 652">
                <a:extLst>
                  <a:ext uri="{FF2B5EF4-FFF2-40B4-BE49-F238E27FC236}">
                    <a16:creationId xmlns:a16="http://schemas.microsoft.com/office/drawing/2014/main" id="{5A5CC34E-0B5E-6D04-262B-8D28151BC873}"/>
                  </a:ext>
                </a:extLst>
              </p14:cNvPr>
              <p14:cNvContentPartPr/>
              <p14:nvPr/>
            </p14:nvContentPartPr>
            <p14:xfrm>
              <a:off x="4683943" y="5215627"/>
              <a:ext cx="262800" cy="156960"/>
            </p14:xfrm>
          </p:contentPart>
        </mc:Choice>
        <mc:Fallback>
          <p:pic>
            <p:nvPicPr>
              <p:cNvPr id="653" name="Freihand 652">
                <a:extLst>
                  <a:ext uri="{FF2B5EF4-FFF2-40B4-BE49-F238E27FC236}">
                    <a16:creationId xmlns:a16="http://schemas.microsoft.com/office/drawing/2014/main" id="{5A5CC34E-0B5E-6D04-262B-8D28151BC873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4677823" y="5209507"/>
                <a:ext cx="2750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C6A0B6F8-291B-D738-342C-6499A69AB7AF}"/>
                  </a:ext>
                </a:extLst>
              </p14:cNvPr>
              <p14:cNvContentPartPr/>
              <p14:nvPr/>
            </p14:nvContentPartPr>
            <p14:xfrm>
              <a:off x="2927503" y="4821427"/>
              <a:ext cx="27360" cy="398520"/>
            </p14:xfrm>
          </p:contentPart>
        </mc:Choice>
        <mc:Fallback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C6A0B6F8-291B-D738-342C-6499A69AB7AF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2921383" y="4815307"/>
                <a:ext cx="396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B873288F-F2BE-E0CA-A381-2FE8879A97FB}"/>
                  </a:ext>
                </a:extLst>
              </p14:cNvPr>
              <p14:cNvContentPartPr/>
              <p14:nvPr/>
            </p14:nvContentPartPr>
            <p14:xfrm>
              <a:off x="2917783" y="4629187"/>
              <a:ext cx="2294280" cy="612360"/>
            </p14:xfrm>
          </p:contentPart>
        </mc:Choice>
        <mc:Fallback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B873288F-F2BE-E0CA-A381-2FE8879A97FB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2911663" y="4623067"/>
                <a:ext cx="230652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6E6F6CAA-79E9-D71E-ADE2-6C9B1F578AD8}"/>
                  </a:ext>
                </a:extLst>
              </p14:cNvPr>
              <p14:cNvContentPartPr/>
              <p14:nvPr/>
            </p14:nvContentPartPr>
            <p14:xfrm>
              <a:off x="1845343" y="4913227"/>
              <a:ext cx="27360" cy="178200"/>
            </p14:xfrm>
          </p:contentPart>
        </mc:Choice>
        <mc:Fallback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6E6F6CAA-79E9-D71E-ADE2-6C9B1F578AD8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839223" y="4907107"/>
                <a:ext cx="396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659" name="Freihand 658">
                <a:extLst>
                  <a:ext uri="{FF2B5EF4-FFF2-40B4-BE49-F238E27FC236}">
                    <a16:creationId xmlns:a16="http://schemas.microsoft.com/office/drawing/2014/main" id="{FC1CD1E7-71C8-E01A-88A9-655839E4AFCE}"/>
                  </a:ext>
                </a:extLst>
              </p14:cNvPr>
              <p14:cNvContentPartPr/>
              <p14:nvPr/>
            </p14:nvContentPartPr>
            <p14:xfrm>
              <a:off x="1999423" y="4894867"/>
              <a:ext cx="101880" cy="196920"/>
            </p14:xfrm>
          </p:contentPart>
        </mc:Choice>
        <mc:Fallback>
          <p:pic>
            <p:nvPicPr>
              <p:cNvPr id="659" name="Freihand 658">
                <a:extLst>
                  <a:ext uri="{FF2B5EF4-FFF2-40B4-BE49-F238E27FC236}">
                    <a16:creationId xmlns:a16="http://schemas.microsoft.com/office/drawing/2014/main" id="{FC1CD1E7-71C8-E01A-88A9-655839E4AFCE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993303" y="4888747"/>
                <a:ext cx="1141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661" name="Freihand 660">
                <a:extLst>
                  <a:ext uri="{FF2B5EF4-FFF2-40B4-BE49-F238E27FC236}">
                    <a16:creationId xmlns:a16="http://schemas.microsoft.com/office/drawing/2014/main" id="{89B4D312-2046-F8B6-5E4B-00EE38271FC5}"/>
                  </a:ext>
                </a:extLst>
              </p14:cNvPr>
              <p14:cNvContentPartPr/>
              <p14:nvPr/>
            </p14:nvContentPartPr>
            <p14:xfrm>
              <a:off x="2154223" y="4942747"/>
              <a:ext cx="77040" cy="25920"/>
            </p14:xfrm>
          </p:contentPart>
        </mc:Choice>
        <mc:Fallback>
          <p:pic>
            <p:nvPicPr>
              <p:cNvPr id="661" name="Freihand 660">
                <a:extLst>
                  <a:ext uri="{FF2B5EF4-FFF2-40B4-BE49-F238E27FC236}">
                    <a16:creationId xmlns:a16="http://schemas.microsoft.com/office/drawing/2014/main" id="{89B4D312-2046-F8B6-5E4B-00EE38271FC5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2148103" y="4936627"/>
                <a:ext cx="89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662" name="Freihand 661">
                <a:extLst>
                  <a:ext uri="{FF2B5EF4-FFF2-40B4-BE49-F238E27FC236}">
                    <a16:creationId xmlns:a16="http://schemas.microsoft.com/office/drawing/2014/main" id="{E6D52E1B-CCD2-D139-0A2F-C019C5810101}"/>
                  </a:ext>
                </a:extLst>
              </p14:cNvPr>
              <p14:cNvContentPartPr/>
              <p14:nvPr/>
            </p14:nvContentPartPr>
            <p14:xfrm>
              <a:off x="2290303" y="4823227"/>
              <a:ext cx="67680" cy="194040"/>
            </p14:xfrm>
          </p:contentPart>
        </mc:Choice>
        <mc:Fallback>
          <p:pic>
            <p:nvPicPr>
              <p:cNvPr id="662" name="Freihand 661">
                <a:extLst>
                  <a:ext uri="{FF2B5EF4-FFF2-40B4-BE49-F238E27FC236}">
                    <a16:creationId xmlns:a16="http://schemas.microsoft.com/office/drawing/2014/main" id="{E6D52E1B-CCD2-D139-0A2F-C019C5810101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2284183" y="4817107"/>
                <a:ext cx="799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663" name="Freihand 662">
                <a:extLst>
                  <a:ext uri="{FF2B5EF4-FFF2-40B4-BE49-F238E27FC236}">
                    <a16:creationId xmlns:a16="http://schemas.microsoft.com/office/drawing/2014/main" id="{17BA5969-986D-8C00-6124-9A899F67BD2C}"/>
                  </a:ext>
                </a:extLst>
              </p14:cNvPr>
              <p14:cNvContentPartPr/>
              <p14:nvPr/>
            </p14:nvContentPartPr>
            <p14:xfrm>
              <a:off x="2338903" y="4946347"/>
              <a:ext cx="58680" cy="75960"/>
            </p14:xfrm>
          </p:contentPart>
        </mc:Choice>
        <mc:Fallback>
          <p:pic>
            <p:nvPicPr>
              <p:cNvPr id="663" name="Freihand 662">
                <a:extLst>
                  <a:ext uri="{FF2B5EF4-FFF2-40B4-BE49-F238E27FC236}">
                    <a16:creationId xmlns:a16="http://schemas.microsoft.com/office/drawing/2014/main" id="{17BA5969-986D-8C00-6124-9A899F67BD2C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2332783" y="4940227"/>
                <a:ext cx="709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E84B5971-2BC4-EE5B-CE37-1BA970E295AB}"/>
                  </a:ext>
                </a:extLst>
              </p14:cNvPr>
              <p14:cNvContentPartPr/>
              <p14:nvPr/>
            </p14:nvContentPartPr>
            <p14:xfrm>
              <a:off x="2419543" y="4880467"/>
              <a:ext cx="311400" cy="147960"/>
            </p14:xfrm>
          </p:contentPart>
        </mc:Choice>
        <mc:Fallback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E84B5971-2BC4-EE5B-CE37-1BA970E295AB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2413423" y="4874347"/>
                <a:ext cx="3236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668" name="Freihand 667">
                <a:extLst>
                  <a:ext uri="{FF2B5EF4-FFF2-40B4-BE49-F238E27FC236}">
                    <a16:creationId xmlns:a16="http://schemas.microsoft.com/office/drawing/2014/main" id="{FFAF74E6-3556-FDF6-88A8-0A3C94D31E9D}"/>
                  </a:ext>
                </a:extLst>
              </p14:cNvPr>
              <p14:cNvContentPartPr/>
              <p14:nvPr/>
            </p14:nvContentPartPr>
            <p14:xfrm>
              <a:off x="3242503" y="5737987"/>
              <a:ext cx="143640" cy="182880"/>
            </p14:xfrm>
          </p:contentPart>
        </mc:Choice>
        <mc:Fallback>
          <p:pic>
            <p:nvPicPr>
              <p:cNvPr id="668" name="Freihand 667">
                <a:extLst>
                  <a:ext uri="{FF2B5EF4-FFF2-40B4-BE49-F238E27FC236}">
                    <a16:creationId xmlns:a16="http://schemas.microsoft.com/office/drawing/2014/main" id="{FFAF74E6-3556-FDF6-88A8-0A3C94D31E9D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3236383" y="5731867"/>
                <a:ext cx="1558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1247049B-C523-B330-6511-15B47818DF5A}"/>
                  </a:ext>
                </a:extLst>
              </p14:cNvPr>
              <p14:cNvContentPartPr/>
              <p14:nvPr/>
            </p14:nvContentPartPr>
            <p14:xfrm>
              <a:off x="3452383" y="5779027"/>
              <a:ext cx="116640" cy="199800"/>
            </p14:xfrm>
          </p:contentPart>
        </mc:Choice>
        <mc:Fallback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1247049B-C523-B330-6511-15B47818DF5A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3446263" y="5772907"/>
                <a:ext cx="1288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A80CFF2F-49F2-ECE9-D3DD-432770562491}"/>
                  </a:ext>
                </a:extLst>
              </p14:cNvPr>
              <p14:cNvContentPartPr/>
              <p14:nvPr/>
            </p14:nvContentPartPr>
            <p14:xfrm>
              <a:off x="3794023" y="5775787"/>
              <a:ext cx="111240" cy="11880"/>
            </p14:xfrm>
          </p:contentPart>
        </mc:Choice>
        <mc:Fallback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A80CFF2F-49F2-ECE9-D3DD-432770562491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3787903" y="5769667"/>
                <a:ext cx="123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671" name="Freihand 670">
                <a:extLst>
                  <a:ext uri="{FF2B5EF4-FFF2-40B4-BE49-F238E27FC236}">
                    <a16:creationId xmlns:a16="http://schemas.microsoft.com/office/drawing/2014/main" id="{21AA5A1C-5226-E0FF-DDDB-8F880C76FD96}"/>
                  </a:ext>
                </a:extLst>
              </p14:cNvPr>
              <p14:cNvContentPartPr/>
              <p14:nvPr/>
            </p14:nvContentPartPr>
            <p14:xfrm>
              <a:off x="3819223" y="5826907"/>
              <a:ext cx="126360" cy="39240"/>
            </p14:xfrm>
          </p:contentPart>
        </mc:Choice>
        <mc:Fallback>
          <p:pic>
            <p:nvPicPr>
              <p:cNvPr id="671" name="Freihand 670">
                <a:extLst>
                  <a:ext uri="{FF2B5EF4-FFF2-40B4-BE49-F238E27FC236}">
                    <a16:creationId xmlns:a16="http://schemas.microsoft.com/office/drawing/2014/main" id="{21AA5A1C-5226-E0FF-DDDB-8F880C76FD96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3813103" y="5820787"/>
                <a:ext cx="1386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672" name="Freihand 671">
                <a:extLst>
                  <a:ext uri="{FF2B5EF4-FFF2-40B4-BE49-F238E27FC236}">
                    <a16:creationId xmlns:a16="http://schemas.microsoft.com/office/drawing/2014/main" id="{753DD4DA-9F6F-4FBF-F7D2-D23B6C3CC6A7}"/>
                  </a:ext>
                </a:extLst>
              </p14:cNvPr>
              <p14:cNvContentPartPr/>
              <p14:nvPr/>
            </p14:nvContentPartPr>
            <p14:xfrm>
              <a:off x="4150423" y="5660227"/>
              <a:ext cx="119520" cy="185040"/>
            </p14:xfrm>
          </p:contentPart>
        </mc:Choice>
        <mc:Fallback>
          <p:pic>
            <p:nvPicPr>
              <p:cNvPr id="672" name="Freihand 671">
                <a:extLst>
                  <a:ext uri="{FF2B5EF4-FFF2-40B4-BE49-F238E27FC236}">
                    <a16:creationId xmlns:a16="http://schemas.microsoft.com/office/drawing/2014/main" id="{753DD4DA-9F6F-4FBF-F7D2-D23B6C3CC6A7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4144303" y="5654107"/>
                <a:ext cx="131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673" name="Freihand 672">
                <a:extLst>
                  <a:ext uri="{FF2B5EF4-FFF2-40B4-BE49-F238E27FC236}">
                    <a16:creationId xmlns:a16="http://schemas.microsoft.com/office/drawing/2014/main" id="{451713F5-5234-86EF-4614-13D50F92A024}"/>
                  </a:ext>
                </a:extLst>
              </p14:cNvPr>
              <p14:cNvContentPartPr/>
              <p14:nvPr/>
            </p14:nvContentPartPr>
            <p14:xfrm>
              <a:off x="4184983" y="5608027"/>
              <a:ext cx="323640" cy="165600"/>
            </p14:xfrm>
          </p:contentPart>
        </mc:Choice>
        <mc:Fallback>
          <p:pic>
            <p:nvPicPr>
              <p:cNvPr id="673" name="Freihand 672">
                <a:extLst>
                  <a:ext uri="{FF2B5EF4-FFF2-40B4-BE49-F238E27FC236}">
                    <a16:creationId xmlns:a16="http://schemas.microsoft.com/office/drawing/2014/main" id="{451713F5-5234-86EF-4614-13D50F92A024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4178863" y="5601907"/>
                <a:ext cx="3358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B814494A-BB37-3C27-10FB-3474CD629BA8}"/>
                  </a:ext>
                </a:extLst>
              </p14:cNvPr>
              <p14:cNvContentPartPr/>
              <p14:nvPr/>
            </p14:nvContentPartPr>
            <p14:xfrm>
              <a:off x="4674943" y="5610907"/>
              <a:ext cx="28080" cy="147240"/>
            </p14:xfrm>
          </p:contentPart>
        </mc:Choice>
        <mc:Fallback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B814494A-BB37-3C27-10FB-3474CD629BA8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4668823" y="5604787"/>
                <a:ext cx="403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676" name="Freihand 675">
                <a:extLst>
                  <a:ext uri="{FF2B5EF4-FFF2-40B4-BE49-F238E27FC236}">
                    <a16:creationId xmlns:a16="http://schemas.microsoft.com/office/drawing/2014/main" id="{7D728735-590C-004C-7464-C665FD7A867A}"/>
                  </a:ext>
                </a:extLst>
              </p14:cNvPr>
              <p14:cNvContentPartPr/>
              <p14:nvPr/>
            </p14:nvContentPartPr>
            <p14:xfrm>
              <a:off x="4635703" y="5568427"/>
              <a:ext cx="302400" cy="127080"/>
            </p14:xfrm>
          </p:contentPart>
        </mc:Choice>
        <mc:Fallback>
          <p:pic>
            <p:nvPicPr>
              <p:cNvPr id="676" name="Freihand 675">
                <a:extLst>
                  <a:ext uri="{FF2B5EF4-FFF2-40B4-BE49-F238E27FC236}">
                    <a16:creationId xmlns:a16="http://schemas.microsoft.com/office/drawing/2014/main" id="{7D728735-590C-004C-7464-C665FD7A867A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4629583" y="5562307"/>
                <a:ext cx="3146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14DCA2FE-C1B5-24B9-E307-16EA73874178}"/>
                  </a:ext>
                </a:extLst>
              </p14:cNvPr>
              <p14:cNvContentPartPr/>
              <p14:nvPr/>
            </p14:nvContentPartPr>
            <p14:xfrm>
              <a:off x="4951063" y="5539627"/>
              <a:ext cx="74160" cy="124920"/>
            </p14:xfrm>
          </p:contentPart>
        </mc:Choice>
        <mc:Fallback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14DCA2FE-C1B5-24B9-E307-16EA73874178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4944943" y="5533507"/>
                <a:ext cx="864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45B33A20-794A-BE10-DE5E-BD7B2890654A}"/>
                  </a:ext>
                </a:extLst>
              </p14:cNvPr>
              <p14:cNvContentPartPr/>
              <p14:nvPr/>
            </p14:nvContentPartPr>
            <p14:xfrm>
              <a:off x="5070223" y="5400667"/>
              <a:ext cx="249840" cy="239040"/>
            </p14:xfrm>
          </p:contentPart>
        </mc:Choice>
        <mc:Fallback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45B33A20-794A-BE10-DE5E-BD7B2890654A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5064103" y="5394547"/>
                <a:ext cx="2620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680" name="Freihand 679">
                <a:extLst>
                  <a:ext uri="{FF2B5EF4-FFF2-40B4-BE49-F238E27FC236}">
                    <a16:creationId xmlns:a16="http://schemas.microsoft.com/office/drawing/2014/main" id="{10893B2F-9287-EC3B-10C0-876365907D47}"/>
                  </a:ext>
                </a:extLst>
              </p14:cNvPr>
              <p14:cNvContentPartPr/>
              <p14:nvPr/>
            </p14:nvContentPartPr>
            <p14:xfrm>
              <a:off x="3477943" y="6196627"/>
              <a:ext cx="114840" cy="74520"/>
            </p14:xfrm>
          </p:contentPart>
        </mc:Choice>
        <mc:Fallback>
          <p:pic>
            <p:nvPicPr>
              <p:cNvPr id="680" name="Freihand 679">
                <a:extLst>
                  <a:ext uri="{FF2B5EF4-FFF2-40B4-BE49-F238E27FC236}">
                    <a16:creationId xmlns:a16="http://schemas.microsoft.com/office/drawing/2014/main" id="{10893B2F-9287-EC3B-10C0-876365907D47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3471823" y="6190507"/>
                <a:ext cx="127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944A3E15-3742-9CB0-EB1D-3ED241A3E457}"/>
                  </a:ext>
                </a:extLst>
              </p14:cNvPr>
              <p14:cNvContentPartPr/>
              <p14:nvPr/>
            </p14:nvContentPartPr>
            <p14:xfrm>
              <a:off x="3603223" y="6205987"/>
              <a:ext cx="5400" cy="195480"/>
            </p14:xfrm>
          </p:contentPart>
        </mc:Choice>
        <mc:Fallback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944A3E15-3742-9CB0-EB1D-3ED241A3E457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3597103" y="6199867"/>
                <a:ext cx="176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35C1C36E-F26C-F75C-A1F8-EB831DBE678A}"/>
                  </a:ext>
                </a:extLst>
              </p14:cNvPr>
              <p14:cNvContentPartPr/>
              <p14:nvPr/>
            </p14:nvContentPartPr>
            <p14:xfrm>
              <a:off x="3872143" y="6187987"/>
              <a:ext cx="169200" cy="92880"/>
            </p14:xfrm>
          </p:contentPart>
        </mc:Choice>
        <mc:Fallback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35C1C36E-F26C-F75C-A1F8-EB831DBE678A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3866023" y="6181867"/>
                <a:ext cx="1814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088933F0-1007-EE97-45C4-72396D3CDB70}"/>
                  </a:ext>
                </a:extLst>
              </p14:cNvPr>
              <p14:cNvContentPartPr/>
              <p14:nvPr/>
            </p14:nvContentPartPr>
            <p14:xfrm>
              <a:off x="4263103" y="6088627"/>
              <a:ext cx="146160" cy="178920"/>
            </p14:xfrm>
          </p:contentPart>
        </mc:Choice>
        <mc:Fallback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088933F0-1007-EE97-45C4-72396D3CDB70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4256983" y="6082507"/>
                <a:ext cx="1584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685" name="Freihand 684">
                <a:extLst>
                  <a:ext uri="{FF2B5EF4-FFF2-40B4-BE49-F238E27FC236}">
                    <a16:creationId xmlns:a16="http://schemas.microsoft.com/office/drawing/2014/main" id="{DE53E9BF-4117-F00D-B8AF-6CFBBF9BB932}"/>
                  </a:ext>
                </a:extLst>
              </p14:cNvPr>
              <p14:cNvContentPartPr/>
              <p14:nvPr/>
            </p14:nvContentPartPr>
            <p14:xfrm>
              <a:off x="4441663" y="6085747"/>
              <a:ext cx="108360" cy="190440"/>
            </p14:xfrm>
          </p:contentPart>
        </mc:Choice>
        <mc:Fallback>
          <p:pic>
            <p:nvPicPr>
              <p:cNvPr id="685" name="Freihand 684">
                <a:extLst>
                  <a:ext uri="{FF2B5EF4-FFF2-40B4-BE49-F238E27FC236}">
                    <a16:creationId xmlns:a16="http://schemas.microsoft.com/office/drawing/2014/main" id="{DE53E9BF-4117-F00D-B8AF-6CFBBF9BB932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4435543" y="6079627"/>
                <a:ext cx="1206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686" name="Freihand 685">
                <a:extLst>
                  <a:ext uri="{FF2B5EF4-FFF2-40B4-BE49-F238E27FC236}">
                    <a16:creationId xmlns:a16="http://schemas.microsoft.com/office/drawing/2014/main" id="{37065747-228B-5D10-52A9-F04FDB833E23}"/>
                  </a:ext>
                </a:extLst>
              </p14:cNvPr>
              <p14:cNvContentPartPr/>
              <p14:nvPr/>
            </p14:nvContentPartPr>
            <p14:xfrm>
              <a:off x="4456783" y="6021667"/>
              <a:ext cx="316080" cy="162720"/>
            </p14:xfrm>
          </p:contentPart>
        </mc:Choice>
        <mc:Fallback>
          <p:pic>
            <p:nvPicPr>
              <p:cNvPr id="686" name="Freihand 685">
                <a:extLst>
                  <a:ext uri="{FF2B5EF4-FFF2-40B4-BE49-F238E27FC236}">
                    <a16:creationId xmlns:a16="http://schemas.microsoft.com/office/drawing/2014/main" id="{37065747-228B-5D10-52A9-F04FDB833E23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4450663" y="6015547"/>
                <a:ext cx="328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20040D76-4905-E556-A51C-857E49A3C5F0}"/>
                  </a:ext>
                </a:extLst>
              </p14:cNvPr>
              <p14:cNvContentPartPr/>
              <p14:nvPr/>
            </p14:nvContentPartPr>
            <p14:xfrm>
              <a:off x="5444623" y="5802427"/>
              <a:ext cx="11880" cy="3600"/>
            </p14:xfrm>
          </p:contentPart>
        </mc:Choice>
        <mc:Fallback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20040D76-4905-E556-A51C-857E49A3C5F0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5438503" y="5796307"/>
                <a:ext cx="241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8201B9AF-9271-B830-5527-55B810333D24}"/>
                  </a:ext>
                </a:extLst>
              </p14:cNvPr>
              <p14:cNvContentPartPr/>
              <p14:nvPr/>
            </p14:nvContentPartPr>
            <p14:xfrm>
              <a:off x="3329263" y="6135787"/>
              <a:ext cx="56160" cy="344520"/>
            </p14:xfrm>
          </p:contentPart>
        </mc:Choice>
        <mc:Fallback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8201B9AF-9271-B830-5527-55B810333D24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3323143" y="6129667"/>
                <a:ext cx="684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12617AE1-257D-9E0C-DD10-0DE9FE78838C}"/>
                  </a:ext>
                </a:extLst>
              </p14:cNvPr>
              <p14:cNvContentPartPr/>
              <p14:nvPr/>
            </p14:nvContentPartPr>
            <p14:xfrm>
              <a:off x="3291823" y="5735107"/>
              <a:ext cx="2324160" cy="741960"/>
            </p14:xfrm>
          </p:contentPart>
        </mc:Choice>
        <mc:Fallback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12617AE1-257D-9E0C-DD10-0DE9FE78838C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3285703" y="5728987"/>
                <a:ext cx="233640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A04FEC08-C086-B487-32C4-9F0992AE7AD6}"/>
                  </a:ext>
                </a:extLst>
              </p14:cNvPr>
              <p14:cNvContentPartPr/>
              <p14:nvPr/>
            </p14:nvContentPartPr>
            <p14:xfrm>
              <a:off x="2193103" y="6396067"/>
              <a:ext cx="85680" cy="163800"/>
            </p14:xfrm>
          </p:contentPart>
        </mc:Choice>
        <mc:Fallback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A04FEC08-C086-B487-32C4-9F0992AE7AD6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2186983" y="6389947"/>
                <a:ext cx="979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CFE0BF1F-6B66-96B3-B58B-538DF1BFBAE2}"/>
                  </a:ext>
                </a:extLst>
              </p14:cNvPr>
              <p14:cNvContentPartPr/>
              <p14:nvPr/>
            </p14:nvContentPartPr>
            <p14:xfrm>
              <a:off x="2298223" y="6366187"/>
              <a:ext cx="112680" cy="134640"/>
            </p14:xfrm>
          </p:contentPart>
        </mc:Choice>
        <mc:Fallback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CFE0BF1F-6B66-96B3-B58B-538DF1BFBAE2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2292103" y="6360067"/>
                <a:ext cx="1249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699" name="Freihand 698">
                <a:extLst>
                  <a:ext uri="{FF2B5EF4-FFF2-40B4-BE49-F238E27FC236}">
                    <a16:creationId xmlns:a16="http://schemas.microsoft.com/office/drawing/2014/main" id="{99C94DCB-2BE1-B009-05F7-84F86111CF30}"/>
                  </a:ext>
                </a:extLst>
              </p14:cNvPr>
              <p14:cNvContentPartPr/>
              <p14:nvPr/>
            </p14:nvContentPartPr>
            <p14:xfrm>
              <a:off x="2499463" y="6413707"/>
              <a:ext cx="52920" cy="15840"/>
            </p14:xfrm>
          </p:contentPart>
        </mc:Choice>
        <mc:Fallback>
          <p:pic>
            <p:nvPicPr>
              <p:cNvPr id="699" name="Freihand 698">
                <a:extLst>
                  <a:ext uri="{FF2B5EF4-FFF2-40B4-BE49-F238E27FC236}">
                    <a16:creationId xmlns:a16="http://schemas.microsoft.com/office/drawing/2014/main" id="{99C94DCB-2BE1-B009-05F7-84F86111CF30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2493343" y="6407587"/>
                <a:ext cx="65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201871DA-9735-ABFF-765A-57E172D0F6FE}"/>
                  </a:ext>
                </a:extLst>
              </p14:cNvPr>
              <p14:cNvContentPartPr/>
              <p14:nvPr/>
            </p14:nvContentPartPr>
            <p14:xfrm>
              <a:off x="2651383" y="6282667"/>
              <a:ext cx="82440" cy="202680"/>
            </p14:xfrm>
          </p:contentPart>
        </mc:Choice>
        <mc:Fallback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201871DA-9735-ABFF-765A-57E172D0F6FE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2645263" y="6276547"/>
                <a:ext cx="946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8A26DAD3-4BB5-7141-2B41-700E1DFF6CBC}"/>
                  </a:ext>
                </a:extLst>
              </p14:cNvPr>
              <p14:cNvContentPartPr/>
              <p14:nvPr/>
            </p14:nvContentPartPr>
            <p14:xfrm>
              <a:off x="2714383" y="6391027"/>
              <a:ext cx="60120" cy="70560"/>
            </p14:xfrm>
          </p:contentPart>
        </mc:Choice>
        <mc:Fallback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8A26DAD3-4BB5-7141-2B41-700E1DFF6CBC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2708263" y="6384907"/>
                <a:ext cx="723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702" name="Freihand 701">
                <a:extLst>
                  <a:ext uri="{FF2B5EF4-FFF2-40B4-BE49-F238E27FC236}">
                    <a16:creationId xmlns:a16="http://schemas.microsoft.com/office/drawing/2014/main" id="{ED18CED2-0FC8-09F6-D230-4486BDA20591}"/>
                  </a:ext>
                </a:extLst>
              </p14:cNvPr>
              <p14:cNvContentPartPr/>
              <p14:nvPr/>
            </p14:nvContentPartPr>
            <p14:xfrm>
              <a:off x="2784223" y="6301747"/>
              <a:ext cx="227520" cy="153720"/>
            </p14:xfrm>
          </p:contentPart>
        </mc:Choice>
        <mc:Fallback>
          <p:pic>
            <p:nvPicPr>
              <p:cNvPr id="702" name="Freihand 701">
                <a:extLst>
                  <a:ext uri="{FF2B5EF4-FFF2-40B4-BE49-F238E27FC236}">
                    <a16:creationId xmlns:a16="http://schemas.microsoft.com/office/drawing/2014/main" id="{ED18CED2-0FC8-09F6-D230-4486BDA20591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2778103" y="6295627"/>
                <a:ext cx="2397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705" name="Freihand 704">
                <a:extLst>
                  <a:ext uri="{FF2B5EF4-FFF2-40B4-BE49-F238E27FC236}">
                    <a16:creationId xmlns:a16="http://schemas.microsoft.com/office/drawing/2014/main" id="{0C4BD6CA-4296-8AC6-4115-9D3E70BDA703}"/>
                  </a:ext>
                </a:extLst>
              </p14:cNvPr>
              <p14:cNvContentPartPr/>
              <p14:nvPr/>
            </p14:nvContentPartPr>
            <p14:xfrm>
              <a:off x="3031903" y="6251347"/>
              <a:ext cx="179640" cy="182880"/>
            </p14:xfrm>
          </p:contentPart>
        </mc:Choice>
        <mc:Fallback>
          <p:pic>
            <p:nvPicPr>
              <p:cNvPr id="705" name="Freihand 704">
                <a:extLst>
                  <a:ext uri="{FF2B5EF4-FFF2-40B4-BE49-F238E27FC236}">
                    <a16:creationId xmlns:a16="http://schemas.microsoft.com/office/drawing/2014/main" id="{0C4BD6CA-4296-8AC6-4115-9D3E70BDA703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3025783" y="6245227"/>
                <a:ext cx="1918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52E92F30-E2D4-95EC-12E3-CB374195A98B}"/>
                  </a:ext>
                </a:extLst>
              </p14:cNvPr>
              <p14:cNvContentPartPr/>
              <p14:nvPr/>
            </p14:nvContentPartPr>
            <p14:xfrm>
              <a:off x="5582143" y="4183867"/>
              <a:ext cx="13320" cy="22968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52E92F30-E2D4-95EC-12E3-CB374195A98B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5576023" y="4177747"/>
                <a:ext cx="255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55D6E254-71F7-24C3-46AF-41EE47147D74}"/>
                  </a:ext>
                </a:extLst>
              </p14:cNvPr>
              <p14:cNvContentPartPr/>
              <p14:nvPr/>
            </p14:nvContentPartPr>
            <p14:xfrm>
              <a:off x="5701663" y="4211947"/>
              <a:ext cx="23760" cy="14616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55D6E254-71F7-24C3-46AF-41EE47147D74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5695543" y="4205827"/>
                <a:ext cx="36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AFE239CD-F592-C60B-661E-6ECD6548EC06}"/>
                  </a:ext>
                </a:extLst>
              </p14:cNvPr>
              <p14:cNvContentPartPr/>
              <p14:nvPr/>
            </p14:nvContentPartPr>
            <p14:xfrm>
              <a:off x="5867263" y="4187827"/>
              <a:ext cx="64800" cy="9792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AFE239CD-F592-C60B-661E-6ECD6548EC06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5861143" y="4181707"/>
                <a:ext cx="770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AE947AAA-4526-6D09-DD49-64CC62E2DA36}"/>
                  </a:ext>
                </a:extLst>
              </p14:cNvPr>
              <p14:cNvContentPartPr/>
              <p14:nvPr/>
            </p14:nvContentPartPr>
            <p14:xfrm>
              <a:off x="5954383" y="4254427"/>
              <a:ext cx="8280" cy="137880"/>
            </p14:xfrm>
          </p:contentPart>
        </mc:Choice>
        <mc:Fallback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AE947AAA-4526-6D09-DD49-64CC62E2DA36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5948263" y="4248307"/>
                <a:ext cx="205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585A3958-52E2-18B5-3FE8-F57C8ED9E90E}"/>
                  </a:ext>
                </a:extLst>
              </p14:cNvPr>
              <p14:cNvContentPartPr/>
              <p14:nvPr/>
            </p14:nvContentPartPr>
            <p14:xfrm>
              <a:off x="6038623" y="4145707"/>
              <a:ext cx="93960" cy="13860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585A3958-52E2-18B5-3FE8-F57C8ED9E90E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6032503" y="4139587"/>
                <a:ext cx="1062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9FA934F6-3CC8-0C74-4948-A9649FB4FDDB}"/>
                  </a:ext>
                </a:extLst>
              </p14:cNvPr>
              <p14:cNvContentPartPr/>
              <p14:nvPr/>
            </p14:nvContentPartPr>
            <p14:xfrm>
              <a:off x="6174703" y="4108267"/>
              <a:ext cx="120600" cy="14832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9FA934F6-3CC8-0C74-4948-A9649FB4FDDB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6168583" y="4102147"/>
                <a:ext cx="1328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707" name="Freihand 706">
                <a:extLst>
                  <a:ext uri="{FF2B5EF4-FFF2-40B4-BE49-F238E27FC236}">
                    <a16:creationId xmlns:a16="http://schemas.microsoft.com/office/drawing/2014/main" id="{AECF8510-8080-4DFB-77CF-6AFC86F62BAD}"/>
                  </a:ext>
                </a:extLst>
              </p14:cNvPr>
              <p14:cNvContentPartPr/>
              <p14:nvPr/>
            </p14:nvContentPartPr>
            <p14:xfrm>
              <a:off x="5985703" y="4574467"/>
              <a:ext cx="133200" cy="77400"/>
            </p14:xfrm>
          </p:contentPart>
        </mc:Choice>
        <mc:Fallback>
          <p:pic>
            <p:nvPicPr>
              <p:cNvPr id="707" name="Freihand 706">
                <a:extLst>
                  <a:ext uri="{FF2B5EF4-FFF2-40B4-BE49-F238E27FC236}">
                    <a16:creationId xmlns:a16="http://schemas.microsoft.com/office/drawing/2014/main" id="{AECF8510-8080-4DFB-77CF-6AFC86F62BAD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5979583" y="4568347"/>
                <a:ext cx="1454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486A044B-2A9F-04BC-50DF-DE5135BFBD92}"/>
                  </a:ext>
                </a:extLst>
              </p14:cNvPr>
              <p14:cNvContentPartPr/>
              <p14:nvPr/>
            </p14:nvContentPartPr>
            <p14:xfrm>
              <a:off x="6122503" y="4458547"/>
              <a:ext cx="69120" cy="253080"/>
            </p14:xfrm>
          </p:contentPart>
        </mc:Choice>
        <mc:Fallback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486A044B-2A9F-04BC-50DF-DE5135BFBD92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6116383" y="4452427"/>
                <a:ext cx="813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CDA42C6D-73C3-4EB1-4FBE-5197F84BF3AA}"/>
                  </a:ext>
                </a:extLst>
              </p14:cNvPr>
              <p14:cNvContentPartPr/>
              <p14:nvPr/>
            </p14:nvContentPartPr>
            <p14:xfrm>
              <a:off x="6374503" y="4449907"/>
              <a:ext cx="32400" cy="144720"/>
            </p14:xfrm>
          </p:contentPart>
        </mc:Choice>
        <mc:Fallback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CDA42C6D-73C3-4EB1-4FBE-5197F84BF3AA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6368383" y="4443787"/>
                <a:ext cx="446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715" name="Freihand 714">
                <a:extLst>
                  <a:ext uri="{FF2B5EF4-FFF2-40B4-BE49-F238E27FC236}">
                    <a16:creationId xmlns:a16="http://schemas.microsoft.com/office/drawing/2014/main" id="{C50DDCE9-0374-45AD-F7DC-15C717DC74D4}"/>
                  </a:ext>
                </a:extLst>
              </p14:cNvPr>
              <p14:cNvContentPartPr/>
              <p14:nvPr/>
            </p14:nvContentPartPr>
            <p14:xfrm>
              <a:off x="6301063" y="4416067"/>
              <a:ext cx="126000" cy="205560"/>
            </p14:xfrm>
          </p:contentPart>
        </mc:Choice>
        <mc:Fallback>
          <p:pic>
            <p:nvPicPr>
              <p:cNvPr id="715" name="Freihand 714">
                <a:extLst>
                  <a:ext uri="{FF2B5EF4-FFF2-40B4-BE49-F238E27FC236}">
                    <a16:creationId xmlns:a16="http://schemas.microsoft.com/office/drawing/2014/main" id="{C50DDCE9-0374-45AD-F7DC-15C717DC74D4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6294943" y="4409947"/>
                <a:ext cx="138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983E1F49-E357-155A-3EB1-9F9316EFEED7}"/>
                  </a:ext>
                </a:extLst>
              </p14:cNvPr>
              <p14:cNvContentPartPr/>
              <p14:nvPr/>
            </p14:nvContentPartPr>
            <p14:xfrm>
              <a:off x="6510223" y="4360987"/>
              <a:ext cx="90000" cy="182880"/>
            </p14:xfrm>
          </p:contentPart>
        </mc:Choice>
        <mc:Fallback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983E1F49-E357-155A-3EB1-9F9316EFEED7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6504103" y="4354867"/>
                <a:ext cx="1022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718" name="Freihand 717">
                <a:extLst>
                  <a:ext uri="{FF2B5EF4-FFF2-40B4-BE49-F238E27FC236}">
                    <a16:creationId xmlns:a16="http://schemas.microsoft.com/office/drawing/2014/main" id="{B61A6E3E-72F3-D58A-B1C1-0055A725AD96}"/>
                  </a:ext>
                </a:extLst>
              </p14:cNvPr>
              <p14:cNvContentPartPr/>
              <p14:nvPr/>
            </p14:nvContentPartPr>
            <p14:xfrm>
              <a:off x="6685543" y="4371067"/>
              <a:ext cx="129600" cy="80640"/>
            </p14:xfrm>
          </p:contentPart>
        </mc:Choice>
        <mc:Fallback>
          <p:pic>
            <p:nvPicPr>
              <p:cNvPr id="718" name="Freihand 717">
                <a:extLst>
                  <a:ext uri="{FF2B5EF4-FFF2-40B4-BE49-F238E27FC236}">
                    <a16:creationId xmlns:a16="http://schemas.microsoft.com/office/drawing/2014/main" id="{B61A6E3E-72F3-D58A-B1C1-0055A725AD96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6679423" y="4364947"/>
                <a:ext cx="1418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F5713983-7BA6-E924-F67E-DB10F94F1D8B}"/>
                  </a:ext>
                </a:extLst>
              </p14:cNvPr>
              <p14:cNvContentPartPr/>
              <p14:nvPr/>
            </p14:nvContentPartPr>
            <p14:xfrm>
              <a:off x="6905503" y="4240027"/>
              <a:ext cx="107640" cy="185040"/>
            </p14:xfrm>
          </p:contentPart>
        </mc:Choice>
        <mc:Fallback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F5713983-7BA6-E924-F67E-DB10F94F1D8B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6899383" y="4233907"/>
                <a:ext cx="1198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170AF1F9-90D6-240B-8C17-EFCE42DA1B6A}"/>
                  </a:ext>
                </a:extLst>
              </p14:cNvPr>
              <p14:cNvContentPartPr/>
              <p14:nvPr/>
            </p14:nvContentPartPr>
            <p14:xfrm>
              <a:off x="7031143" y="4188187"/>
              <a:ext cx="91080" cy="169200"/>
            </p14:xfrm>
          </p:contentPart>
        </mc:Choice>
        <mc:Fallback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170AF1F9-90D6-240B-8C17-EFCE42DA1B6A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7025023" y="4182067"/>
                <a:ext cx="1033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722" name="Freihand 721">
                <a:extLst>
                  <a:ext uri="{FF2B5EF4-FFF2-40B4-BE49-F238E27FC236}">
                    <a16:creationId xmlns:a16="http://schemas.microsoft.com/office/drawing/2014/main" id="{1B0C6F1F-D3CD-2D25-AFC6-BCFA55815F71}"/>
                  </a:ext>
                </a:extLst>
              </p14:cNvPr>
              <p14:cNvContentPartPr/>
              <p14:nvPr/>
            </p14:nvContentPartPr>
            <p14:xfrm>
              <a:off x="7116463" y="4075507"/>
              <a:ext cx="68040" cy="86400"/>
            </p14:xfrm>
          </p:contentPart>
        </mc:Choice>
        <mc:Fallback>
          <p:pic>
            <p:nvPicPr>
              <p:cNvPr id="722" name="Freihand 721">
                <a:extLst>
                  <a:ext uri="{FF2B5EF4-FFF2-40B4-BE49-F238E27FC236}">
                    <a16:creationId xmlns:a16="http://schemas.microsoft.com/office/drawing/2014/main" id="{1B0C6F1F-D3CD-2D25-AFC6-BCFA55815F71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7110343" y="4069387"/>
                <a:ext cx="802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224B32F8-C111-585C-3767-A8688AFF9A4E}"/>
                  </a:ext>
                </a:extLst>
              </p14:cNvPr>
              <p14:cNvContentPartPr/>
              <p14:nvPr/>
            </p14:nvContentPartPr>
            <p14:xfrm>
              <a:off x="6251023" y="4369987"/>
              <a:ext cx="65520" cy="69840"/>
            </p14:xfrm>
          </p:contentPart>
        </mc:Choice>
        <mc:Fallback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224B32F8-C111-585C-3767-A8688AFF9A4E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6244903" y="4363867"/>
                <a:ext cx="777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725" name="Freihand 724">
                <a:extLst>
                  <a:ext uri="{FF2B5EF4-FFF2-40B4-BE49-F238E27FC236}">
                    <a16:creationId xmlns:a16="http://schemas.microsoft.com/office/drawing/2014/main" id="{7B02E12B-A387-4527-9BD1-FD325128CDB3}"/>
                  </a:ext>
                </a:extLst>
              </p14:cNvPr>
              <p14:cNvContentPartPr/>
              <p14:nvPr/>
            </p14:nvContentPartPr>
            <p14:xfrm>
              <a:off x="6181543" y="4916827"/>
              <a:ext cx="113400" cy="211680"/>
            </p14:xfrm>
          </p:contentPart>
        </mc:Choice>
        <mc:Fallback>
          <p:pic>
            <p:nvPicPr>
              <p:cNvPr id="725" name="Freihand 724">
                <a:extLst>
                  <a:ext uri="{FF2B5EF4-FFF2-40B4-BE49-F238E27FC236}">
                    <a16:creationId xmlns:a16="http://schemas.microsoft.com/office/drawing/2014/main" id="{7B02E12B-A387-4527-9BD1-FD325128CDB3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6175423" y="4910707"/>
                <a:ext cx="1256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726" name="Freihand 725">
                <a:extLst>
                  <a:ext uri="{FF2B5EF4-FFF2-40B4-BE49-F238E27FC236}">
                    <a16:creationId xmlns:a16="http://schemas.microsoft.com/office/drawing/2014/main" id="{1278E2C8-32BF-DFE9-09CC-F2FA0A581D4F}"/>
                  </a:ext>
                </a:extLst>
              </p14:cNvPr>
              <p14:cNvContentPartPr/>
              <p14:nvPr/>
            </p14:nvContentPartPr>
            <p14:xfrm>
              <a:off x="6343543" y="4921147"/>
              <a:ext cx="93600" cy="157320"/>
            </p14:xfrm>
          </p:contentPart>
        </mc:Choice>
        <mc:Fallback>
          <p:pic>
            <p:nvPicPr>
              <p:cNvPr id="726" name="Freihand 725">
                <a:extLst>
                  <a:ext uri="{FF2B5EF4-FFF2-40B4-BE49-F238E27FC236}">
                    <a16:creationId xmlns:a16="http://schemas.microsoft.com/office/drawing/2014/main" id="{1278E2C8-32BF-DFE9-09CC-F2FA0A581D4F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6337423" y="4915027"/>
                <a:ext cx="105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5A29233E-F968-34AA-21D6-6E7247F2B219}"/>
                  </a:ext>
                </a:extLst>
              </p14:cNvPr>
              <p14:cNvContentPartPr/>
              <p14:nvPr/>
            </p14:nvContentPartPr>
            <p14:xfrm>
              <a:off x="6540103" y="4910707"/>
              <a:ext cx="104400" cy="58680"/>
            </p14:xfrm>
          </p:contentPart>
        </mc:Choice>
        <mc:Fallback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5A29233E-F968-34AA-21D6-6E7247F2B219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6533983" y="4904587"/>
                <a:ext cx="1166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728" name="Freihand 727">
                <a:extLst>
                  <a:ext uri="{FF2B5EF4-FFF2-40B4-BE49-F238E27FC236}">
                    <a16:creationId xmlns:a16="http://schemas.microsoft.com/office/drawing/2014/main" id="{A5A32453-B46C-B7CA-71C0-DC24ACE7321D}"/>
                  </a:ext>
                </a:extLst>
              </p14:cNvPr>
              <p14:cNvContentPartPr/>
              <p14:nvPr/>
            </p14:nvContentPartPr>
            <p14:xfrm>
              <a:off x="6686983" y="4811347"/>
              <a:ext cx="98640" cy="133560"/>
            </p14:xfrm>
          </p:contentPart>
        </mc:Choice>
        <mc:Fallback>
          <p:pic>
            <p:nvPicPr>
              <p:cNvPr id="728" name="Freihand 727">
                <a:extLst>
                  <a:ext uri="{FF2B5EF4-FFF2-40B4-BE49-F238E27FC236}">
                    <a16:creationId xmlns:a16="http://schemas.microsoft.com/office/drawing/2014/main" id="{A5A32453-B46C-B7CA-71C0-DC24ACE7321D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6680863" y="4805227"/>
                <a:ext cx="11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FA8CAF3A-CACE-3787-DC89-709239EF366F}"/>
                  </a:ext>
                </a:extLst>
              </p14:cNvPr>
              <p14:cNvContentPartPr/>
              <p14:nvPr/>
            </p14:nvContentPartPr>
            <p14:xfrm>
              <a:off x="6819103" y="4788307"/>
              <a:ext cx="62280" cy="122760"/>
            </p14:xfrm>
          </p:contentPart>
        </mc:Choice>
        <mc:Fallback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FA8CAF3A-CACE-3787-DC89-709239EF366F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6812983" y="4782187"/>
                <a:ext cx="74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731" name="Freihand 730">
                <a:extLst>
                  <a:ext uri="{FF2B5EF4-FFF2-40B4-BE49-F238E27FC236}">
                    <a16:creationId xmlns:a16="http://schemas.microsoft.com/office/drawing/2014/main" id="{A0F48459-2C3F-38FC-044D-A5FFF4CE4A96}"/>
                  </a:ext>
                </a:extLst>
              </p14:cNvPr>
              <p14:cNvContentPartPr/>
              <p14:nvPr/>
            </p14:nvContentPartPr>
            <p14:xfrm>
              <a:off x="6923503" y="4667347"/>
              <a:ext cx="152280" cy="207360"/>
            </p14:xfrm>
          </p:contentPart>
        </mc:Choice>
        <mc:Fallback>
          <p:pic>
            <p:nvPicPr>
              <p:cNvPr id="731" name="Freihand 730">
                <a:extLst>
                  <a:ext uri="{FF2B5EF4-FFF2-40B4-BE49-F238E27FC236}">
                    <a16:creationId xmlns:a16="http://schemas.microsoft.com/office/drawing/2014/main" id="{A0F48459-2C3F-38FC-044D-A5FFF4CE4A96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6917383" y="4661227"/>
                <a:ext cx="1645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0AECF318-AD94-734B-8119-D31F7440A50A}"/>
                  </a:ext>
                </a:extLst>
              </p14:cNvPr>
              <p14:cNvContentPartPr/>
              <p14:nvPr/>
            </p14:nvContentPartPr>
            <p14:xfrm>
              <a:off x="7132663" y="4690387"/>
              <a:ext cx="157680" cy="66600"/>
            </p14:xfrm>
          </p:contentPart>
        </mc:Choice>
        <mc:Fallback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0AECF318-AD94-734B-8119-D31F7440A50A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7126543" y="4684267"/>
                <a:ext cx="1699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A30E429D-C3FC-DF86-F3EE-4BCA3F46D23E}"/>
                  </a:ext>
                </a:extLst>
              </p14:cNvPr>
              <p14:cNvContentPartPr/>
              <p14:nvPr/>
            </p14:nvContentPartPr>
            <p14:xfrm>
              <a:off x="7205023" y="4727827"/>
              <a:ext cx="85320" cy="45720"/>
            </p14:xfrm>
          </p:contentPart>
        </mc:Choice>
        <mc:Fallback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A30E429D-C3FC-DF86-F3EE-4BCA3F46D23E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7198903" y="4721707"/>
                <a:ext cx="975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C55033FF-1BAB-C725-9048-13C60FCE3FFC}"/>
                  </a:ext>
                </a:extLst>
              </p14:cNvPr>
              <p14:cNvContentPartPr/>
              <p14:nvPr/>
            </p14:nvContentPartPr>
            <p14:xfrm>
              <a:off x="7340023" y="4542787"/>
              <a:ext cx="246960" cy="198360"/>
            </p14:xfrm>
          </p:contentPart>
        </mc:Choice>
        <mc:Fallback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C55033FF-1BAB-C725-9048-13C60FCE3FFC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7333903" y="4536667"/>
                <a:ext cx="2592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736" name="Freihand 735">
                <a:extLst>
                  <a:ext uri="{FF2B5EF4-FFF2-40B4-BE49-F238E27FC236}">
                    <a16:creationId xmlns:a16="http://schemas.microsoft.com/office/drawing/2014/main" id="{30B06C1D-5651-EF6E-E114-57BFD2592EC5}"/>
                  </a:ext>
                </a:extLst>
              </p14:cNvPr>
              <p14:cNvContentPartPr/>
              <p14:nvPr/>
            </p14:nvContentPartPr>
            <p14:xfrm>
              <a:off x="7499143" y="4508227"/>
              <a:ext cx="87480" cy="41040"/>
            </p14:xfrm>
          </p:contentPart>
        </mc:Choice>
        <mc:Fallback>
          <p:pic>
            <p:nvPicPr>
              <p:cNvPr id="736" name="Freihand 735">
                <a:extLst>
                  <a:ext uri="{FF2B5EF4-FFF2-40B4-BE49-F238E27FC236}">
                    <a16:creationId xmlns:a16="http://schemas.microsoft.com/office/drawing/2014/main" id="{30B06C1D-5651-EF6E-E114-57BFD2592EC5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7493023" y="4502107"/>
                <a:ext cx="99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738" name="Freihand 737">
                <a:extLst>
                  <a:ext uri="{FF2B5EF4-FFF2-40B4-BE49-F238E27FC236}">
                    <a16:creationId xmlns:a16="http://schemas.microsoft.com/office/drawing/2014/main" id="{EE1167BE-9B3E-C031-5FC8-33289F6995E0}"/>
                  </a:ext>
                </a:extLst>
              </p14:cNvPr>
              <p14:cNvContentPartPr/>
              <p14:nvPr/>
            </p14:nvContentPartPr>
            <p14:xfrm>
              <a:off x="7710823" y="4498147"/>
              <a:ext cx="33840" cy="133560"/>
            </p14:xfrm>
          </p:contentPart>
        </mc:Choice>
        <mc:Fallback>
          <p:pic>
            <p:nvPicPr>
              <p:cNvPr id="738" name="Freihand 737">
                <a:extLst>
                  <a:ext uri="{FF2B5EF4-FFF2-40B4-BE49-F238E27FC236}">
                    <a16:creationId xmlns:a16="http://schemas.microsoft.com/office/drawing/2014/main" id="{EE1167BE-9B3E-C031-5FC8-33289F6995E0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7704703" y="4492027"/>
                <a:ext cx="460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9">
            <p14:nvContentPartPr>
              <p14:cNvPr id="739" name="Freihand 738">
                <a:extLst>
                  <a:ext uri="{FF2B5EF4-FFF2-40B4-BE49-F238E27FC236}">
                    <a16:creationId xmlns:a16="http://schemas.microsoft.com/office/drawing/2014/main" id="{7C3480C7-926A-DE27-89D0-F6146C9B6B49}"/>
                  </a:ext>
                </a:extLst>
              </p14:cNvPr>
              <p14:cNvContentPartPr/>
              <p14:nvPr/>
            </p14:nvContentPartPr>
            <p14:xfrm>
              <a:off x="7687423" y="4540987"/>
              <a:ext cx="85680" cy="50760"/>
            </p14:xfrm>
          </p:contentPart>
        </mc:Choice>
        <mc:Fallback>
          <p:pic>
            <p:nvPicPr>
              <p:cNvPr id="739" name="Freihand 738">
                <a:extLst>
                  <a:ext uri="{FF2B5EF4-FFF2-40B4-BE49-F238E27FC236}">
                    <a16:creationId xmlns:a16="http://schemas.microsoft.com/office/drawing/2014/main" id="{7C3480C7-926A-DE27-89D0-F6146C9B6B49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7681303" y="4534867"/>
                <a:ext cx="979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741" name="Freihand 740">
                <a:extLst>
                  <a:ext uri="{FF2B5EF4-FFF2-40B4-BE49-F238E27FC236}">
                    <a16:creationId xmlns:a16="http://schemas.microsoft.com/office/drawing/2014/main" id="{E415F112-439B-96F4-1FB5-6C26F805B246}"/>
                  </a:ext>
                </a:extLst>
              </p14:cNvPr>
              <p14:cNvContentPartPr/>
              <p14:nvPr/>
            </p14:nvContentPartPr>
            <p14:xfrm>
              <a:off x="7844023" y="4392307"/>
              <a:ext cx="79560" cy="217800"/>
            </p14:xfrm>
          </p:contentPart>
        </mc:Choice>
        <mc:Fallback>
          <p:pic>
            <p:nvPicPr>
              <p:cNvPr id="741" name="Freihand 740">
                <a:extLst>
                  <a:ext uri="{FF2B5EF4-FFF2-40B4-BE49-F238E27FC236}">
                    <a16:creationId xmlns:a16="http://schemas.microsoft.com/office/drawing/2014/main" id="{E415F112-439B-96F4-1FB5-6C26F805B246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7837903" y="4386187"/>
                <a:ext cx="918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742" name="Freihand 741">
                <a:extLst>
                  <a:ext uri="{FF2B5EF4-FFF2-40B4-BE49-F238E27FC236}">
                    <a16:creationId xmlns:a16="http://schemas.microsoft.com/office/drawing/2014/main" id="{B48A54CD-F773-69BC-9FFE-279AC3ACE5BA}"/>
                  </a:ext>
                </a:extLst>
              </p14:cNvPr>
              <p14:cNvContentPartPr/>
              <p14:nvPr/>
            </p14:nvContentPartPr>
            <p14:xfrm>
              <a:off x="7957783" y="4381867"/>
              <a:ext cx="60480" cy="124560"/>
            </p14:xfrm>
          </p:contentPart>
        </mc:Choice>
        <mc:Fallback>
          <p:pic>
            <p:nvPicPr>
              <p:cNvPr id="742" name="Freihand 741">
                <a:extLst>
                  <a:ext uri="{FF2B5EF4-FFF2-40B4-BE49-F238E27FC236}">
                    <a16:creationId xmlns:a16="http://schemas.microsoft.com/office/drawing/2014/main" id="{B48A54CD-F773-69BC-9FFE-279AC3ACE5BA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7951663" y="4375747"/>
                <a:ext cx="72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743" name="Freihand 742">
                <a:extLst>
                  <a:ext uri="{FF2B5EF4-FFF2-40B4-BE49-F238E27FC236}">
                    <a16:creationId xmlns:a16="http://schemas.microsoft.com/office/drawing/2014/main" id="{49EEE158-6E33-8B40-29A3-6F2C00737635}"/>
                  </a:ext>
                </a:extLst>
              </p14:cNvPr>
              <p14:cNvContentPartPr/>
              <p14:nvPr/>
            </p14:nvContentPartPr>
            <p14:xfrm>
              <a:off x="8048143" y="4321747"/>
              <a:ext cx="176760" cy="124560"/>
            </p14:xfrm>
          </p:contentPart>
        </mc:Choice>
        <mc:Fallback>
          <p:pic>
            <p:nvPicPr>
              <p:cNvPr id="743" name="Freihand 742">
                <a:extLst>
                  <a:ext uri="{FF2B5EF4-FFF2-40B4-BE49-F238E27FC236}">
                    <a16:creationId xmlns:a16="http://schemas.microsoft.com/office/drawing/2014/main" id="{49EEE158-6E33-8B40-29A3-6F2C00737635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8042023" y="4315627"/>
                <a:ext cx="1890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7">
            <p14:nvContentPartPr>
              <p14:cNvPr id="744" name="Freihand 743">
                <a:extLst>
                  <a:ext uri="{FF2B5EF4-FFF2-40B4-BE49-F238E27FC236}">
                    <a16:creationId xmlns:a16="http://schemas.microsoft.com/office/drawing/2014/main" id="{3771F7EE-F552-172F-D5CF-B5A7A11FC4A9}"/>
                  </a:ext>
                </a:extLst>
              </p14:cNvPr>
              <p14:cNvContentPartPr/>
              <p14:nvPr/>
            </p14:nvContentPartPr>
            <p14:xfrm>
              <a:off x="8169463" y="4218427"/>
              <a:ext cx="5400" cy="21240"/>
            </p14:xfrm>
          </p:contentPart>
        </mc:Choice>
        <mc:Fallback>
          <p:pic>
            <p:nvPicPr>
              <p:cNvPr id="744" name="Freihand 743">
                <a:extLst>
                  <a:ext uri="{FF2B5EF4-FFF2-40B4-BE49-F238E27FC236}">
                    <a16:creationId xmlns:a16="http://schemas.microsoft.com/office/drawing/2014/main" id="{3771F7EE-F552-172F-D5CF-B5A7A11FC4A9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8163343" y="4212307"/>
                <a:ext cx="17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9">
            <p14:nvContentPartPr>
              <p14:cNvPr id="746" name="Freihand 745">
                <a:extLst>
                  <a:ext uri="{FF2B5EF4-FFF2-40B4-BE49-F238E27FC236}">
                    <a16:creationId xmlns:a16="http://schemas.microsoft.com/office/drawing/2014/main" id="{E2D8F015-23A4-021E-1F0F-DD74E5BAB88A}"/>
                  </a:ext>
                </a:extLst>
              </p14:cNvPr>
              <p14:cNvContentPartPr/>
              <p14:nvPr/>
            </p14:nvContentPartPr>
            <p14:xfrm>
              <a:off x="6572143" y="5338387"/>
              <a:ext cx="78840" cy="194760"/>
            </p14:xfrm>
          </p:contentPart>
        </mc:Choice>
        <mc:Fallback>
          <p:pic>
            <p:nvPicPr>
              <p:cNvPr id="746" name="Freihand 745">
                <a:extLst>
                  <a:ext uri="{FF2B5EF4-FFF2-40B4-BE49-F238E27FC236}">
                    <a16:creationId xmlns:a16="http://schemas.microsoft.com/office/drawing/2014/main" id="{E2D8F015-23A4-021E-1F0F-DD74E5BAB88A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6566023" y="5332267"/>
                <a:ext cx="910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1">
            <p14:nvContentPartPr>
              <p14:cNvPr id="747" name="Freihand 746">
                <a:extLst>
                  <a:ext uri="{FF2B5EF4-FFF2-40B4-BE49-F238E27FC236}">
                    <a16:creationId xmlns:a16="http://schemas.microsoft.com/office/drawing/2014/main" id="{7A418A16-EEB6-AEFA-666E-B83C3FDBDFCC}"/>
                  </a:ext>
                </a:extLst>
              </p14:cNvPr>
              <p14:cNvContentPartPr/>
              <p14:nvPr/>
            </p14:nvContentPartPr>
            <p14:xfrm>
              <a:off x="6755743" y="5273587"/>
              <a:ext cx="70200" cy="176040"/>
            </p14:xfrm>
          </p:contentPart>
        </mc:Choice>
        <mc:Fallback>
          <p:pic>
            <p:nvPicPr>
              <p:cNvPr id="747" name="Freihand 746">
                <a:extLst>
                  <a:ext uri="{FF2B5EF4-FFF2-40B4-BE49-F238E27FC236}">
                    <a16:creationId xmlns:a16="http://schemas.microsoft.com/office/drawing/2014/main" id="{7A418A16-EEB6-AEFA-666E-B83C3FDBDFCC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6749623" y="5267467"/>
                <a:ext cx="824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3">
            <p14:nvContentPartPr>
              <p14:cNvPr id="748" name="Freihand 747">
                <a:extLst>
                  <a:ext uri="{FF2B5EF4-FFF2-40B4-BE49-F238E27FC236}">
                    <a16:creationId xmlns:a16="http://schemas.microsoft.com/office/drawing/2014/main" id="{19C727C0-3515-010C-9DC3-A454776CBCB3}"/>
                  </a:ext>
                </a:extLst>
              </p14:cNvPr>
              <p14:cNvContentPartPr/>
              <p14:nvPr/>
            </p14:nvContentPartPr>
            <p14:xfrm>
              <a:off x="6767263" y="5189707"/>
              <a:ext cx="88200" cy="73080"/>
            </p14:xfrm>
          </p:contentPart>
        </mc:Choice>
        <mc:Fallback>
          <p:pic>
            <p:nvPicPr>
              <p:cNvPr id="748" name="Freihand 747">
                <a:extLst>
                  <a:ext uri="{FF2B5EF4-FFF2-40B4-BE49-F238E27FC236}">
                    <a16:creationId xmlns:a16="http://schemas.microsoft.com/office/drawing/2014/main" id="{19C727C0-3515-010C-9DC3-A454776CBCB3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6761143" y="5183587"/>
                <a:ext cx="1004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5">
            <p14:nvContentPartPr>
              <p14:cNvPr id="749" name="Freihand 748">
                <a:extLst>
                  <a:ext uri="{FF2B5EF4-FFF2-40B4-BE49-F238E27FC236}">
                    <a16:creationId xmlns:a16="http://schemas.microsoft.com/office/drawing/2014/main" id="{0F0CF716-ECB8-A704-A706-1239A2C7AECD}"/>
                  </a:ext>
                </a:extLst>
              </p14:cNvPr>
              <p14:cNvContentPartPr/>
              <p14:nvPr/>
            </p14:nvContentPartPr>
            <p14:xfrm>
              <a:off x="7019623" y="5175667"/>
              <a:ext cx="110880" cy="103320"/>
            </p14:xfrm>
          </p:contentPart>
        </mc:Choice>
        <mc:Fallback>
          <p:pic>
            <p:nvPicPr>
              <p:cNvPr id="749" name="Freihand 748">
                <a:extLst>
                  <a:ext uri="{FF2B5EF4-FFF2-40B4-BE49-F238E27FC236}">
                    <a16:creationId xmlns:a16="http://schemas.microsoft.com/office/drawing/2014/main" id="{0F0CF716-ECB8-A704-A706-1239A2C7AECD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7013503" y="5169547"/>
                <a:ext cx="1231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7">
            <p14:nvContentPartPr>
              <p14:cNvPr id="750" name="Freihand 749">
                <a:extLst>
                  <a:ext uri="{FF2B5EF4-FFF2-40B4-BE49-F238E27FC236}">
                    <a16:creationId xmlns:a16="http://schemas.microsoft.com/office/drawing/2014/main" id="{BAD82640-E525-B870-D06E-40AA563F81EF}"/>
                  </a:ext>
                </a:extLst>
              </p14:cNvPr>
              <p14:cNvContentPartPr/>
              <p14:nvPr/>
            </p14:nvContentPartPr>
            <p14:xfrm>
              <a:off x="7299703" y="5046427"/>
              <a:ext cx="115200" cy="147600"/>
            </p14:xfrm>
          </p:contentPart>
        </mc:Choice>
        <mc:Fallback>
          <p:pic>
            <p:nvPicPr>
              <p:cNvPr id="750" name="Freihand 749">
                <a:extLst>
                  <a:ext uri="{FF2B5EF4-FFF2-40B4-BE49-F238E27FC236}">
                    <a16:creationId xmlns:a16="http://schemas.microsoft.com/office/drawing/2014/main" id="{BAD82640-E525-B870-D06E-40AA563F81EF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7293583" y="5040307"/>
                <a:ext cx="1274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751" name="Freihand 750">
                <a:extLst>
                  <a:ext uri="{FF2B5EF4-FFF2-40B4-BE49-F238E27FC236}">
                    <a16:creationId xmlns:a16="http://schemas.microsoft.com/office/drawing/2014/main" id="{DAFF6C41-6CBD-0C40-E950-09DD5B7B00CA}"/>
                  </a:ext>
                </a:extLst>
              </p14:cNvPr>
              <p14:cNvContentPartPr/>
              <p14:nvPr/>
            </p14:nvContentPartPr>
            <p14:xfrm>
              <a:off x="7317703" y="4972987"/>
              <a:ext cx="239760" cy="138960"/>
            </p14:xfrm>
          </p:contentPart>
        </mc:Choice>
        <mc:Fallback>
          <p:pic>
            <p:nvPicPr>
              <p:cNvPr id="751" name="Freihand 750">
                <a:extLst>
                  <a:ext uri="{FF2B5EF4-FFF2-40B4-BE49-F238E27FC236}">
                    <a16:creationId xmlns:a16="http://schemas.microsoft.com/office/drawing/2014/main" id="{DAFF6C41-6CBD-0C40-E950-09DD5B7B00CA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7311583" y="4966867"/>
                <a:ext cx="252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FC0751AF-8795-5A32-EB65-333BA06E6D0C}"/>
                  </a:ext>
                </a:extLst>
              </p14:cNvPr>
              <p14:cNvContentPartPr/>
              <p14:nvPr/>
            </p14:nvContentPartPr>
            <p14:xfrm>
              <a:off x="7618663" y="4913947"/>
              <a:ext cx="80280" cy="147600"/>
            </p14:xfrm>
          </p:contentPart>
        </mc:Choice>
        <mc:Fallback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FC0751AF-8795-5A32-EB65-333BA06E6D0C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7612543" y="4907827"/>
                <a:ext cx="925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753" name="Freihand 752">
                <a:extLst>
                  <a:ext uri="{FF2B5EF4-FFF2-40B4-BE49-F238E27FC236}">
                    <a16:creationId xmlns:a16="http://schemas.microsoft.com/office/drawing/2014/main" id="{2092F77C-B348-F5B7-57F9-C57040896423}"/>
                  </a:ext>
                </a:extLst>
              </p14:cNvPr>
              <p14:cNvContentPartPr/>
              <p14:nvPr/>
            </p14:nvContentPartPr>
            <p14:xfrm>
              <a:off x="7773103" y="4829347"/>
              <a:ext cx="68040" cy="190440"/>
            </p14:xfrm>
          </p:contentPart>
        </mc:Choice>
        <mc:Fallback>
          <p:pic>
            <p:nvPicPr>
              <p:cNvPr id="753" name="Freihand 752">
                <a:extLst>
                  <a:ext uri="{FF2B5EF4-FFF2-40B4-BE49-F238E27FC236}">
                    <a16:creationId xmlns:a16="http://schemas.microsoft.com/office/drawing/2014/main" id="{2092F77C-B348-F5B7-57F9-C57040896423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7766983" y="4823227"/>
                <a:ext cx="802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758" name="Freihand 757">
                <a:extLst>
                  <a:ext uri="{FF2B5EF4-FFF2-40B4-BE49-F238E27FC236}">
                    <a16:creationId xmlns:a16="http://schemas.microsoft.com/office/drawing/2014/main" id="{47F295ED-CF11-0A87-3C8E-AF8A97831D63}"/>
                  </a:ext>
                </a:extLst>
              </p14:cNvPr>
              <p14:cNvContentPartPr/>
              <p14:nvPr/>
            </p14:nvContentPartPr>
            <p14:xfrm>
              <a:off x="7514983" y="5460067"/>
              <a:ext cx="79200" cy="77040"/>
            </p14:xfrm>
          </p:contentPart>
        </mc:Choice>
        <mc:Fallback>
          <p:pic>
            <p:nvPicPr>
              <p:cNvPr id="758" name="Freihand 757">
                <a:extLst>
                  <a:ext uri="{FF2B5EF4-FFF2-40B4-BE49-F238E27FC236}">
                    <a16:creationId xmlns:a16="http://schemas.microsoft.com/office/drawing/2014/main" id="{47F295ED-CF11-0A87-3C8E-AF8A97831D63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7508863" y="5453947"/>
                <a:ext cx="914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759" name="Freihand 758">
                <a:extLst>
                  <a:ext uri="{FF2B5EF4-FFF2-40B4-BE49-F238E27FC236}">
                    <a16:creationId xmlns:a16="http://schemas.microsoft.com/office/drawing/2014/main" id="{4C2D773C-C6CE-2B9B-D601-F3CC05F2D752}"/>
                  </a:ext>
                </a:extLst>
              </p14:cNvPr>
              <p14:cNvContentPartPr/>
              <p14:nvPr/>
            </p14:nvContentPartPr>
            <p14:xfrm>
              <a:off x="7493023" y="5367187"/>
              <a:ext cx="10800" cy="6480"/>
            </p14:xfrm>
          </p:contentPart>
        </mc:Choice>
        <mc:Fallback>
          <p:pic>
            <p:nvPicPr>
              <p:cNvPr id="759" name="Freihand 758">
                <a:extLst>
                  <a:ext uri="{FF2B5EF4-FFF2-40B4-BE49-F238E27FC236}">
                    <a16:creationId xmlns:a16="http://schemas.microsoft.com/office/drawing/2014/main" id="{4C2D773C-C6CE-2B9B-D601-F3CC05F2D752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7486903" y="5361067"/>
                <a:ext cx="230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756" name="Freihand 755">
                <a:extLst>
                  <a:ext uri="{FF2B5EF4-FFF2-40B4-BE49-F238E27FC236}">
                    <a16:creationId xmlns:a16="http://schemas.microsoft.com/office/drawing/2014/main" id="{255291CD-64A8-F506-E9BE-206E6D9FD2B7}"/>
                  </a:ext>
                </a:extLst>
              </p14:cNvPr>
              <p14:cNvContentPartPr/>
              <p14:nvPr/>
            </p14:nvContentPartPr>
            <p14:xfrm>
              <a:off x="7131583" y="5580667"/>
              <a:ext cx="142920" cy="67680"/>
            </p14:xfrm>
          </p:contentPart>
        </mc:Choice>
        <mc:Fallback>
          <p:pic>
            <p:nvPicPr>
              <p:cNvPr id="756" name="Freihand 755">
                <a:extLst>
                  <a:ext uri="{FF2B5EF4-FFF2-40B4-BE49-F238E27FC236}">
                    <a16:creationId xmlns:a16="http://schemas.microsoft.com/office/drawing/2014/main" id="{255291CD-64A8-F506-E9BE-206E6D9FD2B7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7125463" y="5574547"/>
                <a:ext cx="1551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757" name="Freihand 756">
                <a:extLst>
                  <a:ext uri="{FF2B5EF4-FFF2-40B4-BE49-F238E27FC236}">
                    <a16:creationId xmlns:a16="http://schemas.microsoft.com/office/drawing/2014/main" id="{06309814-9E9F-3576-CE42-5AD356E7EF07}"/>
                  </a:ext>
                </a:extLst>
              </p14:cNvPr>
              <p14:cNvContentPartPr/>
              <p14:nvPr/>
            </p14:nvContentPartPr>
            <p14:xfrm>
              <a:off x="7165423" y="5643307"/>
              <a:ext cx="120600" cy="87840"/>
            </p14:xfrm>
          </p:contentPart>
        </mc:Choice>
        <mc:Fallback>
          <p:pic>
            <p:nvPicPr>
              <p:cNvPr id="757" name="Freihand 756">
                <a:extLst>
                  <a:ext uri="{FF2B5EF4-FFF2-40B4-BE49-F238E27FC236}">
                    <a16:creationId xmlns:a16="http://schemas.microsoft.com/office/drawing/2014/main" id="{06309814-9E9F-3576-CE42-5AD356E7EF07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7159303" y="5637187"/>
                <a:ext cx="132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761" name="Freihand 760">
                <a:extLst>
                  <a:ext uri="{FF2B5EF4-FFF2-40B4-BE49-F238E27FC236}">
                    <a16:creationId xmlns:a16="http://schemas.microsoft.com/office/drawing/2014/main" id="{CC44ECEB-3BD3-13C7-88CB-CA13C5433632}"/>
                  </a:ext>
                </a:extLst>
              </p14:cNvPr>
              <p14:cNvContentPartPr/>
              <p14:nvPr/>
            </p14:nvContentPartPr>
            <p14:xfrm>
              <a:off x="6758263" y="5647627"/>
              <a:ext cx="104760" cy="208440"/>
            </p14:xfrm>
          </p:contentPart>
        </mc:Choice>
        <mc:Fallback>
          <p:pic>
            <p:nvPicPr>
              <p:cNvPr id="761" name="Freihand 760">
                <a:extLst>
                  <a:ext uri="{FF2B5EF4-FFF2-40B4-BE49-F238E27FC236}">
                    <a16:creationId xmlns:a16="http://schemas.microsoft.com/office/drawing/2014/main" id="{CC44ECEB-3BD3-13C7-88CB-CA13C5433632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6752143" y="5641507"/>
                <a:ext cx="1170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5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208DAA1F-4AA6-66DA-6A52-A6E2A837AE98}"/>
                  </a:ext>
                </a:extLst>
              </p14:cNvPr>
              <p14:cNvContentPartPr/>
              <p14:nvPr/>
            </p14:nvContentPartPr>
            <p14:xfrm>
              <a:off x="6788863" y="5611267"/>
              <a:ext cx="219960" cy="197280"/>
            </p14:xfrm>
          </p:contentPart>
        </mc:Choice>
        <mc:Fallback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208DAA1F-4AA6-66DA-6A52-A6E2A837AE98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6782743" y="5605147"/>
                <a:ext cx="232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7">
            <p14:nvContentPartPr>
              <p14:cNvPr id="763" name="Freihand 762">
                <a:extLst>
                  <a:ext uri="{FF2B5EF4-FFF2-40B4-BE49-F238E27FC236}">
                    <a16:creationId xmlns:a16="http://schemas.microsoft.com/office/drawing/2014/main" id="{634A670C-F821-7DAD-9731-55D9BA5151C5}"/>
                  </a:ext>
                </a:extLst>
              </p14:cNvPr>
              <p14:cNvContentPartPr/>
              <p14:nvPr/>
            </p14:nvContentPartPr>
            <p14:xfrm>
              <a:off x="6878503" y="5551867"/>
              <a:ext cx="102600" cy="107640"/>
            </p14:xfrm>
          </p:contentPart>
        </mc:Choice>
        <mc:Fallback>
          <p:pic>
            <p:nvPicPr>
              <p:cNvPr id="763" name="Freihand 762">
                <a:extLst>
                  <a:ext uri="{FF2B5EF4-FFF2-40B4-BE49-F238E27FC236}">
                    <a16:creationId xmlns:a16="http://schemas.microsoft.com/office/drawing/2014/main" id="{634A670C-F821-7DAD-9731-55D9BA5151C5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6872383" y="5545747"/>
                <a:ext cx="1148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9">
            <p14:nvContentPartPr>
              <p14:cNvPr id="764" name="Freihand 763">
                <a:extLst>
                  <a:ext uri="{FF2B5EF4-FFF2-40B4-BE49-F238E27FC236}">
                    <a16:creationId xmlns:a16="http://schemas.microsoft.com/office/drawing/2014/main" id="{B1FE2D4D-5D36-247E-C36A-150E824EE1BC}"/>
                  </a:ext>
                </a:extLst>
              </p14:cNvPr>
              <p14:cNvContentPartPr/>
              <p14:nvPr/>
            </p14:nvContentPartPr>
            <p14:xfrm>
              <a:off x="7035823" y="5697307"/>
              <a:ext cx="46800" cy="95760"/>
            </p14:xfrm>
          </p:contentPart>
        </mc:Choice>
        <mc:Fallback>
          <p:pic>
            <p:nvPicPr>
              <p:cNvPr id="764" name="Freihand 763">
                <a:extLst>
                  <a:ext uri="{FF2B5EF4-FFF2-40B4-BE49-F238E27FC236}">
                    <a16:creationId xmlns:a16="http://schemas.microsoft.com/office/drawing/2014/main" id="{B1FE2D4D-5D36-247E-C36A-150E824EE1BC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7029703" y="5691187"/>
                <a:ext cx="590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1">
            <p14:nvContentPartPr>
              <p14:cNvPr id="809" name="Freihand 808">
                <a:extLst>
                  <a:ext uri="{FF2B5EF4-FFF2-40B4-BE49-F238E27FC236}">
                    <a16:creationId xmlns:a16="http://schemas.microsoft.com/office/drawing/2014/main" id="{E514ABF4-7751-2989-A691-36749A40FEA1}"/>
                  </a:ext>
                </a:extLst>
              </p14:cNvPr>
              <p14:cNvContentPartPr/>
              <p14:nvPr/>
            </p14:nvContentPartPr>
            <p14:xfrm>
              <a:off x="4988863" y="6133987"/>
              <a:ext cx="388080" cy="150840"/>
            </p14:xfrm>
          </p:contentPart>
        </mc:Choice>
        <mc:Fallback>
          <p:pic>
            <p:nvPicPr>
              <p:cNvPr id="809" name="Freihand 808">
                <a:extLst>
                  <a:ext uri="{FF2B5EF4-FFF2-40B4-BE49-F238E27FC236}">
                    <a16:creationId xmlns:a16="http://schemas.microsoft.com/office/drawing/2014/main" id="{E514ABF4-7751-2989-A691-36749A40FEA1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4982743" y="6127867"/>
                <a:ext cx="4003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3">
            <p14:nvContentPartPr>
              <p14:cNvPr id="812" name="Freihand 811">
                <a:extLst>
                  <a:ext uri="{FF2B5EF4-FFF2-40B4-BE49-F238E27FC236}">
                    <a16:creationId xmlns:a16="http://schemas.microsoft.com/office/drawing/2014/main" id="{E4996896-D6B7-CFE6-CD30-F6073E914462}"/>
                  </a:ext>
                </a:extLst>
              </p14:cNvPr>
              <p14:cNvContentPartPr/>
              <p14:nvPr/>
            </p14:nvContentPartPr>
            <p14:xfrm>
              <a:off x="4464703" y="4897027"/>
              <a:ext cx="403560" cy="91440"/>
            </p14:xfrm>
          </p:contentPart>
        </mc:Choice>
        <mc:Fallback>
          <p:pic>
            <p:nvPicPr>
              <p:cNvPr id="812" name="Freihand 811">
                <a:extLst>
                  <a:ext uri="{FF2B5EF4-FFF2-40B4-BE49-F238E27FC236}">
                    <a16:creationId xmlns:a16="http://schemas.microsoft.com/office/drawing/2014/main" id="{E4996896-D6B7-CFE6-CD30-F6073E914462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4458583" y="4890907"/>
                <a:ext cx="4158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5">
            <p14:nvContentPartPr>
              <p14:cNvPr id="831" name="Freihand 830">
                <a:extLst>
                  <a:ext uri="{FF2B5EF4-FFF2-40B4-BE49-F238E27FC236}">
                    <a16:creationId xmlns:a16="http://schemas.microsoft.com/office/drawing/2014/main" id="{35595803-F194-4058-4FD0-37D2A69C4A4A}"/>
                  </a:ext>
                </a:extLst>
              </p14:cNvPr>
              <p14:cNvContentPartPr/>
              <p14:nvPr/>
            </p14:nvContentPartPr>
            <p14:xfrm>
              <a:off x="5477743" y="6522067"/>
              <a:ext cx="78840" cy="61200"/>
            </p14:xfrm>
          </p:contentPart>
        </mc:Choice>
        <mc:Fallback>
          <p:pic>
            <p:nvPicPr>
              <p:cNvPr id="831" name="Freihand 830">
                <a:extLst>
                  <a:ext uri="{FF2B5EF4-FFF2-40B4-BE49-F238E27FC236}">
                    <a16:creationId xmlns:a16="http://schemas.microsoft.com/office/drawing/2014/main" id="{35595803-F194-4058-4FD0-37D2A69C4A4A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5471623" y="6515947"/>
                <a:ext cx="910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7">
            <p14:nvContentPartPr>
              <p14:cNvPr id="832" name="Freihand 831">
                <a:extLst>
                  <a:ext uri="{FF2B5EF4-FFF2-40B4-BE49-F238E27FC236}">
                    <a16:creationId xmlns:a16="http://schemas.microsoft.com/office/drawing/2014/main" id="{83ED9AA3-B93C-7369-9FCB-613490953508}"/>
                  </a:ext>
                </a:extLst>
              </p14:cNvPr>
              <p14:cNvContentPartPr/>
              <p14:nvPr/>
            </p14:nvContentPartPr>
            <p14:xfrm>
              <a:off x="5570623" y="6487867"/>
              <a:ext cx="12600" cy="176760"/>
            </p14:xfrm>
          </p:contentPart>
        </mc:Choice>
        <mc:Fallback>
          <p:pic>
            <p:nvPicPr>
              <p:cNvPr id="832" name="Freihand 831">
                <a:extLst>
                  <a:ext uri="{FF2B5EF4-FFF2-40B4-BE49-F238E27FC236}">
                    <a16:creationId xmlns:a16="http://schemas.microsoft.com/office/drawing/2014/main" id="{83ED9AA3-B93C-7369-9FCB-613490953508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5564503" y="6481747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833" name="Freihand 832">
                <a:extLst>
                  <a:ext uri="{FF2B5EF4-FFF2-40B4-BE49-F238E27FC236}">
                    <a16:creationId xmlns:a16="http://schemas.microsoft.com/office/drawing/2014/main" id="{B42F5AC1-39D5-9CFE-59E9-C7ED254F9922}"/>
                  </a:ext>
                </a:extLst>
              </p14:cNvPr>
              <p14:cNvContentPartPr/>
              <p14:nvPr/>
            </p14:nvContentPartPr>
            <p14:xfrm>
              <a:off x="5601223" y="6346027"/>
              <a:ext cx="108720" cy="132480"/>
            </p14:xfrm>
          </p:contentPart>
        </mc:Choice>
        <mc:Fallback>
          <p:pic>
            <p:nvPicPr>
              <p:cNvPr id="833" name="Freihand 832">
                <a:extLst>
                  <a:ext uri="{FF2B5EF4-FFF2-40B4-BE49-F238E27FC236}">
                    <a16:creationId xmlns:a16="http://schemas.microsoft.com/office/drawing/2014/main" id="{B42F5AC1-39D5-9CFE-59E9-C7ED254F9922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5595103" y="6339907"/>
                <a:ext cx="120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846" name="Freihand 845">
                <a:extLst>
                  <a:ext uri="{FF2B5EF4-FFF2-40B4-BE49-F238E27FC236}">
                    <a16:creationId xmlns:a16="http://schemas.microsoft.com/office/drawing/2014/main" id="{5A29B404-7371-B2DE-CB9B-6C1369335AB4}"/>
                  </a:ext>
                </a:extLst>
              </p14:cNvPr>
              <p14:cNvContentPartPr/>
              <p14:nvPr/>
            </p14:nvContentPartPr>
            <p14:xfrm>
              <a:off x="5754223" y="6466267"/>
              <a:ext cx="119160" cy="81720"/>
            </p14:xfrm>
          </p:contentPart>
        </mc:Choice>
        <mc:Fallback>
          <p:pic>
            <p:nvPicPr>
              <p:cNvPr id="846" name="Freihand 845">
                <a:extLst>
                  <a:ext uri="{FF2B5EF4-FFF2-40B4-BE49-F238E27FC236}">
                    <a16:creationId xmlns:a16="http://schemas.microsoft.com/office/drawing/2014/main" id="{5A29B404-7371-B2DE-CB9B-6C1369335AB4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5748103" y="6460147"/>
                <a:ext cx="1314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847" name="Freihand 846">
                <a:extLst>
                  <a:ext uri="{FF2B5EF4-FFF2-40B4-BE49-F238E27FC236}">
                    <a16:creationId xmlns:a16="http://schemas.microsoft.com/office/drawing/2014/main" id="{ECC3EC88-7810-61F9-0008-140539EE828F}"/>
                  </a:ext>
                </a:extLst>
              </p14:cNvPr>
              <p14:cNvContentPartPr/>
              <p14:nvPr/>
            </p14:nvContentPartPr>
            <p14:xfrm>
              <a:off x="5936023" y="6346747"/>
              <a:ext cx="76320" cy="191520"/>
            </p14:xfrm>
          </p:contentPart>
        </mc:Choice>
        <mc:Fallback>
          <p:pic>
            <p:nvPicPr>
              <p:cNvPr id="847" name="Freihand 846">
                <a:extLst>
                  <a:ext uri="{FF2B5EF4-FFF2-40B4-BE49-F238E27FC236}">
                    <a16:creationId xmlns:a16="http://schemas.microsoft.com/office/drawing/2014/main" id="{ECC3EC88-7810-61F9-0008-140539EE828F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5929903" y="6340627"/>
                <a:ext cx="885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856" name="Freihand 855">
                <a:extLst>
                  <a:ext uri="{FF2B5EF4-FFF2-40B4-BE49-F238E27FC236}">
                    <a16:creationId xmlns:a16="http://schemas.microsoft.com/office/drawing/2014/main" id="{35FCD216-6CDF-D984-3995-3F4878129B0C}"/>
                  </a:ext>
                </a:extLst>
              </p14:cNvPr>
              <p14:cNvContentPartPr/>
              <p14:nvPr/>
            </p14:nvContentPartPr>
            <p14:xfrm>
              <a:off x="6025663" y="6315787"/>
              <a:ext cx="106560" cy="179280"/>
            </p14:xfrm>
          </p:contentPart>
        </mc:Choice>
        <mc:Fallback>
          <p:pic>
            <p:nvPicPr>
              <p:cNvPr id="856" name="Freihand 855">
                <a:extLst>
                  <a:ext uri="{FF2B5EF4-FFF2-40B4-BE49-F238E27FC236}">
                    <a16:creationId xmlns:a16="http://schemas.microsoft.com/office/drawing/2014/main" id="{35FCD216-6CDF-D984-3995-3F4878129B0C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6019543" y="6309667"/>
                <a:ext cx="1188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857" name="Freihand 856">
                <a:extLst>
                  <a:ext uri="{FF2B5EF4-FFF2-40B4-BE49-F238E27FC236}">
                    <a16:creationId xmlns:a16="http://schemas.microsoft.com/office/drawing/2014/main" id="{BF532385-0652-6A54-DA45-C474773C5DE2}"/>
                  </a:ext>
                </a:extLst>
              </p14:cNvPr>
              <p14:cNvContentPartPr/>
              <p14:nvPr/>
            </p14:nvContentPartPr>
            <p14:xfrm>
              <a:off x="6192703" y="6392467"/>
              <a:ext cx="93600" cy="24840"/>
            </p14:xfrm>
          </p:contentPart>
        </mc:Choice>
        <mc:Fallback>
          <p:pic>
            <p:nvPicPr>
              <p:cNvPr id="857" name="Freihand 856">
                <a:extLst>
                  <a:ext uri="{FF2B5EF4-FFF2-40B4-BE49-F238E27FC236}">
                    <a16:creationId xmlns:a16="http://schemas.microsoft.com/office/drawing/2014/main" id="{BF532385-0652-6A54-DA45-C474773C5DE2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6186583" y="6386347"/>
                <a:ext cx="105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859" name="Freihand 858">
                <a:extLst>
                  <a:ext uri="{FF2B5EF4-FFF2-40B4-BE49-F238E27FC236}">
                    <a16:creationId xmlns:a16="http://schemas.microsoft.com/office/drawing/2014/main" id="{8F604424-F836-875E-0238-A8B34A4B0656}"/>
                  </a:ext>
                </a:extLst>
              </p14:cNvPr>
              <p14:cNvContentPartPr/>
              <p14:nvPr/>
            </p14:nvContentPartPr>
            <p14:xfrm>
              <a:off x="6325183" y="6264307"/>
              <a:ext cx="37440" cy="112680"/>
            </p14:xfrm>
          </p:contentPart>
        </mc:Choice>
        <mc:Fallback>
          <p:pic>
            <p:nvPicPr>
              <p:cNvPr id="859" name="Freihand 858">
                <a:extLst>
                  <a:ext uri="{FF2B5EF4-FFF2-40B4-BE49-F238E27FC236}">
                    <a16:creationId xmlns:a16="http://schemas.microsoft.com/office/drawing/2014/main" id="{8F604424-F836-875E-0238-A8B34A4B0656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6319063" y="6258187"/>
                <a:ext cx="496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867" name="Freihand 866">
                <a:extLst>
                  <a:ext uri="{FF2B5EF4-FFF2-40B4-BE49-F238E27FC236}">
                    <a16:creationId xmlns:a16="http://schemas.microsoft.com/office/drawing/2014/main" id="{343412FD-C21A-8DB5-6694-F1218881B2FC}"/>
                  </a:ext>
                </a:extLst>
              </p14:cNvPr>
              <p14:cNvContentPartPr/>
              <p14:nvPr/>
            </p14:nvContentPartPr>
            <p14:xfrm>
              <a:off x="6356143" y="6267907"/>
              <a:ext cx="102240" cy="167400"/>
            </p14:xfrm>
          </p:contentPart>
        </mc:Choice>
        <mc:Fallback>
          <p:pic>
            <p:nvPicPr>
              <p:cNvPr id="867" name="Freihand 866">
                <a:extLst>
                  <a:ext uri="{FF2B5EF4-FFF2-40B4-BE49-F238E27FC236}">
                    <a16:creationId xmlns:a16="http://schemas.microsoft.com/office/drawing/2014/main" id="{343412FD-C21A-8DB5-6694-F1218881B2FC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6350023" y="6261787"/>
                <a:ext cx="1144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868" name="Freihand 867">
                <a:extLst>
                  <a:ext uri="{FF2B5EF4-FFF2-40B4-BE49-F238E27FC236}">
                    <a16:creationId xmlns:a16="http://schemas.microsoft.com/office/drawing/2014/main" id="{677221C8-2ED4-E733-A570-F478A1283FA6}"/>
                  </a:ext>
                </a:extLst>
              </p14:cNvPr>
              <p14:cNvContentPartPr/>
              <p14:nvPr/>
            </p14:nvContentPartPr>
            <p14:xfrm>
              <a:off x="6460543" y="6258187"/>
              <a:ext cx="65160" cy="117360"/>
            </p14:xfrm>
          </p:contentPart>
        </mc:Choice>
        <mc:Fallback>
          <p:pic>
            <p:nvPicPr>
              <p:cNvPr id="868" name="Freihand 867">
                <a:extLst>
                  <a:ext uri="{FF2B5EF4-FFF2-40B4-BE49-F238E27FC236}">
                    <a16:creationId xmlns:a16="http://schemas.microsoft.com/office/drawing/2014/main" id="{677221C8-2ED4-E733-A570-F478A1283FA6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6454423" y="6252067"/>
                <a:ext cx="774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906" name="Freihand 905">
                <a:extLst>
                  <a:ext uri="{FF2B5EF4-FFF2-40B4-BE49-F238E27FC236}">
                    <a16:creationId xmlns:a16="http://schemas.microsoft.com/office/drawing/2014/main" id="{52DCB1F4-D0F6-930E-2D4D-8C2180E0C327}"/>
                  </a:ext>
                </a:extLst>
              </p14:cNvPr>
              <p14:cNvContentPartPr/>
              <p14:nvPr/>
            </p14:nvContentPartPr>
            <p14:xfrm>
              <a:off x="6591943" y="6258187"/>
              <a:ext cx="14040" cy="48240"/>
            </p14:xfrm>
          </p:contentPart>
        </mc:Choice>
        <mc:Fallback>
          <p:pic>
            <p:nvPicPr>
              <p:cNvPr id="906" name="Freihand 905">
                <a:extLst>
                  <a:ext uri="{FF2B5EF4-FFF2-40B4-BE49-F238E27FC236}">
                    <a16:creationId xmlns:a16="http://schemas.microsoft.com/office/drawing/2014/main" id="{52DCB1F4-D0F6-930E-2D4D-8C2180E0C327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6585823" y="6252067"/>
                <a:ext cx="262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7">
            <p14:nvContentPartPr>
              <p14:cNvPr id="914" name="Freihand 913">
                <a:extLst>
                  <a:ext uri="{FF2B5EF4-FFF2-40B4-BE49-F238E27FC236}">
                    <a16:creationId xmlns:a16="http://schemas.microsoft.com/office/drawing/2014/main" id="{587FA32F-B5D7-3CA5-41DF-D5AFF20FF5FA}"/>
                  </a:ext>
                </a:extLst>
              </p14:cNvPr>
              <p14:cNvContentPartPr/>
              <p14:nvPr/>
            </p14:nvContentPartPr>
            <p14:xfrm>
              <a:off x="6640543" y="6154507"/>
              <a:ext cx="64800" cy="133560"/>
            </p14:xfrm>
          </p:contentPart>
        </mc:Choice>
        <mc:Fallback>
          <p:pic>
            <p:nvPicPr>
              <p:cNvPr id="914" name="Freihand 913">
                <a:extLst>
                  <a:ext uri="{FF2B5EF4-FFF2-40B4-BE49-F238E27FC236}">
                    <a16:creationId xmlns:a16="http://schemas.microsoft.com/office/drawing/2014/main" id="{587FA32F-B5D7-3CA5-41DF-D5AFF20FF5FA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6634423" y="6148387"/>
                <a:ext cx="770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917" name="Freihand 916">
                <a:extLst>
                  <a:ext uri="{FF2B5EF4-FFF2-40B4-BE49-F238E27FC236}">
                    <a16:creationId xmlns:a16="http://schemas.microsoft.com/office/drawing/2014/main" id="{CFA77826-93BC-DAAF-E0AA-5AA7F6E6D377}"/>
                  </a:ext>
                </a:extLst>
              </p14:cNvPr>
              <p14:cNvContentPartPr/>
              <p14:nvPr/>
            </p14:nvContentPartPr>
            <p14:xfrm>
              <a:off x="6648463" y="6223627"/>
              <a:ext cx="107640" cy="23400"/>
            </p14:xfrm>
          </p:contentPart>
        </mc:Choice>
        <mc:Fallback>
          <p:pic>
            <p:nvPicPr>
              <p:cNvPr id="917" name="Freihand 916">
                <a:extLst>
                  <a:ext uri="{FF2B5EF4-FFF2-40B4-BE49-F238E27FC236}">
                    <a16:creationId xmlns:a16="http://schemas.microsoft.com/office/drawing/2014/main" id="{CFA77826-93BC-DAAF-E0AA-5AA7F6E6D377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6642343" y="6217507"/>
                <a:ext cx="119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923" name="Freihand 922">
                <a:extLst>
                  <a:ext uri="{FF2B5EF4-FFF2-40B4-BE49-F238E27FC236}">
                    <a16:creationId xmlns:a16="http://schemas.microsoft.com/office/drawing/2014/main" id="{1F033019-8524-2E05-5BE5-94CF2FA70F41}"/>
                  </a:ext>
                </a:extLst>
              </p14:cNvPr>
              <p14:cNvContentPartPr/>
              <p14:nvPr/>
            </p14:nvContentPartPr>
            <p14:xfrm>
              <a:off x="6346063" y="6362947"/>
              <a:ext cx="394920" cy="151200"/>
            </p14:xfrm>
          </p:contentPart>
        </mc:Choice>
        <mc:Fallback>
          <p:pic>
            <p:nvPicPr>
              <p:cNvPr id="923" name="Freihand 922">
                <a:extLst>
                  <a:ext uri="{FF2B5EF4-FFF2-40B4-BE49-F238E27FC236}">
                    <a16:creationId xmlns:a16="http://schemas.microsoft.com/office/drawing/2014/main" id="{1F033019-8524-2E05-5BE5-94CF2FA70F41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6339943" y="6356827"/>
                <a:ext cx="4071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932" name="Freihand 931">
                <a:extLst>
                  <a:ext uri="{FF2B5EF4-FFF2-40B4-BE49-F238E27FC236}">
                    <a16:creationId xmlns:a16="http://schemas.microsoft.com/office/drawing/2014/main" id="{3135785F-7FEA-717D-60F8-E89E4B7A8F07}"/>
                  </a:ext>
                </a:extLst>
              </p14:cNvPr>
              <p14:cNvContentPartPr/>
              <p14:nvPr/>
            </p14:nvContentPartPr>
            <p14:xfrm>
              <a:off x="6433543" y="6496147"/>
              <a:ext cx="190800" cy="122040"/>
            </p14:xfrm>
          </p:contentPart>
        </mc:Choice>
        <mc:Fallback>
          <p:pic>
            <p:nvPicPr>
              <p:cNvPr id="932" name="Freihand 931">
                <a:extLst>
                  <a:ext uri="{FF2B5EF4-FFF2-40B4-BE49-F238E27FC236}">
                    <a16:creationId xmlns:a16="http://schemas.microsoft.com/office/drawing/2014/main" id="{3135785F-7FEA-717D-60F8-E89E4B7A8F07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6427423" y="6490027"/>
                <a:ext cx="2030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5">
            <p14:nvContentPartPr>
              <p14:cNvPr id="934" name="Freihand 933">
                <a:extLst>
                  <a:ext uri="{FF2B5EF4-FFF2-40B4-BE49-F238E27FC236}">
                    <a16:creationId xmlns:a16="http://schemas.microsoft.com/office/drawing/2014/main" id="{2BFC9FFD-74B0-7457-6852-23B7ADEE4B12}"/>
                  </a:ext>
                </a:extLst>
              </p14:cNvPr>
              <p14:cNvContentPartPr/>
              <p14:nvPr/>
            </p14:nvContentPartPr>
            <p14:xfrm>
              <a:off x="6657103" y="6463387"/>
              <a:ext cx="92520" cy="78480"/>
            </p14:xfrm>
          </p:contentPart>
        </mc:Choice>
        <mc:Fallback>
          <p:pic>
            <p:nvPicPr>
              <p:cNvPr id="934" name="Freihand 933">
                <a:extLst>
                  <a:ext uri="{FF2B5EF4-FFF2-40B4-BE49-F238E27FC236}">
                    <a16:creationId xmlns:a16="http://schemas.microsoft.com/office/drawing/2014/main" id="{2BFC9FFD-74B0-7457-6852-23B7ADEE4B12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6650983" y="6457267"/>
                <a:ext cx="1047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7">
            <p14:nvContentPartPr>
              <p14:cNvPr id="945" name="Freihand 944">
                <a:extLst>
                  <a:ext uri="{FF2B5EF4-FFF2-40B4-BE49-F238E27FC236}">
                    <a16:creationId xmlns:a16="http://schemas.microsoft.com/office/drawing/2014/main" id="{3FE0EA40-0BF6-8CB4-68EC-D1F9F57C8CFA}"/>
                  </a:ext>
                </a:extLst>
              </p14:cNvPr>
              <p14:cNvContentPartPr/>
              <p14:nvPr/>
            </p14:nvContentPartPr>
            <p14:xfrm>
              <a:off x="6833143" y="6309667"/>
              <a:ext cx="104400" cy="85680"/>
            </p14:xfrm>
          </p:contentPart>
        </mc:Choice>
        <mc:Fallback>
          <p:pic>
            <p:nvPicPr>
              <p:cNvPr id="945" name="Freihand 944">
                <a:extLst>
                  <a:ext uri="{FF2B5EF4-FFF2-40B4-BE49-F238E27FC236}">
                    <a16:creationId xmlns:a16="http://schemas.microsoft.com/office/drawing/2014/main" id="{3FE0EA40-0BF6-8CB4-68EC-D1F9F57C8CFA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6827023" y="6303547"/>
                <a:ext cx="1166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9">
            <p14:nvContentPartPr>
              <p14:cNvPr id="957" name="Freihand 956">
                <a:extLst>
                  <a:ext uri="{FF2B5EF4-FFF2-40B4-BE49-F238E27FC236}">
                    <a16:creationId xmlns:a16="http://schemas.microsoft.com/office/drawing/2014/main" id="{8C436A17-157B-594C-6069-5065E177E117}"/>
                  </a:ext>
                </a:extLst>
              </p14:cNvPr>
              <p14:cNvContentPartPr/>
              <p14:nvPr/>
            </p14:nvContentPartPr>
            <p14:xfrm>
              <a:off x="6940063" y="6186907"/>
              <a:ext cx="109080" cy="200160"/>
            </p14:xfrm>
          </p:contentPart>
        </mc:Choice>
        <mc:Fallback>
          <p:pic>
            <p:nvPicPr>
              <p:cNvPr id="957" name="Freihand 956">
                <a:extLst>
                  <a:ext uri="{FF2B5EF4-FFF2-40B4-BE49-F238E27FC236}">
                    <a16:creationId xmlns:a16="http://schemas.microsoft.com/office/drawing/2014/main" id="{8C436A17-157B-594C-6069-5065E177E117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6933943" y="6180787"/>
                <a:ext cx="1213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1">
            <p14:nvContentPartPr>
              <p14:cNvPr id="963" name="Freihand 962">
                <a:extLst>
                  <a:ext uri="{FF2B5EF4-FFF2-40B4-BE49-F238E27FC236}">
                    <a16:creationId xmlns:a16="http://schemas.microsoft.com/office/drawing/2014/main" id="{40C5D082-8A8F-4FF9-BF85-4B3721F63FE9}"/>
                  </a:ext>
                </a:extLst>
              </p14:cNvPr>
              <p14:cNvContentPartPr/>
              <p14:nvPr/>
            </p14:nvContentPartPr>
            <p14:xfrm>
              <a:off x="7061743" y="6146227"/>
              <a:ext cx="148680" cy="165600"/>
            </p14:xfrm>
          </p:contentPart>
        </mc:Choice>
        <mc:Fallback>
          <p:pic>
            <p:nvPicPr>
              <p:cNvPr id="963" name="Freihand 962">
                <a:extLst>
                  <a:ext uri="{FF2B5EF4-FFF2-40B4-BE49-F238E27FC236}">
                    <a16:creationId xmlns:a16="http://schemas.microsoft.com/office/drawing/2014/main" id="{40C5D082-8A8F-4FF9-BF85-4B3721F63FE9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7055623" y="6140107"/>
                <a:ext cx="1609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3">
            <p14:nvContentPartPr>
              <p14:cNvPr id="976" name="Freihand 975">
                <a:extLst>
                  <a:ext uri="{FF2B5EF4-FFF2-40B4-BE49-F238E27FC236}">
                    <a16:creationId xmlns:a16="http://schemas.microsoft.com/office/drawing/2014/main" id="{B82E6BCB-0721-7132-9BC9-F151ADFFE326}"/>
                  </a:ext>
                </a:extLst>
              </p14:cNvPr>
              <p14:cNvContentPartPr/>
              <p14:nvPr/>
            </p14:nvContentPartPr>
            <p14:xfrm>
              <a:off x="7245703" y="6127507"/>
              <a:ext cx="92520" cy="102960"/>
            </p14:xfrm>
          </p:contentPart>
        </mc:Choice>
        <mc:Fallback>
          <p:pic>
            <p:nvPicPr>
              <p:cNvPr id="976" name="Freihand 975">
                <a:extLst>
                  <a:ext uri="{FF2B5EF4-FFF2-40B4-BE49-F238E27FC236}">
                    <a16:creationId xmlns:a16="http://schemas.microsoft.com/office/drawing/2014/main" id="{B82E6BCB-0721-7132-9BC9-F151ADFFE326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7239583" y="6121387"/>
                <a:ext cx="1047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983" name="Freihand 982">
                <a:extLst>
                  <a:ext uri="{FF2B5EF4-FFF2-40B4-BE49-F238E27FC236}">
                    <a16:creationId xmlns:a16="http://schemas.microsoft.com/office/drawing/2014/main" id="{02893D43-2420-B751-17CE-BB4BE258C5B1}"/>
                  </a:ext>
                </a:extLst>
              </p14:cNvPr>
              <p14:cNvContentPartPr/>
              <p14:nvPr/>
            </p14:nvContentPartPr>
            <p14:xfrm>
              <a:off x="7348663" y="5998627"/>
              <a:ext cx="114480" cy="162720"/>
            </p14:xfrm>
          </p:contentPart>
        </mc:Choice>
        <mc:Fallback>
          <p:pic>
            <p:nvPicPr>
              <p:cNvPr id="983" name="Freihand 982">
                <a:extLst>
                  <a:ext uri="{FF2B5EF4-FFF2-40B4-BE49-F238E27FC236}">
                    <a16:creationId xmlns:a16="http://schemas.microsoft.com/office/drawing/2014/main" id="{02893D43-2420-B751-17CE-BB4BE258C5B1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7342543" y="5992507"/>
                <a:ext cx="126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990" name="Freihand 989">
                <a:extLst>
                  <a:ext uri="{FF2B5EF4-FFF2-40B4-BE49-F238E27FC236}">
                    <a16:creationId xmlns:a16="http://schemas.microsoft.com/office/drawing/2014/main" id="{851ECA5C-07C5-376D-23E5-7067D401E109}"/>
                  </a:ext>
                </a:extLst>
              </p14:cNvPr>
              <p14:cNvContentPartPr/>
              <p14:nvPr/>
            </p14:nvContentPartPr>
            <p14:xfrm>
              <a:off x="7493023" y="5948587"/>
              <a:ext cx="59400" cy="167400"/>
            </p14:xfrm>
          </p:contentPart>
        </mc:Choice>
        <mc:Fallback>
          <p:pic>
            <p:nvPicPr>
              <p:cNvPr id="990" name="Freihand 989">
                <a:extLst>
                  <a:ext uri="{FF2B5EF4-FFF2-40B4-BE49-F238E27FC236}">
                    <a16:creationId xmlns:a16="http://schemas.microsoft.com/office/drawing/2014/main" id="{851ECA5C-07C5-376D-23E5-7067D401E109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7486903" y="5942467"/>
                <a:ext cx="71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9">
            <p14:nvContentPartPr>
              <p14:cNvPr id="994" name="Freihand 993">
                <a:extLst>
                  <a:ext uri="{FF2B5EF4-FFF2-40B4-BE49-F238E27FC236}">
                    <a16:creationId xmlns:a16="http://schemas.microsoft.com/office/drawing/2014/main" id="{4BAA8B71-4304-B534-4465-759F26DE1B20}"/>
                  </a:ext>
                </a:extLst>
              </p14:cNvPr>
              <p14:cNvContentPartPr/>
              <p14:nvPr/>
            </p14:nvContentPartPr>
            <p14:xfrm>
              <a:off x="7494463" y="5908627"/>
              <a:ext cx="77040" cy="45000"/>
            </p14:xfrm>
          </p:contentPart>
        </mc:Choice>
        <mc:Fallback>
          <p:pic>
            <p:nvPicPr>
              <p:cNvPr id="994" name="Freihand 993">
                <a:extLst>
                  <a:ext uri="{FF2B5EF4-FFF2-40B4-BE49-F238E27FC236}">
                    <a16:creationId xmlns:a16="http://schemas.microsoft.com/office/drawing/2014/main" id="{4BAA8B71-4304-B534-4465-759F26DE1B20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7488343" y="5902507"/>
                <a:ext cx="89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1">
            <p14:nvContentPartPr>
              <p14:cNvPr id="997" name="Freihand 996">
                <a:extLst>
                  <a:ext uri="{FF2B5EF4-FFF2-40B4-BE49-F238E27FC236}">
                    <a16:creationId xmlns:a16="http://schemas.microsoft.com/office/drawing/2014/main" id="{E408AE80-D66C-E307-02D0-9D17B55AF6C5}"/>
                  </a:ext>
                </a:extLst>
              </p14:cNvPr>
              <p14:cNvContentPartPr/>
              <p14:nvPr/>
            </p14:nvContentPartPr>
            <p14:xfrm>
              <a:off x="7687423" y="5915107"/>
              <a:ext cx="29880" cy="98640"/>
            </p14:xfrm>
          </p:contentPart>
        </mc:Choice>
        <mc:Fallback>
          <p:pic>
            <p:nvPicPr>
              <p:cNvPr id="997" name="Freihand 996">
                <a:extLst>
                  <a:ext uri="{FF2B5EF4-FFF2-40B4-BE49-F238E27FC236}">
                    <a16:creationId xmlns:a16="http://schemas.microsoft.com/office/drawing/2014/main" id="{E408AE80-D66C-E307-02D0-9D17B55AF6C5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7681303" y="5908987"/>
                <a:ext cx="421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3">
            <p14:nvContentPartPr>
              <p14:cNvPr id="1004" name="Freihand 1003">
                <a:extLst>
                  <a:ext uri="{FF2B5EF4-FFF2-40B4-BE49-F238E27FC236}">
                    <a16:creationId xmlns:a16="http://schemas.microsoft.com/office/drawing/2014/main" id="{AB5E55E8-D60A-8088-22CA-7583EF292CB5}"/>
                  </a:ext>
                </a:extLst>
              </p14:cNvPr>
              <p14:cNvContentPartPr/>
              <p14:nvPr/>
            </p14:nvContentPartPr>
            <p14:xfrm>
              <a:off x="7655023" y="5944267"/>
              <a:ext cx="65880" cy="41400"/>
            </p14:xfrm>
          </p:contentPart>
        </mc:Choice>
        <mc:Fallback>
          <p:pic>
            <p:nvPicPr>
              <p:cNvPr id="1004" name="Freihand 1003">
                <a:extLst>
                  <a:ext uri="{FF2B5EF4-FFF2-40B4-BE49-F238E27FC236}">
                    <a16:creationId xmlns:a16="http://schemas.microsoft.com/office/drawing/2014/main" id="{AB5E55E8-D60A-8088-22CA-7583EF292CB5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7648903" y="5938147"/>
                <a:ext cx="781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1008" name="Freihand 1007">
                <a:extLst>
                  <a:ext uri="{FF2B5EF4-FFF2-40B4-BE49-F238E27FC236}">
                    <a16:creationId xmlns:a16="http://schemas.microsoft.com/office/drawing/2014/main" id="{41E66765-E7AB-D4DC-7C29-F6233F6448EF}"/>
                  </a:ext>
                </a:extLst>
              </p14:cNvPr>
              <p14:cNvContentPartPr/>
              <p14:nvPr/>
            </p14:nvContentPartPr>
            <p14:xfrm>
              <a:off x="7779943" y="5829427"/>
              <a:ext cx="50760" cy="144000"/>
            </p14:xfrm>
          </p:contentPart>
        </mc:Choice>
        <mc:Fallback>
          <p:pic>
            <p:nvPicPr>
              <p:cNvPr id="1008" name="Freihand 1007">
                <a:extLst>
                  <a:ext uri="{FF2B5EF4-FFF2-40B4-BE49-F238E27FC236}">
                    <a16:creationId xmlns:a16="http://schemas.microsoft.com/office/drawing/2014/main" id="{41E66765-E7AB-D4DC-7C29-F6233F6448EF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7773823" y="5823307"/>
                <a:ext cx="63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7">
            <p14:nvContentPartPr>
              <p14:cNvPr id="1015" name="Freihand 1014">
                <a:extLst>
                  <a:ext uri="{FF2B5EF4-FFF2-40B4-BE49-F238E27FC236}">
                    <a16:creationId xmlns:a16="http://schemas.microsoft.com/office/drawing/2014/main" id="{84FEDBC2-7C80-AD7A-E2AA-137CCB0BF1EC}"/>
                  </a:ext>
                </a:extLst>
              </p14:cNvPr>
              <p14:cNvContentPartPr/>
              <p14:nvPr/>
            </p14:nvContentPartPr>
            <p14:xfrm>
              <a:off x="7854103" y="5788387"/>
              <a:ext cx="47880" cy="109440"/>
            </p14:xfrm>
          </p:contentPart>
        </mc:Choice>
        <mc:Fallback>
          <p:pic>
            <p:nvPicPr>
              <p:cNvPr id="1015" name="Freihand 1014">
                <a:extLst>
                  <a:ext uri="{FF2B5EF4-FFF2-40B4-BE49-F238E27FC236}">
                    <a16:creationId xmlns:a16="http://schemas.microsoft.com/office/drawing/2014/main" id="{84FEDBC2-7C80-AD7A-E2AA-137CCB0BF1EC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7847983" y="5782267"/>
                <a:ext cx="601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9">
            <p14:nvContentPartPr>
              <p14:cNvPr id="1038" name="Freihand 1037">
                <a:extLst>
                  <a:ext uri="{FF2B5EF4-FFF2-40B4-BE49-F238E27FC236}">
                    <a16:creationId xmlns:a16="http://schemas.microsoft.com/office/drawing/2014/main" id="{1D59A841-1D03-286B-8D97-38B1C9957EAC}"/>
                  </a:ext>
                </a:extLst>
              </p14:cNvPr>
              <p14:cNvContentPartPr/>
              <p14:nvPr/>
            </p14:nvContentPartPr>
            <p14:xfrm>
              <a:off x="7931863" y="5748427"/>
              <a:ext cx="54000" cy="112320"/>
            </p14:xfrm>
          </p:contentPart>
        </mc:Choice>
        <mc:Fallback>
          <p:pic>
            <p:nvPicPr>
              <p:cNvPr id="1038" name="Freihand 1037">
                <a:extLst>
                  <a:ext uri="{FF2B5EF4-FFF2-40B4-BE49-F238E27FC236}">
                    <a16:creationId xmlns:a16="http://schemas.microsoft.com/office/drawing/2014/main" id="{1D59A841-1D03-286B-8D97-38B1C9957EAC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7925743" y="5742307"/>
                <a:ext cx="662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1">
            <p14:nvContentPartPr>
              <p14:cNvPr id="1041" name="Freihand 1040">
                <a:extLst>
                  <a:ext uri="{FF2B5EF4-FFF2-40B4-BE49-F238E27FC236}">
                    <a16:creationId xmlns:a16="http://schemas.microsoft.com/office/drawing/2014/main" id="{7D5BDED0-B524-A4F7-9FFA-F80E98FF84FF}"/>
                  </a:ext>
                </a:extLst>
              </p14:cNvPr>
              <p14:cNvContentPartPr/>
              <p14:nvPr/>
            </p14:nvContentPartPr>
            <p14:xfrm>
              <a:off x="8023303" y="5768227"/>
              <a:ext cx="18720" cy="14040"/>
            </p14:xfrm>
          </p:contentPart>
        </mc:Choice>
        <mc:Fallback>
          <p:pic>
            <p:nvPicPr>
              <p:cNvPr id="1041" name="Freihand 1040">
                <a:extLst>
                  <a:ext uri="{FF2B5EF4-FFF2-40B4-BE49-F238E27FC236}">
                    <a16:creationId xmlns:a16="http://schemas.microsoft.com/office/drawing/2014/main" id="{7D5BDED0-B524-A4F7-9FFA-F80E98FF84FF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8017183" y="5762107"/>
                <a:ext cx="30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3">
            <p14:nvContentPartPr>
              <p14:cNvPr id="1045" name="Freihand 1044">
                <a:extLst>
                  <a:ext uri="{FF2B5EF4-FFF2-40B4-BE49-F238E27FC236}">
                    <a16:creationId xmlns:a16="http://schemas.microsoft.com/office/drawing/2014/main" id="{2AFC9194-3DD4-34B3-D768-2CCAA4DFBED2}"/>
                  </a:ext>
                </a:extLst>
              </p14:cNvPr>
              <p14:cNvContentPartPr/>
              <p14:nvPr/>
            </p14:nvContentPartPr>
            <p14:xfrm>
              <a:off x="8027263" y="5587507"/>
              <a:ext cx="85320" cy="144000"/>
            </p14:xfrm>
          </p:contentPart>
        </mc:Choice>
        <mc:Fallback>
          <p:pic>
            <p:nvPicPr>
              <p:cNvPr id="1045" name="Freihand 1044">
                <a:extLst>
                  <a:ext uri="{FF2B5EF4-FFF2-40B4-BE49-F238E27FC236}">
                    <a16:creationId xmlns:a16="http://schemas.microsoft.com/office/drawing/2014/main" id="{2AFC9194-3DD4-34B3-D768-2CCAA4DFBED2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8021143" y="5581387"/>
                <a:ext cx="9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5">
            <p14:nvContentPartPr>
              <p14:cNvPr id="1052" name="Freihand 1051">
                <a:extLst>
                  <a:ext uri="{FF2B5EF4-FFF2-40B4-BE49-F238E27FC236}">
                    <a16:creationId xmlns:a16="http://schemas.microsoft.com/office/drawing/2014/main" id="{CD580C64-F677-047A-0F61-4D56BA2AEA23}"/>
                  </a:ext>
                </a:extLst>
              </p14:cNvPr>
              <p14:cNvContentPartPr/>
              <p14:nvPr/>
            </p14:nvContentPartPr>
            <p14:xfrm>
              <a:off x="8058943" y="5644387"/>
              <a:ext cx="97560" cy="38880"/>
            </p14:xfrm>
          </p:contentPart>
        </mc:Choice>
        <mc:Fallback>
          <p:pic>
            <p:nvPicPr>
              <p:cNvPr id="1052" name="Freihand 1051">
                <a:extLst>
                  <a:ext uri="{FF2B5EF4-FFF2-40B4-BE49-F238E27FC236}">
                    <a16:creationId xmlns:a16="http://schemas.microsoft.com/office/drawing/2014/main" id="{CD580C64-F677-047A-0F61-4D56BA2AEA23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8052823" y="5638267"/>
                <a:ext cx="1098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7">
            <p14:nvContentPartPr>
              <p14:cNvPr id="1055" name="Freihand 1054">
                <a:extLst>
                  <a:ext uri="{FF2B5EF4-FFF2-40B4-BE49-F238E27FC236}">
                    <a16:creationId xmlns:a16="http://schemas.microsoft.com/office/drawing/2014/main" id="{31192263-8350-BAF6-62D6-9340229DE81D}"/>
                  </a:ext>
                </a:extLst>
              </p14:cNvPr>
              <p14:cNvContentPartPr/>
              <p14:nvPr/>
            </p14:nvContentPartPr>
            <p14:xfrm>
              <a:off x="7817023" y="5779027"/>
              <a:ext cx="353520" cy="245520"/>
            </p14:xfrm>
          </p:contentPart>
        </mc:Choice>
        <mc:Fallback>
          <p:pic>
            <p:nvPicPr>
              <p:cNvPr id="1055" name="Freihand 1054">
                <a:extLst>
                  <a:ext uri="{FF2B5EF4-FFF2-40B4-BE49-F238E27FC236}">
                    <a16:creationId xmlns:a16="http://schemas.microsoft.com/office/drawing/2014/main" id="{31192263-8350-BAF6-62D6-9340229DE81D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7810903" y="5772907"/>
                <a:ext cx="3657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9">
            <p14:nvContentPartPr>
              <p14:cNvPr id="1067" name="Freihand 1066">
                <a:extLst>
                  <a:ext uri="{FF2B5EF4-FFF2-40B4-BE49-F238E27FC236}">
                    <a16:creationId xmlns:a16="http://schemas.microsoft.com/office/drawing/2014/main" id="{2838AB01-37F1-7810-C160-C9076333401B}"/>
                  </a:ext>
                </a:extLst>
              </p14:cNvPr>
              <p14:cNvContentPartPr/>
              <p14:nvPr/>
            </p14:nvContentPartPr>
            <p14:xfrm>
              <a:off x="7855903" y="6006187"/>
              <a:ext cx="76680" cy="142200"/>
            </p14:xfrm>
          </p:contentPart>
        </mc:Choice>
        <mc:Fallback>
          <p:pic>
            <p:nvPicPr>
              <p:cNvPr id="1067" name="Freihand 1066">
                <a:extLst>
                  <a:ext uri="{FF2B5EF4-FFF2-40B4-BE49-F238E27FC236}">
                    <a16:creationId xmlns:a16="http://schemas.microsoft.com/office/drawing/2014/main" id="{2838AB01-37F1-7810-C160-C9076333401B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7849783" y="6000067"/>
                <a:ext cx="88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1">
            <p14:nvContentPartPr>
              <p14:cNvPr id="1088" name="Freihand 1087">
                <a:extLst>
                  <a:ext uri="{FF2B5EF4-FFF2-40B4-BE49-F238E27FC236}">
                    <a16:creationId xmlns:a16="http://schemas.microsoft.com/office/drawing/2014/main" id="{D0717DBD-8C42-2632-3AF2-54370F606BA6}"/>
                  </a:ext>
                </a:extLst>
              </p14:cNvPr>
              <p14:cNvContentPartPr/>
              <p14:nvPr/>
            </p14:nvContentPartPr>
            <p14:xfrm>
              <a:off x="7958143" y="5958667"/>
              <a:ext cx="46080" cy="79560"/>
            </p14:xfrm>
          </p:contentPart>
        </mc:Choice>
        <mc:Fallback>
          <p:pic>
            <p:nvPicPr>
              <p:cNvPr id="1088" name="Freihand 1087">
                <a:extLst>
                  <a:ext uri="{FF2B5EF4-FFF2-40B4-BE49-F238E27FC236}">
                    <a16:creationId xmlns:a16="http://schemas.microsoft.com/office/drawing/2014/main" id="{D0717DBD-8C42-2632-3AF2-54370F606BA6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7952023" y="5952547"/>
                <a:ext cx="583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3">
            <p14:nvContentPartPr>
              <p14:cNvPr id="1097" name="Freihand 1096">
                <a:extLst>
                  <a:ext uri="{FF2B5EF4-FFF2-40B4-BE49-F238E27FC236}">
                    <a16:creationId xmlns:a16="http://schemas.microsoft.com/office/drawing/2014/main" id="{FF72B876-5D40-776F-0912-876C66878AC7}"/>
                  </a:ext>
                </a:extLst>
              </p14:cNvPr>
              <p14:cNvContentPartPr/>
              <p14:nvPr/>
            </p14:nvContentPartPr>
            <p14:xfrm>
              <a:off x="8034463" y="5920507"/>
              <a:ext cx="86760" cy="89640"/>
            </p14:xfrm>
          </p:contentPart>
        </mc:Choice>
        <mc:Fallback>
          <p:pic>
            <p:nvPicPr>
              <p:cNvPr id="1097" name="Freihand 1096">
                <a:extLst>
                  <a:ext uri="{FF2B5EF4-FFF2-40B4-BE49-F238E27FC236}">
                    <a16:creationId xmlns:a16="http://schemas.microsoft.com/office/drawing/2014/main" id="{FF72B876-5D40-776F-0912-876C66878AC7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8028343" y="5914387"/>
                <a:ext cx="9900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9" name="Gruppieren 1108">
            <a:extLst>
              <a:ext uri="{FF2B5EF4-FFF2-40B4-BE49-F238E27FC236}">
                <a16:creationId xmlns:a16="http://schemas.microsoft.com/office/drawing/2014/main" id="{23E9D22E-989B-4EB2-54EE-9A39C8924133}"/>
              </a:ext>
            </a:extLst>
          </p:cNvPr>
          <p:cNvGrpSpPr/>
          <p:nvPr/>
        </p:nvGrpSpPr>
        <p:grpSpPr>
          <a:xfrm>
            <a:off x="4939543" y="5887027"/>
            <a:ext cx="523440" cy="373680"/>
            <a:chOff x="4939543" y="5887027"/>
            <a:chExt cx="52344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06E04795-D728-BC9C-ABF7-13D0321FBBA8}"/>
                    </a:ext>
                  </a:extLst>
                </p14:cNvPr>
                <p14:cNvContentPartPr/>
                <p14:nvPr/>
              </p14:nvContentPartPr>
              <p14:xfrm>
                <a:off x="4939543" y="5952907"/>
                <a:ext cx="109800" cy="21744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06E04795-D728-BC9C-ABF7-13D0321FBBA8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4933423" y="5946787"/>
                  <a:ext cx="122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70C1DBFF-4884-4095-B0B1-5C185283A48C}"/>
                    </a:ext>
                  </a:extLst>
                </p14:cNvPr>
                <p14:cNvContentPartPr/>
                <p14:nvPr/>
              </p14:nvContentPartPr>
              <p14:xfrm>
                <a:off x="5104423" y="5947147"/>
                <a:ext cx="91440" cy="16380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70C1DBFF-4884-4095-B0B1-5C185283A48C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098303" y="5941027"/>
                  <a:ext cx="103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4C008778-035B-E7DE-B7EA-466AE29E80A8}"/>
                    </a:ext>
                  </a:extLst>
                </p14:cNvPr>
                <p14:cNvContentPartPr/>
                <p14:nvPr/>
              </p14:nvContentPartPr>
              <p14:xfrm>
                <a:off x="5250223" y="5887027"/>
                <a:ext cx="212760" cy="17244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4C008778-035B-E7DE-B7EA-466AE29E80A8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244103" y="5880907"/>
                  <a:ext cx="225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7F1600BE-84C5-8C74-5259-F1E41A9BE8D1}"/>
                    </a:ext>
                  </a:extLst>
                </p14:cNvPr>
                <p14:cNvContentPartPr/>
                <p14:nvPr/>
              </p14:nvContentPartPr>
              <p14:xfrm>
                <a:off x="5022703" y="6127867"/>
                <a:ext cx="341280" cy="13284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7F1600BE-84C5-8C74-5259-F1E41A9BE8D1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016583" y="6121747"/>
                  <a:ext cx="3535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8" name="Gruppieren 1107">
            <a:extLst>
              <a:ext uri="{FF2B5EF4-FFF2-40B4-BE49-F238E27FC236}">
                <a16:creationId xmlns:a16="http://schemas.microsoft.com/office/drawing/2014/main" id="{AA898339-E257-FDFD-F0AB-38076593D27B}"/>
              </a:ext>
            </a:extLst>
          </p:cNvPr>
          <p:cNvGrpSpPr/>
          <p:nvPr/>
        </p:nvGrpSpPr>
        <p:grpSpPr>
          <a:xfrm>
            <a:off x="4447063" y="4620907"/>
            <a:ext cx="584640" cy="408960"/>
            <a:chOff x="4447063" y="4620907"/>
            <a:chExt cx="58464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E9904BA4-8953-3C88-8EE3-2F154F163C55}"/>
                    </a:ext>
                  </a:extLst>
                </p14:cNvPr>
                <p14:cNvContentPartPr/>
                <p14:nvPr/>
              </p14:nvContentPartPr>
              <p14:xfrm>
                <a:off x="4447063" y="4710547"/>
                <a:ext cx="69480" cy="1483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E9904BA4-8953-3C88-8EE3-2F154F163C55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4440943" y="4704427"/>
                  <a:ext cx="81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9ECEDEBC-8E62-BBAD-A25E-4D60EF302E2F}"/>
                    </a:ext>
                  </a:extLst>
                </p14:cNvPr>
                <p14:cNvContentPartPr/>
                <p14:nvPr/>
              </p14:nvContentPartPr>
              <p14:xfrm>
                <a:off x="4512943" y="4722427"/>
                <a:ext cx="192600" cy="1684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9ECEDEBC-8E62-BBAD-A25E-4D60EF302E2F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4506823" y="4716307"/>
                  <a:ext cx="204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E66BBE06-CB30-CC4C-9CE2-06736D6286EB}"/>
                    </a:ext>
                  </a:extLst>
                </p14:cNvPr>
                <p14:cNvContentPartPr/>
                <p14:nvPr/>
              </p14:nvContentPartPr>
              <p14:xfrm>
                <a:off x="4802383" y="4708747"/>
                <a:ext cx="89280" cy="1098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E66BBE06-CB30-CC4C-9CE2-06736D6286EB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4796263" y="4702627"/>
                  <a:ext cx="101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6475A4AB-9F75-9960-9113-FCBDF5607C44}"/>
                    </a:ext>
                  </a:extLst>
                </p14:cNvPr>
                <p14:cNvContentPartPr/>
                <p14:nvPr/>
              </p14:nvContentPartPr>
              <p14:xfrm>
                <a:off x="4965823" y="4620907"/>
                <a:ext cx="65880" cy="22572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6475A4AB-9F75-9960-9113-FCBDF5607C44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4959703" y="4614787"/>
                  <a:ext cx="78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CF41131E-E276-1194-8C34-0304F6F4A13D}"/>
                    </a:ext>
                  </a:extLst>
                </p14:cNvPr>
                <p14:cNvContentPartPr/>
                <p14:nvPr/>
              </p14:nvContentPartPr>
              <p14:xfrm>
                <a:off x="4538503" y="4919347"/>
                <a:ext cx="363600" cy="11052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CF41131E-E276-1194-8C34-0304F6F4A13D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4532383" y="4913227"/>
                  <a:ext cx="375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6987FC54-037B-A534-D3C9-5DEBD13DAD16}"/>
                    </a:ext>
                  </a:extLst>
                </p14:cNvPr>
                <p14:cNvContentPartPr/>
                <p14:nvPr/>
              </p14:nvContentPartPr>
              <p14:xfrm>
                <a:off x="4695103" y="4919347"/>
                <a:ext cx="84600" cy="30960"/>
              </p14:xfrm>
            </p:contentPart>
          </mc:Choice>
          <mc:Fallback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6987FC54-037B-A534-D3C9-5DEBD13DAD16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4688983" y="4913227"/>
                  <a:ext cx="968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3" name="Gruppieren 1122">
            <a:extLst>
              <a:ext uri="{FF2B5EF4-FFF2-40B4-BE49-F238E27FC236}">
                <a16:creationId xmlns:a16="http://schemas.microsoft.com/office/drawing/2014/main" id="{CEA42293-CFCA-AB3F-16EC-5AFA4608E1F4}"/>
              </a:ext>
            </a:extLst>
          </p:cNvPr>
          <p:cNvGrpSpPr/>
          <p:nvPr/>
        </p:nvGrpSpPr>
        <p:grpSpPr>
          <a:xfrm>
            <a:off x="9149383" y="2447587"/>
            <a:ext cx="2766240" cy="1765440"/>
            <a:chOff x="9149383" y="2447587"/>
            <a:chExt cx="2766240" cy="176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4CED334B-7E07-5C76-0101-4597C971BD36}"/>
                    </a:ext>
                  </a:extLst>
                </p14:cNvPr>
                <p14:cNvContentPartPr/>
                <p14:nvPr/>
              </p14:nvContentPartPr>
              <p14:xfrm>
                <a:off x="9557263" y="2578987"/>
                <a:ext cx="42120" cy="140436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4CED334B-7E07-5C76-0101-4597C971BD36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9551143" y="2572867"/>
                  <a:ext cx="54360" cy="14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749EC607-0BAE-B97B-D9CB-3EC9FF364DBA}"/>
                    </a:ext>
                  </a:extLst>
                </p14:cNvPr>
                <p14:cNvContentPartPr/>
                <p14:nvPr/>
              </p14:nvContentPartPr>
              <p14:xfrm>
                <a:off x="9359263" y="3862747"/>
                <a:ext cx="2474280" cy="7200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749EC607-0BAE-B97B-D9CB-3EC9FF364DBA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9353143" y="3856627"/>
                  <a:ext cx="2486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8E93E624-0406-BAB1-351E-B41EE62E3181}"/>
                    </a:ext>
                  </a:extLst>
                </p14:cNvPr>
                <p14:cNvContentPartPr/>
                <p14:nvPr/>
              </p14:nvContentPartPr>
              <p14:xfrm>
                <a:off x="11829583" y="3836827"/>
                <a:ext cx="21240" cy="1080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8E93E624-0406-BAB1-351E-B41EE62E3181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1823463" y="3830707"/>
                  <a:ext cx="33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8131CC9A-DB72-8446-D74B-AE8C13577B2C}"/>
                    </a:ext>
                  </a:extLst>
                </p14:cNvPr>
                <p14:cNvContentPartPr/>
                <p14:nvPr/>
              </p14:nvContentPartPr>
              <p14:xfrm>
                <a:off x="11791423" y="3824587"/>
                <a:ext cx="124200" cy="13248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8131CC9A-DB72-8446-D74B-AE8C13577B2C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785303" y="3818467"/>
                  <a:ext cx="136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3A9BD4A7-2569-F80C-DD97-24A74FF5B2AD}"/>
                    </a:ext>
                  </a:extLst>
                </p14:cNvPr>
                <p14:cNvContentPartPr/>
                <p14:nvPr/>
              </p14:nvContentPartPr>
              <p14:xfrm>
                <a:off x="9510103" y="2488987"/>
                <a:ext cx="135360" cy="21348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3A9BD4A7-2569-F80C-DD97-24A74FF5B2AD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9503983" y="2482867"/>
                  <a:ext cx="147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73F67852-3D60-110D-92BD-34552A869F30}"/>
                    </a:ext>
                  </a:extLst>
                </p14:cNvPr>
                <p14:cNvContentPartPr/>
                <p14:nvPr/>
              </p14:nvContentPartPr>
              <p14:xfrm>
                <a:off x="9317143" y="2530747"/>
                <a:ext cx="37080" cy="12744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73F67852-3D60-110D-92BD-34552A869F30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9311023" y="2524627"/>
                  <a:ext cx="49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876B8F36-6D1A-77B6-CA05-635D586D5662}"/>
                    </a:ext>
                  </a:extLst>
                </p14:cNvPr>
                <p14:cNvContentPartPr/>
                <p14:nvPr/>
              </p14:nvContentPartPr>
              <p14:xfrm>
                <a:off x="9321823" y="2447587"/>
                <a:ext cx="13320" cy="4716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876B8F36-6D1A-77B6-CA05-635D586D5662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9315703" y="2441467"/>
                  <a:ext cx="25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4738BC98-499F-8303-977B-F31A6D8811F8}"/>
                    </a:ext>
                  </a:extLst>
                </p14:cNvPr>
                <p14:cNvContentPartPr/>
                <p14:nvPr/>
              </p14:nvContentPartPr>
              <p14:xfrm>
                <a:off x="11695303" y="3992707"/>
                <a:ext cx="122040" cy="5400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4738BC98-499F-8303-977B-F31A6D8811F8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1689183" y="3986587"/>
                  <a:ext cx="134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2ECD1EEE-7AE0-F329-8717-786AC097CA1C}"/>
                    </a:ext>
                  </a:extLst>
                </p14:cNvPr>
                <p14:cNvContentPartPr/>
                <p14:nvPr/>
              </p14:nvContentPartPr>
              <p14:xfrm>
                <a:off x="11778103" y="4109707"/>
                <a:ext cx="16560" cy="5508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2ECD1EEE-7AE0-F329-8717-786AC097CA1C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1771983" y="4103587"/>
                  <a:ext cx="28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62CA5782-7D1C-748E-6900-9E4BE4EFE9CA}"/>
                    </a:ext>
                  </a:extLst>
                </p14:cNvPr>
                <p14:cNvContentPartPr/>
                <p14:nvPr/>
              </p14:nvContentPartPr>
              <p14:xfrm>
                <a:off x="11783143" y="3985147"/>
                <a:ext cx="54000" cy="19116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62CA5782-7D1C-748E-6900-9E4BE4EFE9CA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1777023" y="3979027"/>
                  <a:ext cx="66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5E829760-48B5-B18A-2444-AF95E49C9DF4}"/>
                    </a:ext>
                  </a:extLst>
                </p14:cNvPr>
                <p14:cNvContentPartPr/>
                <p14:nvPr/>
              </p14:nvContentPartPr>
              <p14:xfrm>
                <a:off x="9527743" y="2860507"/>
                <a:ext cx="119160" cy="1368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5E829760-48B5-B18A-2444-AF95E49C9DF4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9521623" y="2854387"/>
                  <a:ext cx="131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01BC6939-9D9E-03DE-E6E9-DEC4C614C156}"/>
                    </a:ext>
                  </a:extLst>
                </p14:cNvPr>
                <p14:cNvContentPartPr/>
                <p14:nvPr/>
              </p14:nvContentPartPr>
              <p14:xfrm>
                <a:off x="9613783" y="2878507"/>
                <a:ext cx="1428840" cy="100656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01BC6939-9D9E-03DE-E6E9-DEC4C614C156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9607663" y="2872387"/>
                  <a:ext cx="1441080" cy="10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94531FB3-5F77-1536-AF2E-FC436D953B3C}"/>
                    </a:ext>
                  </a:extLst>
                </p14:cNvPr>
                <p14:cNvContentPartPr/>
                <p14:nvPr/>
              </p14:nvContentPartPr>
              <p14:xfrm>
                <a:off x="9796663" y="2683027"/>
                <a:ext cx="10080" cy="13356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94531FB3-5F77-1536-AF2E-FC436D953B3C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9790543" y="2676907"/>
                  <a:ext cx="22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05A2F740-9A54-E578-8D1B-4F91E7226D9B}"/>
                    </a:ext>
                  </a:extLst>
                </p14:cNvPr>
                <p14:cNvContentPartPr/>
                <p14:nvPr/>
              </p14:nvContentPartPr>
              <p14:xfrm>
                <a:off x="9838063" y="2644867"/>
                <a:ext cx="112320" cy="15912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05A2F740-9A54-E578-8D1B-4F91E7226D9B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9831943" y="2638747"/>
                  <a:ext cx="124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44708ECD-4D3B-D68C-C094-906EAE3BEB88}"/>
                    </a:ext>
                  </a:extLst>
                </p14:cNvPr>
                <p14:cNvContentPartPr/>
                <p14:nvPr/>
              </p14:nvContentPartPr>
              <p14:xfrm>
                <a:off x="11057743" y="3773827"/>
                <a:ext cx="39600" cy="16632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44708ECD-4D3B-D68C-C094-906EAE3BEB88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1051623" y="3767707"/>
                  <a:ext cx="51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3D1FE2E2-8D0D-E1FA-D9B1-7F1CF4392437}"/>
                    </a:ext>
                  </a:extLst>
                </p14:cNvPr>
                <p14:cNvContentPartPr/>
                <p14:nvPr/>
              </p14:nvContentPartPr>
              <p14:xfrm>
                <a:off x="10943983" y="4034467"/>
                <a:ext cx="71640" cy="14688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3D1FE2E2-8D0D-E1FA-D9B1-7F1CF4392437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0937863" y="4028347"/>
                  <a:ext cx="83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88637005-88E0-28B5-A580-7FDE7603ADEE}"/>
                    </a:ext>
                  </a:extLst>
                </p14:cNvPr>
                <p14:cNvContentPartPr/>
                <p14:nvPr/>
              </p14:nvContentPartPr>
              <p14:xfrm>
                <a:off x="11071783" y="4056427"/>
                <a:ext cx="63360" cy="11412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88637005-88E0-28B5-A580-7FDE7603ADEE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1065663" y="4050307"/>
                  <a:ext cx="75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C61413A9-AAC0-7667-9497-E88D5D70E58E}"/>
                    </a:ext>
                  </a:extLst>
                </p14:cNvPr>
                <p14:cNvContentPartPr/>
                <p14:nvPr/>
              </p14:nvContentPartPr>
              <p14:xfrm>
                <a:off x="10123543" y="3896587"/>
                <a:ext cx="26280" cy="10800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C61413A9-AAC0-7667-9497-E88D5D70E58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0117423" y="3890467"/>
                  <a:ext cx="38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70762D64-94F9-A64A-DB46-756576304BC3}"/>
                    </a:ext>
                  </a:extLst>
                </p14:cNvPr>
                <p14:cNvContentPartPr/>
                <p14:nvPr/>
              </p14:nvContentPartPr>
              <p14:xfrm>
                <a:off x="9994303" y="4090267"/>
                <a:ext cx="59400" cy="12276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70762D64-94F9-A64A-DB46-756576304BC3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9988183" y="4084147"/>
                  <a:ext cx="71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7003488A-A024-76A3-EDF0-F17305FEFB03}"/>
                    </a:ext>
                  </a:extLst>
                </p14:cNvPr>
                <p14:cNvContentPartPr/>
                <p14:nvPr/>
              </p14:nvContentPartPr>
              <p14:xfrm>
                <a:off x="10108063" y="4084867"/>
                <a:ext cx="81360" cy="12096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7003488A-A024-76A3-EDF0-F17305FEFB03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0101943" y="4078747"/>
                  <a:ext cx="93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0BCE3BCC-E1F6-9055-18C2-9FE375192110}"/>
                    </a:ext>
                  </a:extLst>
                </p14:cNvPr>
                <p14:cNvContentPartPr/>
                <p14:nvPr/>
              </p14:nvContentPartPr>
              <p14:xfrm>
                <a:off x="10122823" y="4092067"/>
                <a:ext cx="96840" cy="1188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0BCE3BCC-E1F6-9055-18C2-9FE375192110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0116703" y="4085947"/>
                  <a:ext cx="109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A5A8B678-97C4-A512-B628-054CB861271F}"/>
                    </a:ext>
                  </a:extLst>
                </p14:cNvPr>
                <p14:cNvContentPartPr/>
                <p14:nvPr/>
              </p14:nvContentPartPr>
              <p14:xfrm>
                <a:off x="10193023" y="2627947"/>
                <a:ext cx="603000" cy="1338480"/>
              </p14:xfrm>
            </p:contentPart>
          </mc:Choice>
          <mc:Fallback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A5A8B678-97C4-A512-B628-054CB861271F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0186903" y="2621827"/>
                  <a:ext cx="615240" cy="13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16F1C6EB-0A28-100E-C0E2-7D845F3DE2F9}"/>
                    </a:ext>
                  </a:extLst>
                </p14:cNvPr>
                <p14:cNvContentPartPr/>
                <p14:nvPr/>
              </p14:nvContentPartPr>
              <p14:xfrm>
                <a:off x="10468423" y="3454867"/>
                <a:ext cx="6120" cy="99720"/>
              </p14:xfrm>
            </p:contentPart>
          </mc:Choice>
          <mc:Fallback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16F1C6EB-0A28-100E-C0E2-7D845F3DE2F9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0462303" y="3448747"/>
                  <a:ext cx="18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82D5AF40-F10B-AF7D-5D99-3FC94382AD07}"/>
                    </a:ext>
                  </a:extLst>
                </p14:cNvPr>
                <p14:cNvContentPartPr/>
                <p14:nvPr/>
              </p14:nvContentPartPr>
              <p14:xfrm>
                <a:off x="10446823" y="3651067"/>
                <a:ext cx="14040" cy="280080"/>
              </p14:xfrm>
            </p:contentPart>
          </mc:Choice>
          <mc:Fallback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82D5AF40-F10B-AF7D-5D99-3FC94382AD07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0440703" y="3644947"/>
                  <a:ext cx="26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D9D0B68A-498F-C3CE-2FB7-45B5F5EE939A}"/>
                    </a:ext>
                  </a:extLst>
                </p14:cNvPr>
                <p14:cNvContentPartPr/>
                <p14:nvPr/>
              </p14:nvContentPartPr>
              <p14:xfrm>
                <a:off x="10324063" y="4045267"/>
                <a:ext cx="83520" cy="11952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D9D0B68A-498F-C3CE-2FB7-45B5F5EE939A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0317943" y="4039147"/>
                  <a:ext cx="95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10EB7618-B37E-4686-2EF3-F5613C5789D7}"/>
                    </a:ext>
                  </a:extLst>
                </p14:cNvPr>
                <p14:cNvContentPartPr/>
                <p14:nvPr/>
              </p14:nvContentPartPr>
              <p14:xfrm>
                <a:off x="10440343" y="4021147"/>
                <a:ext cx="66960" cy="132480"/>
              </p14:xfrm>
            </p:contentPart>
          </mc:Choice>
          <mc:Fallback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10EB7618-B37E-4686-2EF3-F5613C5789D7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0434223" y="4015027"/>
                  <a:ext cx="79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F1D065AA-187B-ABA6-D428-C34963F7521D}"/>
                    </a:ext>
                  </a:extLst>
                </p14:cNvPr>
                <p14:cNvContentPartPr/>
                <p14:nvPr/>
              </p14:nvContentPartPr>
              <p14:xfrm>
                <a:off x="9965863" y="3408427"/>
                <a:ext cx="446040" cy="2340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F1D065AA-187B-ABA6-D428-C34963F7521D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9959743" y="3402307"/>
                  <a:ext cx="458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2694266E-B90C-79A4-D00F-670D1C815FD1}"/>
                    </a:ext>
                  </a:extLst>
                </p14:cNvPr>
                <p14:cNvContentPartPr/>
                <p14:nvPr/>
              </p14:nvContentPartPr>
              <p14:xfrm>
                <a:off x="9595783" y="3408787"/>
                <a:ext cx="144000" cy="1224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2694266E-B90C-79A4-D00F-670D1C815FD1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9589663" y="3402667"/>
                  <a:ext cx="156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E288362C-BFFD-5731-E7DE-F54F29FE9333}"/>
                    </a:ext>
                  </a:extLst>
                </p14:cNvPr>
                <p14:cNvContentPartPr/>
                <p14:nvPr/>
              </p14:nvContentPartPr>
              <p14:xfrm>
                <a:off x="9149383" y="3408067"/>
                <a:ext cx="124560" cy="15552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E288362C-BFFD-5731-E7DE-F54F29FE9333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9143263" y="3401947"/>
                  <a:ext cx="136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FD60CA53-0CCD-6F82-473C-C9BF7273FE9B}"/>
                    </a:ext>
                  </a:extLst>
                </p14:cNvPr>
                <p14:cNvContentPartPr/>
                <p14:nvPr/>
              </p14:nvContentPartPr>
              <p14:xfrm>
                <a:off x="9204463" y="3351187"/>
                <a:ext cx="201240" cy="14616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FD60CA53-0CCD-6F82-473C-C9BF7273FE9B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9198343" y="3345067"/>
                  <a:ext cx="213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7B3FD818-8535-2F78-DE24-B7425ADB3167}"/>
                    </a:ext>
                  </a:extLst>
                </p14:cNvPr>
                <p14:cNvContentPartPr/>
                <p14:nvPr/>
              </p14:nvContentPartPr>
              <p14:xfrm>
                <a:off x="9310663" y="3329227"/>
                <a:ext cx="237600" cy="183600"/>
              </p14:xfrm>
            </p:contentPart>
          </mc:Choice>
          <mc:Fallback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7B3FD818-8535-2F78-DE24-B7425ADB316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9304543" y="3323107"/>
                  <a:ext cx="24984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6" name="Gruppieren 1135">
            <a:extLst>
              <a:ext uri="{FF2B5EF4-FFF2-40B4-BE49-F238E27FC236}">
                <a16:creationId xmlns:a16="http://schemas.microsoft.com/office/drawing/2014/main" id="{F854DF49-9510-886B-B4E1-93BA20555312}"/>
              </a:ext>
            </a:extLst>
          </p:cNvPr>
          <p:cNvGrpSpPr/>
          <p:nvPr/>
        </p:nvGrpSpPr>
        <p:grpSpPr>
          <a:xfrm>
            <a:off x="8582383" y="2763667"/>
            <a:ext cx="684720" cy="374040"/>
            <a:chOff x="8582383" y="2763667"/>
            <a:chExt cx="68472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DD52B505-4FDD-81B4-F68E-9FEE775AC8DE}"/>
                    </a:ext>
                  </a:extLst>
                </p14:cNvPr>
                <p14:cNvContentPartPr/>
                <p14:nvPr/>
              </p14:nvContentPartPr>
              <p14:xfrm>
                <a:off x="9128143" y="2763667"/>
                <a:ext cx="63720" cy="118440"/>
              </p14:xfrm>
            </p:contentPart>
          </mc:Choice>
          <mc:Fallback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DD52B505-4FDD-81B4-F68E-9FEE775AC8DE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9122023" y="2757547"/>
                  <a:ext cx="75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F13CEA58-8230-C702-BAC4-58C80C7170FF}"/>
                    </a:ext>
                  </a:extLst>
                </p14:cNvPr>
                <p14:cNvContentPartPr/>
                <p14:nvPr/>
              </p14:nvContentPartPr>
              <p14:xfrm>
                <a:off x="9047863" y="2831347"/>
                <a:ext cx="205200" cy="20628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F13CEA58-8230-C702-BAC4-58C80C7170FF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9041743" y="2825227"/>
                  <a:ext cx="217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C9BC5F5E-8748-B651-5D79-B6ED1A03C297}"/>
                    </a:ext>
                  </a:extLst>
                </p14:cNvPr>
                <p14:cNvContentPartPr/>
                <p14:nvPr/>
              </p14:nvContentPartPr>
              <p14:xfrm>
                <a:off x="9080983" y="3003427"/>
                <a:ext cx="58680" cy="77400"/>
              </p14:xfrm>
            </p:contentPart>
          </mc:Choice>
          <mc:Fallback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C9BC5F5E-8748-B651-5D79-B6ED1A03C297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9074863" y="2997307"/>
                  <a:ext cx="70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62655980-E089-8C82-1DD8-C9A9F31F4F0F}"/>
                    </a:ext>
                  </a:extLst>
                </p14:cNvPr>
                <p14:cNvContentPartPr/>
                <p14:nvPr/>
              </p14:nvContentPartPr>
              <p14:xfrm>
                <a:off x="9179263" y="2956267"/>
                <a:ext cx="87840" cy="80640"/>
              </p14:xfrm>
            </p:contentPart>
          </mc:Choice>
          <mc:Fallback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62655980-E089-8C82-1DD8-C9A9F31F4F0F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9173143" y="2950147"/>
                  <a:ext cx="100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FED92CD8-C77C-EE27-35C6-8508C34D9E0B}"/>
                    </a:ext>
                  </a:extLst>
                </p14:cNvPr>
                <p14:cNvContentPartPr/>
                <p14:nvPr/>
              </p14:nvContentPartPr>
              <p14:xfrm>
                <a:off x="8883343" y="2919907"/>
                <a:ext cx="95760" cy="8208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FED92CD8-C77C-EE27-35C6-8508C34D9E0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877223" y="2913787"/>
                  <a:ext cx="108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3956847C-541F-98AE-D6E6-49ED7230585A}"/>
                    </a:ext>
                  </a:extLst>
                </p14:cNvPr>
                <p14:cNvContentPartPr/>
                <p14:nvPr/>
              </p14:nvContentPartPr>
              <p14:xfrm>
                <a:off x="8874343" y="3013147"/>
                <a:ext cx="65520" cy="46080"/>
              </p14:xfrm>
            </p:contentPart>
          </mc:Choice>
          <mc:Fallback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3956847C-541F-98AE-D6E6-49ED7230585A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868223" y="3007027"/>
                  <a:ext cx="77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7130C11C-2D30-784E-538B-7D9AFAA5CE70}"/>
                    </a:ext>
                  </a:extLst>
                </p14:cNvPr>
                <p14:cNvContentPartPr/>
                <p14:nvPr/>
              </p14:nvContentPartPr>
              <p14:xfrm>
                <a:off x="8582383" y="3021067"/>
                <a:ext cx="15840" cy="116640"/>
              </p14:xfrm>
            </p:contentPart>
          </mc:Choice>
          <mc:Fallback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7130C11C-2D30-784E-538B-7D9AFAA5CE70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576263" y="3014947"/>
                  <a:ext cx="28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73400BF1-FA02-C462-3094-B28D03F876DE}"/>
                    </a:ext>
                  </a:extLst>
                </p14:cNvPr>
                <p14:cNvContentPartPr/>
                <p14:nvPr/>
              </p14:nvContentPartPr>
              <p14:xfrm>
                <a:off x="8632423" y="2997667"/>
                <a:ext cx="48960" cy="113760"/>
              </p14:xfrm>
            </p:contentPart>
          </mc:Choice>
          <mc:Fallback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73400BF1-FA02-C462-3094-B28D03F876DE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8626303" y="2991547"/>
                  <a:ext cx="61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C9BC67A7-4A93-034F-31BD-FCD738B9947F}"/>
                    </a:ext>
                  </a:extLst>
                </p14:cNvPr>
                <p14:cNvContentPartPr/>
                <p14:nvPr/>
              </p14:nvContentPartPr>
              <p14:xfrm>
                <a:off x="8642863" y="2951587"/>
                <a:ext cx="156960" cy="98640"/>
              </p14:xfrm>
            </p:contentPart>
          </mc:Choice>
          <mc:Fallback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C9BC67A7-4A93-034F-31BD-FCD738B9947F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8636743" y="2945467"/>
                  <a:ext cx="169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B386D583-4D6E-EE59-300F-4F6835CD924A}"/>
                    </a:ext>
                  </a:extLst>
                </p14:cNvPr>
                <p14:cNvContentPartPr/>
                <p14:nvPr/>
              </p14:nvContentPartPr>
              <p14:xfrm>
                <a:off x="8689303" y="2916307"/>
                <a:ext cx="152280" cy="138600"/>
              </p14:xfrm>
            </p:contentPart>
          </mc:Choice>
          <mc:Fallback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B386D583-4D6E-EE59-300F-4F6835CD924A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683183" y="2910187"/>
                  <a:ext cx="16452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9" name="Gruppieren 1138">
            <a:extLst>
              <a:ext uri="{FF2B5EF4-FFF2-40B4-BE49-F238E27FC236}">
                <a16:creationId xmlns:a16="http://schemas.microsoft.com/office/drawing/2014/main" id="{2A113D41-0B39-1360-D84C-D926EFF901EF}"/>
              </a:ext>
            </a:extLst>
          </p:cNvPr>
          <p:cNvGrpSpPr/>
          <p:nvPr/>
        </p:nvGrpSpPr>
        <p:grpSpPr>
          <a:xfrm>
            <a:off x="10843183" y="2428507"/>
            <a:ext cx="292680" cy="225000"/>
            <a:chOff x="10843183" y="2428507"/>
            <a:chExt cx="29268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1D5A31BE-8D12-B785-3DEB-800F85903645}"/>
                    </a:ext>
                  </a:extLst>
                </p14:cNvPr>
                <p14:cNvContentPartPr/>
                <p14:nvPr/>
              </p14:nvContentPartPr>
              <p14:xfrm>
                <a:off x="10843183" y="2483947"/>
                <a:ext cx="114840" cy="169560"/>
              </p14:xfrm>
            </p:contentPart>
          </mc:Choice>
          <mc:Fallback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1D5A31BE-8D12-B785-3DEB-800F85903645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10837063" y="2477827"/>
                  <a:ext cx="127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D6DDA8EC-082F-6B0E-BB38-F40154CF3C89}"/>
                    </a:ext>
                  </a:extLst>
                </p14:cNvPr>
                <p14:cNvContentPartPr/>
                <p14:nvPr/>
              </p14:nvContentPartPr>
              <p14:xfrm>
                <a:off x="11006623" y="2428507"/>
                <a:ext cx="129240" cy="172080"/>
              </p14:xfrm>
            </p:contentPart>
          </mc:Choice>
          <mc:Fallback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D6DDA8EC-082F-6B0E-BB38-F40154CF3C89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11000503" y="2422387"/>
                  <a:ext cx="14148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4311596-2A78-4790-76C6-1065C4ABE518}"/>
                  </a:ext>
                </a:extLst>
              </p14:cNvPr>
              <p14:cNvContentPartPr/>
              <p14:nvPr/>
            </p14:nvContentPartPr>
            <p14:xfrm>
              <a:off x="357103" y="2160307"/>
              <a:ext cx="233640" cy="78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4311596-2A78-4790-76C6-1065C4ABE518}"/>
                  </a:ext>
                </a:extLst>
              </p:cNvPr>
              <p:cNvPicPr/>
              <p:nvPr/>
            </p:nvPicPr>
            <p:blipFill>
              <a:blip r:embed="rId961"/>
              <a:stretch>
                <a:fillRect/>
              </a:stretch>
            </p:blipFill>
            <p:spPr>
              <a:xfrm>
                <a:off x="350983" y="2154187"/>
                <a:ext cx="2458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0A09A3F-6731-5B8C-7574-D6A15A99895B}"/>
                  </a:ext>
                </a:extLst>
              </p14:cNvPr>
              <p14:cNvContentPartPr/>
              <p14:nvPr/>
            </p14:nvContentPartPr>
            <p14:xfrm>
              <a:off x="4044223" y="2129347"/>
              <a:ext cx="481680" cy="45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0A09A3F-6731-5B8C-7574-D6A15A99895B}"/>
                  </a:ext>
                </a:extLst>
              </p:cNvPr>
              <p:cNvPicPr/>
              <p:nvPr/>
            </p:nvPicPr>
            <p:blipFill>
              <a:blip r:embed="rId963"/>
              <a:stretch>
                <a:fillRect/>
              </a:stretch>
            </p:blipFill>
            <p:spPr>
              <a:xfrm>
                <a:off x="4038103" y="2123227"/>
                <a:ext cx="493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BE71DA8-AAEF-9A90-CC36-507BCDE677FE}"/>
                  </a:ext>
                </a:extLst>
              </p14:cNvPr>
              <p14:cNvContentPartPr/>
              <p14:nvPr/>
            </p14:nvContentPartPr>
            <p14:xfrm>
              <a:off x="10707463" y="127747"/>
              <a:ext cx="246600" cy="475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BE71DA8-AAEF-9A90-CC36-507BCDE677FE}"/>
                  </a:ext>
                </a:extLst>
              </p:cNvPr>
              <p:cNvPicPr/>
              <p:nvPr/>
            </p:nvPicPr>
            <p:blipFill>
              <a:blip r:embed="rId965"/>
              <a:stretch>
                <a:fillRect/>
              </a:stretch>
            </p:blipFill>
            <p:spPr>
              <a:xfrm>
                <a:off x="10701343" y="121627"/>
                <a:ext cx="25884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99A44CE-A93A-09F9-C127-D34BF7C5D7D1}"/>
              </a:ext>
            </a:extLst>
          </p:cNvPr>
          <p:cNvGrpSpPr/>
          <p:nvPr/>
        </p:nvGrpSpPr>
        <p:grpSpPr>
          <a:xfrm>
            <a:off x="5678263" y="3315187"/>
            <a:ext cx="539640" cy="564120"/>
            <a:chOff x="5678263" y="3315187"/>
            <a:chExt cx="539640" cy="56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B07888E-189F-3766-4548-B277C06934A6}"/>
                    </a:ext>
                  </a:extLst>
                </p14:cNvPr>
                <p14:cNvContentPartPr/>
                <p14:nvPr/>
              </p14:nvContentPartPr>
              <p14:xfrm>
                <a:off x="5896423" y="3482227"/>
                <a:ext cx="61920" cy="666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B07888E-189F-3766-4548-B277C06934A6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890303" y="3476107"/>
                  <a:ext cx="74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2B9E0FF-B348-B9F9-057E-EF87B14A4C70}"/>
                    </a:ext>
                  </a:extLst>
                </p14:cNvPr>
                <p14:cNvContentPartPr/>
                <p14:nvPr/>
              </p14:nvContentPartPr>
              <p14:xfrm>
                <a:off x="6041863" y="3357307"/>
                <a:ext cx="56880" cy="144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2B9E0FF-B348-B9F9-057E-EF87B14A4C70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6035743" y="3351187"/>
                  <a:ext cx="69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94A6966-EB1A-BAC7-C03A-9EB155F2396F}"/>
                    </a:ext>
                  </a:extLst>
                </p14:cNvPr>
                <p14:cNvContentPartPr/>
                <p14:nvPr/>
              </p14:nvContentPartPr>
              <p14:xfrm>
                <a:off x="6041863" y="3442627"/>
                <a:ext cx="76320" cy="61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94A6966-EB1A-BAC7-C03A-9EB155F2396F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6035743" y="3436507"/>
                  <a:ext cx="88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0BABE96-22BC-A4C0-D6FB-6DB212647B2B}"/>
                    </a:ext>
                  </a:extLst>
                </p14:cNvPr>
                <p14:cNvContentPartPr/>
                <p14:nvPr/>
              </p14:nvContentPartPr>
              <p14:xfrm>
                <a:off x="6130783" y="3315187"/>
                <a:ext cx="87120" cy="158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0BABE96-22BC-A4C0-D6FB-6DB212647B2B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6124663" y="3309067"/>
                  <a:ext cx="99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E505F8E-5C43-0706-052D-4528D9DA258E}"/>
                    </a:ext>
                  </a:extLst>
                </p14:cNvPr>
                <p14:cNvContentPartPr/>
                <p14:nvPr/>
              </p14:nvContentPartPr>
              <p14:xfrm>
                <a:off x="5678263" y="3525427"/>
                <a:ext cx="539640" cy="207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E505F8E-5C43-0706-052D-4528D9DA258E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5672143" y="3519307"/>
                  <a:ext cx="551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0D72807-E472-2572-6BE4-8FA051147731}"/>
                    </a:ext>
                  </a:extLst>
                </p14:cNvPr>
                <p14:cNvContentPartPr/>
                <p14:nvPr/>
              </p14:nvContentPartPr>
              <p14:xfrm>
                <a:off x="5928463" y="3696427"/>
                <a:ext cx="111240" cy="1828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0D72807-E472-2572-6BE4-8FA051147731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5922343" y="3690307"/>
                  <a:ext cx="12348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9C5B789-3F3E-6C5E-82EB-25C649D9FC73}"/>
                  </a:ext>
                </a:extLst>
              </p14:cNvPr>
              <p14:cNvContentPartPr/>
              <p14:nvPr/>
            </p14:nvContentPartPr>
            <p14:xfrm>
              <a:off x="10721863" y="110827"/>
              <a:ext cx="245880" cy="576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9C5B789-3F3E-6C5E-82EB-25C649D9FC73}"/>
                  </a:ext>
                </a:extLst>
              </p:cNvPr>
              <p:cNvPicPr/>
              <p:nvPr/>
            </p:nvPicPr>
            <p:blipFill>
              <a:blip r:embed="rId979"/>
              <a:stretch>
                <a:fillRect/>
              </a:stretch>
            </p:blipFill>
            <p:spPr>
              <a:xfrm>
                <a:off x="10715743" y="104707"/>
                <a:ext cx="25812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FA48219-83BE-F438-022B-156132410FB4}"/>
              </a:ext>
            </a:extLst>
          </p:cNvPr>
          <p:cNvGrpSpPr/>
          <p:nvPr/>
        </p:nvGrpSpPr>
        <p:grpSpPr>
          <a:xfrm>
            <a:off x="10441423" y="272827"/>
            <a:ext cx="1062360" cy="947160"/>
            <a:chOff x="10441423" y="272827"/>
            <a:chExt cx="1062360" cy="94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3A6E04F-A6FA-BCFC-2ABD-A397C0C6F65C}"/>
                    </a:ext>
                  </a:extLst>
                </p14:cNvPr>
                <p14:cNvContentPartPr/>
                <p14:nvPr/>
              </p14:nvContentPartPr>
              <p14:xfrm>
                <a:off x="10441423" y="272827"/>
                <a:ext cx="765720" cy="947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3A6E04F-A6FA-BCFC-2ABD-A397C0C6F65C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10435303" y="266707"/>
                  <a:ext cx="777960" cy="9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285550A-2752-E685-1151-E8074775212C}"/>
                    </a:ext>
                  </a:extLst>
                </p14:cNvPr>
                <p14:cNvContentPartPr/>
                <p14:nvPr/>
              </p14:nvContentPartPr>
              <p14:xfrm>
                <a:off x="11339623" y="868627"/>
                <a:ext cx="24120" cy="143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285550A-2752-E685-1151-E8074775212C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11333503" y="862507"/>
                  <a:ext cx="36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6B4CC2F-234A-83D2-B779-D037163F6A6A}"/>
                    </a:ext>
                  </a:extLst>
                </p14:cNvPr>
                <p14:cNvContentPartPr/>
                <p14:nvPr/>
              </p14:nvContentPartPr>
              <p14:xfrm>
                <a:off x="11406583" y="836587"/>
                <a:ext cx="76680" cy="153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6B4CC2F-234A-83D2-B779-D037163F6A6A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11400463" y="830467"/>
                  <a:ext cx="88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A25B7B7-BE6F-290F-24D0-4B7F6596CB6B}"/>
                    </a:ext>
                  </a:extLst>
                </p14:cNvPr>
                <p14:cNvContentPartPr/>
                <p14:nvPr/>
              </p14:nvContentPartPr>
              <p14:xfrm>
                <a:off x="11483263" y="713107"/>
                <a:ext cx="20520" cy="135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A25B7B7-BE6F-290F-24D0-4B7F6596CB6B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11477143" y="706987"/>
                  <a:ext cx="3276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8BFB917-7531-3D97-C690-53DCB982CCAD}"/>
              </a:ext>
            </a:extLst>
          </p:cNvPr>
          <p:cNvGrpSpPr/>
          <p:nvPr/>
        </p:nvGrpSpPr>
        <p:grpSpPr>
          <a:xfrm>
            <a:off x="3434023" y="4168027"/>
            <a:ext cx="176760" cy="247320"/>
            <a:chOff x="3434023" y="4168027"/>
            <a:chExt cx="17676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E721153-24FF-EDA5-59B9-856996D6EB6A}"/>
                    </a:ext>
                  </a:extLst>
                </p14:cNvPr>
                <p14:cNvContentPartPr/>
                <p14:nvPr/>
              </p14:nvContentPartPr>
              <p14:xfrm>
                <a:off x="3434023" y="4214467"/>
                <a:ext cx="67320" cy="200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E721153-24FF-EDA5-59B9-856996D6EB6A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3427903" y="4208347"/>
                  <a:ext cx="79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EF3284F-8025-FCF7-BAC7-6F1859EE691F}"/>
                    </a:ext>
                  </a:extLst>
                </p14:cNvPr>
                <p14:cNvContentPartPr/>
                <p14:nvPr/>
              </p14:nvContentPartPr>
              <p14:xfrm>
                <a:off x="3545623" y="4168027"/>
                <a:ext cx="65160" cy="154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EF3284F-8025-FCF7-BAC7-6F1859EE691F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3539503" y="4161907"/>
                  <a:ext cx="7740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8164561-C7C9-786D-AA12-C27CC92DD960}"/>
              </a:ext>
            </a:extLst>
          </p:cNvPr>
          <p:cNvGrpSpPr/>
          <p:nvPr/>
        </p:nvGrpSpPr>
        <p:grpSpPr>
          <a:xfrm>
            <a:off x="3521503" y="4639627"/>
            <a:ext cx="252000" cy="151200"/>
            <a:chOff x="3521503" y="4639627"/>
            <a:chExt cx="25200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6C6E146-423B-70C0-EBC3-C7D2E79E0FDF}"/>
                    </a:ext>
                  </a:extLst>
                </p14:cNvPr>
                <p14:cNvContentPartPr/>
                <p14:nvPr/>
              </p14:nvContentPartPr>
              <p14:xfrm>
                <a:off x="3521503" y="4654027"/>
                <a:ext cx="92160" cy="136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6C6E146-423B-70C0-EBC3-C7D2E79E0FDF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3515383" y="4647907"/>
                  <a:ext cx="104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554FE65-87E4-52EA-1853-6B20CA5EEA61}"/>
                    </a:ext>
                  </a:extLst>
                </p14:cNvPr>
                <p14:cNvContentPartPr/>
                <p14:nvPr/>
              </p14:nvContentPartPr>
              <p14:xfrm>
                <a:off x="3654343" y="4639987"/>
                <a:ext cx="82440" cy="96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554FE65-87E4-52EA-1853-6B20CA5EEA61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3648223" y="4633867"/>
                  <a:ext cx="94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455D79F-1AE5-4DA6-9B40-CF049082AC94}"/>
                    </a:ext>
                  </a:extLst>
                </p14:cNvPr>
                <p14:cNvContentPartPr/>
                <p14:nvPr/>
              </p14:nvContentPartPr>
              <p14:xfrm>
                <a:off x="3729223" y="4639627"/>
                <a:ext cx="44280" cy="118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455D79F-1AE5-4DA6-9B40-CF049082AC94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3723103" y="4633507"/>
                  <a:ext cx="5652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6770F51-8CE8-0581-204C-398E3533AEC7}"/>
              </a:ext>
            </a:extLst>
          </p:cNvPr>
          <p:cNvGrpSpPr/>
          <p:nvPr/>
        </p:nvGrpSpPr>
        <p:grpSpPr>
          <a:xfrm>
            <a:off x="6058423" y="4468627"/>
            <a:ext cx="1128240" cy="479160"/>
            <a:chOff x="6058423" y="4468627"/>
            <a:chExt cx="1128240" cy="4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08FA5AD-98C4-BA0C-0736-AC32033B5B94}"/>
                    </a:ext>
                  </a:extLst>
                </p14:cNvPr>
                <p14:cNvContentPartPr/>
                <p14:nvPr/>
              </p14:nvContentPartPr>
              <p14:xfrm>
                <a:off x="6468103" y="4468627"/>
                <a:ext cx="718560" cy="244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08FA5AD-98C4-BA0C-0736-AC32033B5B94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6461983" y="4462507"/>
                  <a:ext cx="730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60FF081-86EB-42FB-E483-DF92CC249AD3}"/>
                    </a:ext>
                  </a:extLst>
                </p14:cNvPr>
                <p14:cNvContentPartPr/>
                <p14:nvPr/>
              </p14:nvContentPartPr>
              <p14:xfrm>
                <a:off x="6058423" y="4787227"/>
                <a:ext cx="69840" cy="160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60FF081-86EB-42FB-E483-DF92CC249AD3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6052303" y="4781107"/>
                  <a:ext cx="82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038D526-98D6-3F11-DEB9-2143859C9C33}"/>
                    </a:ext>
                  </a:extLst>
                </p14:cNvPr>
                <p14:cNvContentPartPr/>
                <p14:nvPr/>
              </p14:nvContentPartPr>
              <p14:xfrm>
                <a:off x="6175783" y="4743667"/>
                <a:ext cx="120960" cy="130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038D526-98D6-3F11-DEB9-2143859C9C33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6169663" y="4737547"/>
                  <a:ext cx="1332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3D9ADAA0-392A-1F13-B23A-2B295C285E24}"/>
              </a:ext>
            </a:extLst>
          </p:cNvPr>
          <p:cNvGrpSpPr/>
          <p:nvPr/>
        </p:nvGrpSpPr>
        <p:grpSpPr>
          <a:xfrm>
            <a:off x="6411943" y="5077027"/>
            <a:ext cx="290880" cy="211320"/>
            <a:chOff x="6411943" y="5077027"/>
            <a:chExt cx="29088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A455E12-3E27-1580-46FD-EF9A377A9D82}"/>
                    </a:ext>
                  </a:extLst>
                </p14:cNvPr>
                <p14:cNvContentPartPr/>
                <p14:nvPr/>
              </p14:nvContentPartPr>
              <p14:xfrm>
                <a:off x="6411943" y="5148667"/>
                <a:ext cx="125280" cy="139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A455E12-3E27-1580-46FD-EF9A377A9D82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6405823" y="5142547"/>
                  <a:ext cx="137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0218B06-E3FE-16EA-DE96-C0557092713B}"/>
                    </a:ext>
                  </a:extLst>
                </p14:cNvPr>
                <p14:cNvContentPartPr/>
                <p14:nvPr/>
              </p14:nvContentPartPr>
              <p14:xfrm>
                <a:off x="6549103" y="5077027"/>
                <a:ext cx="153720" cy="132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0218B06-E3FE-16EA-DE96-C0557092713B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6542983" y="5070907"/>
                  <a:ext cx="16596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D33C6512-19A5-7B0C-9081-4D66B372487E}"/>
              </a:ext>
            </a:extLst>
          </p:cNvPr>
          <p:cNvGrpSpPr/>
          <p:nvPr/>
        </p:nvGrpSpPr>
        <p:grpSpPr>
          <a:xfrm>
            <a:off x="6370543" y="5620267"/>
            <a:ext cx="414720" cy="547920"/>
            <a:chOff x="6370543" y="5620267"/>
            <a:chExt cx="41472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15C165C-BF98-C236-2FB1-FA56040B5566}"/>
                    </a:ext>
                  </a:extLst>
                </p14:cNvPr>
                <p14:cNvContentPartPr/>
                <p14:nvPr/>
              </p14:nvContentPartPr>
              <p14:xfrm>
                <a:off x="6370543" y="5752027"/>
                <a:ext cx="135360" cy="202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15C165C-BF98-C236-2FB1-FA56040B5566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6364423" y="5745907"/>
                  <a:ext cx="147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9FD6988-4529-BE20-6E2C-F0A183713951}"/>
                    </a:ext>
                  </a:extLst>
                </p14:cNvPr>
                <p14:cNvContentPartPr/>
                <p14:nvPr/>
              </p14:nvContentPartPr>
              <p14:xfrm>
                <a:off x="6420223" y="5860747"/>
                <a:ext cx="169560" cy="139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9FD6988-4529-BE20-6E2C-F0A183713951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6414103" y="5854627"/>
                  <a:ext cx="181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86991A6-7E98-FF20-0ADA-617793AC5AD6}"/>
                    </a:ext>
                  </a:extLst>
                </p14:cNvPr>
                <p14:cNvContentPartPr/>
                <p14:nvPr/>
              </p14:nvContentPartPr>
              <p14:xfrm>
                <a:off x="6550183" y="5676427"/>
                <a:ext cx="94320" cy="228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86991A6-7E98-FF20-0ADA-617793AC5AD6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6544063" y="5670307"/>
                  <a:ext cx="106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D8FF631-CA24-0907-877E-1EE162A873C4}"/>
                    </a:ext>
                  </a:extLst>
                </p14:cNvPr>
                <p14:cNvContentPartPr/>
                <p14:nvPr/>
              </p14:nvContentPartPr>
              <p14:xfrm>
                <a:off x="6649543" y="5649427"/>
                <a:ext cx="42840" cy="185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D8FF631-CA24-0907-877E-1EE162A873C4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6643423" y="5643307"/>
                  <a:ext cx="55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9893793-F0E6-908E-5C56-6759760B95B5}"/>
                    </a:ext>
                  </a:extLst>
                </p14:cNvPr>
                <p14:cNvContentPartPr/>
                <p14:nvPr/>
              </p14:nvContentPartPr>
              <p14:xfrm>
                <a:off x="6582943" y="5620267"/>
                <a:ext cx="55440" cy="127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9893793-F0E6-908E-5C56-6759760B95B5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6576823" y="5614147"/>
                  <a:ext cx="67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523A8DA-FEB5-D3AD-7F51-9D42A0A2043A}"/>
                    </a:ext>
                  </a:extLst>
                </p14:cNvPr>
                <p14:cNvContentPartPr/>
                <p14:nvPr/>
              </p14:nvContentPartPr>
              <p14:xfrm>
                <a:off x="6720463" y="5753107"/>
                <a:ext cx="64800" cy="114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523A8DA-FEB5-D3AD-7F51-9D42A0A2043A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6714343" y="5746987"/>
                  <a:ext cx="77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9F93D52-1D10-3E48-AD2F-EF6EED83E9D5}"/>
                    </a:ext>
                  </a:extLst>
                </p14:cNvPr>
                <p14:cNvContentPartPr/>
                <p14:nvPr/>
              </p14:nvContentPartPr>
              <p14:xfrm>
                <a:off x="6500143" y="6065227"/>
                <a:ext cx="108720" cy="864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9F93D52-1D10-3E48-AD2F-EF6EED83E9D5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6494023" y="6059107"/>
                  <a:ext cx="120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7A60A5F-7299-6B46-D2B8-F06D7807F2A3}"/>
                    </a:ext>
                  </a:extLst>
                </p14:cNvPr>
                <p14:cNvContentPartPr/>
                <p14:nvPr/>
              </p14:nvContentPartPr>
              <p14:xfrm>
                <a:off x="6617143" y="6084667"/>
                <a:ext cx="32040" cy="83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7A60A5F-7299-6B46-D2B8-F06D7807F2A3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6611023" y="6078547"/>
                  <a:ext cx="44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E11DFFB-DFE8-0F7A-509C-200B9694A367}"/>
                    </a:ext>
                  </a:extLst>
                </p14:cNvPr>
                <p14:cNvContentPartPr/>
                <p14:nvPr/>
              </p14:nvContentPartPr>
              <p14:xfrm>
                <a:off x="6653143" y="5976667"/>
                <a:ext cx="101880" cy="1411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E11DFFB-DFE8-0F7A-509C-200B9694A367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6647023" y="5970547"/>
                  <a:ext cx="1141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F07EAF49-B765-79DB-4B91-4D7026A1FE56}"/>
              </a:ext>
            </a:extLst>
          </p:cNvPr>
          <p:cNvGrpSpPr/>
          <p:nvPr/>
        </p:nvGrpSpPr>
        <p:grpSpPr>
          <a:xfrm>
            <a:off x="9574183" y="2722627"/>
            <a:ext cx="1850040" cy="1440720"/>
            <a:chOff x="9574183" y="2722627"/>
            <a:chExt cx="1850040" cy="144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1EA565C-F384-CA41-4439-299CCA90CED4}"/>
                    </a:ext>
                  </a:extLst>
                </p14:cNvPr>
                <p14:cNvContentPartPr/>
                <p14:nvPr/>
              </p14:nvContentPartPr>
              <p14:xfrm>
                <a:off x="11301463" y="3767347"/>
                <a:ext cx="27720" cy="191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1EA565C-F384-CA41-4439-299CCA90CED4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1295343" y="3761227"/>
                  <a:ext cx="39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8AF33AE-F31E-0537-DEBC-F2717749E3DF}"/>
                    </a:ext>
                  </a:extLst>
                </p14:cNvPr>
                <p14:cNvContentPartPr/>
                <p14:nvPr/>
              </p14:nvContentPartPr>
              <p14:xfrm>
                <a:off x="11237023" y="4006027"/>
                <a:ext cx="106920" cy="150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8AF33AE-F31E-0537-DEBC-F2717749E3DF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1230903" y="3999907"/>
                  <a:ext cx="119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70B6AD5-9687-5081-90AE-8021741DACB3}"/>
                    </a:ext>
                  </a:extLst>
                </p14:cNvPr>
                <p14:cNvContentPartPr/>
                <p14:nvPr/>
              </p14:nvContentPartPr>
              <p14:xfrm>
                <a:off x="11381023" y="3991627"/>
                <a:ext cx="43200" cy="168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70B6AD5-9687-5081-90AE-8021741DACB3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1374903" y="3985507"/>
                  <a:ext cx="55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53CEA6C-6289-03F0-731F-8C08B98A09D1}"/>
                    </a:ext>
                  </a:extLst>
                </p14:cNvPr>
                <p14:cNvContentPartPr/>
                <p14:nvPr/>
              </p14:nvContentPartPr>
              <p14:xfrm>
                <a:off x="9619183" y="2722627"/>
                <a:ext cx="1752840" cy="1172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53CEA6C-6289-03F0-731F-8C08B98A09D1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9613063" y="2716507"/>
                  <a:ext cx="1765080" cy="11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7E87DEC-FB06-9A74-82A5-11E975D78B2E}"/>
                    </a:ext>
                  </a:extLst>
                </p14:cNvPr>
                <p14:cNvContentPartPr/>
                <p14:nvPr/>
              </p14:nvContentPartPr>
              <p14:xfrm>
                <a:off x="10518463" y="3301867"/>
                <a:ext cx="36360" cy="146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7E87DEC-FB06-9A74-82A5-11E975D78B2E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10512343" y="3295747"/>
                  <a:ext cx="48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42757D9-E2B1-7669-EE05-FFC6DE6F8F3B}"/>
                    </a:ext>
                  </a:extLst>
                </p14:cNvPr>
                <p14:cNvContentPartPr/>
                <p14:nvPr/>
              </p14:nvContentPartPr>
              <p14:xfrm>
                <a:off x="10580383" y="3517147"/>
                <a:ext cx="92160" cy="397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42757D9-E2B1-7669-EE05-FFC6DE6F8F3B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10574263" y="3511027"/>
                  <a:ext cx="1044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D174570-1C6B-00DC-8E94-77AB92D35CDE}"/>
                    </a:ext>
                  </a:extLst>
                </p14:cNvPr>
                <p14:cNvContentPartPr/>
                <p14:nvPr/>
              </p14:nvContentPartPr>
              <p14:xfrm>
                <a:off x="10360783" y="3301507"/>
                <a:ext cx="101880" cy="20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D174570-1C6B-00DC-8E94-77AB92D35CDE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10354663" y="3295387"/>
                  <a:ext cx="114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FB7436F-8D38-31D7-7006-DB28EBEADE4F}"/>
                    </a:ext>
                  </a:extLst>
                </p14:cNvPr>
                <p14:cNvContentPartPr/>
                <p14:nvPr/>
              </p14:nvContentPartPr>
              <p14:xfrm>
                <a:off x="9974143" y="3302227"/>
                <a:ext cx="124200" cy="12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FB7436F-8D38-31D7-7006-DB28EBEADE4F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9968023" y="3296107"/>
                  <a:ext cx="136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138F98B-2AC7-C5D9-D5E3-AF188415D070}"/>
                    </a:ext>
                  </a:extLst>
                </p14:cNvPr>
                <p14:cNvContentPartPr/>
                <p14:nvPr/>
              </p14:nvContentPartPr>
              <p14:xfrm>
                <a:off x="9574183" y="3309427"/>
                <a:ext cx="140400" cy="37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138F98B-2AC7-C5D9-D5E3-AF188415D070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9568063" y="3303307"/>
                  <a:ext cx="152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D8B964C-F39F-04CA-E20C-9CA42F21BB60}"/>
                    </a:ext>
                  </a:extLst>
                </p14:cNvPr>
                <p14:cNvContentPartPr/>
                <p14:nvPr/>
              </p14:nvContentPartPr>
              <p14:xfrm>
                <a:off x="10538623" y="4003507"/>
                <a:ext cx="87840" cy="1407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D8B964C-F39F-04CA-E20C-9CA42F21BB60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10532503" y="3997387"/>
                  <a:ext cx="100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A05B1BF-2AFF-4730-C77A-C80CE0876F07}"/>
                    </a:ext>
                  </a:extLst>
                </p14:cNvPr>
                <p14:cNvContentPartPr/>
                <p14:nvPr/>
              </p14:nvContentPartPr>
              <p14:xfrm>
                <a:off x="10652383" y="3987307"/>
                <a:ext cx="50760" cy="1202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A05B1BF-2AFF-4730-C77A-C80CE0876F07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10646263" y="3981187"/>
                  <a:ext cx="63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B76D699-5277-19AB-E66B-B0BAE2CABD58}"/>
                    </a:ext>
                  </a:extLst>
                </p14:cNvPr>
                <p14:cNvContentPartPr/>
                <p14:nvPr/>
              </p14:nvContentPartPr>
              <p14:xfrm>
                <a:off x="10708903" y="4063987"/>
                <a:ext cx="18720" cy="99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B76D699-5277-19AB-E66B-B0BAE2CABD58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10702783" y="4057867"/>
                  <a:ext cx="30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C149B6A-B24B-9847-304D-899659D84749}"/>
                    </a:ext>
                  </a:extLst>
                </p14:cNvPr>
                <p14:cNvContentPartPr/>
                <p14:nvPr/>
              </p14:nvContentPartPr>
              <p14:xfrm>
                <a:off x="10739143" y="3960307"/>
                <a:ext cx="90360" cy="1702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C149B6A-B24B-9847-304D-899659D84749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10733023" y="3954187"/>
                  <a:ext cx="10260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9F89980A-3C72-3DF7-1DF2-0127962A8ED9}"/>
              </a:ext>
            </a:extLst>
          </p:cNvPr>
          <p:cNvGrpSpPr/>
          <p:nvPr/>
        </p:nvGrpSpPr>
        <p:grpSpPr>
          <a:xfrm>
            <a:off x="7010263" y="2662867"/>
            <a:ext cx="2376000" cy="4003920"/>
            <a:chOff x="7010263" y="2662867"/>
            <a:chExt cx="2376000" cy="400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28951A5-36F2-AFC4-1621-8139B06A46FE}"/>
                    </a:ext>
                  </a:extLst>
                </p14:cNvPr>
                <p14:cNvContentPartPr/>
                <p14:nvPr/>
              </p14:nvContentPartPr>
              <p14:xfrm>
                <a:off x="7010263" y="6512707"/>
                <a:ext cx="64080" cy="1328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28951A5-36F2-AFC4-1621-8139B06A46FE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004143" y="6506587"/>
                  <a:ext cx="76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97E64A2-7510-32B4-FA77-378C4BEBC704}"/>
                    </a:ext>
                  </a:extLst>
                </p14:cNvPr>
                <p14:cNvContentPartPr/>
                <p14:nvPr/>
              </p14:nvContentPartPr>
              <p14:xfrm>
                <a:off x="7072183" y="6479227"/>
                <a:ext cx="95760" cy="1202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97E64A2-7510-32B4-FA77-378C4BEBC704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7066063" y="6473107"/>
                  <a:ext cx="108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3CC1156-2364-1842-C214-5298E5D43EA4}"/>
                    </a:ext>
                  </a:extLst>
                </p14:cNvPr>
                <p14:cNvContentPartPr/>
                <p14:nvPr/>
              </p14:nvContentPartPr>
              <p14:xfrm>
                <a:off x="7198903" y="6533947"/>
                <a:ext cx="37800" cy="702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3CC1156-2364-1842-C214-5298E5D43EA4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192783" y="6527827"/>
                  <a:ext cx="50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1236FE1-1D83-4259-A9CA-2041E00F8C92}"/>
                    </a:ext>
                  </a:extLst>
                </p14:cNvPr>
                <p14:cNvContentPartPr/>
                <p14:nvPr/>
              </p14:nvContentPartPr>
              <p14:xfrm>
                <a:off x="7220863" y="6367267"/>
                <a:ext cx="89280" cy="160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1236FE1-1D83-4259-A9CA-2041E00F8C92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7214743" y="6361147"/>
                  <a:ext cx="101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782EDCE-F572-95C4-FCA0-722C97AB1170}"/>
                    </a:ext>
                  </a:extLst>
                </p14:cNvPr>
                <p14:cNvContentPartPr/>
                <p14:nvPr/>
              </p14:nvContentPartPr>
              <p14:xfrm>
                <a:off x="7870663" y="5372227"/>
                <a:ext cx="93240" cy="1396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782EDCE-F572-95C4-FCA0-722C97AB1170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7864543" y="5366107"/>
                  <a:ext cx="105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A940342-AF5A-880D-7F5A-32D24AE610BE}"/>
                    </a:ext>
                  </a:extLst>
                </p14:cNvPr>
                <p14:cNvContentPartPr/>
                <p14:nvPr/>
              </p14:nvContentPartPr>
              <p14:xfrm>
                <a:off x="7912783" y="5438107"/>
                <a:ext cx="118440" cy="77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A940342-AF5A-880D-7F5A-32D24AE610BE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7906663" y="5431987"/>
                  <a:ext cx="130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6E62EBC-758A-01E4-C952-3DE3807101D7}"/>
                    </a:ext>
                  </a:extLst>
                </p14:cNvPr>
                <p14:cNvContentPartPr/>
                <p14:nvPr/>
              </p14:nvContentPartPr>
              <p14:xfrm>
                <a:off x="8030503" y="5281867"/>
                <a:ext cx="111600" cy="160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6E62EBC-758A-01E4-C952-3DE3807101D7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8024383" y="5275747"/>
                  <a:ext cx="123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D79D616-C15A-EF35-B5BB-CA87E25FD05A}"/>
                    </a:ext>
                  </a:extLst>
                </p14:cNvPr>
                <p14:cNvContentPartPr/>
                <p14:nvPr/>
              </p14:nvContentPartPr>
              <p14:xfrm>
                <a:off x="9097903" y="3223747"/>
                <a:ext cx="83160" cy="80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D79D616-C15A-EF35-B5BB-CA87E25FD05A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9091783" y="3217627"/>
                  <a:ext cx="95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36E357D-E935-6725-016D-5702674B3AEB}"/>
                    </a:ext>
                  </a:extLst>
                </p14:cNvPr>
                <p14:cNvContentPartPr/>
                <p14:nvPr/>
              </p14:nvContentPartPr>
              <p14:xfrm>
                <a:off x="9119863" y="3268747"/>
                <a:ext cx="133200" cy="471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36E357D-E935-6725-016D-5702674B3AEB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9113743" y="3262627"/>
                  <a:ext cx="145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9441CE7-B484-0F47-BA81-1BD165BC45F3}"/>
                    </a:ext>
                  </a:extLst>
                </p14:cNvPr>
                <p14:cNvContentPartPr/>
                <p14:nvPr/>
              </p14:nvContentPartPr>
              <p14:xfrm>
                <a:off x="9313903" y="3167227"/>
                <a:ext cx="69120" cy="134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9441CE7-B484-0F47-BA81-1BD165BC45F3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9307783" y="3161107"/>
                  <a:ext cx="81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E9043B9-95F7-948E-1C52-51F8FC23F462}"/>
                    </a:ext>
                  </a:extLst>
                </p14:cNvPr>
                <p14:cNvContentPartPr/>
                <p14:nvPr/>
              </p14:nvContentPartPr>
              <p14:xfrm>
                <a:off x="7083703" y="3212947"/>
                <a:ext cx="192960" cy="703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E9043B9-95F7-948E-1C52-51F8FC23F462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7077583" y="3206827"/>
                  <a:ext cx="20520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05950D4-0D0E-B679-636B-910B4BD08705}"/>
                    </a:ext>
                  </a:extLst>
                </p14:cNvPr>
                <p14:cNvContentPartPr/>
                <p14:nvPr/>
              </p14:nvContentPartPr>
              <p14:xfrm>
                <a:off x="7239943" y="2662867"/>
                <a:ext cx="1744920" cy="634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05950D4-0D0E-B679-636B-910B4BD08705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7233823" y="2656747"/>
                  <a:ext cx="175716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9421D8B-5DCF-D646-8876-12D5599D1D3C}"/>
                    </a:ext>
                  </a:extLst>
                </p14:cNvPr>
                <p14:cNvContentPartPr/>
                <p14:nvPr/>
              </p14:nvContentPartPr>
              <p14:xfrm>
                <a:off x="7215463" y="3187747"/>
                <a:ext cx="79560" cy="153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9421D8B-5DCF-D646-8876-12D5599D1D3C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7209343" y="3181627"/>
                  <a:ext cx="91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FEC1BBC-70AC-89CF-7A09-5DC0EC70E9DC}"/>
                    </a:ext>
                  </a:extLst>
                </p14:cNvPr>
                <p14:cNvContentPartPr/>
                <p14:nvPr/>
              </p14:nvContentPartPr>
              <p14:xfrm>
                <a:off x="7340023" y="3109987"/>
                <a:ext cx="125640" cy="280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FEC1BBC-70AC-89CF-7A09-5DC0EC70E9DC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7333903" y="3103867"/>
                  <a:ext cx="1378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0C5B73C-6FA3-2993-F961-1AE3ACA9D7D9}"/>
                    </a:ext>
                  </a:extLst>
                </p14:cNvPr>
                <p14:cNvContentPartPr/>
                <p14:nvPr/>
              </p14:nvContentPartPr>
              <p14:xfrm>
                <a:off x="7525783" y="3220507"/>
                <a:ext cx="2520" cy="11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0C5B73C-6FA3-2993-F961-1AE3ACA9D7D9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7519663" y="3214387"/>
                  <a:ext cx="14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33E405C-C05C-A17D-3FBF-0C69F93D7A3A}"/>
                    </a:ext>
                  </a:extLst>
                </p14:cNvPr>
                <p14:cNvContentPartPr/>
                <p14:nvPr/>
              </p14:nvContentPartPr>
              <p14:xfrm>
                <a:off x="7279903" y="3439387"/>
                <a:ext cx="145080" cy="155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33E405C-C05C-A17D-3FBF-0C69F93D7A3A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7273783" y="3433267"/>
                  <a:ext cx="157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3041FA8-E893-4267-A87D-EFB85C776D52}"/>
                    </a:ext>
                  </a:extLst>
                </p14:cNvPr>
                <p14:cNvContentPartPr/>
                <p14:nvPr/>
              </p14:nvContentPartPr>
              <p14:xfrm>
                <a:off x="7439383" y="3329227"/>
                <a:ext cx="233640" cy="1814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3041FA8-E893-4267-A87D-EFB85C776D52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7433263" y="3323107"/>
                  <a:ext cx="245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DC1FC4D-EBE1-A169-7EEA-4521250400A7}"/>
                    </a:ext>
                  </a:extLst>
                </p14:cNvPr>
                <p14:cNvContentPartPr/>
                <p14:nvPr/>
              </p14:nvContentPartPr>
              <p14:xfrm>
                <a:off x="7709023" y="3080467"/>
                <a:ext cx="408600" cy="318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DC1FC4D-EBE1-A169-7EEA-4521250400A7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7702903" y="3074347"/>
                  <a:ext cx="4208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3110F0D-DBED-0133-C38B-CA354CF3D0EA}"/>
                    </a:ext>
                  </a:extLst>
                </p14:cNvPr>
                <p14:cNvContentPartPr/>
                <p14:nvPr/>
              </p14:nvContentPartPr>
              <p14:xfrm>
                <a:off x="7356223" y="3716587"/>
                <a:ext cx="24840" cy="133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3110F0D-DBED-0133-C38B-CA354CF3D0EA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7350103" y="3710467"/>
                  <a:ext cx="37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CB6218B-1BD6-ADB0-DA45-8BE37A92E5E8}"/>
                    </a:ext>
                  </a:extLst>
                </p14:cNvPr>
                <p14:cNvContentPartPr/>
                <p14:nvPr/>
              </p14:nvContentPartPr>
              <p14:xfrm>
                <a:off x="7354423" y="3714067"/>
                <a:ext cx="107640" cy="135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CB6218B-1BD6-ADB0-DA45-8BE37A92E5E8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7348303" y="3707947"/>
                  <a:ext cx="119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E8FD2F0-A178-99E5-5C86-170F073E0351}"/>
                    </a:ext>
                  </a:extLst>
                </p14:cNvPr>
                <p14:cNvContentPartPr/>
                <p14:nvPr/>
              </p14:nvContentPartPr>
              <p14:xfrm>
                <a:off x="7469623" y="3713707"/>
                <a:ext cx="63360" cy="133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E8FD2F0-A178-99E5-5C86-170F073E0351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7463503" y="3707587"/>
                  <a:ext cx="75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C262128-5D72-780A-0CDB-32789127398C}"/>
                    </a:ext>
                  </a:extLst>
                </p14:cNvPr>
                <p14:cNvContentPartPr/>
                <p14:nvPr/>
              </p14:nvContentPartPr>
              <p14:xfrm>
                <a:off x="7575823" y="3667267"/>
                <a:ext cx="96840" cy="752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C262128-5D72-780A-0CDB-32789127398C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7569703" y="3661147"/>
                  <a:ext cx="109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29F1EAD-3EBC-201A-9FBB-DA065EA7F159}"/>
                    </a:ext>
                  </a:extLst>
                </p14:cNvPr>
                <p14:cNvContentPartPr/>
                <p14:nvPr/>
              </p14:nvContentPartPr>
              <p14:xfrm>
                <a:off x="7747183" y="3486547"/>
                <a:ext cx="12960" cy="111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29F1EAD-3EBC-201A-9FBB-DA065EA7F159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7741063" y="3480427"/>
                  <a:ext cx="25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3EFB7E5-4B9F-A770-38B6-484ED353A396}"/>
                    </a:ext>
                  </a:extLst>
                </p14:cNvPr>
                <p14:cNvContentPartPr/>
                <p14:nvPr/>
              </p14:nvContentPartPr>
              <p14:xfrm>
                <a:off x="7732423" y="3462427"/>
                <a:ext cx="101880" cy="154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3EFB7E5-4B9F-A770-38B6-484ED353A396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7726303" y="3456307"/>
                  <a:ext cx="114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754BA98-67DC-CE43-033A-1309CE8C6F8E}"/>
                    </a:ext>
                  </a:extLst>
                </p14:cNvPr>
                <p14:cNvContentPartPr/>
                <p14:nvPr/>
              </p14:nvContentPartPr>
              <p14:xfrm>
                <a:off x="7852663" y="3408427"/>
                <a:ext cx="88560" cy="1400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754BA98-67DC-CE43-033A-1309CE8C6F8E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7846543" y="3402307"/>
                  <a:ext cx="100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3F23EE6-D061-BBA5-54DF-B8805A62D17D}"/>
                    </a:ext>
                  </a:extLst>
                </p14:cNvPr>
                <p14:cNvContentPartPr/>
                <p14:nvPr/>
              </p14:nvContentPartPr>
              <p14:xfrm>
                <a:off x="7766263" y="3530827"/>
                <a:ext cx="216720" cy="140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3F23EE6-D061-BBA5-54DF-B8805A62D17D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7760143" y="3524707"/>
                  <a:ext cx="228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310F4F7-8733-9C25-6085-662E96DBC603}"/>
                    </a:ext>
                  </a:extLst>
                </p14:cNvPr>
                <p14:cNvContentPartPr/>
                <p14:nvPr/>
              </p14:nvContentPartPr>
              <p14:xfrm>
                <a:off x="7746103" y="3756907"/>
                <a:ext cx="64080" cy="175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310F4F7-8733-9C25-6085-662E96DBC603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7739983" y="3750787"/>
                  <a:ext cx="76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53D6BF4-C7B4-286C-E705-72C53B774130}"/>
                    </a:ext>
                  </a:extLst>
                </p14:cNvPr>
                <p14:cNvContentPartPr/>
                <p14:nvPr/>
              </p14:nvContentPartPr>
              <p14:xfrm>
                <a:off x="7820983" y="3653587"/>
                <a:ext cx="161640" cy="161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53D6BF4-C7B4-286C-E705-72C53B774130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7814863" y="3647467"/>
                  <a:ext cx="173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10C7A83-FA37-BD75-47D8-1873F18C7E47}"/>
                    </a:ext>
                  </a:extLst>
                </p14:cNvPr>
                <p14:cNvContentPartPr/>
                <p14:nvPr/>
              </p14:nvContentPartPr>
              <p14:xfrm>
                <a:off x="8000623" y="3687427"/>
                <a:ext cx="56880" cy="1011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10C7A83-FA37-BD75-47D8-1873F18C7E47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7994503" y="3681307"/>
                  <a:ext cx="69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46885FE-4CB3-BFFE-C1D7-8CF8B59E964A}"/>
                    </a:ext>
                  </a:extLst>
                </p14:cNvPr>
                <p14:cNvContentPartPr/>
                <p14:nvPr/>
              </p14:nvContentPartPr>
              <p14:xfrm>
                <a:off x="8075863" y="3490147"/>
                <a:ext cx="104400" cy="471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46885FE-4CB3-BFFE-C1D7-8CF8B59E964A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8069743" y="3484027"/>
                  <a:ext cx="116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4544B94-8DE3-C404-0760-9589D7032C4F}"/>
                    </a:ext>
                  </a:extLst>
                </p14:cNvPr>
                <p14:cNvContentPartPr/>
                <p14:nvPr/>
              </p14:nvContentPartPr>
              <p14:xfrm>
                <a:off x="8098183" y="3506347"/>
                <a:ext cx="102600" cy="92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4544B94-8DE3-C404-0760-9589D7032C4F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8092063" y="3500227"/>
                  <a:ext cx="114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2226A34-119C-5ECA-3141-875D66C5A60D}"/>
                    </a:ext>
                  </a:extLst>
                </p14:cNvPr>
                <p14:cNvContentPartPr/>
                <p14:nvPr/>
              </p14:nvContentPartPr>
              <p14:xfrm>
                <a:off x="8199703" y="3294307"/>
                <a:ext cx="122040" cy="1897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2226A34-119C-5ECA-3141-875D66C5A60D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8193583" y="3288187"/>
                  <a:ext cx="134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D4D8DA6-1697-047E-16C1-8279614A6000}"/>
                    </a:ext>
                  </a:extLst>
                </p14:cNvPr>
                <p14:cNvContentPartPr/>
                <p14:nvPr/>
              </p14:nvContentPartPr>
              <p14:xfrm>
                <a:off x="8294023" y="3356947"/>
                <a:ext cx="88920" cy="1789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D4D8DA6-1697-047E-16C1-8279614A6000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8287903" y="3350827"/>
                  <a:ext cx="101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E909853-C1C5-7380-AC13-5E2A1549DF8B}"/>
                    </a:ext>
                  </a:extLst>
                </p14:cNvPr>
                <p14:cNvContentPartPr/>
                <p14:nvPr/>
              </p14:nvContentPartPr>
              <p14:xfrm>
                <a:off x="8136703" y="3235627"/>
                <a:ext cx="353880" cy="438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E909853-C1C5-7380-AC13-5E2A1549DF8B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8130583" y="3229507"/>
                  <a:ext cx="3661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37E3B95-36C9-B973-86B0-819B4C806EBF}"/>
                    </a:ext>
                  </a:extLst>
                </p14:cNvPr>
                <p14:cNvContentPartPr/>
                <p14:nvPr/>
              </p14:nvContentPartPr>
              <p14:xfrm>
                <a:off x="7471063" y="6530347"/>
                <a:ext cx="90360" cy="96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37E3B95-36C9-B973-86B0-819B4C806EBF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7464943" y="6524227"/>
                  <a:ext cx="102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B1F269F-DE66-021E-BB34-B5213EB6A411}"/>
                    </a:ext>
                  </a:extLst>
                </p14:cNvPr>
                <p14:cNvContentPartPr/>
                <p14:nvPr/>
              </p14:nvContentPartPr>
              <p14:xfrm>
                <a:off x="7476823" y="6472387"/>
                <a:ext cx="165960" cy="194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B1F269F-DE66-021E-BB34-B5213EB6A411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7470703" y="6466267"/>
                  <a:ext cx="178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76CFB5F-4043-8389-8A39-CDA2E5EDC544}"/>
                    </a:ext>
                  </a:extLst>
                </p14:cNvPr>
                <p14:cNvContentPartPr/>
                <p14:nvPr/>
              </p14:nvContentPartPr>
              <p14:xfrm>
                <a:off x="7748623" y="6363667"/>
                <a:ext cx="93960" cy="1400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76CFB5F-4043-8389-8A39-CDA2E5EDC544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7742503" y="6357547"/>
                  <a:ext cx="106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473C928-6508-13FD-B425-B8628A05B6DD}"/>
                    </a:ext>
                  </a:extLst>
                </p14:cNvPr>
                <p14:cNvContentPartPr/>
                <p14:nvPr/>
              </p14:nvContentPartPr>
              <p14:xfrm>
                <a:off x="7761223" y="6270067"/>
                <a:ext cx="187560" cy="2451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473C928-6508-13FD-B425-B8628A05B6DD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7755103" y="6263947"/>
                  <a:ext cx="199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A3E8D97-FE93-9AFD-E2FD-93729E3E6B23}"/>
                    </a:ext>
                  </a:extLst>
                </p14:cNvPr>
                <p14:cNvContentPartPr/>
                <p14:nvPr/>
              </p14:nvContentPartPr>
              <p14:xfrm>
                <a:off x="7843663" y="6261787"/>
                <a:ext cx="158400" cy="207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A3E8D97-FE93-9AFD-E2FD-93729E3E6B23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7837543" y="6255667"/>
                  <a:ext cx="170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0444539-540C-1326-DC87-2CF867BB7B8E}"/>
                    </a:ext>
                  </a:extLst>
                </p14:cNvPr>
                <p14:cNvContentPartPr/>
                <p14:nvPr/>
              </p14:nvContentPartPr>
              <p14:xfrm>
                <a:off x="8059663" y="6146947"/>
                <a:ext cx="142560" cy="1177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0444539-540C-1326-DC87-2CF867BB7B8E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8053543" y="6140827"/>
                  <a:ext cx="154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1F7728D-EADB-219D-A708-B5EC4D0AFAC3}"/>
                    </a:ext>
                  </a:extLst>
                </p14:cNvPr>
                <p14:cNvContentPartPr/>
                <p14:nvPr/>
              </p14:nvContentPartPr>
              <p14:xfrm>
                <a:off x="8099263" y="6190507"/>
                <a:ext cx="102960" cy="950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1F7728D-EADB-219D-A708-B5EC4D0AFAC3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8093143" y="6184387"/>
                  <a:ext cx="115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463A0D1-8FC9-87D7-F606-6243B682F60E}"/>
                    </a:ext>
                  </a:extLst>
                </p14:cNvPr>
                <p14:cNvContentPartPr/>
                <p14:nvPr/>
              </p14:nvContentPartPr>
              <p14:xfrm>
                <a:off x="8232103" y="6024547"/>
                <a:ext cx="164880" cy="1710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463A0D1-8FC9-87D7-F606-6243B682F60E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8225983" y="6018427"/>
                  <a:ext cx="177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D59DB29-7B03-077D-D2E3-47D903E2DF32}"/>
                    </a:ext>
                  </a:extLst>
                </p14:cNvPr>
                <p14:cNvContentPartPr/>
                <p14:nvPr/>
              </p14:nvContentPartPr>
              <p14:xfrm>
                <a:off x="8385463" y="5937787"/>
                <a:ext cx="96840" cy="171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D59DB29-7B03-077D-D2E3-47D903E2DF32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8379343" y="5931667"/>
                  <a:ext cx="109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7E3944C-0E81-711D-F079-21BE40ABE160}"/>
                    </a:ext>
                  </a:extLst>
                </p14:cNvPr>
                <p14:cNvContentPartPr/>
                <p14:nvPr/>
              </p14:nvContentPartPr>
              <p14:xfrm>
                <a:off x="8240743" y="3972907"/>
                <a:ext cx="341280" cy="24919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7E3944C-0E81-711D-F079-21BE40ABE160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8234623" y="3966787"/>
                  <a:ext cx="353520" cy="25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FAABBAC-8470-30F0-E1B2-38B7E8DE7069}"/>
                    </a:ext>
                  </a:extLst>
                </p14:cNvPr>
                <p14:cNvContentPartPr/>
                <p14:nvPr/>
              </p14:nvContentPartPr>
              <p14:xfrm>
                <a:off x="8279263" y="3902707"/>
                <a:ext cx="155160" cy="1688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FAABBAC-8470-30F0-E1B2-38B7E8DE7069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8273143" y="3896587"/>
                  <a:ext cx="167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FF1BC55-210F-B823-F2FA-F11881AAF350}"/>
                    </a:ext>
                  </a:extLst>
                </p14:cNvPr>
                <p14:cNvContentPartPr/>
                <p14:nvPr/>
              </p14:nvContentPartPr>
              <p14:xfrm>
                <a:off x="8463223" y="3709747"/>
                <a:ext cx="96480" cy="1238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FF1BC55-210F-B823-F2FA-F11881AAF350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8457103" y="3703627"/>
                  <a:ext cx="108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F62A993-8FE8-CAB4-8AEB-59B953DC6F05}"/>
                    </a:ext>
                  </a:extLst>
                </p14:cNvPr>
                <p14:cNvContentPartPr/>
                <p14:nvPr/>
              </p14:nvContentPartPr>
              <p14:xfrm>
                <a:off x="8459983" y="3813067"/>
                <a:ext cx="116640" cy="543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F62A993-8FE8-CAB4-8AEB-59B953DC6F05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8453863" y="3806947"/>
                  <a:ext cx="128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A336D6C-E9ED-BDEF-215E-127147E8BCF0}"/>
                    </a:ext>
                  </a:extLst>
                </p14:cNvPr>
                <p14:cNvContentPartPr/>
                <p14:nvPr/>
              </p14:nvContentPartPr>
              <p14:xfrm>
                <a:off x="8601103" y="3693547"/>
                <a:ext cx="63360" cy="1058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A336D6C-E9ED-BDEF-215E-127147E8BCF0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8594983" y="3687427"/>
                  <a:ext cx="75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E23B64C-0790-97E8-311A-9523998C97D9}"/>
                    </a:ext>
                  </a:extLst>
                </p14:cNvPr>
                <p14:cNvContentPartPr/>
                <p14:nvPr/>
              </p14:nvContentPartPr>
              <p14:xfrm>
                <a:off x="8457823" y="3788227"/>
                <a:ext cx="258120" cy="3286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E23B64C-0790-97E8-311A-9523998C97D9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8451703" y="3782107"/>
                  <a:ext cx="2703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13BFF17-FC49-4C47-40A8-EEE50B27BDFC}"/>
                    </a:ext>
                  </a:extLst>
                </p14:cNvPr>
                <p14:cNvContentPartPr/>
                <p14:nvPr/>
              </p14:nvContentPartPr>
              <p14:xfrm>
                <a:off x="8501743" y="3958867"/>
                <a:ext cx="132480" cy="1846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13BFF17-FC49-4C47-40A8-EEE50B27BDFC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8495623" y="3952747"/>
                  <a:ext cx="144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4BA4218-FF43-E076-3911-0A6954AF5BBB}"/>
                    </a:ext>
                  </a:extLst>
                </p14:cNvPr>
                <p14:cNvContentPartPr/>
                <p14:nvPr/>
              </p14:nvContentPartPr>
              <p14:xfrm>
                <a:off x="8643583" y="3919627"/>
                <a:ext cx="68760" cy="1494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4BA4218-FF43-E076-3911-0A6954AF5BBB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8637463" y="3913507"/>
                  <a:ext cx="81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CB49A70-0E3F-F9DC-3BCB-C025292257A0}"/>
                    </a:ext>
                  </a:extLst>
                </p14:cNvPr>
                <p14:cNvContentPartPr/>
                <p14:nvPr/>
              </p14:nvContentPartPr>
              <p14:xfrm>
                <a:off x="8736463" y="3821347"/>
                <a:ext cx="113400" cy="410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CB49A70-0E3F-F9DC-3BCB-C025292257A0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8730343" y="3815227"/>
                  <a:ext cx="125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91138EF-C7FC-7817-CA5C-CC8D3E2B0928}"/>
                    </a:ext>
                  </a:extLst>
                </p14:cNvPr>
                <p14:cNvContentPartPr/>
                <p14:nvPr/>
              </p14:nvContentPartPr>
              <p14:xfrm>
                <a:off x="8752303" y="3685267"/>
                <a:ext cx="156240" cy="225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91138EF-C7FC-7817-CA5C-CC8D3E2B0928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8746183" y="3679147"/>
                  <a:ext cx="168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EE05296-0A82-5F61-6148-1893ECE35AEC}"/>
                    </a:ext>
                  </a:extLst>
                </p14:cNvPr>
                <p14:cNvContentPartPr/>
                <p14:nvPr/>
              </p14:nvContentPartPr>
              <p14:xfrm>
                <a:off x="8961103" y="3728467"/>
                <a:ext cx="4680" cy="925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EE05296-0A82-5F61-6148-1893ECE35AEC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8954983" y="3722347"/>
                  <a:ext cx="16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378C176-E89D-06F0-26C3-4777AF48BE8E}"/>
                    </a:ext>
                  </a:extLst>
                </p14:cNvPr>
                <p14:cNvContentPartPr/>
                <p14:nvPr/>
              </p14:nvContentPartPr>
              <p14:xfrm>
                <a:off x="8961823" y="3613267"/>
                <a:ext cx="93960" cy="123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378C176-E89D-06F0-26C3-4777AF48BE8E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8955703" y="3607147"/>
                  <a:ext cx="106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E069546-E0D7-CA09-0A30-2020B12B29AB}"/>
                    </a:ext>
                  </a:extLst>
                </p14:cNvPr>
                <p14:cNvContentPartPr/>
                <p14:nvPr/>
              </p14:nvContentPartPr>
              <p14:xfrm>
                <a:off x="8906383" y="3770587"/>
                <a:ext cx="188280" cy="2494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E069546-E0D7-CA09-0A30-2020B12B29AB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8900263" y="3764467"/>
                  <a:ext cx="200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452916A-6613-4461-8902-4722416F8F15}"/>
                    </a:ext>
                  </a:extLst>
                </p14:cNvPr>
                <p14:cNvContentPartPr/>
                <p14:nvPr/>
              </p14:nvContentPartPr>
              <p14:xfrm>
                <a:off x="9096103" y="3712267"/>
                <a:ext cx="104760" cy="1407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452916A-6613-4461-8902-4722416F8F15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9089983" y="3706147"/>
                  <a:ext cx="117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87CA905-F11E-6F7B-510C-C0661CEDD0E4}"/>
                    </a:ext>
                  </a:extLst>
                </p14:cNvPr>
                <p14:cNvContentPartPr/>
                <p14:nvPr/>
              </p14:nvContentPartPr>
              <p14:xfrm>
                <a:off x="9251263" y="3679507"/>
                <a:ext cx="65160" cy="1587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87CA905-F11E-6F7B-510C-C0661CEDD0E4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9245143" y="3673387"/>
                  <a:ext cx="77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703D7A3-A295-5FF1-2A4A-3DF43CD032AD}"/>
                    </a:ext>
                  </a:extLst>
                </p14:cNvPr>
                <p14:cNvContentPartPr/>
                <p14:nvPr/>
              </p14:nvContentPartPr>
              <p14:xfrm>
                <a:off x="8257663" y="3593467"/>
                <a:ext cx="1118160" cy="5925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703D7A3-A295-5FF1-2A4A-3DF43CD032AD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8251543" y="3587347"/>
                  <a:ext cx="113040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F621BE9-12E8-72DE-40BC-B367494E0B16}"/>
                    </a:ext>
                  </a:extLst>
                </p14:cNvPr>
                <p14:cNvContentPartPr/>
                <p14:nvPr/>
              </p14:nvContentPartPr>
              <p14:xfrm>
                <a:off x="8255863" y="3579067"/>
                <a:ext cx="1130400" cy="5979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F621BE9-12E8-72DE-40BC-B367494E0B16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8249743" y="3572947"/>
                  <a:ext cx="1142640" cy="61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1121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2C75C9D-9EA5-427B-A6E2-38120DA600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D5B497-C79C-6E36-CCD9-A4E76419F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0" y="0"/>
            <a:ext cx="5139518" cy="33777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29D1679F-6090-5B1A-7526-521A80ED2E6B}"/>
                  </a:ext>
                </a:extLst>
              </p14:cNvPr>
              <p14:cNvContentPartPr/>
              <p14:nvPr/>
            </p14:nvContentPartPr>
            <p14:xfrm>
              <a:off x="1209583" y="1003267"/>
              <a:ext cx="118440" cy="1548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29D1679F-6090-5B1A-7526-521A80ED2E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3463" y="997147"/>
                <a:ext cx="13068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0" name="Gruppieren 449">
            <a:extLst>
              <a:ext uri="{FF2B5EF4-FFF2-40B4-BE49-F238E27FC236}">
                <a16:creationId xmlns:a16="http://schemas.microsoft.com/office/drawing/2014/main" id="{32839365-1EE3-A906-1837-7BAD74A14B7E}"/>
              </a:ext>
            </a:extLst>
          </p:cNvPr>
          <p:cNvGrpSpPr/>
          <p:nvPr/>
        </p:nvGrpSpPr>
        <p:grpSpPr>
          <a:xfrm>
            <a:off x="176383" y="3547027"/>
            <a:ext cx="195120" cy="401760"/>
            <a:chOff x="176383" y="3547027"/>
            <a:chExt cx="19512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5A5AF03-6E5C-0A1C-CC7D-2B9CD772AC96}"/>
                    </a:ext>
                  </a:extLst>
                </p14:cNvPr>
                <p14:cNvContentPartPr/>
                <p14:nvPr/>
              </p14:nvContentPartPr>
              <p14:xfrm>
                <a:off x="176383" y="3629107"/>
                <a:ext cx="90720" cy="1944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5A5AF03-6E5C-0A1C-CC7D-2B9CD772AC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0263" y="3622987"/>
                  <a:ext cx="102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E96EA7D-D769-CD1C-E0EB-2E425AF05A4A}"/>
                    </a:ext>
                  </a:extLst>
                </p14:cNvPr>
                <p14:cNvContentPartPr/>
                <p14:nvPr/>
              </p14:nvContentPartPr>
              <p14:xfrm>
                <a:off x="288343" y="3547027"/>
                <a:ext cx="83160" cy="4017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E96EA7D-D769-CD1C-E0EB-2E425AF05A4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2223" y="3540907"/>
                  <a:ext cx="95400" cy="41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uppieren 455">
            <a:extLst>
              <a:ext uri="{FF2B5EF4-FFF2-40B4-BE49-F238E27FC236}">
                <a16:creationId xmlns:a16="http://schemas.microsoft.com/office/drawing/2014/main" id="{89EEC37B-1424-6FBF-0746-1D61B2C590B2}"/>
              </a:ext>
            </a:extLst>
          </p:cNvPr>
          <p:cNvGrpSpPr/>
          <p:nvPr/>
        </p:nvGrpSpPr>
        <p:grpSpPr>
          <a:xfrm>
            <a:off x="465823" y="3568627"/>
            <a:ext cx="434160" cy="259560"/>
            <a:chOff x="465823" y="3568627"/>
            <a:chExt cx="43416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9C2422A-6027-500F-A183-AC10D6E8A1C3}"/>
                    </a:ext>
                  </a:extLst>
                </p14:cNvPr>
                <p14:cNvContentPartPr/>
                <p14:nvPr/>
              </p14:nvContentPartPr>
              <p14:xfrm>
                <a:off x="550423" y="3610027"/>
                <a:ext cx="39240" cy="1861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9C2422A-6027-500F-A183-AC10D6E8A1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4303" y="3603907"/>
                  <a:ext cx="51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4E846D1-B2D2-2C45-C98D-29740F211634}"/>
                    </a:ext>
                  </a:extLst>
                </p14:cNvPr>
                <p14:cNvContentPartPr/>
                <p14:nvPr/>
              </p14:nvContentPartPr>
              <p14:xfrm>
                <a:off x="465823" y="3771667"/>
                <a:ext cx="169920" cy="565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4E846D1-B2D2-2C45-C98D-29740F21163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9703" y="3765547"/>
                  <a:ext cx="182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BC207FE5-E5E7-CDE4-86C6-0F22F7819007}"/>
                    </a:ext>
                  </a:extLst>
                </p14:cNvPr>
                <p14:cNvContentPartPr/>
                <p14:nvPr/>
              </p14:nvContentPartPr>
              <p14:xfrm>
                <a:off x="486703" y="3610747"/>
                <a:ext cx="146520" cy="223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BC207FE5-E5E7-CDE4-86C6-0F22F78190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0583" y="3604627"/>
                  <a:ext cx="158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2A55C2C7-B532-A646-6C75-318F58EF39BB}"/>
                    </a:ext>
                  </a:extLst>
                </p14:cNvPr>
                <p14:cNvContentPartPr/>
                <p14:nvPr/>
              </p14:nvContentPartPr>
              <p14:xfrm>
                <a:off x="671383" y="3568627"/>
                <a:ext cx="130320" cy="2584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2A55C2C7-B532-A646-6C75-318F58EF39B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5263" y="3562507"/>
                  <a:ext cx="142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FAAE37A-1C5A-0F61-F076-8AD3E0C4ED50}"/>
                    </a:ext>
                  </a:extLst>
                </p14:cNvPr>
                <p14:cNvContentPartPr/>
                <p14:nvPr/>
              </p14:nvContentPartPr>
              <p14:xfrm>
                <a:off x="884143" y="3633787"/>
                <a:ext cx="15840" cy="1425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FAAE37A-1C5A-0F61-F076-8AD3E0C4ED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8023" y="3627667"/>
                  <a:ext cx="2808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E8D475EA-FC9D-CFBB-651F-CA126504C405}"/>
                  </a:ext>
                </a:extLst>
              </p14:cNvPr>
              <p14:cNvContentPartPr/>
              <p14:nvPr/>
            </p14:nvContentPartPr>
            <p14:xfrm>
              <a:off x="793063" y="1017667"/>
              <a:ext cx="223920" cy="1656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E8D475EA-FC9D-CFBB-651F-CA126504C40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6943" y="1011547"/>
                <a:ext cx="2361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1DE77A24-EDAA-53AB-C1A4-59BA3C51A42B}"/>
                  </a:ext>
                </a:extLst>
              </p14:cNvPr>
              <p14:cNvContentPartPr/>
              <p14:nvPr/>
            </p14:nvContentPartPr>
            <p14:xfrm>
              <a:off x="1862983" y="1001107"/>
              <a:ext cx="175320" cy="2952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1DE77A24-EDAA-53AB-C1A4-59BA3C51A42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56863" y="994987"/>
                <a:ext cx="187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FF008DB9-ACC8-B02C-D6C1-57FF8EDA567D}"/>
                  </a:ext>
                </a:extLst>
              </p14:cNvPr>
              <p14:cNvContentPartPr/>
              <p14:nvPr/>
            </p14:nvContentPartPr>
            <p14:xfrm>
              <a:off x="2736343" y="1018387"/>
              <a:ext cx="352440" cy="1800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FF008DB9-ACC8-B02C-D6C1-57FF8EDA567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30223" y="1012267"/>
                <a:ext cx="3646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6B8E99E2-A014-3235-E79D-4E2176A03259}"/>
                  </a:ext>
                </a:extLst>
              </p14:cNvPr>
              <p14:cNvContentPartPr/>
              <p14:nvPr/>
            </p14:nvContentPartPr>
            <p14:xfrm>
              <a:off x="3697903" y="4220227"/>
              <a:ext cx="527040" cy="3924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6B8E99E2-A014-3235-E79D-4E2176A0325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91783" y="4214107"/>
                <a:ext cx="53928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5" name="Gruppieren 584">
            <a:extLst>
              <a:ext uri="{FF2B5EF4-FFF2-40B4-BE49-F238E27FC236}">
                <a16:creationId xmlns:a16="http://schemas.microsoft.com/office/drawing/2014/main" id="{42F8A2D3-7AF5-C4DD-02A8-5DD1C6EFC3CD}"/>
              </a:ext>
            </a:extLst>
          </p:cNvPr>
          <p:cNvGrpSpPr/>
          <p:nvPr/>
        </p:nvGrpSpPr>
        <p:grpSpPr>
          <a:xfrm>
            <a:off x="534943" y="5525947"/>
            <a:ext cx="396720" cy="250920"/>
            <a:chOff x="534943" y="5525947"/>
            <a:chExt cx="39672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327661C2-DED1-993B-F7AC-79D19B9F5FF7}"/>
                    </a:ext>
                  </a:extLst>
                </p14:cNvPr>
                <p14:cNvContentPartPr/>
                <p14:nvPr/>
              </p14:nvContentPartPr>
              <p14:xfrm>
                <a:off x="534943" y="5561947"/>
                <a:ext cx="115200" cy="21492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327661C2-DED1-993B-F7AC-79D19B9F5F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8823" y="5555827"/>
                  <a:ext cx="127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AA49259F-CE03-FFA0-F230-E4BD95E71BE1}"/>
                    </a:ext>
                  </a:extLst>
                </p14:cNvPr>
                <p14:cNvContentPartPr/>
                <p14:nvPr/>
              </p14:nvContentPartPr>
              <p14:xfrm>
                <a:off x="710263" y="5525947"/>
                <a:ext cx="121680" cy="16452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AA49259F-CE03-FFA0-F230-E4BD95E71B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4143" y="5519827"/>
                  <a:ext cx="133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81BC5CD3-A11C-CFB5-2F5A-8DA0651C2EF2}"/>
                    </a:ext>
                  </a:extLst>
                </p14:cNvPr>
                <p14:cNvContentPartPr/>
                <p14:nvPr/>
              </p14:nvContentPartPr>
              <p14:xfrm>
                <a:off x="923023" y="5582107"/>
                <a:ext cx="8640" cy="10656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81BC5CD3-A11C-CFB5-2F5A-8DA0651C2E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6903" y="5575987"/>
                  <a:ext cx="2088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76AC66A6-CE72-42C5-6930-073EE5D7B89F}"/>
                  </a:ext>
                </a:extLst>
              </p14:cNvPr>
              <p14:cNvContentPartPr/>
              <p14:nvPr/>
            </p14:nvContentPartPr>
            <p14:xfrm>
              <a:off x="4074103" y="1338427"/>
              <a:ext cx="13320" cy="18720"/>
            </p14:xfrm>
          </p:contentPart>
        </mc:Choice>
        <mc:Fallback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76AC66A6-CE72-42C5-6930-073EE5D7B8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67983" y="1332307"/>
                <a:ext cx="255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2B2EC937-A887-7145-43BA-686D8EB38ABE}"/>
                  </a:ext>
                </a:extLst>
              </p14:cNvPr>
              <p14:cNvContentPartPr/>
              <p14:nvPr/>
            </p14:nvContentPartPr>
            <p14:xfrm>
              <a:off x="3219463" y="1000747"/>
              <a:ext cx="647640" cy="49320"/>
            </p14:xfrm>
          </p:contentPart>
        </mc:Choice>
        <mc:Fallback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2B2EC937-A887-7145-43BA-686D8EB38A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13343" y="994627"/>
                <a:ext cx="65988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" name="Gruppieren 614">
            <a:extLst>
              <a:ext uri="{FF2B5EF4-FFF2-40B4-BE49-F238E27FC236}">
                <a16:creationId xmlns:a16="http://schemas.microsoft.com/office/drawing/2014/main" id="{CCC4E9A1-031F-CA6C-BB89-EB116E0C7445}"/>
              </a:ext>
            </a:extLst>
          </p:cNvPr>
          <p:cNvGrpSpPr/>
          <p:nvPr/>
        </p:nvGrpSpPr>
        <p:grpSpPr>
          <a:xfrm>
            <a:off x="3125503" y="468667"/>
            <a:ext cx="875520" cy="234720"/>
            <a:chOff x="3125503" y="468667"/>
            <a:chExt cx="87552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9DB5EC9F-6596-9039-BD71-A71506096C64}"/>
                    </a:ext>
                  </a:extLst>
                </p14:cNvPr>
                <p14:cNvContentPartPr/>
                <p14:nvPr/>
              </p14:nvContentPartPr>
              <p14:xfrm>
                <a:off x="3125503" y="534547"/>
                <a:ext cx="100080" cy="1688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9DB5EC9F-6596-9039-BD71-A71506096C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19383" y="528427"/>
                  <a:ext cx="112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F9300F8C-A726-4275-6502-9208B73D276A}"/>
                    </a:ext>
                  </a:extLst>
                </p14:cNvPr>
                <p14:cNvContentPartPr/>
                <p14:nvPr/>
              </p14:nvContentPartPr>
              <p14:xfrm>
                <a:off x="3252943" y="586747"/>
                <a:ext cx="54360" cy="889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F9300F8C-A726-4275-6502-9208B73D27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46823" y="580627"/>
                  <a:ext cx="66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619D5671-BD10-9DF1-8FC4-8B4B2F2D87AF}"/>
                    </a:ext>
                  </a:extLst>
                </p14:cNvPr>
                <p14:cNvContentPartPr/>
                <p14:nvPr/>
              </p14:nvContentPartPr>
              <p14:xfrm>
                <a:off x="3331063" y="485227"/>
                <a:ext cx="15480" cy="16200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619D5671-BD10-9DF1-8FC4-8B4B2F2D87A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24943" y="479107"/>
                  <a:ext cx="27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4B2661C6-7034-6194-EC70-0CF8553FB8CD}"/>
                    </a:ext>
                  </a:extLst>
                </p14:cNvPr>
                <p14:cNvContentPartPr/>
                <p14:nvPr/>
              </p14:nvContentPartPr>
              <p14:xfrm>
                <a:off x="3395143" y="493147"/>
                <a:ext cx="62280" cy="13320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4B2661C6-7034-6194-EC70-0CF8553FB8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89023" y="487027"/>
                  <a:ext cx="74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6F230F4E-E1F7-8D1D-F34B-C003133E691B}"/>
                    </a:ext>
                  </a:extLst>
                </p14:cNvPr>
                <p14:cNvContentPartPr/>
                <p14:nvPr/>
              </p14:nvContentPartPr>
              <p14:xfrm>
                <a:off x="3528343" y="552187"/>
                <a:ext cx="55080" cy="6408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6F230F4E-E1F7-8D1D-F34B-C003133E69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22223" y="546067"/>
                  <a:ext cx="67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8962C03E-A7C3-E7AE-3B7E-FC504DFFB46D}"/>
                    </a:ext>
                  </a:extLst>
                </p14:cNvPr>
                <p14:cNvContentPartPr/>
                <p14:nvPr/>
              </p14:nvContentPartPr>
              <p14:xfrm>
                <a:off x="3613663" y="475147"/>
                <a:ext cx="137160" cy="13248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8962C03E-A7C3-E7AE-3B7E-FC504DFFB46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07543" y="469027"/>
                  <a:ext cx="149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D7E33D47-A4D5-DD7F-89D2-BD23A72556C1}"/>
                    </a:ext>
                  </a:extLst>
                </p14:cNvPr>
                <p14:cNvContentPartPr/>
                <p14:nvPr/>
              </p14:nvContentPartPr>
              <p14:xfrm>
                <a:off x="3772063" y="468667"/>
                <a:ext cx="228960" cy="18648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D7E33D47-A4D5-DD7F-89D2-BD23A72556C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65943" y="462547"/>
                  <a:ext cx="24120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1" name="Gruppieren 620">
            <a:extLst>
              <a:ext uri="{FF2B5EF4-FFF2-40B4-BE49-F238E27FC236}">
                <a16:creationId xmlns:a16="http://schemas.microsoft.com/office/drawing/2014/main" id="{8DEC713A-DB13-E189-7A8E-BA68CEF6FA0A}"/>
              </a:ext>
            </a:extLst>
          </p:cNvPr>
          <p:cNvGrpSpPr/>
          <p:nvPr/>
        </p:nvGrpSpPr>
        <p:grpSpPr>
          <a:xfrm>
            <a:off x="4215943" y="91747"/>
            <a:ext cx="7672680" cy="2907720"/>
            <a:chOff x="4215943" y="91747"/>
            <a:chExt cx="7672680" cy="29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20DD5E3-DA46-7ED5-023F-470F1C0AC16B}"/>
                    </a:ext>
                  </a:extLst>
                </p14:cNvPr>
                <p14:cNvContentPartPr/>
                <p14:nvPr/>
              </p14:nvContentPartPr>
              <p14:xfrm>
                <a:off x="5435623" y="259507"/>
                <a:ext cx="77400" cy="132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20DD5E3-DA46-7ED5-023F-470F1C0AC1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29503" y="253387"/>
                  <a:ext cx="89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9CA4278-409D-404C-400E-CC12543AF8DA}"/>
                    </a:ext>
                  </a:extLst>
                </p14:cNvPr>
                <p14:cNvContentPartPr/>
                <p14:nvPr/>
              </p14:nvContentPartPr>
              <p14:xfrm>
                <a:off x="5519503" y="199027"/>
                <a:ext cx="82800" cy="225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9CA4278-409D-404C-400E-CC12543AF8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13383" y="192907"/>
                  <a:ext cx="95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ABC3B82-5523-88AD-4236-7031DF7046C5}"/>
                    </a:ext>
                  </a:extLst>
                </p14:cNvPr>
                <p14:cNvContentPartPr/>
                <p14:nvPr/>
              </p14:nvContentPartPr>
              <p14:xfrm>
                <a:off x="10605943" y="1590067"/>
                <a:ext cx="7560" cy="54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ABC3B82-5523-88AD-4236-7031DF7046C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99823" y="1583947"/>
                  <a:ext cx="19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18FAE57-5D23-1A11-0034-DB89455529F6}"/>
                    </a:ext>
                  </a:extLst>
                </p14:cNvPr>
                <p14:cNvContentPartPr/>
                <p14:nvPr/>
              </p14:nvContentPartPr>
              <p14:xfrm>
                <a:off x="9765343" y="300907"/>
                <a:ext cx="40320" cy="1566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18FAE57-5D23-1A11-0034-DB89455529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59223" y="294787"/>
                  <a:ext cx="52560" cy="15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07BCB76-EDAE-6B81-0EF7-7F6EFEC7F3CE}"/>
                    </a:ext>
                  </a:extLst>
                </p14:cNvPr>
                <p14:cNvContentPartPr/>
                <p14:nvPr/>
              </p14:nvContentPartPr>
              <p14:xfrm>
                <a:off x="9668143" y="1730827"/>
                <a:ext cx="2039400" cy="80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07BCB76-EDAE-6B81-0EF7-7F6EFEC7F3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62023" y="1724707"/>
                  <a:ext cx="2051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64FAF06-87A9-F1F4-AC5C-19B1572D4AA1}"/>
                    </a:ext>
                  </a:extLst>
                </p14:cNvPr>
                <p14:cNvContentPartPr/>
                <p14:nvPr/>
              </p14:nvContentPartPr>
              <p14:xfrm>
                <a:off x="11667223" y="1628587"/>
                <a:ext cx="221400" cy="213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64FAF06-87A9-F1F4-AC5C-19B1572D4AA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661103" y="1622467"/>
                  <a:ext cx="233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11699AD-DEC5-E9F9-5711-430AC484196E}"/>
                    </a:ext>
                  </a:extLst>
                </p14:cNvPr>
                <p14:cNvContentPartPr/>
                <p14:nvPr/>
              </p14:nvContentPartPr>
              <p14:xfrm>
                <a:off x="11610343" y="1980667"/>
                <a:ext cx="115920" cy="83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11699AD-DEC5-E9F9-5711-430AC48419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604223" y="1974547"/>
                  <a:ext cx="128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8D6E20A-B3B2-A8EF-75A3-FA56A80A44C1}"/>
                    </a:ext>
                  </a:extLst>
                </p14:cNvPr>
                <p14:cNvContentPartPr/>
                <p14:nvPr/>
              </p14:nvContentPartPr>
              <p14:xfrm>
                <a:off x="11687023" y="1968067"/>
                <a:ext cx="75600" cy="1969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8D6E20A-B3B2-A8EF-75A3-FA56A80A44C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680903" y="1961947"/>
                  <a:ext cx="87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05F1438-DC91-9259-A7D2-5FDCBCE7EAEB}"/>
                    </a:ext>
                  </a:extLst>
                </p14:cNvPr>
                <p14:cNvContentPartPr/>
                <p14:nvPr/>
              </p14:nvContentPartPr>
              <p14:xfrm>
                <a:off x="10081063" y="386947"/>
                <a:ext cx="1140480" cy="1185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05F1438-DC91-9259-A7D2-5FDCBCE7EAE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74943" y="380827"/>
                  <a:ext cx="1152720" cy="11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3ABCE40-DEA7-D6B2-71A1-6A91B1149D8D}"/>
                    </a:ext>
                  </a:extLst>
                </p14:cNvPr>
                <p14:cNvContentPartPr/>
                <p14:nvPr/>
              </p14:nvContentPartPr>
              <p14:xfrm>
                <a:off x="11512063" y="256987"/>
                <a:ext cx="96480" cy="155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3ABCE40-DEA7-D6B2-71A1-6A91B1149D8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505943" y="250867"/>
                  <a:ext cx="108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E89E7A7-13BD-C11D-22D3-C9E8DCB23EB7}"/>
                    </a:ext>
                  </a:extLst>
                </p14:cNvPr>
                <p14:cNvContentPartPr/>
                <p14:nvPr/>
              </p14:nvContentPartPr>
              <p14:xfrm>
                <a:off x="11667223" y="232507"/>
                <a:ext cx="157680" cy="135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E89E7A7-13BD-C11D-22D3-C9E8DCB23E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61103" y="226387"/>
                  <a:ext cx="169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C2F9CFD-EF9F-4D11-1D0C-E978802F141D}"/>
                    </a:ext>
                  </a:extLst>
                </p14:cNvPr>
                <p14:cNvContentPartPr/>
                <p14:nvPr/>
              </p14:nvContentPartPr>
              <p14:xfrm>
                <a:off x="10296343" y="409987"/>
                <a:ext cx="921240" cy="10364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C2F9CFD-EF9F-4D11-1D0C-E978802F141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90223" y="403867"/>
                  <a:ext cx="933480" cy="10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D212059-7370-A7E0-13E6-A0DFB21BE930}"/>
                    </a:ext>
                  </a:extLst>
                </p14:cNvPr>
                <p14:cNvContentPartPr/>
                <p14:nvPr/>
              </p14:nvContentPartPr>
              <p14:xfrm>
                <a:off x="11414143" y="1296307"/>
                <a:ext cx="12240" cy="130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D212059-7370-A7E0-13E6-A0DFB21BE93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408023" y="1290187"/>
                  <a:ext cx="24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65D5F9E-BEED-B4B1-6599-86628CF5B09C}"/>
                    </a:ext>
                  </a:extLst>
                </p14:cNvPr>
                <p14:cNvContentPartPr/>
                <p14:nvPr/>
              </p14:nvContentPartPr>
              <p14:xfrm>
                <a:off x="11508463" y="1256707"/>
                <a:ext cx="112680" cy="1702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65D5F9E-BEED-B4B1-6599-86628CF5B0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502343" y="1250587"/>
                  <a:ext cx="124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BF118E9-BDF6-DAC9-3DC1-BFDE3351B166}"/>
                    </a:ext>
                  </a:extLst>
                </p14:cNvPr>
                <p14:cNvContentPartPr/>
                <p14:nvPr/>
              </p14:nvContentPartPr>
              <p14:xfrm>
                <a:off x="10706743" y="956467"/>
                <a:ext cx="10800" cy="121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BF118E9-BDF6-DAC9-3DC1-BFDE3351B1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00623" y="950347"/>
                  <a:ext cx="23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58B9891-0903-751C-E7E4-7A946B6903D4}"/>
                    </a:ext>
                  </a:extLst>
                </p14:cNvPr>
                <p14:cNvContentPartPr/>
                <p14:nvPr/>
              </p14:nvContentPartPr>
              <p14:xfrm>
                <a:off x="9829423" y="952147"/>
                <a:ext cx="122040" cy="14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58B9891-0903-751C-E7E4-7A946B6903D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23303" y="946027"/>
                  <a:ext cx="134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D7F8570-E8F2-DD94-EB21-26822CDC5E47}"/>
                    </a:ext>
                  </a:extLst>
                </p14:cNvPr>
                <p14:cNvContentPartPr/>
                <p14:nvPr/>
              </p14:nvContentPartPr>
              <p14:xfrm>
                <a:off x="10210663" y="875827"/>
                <a:ext cx="416520" cy="496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D7F8570-E8F2-DD94-EB21-26822CDC5E4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04543" y="869707"/>
                  <a:ext cx="428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B15488B-EB78-EB04-485F-B33BF2E138B0}"/>
                    </a:ext>
                  </a:extLst>
                </p14:cNvPr>
                <p14:cNvContentPartPr/>
                <p14:nvPr/>
              </p14:nvContentPartPr>
              <p14:xfrm>
                <a:off x="10677223" y="1312507"/>
                <a:ext cx="12960" cy="474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B15488B-EB78-EB04-485F-B33BF2E138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71103" y="1306387"/>
                  <a:ext cx="252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AC52A35-AB54-4528-0C4F-4F3AD55EC916}"/>
                    </a:ext>
                  </a:extLst>
                </p14:cNvPr>
                <p14:cNvContentPartPr/>
                <p14:nvPr/>
              </p14:nvContentPartPr>
              <p14:xfrm>
                <a:off x="10598023" y="1982107"/>
                <a:ext cx="105480" cy="1004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AC52A35-AB54-4528-0C4F-4F3AD55EC9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91903" y="1975987"/>
                  <a:ext cx="117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71EC53A-5339-0BBB-0524-AF47E519948B}"/>
                    </a:ext>
                  </a:extLst>
                </p14:cNvPr>
                <p14:cNvContentPartPr/>
                <p14:nvPr/>
              </p14:nvContentPartPr>
              <p14:xfrm>
                <a:off x="10697023" y="2020267"/>
                <a:ext cx="57240" cy="138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71EC53A-5339-0BBB-0524-AF47E51994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90903" y="2014147"/>
                  <a:ext cx="69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B2FC098-823B-2B24-187B-069B6CDA1509}"/>
                    </a:ext>
                  </a:extLst>
                </p14:cNvPr>
                <p14:cNvContentPartPr/>
                <p14:nvPr/>
              </p14:nvContentPartPr>
              <p14:xfrm>
                <a:off x="10860823" y="1879147"/>
                <a:ext cx="90360" cy="138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B2FC098-823B-2B24-187B-069B6CDA15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54703" y="1873027"/>
                  <a:ext cx="102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4FB56B5-6102-49EA-AE0E-99BEAB5DDBAE}"/>
                    </a:ext>
                  </a:extLst>
                </p14:cNvPr>
                <p14:cNvContentPartPr/>
                <p14:nvPr/>
              </p14:nvContentPartPr>
              <p14:xfrm>
                <a:off x="9612343" y="193267"/>
                <a:ext cx="243360" cy="223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4FB56B5-6102-49EA-AE0E-99BEAB5DDBA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06223" y="187147"/>
                  <a:ext cx="255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767A225-A799-0F30-F58F-B885ADEED38C}"/>
                    </a:ext>
                  </a:extLst>
                </p14:cNvPr>
                <p14:cNvContentPartPr/>
                <p14:nvPr/>
              </p14:nvContentPartPr>
              <p14:xfrm>
                <a:off x="9452863" y="215947"/>
                <a:ext cx="65160" cy="124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767A225-A799-0F30-F58F-B885ADEED38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46743" y="209827"/>
                  <a:ext cx="77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5B9EA6A-D1DE-9051-D724-D1FA7C340168}"/>
                    </a:ext>
                  </a:extLst>
                </p14:cNvPr>
                <p14:cNvContentPartPr/>
                <p14:nvPr/>
              </p14:nvContentPartPr>
              <p14:xfrm>
                <a:off x="9478063" y="109387"/>
                <a:ext cx="13320" cy="13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5B9EA6A-D1DE-9051-D724-D1FA7C3401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71943" y="103267"/>
                  <a:ext cx="2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A32C85E-AB48-FE48-43B7-0140DF76A51E}"/>
                    </a:ext>
                  </a:extLst>
                </p14:cNvPr>
                <p14:cNvContentPartPr/>
                <p14:nvPr/>
              </p14:nvContentPartPr>
              <p14:xfrm>
                <a:off x="9406063" y="935587"/>
                <a:ext cx="74160" cy="1026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A32C85E-AB48-FE48-43B7-0140DF76A51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99943" y="929467"/>
                  <a:ext cx="86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9D4E198-21EA-6B94-D936-8BD636E9FEBA}"/>
                    </a:ext>
                  </a:extLst>
                </p14:cNvPr>
                <p14:cNvContentPartPr/>
                <p14:nvPr/>
              </p14:nvContentPartPr>
              <p14:xfrm>
                <a:off x="9419023" y="778267"/>
                <a:ext cx="16920" cy="25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9D4E198-21EA-6B94-D936-8BD636E9FE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12903" y="772147"/>
                  <a:ext cx="29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9472EDC-8095-DD7F-7204-5EC63285C489}"/>
                    </a:ext>
                  </a:extLst>
                </p14:cNvPr>
                <p14:cNvContentPartPr/>
                <p14:nvPr/>
              </p14:nvContentPartPr>
              <p14:xfrm>
                <a:off x="9530623" y="750547"/>
                <a:ext cx="72720" cy="156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9472EDC-8095-DD7F-7204-5EC63285C48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24503" y="744427"/>
                  <a:ext cx="84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CDEC2C7-D145-70AC-5FAF-DC6473181431}"/>
                    </a:ext>
                  </a:extLst>
                </p14:cNvPr>
                <p14:cNvContentPartPr/>
                <p14:nvPr/>
              </p14:nvContentPartPr>
              <p14:xfrm>
                <a:off x="5895703" y="188947"/>
                <a:ext cx="82080" cy="1033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CDEC2C7-D145-70AC-5FAF-DC647318143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89583" y="182827"/>
                  <a:ext cx="94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B0EA4E0-1DB1-D087-DFE7-1CA6FC3271ED}"/>
                    </a:ext>
                  </a:extLst>
                </p14:cNvPr>
                <p14:cNvContentPartPr/>
                <p14:nvPr/>
              </p14:nvContentPartPr>
              <p14:xfrm>
                <a:off x="6018823" y="162307"/>
                <a:ext cx="47160" cy="1396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B0EA4E0-1DB1-D087-DFE7-1CA6FC3271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12703" y="156187"/>
                  <a:ext cx="59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68F5A17-A805-3952-83CE-D63FFDCC3101}"/>
                    </a:ext>
                  </a:extLst>
                </p14:cNvPr>
                <p14:cNvContentPartPr/>
                <p14:nvPr/>
              </p14:nvContentPartPr>
              <p14:xfrm>
                <a:off x="6112423" y="215947"/>
                <a:ext cx="76320" cy="1166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68F5A17-A805-3952-83CE-D63FFDCC310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06303" y="209827"/>
                  <a:ext cx="88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C1552F8-82A4-BE68-2D9C-B866D75BA937}"/>
                    </a:ext>
                  </a:extLst>
                </p14:cNvPr>
                <p14:cNvContentPartPr/>
                <p14:nvPr/>
              </p14:nvContentPartPr>
              <p14:xfrm>
                <a:off x="6210343" y="147547"/>
                <a:ext cx="102240" cy="1810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C1552F8-82A4-BE68-2D9C-B866D75BA9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04223" y="141427"/>
                  <a:ext cx="114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B3F0EC9-1E45-095D-DEC4-0569CBC706F1}"/>
                    </a:ext>
                  </a:extLst>
                </p14:cNvPr>
                <p14:cNvContentPartPr/>
                <p14:nvPr/>
              </p14:nvContentPartPr>
              <p14:xfrm>
                <a:off x="5896063" y="399547"/>
                <a:ext cx="385920" cy="568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B3F0EC9-1E45-095D-DEC4-0569CBC706F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89943" y="393427"/>
                  <a:ext cx="398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61E45B5-18C8-6F0F-4D58-89D5588C09C0}"/>
                    </a:ext>
                  </a:extLst>
                </p14:cNvPr>
                <p14:cNvContentPartPr/>
                <p14:nvPr/>
              </p14:nvContentPartPr>
              <p14:xfrm>
                <a:off x="6001543" y="501787"/>
                <a:ext cx="126720" cy="1728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61E45B5-18C8-6F0F-4D58-89D5588C09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95423" y="495667"/>
                  <a:ext cx="138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C263923-B0A5-1098-3DBD-2D7BC0A5A639}"/>
                    </a:ext>
                  </a:extLst>
                </p14:cNvPr>
                <p14:cNvContentPartPr/>
                <p14:nvPr/>
              </p14:nvContentPartPr>
              <p14:xfrm>
                <a:off x="6477103" y="387307"/>
                <a:ext cx="15480" cy="23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C263923-B0A5-1098-3DBD-2D7BC0A5A63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70983" y="381187"/>
                  <a:ext cx="27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B4CBE80-D1AA-CC24-A1F7-07436AFFC385}"/>
                    </a:ext>
                  </a:extLst>
                </p14:cNvPr>
                <p14:cNvContentPartPr/>
                <p14:nvPr/>
              </p14:nvContentPartPr>
              <p14:xfrm>
                <a:off x="6477103" y="373267"/>
                <a:ext cx="223200" cy="1216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B4CBE80-D1AA-CC24-A1F7-07436AFFC3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70983" y="367147"/>
                  <a:ext cx="235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BEF02A1-979B-81A1-9F4F-97136551BD1C}"/>
                    </a:ext>
                  </a:extLst>
                </p14:cNvPr>
                <p14:cNvContentPartPr/>
                <p14:nvPr/>
              </p14:nvContentPartPr>
              <p14:xfrm>
                <a:off x="6616063" y="435187"/>
                <a:ext cx="143640" cy="18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BEF02A1-979B-81A1-9F4F-97136551BD1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09943" y="429067"/>
                  <a:ext cx="155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7972F19-52F4-841F-D239-276EEA2DAFF2}"/>
                    </a:ext>
                  </a:extLst>
                </p14:cNvPr>
                <p14:cNvContentPartPr/>
                <p14:nvPr/>
              </p14:nvContentPartPr>
              <p14:xfrm>
                <a:off x="6924223" y="235027"/>
                <a:ext cx="327960" cy="1634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7972F19-52F4-841F-D239-276EEA2DAFF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18103" y="228907"/>
                  <a:ext cx="340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DA4618E-9830-3D8D-5B3B-E846A2F69137}"/>
                    </a:ext>
                  </a:extLst>
                </p14:cNvPr>
                <p14:cNvContentPartPr/>
                <p14:nvPr/>
              </p14:nvContentPartPr>
              <p14:xfrm>
                <a:off x="7302943" y="219547"/>
                <a:ext cx="136080" cy="1238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DA4618E-9830-3D8D-5B3B-E846A2F6913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96823" y="213427"/>
                  <a:ext cx="148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72EF3B3-1176-CFDA-4491-FF4341F25C94}"/>
                    </a:ext>
                  </a:extLst>
                </p14:cNvPr>
                <p14:cNvContentPartPr/>
                <p14:nvPr/>
              </p14:nvContentPartPr>
              <p14:xfrm>
                <a:off x="7504543" y="242587"/>
                <a:ext cx="76320" cy="1202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72EF3B3-1176-CFDA-4491-FF4341F25C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98423" y="236467"/>
                  <a:ext cx="88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29FFF0F8-1B0D-7B44-B59D-8982F498351B}"/>
                    </a:ext>
                  </a:extLst>
                </p14:cNvPr>
                <p14:cNvContentPartPr/>
                <p14:nvPr/>
              </p14:nvContentPartPr>
              <p14:xfrm>
                <a:off x="7651783" y="174547"/>
                <a:ext cx="328320" cy="1634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29FFF0F8-1B0D-7B44-B59D-8982F498351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45663" y="168427"/>
                  <a:ext cx="340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A318E93-F129-5AEC-9E80-1CE4CDF7A774}"/>
                    </a:ext>
                  </a:extLst>
                </p14:cNvPr>
                <p14:cNvContentPartPr/>
                <p14:nvPr/>
              </p14:nvContentPartPr>
              <p14:xfrm>
                <a:off x="8028343" y="116947"/>
                <a:ext cx="304920" cy="2026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A318E93-F129-5AEC-9E80-1CE4CDF7A7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22223" y="110827"/>
                  <a:ext cx="317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9BAB423-9C04-F742-7C40-FF1083CA2253}"/>
                    </a:ext>
                  </a:extLst>
                </p14:cNvPr>
                <p14:cNvContentPartPr/>
                <p14:nvPr/>
              </p14:nvContentPartPr>
              <p14:xfrm>
                <a:off x="8484103" y="91747"/>
                <a:ext cx="111240" cy="2052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9BAB423-9C04-F742-7C40-FF1083CA225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77983" y="85627"/>
                  <a:ext cx="123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6190CFC-D521-0B77-7115-5AD25F7C8628}"/>
                    </a:ext>
                  </a:extLst>
                </p14:cNvPr>
                <p14:cNvContentPartPr/>
                <p14:nvPr/>
              </p14:nvContentPartPr>
              <p14:xfrm>
                <a:off x="8553583" y="198307"/>
                <a:ext cx="123480" cy="1188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6190CFC-D521-0B77-7115-5AD25F7C862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47463" y="192187"/>
                  <a:ext cx="135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52C2619-0C96-0C11-21F4-8A4F8FBE2907}"/>
                    </a:ext>
                  </a:extLst>
                </p14:cNvPr>
                <p14:cNvContentPartPr/>
                <p14:nvPr/>
              </p14:nvContentPartPr>
              <p14:xfrm>
                <a:off x="8701903" y="181747"/>
                <a:ext cx="98280" cy="1404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52C2619-0C96-0C11-21F4-8A4F8FBE29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95783" y="175627"/>
                  <a:ext cx="110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215520A-2644-61B0-2574-0155743B6928}"/>
                    </a:ext>
                  </a:extLst>
                </p14:cNvPr>
                <p14:cNvContentPartPr/>
                <p14:nvPr/>
              </p14:nvContentPartPr>
              <p14:xfrm>
                <a:off x="8850943" y="199747"/>
                <a:ext cx="260280" cy="756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215520A-2644-61B0-2574-0155743B692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44823" y="193627"/>
                  <a:ext cx="272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56EA448-CB35-F8AB-AB19-D54A23ECE056}"/>
                    </a:ext>
                  </a:extLst>
                </p14:cNvPr>
                <p14:cNvContentPartPr/>
                <p14:nvPr/>
              </p14:nvContentPartPr>
              <p14:xfrm>
                <a:off x="9006103" y="119467"/>
                <a:ext cx="12240" cy="97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56EA448-CB35-F8AB-AB19-D54A23ECE05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99983" y="113347"/>
                  <a:ext cx="24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7432E89-1938-B2A9-6ED0-966B020C262D}"/>
                    </a:ext>
                  </a:extLst>
                </p14:cNvPr>
                <p14:cNvContentPartPr/>
                <p14:nvPr/>
              </p14:nvContentPartPr>
              <p14:xfrm>
                <a:off x="5731903" y="1042147"/>
                <a:ext cx="142560" cy="252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7432E89-1938-B2A9-6ED0-966B020C262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25783" y="1036027"/>
                  <a:ext cx="154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82D59A1-D6D7-32AB-D840-4794F10B5E96}"/>
                    </a:ext>
                  </a:extLst>
                </p14:cNvPr>
                <p14:cNvContentPartPr/>
                <p14:nvPr/>
              </p14:nvContentPartPr>
              <p14:xfrm>
                <a:off x="5723983" y="1122067"/>
                <a:ext cx="142920" cy="187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82D59A1-D6D7-32AB-D840-4794F10B5E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17863" y="1115947"/>
                  <a:ext cx="155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DA221B4-4049-FEDB-1F4B-7E4BD39AB517}"/>
                    </a:ext>
                  </a:extLst>
                </p14:cNvPr>
                <p14:cNvContentPartPr/>
                <p14:nvPr/>
              </p14:nvContentPartPr>
              <p14:xfrm>
                <a:off x="6109543" y="864307"/>
                <a:ext cx="103680" cy="1058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DA221B4-4049-FEDB-1F4B-7E4BD39AB51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03423" y="858187"/>
                  <a:ext cx="115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CC28148-03C6-7A2C-857C-AF224FB36BC4}"/>
                    </a:ext>
                  </a:extLst>
                </p14:cNvPr>
                <p14:cNvContentPartPr/>
                <p14:nvPr/>
              </p14:nvContentPartPr>
              <p14:xfrm>
                <a:off x="6245263" y="926587"/>
                <a:ext cx="85680" cy="874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CC28148-03C6-7A2C-857C-AF224FB36BC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39143" y="920467"/>
                  <a:ext cx="97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D24ED82-D4FF-2A7D-BBA5-6C71C3911317}"/>
                    </a:ext>
                  </a:extLst>
                </p14:cNvPr>
                <p14:cNvContentPartPr/>
                <p14:nvPr/>
              </p14:nvContentPartPr>
              <p14:xfrm>
                <a:off x="6096223" y="1080667"/>
                <a:ext cx="283320" cy="774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D24ED82-D4FF-2A7D-BBA5-6C71C391131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90103" y="1074547"/>
                  <a:ext cx="295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B711F11-D46F-D217-24CE-1A0E38ADE850}"/>
                    </a:ext>
                  </a:extLst>
                </p14:cNvPr>
                <p14:cNvContentPartPr/>
                <p14:nvPr/>
              </p14:nvContentPartPr>
              <p14:xfrm>
                <a:off x="6180823" y="1181467"/>
                <a:ext cx="135720" cy="1537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B711F11-D46F-D217-24CE-1A0E38ADE8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74703" y="1175347"/>
                  <a:ext cx="147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AF80211-6D4E-7B7D-0145-F560180EDAA9}"/>
                    </a:ext>
                  </a:extLst>
                </p14:cNvPr>
                <p14:cNvContentPartPr/>
                <p14:nvPr/>
              </p14:nvContentPartPr>
              <p14:xfrm>
                <a:off x="6563503" y="1003267"/>
                <a:ext cx="10440" cy="1353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AF80211-6D4E-7B7D-0145-F560180EDAA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57383" y="997147"/>
                  <a:ext cx="22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65168A5-F2BC-27FD-5A0A-BE33D6E15B9D}"/>
                    </a:ext>
                  </a:extLst>
                </p14:cNvPr>
                <p14:cNvContentPartPr/>
                <p14:nvPr/>
              </p14:nvContentPartPr>
              <p14:xfrm>
                <a:off x="6505183" y="1063747"/>
                <a:ext cx="104400" cy="223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65168A5-F2BC-27FD-5A0A-BE33D6E15B9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99063" y="1057627"/>
                  <a:ext cx="116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CBF60AD-B5DD-F0FE-897D-08B9DB837003}"/>
                    </a:ext>
                  </a:extLst>
                </p14:cNvPr>
                <p14:cNvContentPartPr/>
                <p14:nvPr/>
              </p14:nvContentPartPr>
              <p14:xfrm>
                <a:off x="6791383" y="938107"/>
                <a:ext cx="73800" cy="1299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CBF60AD-B5DD-F0FE-897D-08B9DB83700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85263" y="931987"/>
                  <a:ext cx="86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6FDF936-890B-E98B-E468-D31B3A7A61FB}"/>
                    </a:ext>
                  </a:extLst>
                </p14:cNvPr>
                <p14:cNvContentPartPr/>
                <p14:nvPr/>
              </p14:nvContentPartPr>
              <p14:xfrm>
                <a:off x="6930343" y="1005427"/>
                <a:ext cx="65880" cy="1429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6FDF936-890B-E98B-E468-D31B3A7A61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24223" y="999307"/>
                  <a:ext cx="78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13A4A97-9713-B218-8257-63C00079B129}"/>
                    </a:ext>
                  </a:extLst>
                </p14:cNvPr>
                <p14:cNvContentPartPr/>
                <p14:nvPr/>
              </p14:nvContentPartPr>
              <p14:xfrm>
                <a:off x="7073263" y="975547"/>
                <a:ext cx="10800" cy="259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13A4A97-9713-B218-8257-63C00079B12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67143" y="969427"/>
                  <a:ext cx="23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AF2FD8F-B6EE-B693-A2AD-DDE07571F16D}"/>
                    </a:ext>
                  </a:extLst>
                </p14:cNvPr>
                <p14:cNvContentPartPr/>
                <p14:nvPr/>
              </p14:nvContentPartPr>
              <p14:xfrm>
                <a:off x="7221223" y="776827"/>
                <a:ext cx="132840" cy="151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AF2FD8F-B6EE-B693-A2AD-DDE07571F16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15103" y="770707"/>
                  <a:ext cx="145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8584A25-5115-8B72-29D1-5121EC63AAD2}"/>
                    </a:ext>
                  </a:extLst>
                </p14:cNvPr>
                <p14:cNvContentPartPr/>
                <p14:nvPr/>
              </p14:nvContentPartPr>
              <p14:xfrm>
                <a:off x="7220863" y="940267"/>
                <a:ext cx="183240" cy="374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8584A25-5115-8B72-29D1-5121EC63AAD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14743" y="934147"/>
                  <a:ext cx="195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1C22C3B-2C77-D18A-F3A4-0EEFE24BEBCF}"/>
                    </a:ext>
                  </a:extLst>
                </p14:cNvPr>
                <p14:cNvContentPartPr/>
                <p14:nvPr/>
              </p14:nvContentPartPr>
              <p14:xfrm>
                <a:off x="7255423" y="1028467"/>
                <a:ext cx="98640" cy="1720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1C22C3B-2C77-D18A-F3A4-0EEFE24BEBC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49303" y="1022347"/>
                  <a:ext cx="110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552A864-E4C9-EB50-8D83-665EDC082A84}"/>
                    </a:ext>
                  </a:extLst>
                </p14:cNvPr>
                <p14:cNvContentPartPr/>
                <p14:nvPr/>
              </p14:nvContentPartPr>
              <p14:xfrm>
                <a:off x="7571143" y="930187"/>
                <a:ext cx="121320" cy="244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552A864-E4C9-EB50-8D83-665EDC082A8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65023" y="924067"/>
                  <a:ext cx="13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20CEBB9-75CA-E0FD-E401-A2BBD2434DA7}"/>
                    </a:ext>
                  </a:extLst>
                </p14:cNvPr>
                <p14:cNvContentPartPr/>
                <p14:nvPr/>
              </p14:nvContentPartPr>
              <p14:xfrm>
                <a:off x="7575823" y="978787"/>
                <a:ext cx="117360" cy="316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20CEBB9-75CA-E0FD-E401-A2BBD2434DA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69703" y="972667"/>
                  <a:ext cx="129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BB73A6F-323D-E480-257C-79BDBEBF8A08}"/>
                    </a:ext>
                  </a:extLst>
                </p14:cNvPr>
                <p14:cNvContentPartPr/>
                <p14:nvPr/>
              </p14:nvContentPartPr>
              <p14:xfrm>
                <a:off x="7857703" y="691867"/>
                <a:ext cx="180000" cy="1764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BB73A6F-323D-E480-257C-79BDBEBF8A0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51583" y="685747"/>
                  <a:ext cx="192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AFEE8DD-C655-7FD6-954F-64AC7D7A7B54}"/>
                    </a:ext>
                  </a:extLst>
                </p14:cNvPr>
                <p14:cNvContentPartPr/>
                <p14:nvPr/>
              </p14:nvContentPartPr>
              <p14:xfrm>
                <a:off x="7827823" y="899587"/>
                <a:ext cx="247320" cy="478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AFEE8DD-C655-7FD6-954F-64AC7D7A7B5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21703" y="893467"/>
                  <a:ext cx="259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01BF1F1-56D3-8049-6353-FA088E2A54A0}"/>
                    </a:ext>
                  </a:extLst>
                </p14:cNvPr>
                <p14:cNvContentPartPr/>
                <p14:nvPr/>
              </p14:nvContentPartPr>
              <p14:xfrm>
                <a:off x="7901983" y="997507"/>
                <a:ext cx="96840" cy="1465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01BF1F1-56D3-8049-6353-FA088E2A54A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95863" y="991387"/>
                  <a:ext cx="109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7A39A98-3F53-5809-830B-9B97C7B110A7}"/>
                    </a:ext>
                  </a:extLst>
                </p14:cNvPr>
                <p14:cNvContentPartPr/>
                <p14:nvPr/>
              </p14:nvContentPartPr>
              <p14:xfrm>
                <a:off x="8259463" y="831547"/>
                <a:ext cx="18000" cy="1198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7A39A98-3F53-5809-830B-9B97C7B110A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53343" y="825427"/>
                  <a:ext cx="30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FD43F4E-4C34-E241-6A57-B121B3CCE3A8}"/>
                    </a:ext>
                  </a:extLst>
                </p14:cNvPr>
                <p14:cNvContentPartPr/>
                <p14:nvPr/>
              </p14:nvContentPartPr>
              <p14:xfrm>
                <a:off x="8223103" y="847747"/>
                <a:ext cx="123120" cy="457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FD43F4E-4C34-E241-6A57-B121B3CCE3A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16983" y="841627"/>
                  <a:ext cx="135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AACFD67-3C27-5FA3-D3FA-0A3112613729}"/>
                    </a:ext>
                  </a:extLst>
                </p14:cNvPr>
                <p14:cNvContentPartPr/>
                <p14:nvPr/>
              </p14:nvContentPartPr>
              <p14:xfrm>
                <a:off x="8425063" y="724267"/>
                <a:ext cx="214920" cy="2530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AACFD67-3C27-5FA3-D3FA-0A311261372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18943" y="718147"/>
                  <a:ext cx="227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5C93395-8DC5-5908-F842-33FB760CE5D8}"/>
                    </a:ext>
                  </a:extLst>
                </p14:cNvPr>
                <p14:cNvContentPartPr/>
                <p14:nvPr/>
              </p14:nvContentPartPr>
              <p14:xfrm>
                <a:off x="8793703" y="745867"/>
                <a:ext cx="72720" cy="1094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5C93395-8DC5-5908-F842-33FB760CE5D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87583" y="739747"/>
                  <a:ext cx="84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698D0FC-76D9-8D7A-F042-099C0B86CDD7}"/>
                    </a:ext>
                  </a:extLst>
                </p14:cNvPr>
                <p14:cNvContentPartPr/>
                <p14:nvPr/>
              </p14:nvContentPartPr>
              <p14:xfrm>
                <a:off x="8887303" y="647587"/>
                <a:ext cx="151200" cy="3114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698D0FC-76D9-8D7A-F042-099C0B86CDD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81183" y="641467"/>
                  <a:ext cx="1634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95B1581-BFF4-A8F4-BFB0-DA1B5FDF7C59}"/>
                    </a:ext>
                  </a:extLst>
                </p14:cNvPr>
                <p14:cNvContentPartPr/>
                <p14:nvPr/>
              </p14:nvContentPartPr>
              <p14:xfrm>
                <a:off x="9089983" y="758107"/>
                <a:ext cx="14040" cy="244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95B1581-BFF4-A8F4-BFB0-DA1B5FDF7C5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83863" y="751987"/>
                  <a:ext cx="26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DD14EF27-0580-42E8-FA0D-6F3D77EBD5AB}"/>
                    </a:ext>
                  </a:extLst>
                </p14:cNvPr>
                <p14:cNvContentPartPr/>
                <p14:nvPr/>
              </p14:nvContentPartPr>
              <p14:xfrm>
                <a:off x="8635303" y="1149787"/>
                <a:ext cx="59040" cy="1616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DD14EF27-0580-42E8-FA0D-6F3D77EBD5A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29183" y="1143667"/>
                  <a:ext cx="71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E14790D-8D82-E212-AEE1-7D7649E8F519}"/>
                    </a:ext>
                  </a:extLst>
                </p14:cNvPr>
                <p14:cNvContentPartPr/>
                <p14:nvPr/>
              </p14:nvContentPartPr>
              <p14:xfrm>
                <a:off x="8669863" y="1172107"/>
                <a:ext cx="144000" cy="1425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E14790D-8D82-E212-AEE1-7D7649E8F51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63743" y="1165987"/>
                  <a:ext cx="156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EDAD19A-6A25-4959-107F-D29CFA78504D}"/>
                    </a:ext>
                  </a:extLst>
                </p14:cNvPr>
                <p14:cNvContentPartPr/>
                <p14:nvPr/>
              </p14:nvContentPartPr>
              <p14:xfrm>
                <a:off x="8840503" y="1052587"/>
                <a:ext cx="276120" cy="225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EDAD19A-6A25-4959-107F-D29CFA7850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34383" y="1046467"/>
                  <a:ext cx="288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8A4E5FB-3324-3FD1-9A01-D9C6970EA281}"/>
                    </a:ext>
                  </a:extLst>
                </p14:cNvPr>
                <p14:cNvContentPartPr/>
                <p14:nvPr/>
              </p14:nvContentPartPr>
              <p14:xfrm>
                <a:off x="9060823" y="994267"/>
                <a:ext cx="71280" cy="1922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8A4E5FB-3324-3FD1-9A01-D9C6970EA28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054703" y="988147"/>
                  <a:ext cx="83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8AD96502-7372-6E8A-F6B0-F74AF93479FC}"/>
                    </a:ext>
                  </a:extLst>
                </p14:cNvPr>
                <p14:cNvContentPartPr/>
                <p14:nvPr/>
              </p14:nvContentPartPr>
              <p14:xfrm>
                <a:off x="9094303" y="1001107"/>
                <a:ext cx="125280" cy="1929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8AD96502-7372-6E8A-F6B0-F74AF93479F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88183" y="994987"/>
                  <a:ext cx="137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0A2A416-1DE0-0C42-498D-46D8BE0C6E9C}"/>
                    </a:ext>
                  </a:extLst>
                </p14:cNvPr>
                <p14:cNvContentPartPr/>
                <p14:nvPr/>
              </p14:nvContentPartPr>
              <p14:xfrm>
                <a:off x="9261343" y="1136107"/>
                <a:ext cx="12960" cy="223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0A2A416-1DE0-0C42-498D-46D8BE0C6E9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55223" y="1129987"/>
                  <a:ext cx="25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0C81FB6-100D-5B34-1371-3B4F2270AA59}"/>
                    </a:ext>
                  </a:extLst>
                </p14:cNvPr>
                <p14:cNvContentPartPr/>
                <p14:nvPr/>
              </p14:nvContentPartPr>
              <p14:xfrm>
                <a:off x="7746823" y="565867"/>
                <a:ext cx="391320" cy="6357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0C81FB6-100D-5B34-1371-3B4F2270AA5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40703" y="559747"/>
                  <a:ext cx="40356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6CEAB53-BF2C-9895-7DCC-483F9BE39EC9}"/>
                    </a:ext>
                  </a:extLst>
                </p14:cNvPr>
                <p14:cNvContentPartPr/>
                <p14:nvPr/>
              </p14:nvContentPartPr>
              <p14:xfrm>
                <a:off x="7741423" y="400267"/>
                <a:ext cx="152640" cy="1872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6CEAB53-BF2C-9895-7DCC-483F9BE39EC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35303" y="394147"/>
                  <a:ext cx="164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A00322F-69F0-FD40-DF73-C1A38FBF15BC}"/>
                    </a:ext>
                  </a:extLst>
                </p14:cNvPr>
                <p14:cNvContentPartPr/>
                <p14:nvPr/>
              </p14:nvContentPartPr>
              <p14:xfrm>
                <a:off x="7844023" y="416827"/>
                <a:ext cx="163800" cy="1015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A00322F-69F0-FD40-DF73-C1A38FBF15B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37903" y="410707"/>
                  <a:ext cx="176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BED17C4-27B4-C3CD-DB71-29D3FB6DAFE2}"/>
                    </a:ext>
                  </a:extLst>
                </p14:cNvPr>
                <p14:cNvContentPartPr/>
                <p14:nvPr/>
              </p14:nvContentPartPr>
              <p14:xfrm>
                <a:off x="8347663" y="620947"/>
                <a:ext cx="376920" cy="4593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BED17C4-27B4-C3CD-DB71-29D3FB6DAFE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41543" y="614827"/>
                  <a:ext cx="38916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B60155C-2133-E130-E568-0F2F67BC4F0D}"/>
                    </a:ext>
                  </a:extLst>
                </p14:cNvPr>
                <p14:cNvContentPartPr/>
                <p14:nvPr/>
              </p14:nvContentPartPr>
              <p14:xfrm>
                <a:off x="7499503" y="489907"/>
                <a:ext cx="79920" cy="968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B60155C-2133-E130-E568-0F2F67BC4F0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93383" y="483787"/>
                  <a:ext cx="92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25FA1E0-FD64-E9D9-3A12-A2A3F0F0D8D9}"/>
                    </a:ext>
                  </a:extLst>
                </p14:cNvPr>
                <p14:cNvContentPartPr/>
                <p14:nvPr/>
              </p14:nvContentPartPr>
              <p14:xfrm>
                <a:off x="7476103" y="445627"/>
                <a:ext cx="115920" cy="1821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25FA1E0-FD64-E9D9-3A12-A2A3F0F0D8D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69983" y="439507"/>
                  <a:ext cx="128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9738DC2-01D8-CFE3-8933-E0853721E4A8}"/>
                    </a:ext>
                  </a:extLst>
                </p14:cNvPr>
                <p14:cNvContentPartPr/>
                <p14:nvPr/>
              </p14:nvContentPartPr>
              <p14:xfrm>
                <a:off x="7612903" y="519067"/>
                <a:ext cx="77040" cy="237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9738DC2-01D8-CFE3-8933-E0853721E4A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06783" y="512947"/>
                  <a:ext cx="89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497607E5-EF90-2858-9D96-6F7EDED677BC}"/>
                    </a:ext>
                  </a:extLst>
                </p14:cNvPr>
                <p14:cNvContentPartPr/>
                <p14:nvPr/>
              </p14:nvContentPartPr>
              <p14:xfrm>
                <a:off x="8268823" y="407827"/>
                <a:ext cx="112320" cy="1393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497607E5-EF90-2858-9D96-6F7EDED677B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62703" y="401707"/>
                  <a:ext cx="124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8302A8ED-940A-538D-F5FF-0C616D5CBD2A}"/>
                    </a:ext>
                  </a:extLst>
                </p14:cNvPr>
                <p14:cNvContentPartPr/>
                <p14:nvPr/>
              </p14:nvContentPartPr>
              <p14:xfrm>
                <a:off x="8256583" y="381547"/>
                <a:ext cx="138960" cy="1782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8302A8ED-940A-538D-F5FF-0C616D5CBD2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50463" y="375427"/>
                  <a:ext cx="151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96DB837-3FF4-76ED-1D29-3B7FD3FD95E5}"/>
                    </a:ext>
                  </a:extLst>
                </p14:cNvPr>
                <p14:cNvContentPartPr/>
                <p14:nvPr/>
              </p14:nvContentPartPr>
              <p14:xfrm>
                <a:off x="8435143" y="446707"/>
                <a:ext cx="86760" cy="320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96DB837-3FF4-76ED-1D29-3B7FD3FD95E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429023" y="440587"/>
                  <a:ext cx="99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102134E-FA4A-E5B1-220F-1B13156F8D8A}"/>
                    </a:ext>
                  </a:extLst>
                </p14:cNvPr>
                <p14:cNvContentPartPr/>
                <p14:nvPr/>
              </p14:nvContentPartPr>
              <p14:xfrm>
                <a:off x="8563663" y="397027"/>
                <a:ext cx="69480" cy="781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102134E-FA4A-E5B1-220F-1B13156F8D8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57543" y="390907"/>
                  <a:ext cx="81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6BC4F64-F90F-4A85-C100-0F9CAB14013B}"/>
                    </a:ext>
                  </a:extLst>
                </p14:cNvPr>
                <p14:cNvContentPartPr/>
                <p14:nvPr/>
              </p14:nvContentPartPr>
              <p14:xfrm>
                <a:off x="8666983" y="310267"/>
                <a:ext cx="160560" cy="1465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6BC4F64-F90F-4A85-C100-0F9CAB14013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60863" y="304147"/>
                  <a:ext cx="172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3655733-E011-EA8C-36FC-8C2E37800EA5}"/>
                    </a:ext>
                  </a:extLst>
                </p14:cNvPr>
                <p14:cNvContentPartPr/>
                <p14:nvPr/>
              </p14:nvContentPartPr>
              <p14:xfrm>
                <a:off x="8874343" y="352747"/>
                <a:ext cx="47880" cy="878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3655733-E011-EA8C-36FC-8C2E37800EA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868223" y="346627"/>
                  <a:ext cx="60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C46C668-21C3-DE7D-9E28-09FAD472E99A}"/>
                    </a:ext>
                  </a:extLst>
                </p14:cNvPr>
                <p14:cNvContentPartPr/>
                <p14:nvPr/>
              </p14:nvContentPartPr>
              <p14:xfrm>
                <a:off x="8921863" y="283627"/>
                <a:ext cx="100080" cy="1386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C46C668-21C3-DE7D-9E28-09FAD472E99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15743" y="277507"/>
                  <a:ext cx="11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4F4AE749-CBD4-14A8-6D7B-3F64BBF45294}"/>
                    </a:ext>
                  </a:extLst>
                </p14:cNvPr>
                <p14:cNvContentPartPr/>
                <p14:nvPr/>
              </p14:nvContentPartPr>
              <p14:xfrm>
                <a:off x="7979023" y="1332307"/>
                <a:ext cx="21240" cy="2437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4F4AE749-CBD4-14A8-6D7B-3F64BBF4529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72903" y="1326187"/>
                  <a:ext cx="33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0B1D379-22BA-1230-2F5D-EDDFFD2D848B}"/>
                    </a:ext>
                  </a:extLst>
                </p14:cNvPr>
                <p14:cNvContentPartPr/>
                <p14:nvPr/>
              </p14:nvContentPartPr>
              <p14:xfrm>
                <a:off x="7887223" y="1243387"/>
                <a:ext cx="178560" cy="1864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0B1D379-22BA-1230-2F5D-EDDFFD2D848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81103" y="1237267"/>
                  <a:ext cx="190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9BC1A72-1048-05EA-782F-9F3AE617488B}"/>
                    </a:ext>
                  </a:extLst>
                </p14:cNvPr>
                <p14:cNvContentPartPr/>
                <p14:nvPr/>
              </p14:nvContentPartPr>
              <p14:xfrm>
                <a:off x="7795063" y="1713547"/>
                <a:ext cx="75240" cy="2455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9BC1A72-1048-05EA-782F-9F3AE617488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88943" y="1707427"/>
                  <a:ext cx="87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2241FB24-76F1-56FE-0D82-1AEC55AD5F3C}"/>
                    </a:ext>
                  </a:extLst>
                </p14:cNvPr>
                <p14:cNvContentPartPr/>
                <p14:nvPr/>
              </p14:nvContentPartPr>
              <p14:xfrm>
                <a:off x="7771663" y="1805707"/>
                <a:ext cx="213480" cy="1011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2241FB24-76F1-56FE-0D82-1AEC55AD5F3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65543" y="1799587"/>
                  <a:ext cx="225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A06B9B2F-C308-107A-C51F-B24BE4415198}"/>
                    </a:ext>
                  </a:extLst>
                </p14:cNvPr>
                <p14:cNvContentPartPr/>
                <p14:nvPr/>
              </p14:nvContentPartPr>
              <p14:xfrm>
                <a:off x="7992343" y="1700227"/>
                <a:ext cx="119160" cy="1566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A06B9B2F-C308-107A-C51F-B24BE441519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86223" y="1694107"/>
                  <a:ext cx="131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8F7A4D1-190F-0248-7D0D-EB5C26AE92F6}"/>
                    </a:ext>
                  </a:extLst>
                </p14:cNvPr>
                <p14:cNvContentPartPr/>
                <p14:nvPr/>
              </p14:nvContentPartPr>
              <p14:xfrm>
                <a:off x="8139583" y="1660267"/>
                <a:ext cx="52200" cy="1764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8F7A4D1-190F-0248-7D0D-EB5C26AE92F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33463" y="1654147"/>
                  <a:ext cx="64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011BE538-1410-7118-17A3-0EED90C5399E}"/>
                    </a:ext>
                  </a:extLst>
                </p14:cNvPr>
                <p14:cNvContentPartPr/>
                <p14:nvPr/>
              </p14:nvContentPartPr>
              <p14:xfrm>
                <a:off x="7954543" y="1654147"/>
                <a:ext cx="55440" cy="421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011BE538-1410-7118-17A3-0EED90C5399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48423" y="1648027"/>
                  <a:ext cx="67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1BCF0AE-EFB5-9F89-ADC4-296630A21D38}"/>
                    </a:ext>
                  </a:extLst>
                </p14:cNvPr>
                <p14:cNvContentPartPr/>
                <p14:nvPr/>
              </p14:nvContentPartPr>
              <p14:xfrm>
                <a:off x="8376823" y="1563787"/>
                <a:ext cx="273240" cy="2170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1BCF0AE-EFB5-9F89-ADC4-296630A21D3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370703" y="1557667"/>
                  <a:ext cx="285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D48F43B-AC51-C192-3B79-2B5BC07C6893}"/>
                    </a:ext>
                  </a:extLst>
                </p14:cNvPr>
                <p14:cNvContentPartPr/>
                <p14:nvPr/>
              </p14:nvContentPartPr>
              <p14:xfrm>
                <a:off x="8554303" y="1629307"/>
                <a:ext cx="95040" cy="216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D48F43B-AC51-C192-3B79-2B5BC07C689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48183" y="1623187"/>
                  <a:ext cx="107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074D867-AEE3-9F38-012B-801D6C8BD417}"/>
                    </a:ext>
                  </a:extLst>
                </p14:cNvPr>
                <p14:cNvContentPartPr/>
                <p14:nvPr/>
              </p14:nvContentPartPr>
              <p14:xfrm>
                <a:off x="8779663" y="1594027"/>
                <a:ext cx="102960" cy="1616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074D867-AEE3-9F38-012B-801D6C8BD41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773543" y="1587907"/>
                  <a:ext cx="115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4104217-8331-FF9E-4A3B-0BD2543F9182}"/>
                    </a:ext>
                  </a:extLst>
                </p14:cNvPr>
                <p14:cNvContentPartPr/>
                <p14:nvPr/>
              </p14:nvContentPartPr>
              <p14:xfrm>
                <a:off x="8881183" y="1496467"/>
                <a:ext cx="151920" cy="1908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4104217-8331-FF9E-4A3B-0BD2543F918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75063" y="1490347"/>
                  <a:ext cx="164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AF6CF80-8021-5BC0-EDE9-DDD94F7F1B7B}"/>
                    </a:ext>
                  </a:extLst>
                </p14:cNvPr>
                <p14:cNvContentPartPr/>
                <p14:nvPr/>
              </p14:nvContentPartPr>
              <p14:xfrm>
                <a:off x="9071623" y="1540027"/>
                <a:ext cx="139680" cy="2242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AF6CF80-8021-5BC0-EDE9-DDD94F7F1B7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65503" y="1533907"/>
                  <a:ext cx="151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9457082-FD93-6DBC-2136-298940A25F9F}"/>
                    </a:ext>
                  </a:extLst>
                </p14:cNvPr>
                <p14:cNvContentPartPr/>
                <p14:nvPr/>
              </p14:nvContentPartPr>
              <p14:xfrm>
                <a:off x="9237583" y="1448947"/>
                <a:ext cx="224280" cy="1400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9457082-FD93-6DBC-2136-298940A25F9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31463" y="1442827"/>
                  <a:ext cx="236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96FE59D-42F2-A84E-2B27-F3A1C2C8388A}"/>
                    </a:ext>
                  </a:extLst>
                </p14:cNvPr>
                <p14:cNvContentPartPr/>
                <p14:nvPr/>
              </p14:nvContentPartPr>
              <p14:xfrm>
                <a:off x="8018623" y="2092987"/>
                <a:ext cx="148680" cy="2084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96FE59D-42F2-A84E-2B27-F3A1C2C8388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12503" y="2086867"/>
                  <a:ext cx="160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460CF5A-16DD-12C1-1D4F-C85E60B3038B}"/>
                    </a:ext>
                  </a:extLst>
                </p14:cNvPr>
                <p14:cNvContentPartPr/>
                <p14:nvPr/>
              </p14:nvContentPartPr>
              <p14:xfrm>
                <a:off x="8274223" y="1899307"/>
                <a:ext cx="45000" cy="1580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460CF5A-16DD-12C1-1D4F-C85E60B3038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68103" y="1893187"/>
                  <a:ext cx="57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67A687F-1F83-EDEE-88E1-81EBA3375B80}"/>
                    </a:ext>
                  </a:extLst>
                </p14:cNvPr>
                <p14:cNvContentPartPr/>
                <p14:nvPr/>
              </p14:nvContentPartPr>
              <p14:xfrm>
                <a:off x="8335063" y="2139067"/>
                <a:ext cx="30960" cy="223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67A687F-1F83-EDEE-88E1-81EBA3375B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28943" y="2132947"/>
                  <a:ext cx="43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59D0B2D-0566-B324-B132-045A9E9CC0EC}"/>
                    </a:ext>
                  </a:extLst>
                </p14:cNvPr>
                <p14:cNvContentPartPr/>
                <p14:nvPr/>
              </p14:nvContentPartPr>
              <p14:xfrm>
                <a:off x="8480863" y="1158427"/>
                <a:ext cx="13320" cy="1738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59D0B2D-0566-B324-B132-045A9E9CC0E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474743" y="1152307"/>
                  <a:ext cx="25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7BCADA6-C410-AE10-0589-18982F434749}"/>
                    </a:ext>
                  </a:extLst>
                </p14:cNvPr>
                <p14:cNvContentPartPr/>
                <p14:nvPr/>
              </p14:nvContentPartPr>
              <p14:xfrm>
                <a:off x="8415343" y="1080307"/>
                <a:ext cx="150480" cy="1252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7BCADA6-C410-AE10-0589-18982F43474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09223" y="1074187"/>
                  <a:ext cx="162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46AE4DE-16EE-39E8-46B5-806C6BD21168}"/>
                    </a:ext>
                  </a:extLst>
                </p14:cNvPr>
                <p14:cNvContentPartPr/>
                <p14:nvPr/>
              </p14:nvContentPartPr>
              <p14:xfrm>
                <a:off x="8303383" y="1358227"/>
                <a:ext cx="110520" cy="1886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46AE4DE-16EE-39E8-46B5-806C6BD2116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97263" y="1352107"/>
                  <a:ext cx="122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4669151-E299-AA98-034E-807C0FADDAC9}"/>
                    </a:ext>
                  </a:extLst>
                </p14:cNvPr>
                <p14:cNvContentPartPr/>
                <p14:nvPr/>
              </p14:nvContentPartPr>
              <p14:xfrm>
                <a:off x="8389063" y="1456147"/>
                <a:ext cx="196200" cy="921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4669151-E299-AA98-034E-807C0FADDAC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382943" y="1450027"/>
                  <a:ext cx="208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6C26659-6E59-BD76-A9B0-6E8D89DB34B3}"/>
                    </a:ext>
                  </a:extLst>
                </p14:cNvPr>
                <p14:cNvContentPartPr/>
                <p14:nvPr/>
              </p14:nvContentPartPr>
              <p14:xfrm>
                <a:off x="8611903" y="1408267"/>
                <a:ext cx="37080" cy="1278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6C26659-6E59-BD76-A9B0-6E8D89DB34B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605783" y="1402147"/>
                  <a:ext cx="49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40B841F-378D-E28B-7924-162D5114BBEC}"/>
                    </a:ext>
                  </a:extLst>
                </p14:cNvPr>
                <p14:cNvContentPartPr/>
                <p14:nvPr/>
              </p14:nvContentPartPr>
              <p14:xfrm>
                <a:off x="8650783" y="1309267"/>
                <a:ext cx="219960" cy="1652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40B841F-378D-E28B-7924-162D5114BBE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44663" y="1303147"/>
                  <a:ext cx="232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2D64C68-E311-C06A-B6EC-DE694DF8018B}"/>
                    </a:ext>
                  </a:extLst>
                </p14:cNvPr>
                <p14:cNvContentPartPr/>
                <p14:nvPr/>
              </p14:nvContentPartPr>
              <p14:xfrm>
                <a:off x="5546503" y="1692307"/>
                <a:ext cx="73080" cy="1454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2D64C68-E311-C06A-B6EC-DE694DF8018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40383" y="1686187"/>
                  <a:ext cx="85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9F3BA4B-DFE3-632E-4A2C-74611256ABBE}"/>
                    </a:ext>
                  </a:extLst>
                </p14:cNvPr>
                <p14:cNvContentPartPr/>
                <p14:nvPr/>
              </p14:nvContentPartPr>
              <p14:xfrm>
                <a:off x="5683303" y="1608067"/>
                <a:ext cx="206280" cy="1252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9F3BA4B-DFE3-632E-4A2C-74611256ABB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677183" y="1601947"/>
                  <a:ext cx="218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AB038DC-0B21-432A-A887-E8D75D717CD1}"/>
                    </a:ext>
                  </a:extLst>
                </p14:cNvPr>
                <p14:cNvContentPartPr/>
                <p14:nvPr/>
              </p14:nvContentPartPr>
              <p14:xfrm>
                <a:off x="6037903" y="1497907"/>
                <a:ext cx="80280" cy="1807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AB038DC-0B21-432A-A887-E8D75D717CD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31783" y="1491787"/>
                  <a:ext cx="92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FF550E9-84AA-05AD-0E7C-6F48E7F7C952}"/>
                    </a:ext>
                  </a:extLst>
                </p14:cNvPr>
                <p14:cNvContentPartPr/>
                <p14:nvPr/>
              </p14:nvContentPartPr>
              <p14:xfrm>
                <a:off x="6151303" y="1438507"/>
                <a:ext cx="22320" cy="1998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FF550E9-84AA-05AD-0E7C-6F48E7F7C95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45183" y="1432387"/>
                  <a:ext cx="34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D6DD0A3-A336-29CD-4C5F-754C3E022716}"/>
                    </a:ext>
                  </a:extLst>
                </p14:cNvPr>
                <p14:cNvContentPartPr/>
                <p14:nvPr/>
              </p14:nvContentPartPr>
              <p14:xfrm>
                <a:off x="6238783" y="1433827"/>
                <a:ext cx="54360" cy="1868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D6DD0A3-A336-29CD-4C5F-754C3E02271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32663" y="1427707"/>
                  <a:ext cx="66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4CF0521-7247-3420-966F-9E0EC7017F1F}"/>
                    </a:ext>
                  </a:extLst>
                </p14:cNvPr>
                <p14:cNvContentPartPr/>
                <p14:nvPr/>
              </p14:nvContentPartPr>
              <p14:xfrm>
                <a:off x="6348943" y="1421947"/>
                <a:ext cx="87480" cy="1688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4CF0521-7247-3420-966F-9E0EC7017F1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42823" y="1415827"/>
                  <a:ext cx="99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61F046E-0B18-BF6F-D6E1-3E2F0213BF76}"/>
                    </a:ext>
                  </a:extLst>
                </p14:cNvPr>
                <p14:cNvContentPartPr/>
                <p14:nvPr/>
              </p14:nvContentPartPr>
              <p14:xfrm>
                <a:off x="5644063" y="515467"/>
                <a:ext cx="144360" cy="784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61F046E-0B18-BF6F-D6E1-3E2F0213BF7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637943" y="509347"/>
                  <a:ext cx="156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B4BAD326-E210-1376-336C-2F09E1895550}"/>
                    </a:ext>
                  </a:extLst>
                </p14:cNvPr>
                <p14:cNvContentPartPr/>
                <p14:nvPr/>
              </p14:nvContentPartPr>
              <p14:xfrm>
                <a:off x="5646943" y="600067"/>
                <a:ext cx="107280" cy="993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B4BAD326-E210-1376-336C-2F09E189555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40823" y="593947"/>
                  <a:ext cx="119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3AD7B89A-9311-415C-FF14-4AFD7519F6B2}"/>
                    </a:ext>
                  </a:extLst>
                </p14:cNvPr>
                <p14:cNvContentPartPr/>
                <p14:nvPr/>
              </p14:nvContentPartPr>
              <p14:xfrm>
                <a:off x="5278303" y="698707"/>
                <a:ext cx="120600" cy="1983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3AD7B89A-9311-415C-FF14-4AFD7519F6B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272183" y="692587"/>
                  <a:ext cx="132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9D31ADB-1192-BCE4-1B7F-27D3A1F3124F}"/>
                    </a:ext>
                  </a:extLst>
                </p14:cNvPr>
                <p14:cNvContentPartPr/>
                <p14:nvPr/>
              </p14:nvContentPartPr>
              <p14:xfrm>
                <a:off x="5248063" y="697627"/>
                <a:ext cx="200160" cy="2138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9D31ADB-1192-BCE4-1B7F-27D3A1F3124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241943" y="691507"/>
                  <a:ext cx="212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1C6797A-2F7A-99C5-FD2B-81B6B2836012}"/>
                    </a:ext>
                  </a:extLst>
                </p14:cNvPr>
                <p14:cNvContentPartPr/>
                <p14:nvPr/>
              </p14:nvContentPartPr>
              <p14:xfrm>
                <a:off x="5466583" y="728227"/>
                <a:ext cx="43200" cy="270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1C6797A-2F7A-99C5-FD2B-81B6B283601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460463" y="722107"/>
                  <a:ext cx="55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483EEA25-2700-2A18-FE2A-2FE9253A64ED}"/>
                    </a:ext>
                  </a:extLst>
                </p14:cNvPr>
                <p14:cNvContentPartPr/>
                <p14:nvPr/>
              </p14:nvContentPartPr>
              <p14:xfrm>
                <a:off x="5538583" y="616987"/>
                <a:ext cx="90720" cy="1836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483EEA25-2700-2A18-FE2A-2FE9253A64E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532463" y="610867"/>
                  <a:ext cx="102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3F09E18-AC19-1374-05CB-01D5C6D07595}"/>
                    </a:ext>
                  </a:extLst>
                </p14:cNvPr>
                <p14:cNvContentPartPr/>
                <p14:nvPr/>
              </p14:nvContentPartPr>
              <p14:xfrm>
                <a:off x="5592583" y="2247787"/>
                <a:ext cx="97200" cy="1396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3F09E18-AC19-1374-05CB-01D5C6D0759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586463" y="2241667"/>
                  <a:ext cx="109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5A2BC7C-9AB1-870E-8FA5-1428E2B30596}"/>
                    </a:ext>
                  </a:extLst>
                </p14:cNvPr>
                <p14:cNvContentPartPr/>
                <p14:nvPr/>
              </p14:nvContentPartPr>
              <p14:xfrm>
                <a:off x="5572423" y="2185147"/>
                <a:ext cx="129240" cy="2023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5A2BC7C-9AB1-870E-8FA5-1428E2B3059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66303" y="2179027"/>
                  <a:ext cx="141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4CBF875-E079-7996-D49A-B07AE5B601FE}"/>
                    </a:ext>
                  </a:extLst>
                </p14:cNvPr>
                <p14:cNvContentPartPr/>
                <p14:nvPr/>
              </p14:nvContentPartPr>
              <p14:xfrm>
                <a:off x="5723983" y="2154547"/>
                <a:ext cx="199800" cy="1310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4CBF875-E079-7996-D49A-B07AE5B601F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717863" y="2148427"/>
                  <a:ext cx="212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F69CBFF-151D-66C3-2C01-8113C1B72CA3}"/>
                    </a:ext>
                  </a:extLst>
                </p14:cNvPr>
                <p14:cNvContentPartPr/>
                <p14:nvPr/>
              </p14:nvContentPartPr>
              <p14:xfrm>
                <a:off x="5910463" y="2031427"/>
                <a:ext cx="54360" cy="1177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F69CBFF-151D-66C3-2C01-8113C1B72CA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904343" y="2025307"/>
                  <a:ext cx="66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AF3203DB-F8A3-AF2B-ED6D-C0C4FB268E55}"/>
                    </a:ext>
                  </a:extLst>
                </p14:cNvPr>
                <p14:cNvContentPartPr/>
                <p14:nvPr/>
              </p14:nvContentPartPr>
              <p14:xfrm>
                <a:off x="5877343" y="2051587"/>
                <a:ext cx="128160" cy="2890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AF3203DB-F8A3-AF2B-ED6D-C0C4FB268E5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71223" y="2045467"/>
                  <a:ext cx="140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C5D6B830-BD87-5687-9E2E-DCEFBD6C5A40}"/>
                    </a:ext>
                  </a:extLst>
                </p14:cNvPr>
                <p14:cNvContentPartPr/>
                <p14:nvPr/>
              </p14:nvContentPartPr>
              <p14:xfrm>
                <a:off x="5469463" y="2166787"/>
                <a:ext cx="168120" cy="3362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C5D6B830-BD87-5687-9E2E-DCEFBD6C5A4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463343" y="2160667"/>
                  <a:ext cx="1803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DCC0ED4-C611-0025-5D16-90F5003A264A}"/>
                    </a:ext>
                  </a:extLst>
                </p14:cNvPr>
                <p14:cNvContentPartPr/>
                <p14:nvPr/>
              </p14:nvContentPartPr>
              <p14:xfrm>
                <a:off x="6003343" y="1977787"/>
                <a:ext cx="112320" cy="2811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DCC0ED4-C611-0025-5D16-90F5003A264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97223" y="1971667"/>
                  <a:ext cx="1245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7BBBADAB-D72B-B2D8-088C-26DB57463E1B}"/>
                    </a:ext>
                  </a:extLst>
                </p14:cNvPr>
                <p14:cNvContentPartPr/>
                <p14:nvPr/>
              </p14:nvContentPartPr>
              <p14:xfrm>
                <a:off x="6085063" y="2095147"/>
                <a:ext cx="73800" cy="471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7BBBADAB-D72B-B2D8-088C-26DB57463E1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78943" y="2089027"/>
                  <a:ext cx="86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24FF73E9-E929-5B37-DC31-D5C2B35C54A0}"/>
                    </a:ext>
                  </a:extLst>
                </p14:cNvPr>
                <p14:cNvContentPartPr/>
                <p14:nvPr/>
              </p14:nvContentPartPr>
              <p14:xfrm>
                <a:off x="6163543" y="2061307"/>
                <a:ext cx="20520" cy="1638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24FF73E9-E929-5B37-DC31-D5C2B35C54A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157423" y="2055187"/>
                  <a:ext cx="32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05DB745-D042-E861-CFD1-1E9736AB0B1B}"/>
                    </a:ext>
                  </a:extLst>
                </p14:cNvPr>
                <p14:cNvContentPartPr/>
                <p14:nvPr/>
              </p14:nvContentPartPr>
              <p14:xfrm>
                <a:off x="6199183" y="1959067"/>
                <a:ext cx="97920" cy="2793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05DB745-D042-E861-CFD1-1E9736AB0B1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193063" y="1952947"/>
                  <a:ext cx="110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8F788C54-5C98-1246-4ACA-901B95779E63}"/>
                    </a:ext>
                  </a:extLst>
                </p14:cNvPr>
                <p14:cNvContentPartPr/>
                <p14:nvPr/>
              </p14:nvContentPartPr>
              <p14:xfrm>
                <a:off x="5921623" y="1849627"/>
                <a:ext cx="29520" cy="1317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8F788C54-5C98-1246-4ACA-901B95779E6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915503" y="1843507"/>
                  <a:ext cx="41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7999199-5E69-A306-A474-76084C008DB1}"/>
                    </a:ext>
                  </a:extLst>
                </p14:cNvPr>
                <p14:cNvContentPartPr/>
                <p14:nvPr/>
              </p14:nvContentPartPr>
              <p14:xfrm>
                <a:off x="5853583" y="2680147"/>
                <a:ext cx="103680" cy="547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7999199-5E69-A306-A474-76084C008DB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47463" y="2674027"/>
                  <a:ext cx="115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1DEE66F-B712-22DE-525D-DE6AEAF0E613}"/>
                    </a:ext>
                  </a:extLst>
                </p14:cNvPr>
                <p14:cNvContentPartPr/>
                <p14:nvPr/>
              </p14:nvContentPartPr>
              <p14:xfrm>
                <a:off x="5842783" y="2770867"/>
                <a:ext cx="115920" cy="619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1DEE66F-B712-22DE-525D-DE6AEAF0E61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36663" y="2764747"/>
                  <a:ext cx="128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9A6C996-E9DC-5A4A-E701-3A8A21A1C2CD}"/>
                    </a:ext>
                  </a:extLst>
                </p14:cNvPr>
                <p14:cNvContentPartPr/>
                <p14:nvPr/>
              </p14:nvContentPartPr>
              <p14:xfrm>
                <a:off x="6062743" y="2661067"/>
                <a:ext cx="86400" cy="612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9A6C996-E9DC-5A4A-E701-3A8A21A1C2C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56623" y="2654947"/>
                  <a:ext cx="98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AE68EC4-4C23-B12C-28F1-14D7F11447A9}"/>
                    </a:ext>
                  </a:extLst>
                </p14:cNvPr>
                <p14:cNvContentPartPr/>
                <p14:nvPr/>
              </p14:nvContentPartPr>
              <p14:xfrm>
                <a:off x="6242743" y="2404747"/>
                <a:ext cx="106560" cy="1562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AE68EC4-4C23-B12C-28F1-14D7F11447A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36623" y="2398627"/>
                  <a:ext cx="118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0B0A3F45-16FA-1A8F-4CAF-5AE893669DFC}"/>
                    </a:ext>
                  </a:extLst>
                </p14:cNvPr>
                <p14:cNvContentPartPr/>
                <p14:nvPr/>
              </p14:nvContentPartPr>
              <p14:xfrm>
                <a:off x="6373783" y="2474587"/>
                <a:ext cx="44280" cy="694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0B0A3F45-16FA-1A8F-4CAF-5AE893669DF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67663" y="2468467"/>
                  <a:ext cx="56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62920825-E5C5-B321-4791-9DA7E8365B41}"/>
                    </a:ext>
                  </a:extLst>
                </p14:cNvPr>
                <p14:cNvContentPartPr/>
                <p14:nvPr/>
              </p14:nvContentPartPr>
              <p14:xfrm>
                <a:off x="6275143" y="2538667"/>
                <a:ext cx="263520" cy="1609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62920825-E5C5-B321-4791-9DA7E8365B4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269023" y="2532547"/>
                  <a:ext cx="275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2347A3F1-4B50-8D20-59C7-66AC27E94B66}"/>
                    </a:ext>
                  </a:extLst>
                </p14:cNvPr>
                <p14:cNvContentPartPr/>
                <p14:nvPr/>
              </p14:nvContentPartPr>
              <p14:xfrm>
                <a:off x="6377023" y="2713627"/>
                <a:ext cx="158040" cy="2016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2347A3F1-4B50-8D20-59C7-66AC27E94B6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70903" y="2707507"/>
                  <a:ext cx="170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DAD94962-7916-AC6D-676C-D952F755434D}"/>
                    </a:ext>
                  </a:extLst>
                </p14:cNvPr>
                <p14:cNvContentPartPr/>
                <p14:nvPr/>
              </p14:nvContentPartPr>
              <p14:xfrm>
                <a:off x="6539743" y="2594107"/>
                <a:ext cx="99360" cy="1443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DAD94962-7916-AC6D-676C-D952F755434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33623" y="2587987"/>
                  <a:ext cx="111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E5F0118-9EA8-65AF-A674-4920A9064B15}"/>
                    </a:ext>
                  </a:extLst>
                </p14:cNvPr>
                <p14:cNvContentPartPr/>
                <p14:nvPr/>
              </p14:nvContentPartPr>
              <p14:xfrm>
                <a:off x="8409223" y="1007587"/>
                <a:ext cx="281520" cy="1508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E5F0118-9EA8-65AF-A674-4920A9064B1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403103" y="1001467"/>
                  <a:ext cx="293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7F7C04B2-A4DE-C1BA-C178-BEE891A12616}"/>
                    </a:ext>
                  </a:extLst>
                </p14:cNvPr>
                <p14:cNvContentPartPr/>
                <p14:nvPr/>
              </p14:nvContentPartPr>
              <p14:xfrm>
                <a:off x="6691663" y="2342827"/>
                <a:ext cx="157320" cy="2034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7F7C04B2-A4DE-C1BA-C178-BEE891A1261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85543" y="2336707"/>
                  <a:ext cx="169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FFC270C-C1A4-7313-44FD-703918F63B9F}"/>
                    </a:ext>
                  </a:extLst>
                </p14:cNvPr>
                <p14:cNvContentPartPr/>
                <p14:nvPr/>
              </p14:nvContentPartPr>
              <p14:xfrm>
                <a:off x="6979663" y="2265787"/>
                <a:ext cx="91080" cy="1548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FFC270C-C1A4-7313-44FD-703918F63B9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973543" y="2259667"/>
                  <a:ext cx="103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20D262A2-DDBC-F100-6C50-6F62D12ED045}"/>
                    </a:ext>
                  </a:extLst>
                </p14:cNvPr>
                <p14:cNvContentPartPr/>
                <p14:nvPr/>
              </p14:nvContentPartPr>
              <p14:xfrm>
                <a:off x="6810823" y="2770147"/>
                <a:ext cx="234720" cy="1587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20D262A2-DDBC-F100-6C50-6F62D12ED04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804703" y="2764027"/>
                  <a:ext cx="246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2F1CE23E-207D-CB9A-9A74-622B8D5CD70C}"/>
                    </a:ext>
                  </a:extLst>
                </p14:cNvPr>
                <p14:cNvContentPartPr/>
                <p14:nvPr/>
              </p14:nvContentPartPr>
              <p14:xfrm>
                <a:off x="6996583" y="2749627"/>
                <a:ext cx="57240" cy="2498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2F1CE23E-207D-CB9A-9A74-622B8D5CD70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990463" y="2743507"/>
                  <a:ext cx="694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D3FD09A0-1AA0-3F35-4003-8FF170C49EBB}"/>
                    </a:ext>
                  </a:extLst>
                </p14:cNvPr>
                <p14:cNvContentPartPr/>
                <p14:nvPr/>
              </p14:nvContentPartPr>
              <p14:xfrm>
                <a:off x="7139503" y="2752147"/>
                <a:ext cx="186840" cy="1166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D3FD09A0-1AA0-3F35-4003-8FF170C49EB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33383" y="2746027"/>
                  <a:ext cx="199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3806A70-FD2B-FC4D-875E-A9910B185F43}"/>
                    </a:ext>
                  </a:extLst>
                </p14:cNvPr>
                <p14:cNvContentPartPr/>
                <p14:nvPr/>
              </p14:nvContentPartPr>
              <p14:xfrm>
                <a:off x="7381423" y="2717227"/>
                <a:ext cx="167760" cy="849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3806A70-FD2B-FC4D-875E-A9910B185F4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75303" y="2711107"/>
                  <a:ext cx="180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61936A84-A8EC-3162-86D7-0852000011A9}"/>
                    </a:ext>
                  </a:extLst>
                </p14:cNvPr>
                <p14:cNvContentPartPr/>
                <p14:nvPr/>
              </p14:nvContentPartPr>
              <p14:xfrm>
                <a:off x="7593103" y="2513827"/>
                <a:ext cx="320760" cy="2419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61936A84-A8EC-3162-86D7-0852000011A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586983" y="2507707"/>
                  <a:ext cx="333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7A67907-8141-14A9-963D-BD6C30866AFB}"/>
                    </a:ext>
                  </a:extLst>
                </p14:cNvPr>
                <p14:cNvContentPartPr/>
                <p14:nvPr/>
              </p14:nvContentPartPr>
              <p14:xfrm>
                <a:off x="8078023" y="2418787"/>
                <a:ext cx="218880" cy="2757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7A67907-8141-14A9-963D-BD6C30866AF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71903" y="2412667"/>
                  <a:ext cx="231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ED2E9AAE-39D7-4493-192A-2D937AA434D6}"/>
                    </a:ext>
                  </a:extLst>
                </p14:cNvPr>
                <p14:cNvContentPartPr/>
                <p14:nvPr/>
              </p14:nvContentPartPr>
              <p14:xfrm>
                <a:off x="8337943" y="2313307"/>
                <a:ext cx="95760" cy="1735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ED2E9AAE-39D7-4493-192A-2D937AA434D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331823" y="2307187"/>
                  <a:ext cx="108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B5C71C9-F483-5CA0-50FF-3F92835A135C}"/>
                    </a:ext>
                  </a:extLst>
                </p14:cNvPr>
                <p14:cNvContentPartPr/>
                <p14:nvPr/>
              </p14:nvContentPartPr>
              <p14:xfrm>
                <a:off x="8464663" y="2355427"/>
                <a:ext cx="204840" cy="1022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B5C71C9-F483-5CA0-50FF-3F92835A135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458543" y="2349307"/>
                  <a:ext cx="217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9CF6F2F-C3A4-99FB-D98A-7956BE187DAC}"/>
                    </a:ext>
                  </a:extLst>
                </p14:cNvPr>
                <p14:cNvContentPartPr/>
                <p14:nvPr/>
              </p14:nvContentPartPr>
              <p14:xfrm>
                <a:off x="8729263" y="2224027"/>
                <a:ext cx="147960" cy="1807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9CF6F2F-C3A4-99FB-D98A-7956BE187DA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723143" y="2217907"/>
                  <a:ext cx="160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D1E9614-9E78-3C41-3E65-5C053A4C412F}"/>
                    </a:ext>
                  </a:extLst>
                </p14:cNvPr>
                <p14:cNvContentPartPr/>
                <p14:nvPr/>
              </p14:nvContentPartPr>
              <p14:xfrm>
                <a:off x="8933023" y="2172907"/>
                <a:ext cx="108360" cy="1360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D1E9614-9E78-3C41-3E65-5C053A4C412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926903" y="2166787"/>
                  <a:ext cx="12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DB50A15-8AC3-27E8-674C-275A06A3CEB8}"/>
                    </a:ext>
                  </a:extLst>
                </p14:cNvPr>
                <p14:cNvContentPartPr/>
                <p14:nvPr/>
              </p14:nvContentPartPr>
              <p14:xfrm>
                <a:off x="9164143" y="2189467"/>
                <a:ext cx="98640" cy="2376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DB50A15-8AC3-27E8-674C-275A06A3CEB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158023" y="2183347"/>
                  <a:ext cx="110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E649F779-9E46-B745-0643-FD89343FEAC2}"/>
                    </a:ext>
                  </a:extLst>
                </p14:cNvPr>
                <p14:cNvContentPartPr/>
                <p14:nvPr/>
              </p14:nvContentPartPr>
              <p14:xfrm>
                <a:off x="9314983" y="2016667"/>
                <a:ext cx="75240" cy="3024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E649F779-9E46-B745-0643-FD89343FEAC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308863" y="2010547"/>
                  <a:ext cx="874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7FC32244-ABBA-B5E4-1BCB-6B5E7352FB58}"/>
                    </a:ext>
                  </a:extLst>
                </p14:cNvPr>
                <p14:cNvContentPartPr/>
                <p14:nvPr/>
              </p14:nvContentPartPr>
              <p14:xfrm>
                <a:off x="4215943" y="1037107"/>
                <a:ext cx="532440" cy="777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7FC32244-ABBA-B5E4-1BCB-6B5E7352FB5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209823" y="1030987"/>
                  <a:ext cx="544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933B36CB-1FDF-BE92-6BDC-AB6D4D5CACFA}"/>
                    </a:ext>
                  </a:extLst>
                </p14:cNvPr>
                <p14:cNvContentPartPr/>
                <p14:nvPr/>
              </p14:nvContentPartPr>
              <p14:xfrm>
                <a:off x="4290103" y="517987"/>
                <a:ext cx="91800" cy="17064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933B36CB-1FDF-BE92-6BDC-AB6D4D5CACF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283983" y="511867"/>
                  <a:ext cx="104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92BADE04-77C8-420C-B541-4D203603B061}"/>
                    </a:ext>
                  </a:extLst>
                </p14:cNvPr>
                <p14:cNvContentPartPr/>
                <p14:nvPr/>
              </p14:nvContentPartPr>
              <p14:xfrm>
                <a:off x="4433743" y="472987"/>
                <a:ext cx="112320" cy="19008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92BADE04-77C8-420C-B541-4D203603B06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427623" y="466867"/>
                  <a:ext cx="124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4B3D0EED-C24E-25D2-FDEA-EA0C6CA80E89}"/>
                    </a:ext>
                  </a:extLst>
                </p14:cNvPr>
                <p14:cNvContentPartPr/>
                <p14:nvPr/>
              </p14:nvContentPartPr>
              <p14:xfrm>
                <a:off x="4559023" y="484147"/>
                <a:ext cx="57600" cy="13068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4B3D0EED-C24E-25D2-FDEA-EA0C6CA80E8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552903" y="478027"/>
                  <a:ext cx="69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884586E5-E8B2-E3F0-A857-D71E1D8C3857}"/>
                    </a:ext>
                  </a:extLst>
                </p14:cNvPr>
                <p14:cNvContentPartPr/>
                <p14:nvPr/>
              </p14:nvContentPartPr>
              <p14:xfrm>
                <a:off x="4669183" y="541747"/>
                <a:ext cx="93960" cy="7236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884586E5-E8B2-E3F0-A857-D71E1D8C385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63063" y="535627"/>
                  <a:ext cx="106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3C4627C9-AD01-2B5D-6D16-F340C2DB4EDA}"/>
                    </a:ext>
                  </a:extLst>
                </p14:cNvPr>
                <p14:cNvContentPartPr/>
                <p14:nvPr/>
              </p14:nvContentPartPr>
              <p14:xfrm>
                <a:off x="4806703" y="476947"/>
                <a:ext cx="182520" cy="19728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3C4627C9-AD01-2B5D-6D16-F340C2DB4ED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800583" y="470827"/>
                  <a:ext cx="194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B43D718F-D646-678A-73B8-879F9FCFE93B}"/>
                    </a:ext>
                  </a:extLst>
                </p14:cNvPr>
                <p14:cNvContentPartPr/>
                <p14:nvPr/>
              </p14:nvContentPartPr>
              <p14:xfrm>
                <a:off x="4992463" y="460387"/>
                <a:ext cx="141480" cy="13176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B43D718F-D646-678A-73B8-879F9FCFE93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986343" y="454267"/>
                  <a:ext cx="15372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12C3DD10-02B9-E679-9BE8-EC00D9767E72}"/>
                  </a:ext>
                </a:extLst>
              </p14:cNvPr>
              <p14:cNvContentPartPr/>
              <p14:nvPr/>
            </p14:nvContentPartPr>
            <p14:xfrm>
              <a:off x="10685143" y="1739467"/>
              <a:ext cx="16920" cy="100080"/>
            </p14:xfrm>
          </p:contentPart>
        </mc:Choice>
        <mc:Fallback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12C3DD10-02B9-E679-9BE8-EC00D9767E72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679023" y="1733347"/>
                <a:ext cx="291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64A6443B-F827-5C93-C287-3C201EEEE305}"/>
                  </a:ext>
                </a:extLst>
              </p14:cNvPr>
              <p14:cNvContentPartPr/>
              <p14:nvPr/>
            </p14:nvContentPartPr>
            <p14:xfrm>
              <a:off x="9729343" y="948907"/>
              <a:ext cx="115920" cy="42120"/>
            </p14:xfrm>
          </p:contentPart>
        </mc:Choice>
        <mc:Fallback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64A6443B-F827-5C93-C287-3C201EEEE305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9723223" y="942787"/>
                <a:ext cx="1281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779" name="Freihand 778">
                <a:extLst>
                  <a:ext uri="{FF2B5EF4-FFF2-40B4-BE49-F238E27FC236}">
                    <a16:creationId xmlns:a16="http://schemas.microsoft.com/office/drawing/2014/main" id="{FA5384B5-D41C-C93E-6B9B-088FF9AB322E}"/>
                  </a:ext>
                </a:extLst>
              </p14:cNvPr>
              <p14:cNvContentPartPr/>
              <p14:nvPr/>
            </p14:nvContentPartPr>
            <p14:xfrm>
              <a:off x="9570583" y="3984787"/>
              <a:ext cx="10080" cy="2520"/>
            </p14:xfrm>
          </p:contentPart>
        </mc:Choice>
        <mc:Fallback>
          <p:pic>
            <p:nvPicPr>
              <p:cNvPr id="779" name="Freihand 778">
                <a:extLst>
                  <a:ext uri="{FF2B5EF4-FFF2-40B4-BE49-F238E27FC236}">
                    <a16:creationId xmlns:a16="http://schemas.microsoft.com/office/drawing/2014/main" id="{FA5384B5-D41C-C93E-6B9B-088FF9AB322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9564463" y="3978667"/>
                <a:ext cx="223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781" name="Freihand 780">
                <a:extLst>
                  <a:ext uri="{FF2B5EF4-FFF2-40B4-BE49-F238E27FC236}">
                    <a16:creationId xmlns:a16="http://schemas.microsoft.com/office/drawing/2014/main" id="{52C89489-56FC-9DB9-8E7C-8538AC74360A}"/>
                  </a:ext>
                </a:extLst>
              </p14:cNvPr>
              <p14:cNvContentPartPr/>
              <p14:nvPr/>
            </p14:nvContentPartPr>
            <p14:xfrm>
              <a:off x="3030463" y="5070907"/>
              <a:ext cx="855720" cy="115560"/>
            </p14:xfrm>
          </p:contentPart>
        </mc:Choice>
        <mc:Fallback>
          <p:pic>
            <p:nvPicPr>
              <p:cNvPr id="781" name="Freihand 780">
                <a:extLst>
                  <a:ext uri="{FF2B5EF4-FFF2-40B4-BE49-F238E27FC236}">
                    <a16:creationId xmlns:a16="http://schemas.microsoft.com/office/drawing/2014/main" id="{52C89489-56FC-9DB9-8E7C-8538AC74360A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3024343" y="5064787"/>
                <a:ext cx="8679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783" name="Freihand 782">
                <a:extLst>
                  <a:ext uri="{FF2B5EF4-FFF2-40B4-BE49-F238E27FC236}">
                    <a16:creationId xmlns:a16="http://schemas.microsoft.com/office/drawing/2014/main" id="{FBF0D199-0E5C-A128-F9BB-A3D983D0AF54}"/>
                  </a:ext>
                </a:extLst>
              </p14:cNvPr>
              <p14:cNvContentPartPr/>
              <p14:nvPr/>
            </p14:nvContentPartPr>
            <p14:xfrm>
              <a:off x="9575263" y="3928627"/>
              <a:ext cx="6120" cy="30240"/>
            </p14:xfrm>
          </p:contentPart>
        </mc:Choice>
        <mc:Fallback>
          <p:pic>
            <p:nvPicPr>
              <p:cNvPr id="783" name="Freihand 782">
                <a:extLst>
                  <a:ext uri="{FF2B5EF4-FFF2-40B4-BE49-F238E27FC236}">
                    <a16:creationId xmlns:a16="http://schemas.microsoft.com/office/drawing/2014/main" id="{FBF0D199-0E5C-A128-F9BB-A3D983D0AF54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9569143" y="3922507"/>
                <a:ext cx="18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808" name="Freihand 807">
                <a:extLst>
                  <a:ext uri="{FF2B5EF4-FFF2-40B4-BE49-F238E27FC236}">
                    <a16:creationId xmlns:a16="http://schemas.microsoft.com/office/drawing/2014/main" id="{B96A412A-27BA-9BB7-2B78-CDA79E9497AC}"/>
                  </a:ext>
                </a:extLst>
              </p14:cNvPr>
              <p14:cNvContentPartPr/>
              <p14:nvPr/>
            </p14:nvContentPartPr>
            <p14:xfrm>
              <a:off x="10159543" y="3893347"/>
              <a:ext cx="131760" cy="69480"/>
            </p14:xfrm>
          </p:contentPart>
        </mc:Choice>
        <mc:Fallback>
          <p:pic>
            <p:nvPicPr>
              <p:cNvPr id="808" name="Freihand 807">
                <a:extLst>
                  <a:ext uri="{FF2B5EF4-FFF2-40B4-BE49-F238E27FC236}">
                    <a16:creationId xmlns:a16="http://schemas.microsoft.com/office/drawing/2014/main" id="{B96A412A-27BA-9BB7-2B78-CDA79E9497A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0153423" y="3887227"/>
                <a:ext cx="144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A3826CD5-55C9-7FDC-273E-C6D65C751781}"/>
                  </a:ext>
                </a:extLst>
              </p14:cNvPr>
              <p14:cNvContentPartPr/>
              <p14:nvPr/>
            </p14:nvContentPartPr>
            <p14:xfrm>
              <a:off x="2540503" y="3616147"/>
              <a:ext cx="151920" cy="19188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A3826CD5-55C9-7FDC-273E-C6D65C751781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534383" y="3610027"/>
                <a:ext cx="1641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FBDA6CE5-1C40-0328-F7BC-3FAC945B4E46}"/>
                  </a:ext>
                </a:extLst>
              </p14:cNvPr>
              <p14:cNvContentPartPr/>
              <p14:nvPr/>
            </p14:nvContentPartPr>
            <p14:xfrm>
              <a:off x="2835703" y="3640627"/>
              <a:ext cx="104760" cy="2376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FBDA6CE5-1C40-0328-F7BC-3FAC945B4E46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2829583" y="3634507"/>
                <a:ext cx="117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62226067-0D9B-C9A6-B2AB-197EF6025415}"/>
                  </a:ext>
                </a:extLst>
              </p14:cNvPr>
              <p14:cNvContentPartPr/>
              <p14:nvPr/>
            </p14:nvContentPartPr>
            <p14:xfrm>
              <a:off x="2853343" y="3684187"/>
              <a:ext cx="107640" cy="2340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62226067-0D9B-C9A6-B2AB-197EF6025415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847223" y="3678067"/>
                <a:ext cx="119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78CC722F-593D-9C62-C35A-A98F18EE4C1C}"/>
                  </a:ext>
                </a:extLst>
              </p14:cNvPr>
              <p14:cNvContentPartPr/>
              <p14:nvPr/>
            </p14:nvContentPartPr>
            <p14:xfrm>
              <a:off x="3152863" y="3579067"/>
              <a:ext cx="75960" cy="17676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78CC722F-593D-9C62-C35A-A98F18EE4C1C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146743" y="3572947"/>
                <a:ext cx="882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EDAE8A3E-08F0-1D07-314B-9D0D13EF7855}"/>
                  </a:ext>
                </a:extLst>
              </p14:cNvPr>
              <p14:cNvContentPartPr/>
              <p14:nvPr/>
            </p14:nvContentPartPr>
            <p14:xfrm>
              <a:off x="3189943" y="3574027"/>
              <a:ext cx="231480" cy="14760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EDAE8A3E-08F0-1D07-314B-9D0D13EF7855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3183823" y="3567907"/>
                <a:ext cx="2437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08E8D756-5B26-8393-C459-DD4D076AB9F5}"/>
                  </a:ext>
                </a:extLst>
              </p14:cNvPr>
              <p14:cNvContentPartPr/>
              <p14:nvPr/>
            </p14:nvContentPartPr>
            <p14:xfrm>
              <a:off x="3564343" y="3577627"/>
              <a:ext cx="68400" cy="11088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08E8D756-5B26-8393-C459-DD4D076AB9F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3558223" y="3571507"/>
                <a:ext cx="80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EF7F93BB-2A49-5DDF-24F7-D07DA4C1806B}"/>
                  </a:ext>
                </a:extLst>
              </p14:cNvPr>
              <p14:cNvContentPartPr/>
              <p14:nvPr/>
            </p14:nvContentPartPr>
            <p14:xfrm>
              <a:off x="3668743" y="3665107"/>
              <a:ext cx="14040" cy="13104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EF7F93BB-2A49-5DDF-24F7-D07DA4C1806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3662623" y="3658987"/>
                <a:ext cx="262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A2AC33F6-6333-7AF5-C101-21D75B087D8C}"/>
                  </a:ext>
                </a:extLst>
              </p14:cNvPr>
              <p14:cNvContentPartPr/>
              <p14:nvPr/>
            </p14:nvContentPartPr>
            <p14:xfrm>
              <a:off x="3725263" y="3565747"/>
              <a:ext cx="122760" cy="14760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A2AC33F6-6333-7AF5-C101-21D75B087D8C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3719143" y="3559627"/>
                <a:ext cx="1350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3F4E6250-9D0A-B6F5-A996-C824CCE2475E}"/>
                  </a:ext>
                </a:extLst>
              </p14:cNvPr>
              <p14:cNvContentPartPr/>
              <p14:nvPr/>
            </p14:nvContentPartPr>
            <p14:xfrm>
              <a:off x="3889783" y="3542347"/>
              <a:ext cx="127080" cy="15624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3F4E6250-9D0A-B6F5-A996-C824CCE2475E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883663" y="3536227"/>
                <a:ext cx="1393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CD36EB4A-E0DB-D31C-6E0E-0ADB6BE929D1}"/>
                  </a:ext>
                </a:extLst>
              </p14:cNvPr>
              <p14:cNvContentPartPr/>
              <p14:nvPr/>
            </p14:nvContentPartPr>
            <p14:xfrm>
              <a:off x="4036663" y="3604267"/>
              <a:ext cx="75240" cy="17460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CD36EB4A-E0DB-D31C-6E0E-0ADB6BE929D1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030543" y="3598147"/>
                <a:ext cx="87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44B63EDF-00F0-7DA6-D3D3-B5BD2BDD7038}"/>
                  </a:ext>
                </a:extLst>
              </p14:cNvPr>
              <p14:cNvContentPartPr/>
              <p14:nvPr/>
            </p14:nvContentPartPr>
            <p14:xfrm>
              <a:off x="4263463" y="3580147"/>
              <a:ext cx="14040" cy="12384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44B63EDF-00F0-7DA6-D3D3-B5BD2BDD7038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257343" y="3574027"/>
                <a:ext cx="262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E7FBB8EC-94C7-7500-FA98-0A868E2F7D2F}"/>
                  </a:ext>
                </a:extLst>
              </p14:cNvPr>
              <p14:cNvContentPartPr/>
              <p14:nvPr/>
            </p14:nvContentPartPr>
            <p14:xfrm>
              <a:off x="4223503" y="3620107"/>
              <a:ext cx="89280" cy="2916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E7FBB8EC-94C7-7500-FA98-0A868E2F7D2F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217383" y="3613987"/>
                <a:ext cx="1015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A617AF5A-115D-E090-16D9-CB7520BE949C}"/>
                  </a:ext>
                </a:extLst>
              </p14:cNvPr>
              <p14:cNvContentPartPr/>
              <p14:nvPr/>
            </p14:nvContentPartPr>
            <p14:xfrm>
              <a:off x="4422943" y="3518227"/>
              <a:ext cx="120240" cy="17640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A617AF5A-115D-E090-16D9-CB7520BE949C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416823" y="3512107"/>
                <a:ext cx="1324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599C1D3C-2463-7ACB-434B-B43770FD9A4D}"/>
                  </a:ext>
                </a:extLst>
              </p14:cNvPr>
              <p14:cNvContentPartPr/>
              <p14:nvPr/>
            </p14:nvContentPartPr>
            <p14:xfrm>
              <a:off x="4645783" y="3619387"/>
              <a:ext cx="115920" cy="1584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599C1D3C-2463-7ACB-434B-B43770FD9A4D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639663" y="3613267"/>
                <a:ext cx="128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EEFC5527-242B-24C2-65B7-2A5EF17F2241}"/>
                  </a:ext>
                </a:extLst>
              </p14:cNvPr>
              <p14:cNvContentPartPr/>
              <p14:nvPr/>
            </p14:nvContentPartPr>
            <p14:xfrm>
              <a:off x="4825783" y="3526147"/>
              <a:ext cx="124920" cy="18252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EEFC5527-242B-24C2-65B7-2A5EF17F2241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819663" y="3520027"/>
                <a:ext cx="1371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55CE19D9-7604-3BC1-305C-53E617B8263C}"/>
                  </a:ext>
                </a:extLst>
              </p14:cNvPr>
              <p14:cNvContentPartPr/>
              <p14:nvPr/>
            </p14:nvContentPartPr>
            <p14:xfrm>
              <a:off x="4979503" y="3526867"/>
              <a:ext cx="57600" cy="11952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55CE19D9-7604-3BC1-305C-53E617B8263C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973383" y="3520747"/>
                <a:ext cx="698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002664A8-31AD-2941-61D9-C01F45A26E07}"/>
                  </a:ext>
                </a:extLst>
              </p14:cNvPr>
              <p14:cNvContentPartPr/>
              <p14:nvPr/>
            </p14:nvContentPartPr>
            <p14:xfrm>
              <a:off x="5108743" y="3519307"/>
              <a:ext cx="183600" cy="13212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002664A8-31AD-2941-61D9-C01F45A26E07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102623" y="3513187"/>
                <a:ext cx="1958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81849463-E75F-58D8-F51D-39051BE2BA78}"/>
                  </a:ext>
                </a:extLst>
              </p14:cNvPr>
              <p14:cNvContentPartPr/>
              <p14:nvPr/>
            </p14:nvContentPartPr>
            <p14:xfrm>
              <a:off x="5259223" y="3469627"/>
              <a:ext cx="5040" cy="1296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81849463-E75F-58D8-F51D-39051BE2BA7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253103" y="3463507"/>
                <a:ext cx="172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8CDF43BD-A224-4AF2-5C33-7F8F10D2BEB9}"/>
                  </a:ext>
                </a:extLst>
              </p14:cNvPr>
              <p14:cNvContentPartPr/>
              <p14:nvPr/>
            </p14:nvContentPartPr>
            <p14:xfrm>
              <a:off x="5479903" y="3525427"/>
              <a:ext cx="12240" cy="12096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8CDF43BD-A224-4AF2-5C33-7F8F10D2BEB9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5473783" y="3519307"/>
                <a:ext cx="24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3C2DC622-4FB4-EB38-A0FE-00AF73EF0ED1}"/>
                  </a:ext>
                </a:extLst>
              </p14:cNvPr>
              <p14:cNvContentPartPr/>
              <p14:nvPr/>
            </p14:nvContentPartPr>
            <p14:xfrm>
              <a:off x="5441023" y="3549907"/>
              <a:ext cx="111960" cy="6480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3C2DC622-4FB4-EB38-A0FE-00AF73EF0ED1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5434903" y="3543787"/>
                <a:ext cx="1242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C9E58FBC-6AC9-861F-B870-FF9B4753E0A2}"/>
                  </a:ext>
                </a:extLst>
              </p14:cNvPr>
              <p14:cNvContentPartPr/>
              <p14:nvPr/>
            </p14:nvContentPartPr>
            <p14:xfrm>
              <a:off x="5673583" y="3480067"/>
              <a:ext cx="100800" cy="17928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C9E58FBC-6AC9-861F-B870-FF9B4753E0A2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5667463" y="3473947"/>
                <a:ext cx="113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92BC5B4B-4EC6-0B5D-00E6-F0C89B066D36}"/>
                  </a:ext>
                </a:extLst>
              </p14:cNvPr>
              <p14:cNvContentPartPr/>
              <p14:nvPr/>
            </p14:nvContentPartPr>
            <p14:xfrm>
              <a:off x="5690863" y="3470707"/>
              <a:ext cx="89280" cy="1116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92BC5B4B-4EC6-0B5D-00E6-F0C89B066D36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5684743" y="3464587"/>
                <a:ext cx="1015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67F23A6B-6A4F-52D8-AE6C-45DDF17CE39E}"/>
                  </a:ext>
                </a:extLst>
              </p14:cNvPr>
              <p14:cNvContentPartPr/>
              <p14:nvPr/>
            </p14:nvContentPartPr>
            <p14:xfrm>
              <a:off x="3177703" y="3428227"/>
              <a:ext cx="708480" cy="15264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67F23A6B-6A4F-52D8-AE6C-45DDF17CE39E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171583" y="3422107"/>
                <a:ext cx="7207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6AF01F73-9042-08F4-B2FB-7B66077CB33A}"/>
                  </a:ext>
                </a:extLst>
              </p14:cNvPr>
              <p14:cNvContentPartPr/>
              <p14:nvPr/>
            </p14:nvContentPartPr>
            <p14:xfrm>
              <a:off x="3563263" y="3285307"/>
              <a:ext cx="92880" cy="12528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6AF01F73-9042-08F4-B2FB-7B66077CB33A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557143" y="3279187"/>
                <a:ext cx="1051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A078F1B8-0DDE-8B67-6B98-945BADAA2CF5}"/>
                  </a:ext>
                </a:extLst>
              </p14:cNvPr>
              <p14:cNvContentPartPr/>
              <p14:nvPr/>
            </p14:nvContentPartPr>
            <p14:xfrm>
              <a:off x="5661703" y="3386827"/>
              <a:ext cx="164160" cy="2916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A078F1B8-0DDE-8B67-6B98-945BADAA2CF5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655583" y="3380707"/>
                <a:ext cx="1764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BDDA6272-25A3-A292-BFD1-CE211E499485}"/>
                  </a:ext>
                </a:extLst>
              </p14:cNvPr>
              <p14:cNvContentPartPr/>
              <p14:nvPr/>
            </p14:nvContentPartPr>
            <p14:xfrm>
              <a:off x="5671423" y="3112507"/>
              <a:ext cx="171000" cy="20808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BDDA6272-25A3-A292-BFD1-CE211E499485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5665303" y="3106387"/>
                <a:ext cx="1832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DC9BE5E8-84CA-5F32-A558-7B75732924BE}"/>
                  </a:ext>
                </a:extLst>
              </p14:cNvPr>
              <p14:cNvContentPartPr/>
              <p14:nvPr/>
            </p14:nvContentPartPr>
            <p14:xfrm>
              <a:off x="4481263" y="3347947"/>
              <a:ext cx="676440" cy="9036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DC9BE5E8-84CA-5F32-A558-7B75732924BE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4475143" y="3341827"/>
                <a:ext cx="6886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2541CC27-BA20-F872-2A70-F6C29DDA648D}"/>
                  </a:ext>
                </a:extLst>
              </p14:cNvPr>
              <p14:cNvContentPartPr/>
              <p14:nvPr/>
            </p14:nvContentPartPr>
            <p14:xfrm>
              <a:off x="4804543" y="3226627"/>
              <a:ext cx="13320" cy="13644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2541CC27-BA20-F872-2A70-F6C29DDA648D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4798423" y="3220507"/>
                <a:ext cx="255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E2EC746F-CA79-A260-B8DB-FE7C2A973F78}"/>
                  </a:ext>
                </a:extLst>
              </p14:cNvPr>
              <p14:cNvContentPartPr/>
              <p14:nvPr/>
            </p14:nvContentPartPr>
            <p14:xfrm>
              <a:off x="4749823" y="3212947"/>
              <a:ext cx="156600" cy="13896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E2EC746F-CA79-A260-B8DB-FE7C2A973F78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4743703" y="3206827"/>
                <a:ext cx="1688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C3F9C4B4-DB17-2762-DE9B-26F32FB92C5F}"/>
                  </a:ext>
                </a:extLst>
              </p14:cNvPr>
              <p14:cNvContentPartPr/>
              <p14:nvPr/>
            </p14:nvContentPartPr>
            <p14:xfrm>
              <a:off x="4955383" y="3163987"/>
              <a:ext cx="57240" cy="16272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C3F9C4B4-DB17-2762-DE9B-26F32FB92C5F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949263" y="3157867"/>
                <a:ext cx="69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9BA687E-23FD-6596-7033-0B731DAA0F2A}"/>
                  </a:ext>
                </a:extLst>
              </p14:cNvPr>
              <p14:cNvContentPartPr/>
              <p14:nvPr/>
            </p14:nvContentPartPr>
            <p14:xfrm>
              <a:off x="5079583" y="3190627"/>
              <a:ext cx="24840" cy="9756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9BA687E-23FD-6596-7033-0B731DAA0F2A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5073463" y="3184507"/>
                <a:ext cx="370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62B2FA53-B87A-64E4-4068-0C154458A8AC}"/>
                  </a:ext>
                </a:extLst>
              </p14:cNvPr>
              <p14:cNvContentPartPr/>
              <p14:nvPr/>
            </p14:nvContentPartPr>
            <p14:xfrm>
              <a:off x="5078863" y="3134467"/>
              <a:ext cx="138240" cy="21240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62B2FA53-B87A-64E4-4068-0C154458A8AC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5072743" y="3128347"/>
                <a:ext cx="1504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E104E80A-146A-F4E8-1100-891182656100}"/>
                  </a:ext>
                </a:extLst>
              </p14:cNvPr>
              <p14:cNvContentPartPr/>
              <p14:nvPr/>
            </p14:nvContentPartPr>
            <p14:xfrm>
              <a:off x="2627623" y="4038427"/>
              <a:ext cx="67680" cy="5436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E104E80A-146A-F4E8-1100-891182656100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2621503" y="4032307"/>
                <a:ext cx="799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1C40D12D-252E-E3A4-B345-BDD74485FBB9}"/>
                  </a:ext>
                </a:extLst>
              </p14:cNvPr>
              <p14:cNvContentPartPr/>
              <p14:nvPr/>
            </p14:nvContentPartPr>
            <p14:xfrm>
              <a:off x="2672623" y="4041667"/>
              <a:ext cx="29880" cy="13140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1C40D12D-252E-E3A4-B345-BDD74485FBB9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666503" y="4035547"/>
                <a:ext cx="42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7E19441A-2E04-FA76-0020-6926E90BE115}"/>
                  </a:ext>
                </a:extLst>
              </p14:cNvPr>
              <p14:cNvContentPartPr/>
              <p14:nvPr/>
            </p14:nvContentPartPr>
            <p14:xfrm>
              <a:off x="2836783" y="3998827"/>
              <a:ext cx="119160" cy="7164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7E19441A-2E04-FA76-0020-6926E90BE115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2830663" y="3992707"/>
                <a:ext cx="1314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991E8727-6AEE-41E5-9CCA-A550EAA971B9}"/>
                  </a:ext>
                </a:extLst>
              </p14:cNvPr>
              <p14:cNvContentPartPr/>
              <p14:nvPr/>
            </p14:nvContentPartPr>
            <p14:xfrm>
              <a:off x="3096343" y="3970027"/>
              <a:ext cx="87120" cy="13104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991E8727-6AEE-41E5-9CCA-A550EAA971B9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3090223" y="3963907"/>
                <a:ext cx="993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76A52A39-8447-0FCC-EAB4-A86EFC8822DB}"/>
                  </a:ext>
                </a:extLst>
              </p14:cNvPr>
              <p14:cNvContentPartPr/>
              <p14:nvPr/>
            </p14:nvContentPartPr>
            <p14:xfrm>
              <a:off x="3233503" y="3963547"/>
              <a:ext cx="79560" cy="13932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76A52A39-8447-0FCC-EAB4-A86EFC8822DB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227383" y="3957427"/>
                <a:ext cx="918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91134277-8A6D-25A2-C355-19DACA7EC6AE}"/>
                  </a:ext>
                </a:extLst>
              </p14:cNvPr>
              <p14:cNvContentPartPr/>
              <p14:nvPr/>
            </p14:nvContentPartPr>
            <p14:xfrm>
              <a:off x="3254023" y="3957787"/>
              <a:ext cx="78840" cy="1116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91134277-8A6D-25A2-C355-19DACA7EC6AE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3247903" y="3951667"/>
                <a:ext cx="910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8E28EE81-97F1-BD58-8DE1-92766A8B4581}"/>
                  </a:ext>
                </a:extLst>
              </p14:cNvPr>
              <p14:cNvContentPartPr/>
              <p14:nvPr/>
            </p14:nvContentPartPr>
            <p14:xfrm>
              <a:off x="3521143" y="3965707"/>
              <a:ext cx="14400" cy="13032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8E28EE81-97F1-BD58-8DE1-92766A8B458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3515023" y="3959587"/>
                <a:ext cx="266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F7D5D454-87C4-BC64-79D5-B8E24477DAC3}"/>
                  </a:ext>
                </a:extLst>
              </p14:cNvPr>
              <p14:cNvContentPartPr/>
              <p14:nvPr/>
            </p14:nvContentPartPr>
            <p14:xfrm>
              <a:off x="3471463" y="3950227"/>
              <a:ext cx="311040" cy="9720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F7D5D454-87C4-BC64-79D5-B8E24477DAC3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3465343" y="3944107"/>
                <a:ext cx="3232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611CA701-DC1D-93D4-9D34-D58EBE0248F0}"/>
                  </a:ext>
                </a:extLst>
              </p14:cNvPr>
              <p14:cNvContentPartPr/>
              <p14:nvPr/>
            </p14:nvContentPartPr>
            <p14:xfrm>
              <a:off x="3819223" y="3903787"/>
              <a:ext cx="102960" cy="22464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611CA701-DC1D-93D4-9D34-D58EBE0248F0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813103" y="3897667"/>
                <a:ext cx="115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2E829298-3216-07D9-93FE-2C7DAA325FC5}"/>
                  </a:ext>
                </a:extLst>
              </p14:cNvPr>
              <p14:cNvContentPartPr/>
              <p14:nvPr/>
            </p14:nvContentPartPr>
            <p14:xfrm>
              <a:off x="3858463" y="3933667"/>
              <a:ext cx="223920" cy="11736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2E829298-3216-07D9-93FE-2C7DAA325FC5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3852343" y="3927547"/>
                <a:ext cx="2361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35F5263C-9640-D48F-5BF8-C3841751ED59}"/>
                  </a:ext>
                </a:extLst>
              </p14:cNvPr>
              <p14:cNvContentPartPr/>
              <p14:nvPr/>
            </p14:nvContentPartPr>
            <p14:xfrm>
              <a:off x="4013983" y="3940147"/>
              <a:ext cx="72360" cy="972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35F5263C-9640-D48F-5BF8-C3841751ED59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4007863" y="3934027"/>
                <a:ext cx="846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9D778B2F-FF7C-92B3-53E9-CBC790BB1CD8}"/>
                  </a:ext>
                </a:extLst>
              </p14:cNvPr>
              <p14:cNvContentPartPr/>
              <p14:nvPr/>
            </p14:nvContentPartPr>
            <p14:xfrm>
              <a:off x="4145743" y="3952387"/>
              <a:ext cx="108360" cy="17100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9D778B2F-FF7C-92B3-53E9-CBC790BB1CD8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4139623" y="3946267"/>
                <a:ext cx="120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467F12CB-77EE-E5AA-BF31-0C84B6181EAD}"/>
                  </a:ext>
                </a:extLst>
              </p14:cNvPr>
              <p14:cNvContentPartPr/>
              <p14:nvPr/>
            </p14:nvContentPartPr>
            <p14:xfrm>
              <a:off x="4488103" y="3977587"/>
              <a:ext cx="102960" cy="2628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467F12CB-77EE-E5AA-BF31-0C84B6181EAD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4481983" y="3971467"/>
                <a:ext cx="115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C5807E15-7895-488F-2324-0A1383992631}"/>
                  </a:ext>
                </a:extLst>
              </p14:cNvPr>
              <p14:cNvContentPartPr/>
              <p14:nvPr/>
            </p14:nvContentPartPr>
            <p14:xfrm>
              <a:off x="4736503" y="3880387"/>
              <a:ext cx="80640" cy="12024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C5807E15-7895-488F-2324-0A1383992631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730383" y="3874267"/>
                <a:ext cx="928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D7C5790F-3C31-D38B-9E0E-BC58E394899E}"/>
                  </a:ext>
                </a:extLst>
              </p14:cNvPr>
              <p14:cNvContentPartPr/>
              <p14:nvPr/>
            </p14:nvContentPartPr>
            <p14:xfrm>
              <a:off x="4868623" y="3895507"/>
              <a:ext cx="87120" cy="9360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D7C5790F-3C31-D38B-9E0E-BC58E394899E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4862503" y="3889387"/>
                <a:ext cx="993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3DF3C3D0-1416-B251-2978-5F0DD534CA64}"/>
                  </a:ext>
                </a:extLst>
              </p14:cNvPr>
              <p14:cNvContentPartPr/>
              <p14:nvPr/>
            </p14:nvContentPartPr>
            <p14:xfrm>
              <a:off x="5002543" y="3888667"/>
              <a:ext cx="227160" cy="10440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3DF3C3D0-1416-B251-2978-5F0DD534CA64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4996423" y="3882547"/>
                <a:ext cx="239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CA96114E-A92C-8A89-D77E-74545D1F06C6}"/>
                  </a:ext>
                </a:extLst>
              </p14:cNvPr>
              <p14:cNvContentPartPr/>
              <p14:nvPr/>
            </p14:nvContentPartPr>
            <p14:xfrm>
              <a:off x="5188303" y="3822427"/>
              <a:ext cx="12240" cy="1440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CA96114E-A92C-8A89-D77E-74545D1F06C6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5182183" y="3816307"/>
                <a:ext cx="24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1B8EB560-6007-613D-F1C9-4240472C8283}"/>
                  </a:ext>
                </a:extLst>
              </p14:cNvPr>
              <p14:cNvContentPartPr/>
              <p14:nvPr/>
            </p14:nvContentPartPr>
            <p14:xfrm>
              <a:off x="1283023" y="3642787"/>
              <a:ext cx="86400" cy="4248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1B8EB560-6007-613D-F1C9-4240472C8283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276903" y="3636667"/>
                <a:ext cx="986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F7DC3CA8-64EB-D4BC-1F5D-724830288306}"/>
                  </a:ext>
                </a:extLst>
              </p14:cNvPr>
              <p14:cNvContentPartPr/>
              <p14:nvPr/>
            </p14:nvContentPartPr>
            <p14:xfrm>
              <a:off x="1342783" y="3617227"/>
              <a:ext cx="58680" cy="20448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F7DC3CA8-64EB-D4BC-1F5D-724830288306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336663" y="3611107"/>
                <a:ext cx="70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A90EAA82-97AF-F193-F744-1ADB8E72AEFE}"/>
                  </a:ext>
                </a:extLst>
              </p14:cNvPr>
              <p14:cNvContentPartPr/>
              <p14:nvPr/>
            </p14:nvContentPartPr>
            <p14:xfrm>
              <a:off x="1163503" y="3536947"/>
              <a:ext cx="72000" cy="9936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A90EAA82-97AF-F193-F744-1ADB8E72AEFE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157383" y="3530827"/>
                <a:ext cx="842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F24B4E71-9888-F0FD-3C79-D09ADDBB8353}"/>
                  </a:ext>
                </a:extLst>
              </p14:cNvPr>
              <p14:cNvContentPartPr/>
              <p14:nvPr/>
            </p14:nvContentPartPr>
            <p14:xfrm>
              <a:off x="1551223" y="3655747"/>
              <a:ext cx="123120" cy="2772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F24B4E71-9888-F0FD-3C79-D09ADDBB8353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1545103" y="3649627"/>
                <a:ext cx="1353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934D51F0-0D6B-FB9F-DBC6-76EC7CEEA671}"/>
                  </a:ext>
                </a:extLst>
              </p14:cNvPr>
              <p14:cNvContentPartPr/>
              <p14:nvPr/>
            </p14:nvContentPartPr>
            <p14:xfrm>
              <a:off x="1568143" y="3723427"/>
              <a:ext cx="132120" cy="1224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934D51F0-0D6B-FB9F-DBC6-76EC7CEEA671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562023" y="3717307"/>
                <a:ext cx="1443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EDC4A3CF-965F-D397-44CB-8A3D2671CE5E}"/>
                  </a:ext>
                </a:extLst>
              </p14:cNvPr>
              <p14:cNvContentPartPr/>
              <p14:nvPr/>
            </p14:nvContentPartPr>
            <p14:xfrm>
              <a:off x="1796383" y="3634867"/>
              <a:ext cx="90000" cy="17388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EDC4A3CF-965F-D397-44CB-8A3D2671CE5E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790263" y="3628747"/>
                <a:ext cx="1022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F7DDD3D4-53DF-2D50-DB4A-11605207D900}"/>
                  </a:ext>
                </a:extLst>
              </p14:cNvPr>
              <p14:cNvContentPartPr/>
              <p14:nvPr/>
            </p14:nvContentPartPr>
            <p14:xfrm>
              <a:off x="1954063" y="3539467"/>
              <a:ext cx="43560" cy="11088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F7DDD3D4-53DF-2D50-DB4A-11605207D900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947943" y="3533347"/>
                <a:ext cx="558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BF32A245-5AA6-F228-9C07-FA85CF96ADA9}"/>
                  </a:ext>
                </a:extLst>
              </p14:cNvPr>
              <p14:cNvContentPartPr/>
              <p14:nvPr/>
            </p14:nvContentPartPr>
            <p14:xfrm>
              <a:off x="1907623" y="3541267"/>
              <a:ext cx="134280" cy="12204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BF32A245-5AA6-F228-9C07-FA85CF96ADA9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901503" y="3535147"/>
                <a:ext cx="1465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C102A284-A60B-CFBD-1809-F9C126DC01E7}"/>
                  </a:ext>
                </a:extLst>
              </p14:cNvPr>
              <p14:cNvContentPartPr/>
              <p14:nvPr/>
            </p14:nvContentPartPr>
            <p14:xfrm>
              <a:off x="2115703" y="3406627"/>
              <a:ext cx="63720" cy="11088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C102A284-A60B-CFBD-1809-F9C126DC01E7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2109583" y="3400507"/>
                <a:ext cx="759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A25A4FD8-22F0-749F-37B0-DE74B871E8D0}"/>
                  </a:ext>
                </a:extLst>
              </p14:cNvPr>
              <p14:cNvContentPartPr/>
              <p14:nvPr/>
            </p14:nvContentPartPr>
            <p14:xfrm>
              <a:off x="1358623" y="3937627"/>
              <a:ext cx="130320" cy="26352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A25A4FD8-22F0-749F-37B0-DE74B871E8D0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352503" y="3931507"/>
                <a:ext cx="1425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6CD2D92D-733B-57B0-BA7F-9CBAF63CB0BF}"/>
                  </a:ext>
                </a:extLst>
              </p14:cNvPr>
              <p14:cNvContentPartPr/>
              <p14:nvPr/>
            </p14:nvContentPartPr>
            <p14:xfrm>
              <a:off x="1548703" y="3965347"/>
              <a:ext cx="75960" cy="139680"/>
            </p14:xfrm>
          </p:contentPart>
        </mc:Choice>
        <mc:Fallback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6CD2D92D-733B-57B0-BA7F-9CBAF63CB0BF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542583" y="3959227"/>
                <a:ext cx="882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8C6A5721-AEF5-5C6E-C63B-406985553F2D}"/>
                  </a:ext>
                </a:extLst>
              </p14:cNvPr>
              <p14:cNvContentPartPr/>
              <p14:nvPr/>
            </p14:nvContentPartPr>
            <p14:xfrm>
              <a:off x="1685863" y="3937267"/>
              <a:ext cx="99360" cy="77040"/>
            </p14:xfrm>
          </p:contentPart>
        </mc:Choice>
        <mc:Fallback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8C6A5721-AEF5-5C6E-C63B-406985553F2D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679743" y="3931147"/>
                <a:ext cx="1116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C2AE5B0F-C06E-80D6-8E20-5A9AE84A21C5}"/>
                  </a:ext>
                </a:extLst>
              </p14:cNvPr>
              <p14:cNvContentPartPr/>
              <p14:nvPr/>
            </p14:nvContentPartPr>
            <p14:xfrm>
              <a:off x="1743823" y="3914587"/>
              <a:ext cx="81000" cy="163440"/>
            </p14:xfrm>
          </p:contentPart>
        </mc:Choice>
        <mc:Fallback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C2AE5B0F-C06E-80D6-8E20-5A9AE84A21C5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737703" y="3908467"/>
                <a:ext cx="932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DF262C55-BF32-6D7D-3299-ADD9BC0C782B}"/>
                  </a:ext>
                </a:extLst>
              </p14:cNvPr>
              <p14:cNvContentPartPr/>
              <p14:nvPr/>
            </p14:nvContentPartPr>
            <p14:xfrm>
              <a:off x="1846423" y="3941947"/>
              <a:ext cx="52560" cy="90000"/>
            </p14:xfrm>
          </p:contentPart>
        </mc:Choice>
        <mc:Fallback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DF262C55-BF32-6D7D-3299-ADD9BC0C782B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840303" y="3935827"/>
                <a:ext cx="648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7AEDEBA7-8BE5-A075-3661-2F927EA5891F}"/>
                  </a:ext>
                </a:extLst>
              </p14:cNvPr>
              <p14:cNvContentPartPr/>
              <p14:nvPr/>
            </p14:nvContentPartPr>
            <p14:xfrm>
              <a:off x="1922023" y="3847987"/>
              <a:ext cx="132480" cy="164880"/>
            </p14:xfrm>
          </p:contentPart>
        </mc:Choice>
        <mc:Fallback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7AEDEBA7-8BE5-A075-3661-2F927EA5891F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915903" y="3841867"/>
                <a:ext cx="144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E9750FFD-EADD-BD1D-8D21-38036F446105}"/>
                  </a:ext>
                </a:extLst>
              </p14:cNvPr>
              <p14:cNvContentPartPr/>
              <p14:nvPr/>
            </p14:nvContentPartPr>
            <p14:xfrm>
              <a:off x="2180863" y="4558987"/>
              <a:ext cx="74880" cy="14580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E9750FFD-EADD-BD1D-8D21-38036F446105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2174743" y="4552867"/>
                <a:ext cx="871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96BD6925-A079-DEF7-1A9C-B21C00DFA0EA}"/>
                  </a:ext>
                </a:extLst>
              </p14:cNvPr>
              <p14:cNvContentPartPr/>
              <p14:nvPr/>
            </p14:nvContentPartPr>
            <p14:xfrm>
              <a:off x="2316943" y="4602187"/>
              <a:ext cx="109080" cy="2016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96BD6925-A079-DEF7-1A9C-B21C00DFA0EA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2310823" y="4596067"/>
                <a:ext cx="1213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15B9FBAE-9DE3-C0FF-1A6E-B957E3CAD531}"/>
                  </a:ext>
                </a:extLst>
              </p14:cNvPr>
              <p14:cNvContentPartPr/>
              <p14:nvPr/>
            </p14:nvContentPartPr>
            <p14:xfrm>
              <a:off x="2483263" y="4520827"/>
              <a:ext cx="85320" cy="19728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15B9FBAE-9DE3-C0FF-1A6E-B957E3CAD531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2477143" y="4514707"/>
                <a:ext cx="97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16091D40-3E7F-40DF-756D-73209164CFAB}"/>
                  </a:ext>
                </a:extLst>
              </p14:cNvPr>
              <p14:cNvContentPartPr/>
              <p14:nvPr/>
            </p14:nvContentPartPr>
            <p14:xfrm>
              <a:off x="2633023" y="4477267"/>
              <a:ext cx="64440" cy="16704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16091D40-3E7F-40DF-756D-73209164CFAB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626903" y="4471147"/>
                <a:ext cx="766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3904EC24-FD35-EE8E-4092-B506D3BA2F50}"/>
                  </a:ext>
                </a:extLst>
              </p14:cNvPr>
              <p14:cNvContentPartPr/>
              <p14:nvPr/>
            </p14:nvContentPartPr>
            <p14:xfrm>
              <a:off x="2710783" y="4449187"/>
              <a:ext cx="91080" cy="170640"/>
            </p14:xfrm>
          </p:contentPart>
        </mc:Choice>
        <mc:Fallback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3904EC24-FD35-EE8E-4092-B506D3BA2F50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2704663" y="4443067"/>
                <a:ext cx="103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738C750A-9CD7-BF1B-41B1-5EC4EB716BE8}"/>
                  </a:ext>
                </a:extLst>
              </p14:cNvPr>
              <p14:cNvContentPartPr/>
              <p14:nvPr/>
            </p14:nvContentPartPr>
            <p14:xfrm>
              <a:off x="2782063" y="4436587"/>
              <a:ext cx="69120" cy="24084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738C750A-9CD7-BF1B-41B1-5EC4EB716BE8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2775943" y="4430467"/>
                <a:ext cx="813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74111206-A039-47FC-07C5-08F26586368A}"/>
                  </a:ext>
                </a:extLst>
              </p14:cNvPr>
              <p14:cNvContentPartPr/>
              <p14:nvPr/>
            </p14:nvContentPartPr>
            <p14:xfrm>
              <a:off x="2127943" y="4503907"/>
              <a:ext cx="56160" cy="24516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74111206-A039-47FC-07C5-08F26586368A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2121823" y="4497787"/>
                <a:ext cx="684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E6B3FD8F-B94C-1956-5924-29183F5B6689}"/>
                  </a:ext>
                </a:extLst>
              </p14:cNvPr>
              <p14:cNvContentPartPr/>
              <p14:nvPr/>
            </p14:nvContentPartPr>
            <p14:xfrm>
              <a:off x="2923903" y="4510027"/>
              <a:ext cx="64440" cy="15948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E6B3FD8F-B94C-1956-5924-29183F5B6689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2917783" y="4503907"/>
                <a:ext cx="76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BB1CCABC-56F5-2D4E-4412-8CA4E5405ADF}"/>
                  </a:ext>
                </a:extLst>
              </p14:cNvPr>
              <p14:cNvContentPartPr/>
              <p14:nvPr/>
            </p14:nvContentPartPr>
            <p14:xfrm>
              <a:off x="3153223" y="4477267"/>
              <a:ext cx="85680" cy="7272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BB1CCABC-56F5-2D4E-4412-8CA4E5405ADF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3147103" y="4471147"/>
                <a:ext cx="979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D143475D-FE2F-D255-7C43-598A15DD0259}"/>
                  </a:ext>
                </a:extLst>
              </p14:cNvPr>
              <p14:cNvContentPartPr/>
              <p14:nvPr/>
            </p14:nvContentPartPr>
            <p14:xfrm>
              <a:off x="3566863" y="4440907"/>
              <a:ext cx="18000" cy="10224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D143475D-FE2F-D255-7C43-598A15DD0259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3560743" y="4434787"/>
                <a:ext cx="302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D3822FC2-3DCC-FDCA-4D4E-14F9E6E00A73}"/>
                  </a:ext>
                </a:extLst>
              </p14:cNvPr>
              <p14:cNvContentPartPr/>
              <p14:nvPr/>
            </p14:nvContentPartPr>
            <p14:xfrm>
              <a:off x="3656863" y="4420747"/>
              <a:ext cx="114120" cy="11448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D3822FC2-3DCC-FDCA-4D4E-14F9E6E00A73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3650743" y="4414627"/>
                <a:ext cx="126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F3901452-9B56-96D5-3EF9-C74D1A5CA7DB}"/>
                  </a:ext>
                </a:extLst>
              </p14:cNvPr>
              <p14:cNvContentPartPr/>
              <p14:nvPr/>
            </p14:nvContentPartPr>
            <p14:xfrm>
              <a:off x="3686023" y="4397707"/>
              <a:ext cx="64800" cy="540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F3901452-9B56-96D5-3EF9-C74D1A5CA7DB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3679903" y="4391587"/>
                <a:ext cx="770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27F053AD-4499-220C-7109-5FBEA9B6086D}"/>
                  </a:ext>
                </a:extLst>
              </p14:cNvPr>
              <p14:cNvContentPartPr/>
              <p14:nvPr/>
            </p14:nvContentPartPr>
            <p14:xfrm>
              <a:off x="4032343" y="4477267"/>
              <a:ext cx="95040" cy="1908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27F053AD-4499-220C-7109-5FBEA9B6086D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4026223" y="4471147"/>
                <a:ext cx="107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7E599C11-928B-29C3-8200-E64450B33C0C}"/>
                  </a:ext>
                </a:extLst>
              </p14:cNvPr>
              <p14:cNvContentPartPr/>
              <p14:nvPr/>
            </p14:nvContentPartPr>
            <p14:xfrm>
              <a:off x="4383343" y="4363867"/>
              <a:ext cx="114480" cy="11448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7E599C11-928B-29C3-8200-E64450B33C0C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4377223" y="4357747"/>
                <a:ext cx="1267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E8359EBF-2846-1D8B-51EF-BEAB4ED5A241}"/>
                  </a:ext>
                </a:extLst>
              </p14:cNvPr>
              <p14:cNvContentPartPr/>
              <p14:nvPr/>
            </p14:nvContentPartPr>
            <p14:xfrm>
              <a:off x="4541743" y="4368187"/>
              <a:ext cx="92880" cy="7668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E8359EBF-2846-1D8B-51EF-BEAB4ED5A241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4535623" y="4362067"/>
                <a:ext cx="1051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7B161A24-451B-3290-FDB1-F014C00FBF48}"/>
                  </a:ext>
                </a:extLst>
              </p14:cNvPr>
              <p14:cNvContentPartPr/>
              <p14:nvPr/>
            </p14:nvContentPartPr>
            <p14:xfrm>
              <a:off x="4706623" y="4332187"/>
              <a:ext cx="256320" cy="11880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7B161A24-451B-3290-FDB1-F014C00FBF48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4700503" y="4326067"/>
                <a:ext cx="2685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056DBDBE-8B18-5539-DB31-E17AE40D3490}"/>
                  </a:ext>
                </a:extLst>
              </p14:cNvPr>
              <p14:cNvContentPartPr/>
              <p14:nvPr/>
            </p14:nvContentPartPr>
            <p14:xfrm>
              <a:off x="4876543" y="4252267"/>
              <a:ext cx="29160" cy="612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056DBDBE-8B18-5539-DB31-E17AE40D349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4870423" y="4246147"/>
                <a:ext cx="414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38CE6916-6209-2EAA-E11A-CF3B54D852F0}"/>
                  </a:ext>
                </a:extLst>
              </p14:cNvPr>
              <p14:cNvContentPartPr/>
              <p14:nvPr/>
            </p14:nvContentPartPr>
            <p14:xfrm>
              <a:off x="2976463" y="4977667"/>
              <a:ext cx="98640" cy="15660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38CE6916-6209-2EAA-E11A-CF3B54D852F0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970343" y="4971547"/>
                <a:ext cx="1108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9E9EE406-810F-01B3-9826-FFFA4B169DD0}"/>
                  </a:ext>
                </a:extLst>
              </p14:cNvPr>
              <p14:cNvContentPartPr/>
              <p14:nvPr/>
            </p14:nvContentPartPr>
            <p14:xfrm>
              <a:off x="3197143" y="4935187"/>
              <a:ext cx="113400" cy="21600"/>
            </p14:xfrm>
          </p:contentPart>
        </mc:Choice>
        <mc:Fallback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9E9EE406-810F-01B3-9826-FFFA4B169DD0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3191023" y="4929067"/>
                <a:ext cx="125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0D7BCFFE-7117-B762-A68C-5D3047E38A8C}"/>
                  </a:ext>
                </a:extLst>
              </p14:cNvPr>
              <p14:cNvContentPartPr/>
              <p14:nvPr/>
            </p14:nvContentPartPr>
            <p14:xfrm>
              <a:off x="3215503" y="4970467"/>
              <a:ext cx="126000" cy="2700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0D7BCFFE-7117-B762-A68C-5D3047E38A8C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3209383" y="4964347"/>
                <a:ext cx="1382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91BDA15E-5DE4-CDC2-2CA7-2D8F75662A15}"/>
                  </a:ext>
                </a:extLst>
              </p14:cNvPr>
              <p14:cNvContentPartPr/>
              <p14:nvPr/>
            </p14:nvContentPartPr>
            <p14:xfrm>
              <a:off x="3589903" y="4849147"/>
              <a:ext cx="101880" cy="15480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91BDA15E-5DE4-CDC2-2CA7-2D8F75662A15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3583783" y="4843027"/>
                <a:ext cx="1141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4EABD805-EE4E-7429-5AAD-BD175F9FE99E}"/>
                  </a:ext>
                </a:extLst>
              </p14:cNvPr>
              <p14:cNvContentPartPr/>
              <p14:nvPr/>
            </p14:nvContentPartPr>
            <p14:xfrm>
              <a:off x="3785023" y="4830427"/>
              <a:ext cx="91080" cy="13032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4EABD805-EE4E-7429-5AAD-BD175F9FE99E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3778903" y="4824307"/>
                <a:ext cx="103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574" name="Freihand 573">
                <a:extLst>
                  <a:ext uri="{FF2B5EF4-FFF2-40B4-BE49-F238E27FC236}">
                    <a16:creationId xmlns:a16="http://schemas.microsoft.com/office/drawing/2014/main" id="{FAA4CD21-ACDC-F806-D639-C902336851B7}"/>
                  </a:ext>
                </a:extLst>
              </p14:cNvPr>
              <p14:cNvContentPartPr/>
              <p14:nvPr/>
            </p14:nvContentPartPr>
            <p14:xfrm>
              <a:off x="4138903" y="4857067"/>
              <a:ext cx="127440" cy="2880"/>
            </p14:xfrm>
          </p:contentPart>
        </mc:Choice>
        <mc:Fallback>
          <p:pic>
            <p:nvPicPr>
              <p:cNvPr id="574" name="Freihand 573">
                <a:extLst>
                  <a:ext uri="{FF2B5EF4-FFF2-40B4-BE49-F238E27FC236}">
                    <a16:creationId xmlns:a16="http://schemas.microsoft.com/office/drawing/2014/main" id="{FAA4CD21-ACDC-F806-D639-C902336851B7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4132783" y="4850947"/>
                <a:ext cx="1396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B63A6DC1-414D-6747-956E-F0F38D1B06EF}"/>
                  </a:ext>
                </a:extLst>
              </p14:cNvPr>
              <p14:cNvContentPartPr/>
              <p14:nvPr/>
            </p14:nvContentPartPr>
            <p14:xfrm>
              <a:off x="1177183" y="5392747"/>
              <a:ext cx="80280" cy="96840"/>
            </p14:xfrm>
          </p:contentPart>
        </mc:Choice>
        <mc:Fallback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B63A6DC1-414D-6747-956E-F0F38D1B06EF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171063" y="5386627"/>
                <a:ext cx="925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63325220-5E0F-5374-B3D3-E675A1394AB7}"/>
                  </a:ext>
                </a:extLst>
              </p14:cNvPr>
              <p14:cNvContentPartPr/>
              <p14:nvPr/>
            </p14:nvContentPartPr>
            <p14:xfrm>
              <a:off x="1346383" y="5434867"/>
              <a:ext cx="94680" cy="255960"/>
            </p14:xfrm>
          </p:contentPart>
        </mc:Choice>
        <mc:Fallback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63325220-5E0F-5374-B3D3-E675A1394AB7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340263" y="5428747"/>
                <a:ext cx="1069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90FD73DF-A81A-8196-7467-EC8352DBB717}"/>
                  </a:ext>
                </a:extLst>
              </p14:cNvPr>
              <p14:cNvContentPartPr/>
              <p14:nvPr/>
            </p14:nvContentPartPr>
            <p14:xfrm>
              <a:off x="1522783" y="5428747"/>
              <a:ext cx="50040" cy="211680"/>
            </p14:xfrm>
          </p:contentPart>
        </mc:Choice>
        <mc:Fallback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90FD73DF-A81A-8196-7467-EC8352DBB717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516663" y="5422627"/>
                <a:ext cx="622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625" name="Freihand 624">
                <a:extLst>
                  <a:ext uri="{FF2B5EF4-FFF2-40B4-BE49-F238E27FC236}">
                    <a16:creationId xmlns:a16="http://schemas.microsoft.com/office/drawing/2014/main" id="{1C5794D6-7654-6FF6-3715-03B350030A84}"/>
                  </a:ext>
                </a:extLst>
              </p14:cNvPr>
              <p14:cNvContentPartPr/>
              <p14:nvPr/>
            </p14:nvContentPartPr>
            <p14:xfrm>
              <a:off x="1622503" y="5523787"/>
              <a:ext cx="70560" cy="111240"/>
            </p14:xfrm>
          </p:contentPart>
        </mc:Choice>
        <mc:Fallback>
          <p:pic>
            <p:nvPicPr>
              <p:cNvPr id="625" name="Freihand 624">
                <a:extLst>
                  <a:ext uri="{FF2B5EF4-FFF2-40B4-BE49-F238E27FC236}">
                    <a16:creationId xmlns:a16="http://schemas.microsoft.com/office/drawing/2014/main" id="{1C5794D6-7654-6FF6-3715-03B350030A84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616383" y="5517667"/>
                <a:ext cx="828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A5D7802B-DF17-DE7B-0FF0-015D9DEDF433}"/>
                  </a:ext>
                </a:extLst>
              </p14:cNvPr>
              <p14:cNvContentPartPr/>
              <p14:nvPr/>
            </p14:nvContentPartPr>
            <p14:xfrm>
              <a:off x="1754623" y="5583187"/>
              <a:ext cx="3960" cy="66960"/>
            </p14:xfrm>
          </p:contentPart>
        </mc:Choice>
        <mc:Fallback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A5D7802B-DF17-DE7B-0FF0-015D9DEDF433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748503" y="5577067"/>
                <a:ext cx="162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07B3376E-F122-433E-0215-9B2110DA19B3}"/>
                  </a:ext>
                </a:extLst>
              </p14:cNvPr>
              <p14:cNvContentPartPr/>
              <p14:nvPr/>
            </p14:nvContentPartPr>
            <p14:xfrm>
              <a:off x="1819783" y="5399587"/>
              <a:ext cx="8280" cy="157680"/>
            </p14:xfrm>
          </p:contentPart>
        </mc:Choice>
        <mc:Fallback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07B3376E-F122-433E-0215-9B2110DA19B3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1813663" y="5393467"/>
                <a:ext cx="205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4AF8B9A9-5406-4F63-4B89-E65F60988A4F}"/>
                  </a:ext>
                </a:extLst>
              </p14:cNvPr>
              <p14:cNvContentPartPr/>
              <p14:nvPr/>
            </p14:nvContentPartPr>
            <p14:xfrm>
              <a:off x="1881703" y="5357827"/>
              <a:ext cx="71640" cy="252000"/>
            </p14:xfrm>
          </p:contentPart>
        </mc:Choice>
        <mc:Fallback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4AF8B9A9-5406-4F63-4B89-E65F60988A4F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1875583" y="5351707"/>
                <a:ext cx="838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340C2FD5-1A53-9665-3EA5-D9D7378A49F7}"/>
                  </a:ext>
                </a:extLst>
              </p14:cNvPr>
              <p14:cNvContentPartPr/>
              <p14:nvPr/>
            </p14:nvContentPartPr>
            <p14:xfrm>
              <a:off x="2021743" y="5487427"/>
              <a:ext cx="126000" cy="10800"/>
            </p14:xfrm>
          </p:contentPart>
        </mc:Choice>
        <mc:Fallback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340C2FD5-1A53-9665-3EA5-D9D7378A49F7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015623" y="5481307"/>
                <a:ext cx="138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54BBA0E4-E5CB-6FA8-9C75-AE2400E3D268}"/>
                  </a:ext>
                </a:extLst>
              </p14:cNvPr>
              <p14:cNvContentPartPr/>
              <p14:nvPr/>
            </p14:nvContentPartPr>
            <p14:xfrm>
              <a:off x="2032183" y="5542147"/>
              <a:ext cx="101880" cy="18720"/>
            </p14:xfrm>
          </p:contentPart>
        </mc:Choice>
        <mc:Fallback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54BBA0E4-E5CB-6FA8-9C75-AE2400E3D268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2026063" y="5536027"/>
                <a:ext cx="1141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9C27C423-7A1F-B8A5-487B-8C778A233E75}"/>
                  </a:ext>
                </a:extLst>
              </p14:cNvPr>
              <p14:cNvContentPartPr/>
              <p14:nvPr/>
            </p14:nvContentPartPr>
            <p14:xfrm>
              <a:off x="2269063" y="5291947"/>
              <a:ext cx="97560" cy="129600"/>
            </p14:xfrm>
          </p:contentPart>
        </mc:Choice>
        <mc:Fallback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9C27C423-7A1F-B8A5-487B-8C778A233E75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2262943" y="5285827"/>
                <a:ext cx="1098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32C3EBCC-B561-91A2-196E-D07AAC10007E}"/>
                  </a:ext>
                </a:extLst>
              </p14:cNvPr>
              <p14:cNvContentPartPr/>
              <p14:nvPr/>
            </p14:nvContentPartPr>
            <p14:xfrm>
              <a:off x="2235943" y="5460427"/>
              <a:ext cx="186840" cy="55080"/>
            </p14:xfrm>
          </p:contentPart>
        </mc:Choice>
        <mc:Fallback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32C3EBCC-B561-91A2-196E-D07AAC10007E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2229823" y="5454307"/>
                <a:ext cx="199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F6481A96-C020-829A-2E31-6E65B98510FA}"/>
                  </a:ext>
                </a:extLst>
              </p14:cNvPr>
              <p14:cNvContentPartPr/>
              <p14:nvPr/>
            </p14:nvContentPartPr>
            <p14:xfrm>
              <a:off x="2253223" y="5558707"/>
              <a:ext cx="126000" cy="167400"/>
            </p14:xfrm>
          </p:contentPart>
        </mc:Choice>
        <mc:Fallback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F6481A96-C020-829A-2E31-6E65B98510FA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2247103" y="5552587"/>
                <a:ext cx="1382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D6C3DD0B-9F6C-5CC4-2575-54B6D580DA14}"/>
                  </a:ext>
                </a:extLst>
              </p14:cNvPr>
              <p14:cNvContentPartPr/>
              <p14:nvPr/>
            </p14:nvContentPartPr>
            <p14:xfrm>
              <a:off x="2448703" y="5258467"/>
              <a:ext cx="56160" cy="79560"/>
            </p14:xfrm>
          </p:contentPart>
        </mc:Choice>
        <mc:Fallback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D6C3DD0B-9F6C-5CC4-2575-54B6D580DA14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2442583" y="5252347"/>
                <a:ext cx="684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617DC703-50BA-20B7-860A-9F6EFDFE59D0}"/>
                  </a:ext>
                </a:extLst>
              </p14:cNvPr>
              <p14:cNvContentPartPr/>
              <p14:nvPr/>
            </p14:nvContentPartPr>
            <p14:xfrm>
              <a:off x="2933623" y="5356747"/>
              <a:ext cx="120600" cy="219960"/>
            </p14:xfrm>
          </p:contentPart>
        </mc:Choice>
        <mc:Fallback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617DC703-50BA-20B7-860A-9F6EFDFE59D0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2927503" y="5350627"/>
                <a:ext cx="1328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579AB273-2DA1-0BBF-FDF0-C70B2649CD1D}"/>
                  </a:ext>
                </a:extLst>
              </p14:cNvPr>
              <p14:cNvContentPartPr/>
              <p14:nvPr/>
            </p14:nvContentPartPr>
            <p14:xfrm>
              <a:off x="3110023" y="5439547"/>
              <a:ext cx="77040" cy="187200"/>
            </p14:xfrm>
          </p:contentPart>
        </mc:Choice>
        <mc:Fallback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579AB273-2DA1-0BBF-FDF0-C70B2649CD1D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3103903" y="5433427"/>
                <a:ext cx="892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F7D51249-9F8C-4A00-C40B-B89573C182F1}"/>
                  </a:ext>
                </a:extLst>
              </p14:cNvPr>
              <p14:cNvContentPartPr/>
              <p14:nvPr/>
            </p14:nvContentPartPr>
            <p14:xfrm>
              <a:off x="3305503" y="5439187"/>
              <a:ext cx="160200" cy="26280"/>
            </p14:xfrm>
          </p:contentPart>
        </mc:Choice>
        <mc:Fallback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F7D51249-9F8C-4A00-C40B-B89573C182F1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3299383" y="5433067"/>
                <a:ext cx="1724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1795E555-2B96-3709-831F-721FBA81E709}"/>
                  </a:ext>
                </a:extLst>
              </p14:cNvPr>
              <p14:cNvContentPartPr/>
              <p14:nvPr/>
            </p14:nvContentPartPr>
            <p14:xfrm>
              <a:off x="3574783" y="5327947"/>
              <a:ext cx="62280" cy="183240"/>
            </p14:xfrm>
          </p:contentPart>
        </mc:Choice>
        <mc:Fallback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1795E555-2B96-3709-831F-721FBA81E709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3568663" y="5321827"/>
                <a:ext cx="74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FD7A9F2A-0ED4-F333-15BC-96981491506E}"/>
                  </a:ext>
                </a:extLst>
              </p14:cNvPr>
              <p14:cNvContentPartPr/>
              <p14:nvPr/>
            </p14:nvContentPartPr>
            <p14:xfrm>
              <a:off x="3709783" y="5336227"/>
              <a:ext cx="99000" cy="110160"/>
            </p14:xfrm>
          </p:contentPart>
        </mc:Choice>
        <mc:Fallback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FD7A9F2A-0ED4-F333-15BC-96981491506E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3703663" y="5330107"/>
                <a:ext cx="1112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57874CAE-344E-A0DA-1F83-E59ED1CC709D}"/>
                  </a:ext>
                </a:extLst>
              </p14:cNvPr>
              <p14:cNvContentPartPr/>
              <p14:nvPr/>
            </p14:nvContentPartPr>
            <p14:xfrm>
              <a:off x="3854503" y="5312467"/>
              <a:ext cx="118800" cy="129600"/>
            </p14:xfrm>
          </p:contentPart>
        </mc:Choice>
        <mc:Fallback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57874CAE-344E-A0DA-1F83-E59ED1CC709D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3848383" y="5306347"/>
                <a:ext cx="1310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D400D6FB-4747-3EA3-3B29-99C290C83E8F}"/>
                  </a:ext>
                </a:extLst>
              </p14:cNvPr>
              <p14:cNvContentPartPr/>
              <p14:nvPr/>
            </p14:nvContentPartPr>
            <p14:xfrm>
              <a:off x="4092823" y="5232187"/>
              <a:ext cx="61200" cy="194760"/>
            </p14:xfrm>
          </p:contentPart>
        </mc:Choice>
        <mc:Fallback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D400D6FB-4747-3EA3-3B29-99C290C83E8F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4086703" y="5226067"/>
                <a:ext cx="73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9025D490-E6F0-A264-B8F4-9C202D6D22E4}"/>
                  </a:ext>
                </a:extLst>
              </p14:cNvPr>
              <p14:cNvContentPartPr/>
              <p14:nvPr/>
            </p14:nvContentPartPr>
            <p14:xfrm>
              <a:off x="4324303" y="5330827"/>
              <a:ext cx="131760" cy="20160"/>
            </p14:xfrm>
          </p:contentPart>
        </mc:Choice>
        <mc:Fallback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9025D490-E6F0-A264-B8F4-9C202D6D22E4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4318183" y="5324707"/>
                <a:ext cx="144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91BAF3BB-B70C-78C0-1215-945ADE01D3D5}"/>
                  </a:ext>
                </a:extLst>
              </p14:cNvPr>
              <p14:cNvContentPartPr/>
              <p14:nvPr/>
            </p14:nvContentPartPr>
            <p14:xfrm>
              <a:off x="4338703" y="5372947"/>
              <a:ext cx="163440" cy="42480"/>
            </p14:xfrm>
          </p:contentPart>
        </mc:Choice>
        <mc:Fallback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91BAF3BB-B70C-78C0-1215-945ADE01D3D5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4332583" y="5366827"/>
                <a:ext cx="175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0052C8A6-EAC6-97CC-EEEF-54AE785033EA}"/>
                  </a:ext>
                </a:extLst>
              </p14:cNvPr>
              <p14:cNvContentPartPr/>
              <p14:nvPr/>
            </p14:nvContentPartPr>
            <p14:xfrm>
              <a:off x="4633903" y="5252347"/>
              <a:ext cx="114840" cy="159480"/>
            </p14:xfrm>
          </p:contentPart>
        </mc:Choice>
        <mc:Fallback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0052C8A6-EAC6-97CC-EEEF-54AE785033EA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4627783" y="5246227"/>
                <a:ext cx="127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653" name="Freihand 652">
                <a:extLst>
                  <a:ext uri="{FF2B5EF4-FFF2-40B4-BE49-F238E27FC236}">
                    <a16:creationId xmlns:a16="http://schemas.microsoft.com/office/drawing/2014/main" id="{5A5CC34E-0B5E-6D04-262B-8D28151BC873}"/>
                  </a:ext>
                </a:extLst>
              </p14:cNvPr>
              <p14:cNvContentPartPr/>
              <p14:nvPr/>
            </p14:nvContentPartPr>
            <p14:xfrm>
              <a:off x="4683943" y="5215627"/>
              <a:ext cx="262800" cy="156960"/>
            </p14:xfrm>
          </p:contentPart>
        </mc:Choice>
        <mc:Fallback>
          <p:pic>
            <p:nvPicPr>
              <p:cNvPr id="653" name="Freihand 652">
                <a:extLst>
                  <a:ext uri="{FF2B5EF4-FFF2-40B4-BE49-F238E27FC236}">
                    <a16:creationId xmlns:a16="http://schemas.microsoft.com/office/drawing/2014/main" id="{5A5CC34E-0B5E-6D04-262B-8D28151BC873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4677823" y="5209507"/>
                <a:ext cx="2750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C6A0B6F8-291B-D738-342C-6499A69AB7AF}"/>
                  </a:ext>
                </a:extLst>
              </p14:cNvPr>
              <p14:cNvContentPartPr/>
              <p14:nvPr/>
            </p14:nvContentPartPr>
            <p14:xfrm>
              <a:off x="2927503" y="4821427"/>
              <a:ext cx="27360" cy="398520"/>
            </p14:xfrm>
          </p:contentPart>
        </mc:Choice>
        <mc:Fallback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C6A0B6F8-291B-D738-342C-6499A69AB7AF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2921383" y="4815307"/>
                <a:ext cx="3960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B873288F-F2BE-E0CA-A381-2FE8879A97FB}"/>
                  </a:ext>
                </a:extLst>
              </p14:cNvPr>
              <p14:cNvContentPartPr/>
              <p14:nvPr/>
            </p14:nvContentPartPr>
            <p14:xfrm>
              <a:off x="2917783" y="4629187"/>
              <a:ext cx="2294280" cy="612360"/>
            </p14:xfrm>
          </p:contentPart>
        </mc:Choice>
        <mc:Fallback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B873288F-F2BE-E0CA-A381-2FE8879A97FB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2911663" y="4623067"/>
                <a:ext cx="230652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6E6F6CAA-79E9-D71E-ADE2-6C9B1F578AD8}"/>
                  </a:ext>
                </a:extLst>
              </p14:cNvPr>
              <p14:cNvContentPartPr/>
              <p14:nvPr/>
            </p14:nvContentPartPr>
            <p14:xfrm>
              <a:off x="1845343" y="4913227"/>
              <a:ext cx="27360" cy="178200"/>
            </p14:xfrm>
          </p:contentPart>
        </mc:Choice>
        <mc:Fallback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6E6F6CAA-79E9-D71E-ADE2-6C9B1F578AD8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1839223" y="4907107"/>
                <a:ext cx="396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659" name="Freihand 658">
                <a:extLst>
                  <a:ext uri="{FF2B5EF4-FFF2-40B4-BE49-F238E27FC236}">
                    <a16:creationId xmlns:a16="http://schemas.microsoft.com/office/drawing/2014/main" id="{FC1CD1E7-71C8-E01A-88A9-655839E4AFCE}"/>
                  </a:ext>
                </a:extLst>
              </p14:cNvPr>
              <p14:cNvContentPartPr/>
              <p14:nvPr/>
            </p14:nvContentPartPr>
            <p14:xfrm>
              <a:off x="1999423" y="4894867"/>
              <a:ext cx="101880" cy="196920"/>
            </p14:xfrm>
          </p:contentPart>
        </mc:Choice>
        <mc:Fallback>
          <p:pic>
            <p:nvPicPr>
              <p:cNvPr id="659" name="Freihand 658">
                <a:extLst>
                  <a:ext uri="{FF2B5EF4-FFF2-40B4-BE49-F238E27FC236}">
                    <a16:creationId xmlns:a16="http://schemas.microsoft.com/office/drawing/2014/main" id="{FC1CD1E7-71C8-E01A-88A9-655839E4AFCE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1993303" y="4888747"/>
                <a:ext cx="1141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661" name="Freihand 660">
                <a:extLst>
                  <a:ext uri="{FF2B5EF4-FFF2-40B4-BE49-F238E27FC236}">
                    <a16:creationId xmlns:a16="http://schemas.microsoft.com/office/drawing/2014/main" id="{89B4D312-2046-F8B6-5E4B-00EE38271FC5}"/>
                  </a:ext>
                </a:extLst>
              </p14:cNvPr>
              <p14:cNvContentPartPr/>
              <p14:nvPr/>
            </p14:nvContentPartPr>
            <p14:xfrm>
              <a:off x="2154223" y="4942747"/>
              <a:ext cx="77040" cy="25920"/>
            </p14:xfrm>
          </p:contentPart>
        </mc:Choice>
        <mc:Fallback>
          <p:pic>
            <p:nvPicPr>
              <p:cNvPr id="661" name="Freihand 660">
                <a:extLst>
                  <a:ext uri="{FF2B5EF4-FFF2-40B4-BE49-F238E27FC236}">
                    <a16:creationId xmlns:a16="http://schemas.microsoft.com/office/drawing/2014/main" id="{89B4D312-2046-F8B6-5E4B-00EE38271FC5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2148103" y="4936627"/>
                <a:ext cx="892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662" name="Freihand 661">
                <a:extLst>
                  <a:ext uri="{FF2B5EF4-FFF2-40B4-BE49-F238E27FC236}">
                    <a16:creationId xmlns:a16="http://schemas.microsoft.com/office/drawing/2014/main" id="{E6D52E1B-CCD2-D139-0A2F-C019C5810101}"/>
                  </a:ext>
                </a:extLst>
              </p14:cNvPr>
              <p14:cNvContentPartPr/>
              <p14:nvPr/>
            </p14:nvContentPartPr>
            <p14:xfrm>
              <a:off x="2290303" y="4823227"/>
              <a:ext cx="67680" cy="194040"/>
            </p14:xfrm>
          </p:contentPart>
        </mc:Choice>
        <mc:Fallback>
          <p:pic>
            <p:nvPicPr>
              <p:cNvPr id="662" name="Freihand 661">
                <a:extLst>
                  <a:ext uri="{FF2B5EF4-FFF2-40B4-BE49-F238E27FC236}">
                    <a16:creationId xmlns:a16="http://schemas.microsoft.com/office/drawing/2014/main" id="{E6D52E1B-CCD2-D139-0A2F-C019C5810101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2284183" y="4817107"/>
                <a:ext cx="799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663" name="Freihand 662">
                <a:extLst>
                  <a:ext uri="{FF2B5EF4-FFF2-40B4-BE49-F238E27FC236}">
                    <a16:creationId xmlns:a16="http://schemas.microsoft.com/office/drawing/2014/main" id="{17BA5969-986D-8C00-6124-9A899F67BD2C}"/>
                  </a:ext>
                </a:extLst>
              </p14:cNvPr>
              <p14:cNvContentPartPr/>
              <p14:nvPr/>
            </p14:nvContentPartPr>
            <p14:xfrm>
              <a:off x="2338903" y="4946347"/>
              <a:ext cx="58680" cy="75960"/>
            </p14:xfrm>
          </p:contentPart>
        </mc:Choice>
        <mc:Fallback>
          <p:pic>
            <p:nvPicPr>
              <p:cNvPr id="663" name="Freihand 662">
                <a:extLst>
                  <a:ext uri="{FF2B5EF4-FFF2-40B4-BE49-F238E27FC236}">
                    <a16:creationId xmlns:a16="http://schemas.microsoft.com/office/drawing/2014/main" id="{17BA5969-986D-8C00-6124-9A899F67BD2C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2332783" y="4940227"/>
                <a:ext cx="709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E84B5971-2BC4-EE5B-CE37-1BA970E295AB}"/>
                  </a:ext>
                </a:extLst>
              </p14:cNvPr>
              <p14:cNvContentPartPr/>
              <p14:nvPr/>
            </p14:nvContentPartPr>
            <p14:xfrm>
              <a:off x="2419543" y="4880467"/>
              <a:ext cx="311400" cy="147960"/>
            </p14:xfrm>
          </p:contentPart>
        </mc:Choice>
        <mc:Fallback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E84B5971-2BC4-EE5B-CE37-1BA970E295AB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2413423" y="4874347"/>
                <a:ext cx="3236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668" name="Freihand 667">
                <a:extLst>
                  <a:ext uri="{FF2B5EF4-FFF2-40B4-BE49-F238E27FC236}">
                    <a16:creationId xmlns:a16="http://schemas.microsoft.com/office/drawing/2014/main" id="{FFAF74E6-3556-FDF6-88A8-0A3C94D31E9D}"/>
                  </a:ext>
                </a:extLst>
              </p14:cNvPr>
              <p14:cNvContentPartPr/>
              <p14:nvPr/>
            </p14:nvContentPartPr>
            <p14:xfrm>
              <a:off x="3242503" y="5737987"/>
              <a:ext cx="143640" cy="182880"/>
            </p14:xfrm>
          </p:contentPart>
        </mc:Choice>
        <mc:Fallback>
          <p:pic>
            <p:nvPicPr>
              <p:cNvPr id="668" name="Freihand 667">
                <a:extLst>
                  <a:ext uri="{FF2B5EF4-FFF2-40B4-BE49-F238E27FC236}">
                    <a16:creationId xmlns:a16="http://schemas.microsoft.com/office/drawing/2014/main" id="{FFAF74E6-3556-FDF6-88A8-0A3C94D31E9D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3236383" y="5731867"/>
                <a:ext cx="1558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669" name="Freihand 668">
                <a:extLst>
                  <a:ext uri="{FF2B5EF4-FFF2-40B4-BE49-F238E27FC236}">
                    <a16:creationId xmlns:a16="http://schemas.microsoft.com/office/drawing/2014/main" id="{1247049B-C523-B330-6511-15B47818DF5A}"/>
                  </a:ext>
                </a:extLst>
              </p14:cNvPr>
              <p14:cNvContentPartPr/>
              <p14:nvPr/>
            </p14:nvContentPartPr>
            <p14:xfrm>
              <a:off x="3452383" y="5779027"/>
              <a:ext cx="116640" cy="199800"/>
            </p14:xfrm>
          </p:contentPart>
        </mc:Choice>
        <mc:Fallback>
          <p:pic>
            <p:nvPicPr>
              <p:cNvPr id="669" name="Freihand 668">
                <a:extLst>
                  <a:ext uri="{FF2B5EF4-FFF2-40B4-BE49-F238E27FC236}">
                    <a16:creationId xmlns:a16="http://schemas.microsoft.com/office/drawing/2014/main" id="{1247049B-C523-B330-6511-15B47818DF5A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3446263" y="5772907"/>
                <a:ext cx="1288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A80CFF2F-49F2-ECE9-D3DD-432770562491}"/>
                  </a:ext>
                </a:extLst>
              </p14:cNvPr>
              <p14:cNvContentPartPr/>
              <p14:nvPr/>
            </p14:nvContentPartPr>
            <p14:xfrm>
              <a:off x="3794023" y="5775787"/>
              <a:ext cx="111240" cy="11880"/>
            </p14:xfrm>
          </p:contentPart>
        </mc:Choice>
        <mc:Fallback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A80CFF2F-49F2-ECE9-D3DD-432770562491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3787903" y="5769667"/>
                <a:ext cx="1234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671" name="Freihand 670">
                <a:extLst>
                  <a:ext uri="{FF2B5EF4-FFF2-40B4-BE49-F238E27FC236}">
                    <a16:creationId xmlns:a16="http://schemas.microsoft.com/office/drawing/2014/main" id="{21AA5A1C-5226-E0FF-DDDB-8F880C76FD96}"/>
                  </a:ext>
                </a:extLst>
              </p14:cNvPr>
              <p14:cNvContentPartPr/>
              <p14:nvPr/>
            </p14:nvContentPartPr>
            <p14:xfrm>
              <a:off x="3819223" y="5826907"/>
              <a:ext cx="126360" cy="39240"/>
            </p14:xfrm>
          </p:contentPart>
        </mc:Choice>
        <mc:Fallback>
          <p:pic>
            <p:nvPicPr>
              <p:cNvPr id="671" name="Freihand 670">
                <a:extLst>
                  <a:ext uri="{FF2B5EF4-FFF2-40B4-BE49-F238E27FC236}">
                    <a16:creationId xmlns:a16="http://schemas.microsoft.com/office/drawing/2014/main" id="{21AA5A1C-5226-E0FF-DDDB-8F880C76FD96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3813103" y="5820787"/>
                <a:ext cx="1386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672" name="Freihand 671">
                <a:extLst>
                  <a:ext uri="{FF2B5EF4-FFF2-40B4-BE49-F238E27FC236}">
                    <a16:creationId xmlns:a16="http://schemas.microsoft.com/office/drawing/2014/main" id="{753DD4DA-9F6F-4FBF-F7D2-D23B6C3CC6A7}"/>
                  </a:ext>
                </a:extLst>
              </p14:cNvPr>
              <p14:cNvContentPartPr/>
              <p14:nvPr/>
            </p14:nvContentPartPr>
            <p14:xfrm>
              <a:off x="4150423" y="5660227"/>
              <a:ext cx="119520" cy="185040"/>
            </p14:xfrm>
          </p:contentPart>
        </mc:Choice>
        <mc:Fallback>
          <p:pic>
            <p:nvPicPr>
              <p:cNvPr id="672" name="Freihand 671">
                <a:extLst>
                  <a:ext uri="{FF2B5EF4-FFF2-40B4-BE49-F238E27FC236}">
                    <a16:creationId xmlns:a16="http://schemas.microsoft.com/office/drawing/2014/main" id="{753DD4DA-9F6F-4FBF-F7D2-D23B6C3CC6A7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4144303" y="5654107"/>
                <a:ext cx="131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673" name="Freihand 672">
                <a:extLst>
                  <a:ext uri="{FF2B5EF4-FFF2-40B4-BE49-F238E27FC236}">
                    <a16:creationId xmlns:a16="http://schemas.microsoft.com/office/drawing/2014/main" id="{451713F5-5234-86EF-4614-13D50F92A024}"/>
                  </a:ext>
                </a:extLst>
              </p14:cNvPr>
              <p14:cNvContentPartPr/>
              <p14:nvPr/>
            </p14:nvContentPartPr>
            <p14:xfrm>
              <a:off x="4184983" y="5608027"/>
              <a:ext cx="323640" cy="165600"/>
            </p14:xfrm>
          </p:contentPart>
        </mc:Choice>
        <mc:Fallback>
          <p:pic>
            <p:nvPicPr>
              <p:cNvPr id="673" name="Freihand 672">
                <a:extLst>
                  <a:ext uri="{FF2B5EF4-FFF2-40B4-BE49-F238E27FC236}">
                    <a16:creationId xmlns:a16="http://schemas.microsoft.com/office/drawing/2014/main" id="{451713F5-5234-86EF-4614-13D50F92A024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4178863" y="5601907"/>
                <a:ext cx="3358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B814494A-BB37-3C27-10FB-3474CD629BA8}"/>
                  </a:ext>
                </a:extLst>
              </p14:cNvPr>
              <p14:cNvContentPartPr/>
              <p14:nvPr/>
            </p14:nvContentPartPr>
            <p14:xfrm>
              <a:off x="4674943" y="5610907"/>
              <a:ext cx="28080" cy="147240"/>
            </p14:xfrm>
          </p:contentPart>
        </mc:Choice>
        <mc:Fallback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B814494A-BB37-3C27-10FB-3474CD629BA8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4668823" y="5604787"/>
                <a:ext cx="403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676" name="Freihand 675">
                <a:extLst>
                  <a:ext uri="{FF2B5EF4-FFF2-40B4-BE49-F238E27FC236}">
                    <a16:creationId xmlns:a16="http://schemas.microsoft.com/office/drawing/2014/main" id="{7D728735-590C-004C-7464-C665FD7A867A}"/>
                  </a:ext>
                </a:extLst>
              </p14:cNvPr>
              <p14:cNvContentPartPr/>
              <p14:nvPr/>
            </p14:nvContentPartPr>
            <p14:xfrm>
              <a:off x="4635703" y="5568427"/>
              <a:ext cx="302400" cy="127080"/>
            </p14:xfrm>
          </p:contentPart>
        </mc:Choice>
        <mc:Fallback>
          <p:pic>
            <p:nvPicPr>
              <p:cNvPr id="676" name="Freihand 675">
                <a:extLst>
                  <a:ext uri="{FF2B5EF4-FFF2-40B4-BE49-F238E27FC236}">
                    <a16:creationId xmlns:a16="http://schemas.microsoft.com/office/drawing/2014/main" id="{7D728735-590C-004C-7464-C665FD7A867A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4629583" y="5562307"/>
                <a:ext cx="3146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677" name="Freihand 676">
                <a:extLst>
                  <a:ext uri="{FF2B5EF4-FFF2-40B4-BE49-F238E27FC236}">
                    <a16:creationId xmlns:a16="http://schemas.microsoft.com/office/drawing/2014/main" id="{14DCA2FE-C1B5-24B9-E307-16EA73874178}"/>
                  </a:ext>
                </a:extLst>
              </p14:cNvPr>
              <p14:cNvContentPartPr/>
              <p14:nvPr/>
            </p14:nvContentPartPr>
            <p14:xfrm>
              <a:off x="4951063" y="5539627"/>
              <a:ext cx="74160" cy="124920"/>
            </p14:xfrm>
          </p:contentPart>
        </mc:Choice>
        <mc:Fallback>
          <p:pic>
            <p:nvPicPr>
              <p:cNvPr id="677" name="Freihand 676">
                <a:extLst>
                  <a:ext uri="{FF2B5EF4-FFF2-40B4-BE49-F238E27FC236}">
                    <a16:creationId xmlns:a16="http://schemas.microsoft.com/office/drawing/2014/main" id="{14DCA2FE-C1B5-24B9-E307-16EA73874178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4944943" y="5533507"/>
                <a:ext cx="864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45B33A20-794A-BE10-DE5E-BD7B2890654A}"/>
                  </a:ext>
                </a:extLst>
              </p14:cNvPr>
              <p14:cNvContentPartPr/>
              <p14:nvPr/>
            </p14:nvContentPartPr>
            <p14:xfrm>
              <a:off x="5070223" y="5400667"/>
              <a:ext cx="249840" cy="239040"/>
            </p14:xfrm>
          </p:contentPart>
        </mc:Choice>
        <mc:Fallback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45B33A20-794A-BE10-DE5E-BD7B2890654A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5064103" y="5394547"/>
                <a:ext cx="2620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680" name="Freihand 679">
                <a:extLst>
                  <a:ext uri="{FF2B5EF4-FFF2-40B4-BE49-F238E27FC236}">
                    <a16:creationId xmlns:a16="http://schemas.microsoft.com/office/drawing/2014/main" id="{10893B2F-9287-EC3B-10C0-876365907D47}"/>
                  </a:ext>
                </a:extLst>
              </p14:cNvPr>
              <p14:cNvContentPartPr/>
              <p14:nvPr/>
            </p14:nvContentPartPr>
            <p14:xfrm>
              <a:off x="3477943" y="6196627"/>
              <a:ext cx="114840" cy="74520"/>
            </p14:xfrm>
          </p:contentPart>
        </mc:Choice>
        <mc:Fallback>
          <p:pic>
            <p:nvPicPr>
              <p:cNvPr id="680" name="Freihand 679">
                <a:extLst>
                  <a:ext uri="{FF2B5EF4-FFF2-40B4-BE49-F238E27FC236}">
                    <a16:creationId xmlns:a16="http://schemas.microsoft.com/office/drawing/2014/main" id="{10893B2F-9287-EC3B-10C0-876365907D47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3471823" y="6190507"/>
                <a:ext cx="1270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944A3E15-3742-9CB0-EB1D-3ED241A3E457}"/>
                  </a:ext>
                </a:extLst>
              </p14:cNvPr>
              <p14:cNvContentPartPr/>
              <p14:nvPr/>
            </p14:nvContentPartPr>
            <p14:xfrm>
              <a:off x="3603223" y="6205987"/>
              <a:ext cx="5400" cy="195480"/>
            </p14:xfrm>
          </p:contentPart>
        </mc:Choice>
        <mc:Fallback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944A3E15-3742-9CB0-EB1D-3ED241A3E457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3597103" y="6199867"/>
                <a:ext cx="176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35C1C36E-F26C-F75C-A1F8-EB831DBE678A}"/>
                  </a:ext>
                </a:extLst>
              </p14:cNvPr>
              <p14:cNvContentPartPr/>
              <p14:nvPr/>
            </p14:nvContentPartPr>
            <p14:xfrm>
              <a:off x="3872143" y="6187987"/>
              <a:ext cx="169200" cy="92880"/>
            </p14:xfrm>
          </p:contentPart>
        </mc:Choice>
        <mc:Fallback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35C1C36E-F26C-F75C-A1F8-EB831DBE678A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3866023" y="6181867"/>
                <a:ext cx="1814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088933F0-1007-EE97-45C4-72396D3CDB70}"/>
                  </a:ext>
                </a:extLst>
              </p14:cNvPr>
              <p14:cNvContentPartPr/>
              <p14:nvPr/>
            </p14:nvContentPartPr>
            <p14:xfrm>
              <a:off x="4263103" y="6088627"/>
              <a:ext cx="146160" cy="178920"/>
            </p14:xfrm>
          </p:contentPart>
        </mc:Choice>
        <mc:Fallback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088933F0-1007-EE97-45C4-72396D3CDB70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4256983" y="6082507"/>
                <a:ext cx="1584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685" name="Freihand 684">
                <a:extLst>
                  <a:ext uri="{FF2B5EF4-FFF2-40B4-BE49-F238E27FC236}">
                    <a16:creationId xmlns:a16="http://schemas.microsoft.com/office/drawing/2014/main" id="{DE53E9BF-4117-F00D-B8AF-6CFBBF9BB932}"/>
                  </a:ext>
                </a:extLst>
              </p14:cNvPr>
              <p14:cNvContentPartPr/>
              <p14:nvPr/>
            </p14:nvContentPartPr>
            <p14:xfrm>
              <a:off x="4441663" y="6085747"/>
              <a:ext cx="108360" cy="190440"/>
            </p14:xfrm>
          </p:contentPart>
        </mc:Choice>
        <mc:Fallback>
          <p:pic>
            <p:nvPicPr>
              <p:cNvPr id="685" name="Freihand 684">
                <a:extLst>
                  <a:ext uri="{FF2B5EF4-FFF2-40B4-BE49-F238E27FC236}">
                    <a16:creationId xmlns:a16="http://schemas.microsoft.com/office/drawing/2014/main" id="{DE53E9BF-4117-F00D-B8AF-6CFBBF9BB932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4435543" y="6079627"/>
                <a:ext cx="1206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686" name="Freihand 685">
                <a:extLst>
                  <a:ext uri="{FF2B5EF4-FFF2-40B4-BE49-F238E27FC236}">
                    <a16:creationId xmlns:a16="http://schemas.microsoft.com/office/drawing/2014/main" id="{37065747-228B-5D10-52A9-F04FDB833E23}"/>
                  </a:ext>
                </a:extLst>
              </p14:cNvPr>
              <p14:cNvContentPartPr/>
              <p14:nvPr/>
            </p14:nvContentPartPr>
            <p14:xfrm>
              <a:off x="4456783" y="6021667"/>
              <a:ext cx="316080" cy="162720"/>
            </p14:xfrm>
          </p:contentPart>
        </mc:Choice>
        <mc:Fallback>
          <p:pic>
            <p:nvPicPr>
              <p:cNvPr id="686" name="Freihand 685">
                <a:extLst>
                  <a:ext uri="{FF2B5EF4-FFF2-40B4-BE49-F238E27FC236}">
                    <a16:creationId xmlns:a16="http://schemas.microsoft.com/office/drawing/2014/main" id="{37065747-228B-5D10-52A9-F04FDB833E23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4450663" y="6015547"/>
                <a:ext cx="3283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20040D76-4905-E556-A51C-857E49A3C5F0}"/>
                  </a:ext>
                </a:extLst>
              </p14:cNvPr>
              <p14:cNvContentPartPr/>
              <p14:nvPr/>
            </p14:nvContentPartPr>
            <p14:xfrm>
              <a:off x="5444623" y="5802427"/>
              <a:ext cx="11880" cy="3600"/>
            </p14:xfrm>
          </p:contentPart>
        </mc:Choice>
        <mc:Fallback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20040D76-4905-E556-A51C-857E49A3C5F0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5438503" y="5796307"/>
                <a:ext cx="241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8201B9AF-9271-B830-5527-55B810333D24}"/>
                  </a:ext>
                </a:extLst>
              </p14:cNvPr>
              <p14:cNvContentPartPr/>
              <p14:nvPr/>
            </p14:nvContentPartPr>
            <p14:xfrm>
              <a:off x="3329263" y="6135787"/>
              <a:ext cx="56160" cy="344520"/>
            </p14:xfrm>
          </p:contentPart>
        </mc:Choice>
        <mc:Fallback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8201B9AF-9271-B830-5527-55B810333D24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3323143" y="6129667"/>
                <a:ext cx="684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694" name="Freihand 693">
                <a:extLst>
                  <a:ext uri="{FF2B5EF4-FFF2-40B4-BE49-F238E27FC236}">
                    <a16:creationId xmlns:a16="http://schemas.microsoft.com/office/drawing/2014/main" id="{12617AE1-257D-9E0C-DD10-0DE9FE78838C}"/>
                  </a:ext>
                </a:extLst>
              </p14:cNvPr>
              <p14:cNvContentPartPr/>
              <p14:nvPr/>
            </p14:nvContentPartPr>
            <p14:xfrm>
              <a:off x="3291823" y="5735107"/>
              <a:ext cx="2324160" cy="741960"/>
            </p14:xfrm>
          </p:contentPart>
        </mc:Choice>
        <mc:Fallback>
          <p:pic>
            <p:nvPicPr>
              <p:cNvPr id="694" name="Freihand 693">
                <a:extLst>
                  <a:ext uri="{FF2B5EF4-FFF2-40B4-BE49-F238E27FC236}">
                    <a16:creationId xmlns:a16="http://schemas.microsoft.com/office/drawing/2014/main" id="{12617AE1-257D-9E0C-DD10-0DE9FE78838C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3285703" y="5728987"/>
                <a:ext cx="233640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A04FEC08-C086-B487-32C4-9F0992AE7AD6}"/>
                  </a:ext>
                </a:extLst>
              </p14:cNvPr>
              <p14:cNvContentPartPr/>
              <p14:nvPr/>
            </p14:nvContentPartPr>
            <p14:xfrm>
              <a:off x="2193103" y="6396067"/>
              <a:ext cx="85680" cy="163800"/>
            </p14:xfrm>
          </p:contentPart>
        </mc:Choice>
        <mc:Fallback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A04FEC08-C086-B487-32C4-9F0992AE7AD6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2186983" y="6389947"/>
                <a:ext cx="979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CFE0BF1F-6B66-96B3-B58B-538DF1BFBAE2}"/>
                  </a:ext>
                </a:extLst>
              </p14:cNvPr>
              <p14:cNvContentPartPr/>
              <p14:nvPr/>
            </p14:nvContentPartPr>
            <p14:xfrm>
              <a:off x="2298223" y="6366187"/>
              <a:ext cx="112680" cy="134640"/>
            </p14:xfrm>
          </p:contentPart>
        </mc:Choice>
        <mc:Fallback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CFE0BF1F-6B66-96B3-B58B-538DF1BFBAE2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2292103" y="6360067"/>
                <a:ext cx="1249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699" name="Freihand 698">
                <a:extLst>
                  <a:ext uri="{FF2B5EF4-FFF2-40B4-BE49-F238E27FC236}">
                    <a16:creationId xmlns:a16="http://schemas.microsoft.com/office/drawing/2014/main" id="{99C94DCB-2BE1-B009-05F7-84F86111CF30}"/>
                  </a:ext>
                </a:extLst>
              </p14:cNvPr>
              <p14:cNvContentPartPr/>
              <p14:nvPr/>
            </p14:nvContentPartPr>
            <p14:xfrm>
              <a:off x="2499463" y="6413707"/>
              <a:ext cx="52920" cy="15840"/>
            </p14:xfrm>
          </p:contentPart>
        </mc:Choice>
        <mc:Fallback>
          <p:pic>
            <p:nvPicPr>
              <p:cNvPr id="699" name="Freihand 698">
                <a:extLst>
                  <a:ext uri="{FF2B5EF4-FFF2-40B4-BE49-F238E27FC236}">
                    <a16:creationId xmlns:a16="http://schemas.microsoft.com/office/drawing/2014/main" id="{99C94DCB-2BE1-B009-05F7-84F86111CF30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2493343" y="6407587"/>
                <a:ext cx="651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201871DA-9735-ABFF-765A-57E172D0F6FE}"/>
                  </a:ext>
                </a:extLst>
              </p14:cNvPr>
              <p14:cNvContentPartPr/>
              <p14:nvPr/>
            </p14:nvContentPartPr>
            <p14:xfrm>
              <a:off x="2651383" y="6282667"/>
              <a:ext cx="82440" cy="202680"/>
            </p14:xfrm>
          </p:contentPart>
        </mc:Choice>
        <mc:Fallback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201871DA-9735-ABFF-765A-57E172D0F6FE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2645263" y="6276547"/>
                <a:ext cx="946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8A26DAD3-4BB5-7141-2B41-700E1DFF6CBC}"/>
                  </a:ext>
                </a:extLst>
              </p14:cNvPr>
              <p14:cNvContentPartPr/>
              <p14:nvPr/>
            </p14:nvContentPartPr>
            <p14:xfrm>
              <a:off x="2714383" y="6391027"/>
              <a:ext cx="60120" cy="70560"/>
            </p14:xfrm>
          </p:contentPart>
        </mc:Choice>
        <mc:Fallback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8A26DAD3-4BB5-7141-2B41-700E1DFF6CBC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2708263" y="6384907"/>
                <a:ext cx="723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702" name="Freihand 701">
                <a:extLst>
                  <a:ext uri="{FF2B5EF4-FFF2-40B4-BE49-F238E27FC236}">
                    <a16:creationId xmlns:a16="http://schemas.microsoft.com/office/drawing/2014/main" id="{ED18CED2-0FC8-09F6-D230-4486BDA20591}"/>
                  </a:ext>
                </a:extLst>
              </p14:cNvPr>
              <p14:cNvContentPartPr/>
              <p14:nvPr/>
            </p14:nvContentPartPr>
            <p14:xfrm>
              <a:off x="2784223" y="6301747"/>
              <a:ext cx="227520" cy="153720"/>
            </p14:xfrm>
          </p:contentPart>
        </mc:Choice>
        <mc:Fallback>
          <p:pic>
            <p:nvPicPr>
              <p:cNvPr id="702" name="Freihand 701">
                <a:extLst>
                  <a:ext uri="{FF2B5EF4-FFF2-40B4-BE49-F238E27FC236}">
                    <a16:creationId xmlns:a16="http://schemas.microsoft.com/office/drawing/2014/main" id="{ED18CED2-0FC8-09F6-D230-4486BDA20591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2778103" y="6295627"/>
                <a:ext cx="2397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705" name="Freihand 704">
                <a:extLst>
                  <a:ext uri="{FF2B5EF4-FFF2-40B4-BE49-F238E27FC236}">
                    <a16:creationId xmlns:a16="http://schemas.microsoft.com/office/drawing/2014/main" id="{0C4BD6CA-4296-8AC6-4115-9D3E70BDA703}"/>
                  </a:ext>
                </a:extLst>
              </p14:cNvPr>
              <p14:cNvContentPartPr/>
              <p14:nvPr/>
            </p14:nvContentPartPr>
            <p14:xfrm>
              <a:off x="3031903" y="6251347"/>
              <a:ext cx="179640" cy="182880"/>
            </p14:xfrm>
          </p:contentPart>
        </mc:Choice>
        <mc:Fallback>
          <p:pic>
            <p:nvPicPr>
              <p:cNvPr id="705" name="Freihand 704">
                <a:extLst>
                  <a:ext uri="{FF2B5EF4-FFF2-40B4-BE49-F238E27FC236}">
                    <a16:creationId xmlns:a16="http://schemas.microsoft.com/office/drawing/2014/main" id="{0C4BD6CA-4296-8AC6-4115-9D3E70BDA703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3025783" y="6245227"/>
                <a:ext cx="1918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52E92F30-E2D4-95EC-12E3-CB374195A98B}"/>
                  </a:ext>
                </a:extLst>
              </p14:cNvPr>
              <p14:cNvContentPartPr/>
              <p14:nvPr/>
            </p14:nvContentPartPr>
            <p14:xfrm>
              <a:off x="5582143" y="4183867"/>
              <a:ext cx="13320" cy="22968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52E92F30-E2D4-95EC-12E3-CB374195A98B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5576023" y="4177747"/>
                <a:ext cx="255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55D6E254-71F7-24C3-46AF-41EE47147D74}"/>
                  </a:ext>
                </a:extLst>
              </p14:cNvPr>
              <p14:cNvContentPartPr/>
              <p14:nvPr/>
            </p14:nvContentPartPr>
            <p14:xfrm>
              <a:off x="5701663" y="4211947"/>
              <a:ext cx="23760" cy="14616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55D6E254-71F7-24C3-46AF-41EE47147D74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5695543" y="4205827"/>
                <a:ext cx="36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AFE239CD-F592-C60B-661E-6ECD6548EC06}"/>
                  </a:ext>
                </a:extLst>
              </p14:cNvPr>
              <p14:cNvContentPartPr/>
              <p14:nvPr/>
            </p14:nvContentPartPr>
            <p14:xfrm>
              <a:off x="5867263" y="4187827"/>
              <a:ext cx="64800" cy="9792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AFE239CD-F592-C60B-661E-6ECD6548EC06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5861143" y="4181707"/>
                <a:ext cx="770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AE947AAA-4526-6D09-DD49-64CC62E2DA36}"/>
                  </a:ext>
                </a:extLst>
              </p14:cNvPr>
              <p14:cNvContentPartPr/>
              <p14:nvPr/>
            </p14:nvContentPartPr>
            <p14:xfrm>
              <a:off x="5954383" y="4254427"/>
              <a:ext cx="8280" cy="137880"/>
            </p14:xfrm>
          </p:contentPart>
        </mc:Choice>
        <mc:Fallback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AE947AAA-4526-6D09-DD49-64CC62E2DA36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5948263" y="4248307"/>
                <a:ext cx="205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585A3958-52E2-18B5-3FE8-F57C8ED9E90E}"/>
                  </a:ext>
                </a:extLst>
              </p14:cNvPr>
              <p14:cNvContentPartPr/>
              <p14:nvPr/>
            </p14:nvContentPartPr>
            <p14:xfrm>
              <a:off x="6038623" y="4145707"/>
              <a:ext cx="93960" cy="13860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585A3958-52E2-18B5-3FE8-F57C8ED9E90E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6032503" y="4139587"/>
                <a:ext cx="1062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9FA934F6-3CC8-0C74-4948-A9649FB4FDDB}"/>
                  </a:ext>
                </a:extLst>
              </p14:cNvPr>
              <p14:cNvContentPartPr/>
              <p14:nvPr/>
            </p14:nvContentPartPr>
            <p14:xfrm>
              <a:off x="6174703" y="4108267"/>
              <a:ext cx="120600" cy="14832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9FA934F6-3CC8-0C74-4948-A9649FB4FDDB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6168583" y="4102147"/>
                <a:ext cx="1328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707" name="Freihand 706">
                <a:extLst>
                  <a:ext uri="{FF2B5EF4-FFF2-40B4-BE49-F238E27FC236}">
                    <a16:creationId xmlns:a16="http://schemas.microsoft.com/office/drawing/2014/main" id="{AECF8510-8080-4DFB-77CF-6AFC86F62BAD}"/>
                  </a:ext>
                </a:extLst>
              </p14:cNvPr>
              <p14:cNvContentPartPr/>
              <p14:nvPr/>
            </p14:nvContentPartPr>
            <p14:xfrm>
              <a:off x="5985703" y="4574467"/>
              <a:ext cx="133200" cy="77400"/>
            </p14:xfrm>
          </p:contentPart>
        </mc:Choice>
        <mc:Fallback>
          <p:pic>
            <p:nvPicPr>
              <p:cNvPr id="707" name="Freihand 706">
                <a:extLst>
                  <a:ext uri="{FF2B5EF4-FFF2-40B4-BE49-F238E27FC236}">
                    <a16:creationId xmlns:a16="http://schemas.microsoft.com/office/drawing/2014/main" id="{AECF8510-8080-4DFB-77CF-6AFC86F62BAD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5979583" y="4568347"/>
                <a:ext cx="1454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486A044B-2A9F-04BC-50DF-DE5135BFBD92}"/>
                  </a:ext>
                </a:extLst>
              </p14:cNvPr>
              <p14:cNvContentPartPr/>
              <p14:nvPr/>
            </p14:nvContentPartPr>
            <p14:xfrm>
              <a:off x="6122503" y="4458547"/>
              <a:ext cx="69120" cy="253080"/>
            </p14:xfrm>
          </p:contentPart>
        </mc:Choice>
        <mc:Fallback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486A044B-2A9F-04BC-50DF-DE5135BFBD92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6116383" y="4452427"/>
                <a:ext cx="813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CDA42C6D-73C3-4EB1-4FBE-5197F84BF3AA}"/>
                  </a:ext>
                </a:extLst>
              </p14:cNvPr>
              <p14:cNvContentPartPr/>
              <p14:nvPr/>
            </p14:nvContentPartPr>
            <p14:xfrm>
              <a:off x="6374503" y="4449907"/>
              <a:ext cx="32400" cy="144720"/>
            </p14:xfrm>
          </p:contentPart>
        </mc:Choice>
        <mc:Fallback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CDA42C6D-73C3-4EB1-4FBE-5197F84BF3AA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6368383" y="4443787"/>
                <a:ext cx="446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715" name="Freihand 714">
                <a:extLst>
                  <a:ext uri="{FF2B5EF4-FFF2-40B4-BE49-F238E27FC236}">
                    <a16:creationId xmlns:a16="http://schemas.microsoft.com/office/drawing/2014/main" id="{C50DDCE9-0374-45AD-F7DC-15C717DC74D4}"/>
                  </a:ext>
                </a:extLst>
              </p14:cNvPr>
              <p14:cNvContentPartPr/>
              <p14:nvPr/>
            </p14:nvContentPartPr>
            <p14:xfrm>
              <a:off x="6301063" y="4416067"/>
              <a:ext cx="126000" cy="205560"/>
            </p14:xfrm>
          </p:contentPart>
        </mc:Choice>
        <mc:Fallback>
          <p:pic>
            <p:nvPicPr>
              <p:cNvPr id="715" name="Freihand 714">
                <a:extLst>
                  <a:ext uri="{FF2B5EF4-FFF2-40B4-BE49-F238E27FC236}">
                    <a16:creationId xmlns:a16="http://schemas.microsoft.com/office/drawing/2014/main" id="{C50DDCE9-0374-45AD-F7DC-15C717DC74D4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6294943" y="4409947"/>
                <a:ext cx="138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983E1F49-E357-155A-3EB1-9F9316EFEED7}"/>
                  </a:ext>
                </a:extLst>
              </p14:cNvPr>
              <p14:cNvContentPartPr/>
              <p14:nvPr/>
            </p14:nvContentPartPr>
            <p14:xfrm>
              <a:off x="6510223" y="4360987"/>
              <a:ext cx="90000" cy="182880"/>
            </p14:xfrm>
          </p:contentPart>
        </mc:Choice>
        <mc:Fallback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983E1F49-E357-155A-3EB1-9F9316EFEED7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6504103" y="4354867"/>
                <a:ext cx="1022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718" name="Freihand 717">
                <a:extLst>
                  <a:ext uri="{FF2B5EF4-FFF2-40B4-BE49-F238E27FC236}">
                    <a16:creationId xmlns:a16="http://schemas.microsoft.com/office/drawing/2014/main" id="{B61A6E3E-72F3-D58A-B1C1-0055A725AD96}"/>
                  </a:ext>
                </a:extLst>
              </p14:cNvPr>
              <p14:cNvContentPartPr/>
              <p14:nvPr/>
            </p14:nvContentPartPr>
            <p14:xfrm>
              <a:off x="6685543" y="4371067"/>
              <a:ext cx="129600" cy="80640"/>
            </p14:xfrm>
          </p:contentPart>
        </mc:Choice>
        <mc:Fallback>
          <p:pic>
            <p:nvPicPr>
              <p:cNvPr id="718" name="Freihand 717">
                <a:extLst>
                  <a:ext uri="{FF2B5EF4-FFF2-40B4-BE49-F238E27FC236}">
                    <a16:creationId xmlns:a16="http://schemas.microsoft.com/office/drawing/2014/main" id="{B61A6E3E-72F3-D58A-B1C1-0055A725AD96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6679423" y="4364947"/>
                <a:ext cx="14184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F5713983-7BA6-E924-F67E-DB10F94F1D8B}"/>
                  </a:ext>
                </a:extLst>
              </p14:cNvPr>
              <p14:cNvContentPartPr/>
              <p14:nvPr/>
            </p14:nvContentPartPr>
            <p14:xfrm>
              <a:off x="6905503" y="4240027"/>
              <a:ext cx="107640" cy="185040"/>
            </p14:xfrm>
          </p:contentPart>
        </mc:Choice>
        <mc:Fallback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F5713983-7BA6-E924-F67E-DB10F94F1D8B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6899383" y="4233907"/>
                <a:ext cx="1198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170AF1F9-90D6-240B-8C17-EFCE42DA1B6A}"/>
                  </a:ext>
                </a:extLst>
              </p14:cNvPr>
              <p14:cNvContentPartPr/>
              <p14:nvPr/>
            </p14:nvContentPartPr>
            <p14:xfrm>
              <a:off x="7031143" y="4188187"/>
              <a:ext cx="91080" cy="169200"/>
            </p14:xfrm>
          </p:contentPart>
        </mc:Choice>
        <mc:Fallback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170AF1F9-90D6-240B-8C17-EFCE42DA1B6A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7025023" y="4182067"/>
                <a:ext cx="1033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722" name="Freihand 721">
                <a:extLst>
                  <a:ext uri="{FF2B5EF4-FFF2-40B4-BE49-F238E27FC236}">
                    <a16:creationId xmlns:a16="http://schemas.microsoft.com/office/drawing/2014/main" id="{1B0C6F1F-D3CD-2D25-AFC6-BCFA55815F71}"/>
                  </a:ext>
                </a:extLst>
              </p14:cNvPr>
              <p14:cNvContentPartPr/>
              <p14:nvPr/>
            </p14:nvContentPartPr>
            <p14:xfrm>
              <a:off x="7116463" y="4075507"/>
              <a:ext cx="68040" cy="86400"/>
            </p14:xfrm>
          </p:contentPart>
        </mc:Choice>
        <mc:Fallback>
          <p:pic>
            <p:nvPicPr>
              <p:cNvPr id="722" name="Freihand 721">
                <a:extLst>
                  <a:ext uri="{FF2B5EF4-FFF2-40B4-BE49-F238E27FC236}">
                    <a16:creationId xmlns:a16="http://schemas.microsoft.com/office/drawing/2014/main" id="{1B0C6F1F-D3CD-2D25-AFC6-BCFA55815F71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7110343" y="4069387"/>
                <a:ext cx="802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224B32F8-C111-585C-3767-A8688AFF9A4E}"/>
                  </a:ext>
                </a:extLst>
              </p14:cNvPr>
              <p14:cNvContentPartPr/>
              <p14:nvPr/>
            </p14:nvContentPartPr>
            <p14:xfrm>
              <a:off x="6251023" y="4369987"/>
              <a:ext cx="65520" cy="69840"/>
            </p14:xfrm>
          </p:contentPart>
        </mc:Choice>
        <mc:Fallback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224B32F8-C111-585C-3767-A8688AFF9A4E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6244903" y="4363867"/>
                <a:ext cx="777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725" name="Freihand 724">
                <a:extLst>
                  <a:ext uri="{FF2B5EF4-FFF2-40B4-BE49-F238E27FC236}">
                    <a16:creationId xmlns:a16="http://schemas.microsoft.com/office/drawing/2014/main" id="{7B02E12B-A387-4527-9BD1-FD325128CDB3}"/>
                  </a:ext>
                </a:extLst>
              </p14:cNvPr>
              <p14:cNvContentPartPr/>
              <p14:nvPr/>
            </p14:nvContentPartPr>
            <p14:xfrm>
              <a:off x="6181543" y="4916827"/>
              <a:ext cx="113400" cy="211680"/>
            </p14:xfrm>
          </p:contentPart>
        </mc:Choice>
        <mc:Fallback>
          <p:pic>
            <p:nvPicPr>
              <p:cNvPr id="725" name="Freihand 724">
                <a:extLst>
                  <a:ext uri="{FF2B5EF4-FFF2-40B4-BE49-F238E27FC236}">
                    <a16:creationId xmlns:a16="http://schemas.microsoft.com/office/drawing/2014/main" id="{7B02E12B-A387-4527-9BD1-FD325128CDB3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6175423" y="4910707"/>
                <a:ext cx="1256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726" name="Freihand 725">
                <a:extLst>
                  <a:ext uri="{FF2B5EF4-FFF2-40B4-BE49-F238E27FC236}">
                    <a16:creationId xmlns:a16="http://schemas.microsoft.com/office/drawing/2014/main" id="{1278E2C8-32BF-DFE9-09CC-F2FA0A581D4F}"/>
                  </a:ext>
                </a:extLst>
              </p14:cNvPr>
              <p14:cNvContentPartPr/>
              <p14:nvPr/>
            </p14:nvContentPartPr>
            <p14:xfrm>
              <a:off x="6343543" y="4921147"/>
              <a:ext cx="93600" cy="157320"/>
            </p14:xfrm>
          </p:contentPart>
        </mc:Choice>
        <mc:Fallback>
          <p:pic>
            <p:nvPicPr>
              <p:cNvPr id="726" name="Freihand 725">
                <a:extLst>
                  <a:ext uri="{FF2B5EF4-FFF2-40B4-BE49-F238E27FC236}">
                    <a16:creationId xmlns:a16="http://schemas.microsoft.com/office/drawing/2014/main" id="{1278E2C8-32BF-DFE9-09CC-F2FA0A581D4F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6337423" y="4915027"/>
                <a:ext cx="1058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5A29233E-F968-34AA-21D6-6E7247F2B219}"/>
                  </a:ext>
                </a:extLst>
              </p14:cNvPr>
              <p14:cNvContentPartPr/>
              <p14:nvPr/>
            </p14:nvContentPartPr>
            <p14:xfrm>
              <a:off x="6540103" y="4910707"/>
              <a:ext cx="104400" cy="58680"/>
            </p14:xfrm>
          </p:contentPart>
        </mc:Choice>
        <mc:Fallback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5A29233E-F968-34AA-21D6-6E7247F2B219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6533983" y="4904587"/>
                <a:ext cx="1166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728" name="Freihand 727">
                <a:extLst>
                  <a:ext uri="{FF2B5EF4-FFF2-40B4-BE49-F238E27FC236}">
                    <a16:creationId xmlns:a16="http://schemas.microsoft.com/office/drawing/2014/main" id="{A5A32453-B46C-B7CA-71C0-DC24ACE7321D}"/>
                  </a:ext>
                </a:extLst>
              </p14:cNvPr>
              <p14:cNvContentPartPr/>
              <p14:nvPr/>
            </p14:nvContentPartPr>
            <p14:xfrm>
              <a:off x="6686983" y="4811347"/>
              <a:ext cx="98640" cy="133560"/>
            </p14:xfrm>
          </p:contentPart>
        </mc:Choice>
        <mc:Fallback>
          <p:pic>
            <p:nvPicPr>
              <p:cNvPr id="728" name="Freihand 727">
                <a:extLst>
                  <a:ext uri="{FF2B5EF4-FFF2-40B4-BE49-F238E27FC236}">
                    <a16:creationId xmlns:a16="http://schemas.microsoft.com/office/drawing/2014/main" id="{A5A32453-B46C-B7CA-71C0-DC24ACE7321D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6680863" y="4805227"/>
                <a:ext cx="11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FA8CAF3A-CACE-3787-DC89-709239EF366F}"/>
                  </a:ext>
                </a:extLst>
              </p14:cNvPr>
              <p14:cNvContentPartPr/>
              <p14:nvPr/>
            </p14:nvContentPartPr>
            <p14:xfrm>
              <a:off x="6819103" y="4788307"/>
              <a:ext cx="62280" cy="122760"/>
            </p14:xfrm>
          </p:contentPart>
        </mc:Choice>
        <mc:Fallback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FA8CAF3A-CACE-3787-DC89-709239EF366F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6812983" y="4782187"/>
                <a:ext cx="74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731" name="Freihand 730">
                <a:extLst>
                  <a:ext uri="{FF2B5EF4-FFF2-40B4-BE49-F238E27FC236}">
                    <a16:creationId xmlns:a16="http://schemas.microsoft.com/office/drawing/2014/main" id="{A0F48459-2C3F-38FC-044D-A5FFF4CE4A96}"/>
                  </a:ext>
                </a:extLst>
              </p14:cNvPr>
              <p14:cNvContentPartPr/>
              <p14:nvPr/>
            </p14:nvContentPartPr>
            <p14:xfrm>
              <a:off x="6923503" y="4667347"/>
              <a:ext cx="152280" cy="207360"/>
            </p14:xfrm>
          </p:contentPart>
        </mc:Choice>
        <mc:Fallback>
          <p:pic>
            <p:nvPicPr>
              <p:cNvPr id="731" name="Freihand 730">
                <a:extLst>
                  <a:ext uri="{FF2B5EF4-FFF2-40B4-BE49-F238E27FC236}">
                    <a16:creationId xmlns:a16="http://schemas.microsoft.com/office/drawing/2014/main" id="{A0F48459-2C3F-38FC-044D-A5FFF4CE4A96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6917383" y="4661227"/>
                <a:ext cx="1645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0AECF318-AD94-734B-8119-D31F7440A50A}"/>
                  </a:ext>
                </a:extLst>
              </p14:cNvPr>
              <p14:cNvContentPartPr/>
              <p14:nvPr/>
            </p14:nvContentPartPr>
            <p14:xfrm>
              <a:off x="7132663" y="4690387"/>
              <a:ext cx="157680" cy="66600"/>
            </p14:xfrm>
          </p:contentPart>
        </mc:Choice>
        <mc:Fallback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0AECF318-AD94-734B-8119-D31F7440A50A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7126543" y="4684267"/>
                <a:ext cx="1699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A30E429D-C3FC-DF86-F3EE-4BCA3F46D23E}"/>
                  </a:ext>
                </a:extLst>
              </p14:cNvPr>
              <p14:cNvContentPartPr/>
              <p14:nvPr/>
            </p14:nvContentPartPr>
            <p14:xfrm>
              <a:off x="7205023" y="4727827"/>
              <a:ext cx="85320" cy="45720"/>
            </p14:xfrm>
          </p:contentPart>
        </mc:Choice>
        <mc:Fallback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A30E429D-C3FC-DF86-F3EE-4BCA3F46D23E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7198903" y="4721707"/>
                <a:ext cx="975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C55033FF-1BAB-C725-9048-13C60FCE3FFC}"/>
                  </a:ext>
                </a:extLst>
              </p14:cNvPr>
              <p14:cNvContentPartPr/>
              <p14:nvPr/>
            </p14:nvContentPartPr>
            <p14:xfrm>
              <a:off x="7340023" y="4542787"/>
              <a:ext cx="246960" cy="198360"/>
            </p14:xfrm>
          </p:contentPart>
        </mc:Choice>
        <mc:Fallback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C55033FF-1BAB-C725-9048-13C60FCE3FFC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7333903" y="4536667"/>
                <a:ext cx="2592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736" name="Freihand 735">
                <a:extLst>
                  <a:ext uri="{FF2B5EF4-FFF2-40B4-BE49-F238E27FC236}">
                    <a16:creationId xmlns:a16="http://schemas.microsoft.com/office/drawing/2014/main" id="{30B06C1D-5651-EF6E-E114-57BFD2592EC5}"/>
                  </a:ext>
                </a:extLst>
              </p14:cNvPr>
              <p14:cNvContentPartPr/>
              <p14:nvPr/>
            </p14:nvContentPartPr>
            <p14:xfrm>
              <a:off x="7499143" y="4508227"/>
              <a:ext cx="87480" cy="41040"/>
            </p14:xfrm>
          </p:contentPart>
        </mc:Choice>
        <mc:Fallback>
          <p:pic>
            <p:nvPicPr>
              <p:cNvPr id="736" name="Freihand 735">
                <a:extLst>
                  <a:ext uri="{FF2B5EF4-FFF2-40B4-BE49-F238E27FC236}">
                    <a16:creationId xmlns:a16="http://schemas.microsoft.com/office/drawing/2014/main" id="{30B06C1D-5651-EF6E-E114-57BFD2592EC5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7493023" y="4502107"/>
                <a:ext cx="99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738" name="Freihand 737">
                <a:extLst>
                  <a:ext uri="{FF2B5EF4-FFF2-40B4-BE49-F238E27FC236}">
                    <a16:creationId xmlns:a16="http://schemas.microsoft.com/office/drawing/2014/main" id="{EE1167BE-9B3E-C031-5FC8-33289F6995E0}"/>
                  </a:ext>
                </a:extLst>
              </p14:cNvPr>
              <p14:cNvContentPartPr/>
              <p14:nvPr/>
            </p14:nvContentPartPr>
            <p14:xfrm>
              <a:off x="7710823" y="4498147"/>
              <a:ext cx="33840" cy="133560"/>
            </p14:xfrm>
          </p:contentPart>
        </mc:Choice>
        <mc:Fallback>
          <p:pic>
            <p:nvPicPr>
              <p:cNvPr id="738" name="Freihand 737">
                <a:extLst>
                  <a:ext uri="{FF2B5EF4-FFF2-40B4-BE49-F238E27FC236}">
                    <a16:creationId xmlns:a16="http://schemas.microsoft.com/office/drawing/2014/main" id="{EE1167BE-9B3E-C031-5FC8-33289F6995E0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7704703" y="4492027"/>
                <a:ext cx="460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9">
            <p14:nvContentPartPr>
              <p14:cNvPr id="739" name="Freihand 738">
                <a:extLst>
                  <a:ext uri="{FF2B5EF4-FFF2-40B4-BE49-F238E27FC236}">
                    <a16:creationId xmlns:a16="http://schemas.microsoft.com/office/drawing/2014/main" id="{7C3480C7-926A-DE27-89D0-F6146C9B6B49}"/>
                  </a:ext>
                </a:extLst>
              </p14:cNvPr>
              <p14:cNvContentPartPr/>
              <p14:nvPr/>
            </p14:nvContentPartPr>
            <p14:xfrm>
              <a:off x="7687423" y="4540987"/>
              <a:ext cx="85680" cy="50760"/>
            </p14:xfrm>
          </p:contentPart>
        </mc:Choice>
        <mc:Fallback>
          <p:pic>
            <p:nvPicPr>
              <p:cNvPr id="739" name="Freihand 738">
                <a:extLst>
                  <a:ext uri="{FF2B5EF4-FFF2-40B4-BE49-F238E27FC236}">
                    <a16:creationId xmlns:a16="http://schemas.microsoft.com/office/drawing/2014/main" id="{7C3480C7-926A-DE27-89D0-F6146C9B6B49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7681303" y="4534867"/>
                <a:ext cx="979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741" name="Freihand 740">
                <a:extLst>
                  <a:ext uri="{FF2B5EF4-FFF2-40B4-BE49-F238E27FC236}">
                    <a16:creationId xmlns:a16="http://schemas.microsoft.com/office/drawing/2014/main" id="{E415F112-439B-96F4-1FB5-6C26F805B246}"/>
                  </a:ext>
                </a:extLst>
              </p14:cNvPr>
              <p14:cNvContentPartPr/>
              <p14:nvPr/>
            </p14:nvContentPartPr>
            <p14:xfrm>
              <a:off x="7844023" y="4392307"/>
              <a:ext cx="79560" cy="217800"/>
            </p14:xfrm>
          </p:contentPart>
        </mc:Choice>
        <mc:Fallback>
          <p:pic>
            <p:nvPicPr>
              <p:cNvPr id="741" name="Freihand 740">
                <a:extLst>
                  <a:ext uri="{FF2B5EF4-FFF2-40B4-BE49-F238E27FC236}">
                    <a16:creationId xmlns:a16="http://schemas.microsoft.com/office/drawing/2014/main" id="{E415F112-439B-96F4-1FB5-6C26F805B246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7837903" y="4386187"/>
                <a:ext cx="918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742" name="Freihand 741">
                <a:extLst>
                  <a:ext uri="{FF2B5EF4-FFF2-40B4-BE49-F238E27FC236}">
                    <a16:creationId xmlns:a16="http://schemas.microsoft.com/office/drawing/2014/main" id="{B48A54CD-F773-69BC-9FFE-279AC3ACE5BA}"/>
                  </a:ext>
                </a:extLst>
              </p14:cNvPr>
              <p14:cNvContentPartPr/>
              <p14:nvPr/>
            </p14:nvContentPartPr>
            <p14:xfrm>
              <a:off x="7957783" y="4381867"/>
              <a:ext cx="60480" cy="124560"/>
            </p14:xfrm>
          </p:contentPart>
        </mc:Choice>
        <mc:Fallback>
          <p:pic>
            <p:nvPicPr>
              <p:cNvPr id="742" name="Freihand 741">
                <a:extLst>
                  <a:ext uri="{FF2B5EF4-FFF2-40B4-BE49-F238E27FC236}">
                    <a16:creationId xmlns:a16="http://schemas.microsoft.com/office/drawing/2014/main" id="{B48A54CD-F773-69BC-9FFE-279AC3ACE5BA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7951663" y="4375747"/>
                <a:ext cx="72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743" name="Freihand 742">
                <a:extLst>
                  <a:ext uri="{FF2B5EF4-FFF2-40B4-BE49-F238E27FC236}">
                    <a16:creationId xmlns:a16="http://schemas.microsoft.com/office/drawing/2014/main" id="{49EEE158-6E33-8B40-29A3-6F2C00737635}"/>
                  </a:ext>
                </a:extLst>
              </p14:cNvPr>
              <p14:cNvContentPartPr/>
              <p14:nvPr/>
            </p14:nvContentPartPr>
            <p14:xfrm>
              <a:off x="8048143" y="4321747"/>
              <a:ext cx="176760" cy="124560"/>
            </p14:xfrm>
          </p:contentPart>
        </mc:Choice>
        <mc:Fallback>
          <p:pic>
            <p:nvPicPr>
              <p:cNvPr id="743" name="Freihand 742">
                <a:extLst>
                  <a:ext uri="{FF2B5EF4-FFF2-40B4-BE49-F238E27FC236}">
                    <a16:creationId xmlns:a16="http://schemas.microsoft.com/office/drawing/2014/main" id="{49EEE158-6E33-8B40-29A3-6F2C00737635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8042023" y="4315627"/>
                <a:ext cx="1890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7">
            <p14:nvContentPartPr>
              <p14:cNvPr id="744" name="Freihand 743">
                <a:extLst>
                  <a:ext uri="{FF2B5EF4-FFF2-40B4-BE49-F238E27FC236}">
                    <a16:creationId xmlns:a16="http://schemas.microsoft.com/office/drawing/2014/main" id="{3771F7EE-F552-172F-D5CF-B5A7A11FC4A9}"/>
                  </a:ext>
                </a:extLst>
              </p14:cNvPr>
              <p14:cNvContentPartPr/>
              <p14:nvPr/>
            </p14:nvContentPartPr>
            <p14:xfrm>
              <a:off x="8169463" y="4218427"/>
              <a:ext cx="5400" cy="21240"/>
            </p14:xfrm>
          </p:contentPart>
        </mc:Choice>
        <mc:Fallback>
          <p:pic>
            <p:nvPicPr>
              <p:cNvPr id="744" name="Freihand 743">
                <a:extLst>
                  <a:ext uri="{FF2B5EF4-FFF2-40B4-BE49-F238E27FC236}">
                    <a16:creationId xmlns:a16="http://schemas.microsoft.com/office/drawing/2014/main" id="{3771F7EE-F552-172F-D5CF-B5A7A11FC4A9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8163343" y="4212307"/>
                <a:ext cx="17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9">
            <p14:nvContentPartPr>
              <p14:cNvPr id="746" name="Freihand 745">
                <a:extLst>
                  <a:ext uri="{FF2B5EF4-FFF2-40B4-BE49-F238E27FC236}">
                    <a16:creationId xmlns:a16="http://schemas.microsoft.com/office/drawing/2014/main" id="{E2D8F015-23A4-021E-1F0F-DD74E5BAB88A}"/>
                  </a:ext>
                </a:extLst>
              </p14:cNvPr>
              <p14:cNvContentPartPr/>
              <p14:nvPr/>
            </p14:nvContentPartPr>
            <p14:xfrm>
              <a:off x="6572143" y="5338387"/>
              <a:ext cx="78840" cy="194760"/>
            </p14:xfrm>
          </p:contentPart>
        </mc:Choice>
        <mc:Fallback>
          <p:pic>
            <p:nvPicPr>
              <p:cNvPr id="746" name="Freihand 745">
                <a:extLst>
                  <a:ext uri="{FF2B5EF4-FFF2-40B4-BE49-F238E27FC236}">
                    <a16:creationId xmlns:a16="http://schemas.microsoft.com/office/drawing/2014/main" id="{E2D8F015-23A4-021E-1F0F-DD74E5BAB88A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6566023" y="5332267"/>
                <a:ext cx="910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1">
            <p14:nvContentPartPr>
              <p14:cNvPr id="747" name="Freihand 746">
                <a:extLst>
                  <a:ext uri="{FF2B5EF4-FFF2-40B4-BE49-F238E27FC236}">
                    <a16:creationId xmlns:a16="http://schemas.microsoft.com/office/drawing/2014/main" id="{7A418A16-EEB6-AEFA-666E-B83C3FDBDFCC}"/>
                  </a:ext>
                </a:extLst>
              </p14:cNvPr>
              <p14:cNvContentPartPr/>
              <p14:nvPr/>
            </p14:nvContentPartPr>
            <p14:xfrm>
              <a:off x="6755743" y="5273587"/>
              <a:ext cx="70200" cy="176040"/>
            </p14:xfrm>
          </p:contentPart>
        </mc:Choice>
        <mc:Fallback>
          <p:pic>
            <p:nvPicPr>
              <p:cNvPr id="747" name="Freihand 746">
                <a:extLst>
                  <a:ext uri="{FF2B5EF4-FFF2-40B4-BE49-F238E27FC236}">
                    <a16:creationId xmlns:a16="http://schemas.microsoft.com/office/drawing/2014/main" id="{7A418A16-EEB6-AEFA-666E-B83C3FDBDFCC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6749623" y="5267467"/>
                <a:ext cx="824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3">
            <p14:nvContentPartPr>
              <p14:cNvPr id="748" name="Freihand 747">
                <a:extLst>
                  <a:ext uri="{FF2B5EF4-FFF2-40B4-BE49-F238E27FC236}">
                    <a16:creationId xmlns:a16="http://schemas.microsoft.com/office/drawing/2014/main" id="{19C727C0-3515-010C-9DC3-A454776CBCB3}"/>
                  </a:ext>
                </a:extLst>
              </p14:cNvPr>
              <p14:cNvContentPartPr/>
              <p14:nvPr/>
            </p14:nvContentPartPr>
            <p14:xfrm>
              <a:off x="6767263" y="5189707"/>
              <a:ext cx="88200" cy="73080"/>
            </p14:xfrm>
          </p:contentPart>
        </mc:Choice>
        <mc:Fallback>
          <p:pic>
            <p:nvPicPr>
              <p:cNvPr id="748" name="Freihand 747">
                <a:extLst>
                  <a:ext uri="{FF2B5EF4-FFF2-40B4-BE49-F238E27FC236}">
                    <a16:creationId xmlns:a16="http://schemas.microsoft.com/office/drawing/2014/main" id="{19C727C0-3515-010C-9DC3-A454776CBCB3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6761143" y="5183587"/>
                <a:ext cx="1004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5">
            <p14:nvContentPartPr>
              <p14:cNvPr id="749" name="Freihand 748">
                <a:extLst>
                  <a:ext uri="{FF2B5EF4-FFF2-40B4-BE49-F238E27FC236}">
                    <a16:creationId xmlns:a16="http://schemas.microsoft.com/office/drawing/2014/main" id="{0F0CF716-ECB8-A704-A706-1239A2C7AECD}"/>
                  </a:ext>
                </a:extLst>
              </p14:cNvPr>
              <p14:cNvContentPartPr/>
              <p14:nvPr/>
            </p14:nvContentPartPr>
            <p14:xfrm>
              <a:off x="7019623" y="5175667"/>
              <a:ext cx="110880" cy="103320"/>
            </p14:xfrm>
          </p:contentPart>
        </mc:Choice>
        <mc:Fallback>
          <p:pic>
            <p:nvPicPr>
              <p:cNvPr id="749" name="Freihand 748">
                <a:extLst>
                  <a:ext uri="{FF2B5EF4-FFF2-40B4-BE49-F238E27FC236}">
                    <a16:creationId xmlns:a16="http://schemas.microsoft.com/office/drawing/2014/main" id="{0F0CF716-ECB8-A704-A706-1239A2C7AECD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7013503" y="5169547"/>
                <a:ext cx="1231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7">
            <p14:nvContentPartPr>
              <p14:cNvPr id="750" name="Freihand 749">
                <a:extLst>
                  <a:ext uri="{FF2B5EF4-FFF2-40B4-BE49-F238E27FC236}">
                    <a16:creationId xmlns:a16="http://schemas.microsoft.com/office/drawing/2014/main" id="{BAD82640-E525-B870-D06E-40AA563F81EF}"/>
                  </a:ext>
                </a:extLst>
              </p14:cNvPr>
              <p14:cNvContentPartPr/>
              <p14:nvPr/>
            </p14:nvContentPartPr>
            <p14:xfrm>
              <a:off x="7299703" y="5046427"/>
              <a:ext cx="115200" cy="147600"/>
            </p14:xfrm>
          </p:contentPart>
        </mc:Choice>
        <mc:Fallback>
          <p:pic>
            <p:nvPicPr>
              <p:cNvPr id="750" name="Freihand 749">
                <a:extLst>
                  <a:ext uri="{FF2B5EF4-FFF2-40B4-BE49-F238E27FC236}">
                    <a16:creationId xmlns:a16="http://schemas.microsoft.com/office/drawing/2014/main" id="{BAD82640-E525-B870-D06E-40AA563F81EF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7293583" y="5040307"/>
                <a:ext cx="1274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751" name="Freihand 750">
                <a:extLst>
                  <a:ext uri="{FF2B5EF4-FFF2-40B4-BE49-F238E27FC236}">
                    <a16:creationId xmlns:a16="http://schemas.microsoft.com/office/drawing/2014/main" id="{DAFF6C41-6CBD-0C40-E950-09DD5B7B00CA}"/>
                  </a:ext>
                </a:extLst>
              </p14:cNvPr>
              <p14:cNvContentPartPr/>
              <p14:nvPr/>
            </p14:nvContentPartPr>
            <p14:xfrm>
              <a:off x="7317703" y="4972987"/>
              <a:ext cx="239760" cy="138960"/>
            </p14:xfrm>
          </p:contentPart>
        </mc:Choice>
        <mc:Fallback>
          <p:pic>
            <p:nvPicPr>
              <p:cNvPr id="751" name="Freihand 750">
                <a:extLst>
                  <a:ext uri="{FF2B5EF4-FFF2-40B4-BE49-F238E27FC236}">
                    <a16:creationId xmlns:a16="http://schemas.microsoft.com/office/drawing/2014/main" id="{DAFF6C41-6CBD-0C40-E950-09DD5B7B00CA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7311583" y="4966867"/>
                <a:ext cx="252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FC0751AF-8795-5A32-EB65-333BA06E6D0C}"/>
                  </a:ext>
                </a:extLst>
              </p14:cNvPr>
              <p14:cNvContentPartPr/>
              <p14:nvPr/>
            </p14:nvContentPartPr>
            <p14:xfrm>
              <a:off x="7618663" y="4913947"/>
              <a:ext cx="80280" cy="147600"/>
            </p14:xfrm>
          </p:contentPart>
        </mc:Choice>
        <mc:Fallback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FC0751AF-8795-5A32-EB65-333BA06E6D0C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7612543" y="4907827"/>
                <a:ext cx="925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753" name="Freihand 752">
                <a:extLst>
                  <a:ext uri="{FF2B5EF4-FFF2-40B4-BE49-F238E27FC236}">
                    <a16:creationId xmlns:a16="http://schemas.microsoft.com/office/drawing/2014/main" id="{2092F77C-B348-F5B7-57F9-C57040896423}"/>
                  </a:ext>
                </a:extLst>
              </p14:cNvPr>
              <p14:cNvContentPartPr/>
              <p14:nvPr/>
            </p14:nvContentPartPr>
            <p14:xfrm>
              <a:off x="7773103" y="4829347"/>
              <a:ext cx="68040" cy="190440"/>
            </p14:xfrm>
          </p:contentPart>
        </mc:Choice>
        <mc:Fallback>
          <p:pic>
            <p:nvPicPr>
              <p:cNvPr id="753" name="Freihand 752">
                <a:extLst>
                  <a:ext uri="{FF2B5EF4-FFF2-40B4-BE49-F238E27FC236}">
                    <a16:creationId xmlns:a16="http://schemas.microsoft.com/office/drawing/2014/main" id="{2092F77C-B348-F5B7-57F9-C57040896423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7766983" y="4823227"/>
                <a:ext cx="802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758" name="Freihand 757">
                <a:extLst>
                  <a:ext uri="{FF2B5EF4-FFF2-40B4-BE49-F238E27FC236}">
                    <a16:creationId xmlns:a16="http://schemas.microsoft.com/office/drawing/2014/main" id="{47F295ED-CF11-0A87-3C8E-AF8A97831D63}"/>
                  </a:ext>
                </a:extLst>
              </p14:cNvPr>
              <p14:cNvContentPartPr/>
              <p14:nvPr/>
            </p14:nvContentPartPr>
            <p14:xfrm>
              <a:off x="7514983" y="5460067"/>
              <a:ext cx="79200" cy="77040"/>
            </p14:xfrm>
          </p:contentPart>
        </mc:Choice>
        <mc:Fallback>
          <p:pic>
            <p:nvPicPr>
              <p:cNvPr id="758" name="Freihand 757">
                <a:extLst>
                  <a:ext uri="{FF2B5EF4-FFF2-40B4-BE49-F238E27FC236}">
                    <a16:creationId xmlns:a16="http://schemas.microsoft.com/office/drawing/2014/main" id="{47F295ED-CF11-0A87-3C8E-AF8A97831D63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7508863" y="5453947"/>
                <a:ext cx="914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759" name="Freihand 758">
                <a:extLst>
                  <a:ext uri="{FF2B5EF4-FFF2-40B4-BE49-F238E27FC236}">
                    <a16:creationId xmlns:a16="http://schemas.microsoft.com/office/drawing/2014/main" id="{4C2D773C-C6CE-2B9B-D601-F3CC05F2D752}"/>
                  </a:ext>
                </a:extLst>
              </p14:cNvPr>
              <p14:cNvContentPartPr/>
              <p14:nvPr/>
            </p14:nvContentPartPr>
            <p14:xfrm>
              <a:off x="7493023" y="5367187"/>
              <a:ext cx="10800" cy="6480"/>
            </p14:xfrm>
          </p:contentPart>
        </mc:Choice>
        <mc:Fallback>
          <p:pic>
            <p:nvPicPr>
              <p:cNvPr id="759" name="Freihand 758">
                <a:extLst>
                  <a:ext uri="{FF2B5EF4-FFF2-40B4-BE49-F238E27FC236}">
                    <a16:creationId xmlns:a16="http://schemas.microsoft.com/office/drawing/2014/main" id="{4C2D773C-C6CE-2B9B-D601-F3CC05F2D752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7486903" y="5361067"/>
                <a:ext cx="230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756" name="Freihand 755">
                <a:extLst>
                  <a:ext uri="{FF2B5EF4-FFF2-40B4-BE49-F238E27FC236}">
                    <a16:creationId xmlns:a16="http://schemas.microsoft.com/office/drawing/2014/main" id="{255291CD-64A8-F506-E9BE-206E6D9FD2B7}"/>
                  </a:ext>
                </a:extLst>
              </p14:cNvPr>
              <p14:cNvContentPartPr/>
              <p14:nvPr/>
            </p14:nvContentPartPr>
            <p14:xfrm>
              <a:off x="7131583" y="5580667"/>
              <a:ext cx="142920" cy="67680"/>
            </p14:xfrm>
          </p:contentPart>
        </mc:Choice>
        <mc:Fallback>
          <p:pic>
            <p:nvPicPr>
              <p:cNvPr id="756" name="Freihand 755">
                <a:extLst>
                  <a:ext uri="{FF2B5EF4-FFF2-40B4-BE49-F238E27FC236}">
                    <a16:creationId xmlns:a16="http://schemas.microsoft.com/office/drawing/2014/main" id="{255291CD-64A8-F506-E9BE-206E6D9FD2B7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7125463" y="5574547"/>
                <a:ext cx="1551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757" name="Freihand 756">
                <a:extLst>
                  <a:ext uri="{FF2B5EF4-FFF2-40B4-BE49-F238E27FC236}">
                    <a16:creationId xmlns:a16="http://schemas.microsoft.com/office/drawing/2014/main" id="{06309814-9E9F-3576-CE42-5AD356E7EF07}"/>
                  </a:ext>
                </a:extLst>
              </p14:cNvPr>
              <p14:cNvContentPartPr/>
              <p14:nvPr/>
            </p14:nvContentPartPr>
            <p14:xfrm>
              <a:off x="7165423" y="5643307"/>
              <a:ext cx="120600" cy="87840"/>
            </p14:xfrm>
          </p:contentPart>
        </mc:Choice>
        <mc:Fallback>
          <p:pic>
            <p:nvPicPr>
              <p:cNvPr id="757" name="Freihand 756">
                <a:extLst>
                  <a:ext uri="{FF2B5EF4-FFF2-40B4-BE49-F238E27FC236}">
                    <a16:creationId xmlns:a16="http://schemas.microsoft.com/office/drawing/2014/main" id="{06309814-9E9F-3576-CE42-5AD356E7EF07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7159303" y="5637187"/>
                <a:ext cx="132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761" name="Freihand 760">
                <a:extLst>
                  <a:ext uri="{FF2B5EF4-FFF2-40B4-BE49-F238E27FC236}">
                    <a16:creationId xmlns:a16="http://schemas.microsoft.com/office/drawing/2014/main" id="{CC44ECEB-3BD3-13C7-88CB-CA13C5433632}"/>
                  </a:ext>
                </a:extLst>
              </p14:cNvPr>
              <p14:cNvContentPartPr/>
              <p14:nvPr/>
            </p14:nvContentPartPr>
            <p14:xfrm>
              <a:off x="6758263" y="5647627"/>
              <a:ext cx="104760" cy="208440"/>
            </p14:xfrm>
          </p:contentPart>
        </mc:Choice>
        <mc:Fallback>
          <p:pic>
            <p:nvPicPr>
              <p:cNvPr id="761" name="Freihand 760">
                <a:extLst>
                  <a:ext uri="{FF2B5EF4-FFF2-40B4-BE49-F238E27FC236}">
                    <a16:creationId xmlns:a16="http://schemas.microsoft.com/office/drawing/2014/main" id="{CC44ECEB-3BD3-13C7-88CB-CA13C5433632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6752143" y="5641507"/>
                <a:ext cx="1170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5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208DAA1F-4AA6-66DA-6A52-A6E2A837AE98}"/>
                  </a:ext>
                </a:extLst>
              </p14:cNvPr>
              <p14:cNvContentPartPr/>
              <p14:nvPr/>
            </p14:nvContentPartPr>
            <p14:xfrm>
              <a:off x="6788863" y="5611267"/>
              <a:ext cx="219960" cy="197280"/>
            </p14:xfrm>
          </p:contentPart>
        </mc:Choice>
        <mc:Fallback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208DAA1F-4AA6-66DA-6A52-A6E2A837AE98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6782743" y="5605147"/>
                <a:ext cx="232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7">
            <p14:nvContentPartPr>
              <p14:cNvPr id="763" name="Freihand 762">
                <a:extLst>
                  <a:ext uri="{FF2B5EF4-FFF2-40B4-BE49-F238E27FC236}">
                    <a16:creationId xmlns:a16="http://schemas.microsoft.com/office/drawing/2014/main" id="{634A670C-F821-7DAD-9731-55D9BA5151C5}"/>
                  </a:ext>
                </a:extLst>
              </p14:cNvPr>
              <p14:cNvContentPartPr/>
              <p14:nvPr/>
            </p14:nvContentPartPr>
            <p14:xfrm>
              <a:off x="6878503" y="5551867"/>
              <a:ext cx="102600" cy="107640"/>
            </p14:xfrm>
          </p:contentPart>
        </mc:Choice>
        <mc:Fallback>
          <p:pic>
            <p:nvPicPr>
              <p:cNvPr id="763" name="Freihand 762">
                <a:extLst>
                  <a:ext uri="{FF2B5EF4-FFF2-40B4-BE49-F238E27FC236}">
                    <a16:creationId xmlns:a16="http://schemas.microsoft.com/office/drawing/2014/main" id="{634A670C-F821-7DAD-9731-55D9BA5151C5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6872383" y="5545747"/>
                <a:ext cx="1148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9">
            <p14:nvContentPartPr>
              <p14:cNvPr id="764" name="Freihand 763">
                <a:extLst>
                  <a:ext uri="{FF2B5EF4-FFF2-40B4-BE49-F238E27FC236}">
                    <a16:creationId xmlns:a16="http://schemas.microsoft.com/office/drawing/2014/main" id="{B1FE2D4D-5D36-247E-C36A-150E824EE1BC}"/>
                  </a:ext>
                </a:extLst>
              </p14:cNvPr>
              <p14:cNvContentPartPr/>
              <p14:nvPr/>
            </p14:nvContentPartPr>
            <p14:xfrm>
              <a:off x="7035823" y="5697307"/>
              <a:ext cx="46800" cy="95760"/>
            </p14:xfrm>
          </p:contentPart>
        </mc:Choice>
        <mc:Fallback>
          <p:pic>
            <p:nvPicPr>
              <p:cNvPr id="764" name="Freihand 763">
                <a:extLst>
                  <a:ext uri="{FF2B5EF4-FFF2-40B4-BE49-F238E27FC236}">
                    <a16:creationId xmlns:a16="http://schemas.microsoft.com/office/drawing/2014/main" id="{B1FE2D4D-5D36-247E-C36A-150E824EE1BC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7029703" y="5691187"/>
                <a:ext cx="590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1">
            <p14:nvContentPartPr>
              <p14:cNvPr id="809" name="Freihand 808">
                <a:extLst>
                  <a:ext uri="{FF2B5EF4-FFF2-40B4-BE49-F238E27FC236}">
                    <a16:creationId xmlns:a16="http://schemas.microsoft.com/office/drawing/2014/main" id="{E514ABF4-7751-2989-A691-36749A40FEA1}"/>
                  </a:ext>
                </a:extLst>
              </p14:cNvPr>
              <p14:cNvContentPartPr/>
              <p14:nvPr/>
            </p14:nvContentPartPr>
            <p14:xfrm>
              <a:off x="4988863" y="6133987"/>
              <a:ext cx="388080" cy="150840"/>
            </p14:xfrm>
          </p:contentPart>
        </mc:Choice>
        <mc:Fallback>
          <p:pic>
            <p:nvPicPr>
              <p:cNvPr id="809" name="Freihand 808">
                <a:extLst>
                  <a:ext uri="{FF2B5EF4-FFF2-40B4-BE49-F238E27FC236}">
                    <a16:creationId xmlns:a16="http://schemas.microsoft.com/office/drawing/2014/main" id="{E514ABF4-7751-2989-A691-36749A40FEA1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4982743" y="6127867"/>
                <a:ext cx="4003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3">
            <p14:nvContentPartPr>
              <p14:cNvPr id="812" name="Freihand 811">
                <a:extLst>
                  <a:ext uri="{FF2B5EF4-FFF2-40B4-BE49-F238E27FC236}">
                    <a16:creationId xmlns:a16="http://schemas.microsoft.com/office/drawing/2014/main" id="{E4996896-D6B7-CFE6-CD30-F6073E914462}"/>
                  </a:ext>
                </a:extLst>
              </p14:cNvPr>
              <p14:cNvContentPartPr/>
              <p14:nvPr/>
            </p14:nvContentPartPr>
            <p14:xfrm>
              <a:off x="4464703" y="4897027"/>
              <a:ext cx="403560" cy="91440"/>
            </p14:xfrm>
          </p:contentPart>
        </mc:Choice>
        <mc:Fallback>
          <p:pic>
            <p:nvPicPr>
              <p:cNvPr id="812" name="Freihand 811">
                <a:extLst>
                  <a:ext uri="{FF2B5EF4-FFF2-40B4-BE49-F238E27FC236}">
                    <a16:creationId xmlns:a16="http://schemas.microsoft.com/office/drawing/2014/main" id="{E4996896-D6B7-CFE6-CD30-F6073E914462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4458583" y="4890907"/>
                <a:ext cx="4158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5">
            <p14:nvContentPartPr>
              <p14:cNvPr id="831" name="Freihand 830">
                <a:extLst>
                  <a:ext uri="{FF2B5EF4-FFF2-40B4-BE49-F238E27FC236}">
                    <a16:creationId xmlns:a16="http://schemas.microsoft.com/office/drawing/2014/main" id="{35595803-F194-4058-4FD0-37D2A69C4A4A}"/>
                  </a:ext>
                </a:extLst>
              </p14:cNvPr>
              <p14:cNvContentPartPr/>
              <p14:nvPr/>
            </p14:nvContentPartPr>
            <p14:xfrm>
              <a:off x="5477743" y="6522067"/>
              <a:ext cx="78840" cy="61200"/>
            </p14:xfrm>
          </p:contentPart>
        </mc:Choice>
        <mc:Fallback>
          <p:pic>
            <p:nvPicPr>
              <p:cNvPr id="831" name="Freihand 830">
                <a:extLst>
                  <a:ext uri="{FF2B5EF4-FFF2-40B4-BE49-F238E27FC236}">
                    <a16:creationId xmlns:a16="http://schemas.microsoft.com/office/drawing/2014/main" id="{35595803-F194-4058-4FD0-37D2A69C4A4A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5471623" y="6515947"/>
                <a:ext cx="910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7">
            <p14:nvContentPartPr>
              <p14:cNvPr id="832" name="Freihand 831">
                <a:extLst>
                  <a:ext uri="{FF2B5EF4-FFF2-40B4-BE49-F238E27FC236}">
                    <a16:creationId xmlns:a16="http://schemas.microsoft.com/office/drawing/2014/main" id="{83ED9AA3-B93C-7369-9FCB-613490953508}"/>
                  </a:ext>
                </a:extLst>
              </p14:cNvPr>
              <p14:cNvContentPartPr/>
              <p14:nvPr/>
            </p14:nvContentPartPr>
            <p14:xfrm>
              <a:off x="5570623" y="6487867"/>
              <a:ext cx="12600" cy="176760"/>
            </p14:xfrm>
          </p:contentPart>
        </mc:Choice>
        <mc:Fallback>
          <p:pic>
            <p:nvPicPr>
              <p:cNvPr id="832" name="Freihand 831">
                <a:extLst>
                  <a:ext uri="{FF2B5EF4-FFF2-40B4-BE49-F238E27FC236}">
                    <a16:creationId xmlns:a16="http://schemas.microsoft.com/office/drawing/2014/main" id="{83ED9AA3-B93C-7369-9FCB-613490953508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5564503" y="6481747"/>
                <a:ext cx="24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833" name="Freihand 832">
                <a:extLst>
                  <a:ext uri="{FF2B5EF4-FFF2-40B4-BE49-F238E27FC236}">
                    <a16:creationId xmlns:a16="http://schemas.microsoft.com/office/drawing/2014/main" id="{B42F5AC1-39D5-9CFE-59E9-C7ED254F9922}"/>
                  </a:ext>
                </a:extLst>
              </p14:cNvPr>
              <p14:cNvContentPartPr/>
              <p14:nvPr/>
            </p14:nvContentPartPr>
            <p14:xfrm>
              <a:off x="5601223" y="6346027"/>
              <a:ext cx="108720" cy="132480"/>
            </p14:xfrm>
          </p:contentPart>
        </mc:Choice>
        <mc:Fallback>
          <p:pic>
            <p:nvPicPr>
              <p:cNvPr id="833" name="Freihand 832">
                <a:extLst>
                  <a:ext uri="{FF2B5EF4-FFF2-40B4-BE49-F238E27FC236}">
                    <a16:creationId xmlns:a16="http://schemas.microsoft.com/office/drawing/2014/main" id="{B42F5AC1-39D5-9CFE-59E9-C7ED254F9922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5595103" y="6339907"/>
                <a:ext cx="1209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846" name="Freihand 845">
                <a:extLst>
                  <a:ext uri="{FF2B5EF4-FFF2-40B4-BE49-F238E27FC236}">
                    <a16:creationId xmlns:a16="http://schemas.microsoft.com/office/drawing/2014/main" id="{5A29B404-7371-B2DE-CB9B-6C1369335AB4}"/>
                  </a:ext>
                </a:extLst>
              </p14:cNvPr>
              <p14:cNvContentPartPr/>
              <p14:nvPr/>
            </p14:nvContentPartPr>
            <p14:xfrm>
              <a:off x="5754223" y="6466267"/>
              <a:ext cx="119160" cy="81720"/>
            </p14:xfrm>
          </p:contentPart>
        </mc:Choice>
        <mc:Fallback>
          <p:pic>
            <p:nvPicPr>
              <p:cNvPr id="846" name="Freihand 845">
                <a:extLst>
                  <a:ext uri="{FF2B5EF4-FFF2-40B4-BE49-F238E27FC236}">
                    <a16:creationId xmlns:a16="http://schemas.microsoft.com/office/drawing/2014/main" id="{5A29B404-7371-B2DE-CB9B-6C1369335AB4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5748103" y="6460147"/>
                <a:ext cx="1314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847" name="Freihand 846">
                <a:extLst>
                  <a:ext uri="{FF2B5EF4-FFF2-40B4-BE49-F238E27FC236}">
                    <a16:creationId xmlns:a16="http://schemas.microsoft.com/office/drawing/2014/main" id="{ECC3EC88-7810-61F9-0008-140539EE828F}"/>
                  </a:ext>
                </a:extLst>
              </p14:cNvPr>
              <p14:cNvContentPartPr/>
              <p14:nvPr/>
            </p14:nvContentPartPr>
            <p14:xfrm>
              <a:off x="5936023" y="6346747"/>
              <a:ext cx="76320" cy="191520"/>
            </p14:xfrm>
          </p:contentPart>
        </mc:Choice>
        <mc:Fallback>
          <p:pic>
            <p:nvPicPr>
              <p:cNvPr id="847" name="Freihand 846">
                <a:extLst>
                  <a:ext uri="{FF2B5EF4-FFF2-40B4-BE49-F238E27FC236}">
                    <a16:creationId xmlns:a16="http://schemas.microsoft.com/office/drawing/2014/main" id="{ECC3EC88-7810-61F9-0008-140539EE828F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5929903" y="6340627"/>
                <a:ext cx="885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856" name="Freihand 855">
                <a:extLst>
                  <a:ext uri="{FF2B5EF4-FFF2-40B4-BE49-F238E27FC236}">
                    <a16:creationId xmlns:a16="http://schemas.microsoft.com/office/drawing/2014/main" id="{35FCD216-6CDF-D984-3995-3F4878129B0C}"/>
                  </a:ext>
                </a:extLst>
              </p14:cNvPr>
              <p14:cNvContentPartPr/>
              <p14:nvPr/>
            </p14:nvContentPartPr>
            <p14:xfrm>
              <a:off x="6025663" y="6315787"/>
              <a:ext cx="106560" cy="179280"/>
            </p14:xfrm>
          </p:contentPart>
        </mc:Choice>
        <mc:Fallback>
          <p:pic>
            <p:nvPicPr>
              <p:cNvPr id="856" name="Freihand 855">
                <a:extLst>
                  <a:ext uri="{FF2B5EF4-FFF2-40B4-BE49-F238E27FC236}">
                    <a16:creationId xmlns:a16="http://schemas.microsoft.com/office/drawing/2014/main" id="{35FCD216-6CDF-D984-3995-3F4878129B0C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6019543" y="6309667"/>
                <a:ext cx="1188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857" name="Freihand 856">
                <a:extLst>
                  <a:ext uri="{FF2B5EF4-FFF2-40B4-BE49-F238E27FC236}">
                    <a16:creationId xmlns:a16="http://schemas.microsoft.com/office/drawing/2014/main" id="{BF532385-0652-6A54-DA45-C474773C5DE2}"/>
                  </a:ext>
                </a:extLst>
              </p14:cNvPr>
              <p14:cNvContentPartPr/>
              <p14:nvPr/>
            </p14:nvContentPartPr>
            <p14:xfrm>
              <a:off x="6192703" y="6392467"/>
              <a:ext cx="93600" cy="24840"/>
            </p14:xfrm>
          </p:contentPart>
        </mc:Choice>
        <mc:Fallback>
          <p:pic>
            <p:nvPicPr>
              <p:cNvPr id="857" name="Freihand 856">
                <a:extLst>
                  <a:ext uri="{FF2B5EF4-FFF2-40B4-BE49-F238E27FC236}">
                    <a16:creationId xmlns:a16="http://schemas.microsoft.com/office/drawing/2014/main" id="{BF532385-0652-6A54-DA45-C474773C5DE2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6186583" y="6386347"/>
                <a:ext cx="105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859" name="Freihand 858">
                <a:extLst>
                  <a:ext uri="{FF2B5EF4-FFF2-40B4-BE49-F238E27FC236}">
                    <a16:creationId xmlns:a16="http://schemas.microsoft.com/office/drawing/2014/main" id="{8F604424-F836-875E-0238-A8B34A4B0656}"/>
                  </a:ext>
                </a:extLst>
              </p14:cNvPr>
              <p14:cNvContentPartPr/>
              <p14:nvPr/>
            </p14:nvContentPartPr>
            <p14:xfrm>
              <a:off x="6325183" y="6264307"/>
              <a:ext cx="37440" cy="112680"/>
            </p14:xfrm>
          </p:contentPart>
        </mc:Choice>
        <mc:Fallback>
          <p:pic>
            <p:nvPicPr>
              <p:cNvPr id="859" name="Freihand 858">
                <a:extLst>
                  <a:ext uri="{FF2B5EF4-FFF2-40B4-BE49-F238E27FC236}">
                    <a16:creationId xmlns:a16="http://schemas.microsoft.com/office/drawing/2014/main" id="{8F604424-F836-875E-0238-A8B34A4B0656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6319063" y="6258187"/>
                <a:ext cx="496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867" name="Freihand 866">
                <a:extLst>
                  <a:ext uri="{FF2B5EF4-FFF2-40B4-BE49-F238E27FC236}">
                    <a16:creationId xmlns:a16="http://schemas.microsoft.com/office/drawing/2014/main" id="{343412FD-C21A-8DB5-6694-F1218881B2FC}"/>
                  </a:ext>
                </a:extLst>
              </p14:cNvPr>
              <p14:cNvContentPartPr/>
              <p14:nvPr/>
            </p14:nvContentPartPr>
            <p14:xfrm>
              <a:off x="6356143" y="6267907"/>
              <a:ext cx="102240" cy="167400"/>
            </p14:xfrm>
          </p:contentPart>
        </mc:Choice>
        <mc:Fallback>
          <p:pic>
            <p:nvPicPr>
              <p:cNvPr id="867" name="Freihand 866">
                <a:extLst>
                  <a:ext uri="{FF2B5EF4-FFF2-40B4-BE49-F238E27FC236}">
                    <a16:creationId xmlns:a16="http://schemas.microsoft.com/office/drawing/2014/main" id="{343412FD-C21A-8DB5-6694-F1218881B2FC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6350023" y="6261787"/>
                <a:ext cx="1144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868" name="Freihand 867">
                <a:extLst>
                  <a:ext uri="{FF2B5EF4-FFF2-40B4-BE49-F238E27FC236}">
                    <a16:creationId xmlns:a16="http://schemas.microsoft.com/office/drawing/2014/main" id="{677221C8-2ED4-E733-A570-F478A1283FA6}"/>
                  </a:ext>
                </a:extLst>
              </p14:cNvPr>
              <p14:cNvContentPartPr/>
              <p14:nvPr/>
            </p14:nvContentPartPr>
            <p14:xfrm>
              <a:off x="6460543" y="6258187"/>
              <a:ext cx="65160" cy="117360"/>
            </p14:xfrm>
          </p:contentPart>
        </mc:Choice>
        <mc:Fallback>
          <p:pic>
            <p:nvPicPr>
              <p:cNvPr id="868" name="Freihand 867">
                <a:extLst>
                  <a:ext uri="{FF2B5EF4-FFF2-40B4-BE49-F238E27FC236}">
                    <a16:creationId xmlns:a16="http://schemas.microsoft.com/office/drawing/2014/main" id="{677221C8-2ED4-E733-A570-F478A1283FA6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6454423" y="6252067"/>
                <a:ext cx="774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906" name="Freihand 905">
                <a:extLst>
                  <a:ext uri="{FF2B5EF4-FFF2-40B4-BE49-F238E27FC236}">
                    <a16:creationId xmlns:a16="http://schemas.microsoft.com/office/drawing/2014/main" id="{52DCB1F4-D0F6-930E-2D4D-8C2180E0C327}"/>
                  </a:ext>
                </a:extLst>
              </p14:cNvPr>
              <p14:cNvContentPartPr/>
              <p14:nvPr/>
            </p14:nvContentPartPr>
            <p14:xfrm>
              <a:off x="6591943" y="6258187"/>
              <a:ext cx="14040" cy="48240"/>
            </p14:xfrm>
          </p:contentPart>
        </mc:Choice>
        <mc:Fallback>
          <p:pic>
            <p:nvPicPr>
              <p:cNvPr id="906" name="Freihand 905">
                <a:extLst>
                  <a:ext uri="{FF2B5EF4-FFF2-40B4-BE49-F238E27FC236}">
                    <a16:creationId xmlns:a16="http://schemas.microsoft.com/office/drawing/2014/main" id="{52DCB1F4-D0F6-930E-2D4D-8C2180E0C327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6585823" y="6252067"/>
                <a:ext cx="262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7">
            <p14:nvContentPartPr>
              <p14:cNvPr id="914" name="Freihand 913">
                <a:extLst>
                  <a:ext uri="{FF2B5EF4-FFF2-40B4-BE49-F238E27FC236}">
                    <a16:creationId xmlns:a16="http://schemas.microsoft.com/office/drawing/2014/main" id="{587FA32F-B5D7-3CA5-41DF-D5AFF20FF5FA}"/>
                  </a:ext>
                </a:extLst>
              </p14:cNvPr>
              <p14:cNvContentPartPr/>
              <p14:nvPr/>
            </p14:nvContentPartPr>
            <p14:xfrm>
              <a:off x="6640543" y="6154507"/>
              <a:ext cx="64800" cy="133560"/>
            </p14:xfrm>
          </p:contentPart>
        </mc:Choice>
        <mc:Fallback>
          <p:pic>
            <p:nvPicPr>
              <p:cNvPr id="914" name="Freihand 913">
                <a:extLst>
                  <a:ext uri="{FF2B5EF4-FFF2-40B4-BE49-F238E27FC236}">
                    <a16:creationId xmlns:a16="http://schemas.microsoft.com/office/drawing/2014/main" id="{587FA32F-B5D7-3CA5-41DF-D5AFF20FF5FA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6634423" y="6148387"/>
                <a:ext cx="770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917" name="Freihand 916">
                <a:extLst>
                  <a:ext uri="{FF2B5EF4-FFF2-40B4-BE49-F238E27FC236}">
                    <a16:creationId xmlns:a16="http://schemas.microsoft.com/office/drawing/2014/main" id="{CFA77826-93BC-DAAF-E0AA-5AA7F6E6D377}"/>
                  </a:ext>
                </a:extLst>
              </p14:cNvPr>
              <p14:cNvContentPartPr/>
              <p14:nvPr/>
            </p14:nvContentPartPr>
            <p14:xfrm>
              <a:off x="6648463" y="6223627"/>
              <a:ext cx="107640" cy="23400"/>
            </p14:xfrm>
          </p:contentPart>
        </mc:Choice>
        <mc:Fallback>
          <p:pic>
            <p:nvPicPr>
              <p:cNvPr id="917" name="Freihand 916">
                <a:extLst>
                  <a:ext uri="{FF2B5EF4-FFF2-40B4-BE49-F238E27FC236}">
                    <a16:creationId xmlns:a16="http://schemas.microsoft.com/office/drawing/2014/main" id="{CFA77826-93BC-DAAF-E0AA-5AA7F6E6D377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6642343" y="6217507"/>
                <a:ext cx="119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923" name="Freihand 922">
                <a:extLst>
                  <a:ext uri="{FF2B5EF4-FFF2-40B4-BE49-F238E27FC236}">
                    <a16:creationId xmlns:a16="http://schemas.microsoft.com/office/drawing/2014/main" id="{1F033019-8524-2E05-5BE5-94CF2FA70F41}"/>
                  </a:ext>
                </a:extLst>
              </p14:cNvPr>
              <p14:cNvContentPartPr/>
              <p14:nvPr/>
            </p14:nvContentPartPr>
            <p14:xfrm>
              <a:off x="6346063" y="6362947"/>
              <a:ext cx="394920" cy="151200"/>
            </p14:xfrm>
          </p:contentPart>
        </mc:Choice>
        <mc:Fallback>
          <p:pic>
            <p:nvPicPr>
              <p:cNvPr id="923" name="Freihand 922">
                <a:extLst>
                  <a:ext uri="{FF2B5EF4-FFF2-40B4-BE49-F238E27FC236}">
                    <a16:creationId xmlns:a16="http://schemas.microsoft.com/office/drawing/2014/main" id="{1F033019-8524-2E05-5BE5-94CF2FA70F41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6339943" y="6356827"/>
                <a:ext cx="4071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932" name="Freihand 931">
                <a:extLst>
                  <a:ext uri="{FF2B5EF4-FFF2-40B4-BE49-F238E27FC236}">
                    <a16:creationId xmlns:a16="http://schemas.microsoft.com/office/drawing/2014/main" id="{3135785F-7FEA-717D-60F8-E89E4B7A8F07}"/>
                  </a:ext>
                </a:extLst>
              </p14:cNvPr>
              <p14:cNvContentPartPr/>
              <p14:nvPr/>
            </p14:nvContentPartPr>
            <p14:xfrm>
              <a:off x="6433543" y="6496147"/>
              <a:ext cx="190800" cy="122040"/>
            </p14:xfrm>
          </p:contentPart>
        </mc:Choice>
        <mc:Fallback>
          <p:pic>
            <p:nvPicPr>
              <p:cNvPr id="932" name="Freihand 931">
                <a:extLst>
                  <a:ext uri="{FF2B5EF4-FFF2-40B4-BE49-F238E27FC236}">
                    <a16:creationId xmlns:a16="http://schemas.microsoft.com/office/drawing/2014/main" id="{3135785F-7FEA-717D-60F8-E89E4B7A8F07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6427423" y="6490027"/>
                <a:ext cx="2030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5">
            <p14:nvContentPartPr>
              <p14:cNvPr id="934" name="Freihand 933">
                <a:extLst>
                  <a:ext uri="{FF2B5EF4-FFF2-40B4-BE49-F238E27FC236}">
                    <a16:creationId xmlns:a16="http://schemas.microsoft.com/office/drawing/2014/main" id="{2BFC9FFD-74B0-7457-6852-23B7ADEE4B12}"/>
                  </a:ext>
                </a:extLst>
              </p14:cNvPr>
              <p14:cNvContentPartPr/>
              <p14:nvPr/>
            </p14:nvContentPartPr>
            <p14:xfrm>
              <a:off x="6657103" y="6463387"/>
              <a:ext cx="92520" cy="78480"/>
            </p14:xfrm>
          </p:contentPart>
        </mc:Choice>
        <mc:Fallback>
          <p:pic>
            <p:nvPicPr>
              <p:cNvPr id="934" name="Freihand 933">
                <a:extLst>
                  <a:ext uri="{FF2B5EF4-FFF2-40B4-BE49-F238E27FC236}">
                    <a16:creationId xmlns:a16="http://schemas.microsoft.com/office/drawing/2014/main" id="{2BFC9FFD-74B0-7457-6852-23B7ADEE4B12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6650983" y="6457267"/>
                <a:ext cx="1047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7">
            <p14:nvContentPartPr>
              <p14:cNvPr id="945" name="Freihand 944">
                <a:extLst>
                  <a:ext uri="{FF2B5EF4-FFF2-40B4-BE49-F238E27FC236}">
                    <a16:creationId xmlns:a16="http://schemas.microsoft.com/office/drawing/2014/main" id="{3FE0EA40-0BF6-8CB4-68EC-D1F9F57C8CFA}"/>
                  </a:ext>
                </a:extLst>
              </p14:cNvPr>
              <p14:cNvContentPartPr/>
              <p14:nvPr/>
            </p14:nvContentPartPr>
            <p14:xfrm>
              <a:off x="6833143" y="6309667"/>
              <a:ext cx="104400" cy="85680"/>
            </p14:xfrm>
          </p:contentPart>
        </mc:Choice>
        <mc:Fallback>
          <p:pic>
            <p:nvPicPr>
              <p:cNvPr id="945" name="Freihand 944">
                <a:extLst>
                  <a:ext uri="{FF2B5EF4-FFF2-40B4-BE49-F238E27FC236}">
                    <a16:creationId xmlns:a16="http://schemas.microsoft.com/office/drawing/2014/main" id="{3FE0EA40-0BF6-8CB4-68EC-D1F9F57C8CFA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6827023" y="6303547"/>
                <a:ext cx="1166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9">
            <p14:nvContentPartPr>
              <p14:cNvPr id="957" name="Freihand 956">
                <a:extLst>
                  <a:ext uri="{FF2B5EF4-FFF2-40B4-BE49-F238E27FC236}">
                    <a16:creationId xmlns:a16="http://schemas.microsoft.com/office/drawing/2014/main" id="{8C436A17-157B-594C-6069-5065E177E117}"/>
                  </a:ext>
                </a:extLst>
              </p14:cNvPr>
              <p14:cNvContentPartPr/>
              <p14:nvPr/>
            </p14:nvContentPartPr>
            <p14:xfrm>
              <a:off x="6940063" y="6186907"/>
              <a:ext cx="109080" cy="200160"/>
            </p14:xfrm>
          </p:contentPart>
        </mc:Choice>
        <mc:Fallback>
          <p:pic>
            <p:nvPicPr>
              <p:cNvPr id="957" name="Freihand 956">
                <a:extLst>
                  <a:ext uri="{FF2B5EF4-FFF2-40B4-BE49-F238E27FC236}">
                    <a16:creationId xmlns:a16="http://schemas.microsoft.com/office/drawing/2014/main" id="{8C436A17-157B-594C-6069-5065E177E117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6933943" y="6180787"/>
                <a:ext cx="1213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1">
            <p14:nvContentPartPr>
              <p14:cNvPr id="963" name="Freihand 962">
                <a:extLst>
                  <a:ext uri="{FF2B5EF4-FFF2-40B4-BE49-F238E27FC236}">
                    <a16:creationId xmlns:a16="http://schemas.microsoft.com/office/drawing/2014/main" id="{40C5D082-8A8F-4FF9-BF85-4B3721F63FE9}"/>
                  </a:ext>
                </a:extLst>
              </p14:cNvPr>
              <p14:cNvContentPartPr/>
              <p14:nvPr/>
            </p14:nvContentPartPr>
            <p14:xfrm>
              <a:off x="7061743" y="6146227"/>
              <a:ext cx="148680" cy="165600"/>
            </p14:xfrm>
          </p:contentPart>
        </mc:Choice>
        <mc:Fallback>
          <p:pic>
            <p:nvPicPr>
              <p:cNvPr id="963" name="Freihand 962">
                <a:extLst>
                  <a:ext uri="{FF2B5EF4-FFF2-40B4-BE49-F238E27FC236}">
                    <a16:creationId xmlns:a16="http://schemas.microsoft.com/office/drawing/2014/main" id="{40C5D082-8A8F-4FF9-BF85-4B3721F63FE9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7055623" y="6140107"/>
                <a:ext cx="1609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3">
            <p14:nvContentPartPr>
              <p14:cNvPr id="976" name="Freihand 975">
                <a:extLst>
                  <a:ext uri="{FF2B5EF4-FFF2-40B4-BE49-F238E27FC236}">
                    <a16:creationId xmlns:a16="http://schemas.microsoft.com/office/drawing/2014/main" id="{B82E6BCB-0721-7132-9BC9-F151ADFFE326}"/>
                  </a:ext>
                </a:extLst>
              </p14:cNvPr>
              <p14:cNvContentPartPr/>
              <p14:nvPr/>
            </p14:nvContentPartPr>
            <p14:xfrm>
              <a:off x="7245703" y="6127507"/>
              <a:ext cx="92520" cy="102960"/>
            </p14:xfrm>
          </p:contentPart>
        </mc:Choice>
        <mc:Fallback>
          <p:pic>
            <p:nvPicPr>
              <p:cNvPr id="976" name="Freihand 975">
                <a:extLst>
                  <a:ext uri="{FF2B5EF4-FFF2-40B4-BE49-F238E27FC236}">
                    <a16:creationId xmlns:a16="http://schemas.microsoft.com/office/drawing/2014/main" id="{B82E6BCB-0721-7132-9BC9-F151ADFFE326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7239583" y="6121387"/>
                <a:ext cx="1047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983" name="Freihand 982">
                <a:extLst>
                  <a:ext uri="{FF2B5EF4-FFF2-40B4-BE49-F238E27FC236}">
                    <a16:creationId xmlns:a16="http://schemas.microsoft.com/office/drawing/2014/main" id="{02893D43-2420-B751-17CE-BB4BE258C5B1}"/>
                  </a:ext>
                </a:extLst>
              </p14:cNvPr>
              <p14:cNvContentPartPr/>
              <p14:nvPr/>
            </p14:nvContentPartPr>
            <p14:xfrm>
              <a:off x="7348663" y="5998627"/>
              <a:ext cx="114480" cy="162720"/>
            </p14:xfrm>
          </p:contentPart>
        </mc:Choice>
        <mc:Fallback>
          <p:pic>
            <p:nvPicPr>
              <p:cNvPr id="983" name="Freihand 982">
                <a:extLst>
                  <a:ext uri="{FF2B5EF4-FFF2-40B4-BE49-F238E27FC236}">
                    <a16:creationId xmlns:a16="http://schemas.microsoft.com/office/drawing/2014/main" id="{02893D43-2420-B751-17CE-BB4BE258C5B1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7342543" y="5992507"/>
                <a:ext cx="126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990" name="Freihand 989">
                <a:extLst>
                  <a:ext uri="{FF2B5EF4-FFF2-40B4-BE49-F238E27FC236}">
                    <a16:creationId xmlns:a16="http://schemas.microsoft.com/office/drawing/2014/main" id="{851ECA5C-07C5-376D-23E5-7067D401E109}"/>
                  </a:ext>
                </a:extLst>
              </p14:cNvPr>
              <p14:cNvContentPartPr/>
              <p14:nvPr/>
            </p14:nvContentPartPr>
            <p14:xfrm>
              <a:off x="7493023" y="5948587"/>
              <a:ext cx="59400" cy="167400"/>
            </p14:xfrm>
          </p:contentPart>
        </mc:Choice>
        <mc:Fallback>
          <p:pic>
            <p:nvPicPr>
              <p:cNvPr id="990" name="Freihand 989">
                <a:extLst>
                  <a:ext uri="{FF2B5EF4-FFF2-40B4-BE49-F238E27FC236}">
                    <a16:creationId xmlns:a16="http://schemas.microsoft.com/office/drawing/2014/main" id="{851ECA5C-07C5-376D-23E5-7067D401E109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7486903" y="5942467"/>
                <a:ext cx="71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9">
            <p14:nvContentPartPr>
              <p14:cNvPr id="994" name="Freihand 993">
                <a:extLst>
                  <a:ext uri="{FF2B5EF4-FFF2-40B4-BE49-F238E27FC236}">
                    <a16:creationId xmlns:a16="http://schemas.microsoft.com/office/drawing/2014/main" id="{4BAA8B71-4304-B534-4465-759F26DE1B20}"/>
                  </a:ext>
                </a:extLst>
              </p14:cNvPr>
              <p14:cNvContentPartPr/>
              <p14:nvPr/>
            </p14:nvContentPartPr>
            <p14:xfrm>
              <a:off x="7494463" y="5908627"/>
              <a:ext cx="77040" cy="45000"/>
            </p14:xfrm>
          </p:contentPart>
        </mc:Choice>
        <mc:Fallback>
          <p:pic>
            <p:nvPicPr>
              <p:cNvPr id="994" name="Freihand 993">
                <a:extLst>
                  <a:ext uri="{FF2B5EF4-FFF2-40B4-BE49-F238E27FC236}">
                    <a16:creationId xmlns:a16="http://schemas.microsoft.com/office/drawing/2014/main" id="{4BAA8B71-4304-B534-4465-759F26DE1B20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7488343" y="5902507"/>
                <a:ext cx="89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1">
            <p14:nvContentPartPr>
              <p14:cNvPr id="997" name="Freihand 996">
                <a:extLst>
                  <a:ext uri="{FF2B5EF4-FFF2-40B4-BE49-F238E27FC236}">
                    <a16:creationId xmlns:a16="http://schemas.microsoft.com/office/drawing/2014/main" id="{E408AE80-D66C-E307-02D0-9D17B55AF6C5}"/>
                  </a:ext>
                </a:extLst>
              </p14:cNvPr>
              <p14:cNvContentPartPr/>
              <p14:nvPr/>
            </p14:nvContentPartPr>
            <p14:xfrm>
              <a:off x="7687423" y="5915107"/>
              <a:ext cx="29880" cy="98640"/>
            </p14:xfrm>
          </p:contentPart>
        </mc:Choice>
        <mc:Fallback>
          <p:pic>
            <p:nvPicPr>
              <p:cNvPr id="997" name="Freihand 996">
                <a:extLst>
                  <a:ext uri="{FF2B5EF4-FFF2-40B4-BE49-F238E27FC236}">
                    <a16:creationId xmlns:a16="http://schemas.microsoft.com/office/drawing/2014/main" id="{E408AE80-D66C-E307-02D0-9D17B55AF6C5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7681303" y="5908987"/>
                <a:ext cx="421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3">
            <p14:nvContentPartPr>
              <p14:cNvPr id="1004" name="Freihand 1003">
                <a:extLst>
                  <a:ext uri="{FF2B5EF4-FFF2-40B4-BE49-F238E27FC236}">
                    <a16:creationId xmlns:a16="http://schemas.microsoft.com/office/drawing/2014/main" id="{AB5E55E8-D60A-8088-22CA-7583EF292CB5}"/>
                  </a:ext>
                </a:extLst>
              </p14:cNvPr>
              <p14:cNvContentPartPr/>
              <p14:nvPr/>
            </p14:nvContentPartPr>
            <p14:xfrm>
              <a:off x="7655023" y="5944267"/>
              <a:ext cx="65880" cy="41400"/>
            </p14:xfrm>
          </p:contentPart>
        </mc:Choice>
        <mc:Fallback>
          <p:pic>
            <p:nvPicPr>
              <p:cNvPr id="1004" name="Freihand 1003">
                <a:extLst>
                  <a:ext uri="{FF2B5EF4-FFF2-40B4-BE49-F238E27FC236}">
                    <a16:creationId xmlns:a16="http://schemas.microsoft.com/office/drawing/2014/main" id="{AB5E55E8-D60A-8088-22CA-7583EF292CB5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7648903" y="5938147"/>
                <a:ext cx="781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1008" name="Freihand 1007">
                <a:extLst>
                  <a:ext uri="{FF2B5EF4-FFF2-40B4-BE49-F238E27FC236}">
                    <a16:creationId xmlns:a16="http://schemas.microsoft.com/office/drawing/2014/main" id="{41E66765-E7AB-D4DC-7C29-F6233F6448EF}"/>
                  </a:ext>
                </a:extLst>
              </p14:cNvPr>
              <p14:cNvContentPartPr/>
              <p14:nvPr/>
            </p14:nvContentPartPr>
            <p14:xfrm>
              <a:off x="7779943" y="5829427"/>
              <a:ext cx="50760" cy="144000"/>
            </p14:xfrm>
          </p:contentPart>
        </mc:Choice>
        <mc:Fallback>
          <p:pic>
            <p:nvPicPr>
              <p:cNvPr id="1008" name="Freihand 1007">
                <a:extLst>
                  <a:ext uri="{FF2B5EF4-FFF2-40B4-BE49-F238E27FC236}">
                    <a16:creationId xmlns:a16="http://schemas.microsoft.com/office/drawing/2014/main" id="{41E66765-E7AB-D4DC-7C29-F6233F6448EF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7773823" y="5823307"/>
                <a:ext cx="63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7">
            <p14:nvContentPartPr>
              <p14:cNvPr id="1015" name="Freihand 1014">
                <a:extLst>
                  <a:ext uri="{FF2B5EF4-FFF2-40B4-BE49-F238E27FC236}">
                    <a16:creationId xmlns:a16="http://schemas.microsoft.com/office/drawing/2014/main" id="{84FEDBC2-7C80-AD7A-E2AA-137CCB0BF1EC}"/>
                  </a:ext>
                </a:extLst>
              </p14:cNvPr>
              <p14:cNvContentPartPr/>
              <p14:nvPr/>
            </p14:nvContentPartPr>
            <p14:xfrm>
              <a:off x="7854103" y="5788387"/>
              <a:ext cx="47880" cy="109440"/>
            </p14:xfrm>
          </p:contentPart>
        </mc:Choice>
        <mc:Fallback>
          <p:pic>
            <p:nvPicPr>
              <p:cNvPr id="1015" name="Freihand 1014">
                <a:extLst>
                  <a:ext uri="{FF2B5EF4-FFF2-40B4-BE49-F238E27FC236}">
                    <a16:creationId xmlns:a16="http://schemas.microsoft.com/office/drawing/2014/main" id="{84FEDBC2-7C80-AD7A-E2AA-137CCB0BF1EC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7847983" y="5782267"/>
                <a:ext cx="601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9">
            <p14:nvContentPartPr>
              <p14:cNvPr id="1038" name="Freihand 1037">
                <a:extLst>
                  <a:ext uri="{FF2B5EF4-FFF2-40B4-BE49-F238E27FC236}">
                    <a16:creationId xmlns:a16="http://schemas.microsoft.com/office/drawing/2014/main" id="{1D59A841-1D03-286B-8D97-38B1C9957EAC}"/>
                  </a:ext>
                </a:extLst>
              </p14:cNvPr>
              <p14:cNvContentPartPr/>
              <p14:nvPr/>
            </p14:nvContentPartPr>
            <p14:xfrm>
              <a:off x="7931863" y="5748427"/>
              <a:ext cx="54000" cy="112320"/>
            </p14:xfrm>
          </p:contentPart>
        </mc:Choice>
        <mc:Fallback>
          <p:pic>
            <p:nvPicPr>
              <p:cNvPr id="1038" name="Freihand 1037">
                <a:extLst>
                  <a:ext uri="{FF2B5EF4-FFF2-40B4-BE49-F238E27FC236}">
                    <a16:creationId xmlns:a16="http://schemas.microsoft.com/office/drawing/2014/main" id="{1D59A841-1D03-286B-8D97-38B1C9957EAC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7925743" y="5742307"/>
                <a:ext cx="662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1">
            <p14:nvContentPartPr>
              <p14:cNvPr id="1041" name="Freihand 1040">
                <a:extLst>
                  <a:ext uri="{FF2B5EF4-FFF2-40B4-BE49-F238E27FC236}">
                    <a16:creationId xmlns:a16="http://schemas.microsoft.com/office/drawing/2014/main" id="{7D5BDED0-B524-A4F7-9FFA-F80E98FF84FF}"/>
                  </a:ext>
                </a:extLst>
              </p14:cNvPr>
              <p14:cNvContentPartPr/>
              <p14:nvPr/>
            </p14:nvContentPartPr>
            <p14:xfrm>
              <a:off x="8023303" y="5768227"/>
              <a:ext cx="18720" cy="14040"/>
            </p14:xfrm>
          </p:contentPart>
        </mc:Choice>
        <mc:Fallback>
          <p:pic>
            <p:nvPicPr>
              <p:cNvPr id="1041" name="Freihand 1040">
                <a:extLst>
                  <a:ext uri="{FF2B5EF4-FFF2-40B4-BE49-F238E27FC236}">
                    <a16:creationId xmlns:a16="http://schemas.microsoft.com/office/drawing/2014/main" id="{7D5BDED0-B524-A4F7-9FFA-F80E98FF84FF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8017183" y="5762107"/>
                <a:ext cx="30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3">
            <p14:nvContentPartPr>
              <p14:cNvPr id="1045" name="Freihand 1044">
                <a:extLst>
                  <a:ext uri="{FF2B5EF4-FFF2-40B4-BE49-F238E27FC236}">
                    <a16:creationId xmlns:a16="http://schemas.microsoft.com/office/drawing/2014/main" id="{2AFC9194-3DD4-34B3-D768-2CCAA4DFBED2}"/>
                  </a:ext>
                </a:extLst>
              </p14:cNvPr>
              <p14:cNvContentPartPr/>
              <p14:nvPr/>
            </p14:nvContentPartPr>
            <p14:xfrm>
              <a:off x="8027263" y="5587507"/>
              <a:ext cx="85320" cy="144000"/>
            </p14:xfrm>
          </p:contentPart>
        </mc:Choice>
        <mc:Fallback>
          <p:pic>
            <p:nvPicPr>
              <p:cNvPr id="1045" name="Freihand 1044">
                <a:extLst>
                  <a:ext uri="{FF2B5EF4-FFF2-40B4-BE49-F238E27FC236}">
                    <a16:creationId xmlns:a16="http://schemas.microsoft.com/office/drawing/2014/main" id="{2AFC9194-3DD4-34B3-D768-2CCAA4DFBED2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8021143" y="5581387"/>
                <a:ext cx="9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5">
            <p14:nvContentPartPr>
              <p14:cNvPr id="1052" name="Freihand 1051">
                <a:extLst>
                  <a:ext uri="{FF2B5EF4-FFF2-40B4-BE49-F238E27FC236}">
                    <a16:creationId xmlns:a16="http://schemas.microsoft.com/office/drawing/2014/main" id="{CD580C64-F677-047A-0F61-4D56BA2AEA23}"/>
                  </a:ext>
                </a:extLst>
              </p14:cNvPr>
              <p14:cNvContentPartPr/>
              <p14:nvPr/>
            </p14:nvContentPartPr>
            <p14:xfrm>
              <a:off x="8058943" y="5644387"/>
              <a:ext cx="97560" cy="38880"/>
            </p14:xfrm>
          </p:contentPart>
        </mc:Choice>
        <mc:Fallback>
          <p:pic>
            <p:nvPicPr>
              <p:cNvPr id="1052" name="Freihand 1051">
                <a:extLst>
                  <a:ext uri="{FF2B5EF4-FFF2-40B4-BE49-F238E27FC236}">
                    <a16:creationId xmlns:a16="http://schemas.microsoft.com/office/drawing/2014/main" id="{CD580C64-F677-047A-0F61-4D56BA2AEA23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8052823" y="5638267"/>
                <a:ext cx="1098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7">
            <p14:nvContentPartPr>
              <p14:cNvPr id="1055" name="Freihand 1054">
                <a:extLst>
                  <a:ext uri="{FF2B5EF4-FFF2-40B4-BE49-F238E27FC236}">
                    <a16:creationId xmlns:a16="http://schemas.microsoft.com/office/drawing/2014/main" id="{31192263-8350-BAF6-62D6-9340229DE81D}"/>
                  </a:ext>
                </a:extLst>
              </p14:cNvPr>
              <p14:cNvContentPartPr/>
              <p14:nvPr/>
            </p14:nvContentPartPr>
            <p14:xfrm>
              <a:off x="7817023" y="5779027"/>
              <a:ext cx="353520" cy="245520"/>
            </p14:xfrm>
          </p:contentPart>
        </mc:Choice>
        <mc:Fallback>
          <p:pic>
            <p:nvPicPr>
              <p:cNvPr id="1055" name="Freihand 1054">
                <a:extLst>
                  <a:ext uri="{FF2B5EF4-FFF2-40B4-BE49-F238E27FC236}">
                    <a16:creationId xmlns:a16="http://schemas.microsoft.com/office/drawing/2014/main" id="{31192263-8350-BAF6-62D6-9340229DE81D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7810903" y="5772907"/>
                <a:ext cx="3657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9">
            <p14:nvContentPartPr>
              <p14:cNvPr id="1067" name="Freihand 1066">
                <a:extLst>
                  <a:ext uri="{FF2B5EF4-FFF2-40B4-BE49-F238E27FC236}">
                    <a16:creationId xmlns:a16="http://schemas.microsoft.com/office/drawing/2014/main" id="{2838AB01-37F1-7810-C160-C9076333401B}"/>
                  </a:ext>
                </a:extLst>
              </p14:cNvPr>
              <p14:cNvContentPartPr/>
              <p14:nvPr/>
            </p14:nvContentPartPr>
            <p14:xfrm>
              <a:off x="7855903" y="6006187"/>
              <a:ext cx="76680" cy="142200"/>
            </p14:xfrm>
          </p:contentPart>
        </mc:Choice>
        <mc:Fallback>
          <p:pic>
            <p:nvPicPr>
              <p:cNvPr id="1067" name="Freihand 1066">
                <a:extLst>
                  <a:ext uri="{FF2B5EF4-FFF2-40B4-BE49-F238E27FC236}">
                    <a16:creationId xmlns:a16="http://schemas.microsoft.com/office/drawing/2014/main" id="{2838AB01-37F1-7810-C160-C9076333401B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7849783" y="6000067"/>
                <a:ext cx="88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1">
            <p14:nvContentPartPr>
              <p14:cNvPr id="1088" name="Freihand 1087">
                <a:extLst>
                  <a:ext uri="{FF2B5EF4-FFF2-40B4-BE49-F238E27FC236}">
                    <a16:creationId xmlns:a16="http://schemas.microsoft.com/office/drawing/2014/main" id="{D0717DBD-8C42-2632-3AF2-54370F606BA6}"/>
                  </a:ext>
                </a:extLst>
              </p14:cNvPr>
              <p14:cNvContentPartPr/>
              <p14:nvPr/>
            </p14:nvContentPartPr>
            <p14:xfrm>
              <a:off x="7958143" y="5958667"/>
              <a:ext cx="46080" cy="79560"/>
            </p14:xfrm>
          </p:contentPart>
        </mc:Choice>
        <mc:Fallback>
          <p:pic>
            <p:nvPicPr>
              <p:cNvPr id="1088" name="Freihand 1087">
                <a:extLst>
                  <a:ext uri="{FF2B5EF4-FFF2-40B4-BE49-F238E27FC236}">
                    <a16:creationId xmlns:a16="http://schemas.microsoft.com/office/drawing/2014/main" id="{D0717DBD-8C42-2632-3AF2-54370F606BA6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7952023" y="5952547"/>
                <a:ext cx="583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3">
            <p14:nvContentPartPr>
              <p14:cNvPr id="1097" name="Freihand 1096">
                <a:extLst>
                  <a:ext uri="{FF2B5EF4-FFF2-40B4-BE49-F238E27FC236}">
                    <a16:creationId xmlns:a16="http://schemas.microsoft.com/office/drawing/2014/main" id="{FF72B876-5D40-776F-0912-876C66878AC7}"/>
                  </a:ext>
                </a:extLst>
              </p14:cNvPr>
              <p14:cNvContentPartPr/>
              <p14:nvPr/>
            </p14:nvContentPartPr>
            <p14:xfrm>
              <a:off x="8034463" y="5920507"/>
              <a:ext cx="86760" cy="89640"/>
            </p14:xfrm>
          </p:contentPart>
        </mc:Choice>
        <mc:Fallback>
          <p:pic>
            <p:nvPicPr>
              <p:cNvPr id="1097" name="Freihand 1096">
                <a:extLst>
                  <a:ext uri="{FF2B5EF4-FFF2-40B4-BE49-F238E27FC236}">
                    <a16:creationId xmlns:a16="http://schemas.microsoft.com/office/drawing/2014/main" id="{FF72B876-5D40-776F-0912-876C66878AC7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8028343" y="5914387"/>
                <a:ext cx="9900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9" name="Gruppieren 1108">
            <a:extLst>
              <a:ext uri="{FF2B5EF4-FFF2-40B4-BE49-F238E27FC236}">
                <a16:creationId xmlns:a16="http://schemas.microsoft.com/office/drawing/2014/main" id="{23E9D22E-989B-4EB2-54EE-9A39C8924133}"/>
              </a:ext>
            </a:extLst>
          </p:cNvPr>
          <p:cNvGrpSpPr/>
          <p:nvPr/>
        </p:nvGrpSpPr>
        <p:grpSpPr>
          <a:xfrm>
            <a:off x="4939543" y="5887027"/>
            <a:ext cx="523440" cy="373680"/>
            <a:chOff x="4939543" y="5887027"/>
            <a:chExt cx="52344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06E04795-D728-BC9C-ABF7-13D0321FBBA8}"/>
                    </a:ext>
                  </a:extLst>
                </p14:cNvPr>
                <p14:cNvContentPartPr/>
                <p14:nvPr/>
              </p14:nvContentPartPr>
              <p14:xfrm>
                <a:off x="4939543" y="5952907"/>
                <a:ext cx="109800" cy="21744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06E04795-D728-BC9C-ABF7-13D0321FBBA8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4933423" y="5946787"/>
                  <a:ext cx="122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70C1DBFF-4884-4095-B0B1-5C185283A48C}"/>
                    </a:ext>
                  </a:extLst>
                </p14:cNvPr>
                <p14:cNvContentPartPr/>
                <p14:nvPr/>
              </p14:nvContentPartPr>
              <p14:xfrm>
                <a:off x="5104423" y="5947147"/>
                <a:ext cx="91440" cy="16380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70C1DBFF-4884-4095-B0B1-5C185283A48C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098303" y="5941027"/>
                  <a:ext cx="103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4C008778-035B-E7DE-B7EA-466AE29E80A8}"/>
                    </a:ext>
                  </a:extLst>
                </p14:cNvPr>
                <p14:cNvContentPartPr/>
                <p14:nvPr/>
              </p14:nvContentPartPr>
              <p14:xfrm>
                <a:off x="5250223" y="5887027"/>
                <a:ext cx="212760" cy="17244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4C008778-035B-E7DE-B7EA-466AE29E80A8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244103" y="5880907"/>
                  <a:ext cx="225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7F1600BE-84C5-8C74-5259-F1E41A9BE8D1}"/>
                    </a:ext>
                  </a:extLst>
                </p14:cNvPr>
                <p14:cNvContentPartPr/>
                <p14:nvPr/>
              </p14:nvContentPartPr>
              <p14:xfrm>
                <a:off x="5022703" y="6127867"/>
                <a:ext cx="341280" cy="13284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7F1600BE-84C5-8C74-5259-F1E41A9BE8D1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016583" y="6121747"/>
                  <a:ext cx="35352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8" name="Gruppieren 1107">
            <a:extLst>
              <a:ext uri="{FF2B5EF4-FFF2-40B4-BE49-F238E27FC236}">
                <a16:creationId xmlns:a16="http://schemas.microsoft.com/office/drawing/2014/main" id="{AA898339-E257-FDFD-F0AB-38076593D27B}"/>
              </a:ext>
            </a:extLst>
          </p:cNvPr>
          <p:cNvGrpSpPr/>
          <p:nvPr/>
        </p:nvGrpSpPr>
        <p:grpSpPr>
          <a:xfrm>
            <a:off x="4447063" y="4620907"/>
            <a:ext cx="584640" cy="408960"/>
            <a:chOff x="4447063" y="4620907"/>
            <a:chExt cx="58464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E9904BA4-8953-3C88-8EE3-2F154F163C55}"/>
                    </a:ext>
                  </a:extLst>
                </p14:cNvPr>
                <p14:cNvContentPartPr/>
                <p14:nvPr/>
              </p14:nvContentPartPr>
              <p14:xfrm>
                <a:off x="4447063" y="4710547"/>
                <a:ext cx="69480" cy="1483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E9904BA4-8953-3C88-8EE3-2F154F163C55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4440943" y="4704427"/>
                  <a:ext cx="81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9ECEDEBC-8E62-BBAD-A25E-4D60EF302E2F}"/>
                    </a:ext>
                  </a:extLst>
                </p14:cNvPr>
                <p14:cNvContentPartPr/>
                <p14:nvPr/>
              </p14:nvContentPartPr>
              <p14:xfrm>
                <a:off x="4512943" y="4722427"/>
                <a:ext cx="192600" cy="1684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9ECEDEBC-8E62-BBAD-A25E-4D60EF302E2F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4506823" y="4716307"/>
                  <a:ext cx="204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E66BBE06-CB30-CC4C-9CE2-06736D6286EB}"/>
                    </a:ext>
                  </a:extLst>
                </p14:cNvPr>
                <p14:cNvContentPartPr/>
                <p14:nvPr/>
              </p14:nvContentPartPr>
              <p14:xfrm>
                <a:off x="4802383" y="4708747"/>
                <a:ext cx="89280" cy="1098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E66BBE06-CB30-CC4C-9CE2-06736D6286EB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4796263" y="4702627"/>
                  <a:ext cx="101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6475A4AB-9F75-9960-9113-FCBDF5607C44}"/>
                    </a:ext>
                  </a:extLst>
                </p14:cNvPr>
                <p14:cNvContentPartPr/>
                <p14:nvPr/>
              </p14:nvContentPartPr>
              <p14:xfrm>
                <a:off x="4965823" y="4620907"/>
                <a:ext cx="65880" cy="22572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6475A4AB-9F75-9960-9113-FCBDF5607C44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4959703" y="4614787"/>
                  <a:ext cx="78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CF41131E-E276-1194-8C34-0304F6F4A13D}"/>
                    </a:ext>
                  </a:extLst>
                </p14:cNvPr>
                <p14:cNvContentPartPr/>
                <p14:nvPr/>
              </p14:nvContentPartPr>
              <p14:xfrm>
                <a:off x="4538503" y="4919347"/>
                <a:ext cx="363600" cy="11052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CF41131E-E276-1194-8C34-0304F6F4A13D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4532383" y="4913227"/>
                  <a:ext cx="375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6987FC54-037B-A534-D3C9-5DEBD13DAD16}"/>
                    </a:ext>
                  </a:extLst>
                </p14:cNvPr>
                <p14:cNvContentPartPr/>
                <p14:nvPr/>
              </p14:nvContentPartPr>
              <p14:xfrm>
                <a:off x="4695103" y="4919347"/>
                <a:ext cx="84600" cy="30960"/>
              </p14:xfrm>
            </p:contentPart>
          </mc:Choice>
          <mc:Fallback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6987FC54-037B-A534-D3C9-5DEBD13DAD16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4688983" y="4913227"/>
                  <a:ext cx="968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3" name="Gruppieren 1122">
            <a:extLst>
              <a:ext uri="{FF2B5EF4-FFF2-40B4-BE49-F238E27FC236}">
                <a16:creationId xmlns:a16="http://schemas.microsoft.com/office/drawing/2014/main" id="{CEA42293-CFCA-AB3F-16EC-5AFA4608E1F4}"/>
              </a:ext>
            </a:extLst>
          </p:cNvPr>
          <p:cNvGrpSpPr/>
          <p:nvPr/>
        </p:nvGrpSpPr>
        <p:grpSpPr>
          <a:xfrm>
            <a:off x="9149383" y="2447587"/>
            <a:ext cx="2766240" cy="1765440"/>
            <a:chOff x="9149383" y="2447587"/>
            <a:chExt cx="2766240" cy="176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4CED334B-7E07-5C76-0101-4597C971BD36}"/>
                    </a:ext>
                  </a:extLst>
                </p14:cNvPr>
                <p14:cNvContentPartPr/>
                <p14:nvPr/>
              </p14:nvContentPartPr>
              <p14:xfrm>
                <a:off x="9557263" y="2578987"/>
                <a:ext cx="42120" cy="140436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4CED334B-7E07-5C76-0101-4597C971BD36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9551143" y="2572867"/>
                  <a:ext cx="54360" cy="14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749EC607-0BAE-B97B-D9CB-3EC9FF364DBA}"/>
                    </a:ext>
                  </a:extLst>
                </p14:cNvPr>
                <p14:cNvContentPartPr/>
                <p14:nvPr/>
              </p14:nvContentPartPr>
              <p14:xfrm>
                <a:off x="9359263" y="3862747"/>
                <a:ext cx="2474280" cy="7200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749EC607-0BAE-B97B-D9CB-3EC9FF364DBA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9353143" y="3856627"/>
                  <a:ext cx="2486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8E93E624-0406-BAB1-351E-B41EE62E3181}"/>
                    </a:ext>
                  </a:extLst>
                </p14:cNvPr>
                <p14:cNvContentPartPr/>
                <p14:nvPr/>
              </p14:nvContentPartPr>
              <p14:xfrm>
                <a:off x="11829583" y="3836827"/>
                <a:ext cx="21240" cy="1080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8E93E624-0406-BAB1-351E-B41EE62E3181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1823463" y="3830707"/>
                  <a:ext cx="33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8131CC9A-DB72-8446-D74B-AE8C13577B2C}"/>
                    </a:ext>
                  </a:extLst>
                </p14:cNvPr>
                <p14:cNvContentPartPr/>
                <p14:nvPr/>
              </p14:nvContentPartPr>
              <p14:xfrm>
                <a:off x="11791423" y="3824587"/>
                <a:ext cx="124200" cy="13248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8131CC9A-DB72-8446-D74B-AE8C13577B2C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785303" y="3818467"/>
                  <a:ext cx="136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3A9BD4A7-2569-F80C-DD97-24A74FF5B2AD}"/>
                    </a:ext>
                  </a:extLst>
                </p14:cNvPr>
                <p14:cNvContentPartPr/>
                <p14:nvPr/>
              </p14:nvContentPartPr>
              <p14:xfrm>
                <a:off x="9510103" y="2488987"/>
                <a:ext cx="135360" cy="21348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3A9BD4A7-2569-F80C-DD97-24A74FF5B2AD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9503983" y="2482867"/>
                  <a:ext cx="147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73F67852-3D60-110D-92BD-34552A869F30}"/>
                    </a:ext>
                  </a:extLst>
                </p14:cNvPr>
                <p14:cNvContentPartPr/>
                <p14:nvPr/>
              </p14:nvContentPartPr>
              <p14:xfrm>
                <a:off x="9317143" y="2530747"/>
                <a:ext cx="37080" cy="12744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73F67852-3D60-110D-92BD-34552A869F30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9311023" y="2524627"/>
                  <a:ext cx="49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876B8F36-6D1A-77B6-CA05-635D586D5662}"/>
                    </a:ext>
                  </a:extLst>
                </p14:cNvPr>
                <p14:cNvContentPartPr/>
                <p14:nvPr/>
              </p14:nvContentPartPr>
              <p14:xfrm>
                <a:off x="9321823" y="2447587"/>
                <a:ext cx="13320" cy="4716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876B8F36-6D1A-77B6-CA05-635D586D5662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9315703" y="2441467"/>
                  <a:ext cx="25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4738BC98-499F-8303-977B-F31A6D8811F8}"/>
                    </a:ext>
                  </a:extLst>
                </p14:cNvPr>
                <p14:cNvContentPartPr/>
                <p14:nvPr/>
              </p14:nvContentPartPr>
              <p14:xfrm>
                <a:off x="11695303" y="3992707"/>
                <a:ext cx="122040" cy="5400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4738BC98-499F-8303-977B-F31A6D8811F8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1689183" y="3986587"/>
                  <a:ext cx="134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2ECD1EEE-7AE0-F329-8717-786AC097CA1C}"/>
                    </a:ext>
                  </a:extLst>
                </p14:cNvPr>
                <p14:cNvContentPartPr/>
                <p14:nvPr/>
              </p14:nvContentPartPr>
              <p14:xfrm>
                <a:off x="11778103" y="4109707"/>
                <a:ext cx="16560" cy="5508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2ECD1EEE-7AE0-F329-8717-786AC097CA1C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1771983" y="4103587"/>
                  <a:ext cx="28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62CA5782-7D1C-748E-6900-9E4BE4EFE9CA}"/>
                    </a:ext>
                  </a:extLst>
                </p14:cNvPr>
                <p14:cNvContentPartPr/>
                <p14:nvPr/>
              </p14:nvContentPartPr>
              <p14:xfrm>
                <a:off x="11783143" y="3985147"/>
                <a:ext cx="54000" cy="19116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62CA5782-7D1C-748E-6900-9E4BE4EFE9CA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1777023" y="3979027"/>
                  <a:ext cx="66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5E829760-48B5-B18A-2444-AF95E49C9DF4}"/>
                    </a:ext>
                  </a:extLst>
                </p14:cNvPr>
                <p14:cNvContentPartPr/>
                <p14:nvPr/>
              </p14:nvContentPartPr>
              <p14:xfrm>
                <a:off x="9527743" y="2860507"/>
                <a:ext cx="119160" cy="1368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5E829760-48B5-B18A-2444-AF95E49C9DF4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9521623" y="2854387"/>
                  <a:ext cx="131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01BC6939-9D9E-03DE-E6E9-DEC4C614C156}"/>
                    </a:ext>
                  </a:extLst>
                </p14:cNvPr>
                <p14:cNvContentPartPr/>
                <p14:nvPr/>
              </p14:nvContentPartPr>
              <p14:xfrm>
                <a:off x="9613783" y="2878507"/>
                <a:ext cx="1428840" cy="100656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01BC6939-9D9E-03DE-E6E9-DEC4C614C156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9607663" y="2872387"/>
                  <a:ext cx="1441080" cy="10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94531FB3-5F77-1536-AF2E-FC436D953B3C}"/>
                    </a:ext>
                  </a:extLst>
                </p14:cNvPr>
                <p14:cNvContentPartPr/>
                <p14:nvPr/>
              </p14:nvContentPartPr>
              <p14:xfrm>
                <a:off x="9796663" y="2683027"/>
                <a:ext cx="10080" cy="13356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94531FB3-5F77-1536-AF2E-FC436D953B3C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9790543" y="2676907"/>
                  <a:ext cx="22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05A2F740-9A54-E578-8D1B-4F91E7226D9B}"/>
                    </a:ext>
                  </a:extLst>
                </p14:cNvPr>
                <p14:cNvContentPartPr/>
                <p14:nvPr/>
              </p14:nvContentPartPr>
              <p14:xfrm>
                <a:off x="9838063" y="2644867"/>
                <a:ext cx="112320" cy="15912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05A2F740-9A54-E578-8D1B-4F91E7226D9B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9831943" y="2638747"/>
                  <a:ext cx="124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44708ECD-4D3B-D68C-C094-906EAE3BEB88}"/>
                    </a:ext>
                  </a:extLst>
                </p14:cNvPr>
                <p14:cNvContentPartPr/>
                <p14:nvPr/>
              </p14:nvContentPartPr>
              <p14:xfrm>
                <a:off x="11057743" y="3773827"/>
                <a:ext cx="39600" cy="16632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44708ECD-4D3B-D68C-C094-906EAE3BEB88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1051623" y="3767707"/>
                  <a:ext cx="51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3D1FE2E2-8D0D-E1FA-D9B1-7F1CF4392437}"/>
                    </a:ext>
                  </a:extLst>
                </p14:cNvPr>
                <p14:cNvContentPartPr/>
                <p14:nvPr/>
              </p14:nvContentPartPr>
              <p14:xfrm>
                <a:off x="10943983" y="4034467"/>
                <a:ext cx="71640" cy="14688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3D1FE2E2-8D0D-E1FA-D9B1-7F1CF4392437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0937863" y="4028347"/>
                  <a:ext cx="83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88637005-88E0-28B5-A580-7FDE7603ADEE}"/>
                    </a:ext>
                  </a:extLst>
                </p14:cNvPr>
                <p14:cNvContentPartPr/>
                <p14:nvPr/>
              </p14:nvContentPartPr>
              <p14:xfrm>
                <a:off x="11071783" y="4056427"/>
                <a:ext cx="63360" cy="11412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88637005-88E0-28B5-A580-7FDE7603ADEE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1065663" y="4050307"/>
                  <a:ext cx="75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C61413A9-AAC0-7667-9497-E88D5D70E58E}"/>
                    </a:ext>
                  </a:extLst>
                </p14:cNvPr>
                <p14:cNvContentPartPr/>
                <p14:nvPr/>
              </p14:nvContentPartPr>
              <p14:xfrm>
                <a:off x="10123543" y="3896587"/>
                <a:ext cx="26280" cy="10800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C61413A9-AAC0-7667-9497-E88D5D70E58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0117423" y="3890467"/>
                  <a:ext cx="38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70762D64-94F9-A64A-DB46-756576304BC3}"/>
                    </a:ext>
                  </a:extLst>
                </p14:cNvPr>
                <p14:cNvContentPartPr/>
                <p14:nvPr/>
              </p14:nvContentPartPr>
              <p14:xfrm>
                <a:off x="9994303" y="4090267"/>
                <a:ext cx="59400" cy="12276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70762D64-94F9-A64A-DB46-756576304BC3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9988183" y="4084147"/>
                  <a:ext cx="71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7003488A-A024-76A3-EDF0-F17305FEFB03}"/>
                    </a:ext>
                  </a:extLst>
                </p14:cNvPr>
                <p14:cNvContentPartPr/>
                <p14:nvPr/>
              </p14:nvContentPartPr>
              <p14:xfrm>
                <a:off x="10108063" y="4084867"/>
                <a:ext cx="81360" cy="12096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7003488A-A024-76A3-EDF0-F17305FEFB03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0101943" y="4078747"/>
                  <a:ext cx="93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0BCE3BCC-E1F6-9055-18C2-9FE375192110}"/>
                    </a:ext>
                  </a:extLst>
                </p14:cNvPr>
                <p14:cNvContentPartPr/>
                <p14:nvPr/>
              </p14:nvContentPartPr>
              <p14:xfrm>
                <a:off x="10122823" y="4092067"/>
                <a:ext cx="96840" cy="1188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0BCE3BCC-E1F6-9055-18C2-9FE375192110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0116703" y="4085947"/>
                  <a:ext cx="109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A5A8B678-97C4-A512-B628-054CB861271F}"/>
                    </a:ext>
                  </a:extLst>
                </p14:cNvPr>
                <p14:cNvContentPartPr/>
                <p14:nvPr/>
              </p14:nvContentPartPr>
              <p14:xfrm>
                <a:off x="10193023" y="2627947"/>
                <a:ext cx="603000" cy="1338480"/>
              </p14:xfrm>
            </p:contentPart>
          </mc:Choice>
          <mc:Fallback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A5A8B678-97C4-A512-B628-054CB861271F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0186903" y="2621827"/>
                  <a:ext cx="615240" cy="13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16F1C6EB-0A28-100E-C0E2-7D845F3DE2F9}"/>
                    </a:ext>
                  </a:extLst>
                </p14:cNvPr>
                <p14:cNvContentPartPr/>
                <p14:nvPr/>
              </p14:nvContentPartPr>
              <p14:xfrm>
                <a:off x="10468423" y="3454867"/>
                <a:ext cx="6120" cy="99720"/>
              </p14:xfrm>
            </p:contentPart>
          </mc:Choice>
          <mc:Fallback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16F1C6EB-0A28-100E-C0E2-7D845F3DE2F9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0462303" y="3448747"/>
                  <a:ext cx="18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82D5AF40-F10B-AF7D-5D99-3FC94382AD07}"/>
                    </a:ext>
                  </a:extLst>
                </p14:cNvPr>
                <p14:cNvContentPartPr/>
                <p14:nvPr/>
              </p14:nvContentPartPr>
              <p14:xfrm>
                <a:off x="10446823" y="3651067"/>
                <a:ext cx="14040" cy="280080"/>
              </p14:xfrm>
            </p:contentPart>
          </mc:Choice>
          <mc:Fallback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82D5AF40-F10B-AF7D-5D99-3FC94382AD07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0440703" y="3644947"/>
                  <a:ext cx="26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D9D0B68A-498F-C3CE-2FB7-45B5F5EE939A}"/>
                    </a:ext>
                  </a:extLst>
                </p14:cNvPr>
                <p14:cNvContentPartPr/>
                <p14:nvPr/>
              </p14:nvContentPartPr>
              <p14:xfrm>
                <a:off x="10324063" y="4045267"/>
                <a:ext cx="83520" cy="11952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D9D0B68A-498F-C3CE-2FB7-45B5F5EE939A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0317943" y="4039147"/>
                  <a:ext cx="95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10EB7618-B37E-4686-2EF3-F5613C5789D7}"/>
                    </a:ext>
                  </a:extLst>
                </p14:cNvPr>
                <p14:cNvContentPartPr/>
                <p14:nvPr/>
              </p14:nvContentPartPr>
              <p14:xfrm>
                <a:off x="10440343" y="4021147"/>
                <a:ext cx="66960" cy="132480"/>
              </p14:xfrm>
            </p:contentPart>
          </mc:Choice>
          <mc:Fallback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10EB7618-B37E-4686-2EF3-F5613C5789D7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0434223" y="4015027"/>
                  <a:ext cx="79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F1D065AA-187B-ABA6-D428-C34963F7521D}"/>
                    </a:ext>
                  </a:extLst>
                </p14:cNvPr>
                <p14:cNvContentPartPr/>
                <p14:nvPr/>
              </p14:nvContentPartPr>
              <p14:xfrm>
                <a:off x="9965863" y="3408427"/>
                <a:ext cx="446040" cy="2340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F1D065AA-187B-ABA6-D428-C34963F7521D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9959743" y="3402307"/>
                  <a:ext cx="458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2694266E-B90C-79A4-D00F-670D1C815FD1}"/>
                    </a:ext>
                  </a:extLst>
                </p14:cNvPr>
                <p14:cNvContentPartPr/>
                <p14:nvPr/>
              </p14:nvContentPartPr>
              <p14:xfrm>
                <a:off x="9595783" y="3408787"/>
                <a:ext cx="144000" cy="1224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2694266E-B90C-79A4-D00F-670D1C815FD1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9589663" y="3402667"/>
                  <a:ext cx="156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E288362C-BFFD-5731-E7DE-F54F29FE9333}"/>
                    </a:ext>
                  </a:extLst>
                </p14:cNvPr>
                <p14:cNvContentPartPr/>
                <p14:nvPr/>
              </p14:nvContentPartPr>
              <p14:xfrm>
                <a:off x="9149383" y="3408067"/>
                <a:ext cx="124560" cy="15552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E288362C-BFFD-5731-E7DE-F54F29FE9333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9143263" y="3401947"/>
                  <a:ext cx="136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FD60CA53-0CCD-6F82-473C-C9BF7273FE9B}"/>
                    </a:ext>
                  </a:extLst>
                </p14:cNvPr>
                <p14:cNvContentPartPr/>
                <p14:nvPr/>
              </p14:nvContentPartPr>
              <p14:xfrm>
                <a:off x="9204463" y="3351187"/>
                <a:ext cx="201240" cy="14616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FD60CA53-0CCD-6F82-473C-C9BF7273FE9B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9198343" y="3345067"/>
                  <a:ext cx="213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7B3FD818-8535-2F78-DE24-B7425ADB3167}"/>
                    </a:ext>
                  </a:extLst>
                </p14:cNvPr>
                <p14:cNvContentPartPr/>
                <p14:nvPr/>
              </p14:nvContentPartPr>
              <p14:xfrm>
                <a:off x="9310663" y="3329227"/>
                <a:ext cx="237600" cy="183600"/>
              </p14:xfrm>
            </p:contentPart>
          </mc:Choice>
          <mc:Fallback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7B3FD818-8535-2F78-DE24-B7425ADB3167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9304543" y="3323107"/>
                  <a:ext cx="24984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6" name="Gruppieren 1135">
            <a:extLst>
              <a:ext uri="{FF2B5EF4-FFF2-40B4-BE49-F238E27FC236}">
                <a16:creationId xmlns:a16="http://schemas.microsoft.com/office/drawing/2014/main" id="{F854DF49-9510-886B-B4E1-93BA20555312}"/>
              </a:ext>
            </a:extLst>
          </p:cNvPr>
          <p:cNvGrpSpPr/>
          <p:nvPr/>
        </p:nvGrpSpPr>
        <p:grpSpPr>
          <a:xfrm>
            <a:off x="8582383" y="2763667"/>
            <a:ext cx="684720" cy="374040"/>
            <a:chOff x="8582383" y="2763667"/>
            <a:chExt cx="68472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DD52B505-4FDD-81B4-F68E-9FEE775AC8DE}"/>
                    </a:ext>
                  </a:extLst>
                </p14:cNvPr>
                <p14:cNvContentPartPr/>
                <p14:nvPr/>
              </p14:nvContentPartPr>
              <p14:xfrm>
                <a:off x="9128143" y="2763667"/>
                <a:ext cx="63720" cy="118440"/>
              </p14:xfrm>
            </p:contentPart>
          </mc:Choice>
          <mc:Fallback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DD52B505-4FDD-81B4-F68E-9FEE775AC8DE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9122023" y="2757547"/>
                  <a:ext cx="75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F13CEA58-8230-C702-BAC4-58C80C7170FF}"/>
                    </a:ext>
                  </a:extLst>
                </p14:cNvPr>
                <p14:cNvContentPartPr/>
                <p14:nvPr/>
              </p14:nvContentPartPr>
              <p14:xfrm>
                <a:off x="9047863" y="2831347"/>
                <a:ext cx="205200" cy="20628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F13CEA58-8230-C702-BAC4-58C80C7170FF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9041743" y="2825227"/>
                  <a:ext cx="217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C9BC5F5E-8748-B651-5D79-B6ED1A03C297}"/>
                    </a:ext>
                  </a:extLst>
                </p14:cNvPr>
                <p14:cNvContentPartPr/>
                <p14:nvPr/>
              </p14:nvContentPartPr>
              <p14:xfrm>
                <a:off x="9080983" y="3003427"/>
                <a:ext cx="58680" cy="77400"/>
              </p14:xfrm>
            </p:contentPart>
          </mc:Choice>
          <mc:Fallback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C9BC5F5E-8748-B651-5D79-B6ED1A03C297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9074863" y="2997307"/>
                  <a:ext cx="70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62655980-E089-8C82-1DD8-C9A9F31F4F0F}"/>
                    </a:ext>
                  </a:extLst>
                </p14:cNvPr>
                <p14:cNvContentPartPr/>
                <p14:nvPr/>
              </p14:nvContentPartPr>
              <p14:xfrm>
                <a:off x="9179263" y="2956267"/>
                <a:ext cx="87840" cy="80640"/>
              </p14:xfrm>
            </p:contentPart>
          </mc:Choice>
          <mc:Fallback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62655980-E089-8C82-1DD8-C9A9F31F4F0F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9173143" y="2950147"/>
                  <a:ext cx="100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FED92CD8-C77C-EE27-35C6-8508C34D9E0B}"/>
                    </a:ext>
                  </a:extLst>
                </p14:cNvPr>
                <p14:cNvContentPartPr/>
                <p14:nvPr/>
              </p14:nvContentPartPr>
              <p14:xfrm>
                <a:off x="8883343" y="2919907"/>
                <a:ext cx="95760" cy="8208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FED92CD8-C77C-EE27-35C6-8508C34D9E0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877223" y="2913787"/>
                  <a:ext cx="108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3956847C-541F-98AE-D6E6-49ED7230585A}"/>
                    </a:ext>
                  </a:extLst>
                </p14:cNvPr>
                <p14:cNvContentPartPr/>
                <p14:nvPr/>
              </p14:nvContentPartPr>
              <p14:xfrm>
                <a:off x="8874343" y="3013147"/>
                <a:ext cx="65520" cy="46080"/>
              </p14:xfrm>
            </p:contentPart>
          </mc:Choice>
          <mc:Fallback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3956847C-541F-98AE-D6E6-49ED7230585A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868223" y="3007027"/>
                  <a:ext cx="77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7130C11C-2D30-784E-538B-7D9AFAA5CE70}"/>
                    </a:ext>
                  </a:extLst>
                </p14:cNvPr>
                <p14:cNvContentPartPr/>
                <p14:nvPr/>
              </p14:nvContentPartPr>
              <p14:xfrm>
                <a:off x="8582383" y="3021067"/>
                <a:ext cx="15840" cy="116640"/>
              </p14:xfrm>
            </p:contentPart>
          </mc:Choice>
          <mc:Fallback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7130C11C-2D30-784E-538B-7D9AFAA5CE70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576263" y="3014947"/>
                  <a:ext cx="28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73400BF1-FA02-C462-3094-B28D03F876DE}"/>
                    </a:ext>
                  </a:extLst>
                </p14:cNvPr>
                <p14:cNvContentPartPr/>
                <p14:nvPr/>
              </p14:nvContentPartPr>
              <p14:xfrm>
                <a:off x="8632423" y="2997667"/>
                <a:ext cx="48960" cy="113760"/>
              </p14:xfrm>
            </p:contentPart>
          </mc:Choice>
          <mc:Fallback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73400BF1-FA02-C462-3094-B28D03F876DE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8626303" y="2991547"/>
                  <a:ext cx="61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C9BC67A7-4A93-034F-31BD-FCD738B9947F}"/>
                    </a:ext>
                  </a:extLst>
                </p14:cNvPr>
                <p14:cNvContentPartPr/>
                <p14:nvPr/>
              </p14:nvContentPartPr>
              <p14:xfrm>
                <a:off x="8642863" y="2951587"/>
                <a:ext cx="156960" cy="98640"/>
              </p14:xfrm>
            </p:contentPart>
          </mc:Choice>
          <mc:Fallback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C9BC67A7-4A93-034F-31BD-FCD738B9947F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8636743" y="2945467"/>
                  <a:ext cx="169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B386D583-4D6E-EE59-300F-4F6835CD924A}"/>
                    </a:ext>
                  </a:extLst>
                </p14:cNvPr>
                <p14:cNvContentPartPr/>
                <p14:nvPr/>
              </p14:nvContentPartPr>
              <p14:xfrm>
                <a:off x="8689303" y="2916307"/>
                <a:ext cx="152280" cy="138600"/>
              </p14:xfrm>
            </p:contentPart>
          </mc:Choice>
          <mc:Fallback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B386D583-4D6E-EE59-300F-4F6835CD924A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683183" y="2910187"/>
                  <a:ext cx="16452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9" name="Gruppieren 1138">
            <a:extLst>
              <a:ext uri="{FF2B5EF4-FFF2-40B4-BE49-F238E27FC236}">
                <a16:creationId xmlns:a16="http://schemas.microsoft.com/office/drawing/2014/main" id="{2A113D41-0B39-1360-D84C-D926EFF901EF}"/>
              </a:ext>
            </a:extLst>
          </p:cNvPr>
          <p:cNvGrpSpPr/>
          <p:nvPr/>
        </p:nvGrpSpPr>
        <p:grpSpPr>
          <a:xfrm>
            <a:off x="10843183" y="2428507"/>
            <a:ext cx="292680" cy="225000"/>
            <a:chOff x="10843183" y="2428507"/>
            <a:chExt cx="29268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1D5A31BE-8D12-B785-3DEB-800F85903645}"/>
                    </a:ext>
                  </a:extLst>
                </p14:cNvPr>
                <p14:cNvContentPartPr/>
                <p14:nvPr/>
              </p14:nvContentPartPr>
              <p14:xfrm>
                <a:off x="10843183" y="2483947"/>
                <a:ext cx="114840" cy="169560"/>
              </p14:xfrm>
            </p:contentPart>
          </mc:Choice>
          <mc:Fallback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1D5A31BE-8D12-B785-3DEB-800F85903645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10837063" y="2477827"/>
                  <a:ext cx="127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D6DDA8EC-082F-6B0E-BB38-F40154CF3C89}"/>
                    </a:ext>
                  </a:extLst>
                </p14:cNvPr>
                <p14:cNvContentPartPr/>
                <p14:nvPr/>
              </p14:nvContentPartPr>
              <p14:xfrm>
                <a:off x="11006623" y="2428507"/>
                <a:ext cx="129240" cy="172080"/>
              </p14:xfrm>
            </p:contentPart>
          </mc:Choice>
          <mc:Fallback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D6DDA8EC-082F-6B0E-BB38-F40154CF3C89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11000503" y="2422387"/>
                  <a:ext cx="14148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6D27C09-9C36-1D91-57A4-D6C94990EC16}"/>
                  </a:ext>
                </a:extLst>
              </p14:cNvPr>
              <p14:cNvContentPartPr/>
              <p14:nvPr/>
            </p14:nvContentPartPr>
            <p14:xfrm>
              <a:off x="787663" y="4134547"/>
              <a:ext cx="11880" cy="6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6D27C09-9C36-1D91-57A4-D6C94990EC16}"/>
                  </a:ext>
                </a:extLst>
              </p:cNvPr>
              <p:cNvPicPr/>
              <p:nvPr/>
            </p:nvPicPr>
            <p:blipFill>
              <a:blip r:embed="rId961"/>
              <a:stretch>
                <a:fillRect/>
              </a:stretch>
            </p:blipFill>
            <p:spPr>
              <a:xfrm>
                <a:off x="781543" y="4128427"/>
                <a:ext cx="241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5FB4607-3D3B-2E74-AB52-A6C6128F8983}"/>
                  </a:ext>
                </a:extLst>
              </p14:cNvPr>
              <p14:cNvContentPartPr/>
              <p14:nvPr/>
            </p14:nvContentPartPr>
            <p14:xfrm>
              <a:off x="3657583" y="2579347"/>
              <a:ext cx="574200" cy="345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5FB4607-3D3B-2E74-AB52-A6C6128F8983}"/>
                  </a:ext>
                </a:extLst>
              </p:cNvPr>
              <p:cNvPicPr/>
              <p:nvPr/>
            </p:nvPicPr>
            <p:blipFill>
              <a:blip r:embed="rId963"/>
              <a:stretch>
                <a:fillRect/>
              </a:stretch>
            </p:blipFill>
            <p:spPr>
              <a:xfrm>
                <a:off x="3651463" y="2573227"/>
                <a:ext cx="586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EDDA46F-9624-F2C4-E82E-AFAD941B7625}"/>
                  </a:ext>
                </a:extLst>
              </p14:cNvPr>
              <p14:cNvContentPartPr/>
              <p14:nvPr/>
            </p14:nvContentPartPr>
            <p14:xfrm>
              <a:off x="460063" y="5719267"/>
              <a:ext cx="1469880" cy="2286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EDDA46F-9624-F2C4-E82E-AFAD941B7625}"/>
                  </a:ext>
                </a:extLst>
              </p:cNvPr>
              <p:cNvPicPr/>
              <p:nvPr/>
            </p:nvPicPr>
            <p:blipFill>
              <a:blip r:embed="rId965"/>
              <a:stretch>
                <a:fillRect/>
              </a:stretch>
            </p:blipFill>
            <p:spPr>
              <a:xfrm>
                <a:off x="453943" y="5713147"/>
                <a:ext cx="14821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AD1FCAC-E52F-079E-5B52-BA0E7BD125DA}"/>
                  </a:ext>
                </a:extLst>
              </p14:cNvPr>
              <p14:cNvContentPartPr/>
              <p14:nvPr/>
            </p14:nvContentPartPr>
            <p14:xfrm>
              <a:off x="1749943" y="632467"/>
              <a:ext cx="282600" cy="118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AD1FCAC-E52F-079E-5B52-BA0E7BD125DA}"/>
                  </a:ext>
                </a:extLst>
              </p:cNvPr>
              <p:cNvPicPr/>
              <p:nvPr/>
            </p:nvPicPr>
            <p:blipFill>
              <a:blip r:embed="rId967"/>
              <a:stretch>
                <a:fillRect/>
              </a:stretch>
            </p:blipFill>
            <p:spPr>
              <a:xfrm>
                <a:off x="1743823" y="626347"/>
                <a:ext cx="29484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95E483F-E514-F8D3-D7BD-B0B82030657E}"/>
              </a:ext>
            </a:extLst>
          </p:cNvPr>
          <p:cNvGrpSpPr/>
          <p:nvPr/>
        </p:nvGrpSpPr>
        <p:grpSpPr>
          <a:xfrm>
            <a:off x="4973023" y="4956427"/>
            <a:ext cx="227160" cy="222840"/>
            <a:chOff x="4973023" y="4956427"/>
            <a:chExt cx="22716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40AF798-C19C-1D65-9546-13690EA96D97}"/>
                    </a:ext>
                  </a:extLst>
                </p14:cNvPr>
                <p14:cNvContentPartPr/>
                <p14:nvPr/>
              </p14:nvContentPartPr>
              <p14:xfrm>
                <a:off x="4973023" y="5034547"/>
                <a:ext cx="66600" cy="144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40AF798-C19C-1D65-9546-13690EA96D97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4966903" y="5028427"/>
                  <a:ext cx="78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7586291-C426-2F87-669C-C6E6B16EFE69}"/>
                    </a:ext>
                  </a:extLst>
                </p14:cNvPr>
                <p14:cNvContentPartPr/>
                <p14:nvPr/>
              </p14:nvContentPartPr>
              <p14:xfrm>
                <a:off x="5097943" y="4956427"/>
                <a:ext cx="102240" cy="158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7586291-C426-2F87-669C-C6E6B16EFE69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5091823" y="4950307"/>
                  <a:ext cx="1144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0A228DF-EB4A-12FE-4256-D79A95C05EF6}"/>
              </a:ext>
            </a:extLst>
          </p:cNvPr>
          <p:cNvGrpSpPr/>
          <p:nvPr/>
        </p:nvGrpSpPr>
        <p:grpSpPr>
          <a:xfrm>
            <a:off x="5352823" y="4683907"/>
            <a:ext cx="397080" cy="382680"/>
            <a:chOff x="5352823" y="4683907"/>
            <a:chExt cx="39708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BECBDC5-6257-E29B-0AA6-9B62F3D99013}"/>
                    </a:ext>
                  </a:extLst>
                </p14:cNvPr>
                <p14:cNvContentPartPr/>
                <p14:nvPr/>
              </p14:nvContentPartPr>
              <p14:xfrm>
                <a:off x="5352823" y="4877947"/>
                <a:ext cx="59760" cy="188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BECBDC5-6257-E29B-0AA6-9B62F3D99013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5346703" y="4871827"/>
                  <a:ext cx="72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E517D40-901E-FE03-80D8-65A26A07C0D9}"/>
                    </a:ext>
                  </a:extLst>
                </p14:cNvPr>
                <p14:cNvContentPartPr/>
                <p14:nvPr/>
              </p14:nvContentPartPr>
              <p14:xfrm>
                <a:off x="5433103" y="4897387"/>
                <a:ext cx="32040" cy="1047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E517D40-901E-FE03-80D8-65A26A07C0D9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5426983" y="4891267"/>
                  <a:ext cx="44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4653ACB-DCD3-BB3E-CA4F-2C0404829993}"/>
                    </a:ext>
                  </a:extLst>
                </p14:cNvPr>
                <p14:cNvContentPartPr/>
                <p14:nvPr/>
              </p14:nvContentPartPr>
              <p14:xfrm>
                <a:off x="5413303" y="4813867"/>
                <a:ext cx="153360" cy="152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4653ACB-DCD3-BB3E-CA4F-2C0404829993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5407183" y="4807747"/>
                  <a:ext cx="165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FB26E55-4F5E-4377-57F7-803911F3BF51}"/>
                    </a:ext>
                  </a:extLst>
                </p14:cNvPr>
                <p14:cNvContentPartPr/>
                <p14:nvPr/>
              </p14:nvContentPartPr>
              <p14:xfrm>
                <a:off x="5505823" y="4924027"/>
                <a:ext cx="100440" cy="41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FB26E55-4F5E-4377-57F7-803911F3BF51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5499703" y="4917907"/>
                  <a:ext cx="112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A6ECEFD-D68C-A2D9-3878-9AEF75425EB0}"/>
                    </a:ext>
                  </a:extLst>
                </p14:cNvPr>
                <p14:cNvContentPartPr/>
                <p14:nvPr/>
              </p14:nvContentPartPr>
              <p14:xfrm>
                <a:off x="5576023" y="4683907"/>
                <a:ext cx="173880" cy="228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A6ECEFD-D68C-A2D9-3878-9AEF75425EB0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5569903" y="4677787"/>
                  <a:ext cx="18612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4B95C21-37AD-E015-0A83-440CC4C83030}"/>
              </a:ext>
            </a:extLst>
          </p:cNvPr>
          <p:cNvGrpSpPr/>
          <p:nvPr/>
        </p:nvGrpSpPr>
        <p:grpSpPr>
          <a:xfrm>
            <a:off x="4162303" y="5452507"/>
            <a:ext cx="216720" cy="149760"/>
            <a:chOff x="4162303" y="5452507"/>
            <a:chExt cx="21672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FF437A9-CEF9-7FCE-F5CB-276DEA0D44D4}"/>
                    </a:ext>
                  </a:extLst>
                </p14:cNvPr>
                <p14:cNvContentPartPr/>
                <p14:nvPr/>
              </p14:nvContentPartPr>
              <p14:xfrm>
                <a:off x="4162303" y="5468347"/>
                <a:ext cx="82080" cy="133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FF437A9-CEF9-7FCE-F5CB-276DEA0D44D4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4156183" y="5462227"/>
                  <a:ext cx="94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61373EC-AF9E-4868-1EA8-CEAA54ADBB2D}"/>
                    </a:ext>
                  </a:extLst>
                </p14:cNvPr>
                <p14:cNvContentPartPr/>
                <p14:nvPr/>
              </p14:nvContentPartPr>
              <p14:xfrm>
                <a:off x="4312063" y="5452507"/>
                <a:ext cx="66960" cy="93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61373EC-AF9E-4868-1EA8-CEAA54ADBB2D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4305943" y="5446387"/>
                  <a:ext cx="7920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6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7906F015-38FC-0C69-DFFC-0C4E761E5985}"/>
                  </a:ext>
                </a:extLst>
              </p14:cNvPr>
              <p14:cNvContentPartPr/>
              <p14:nvPr/>
            </p14:nvContentPartPr>
            <p14:xfrm>
              <a:off x="6319063" y="4359547"/>
              <a:ext cx="965520" cy="3981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7906F015-38FC-0C69-DFFC-0C4E761E5985}"/>
                  </a:ext>
                </a:extLst>
              </p:cNvPr>
              <p:cNvPicPr/>
              <p:nvPr/>
            </p:nvPicPr>
            <p:blipFill>
              <a:blip r:embed="rId987"/>
              <a:stretch>
                <a:fillRect/>
              </a:stretch>
            </p:blipFill>
            <p:spPr>
              <a:xfrm>
                <a:off x="6312943" y="4353427"/>
                <a:ext cx="977760" cy="41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9D9B1EA3-215B-5562-B90F-6FE29E1D2558}"/>
              </a:ext>
            </a:extLst>
          </p:cNvPr>
          <p:cNvGrpSpPr/>
          <p:nvPr/>
        </p:nvGrpSpPr>
        <p:grpSpPr>
          <a:xfrm>
            <a:off x="6341383" y="5119867"/>
            <a:ext cx="280080" cy="236880"/>
            <a:chOff x="6341383" y="5119867"/>
            <a:chExt cx="28008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A9EF785-F193-570B-C7F3-2F53CE3B09DC}"/>
                    </a:ext>
                  </a:extLst>
                </p14:cNvPr>
                <p14:cNvContentPartPr/>
                <p14:nvPr/>
              </p14:nvContentPartPr>
              <p14:xfrm>
                <a:off x="6341383" y="5179627"/>
                <a:ext cx="120240" cy="177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A9EF785-F193-570B-C7F3-2F53CE3B09DC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6335263" y="5173507"/>
                  <a:ext cx="132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F2DCE98-B969-6A02-5D24-2A322971A7AA}"/>
                    </a:ext>
                  </a:extLst>
                </p14:cNvPr>
                <p14:cNvContentPartPr/>
                <p14:nvPr/>
              </p14:nvContentPartPr>
              <p14:xfrm>
                <a:off x="6531103" y="5119867"/>
                <a:ext cx="90360" cy="136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F2DCE98-B969-6A02-5D24-2A322971A7AA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6524983" y="5113747"/>
                  <a:ext cx="1026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0A78AB2A-3BEE-BEC0-E87E-455C9AFEFA31}"/>
              </a:ext>
            </a:extLst>
          </p:cNvPr>
          <p:cNvGrpSpPr/>
          <p:nvPr/>
        </p:nvGrpSpPr>
        <p:grpSpPr>
          <a:xfrm>
            <a:off x="6406183" y="5662027"/>
            <a:ext cx="310680" cy="316800"/>
            <a:chOff x="6406183" y="5662027"/>
            <a:chExt cx="31068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44F9446-A2B8-B834-AEA4-E6B37C24A012}"/>
                    </a:ext>
                  </a:extLst>
                </p14:cNvPr>
                <p14:cNvContentPartPr/>
                <p14:nvPr/>
              </p14:nvContentPartPr>
              <p14:xfrm>
                <a:off x="6406183" y="5759227"/>
                <a:ext cx="101160" cy="219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44F9446-A2B8-B834-AEA4-E6B37C24A012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6400063" y="5753107"/>
                  <a:ext cx="113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7B97CE4-2C92-37AC-5DBB-90DBD5EE1C28}"/>
                    </a:ext>
                  </a:extLst>
                </p14:cNvPr>
                <p14:cNvContentPartPr/>
                <p14:nvPr/>
              </p14:nvContentPartPr>
              <p14:xfrm>
                <a:off x="6599503" y="5712067"/>
                <a:ext cx="51840" cy="187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7B97CE4-2C92-37AC-5DBB-90DBD5EE1C28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593383" y="5705947"/>
                  <a:ext cx="64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2015E7B-9691-3DC7-4BE4-514C10867B34}"/>
                    </a:ext>
                  </a:extLst>
                </p14:cNvPr>
                <p14:cNvContentPartPr/>
                <p14:nvPr/>
              </p14:nvContentPartPr>
              <p14:xfrm>
                <a:off x="6491503" y="5662027"/>
                <a:ext cx="65160" cy="119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2015E7B-9691-3DC7-4BE4-514C10867B34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6485383" y="5655907"/>
                  <a:ext cx="77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0D7ED25-AC7A-5738-1E98-2A0BAF0237DF}"/>
                    </a:ext>
                  </a:extLst>
                </p14:cNvPr>
                <p14:cNvContentPartPr/>
                <p14:nvPr/>
              </p14:nvContentPartPr>
              <p14:xfrm>
                <a:off x="6636583" y="5791267"/>
                <a:ext cx="80280" cy="129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0D7ED25-AC7A-5738-1E98-2A0BAF0237DF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6630463" y="5785147"/>
                  <a:ext cx="9252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F9B3AD0F-5A09-9827-25BF-FE4BF63E019D}"/>
                  </a:ext>
                </a:extLst>
              </p14:cNvPr>
              <p14:cNvContentPartPr/>
              <p14:nvPr/>
            </p14:nvContentPartPr>
            <p14:xfrm>
              <a:off x="6761863" y="6005107"/>
              <a:ext cx="73080" cy="1666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F9B3AD0F-5A09-9827-25BF-FE4BF63E019D}"/>
                  </a:ext>
                </a:extLst>
              </p:cNvPr>
              <p:cNvPicPr/>
              <p:nvPr/>
            </p:nvPicPr>
            <p:blipFill>
              <a:blip r:embed="rId1001"/>
              <a:stretch>
                <a:fillRect/>
              </a:stretch>
            </p:blipFill>
            <p:spPr>
              <a:xfrm>
                <a:off x="6755743" y="5998987"/>
                <a:ext cx="85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B009400-75DA-0B50-74D0-D948D8983C6B}"/>
                  </a:ext>
                </a:extLst>
              </p14:cNvPr>
              <p14:cNvContentPartPr/>
              <p14:nvPr/>
            </p14:nvContentPartPr>
            <p14:xfrm>
              <a:off x="8027263" y="5341267"/>
              <a:ext cx="93240" cy="1537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B009400-75DA-0B50-74D0-D948D8983C6B}"/>
                  </a:ext>
                </a:extLst>
              </p:cNvPr>
              <p:cNvPicPr/>
              <p:nvPr/>
            </p:nvPicPr>
            <p:blipFill>
              <a:blip r:embed="rId1003"/>
              <a:stretch>
                <a:fillRect/>
              </a:stretch>
            </p:blipFill>
            <p:spPr>
              <a:xfrm>
                <a:off x="8021143" y="5335147"/>
                <a:ext cx="10548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137F7449-EF77-9710-391B-C721CB442284}"/>
              </a:ext>
            </a:extLst>
          </p:cNvPr>
          <p:cNvGrpSpPr/>
          <p:nvPr/>
        </p:nvGrpSpPr>
        <p:grpSpPr>
          <a:xfrm>
            <a:off x="10327663" y="514387"/>
            <a:ext cx="1465920" cy="1150560"/>
            <a:chOff x="10327663" y="514387"/>
            <a:chExt cx="1465920" cy="11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A14DF80-1441-26A0-22DF-9353A51D5F88}"/>
                    </a:ext>
                  </a:extLst>
                </p14:cNvPr>
                <p14:cNvContentPartPr/>
                <p14:nvPr/>
              </p14:nvContentPartPr>
              <p14:xfrm>
                <a:off x="10327663" y="575947"/>
                <a:ext cx="971640" cy="1089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A14DF80-1441-26A0-22DF-9353A51D5F88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0321543" y="569827"/>
                  <a:ext cx="983880" cy="11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79E35EE-4930-6777-501D-C80760B5D886}"/>
                    </a:ext>
                  </a:extLst>
                </p14:cNvPr>
                <p14:cNvContentPartPr/>
                <p14:nvPr/>
              </p14:nvContentPartPr>
              <p14:xfrm>
                <a:off x="11383183" y="651907"/>
                <a:ext cx="106920" cy="147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79E35EE-4930-6777-501D-C80760B5D886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1377063" y="645787"/>
                  <a:ext cx="119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FA214D3-96DB-3CCD-E6B2-E2E4C902E01F}"/>
                    </a:ext>
                  </a:extLst>
                </p14:cNvPr>
                <p14:cNvContentPartPr/>
                <p14:nvPr/>
              </p14:nvContentPartPr>
              <p14:xfrm>
                <a:off x="11560303" y="589627"/>
                <a:ext cx="145800" cy="167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FA214D3-96DB-3CCD-E6B2-E2E4C902E01F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1554183" y="583507"/>
                  <a:ext cx="158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F02B64B-F719-9B87-9592-8E5533E73D7D}"/>
                    </a:ext>
                  </a:extLst>
                </p14:cNvPr>
                <p14:cNvContentPartPr/>
                <p14:nvPr/>
              </p14:nvContentPartPr>
              <p14:xfrm>
                <a:off x="11764063" y="514387"/>
                <a:ext cx="29520" cy="119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F02B64B-F719-9B87-9592-8E5533E73D7D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1757943" y="508267"/>
                  <a:ext cx="417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C3B9345A-88A6-D7D1-C3A9-172B2CB3D7A5}"/>
              </a:ext>
            </a:extLst>
          </p:cNvPr>
          <p:cNvGrpSpPr/>
          <p:nvPr/>
        </p:nvGrpSpPr>
        <p:grpSpPr>
          <a:xfrm>
            <a:off x="4308823" y="6419107"/>
            <a:ext cx="329400" cy="347040"/>
            <a:chOff x="4308823" y="6419107"/>
            <a:chExt cx="32940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B471A7B-61A6-3732-8189-13D8E3175D99}"/>
                    </a:ext>
                  </a:extLst>
                </p14:cNvPr>
                <p14:cNvContentPartPr/>
                <p14:nvPr/>
              </p14:nvContentPartPr>
              <p14:xfrm>
                <a:off x="4308823" y="6445747"/>
                <a:ext cx="126000" cy="206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B471A7B-61A6-3732-8189-13D8E3175D99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4302703" y="6439627"/>
                  <a:ext cx="138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CA5716D-2201-E054-88E6-41FDA872F1DD}"/>
                    </a:ext>
                  </a:extLst>
                </p14:cNvPr>
                <p14:cNvContentPartPr/>
                <p14:nvPr/>
              </p14:nvContentPartPr>
              <p14:xfrm>
                <a:off x="4514023" y="6419107"/>
                <a:ext cx="98640" cy="199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CA5716D-2201-E054-88E6-41FDA872F1DD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4507903" y="6412987"/>
                  <a:ext cx="110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6615D02-AAE6-C88B-B4A4-ED6D96CD8C13}"/>
                    </a:ext>
                  </a:extLst>
                </p14:cNvPr>
                <p14:cNvContentPartPr/>
                <p14:nvPr/>
              </p14:nvContentPartPr>
              <p14:xfrm>
                <a:off x="4329343" y="6687307"/>
                <a:ext cx="308880" cy="78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6615D02-AAE6-C88B-B4A4-ED6D96CD8C13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4323223" y="6681187"/>
                  <a:ext cx="32112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A9889A9-381B-EA6B-4EE2-6E8FC8C519FB}"/>
              </a:ext>
            </a:extLst>
          </p:cNvPr>
          <p:cNvGrpSpPr/>
          <p:nvPr/>
        </p:nvGrpSpPr>
        <p:grpSpPr>
          <a:xfrm>
            <a:off x="9177103" y="3604267"/>
            <a:ext cx="701280" cy="191520"/>
            <a:chOff x="9177103" y="3604267"/>
            <a:chExt cx="70128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88B4123-314E-A171-D1B5-DD966DA52D76}"/>
                    </a:ext>
                  </a:extLst>
                </p14:cNvPr>
                <p14:cNvContentPartPr/>
                <p14:nvPr/>
              </p14:nvContentPartPr>
              <p14:xfrm>
                <a:off x="9499303" y="3617587"/>
                <a:ext cx="379080" cy="75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88B4123-314E-A171-D1B5-DD966DA52D76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9493183" y="3611467"/>
                  <a:ext cx="391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989A113-B9A0-606B-8429-33E84EAC23BB}"/>
                    </a:ext>
                  </a:extLst>
                </p14:cNvPr>
                <p14:cNvContentPartPr/>
                <p14:nvPr/>
              </p14:nvContentPartPr>
              <p14:xfrm>
                <a:off x="9177103" y="3630187"/>
                <a:ext cx="113400" cy="165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989A113-B9A0-606B-8429-33E84EAC23BB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9170983" y="3624067"/>
                  <a:ext cx="125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CA33A7B-B938-512F-C612-BAABEE8F8C21}"/>
                    </a:ext>
                  </a:extLst>
                </p14:cNvPr>
                <p14:cNvContentPartPr/>
                <p14:nvPr/>
              </p14:nvContentPartPr>
              <p14:xfrm>
                <a:off x="9249823" y="3604267"/>
                <a:ext cx="113040" cy="158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CA33A7B-B938-512F-C612-BAABEE8F8C21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9243703" y="3598147"/>
                  <a:ext cx="125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9F18EC1-DDF5-A1EF-62AD-4EB5F1A27FAB}"/>
                    </a:ext>
                  </a:extLst>
                </p14:cNvPr>
                <p14:cNvContentPartPr/>
                <p14:nvPr/>
              </p14:nvContentPartPr>
              <p14:xfrm>
                <a:off x="9364303" y="3685267"/>
                <a:ext cx="28800" cy="74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9F18EC1-DDF5-A1EF-62AD-4EB5F1A27FAB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9358183" y="3679147"/>
                  <a:ext cx="4104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79D5CF17-8CB5-9467-BBCA-C7DC361FFAC1}"/>
              </a:ext>
            </a:extLst>
          </p:cNvPr>
          <p:cNvGrpSpPr/>
          <p:nvPr/>
        </p:nvGrpSpPr>
        <p:grpSpPr>
          <a:xfrm>
            <a:off x="10222183" y="2458747"/>
            <a:ext cx="1402920" cy="1696320"/>
            <a:chOff x="10222183" y="2458747"/>
            <a:chExt cx="1402920" cy="169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3263E6C-EAF2-5B21-15E8-3B9FDB56EC4E}"/>
                    </a:ext>
                  </a:extLst>
                </p14:cNvPr>
                <p14:cNvContentPartPr/>
                <p14:nvPr/>
              </p14:nvContentPartPr>
              <p14:xfrm>
                <a:off x="10349983" y="3911707"/>
                <a:ext cx="41040" cy="55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3263E6C-EAF2-5B21-15E8-3B9FDB56EC4E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0343863" y="3905587"/>
                  <a:ext cx="53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AC3687A-32A8-24FD-9BCC-08B7565C2FB9}"/>
                    </a:ext>
                  </a:extLst>
                </p14:cNvPr>
                <p14:cNvContentPartPr/>
                <p14:nvPr/>
              </p14:nvContentPartPr>
              <p14:xfrm>
                <a:off x="10368343" y="2709667"/>
                <a:ext cx="790200" cy="1234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AC3687A-32A8-24FD-9BCC-08B7565C2FB9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0362223" y="2703547"/>
                  <a:ext cx="802440" cy="12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0160951-868E-5955-E2EF-9AF0D259C362}"/>
                    </a:ext>
                  </a:extLst>
                </p14:cNvPr>
                <p14:cNvContentPartPr/>
                <p14:nvPr/>
              </p14:nvContentPartPr>
              <p14:xfrm>
                <a:off x="11243863" y="2582227"/>
                <a:ext cx="144000" cy="1800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0160951-868E-5955-E2EF-9AF0D259C362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1237743" y="2576107"/>
                  <a:ext cx="156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72CF5D6-C65A-4CC5-D208-870474068A5C}"/>
                    </a:ext>
                  </a:extLst>
                </p14:cNvPr>
                <p14:cNvContentPartPr/>
                <p14:nvPr/>
              </p14:nvContentPartPr>
              <p14:xfrm>
                <a:off x="11415943" y="2555947"/>
                <a:ext cx="140040" cy="170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72CF5D6-C65A-4CC5-D208-870474068A5C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11409823" y="2549827"/>
                  <a:ext cx="152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2AEDAC9-986F-7254-5EA2-970E7A60C46C}"/>
                    </a:ext>
                  </a:extLst>
                </p14:cNvPr>
                <p14:cNvContentPartPr/>
                <p14:nvPr/>
              </p14:nvContentPartPr>
              <p14:xfrm>
                <a:off x="11615023" y="2458747"/>
                <a:ext cx="10080" cy="139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2AEDAC9-986F-7254-5EA2-970E7A60C46C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11608903" y="2452627"/>
                  <a:ext cx="22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FB286DE-0BB6-3AB4-2020-B1C4CE4B3298}"/>
                    </a:ext>
                  </a:extLst>
                </p14:cNvPr>
                <p14:cNvContentPartPr/>
                <p14:nvPr/>
              </p14:nvContentPartPr>
              <p14:xfrm>
                <a:off x="10488583" y="3559267"/>
                <a:ext cx="119160" cy="291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FB286DE-0BB6-3AB4-2020-B1C4CE4B3298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10482463" y="3553147"/>
                  <a:ext cx="131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40916E1-A3F8-C250-31F3-09CFE3F5CE2D}"/>
                    </a:ext>
                  </a:extLst>
                </p14:cNvPr>
                <p14:cNvContentPartPr/>
                <p14:nvPr/>
              </p14:nvContentPartPr>
              <p14:xfrm>
                <a:off x="10222183" y="3568627"/>
                <a:ext cx="220680" cy="295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40916E1-A3F8-C250-31F3-09CFE3F5CE2D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10216063" y="3562507"/>
                  <a:ext cx="232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FBC0C30-C16F-7747-6CCC-613171C71CDF}"/>
                    </a:ext>
                  </a:extLst>
                </p14:cNvPr>
                <p14:cNvContentPartPr/>
                <p14:nvPr/>
              </p14:nvContentPartPr>
              <p14:xfrm>
                <a:off x="10616383" y="3576187"/>
                <a:ext cx="28080" cy="1476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FBC0C30-C16F-7747-6CCC-613171C71CDF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10610263" y="3570067"/>
                  <a:ext cx="40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0499671-0671-27B4-56EC-0AB63F15CE38}"/>
                    </a:ext>
                  </a:extLst>
                </p14:cNvPr>
                <p14:cNvContentPartPr/>
                <p14:nvPr/>
              </p14:nvContentPartPr>
              <p14:xfrm>
                <a:off x="10644823" y="3814147"/>
                <a:ext cx="15840" cy="1155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0499671-0671-27B4-56EC-0AB63F15CE38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10638703" y="3808027"/>
                  <a:ext cx="28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E37E13A-0CD4-D70A-B243-C685C309B689}"/>
                    </a:ext>
                  </a:extLst>
                </p14:cNvPr>
                <p14:cNvContentPartPr/>
                <p14:nvPr/>
              </p14:nvContentPartPr>
              <p14:xfrm>
                <a:off x="10560223" y="3981907"/>
                <a:ext cx="125280" cy="173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E37E13A-0CD4-D70A-B243-C685C309B689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10554103" y="3975787"/>
                  <a:ext cx="137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C46C0D4-54B8-19EF-C2DB-634F46A271CA}"/>
                    </a:ext>
                  </a:extLst>
                </p14:cNvPr>
                <p14:cNvContentPartPr/>
                <p14:nvPr/>
              </p14:nvContentPartPr>
              <p14:xfrm>
                <a:off x="10712143" y="3937267"/>
                <a:ext cx="82440" cy="1904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C46C0D4-54B8-19EF-C2DB-634F46A271CA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10706023" y="3931147"/>
                  <a:ext cx="9468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C08BB825-5981-8F7D-26CE-11B4DF40E169}"/>
              </a:ext>
            </a:extLst>
          </p:cNvPr>
          <p:cNvGrpSpPr/>
          <p:nvPr/>
        </p:nvGrpSpPr>
        <p:grpSpPr>
          <a:xfrm>
            <a:off x="7041583" y="2972107"/>
            <a:ext cx="1718640" cy="3672000"/>
            <a:chOff x="7041583" y="2972107"/>
            <a:chExt cx="1718640" cy="367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D3BB696-F790-324A-1637-C0FDEA6678C4}"/>
                    </a:ext>
                  </a:extLst>
                </p14:cNvPr>
                <p14:cNvContentPartPr/>
                <p14:nvPr/>
              </p14:nvContentPartPr>
              <p14:xfrm>
                <a:off x="7289623" y="4388707"/>
                <a:ext cx="48240" cy="134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D3BB696-F790-324A-1637-C0FDEA6678C4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7283503" y="4382587"/>
                  <a:ext cx="60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7138B16-FD7C-9C4A-339E-EBE8B0890486}"/>
                    </a:ext>
                  </a:extLst>
                </p14:cNvPr>
                <p14:cNvContentPartPr/>
                <p14:nvPr/>
              </p14:nvContentPartPr>
              <p14:xfrm>
                <a:off x="7406623" y="4339027"/>
                <a:ext cx="92160" cy="113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7138B16-FD7C-9C4A-339E-EBE8B0890486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7400503" y="4332907"/>
                  <a:ext cx="104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B9DEF54-A9DD-FB56-2440-47EE9DF60FFA}"/>
                    </a:ext>
                  </a:extLst>
                </p14:cNvPr>
                <p14:cNvContentPartPr/>
                <p14:nvPr/>
              </p14:nvContentPartPr>
              <p14:xfrm>
                <a:off x="7191343" y="4354147"/>
                <a:ext cx="158040" cy="142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B9DEF54-A9DD-FB56-2440-47EE9DF60FFA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7185223" y="4348027"/>
                  <a:ext cx="170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01A6C7C-B680-83DA-108B-EA0B7A14A804}"/>
                    </a:ext>
                  </a:extLst>
                </p14:cNvPr>
                <p14:cNvContentPartPr/>
                <p14:nvPr/>
              </p14:nvContentPartPr>
              <p14:xfrm>
                <a:off x="7255423" y="4411387"/>
                <a:ext cx="81720" cy="196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01A6C7C-B680-83DA-108B-EA0B7A14A804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7249303" y="4405267"/>
                  <a:ext cx="93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1511C17-63B1-3C32-14F7-7B32D4E39BC1}"/>
                    </a:ext>
                  </a:extLst>
                </p14:cNvPr>
                <p14:cNvContentPartPr/>
                <p14:nvPr/>
              </p14:nvContentPartPr>
              <p14:xfrm>
                <a:off x="7041583" y="6462667"/>
                <a:ext cx="94680" cy="181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1511C17-63B1-3C32-14F7-7B32D4E39BC1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7035463" y="6456547"/>
                  <a:ext cx="106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749CD87-81F9-1FAF-4052-DD4946DF280D}"/>
                    </a:ext>
                  </a:extLst>
                </p14:cNvPr>
                <p14:cNvContentPartPr/>
                <p14:nvPr/>
              </p14:nvContentPartPr>
              <p14:xfrm>
                <a:off x="7194583" y="6402547"/>
                <a:ext cx="88200" cy="148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749CD87-81F9-1FAF-4052-DD4946DF280D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7188463" y="6396427"/>
                  <a:ext cx="100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9533875-640F-E8B9-F9D6-F73B98E93ECC}"/>
                    </a:ext>
                  </a:extLst>
                </p14:cNvPr>
                <p14:cNvContentPartPr/>
                <p14:nvPr/>
              </p14:nvContentPartPr>
              <p14:xfrm>
                <a:off x="7264423" y="5802427"/>
                <a:ext cx="118440" cy="171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9533875-640F-E8B9-F9D6-F73B98E93ECC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7258303" y="5796307"/>
                  <a:ext cx="130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4B305C2-3B44-371B-BAC4-DFC3A23EFCDF}"/>
                    </a:ext>
                  </a:extLst>
                </p14:cNvPr>
                <p14:cNvContentPartPr/>
                <p14:nvPr/>
              </p14:nvContentPartPr>
              <p14:xfrm>
                <a:off x="7427863" y="5768587"/>
                <a:ext cx="87120" cy="74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4B305C2-3B44-371B-BAC4-DFC3A23EFCDF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7421743" y="5762467"/>
                  <a:ext cx="99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C4FB4B5-C8FB-5C75-8C79-7400F071FBF9}"/>
                    </a:ext>
                  </a:extLst>
                </p14:cNvPr>
                <p14:cNvContentPartPr/>
                <p14:nvPr/>
              </p14:nvContentPartPr>
              <p14:xfrm>
                <a:off x="7487263" y="6376627"/>
                <a:ext cx="147600" cy="243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C4FB4B5-C8FB-5C75-8C79-7400F071FBF9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7481143" y="6370507"/>
                  <a:ext cx="159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87C4DC6-BC42-D8C8-BE2D-8D9F1F028A4E}"/>
                    </a:ext>
                  </a:extLst>
                </p14:cNvPr>
                <p14:cNvContentPartPr/>
                <p14:nvPr/>
              </p14:nvContentPartPr>
              <p14:xfrm>
                <a:off x="7516423" y="6545467"/>
                <a:ext cx="106200" cy="61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87C4DC6-BC42-D8C8-BE2D-8D9F1F028A4E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7510303" y="6539347"/>
                  <a:ext cx="118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9ACD5A0-13B5-C60A-9C60-E50BC187487E}"/>
                    </a:ext>
                  </a:extLst>
                </p14:cNvPr>
                <p14:cNvContentPartPr/>
                <p14:nvPr/>
              </p14:nvContentPartPr>
              <p14:xfrm>
                <a:off x="7615783" y="6384187"/>
                <a:ext cx="125280" cy="151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9ACD5A0-13B5-C60A-9C60-E50BC187487E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7609663" y="6378067"/>
                  <a:ext cx="137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EA631C2-4182-067A-0A7F-5BD4CA5DC5F4}"/>
                    </a:ext>
                  </a:extLst>
                </p14:cNvPr>
                <p14:cNvContentPartPr/>
                <p14:nvPr/>
              </p14:nvContentPartPr>
              <p14:xfrm>
                <a:off x="7764463" y="6323347"/>
                <a:ext cx="120600" cy="94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EA631C2-4182-067A-0A7F-5BD4CA5DC5F4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7758343" y="6317227"/>
                  <a:ext cx="132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A7CC8FD-5BAB-8EE2-6572-95CB8193F371}"/>
                    </a:ext>
                  </a:extLst>
                </p14:cNvPr>
                <p14:cNvContentPartPr/>
                <p14:nvPr/>
              </p14:nvContentPartPr>
              <p14:xfrm>
                <a:off x="7953823" y="6199147"/>
                <a:ext cx="70200" cy="1080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A7CC8FD-5BAB-8EE2-6572-95CB8193F371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7947703" y="6193027"/>
                  <a:ext cx="82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C5F033C-B541-55FA-8E4A-E5F035062256}"/>
                    </a:ext>
                  </a:extLst>
                </p14:cNvPr>
                <p14:cNvContentPartPr/>
                <p14:nvPr/>
              </p14:nvContentPartPr>
              <p14:xfrm>
                <a:off x="8011063" y="6202027"/>
                <a:ext cx="63000" cy="1008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C5F033C-B541-55FA-8E4A-E5F035062256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8004943" y="6195907"/>
                  <a:ext cx="75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C46C32F-3755-E28F-5502-557882DB5097}"/>
                    </a:ext>
                  </a:extLst>
                </p14:cNvPr>
                <p14:cNvContentPartPr/>
                <p14:nvPr/>
              </p14:nvContentPartPr>
              <p14:xfrm>
                <a:off x="7257223" y="3664027"/>
                <a:ext cx="1193040" cy="24732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C46C32F-3755-E28F-5502-557882DB5097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7251103" y="3657907"/>
                  <a:ext cx="1205280" cy="24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A3277B6-792E-1F3C-CA8A-DA8FEDD2A7F1}"/>
                    </a:ext>
                  </a:extLst>
                </p14:cNvPr>
                <p14:cNvContentPartPr/>
                <p14:nvPr/>
              </p14:nvContentPartPr>
              <p14:xfrm>
                <a:off x="7431463" y="3624787"/>
                <a:ext cx="94680" cy="102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A3277B6-792E-1F3C-CA8A-DA8FEDD2A7F1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7425343" y="3618667"/>
                  <a:ext cx="106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4B946FE-FD56-A370-BB52-99B6796927B5}"/>
                    </a:ext>
                  </a:extLst>
                </p14:cNvPr>
                <p14:cNvContentPartPr/>
                <p14:nvPr/>
              </p14:nvContentPartPr>
              <p14:xfrm>
                <a:off x="7561783" y="3358387"/>
                <a:ext cx="44280" cy="1436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4B946FE-FD56-A370-BB52-99B6796927B5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7555663" y="3352267"/>
                  <a:ext cx="56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E75A7C2-59E3-26D7-99E0-B8EE991276E5}"/>
                    </a:ext>
                  </a:extLst>
                </p14:cNvPr>
                <p14:cNvContentPartPr/>
                <p14:nvPr/>
              </p14:nvContentPartPr>
              <p14:xfrm>
                <a:off x="7560343" y="3329227"/>
                <a:ext cx="119520" cy="1926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E75A7C2-59E3-26D7-99E0-B8EE991276E5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7554223" y="3323107"/>
                  <a:ext cx="131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1374E2D-C852-D993-E0D8-42BDA80918F8}"/>
                    </a:ext>
                  </a:extLst>
                </p14:cNvPr>
                <p14:cNvContentPartPr/>
                <p14:nvPr/>
              </p14:nvContentPartPr>
              <p14:xfrm>
                <a:off x="7683463" y="3388627"/>
                <a:ext cx="76320" cy="32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1374E2D-C852-D993-E0D8-42BDA80918F8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7677343" y="3382507"/>
                  <a:ext cx="88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0947D5D-0CC4-1F85-6DA0-51BF23D81426}"/>
                    </a:ext>
                  </a:extLst>
                </p14:cNvPr>
                <p14:cNvContentPartPr/>
                <p14:nvPr/>
              </p14:nvContentPartPr>
              <p14:xfrm>
                <a:off x="7572223" y="3317347"/>
                <a:ext cx="312480" cy="317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0947D5D-0CC4-1F85-6DA0-51BF23D81426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7566103" y="3311227"/>
                  <a:ext cx="324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6367C94-780E-B8DB-72D8-E38D74304D5D}"/>
                    </a:ext>
                  </a:extLst>
                </p14:cNvPr>
                <p14:cNvContentPartPr/>
                <p14:nvPr/>
              </p14:nvContentPartPr>
              <p14:xfrm>
                <a:off x="7656103" y="3643147"/>
                <a:ext cx="47520" cy="1468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6367C94-780E-B8DB-72D8-E38D74304D5D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7649983" y="3637027"/>
                  <a:ext cx="59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A2EE89A-4FEF-93A6-CD94-925F0D03A5CF}"/>
                    </a:ext>
                  </a:extLst>
                </p14:cNvPr>
                <p14:cNvContentPartPr/>
                <p14:nvPr/>
              </p14:nvContentPartPr>
              <p14:xfrm>
                <a:off x="7676263" y="3632347"/>
                <a:ext cx="79560" cy="1425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A2EE89A-4FEF-93A6-CD94-925F0D03A5CF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7670143" y="3626227"/>
                  <a:ext cx="91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37E5DF6-99B1-854F-75BE-7D0C0B8FE808}"/>
                    </a:ext>
                  </a:extLst>
                </p14:cNvPr>
                <p14:cNvContentPartPr/>
                <p14:nvPr/>
              </p14:nvContentPartPr>
              <p14:xfrm>
                <a:off x="7759423" y="3578707"/>
                <a:ext cx="119520" cy="140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37E5DF6-99B1-854F-75BE-7D0C0B8FE808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7753303" y="3572587"/>
                  <a:ext cx="131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B67C923-337B-7ACF-6089-78CA5251315C}"/>
                    </a:ext>
                  </a:extLst>
                </p14:cNvPr>
                <p14:cNvContentPartPr/>
                <p14:nvPr/>
              </p14:nvContentPartPr>
              <p14:xfrm>
                <a:off x="7940863" y="3404107"/>
                <a:ext cx="100440" cy="83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B67C923-337B-7ACF-6089-78CA5251315C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7934743" y="3397987"/>
                  <a:ext cx="112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8A97BE2-28EA-4B95-37AF-C8A76F073149}"/>
                    </a:ext>
                  </a:extLst>
                </p14:cNvPr>
                <p14:cNvContentPartPr/>
                <p14:nvPr/>
              </p14:nvContentPartPr>
              <p14:xfrm>
                <a:off x="8080183" y="3204307"/>
                <a:ext cx="93240" cy="91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8A97BE2-28EA-4B95-37AF-C8A76F073149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8074063" y="3198187"/>
                  <a:ext cx="105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08FFF55-7807-E4ED-40EA-E58AB2636994}"/>
                    </a:ext>
                  </a:extLst>
                </p14:cNvPr>
                <p14:cNvContentPartPr/>
                <p14:nvPr/>
              </p14:nvContentPartPr>
              <p14:xfrm>
                <a:off x="8078383" y="3283867"/>
                <a:ext cx="167040" cy="1310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08FFF55-7807-E4ED-40EA-E58AB2636994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8072263" y="3277747"/>
                  <a:ext cx="179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F4B7DA7-FF0E-BDC8-67F1-93333A5439DA}"/>
                    </a:ext>
                  </a:extLst>
                </p14:cNvPr>
                <p14:cNvContentPartPr/>
                <p14:nvPr/>
              </p14:nvContentPartPr>
              <p14:xfrm>
                <a:off x="8106463" y="3448027"/>
                <a:ext cx="65520" cy="193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F4B7DA7-FF0E-BDC8-67F1-93333A5439DA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8100343" y="3441907"/>
                  <a:ext cx="77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4EFE87D-5D94-9816-7D07-2A1B9D5C840C}"/>
                    </a:ext>
                  </a:extLst>
                </p14:cNvPr>
                <p14:cNvContentPartPr/>
                <p14:nvPr/>
              </p14:nvContentPartPr>
              <p14:xfrm>
                <a:off x="8209783" y="3409507"/>
                <a:ext cx="64440" cy="138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4EFE87D-5D94-9816-7D07-2A1B9D5C840C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8203663" y="3403387"/>
                  <a:ext cx="76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78177F7-5121-20EA-E988-5FBEF9B5D7AA}"/>
                    </a:ext>
                  </a:extLst>
                </p14:cNvPr>
                <p14:cNvContentPartPr/>
                <p14:nvPr/>
              </p14:nvContentPartPr>
              <p14:xfrm>
                <a:off x="8313823" y="3094507"/>
                <a:ext cx="180720" cy="2217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78177F7-5121-20EA-E988-5FBEF9B5D7AA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8307703" y="3088387"/>
                  <a:ext cx="1929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1C25D4D-33F7-05F8-3445-71577AD49123}"/>
                    </a:ext>
                  </a:extLst>
                </p14:cNvPr>
                <p14:cNvContentPartPr/>
                <p14:nvPr/>
              </p14:nvContentPartPr>
              <p14:xfrm>
                <a:off x="8226703" y="3722707"/>
                <a:ext cx="64800" cy="1494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1C25D4D-33F7-05F8-3445-71577AD49123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8220583" y="3716587"/>
                  <a:ext cx="77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F9B3684-D24C-9E78-3A14-7E4954DD86A0}"/>
                    </a:ext>
                  </a:extLst>
                </p14:cNvPr>
                <p14:cNvContentPartPr/>
                <p14:nvPr/>
              </p14:nvContentPartPr>
              <p14:xfrm>
                <a:off x="8167663" y="3630547"/>
                <a:ext cx="116640" cy="1519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F9B3684-D24C-9E78-3A14-7E4954DD86A0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8161543" y="3624427"/>
                  <a:ext cx="128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7FA383E-D84D-EE87-7EE0-84C33B24F285}"/>
                    </a:ext>
                  </a:extLst>
                </p14:cNvPr>
                <p14:cNvContentPartPr/>
                <p14:nvPr/>
              </p14:nvContentPartPr>
              <p14:xfrm>
                <a:off x="8317783" y="3654667"/>
                <a:ext cx="93600" cy="1303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7FA383E-D84D-EE87-7EE0-84C33B24F285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8311663" y="3648547"/>
                  <a:ext cx="105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16913A2-E0AF-3552-254D-9D382EBDA149}"/>
                    </a:ext>
                  </a:extLst>
                </p14:cNvPr>
                <p14:cNvContentPartPr/>
                <p14:nvPr/>
              </p14:nvContentPartPr>
              <p14:xfrm>
                <a:off x="8407783" y="3517147"/>
                <a:ext cx="72000" cy="177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16913A2-E0AF-3552-254D-9D382EBDA149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8401663" y="3511027"/>
                  <a:ext cx="84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727AA52-C3CA-33EA-20C9-589D3A4B6D94}"/>
                    </a:ext>
                  </a:extLst>
                </p14:cNvPr>
                <p14:cNvContentPartPr/>
                <p14:nvPr/>
              </p14:nvContentPartPr>
              <p14:xfrm>
                <a:off x="8460703" y="3474667"/>
                <a:ext cx="233280" cy="1620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727AA52-C3CA-33EA-20C9-589D3A4B6D94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8454583" y="3468547"/>
                  <a:ext cx="245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FB54FB0-E173-F13D-79DD-792001098ADE}"/>
                    </a:ext>
                  </a:extLst>
                </p14:cNvPr>
                <p14:cNvContentPartPr/>
                <p14:nvPr/>
              </p14:nvContentPartPr>
              <p14:xfrm>
                <a:off x="7422823" y="2972107"/>
                <a:ext cx="1337400" cy="10882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FB54FB0-E173-F13D-79DD-792001098ADE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7416703" y="2965987"/>
                  <a:ext cx="1349640" cy="110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2693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2C75C9D-9EA5-427B-A6E2-38120DA600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AD5B497-C79C-6E36-CCD9-A4E76419F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0" y="0"/>
            <a:ext cx="3561261" cy="23405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D7AD94D-012B-4BD9-988E-C33995DD2803}"/>
                  </a:ext>
                </a:extLst>
              </p14:cNvPr>
              <p14:cNvContentPartPr/>
              <p14:nvPr/>
            </p14:nvContentPartPr>
            <p14:xfrm>
              <a:off x="303463" y="3068947"/>
              <a:ext cx="20160" cy="4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D7AD94D-012B-4BD9-988E-C33995DD28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343" y="3062827"/>
                <a:ext cx="32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97CF108B-F5FA-14A0-85BF-D09EA2C29145}"/>
                  </a:ext>
                </a:extLst>
              </p14:cNvPr>
              <p14:cNvContentPartPr/>
              <p14:nvPr/>
            </p14:nvContentPartPr>
            <p14:xfrm>
              <a:off x="1195903" y="257707"/>
              <a:ext cx="372240" cy="2505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97CF108B-F5FA-14A0-85BF-D09EA2C291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89783" y="251587"/>
                <a:ext cx="3844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7EABC69A-368F-FD05-578A-281CCCF5E881}"/>
                  </a:ext>
                </a:extLst>
              </p14:cNvPr>
              <p14:cNvContentPartPr/>
              <p14:nvPr/>
            </p14:nvContentPartPr>
            <p14:xfrm>
              <a:off x="6398623" y="5579587"/>
              <a:ext cx="36720" cy="12024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7EABC69A-368F-FD05-578A-281CCCF5E8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92503" y="5573467"/>
                <a:ext cx="489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A0FB9872-C3D6-40C1-0E8D-1B662796F4F2}"/>
                  </a:ext>
                </a:extLst>
              </p14:cNvPr>
              <p14:cNvContentPartPr/>
              <p14:nvPr/>
            </p14:nvContentPartPr>
            <p14:xfrm>
              <a:off x="4536343" y="4403467"/>
              <a:ext cx="37080" cy="212652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A0FB9872-C3D6-40C1-0E8D-1B662796F4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30223" y="4397347"/>
                <a:ext cx="49320" cy="21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6A7F46C7-844A-B51A-3F3F-A1D782FF0CB6}"/>
                  </a:ext>
                </a:extLst>
              </p14:cNvPr>
              <p14:cNvContentPartPr/>
              <p14:nvPr/>
            </p14:nvContentPartPr>
            <p14:xfrm>
              <a:off x="4429783" y="6434587"/>
              <a:ext cx="2479680" cy="687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6A7F46C7-844A-B51A-3F3F-A1D782FF0C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23663" y="6428467"/>
                <a:ext cx="24919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1246B3D2-137B-4F42-28F3-1DEA07CEC077}"/>
                  </a:ext>
                </a:extLst>
              </p14:cNvPr>
              <p14:cNvContentPartPr/>
              <p14:nvPr/>
            </p14:nvContentPartPr>
            <p14:xfrm>
              <a:off x="6907663" y="6340987"/>
              <a:ext cx="126360" cy="18828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1246B3D2-137B-4F42-28F3-1DEA07CEC0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01543" y="6334867"/>
                <a:ext cx="1386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9E8749C3-F7A0-0EC0-5180-4E7C63C4F61F}"/>
                  </a:ext>
                </a:extLst>
              </p14:cNvPr>
              <p14:cNvContentPartPr/>
              <p14:nvPr/>
            </p14:nvContentPartPr>
            <p14:xfrm>
              <a:off x="4470823" y="4299067"/>
              <a:ext cx="147960" cy="18108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9E8749C3-F7A0-0EC0-5180-4E7C63C4F61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64703" y="4292947"/>
                <a:ext cx="1602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2671B1E-70A9-D2B5-0D3D-FF65B124078D}"/>
                  </a:ext>
                </a:extLst>
              </p14:cNvPr>
              <p14:cNvContentPartPr/>
              <p14:nvPr/>
            </p14:nvContentPartPr>
            <p14:xfrm>
              <a:off x="4512943" y="684667"/>
              <a:ext cx="45720" cy="13536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2671B1E-70A9-D2B5-0D3D-FF65B12407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06823" y="678547"/>
                <a:ext cx="57960" cy="13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6032AE9-58E6-7BA8-AA47-7B390B1D473A}"/>
                  </a:ext>
                </a:extLst>
              </p14:cNvPr>
              <p14:cNvContentPartPr/>
              <p14:nvPr/>
            </p14:nvContentPartPr>
            <p14:xfrm>
              <a:off x="4444183" y="1956907"/>
              <a:ext cx="1674000" cy="316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6032AE9-58E6-7BA8-AA47-7B390B1D473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38063" y="1950787"/>
                <a:ext cx="16862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8546BAD-8354-3F45-82B9-24969D91E04D}"/>
                  </a:ext>
                </a:extLst>
              </p14:cNvPr>
              <p14:cNvContentPartPr/>
              <p14:nvPr/>
            </p14:nvContentPartPr>
            <p14:xfrm>
              <a:off x="6121063" y="1897147"/>
              <a:ext cx="96840" cy="1717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8546BAD-8354-3F45-82B9-24969D91E04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14943" y="1891027"/>
                <a:ext cx="1090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F7B5D78-EBC4-ADAD-EEBF-C3C2F78190BD}"/>
                  </a:ext>
                </a:extLst>
              </p14:cNvPr>
              <p14:cNvContentPartPr/>
              <p14:nvPr/>
            </p14:nvContentPartPr>
            <p14:xfrm>
              <a:off x="4477303" y="561547"/>
              <a:ext cx="139320" cy="1929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F7B5D78-EBC4-ADAD-EEBF-C3C2F78190B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71183" y="555427"/>
                <a:ext cx="1515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2A9A23B-CE3B-9460-43C6-5C93D2F03CC0}"/>
                  </a:ext>
                </a:extLst>
              </p14:cNvPr>
              <p14:cNvContentPartPr/>
              <p14:nvPr/>
            </p14:nvContentPartPr>
            <p14:xfrm>
              <a:off x="4224223" y="522307"/>
              <a:ext cx="90720" cy="1616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2A9A23B-CE3B-9460-43C6-5C93D2F03CC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18103" y="516187"/>
                <a:ext cx="1029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0E98AD2-3B92-FE33-D1DC-DDCFCBE14F8E}"/>
                  </a:ext>
                </a:extLst>
              </p14:cNvPr>
              <p14:cNvContentPartPr/>
              <p14:nvPr/>
            </p14:nvContentPartPr>
            <p14:xfrm>
              <a:off x="4326103" y="433387"/>
              <a:ext cx="153000" cy="1731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0E98AD2-3B92-FE33-D1DC-DDCFCBE14F8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19983" y="427267"/>
                <a:ext cx="165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21A9524-F83B-DF0F-8383-A6DE5D982044}"/>
                  </a:ext>
                </a:extLst>
              </p14:cNvPr>
              <p14:cNvContentPartPr/>
              <p14:nvPr/>
            </p14:nvContentPartPr>
            <p14:xfrm>
              <a:off x="6112063" y="2127907"/>
              <a:ext cx="105480" cy="1587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21A9524-F83B-DF0F-8383-A6DE5D98204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05943" y="2121787"/>
                <a:ext cx="1177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3DC9E43-A3FE-E639-4C48-9AA2BF1D6E10}"/>
                  </a:ext>
                </a:extLst>
              </p14:cNvPr>
              <p14:cNvContentPartPr/>
              <p14:nvPr/>
            </p14:nvContentPartPr>
            <p14:xfrm>
              <a:off x="4445263" y="464347"/>
              <a:ext cx="1601640" cy="16268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3DC9E43-A3FE-E639-4C48-9AA2BF1D6E1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39143" y="458227"/>
                <a:ext cx="1613880" cy="16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6D05134-2F6E-3D56-0146-098DF3B0D8BC}"/>
                  </a:ext>
                </a:extLst>
              </p14:cNvPr>
              <p14:cNvContentPartPr/>
              <p14:nvPr/>
            </p14:nvContentPartPr>
            <p14:xfrm>
              <a:off x="4543183" y="891307"/>
              <a:ext cx="1611720" cy="7081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6D05134-2F6E-3D56-0146-098DF3B0D8B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37063" y="885187"/>
                <a:ext cx="162396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6AC4562-D21C-3A68-2D85-0D372EFA7F54}"/>
                  </a:ext>
                </a:extLst>
              </p14:cNvPr>
              <p14:cNvContentPartPr/>
              <p14:nvPr/>
            </p14:nvContentPartPr>
            <p14:xfrm>
              <a:off x="6108103" y="325747"/>
              <a:ext cx="55440" cy="1116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6AC4562-D21C-3A68-2D85-0D372EFA7F5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01983" y="319627"/>
                <a:ext cx="676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FD0DFDC8-FB7D-4350-2FC8-85FDB37DF54E}"/>
                  </a:ext>
                </a:extLst>
              </p14:cNvPr>
              <p14:cNvContentPartPr/>
              <p14:nvPr/>
            </p14:nvContentPartPr>
            <p14:xfrm>
              <a:off x="6159583" y="243667"/>
              <a:ext cx="102600" cy="799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FD0DFDC8-FB7D-4350-2FC8-85FDB37DF54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53463" y="237547"/>
                <a:ext cx="1148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0D04380-C3EC-3E2D-62C8-E773F66FCCE6}"/>
                  </a:ext>
                </a:extLst>
              </p14:cNvPr>
              <p14:cNvContentPartPr/>
              <p14:nvPr/>
            </p14:nvContentPartPr>
            <p14:xfrm>
              <a:off x="6314743" y="326827"/>
              <a:ext cx="57240" cy="540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0D04380-C3EC-3E2D-62C8-E773F66FCCE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08623" y="320707"/>
                <a:ext cx="694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3C94491-6C53-BB52-148B-4C19A1964548}"/>
                  </a:ext>
                </a:extLst>
              </p14:cNvPr>
              <p14:cNvContentPartPr/>
              <p14:nvPr/>
            </p14:nvContentPartPr>
            <p14:xfrm>
              <a:off x="6395023" y="264907"/>
              <a:ext cx="86760" cy="1339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3C94491-6C53-BB52-148B-4C19A196454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88903" y="258787"/>
                <a:ext cx="990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26A0CF0-A272-74FE-EADF-C188EE73BED0}"/>
                  </a:ext>
                </a:extLst>
              </p14:cNvPr>
              <p14:cNvContentPartPr/>
              <p14:nvPr/>
            </p14:nvContentPartPr>
            <p14:xfrm>
              <a:off x="6297463" y="334027"/>
              <a:ext cx="61200" cy="176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26A0CF0-A272-74FE-EADF-C188EE73BED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91343" y="327907"/>
                <a:ext cx="73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EF9DCCB3-7F71-5642-63B4-B2DA45236C07}"/>
                  </a:ext>
                </a:extLst>
              </p14:cNvPr>
              <p14:cNvContentPartPr/>
              <p14:nvPr/>
            </p14:nvContentPartPr>
            <p14:xfrm>
              <a:off x="6381343" y="301987"/>
              <a:ext cx="71280" cy="842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EF9DCCB3-7F71-5642-63B4-B2DA45236C0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75223" y="295867"/>
                <a:ext cx="835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191E933-41AE-A8BD-02B6-7AA5EAF25FB4}"/>
                  </a:ext>
                </a:extLst>
              </p14:cNvPr>
              <p14:cNvContentPartPr/>
              <p14:nvPr/>
            </p14:nvContentPartPr>
            <p14:xfrm>
              <a:off x="6438223" y="274627"/>
              <a:ext cx="46800" cy="2124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191E933-41AE-A8BD-02B6-7AA5EAF25FB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2103" y="268507"/>
                <a:ext cx="590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9170E70-F067-B378-3F80-15194AC98490}"/>
                  </a:ext>
                </a:extLst>
              </p14:cNvPr>
              <p14:cNvContentPartPr/>
              <p14:nvPr/>
            </p14:nvContentPartPr>
            <p14:xfrm>
              <a:off x="6240583" y="851347"/>
              <a:ext cx="99000" cy="1724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9170E70-F067-B378-3F80-15194AC9849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34463" y="845227"/>
                <a:ext cx="1112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275BAB2-B969-53C9-EFB1-61493599F462}"/>
                  </a:ext>
                </a:extLst>
              </p14:cNvPr>
              <p14:cNvContentPartPr/>
              <p14:nvPr/>
            </p14:nvContentPartPr>
            <p14:xfrm>
              <a:off x="6433543" y="735067"/>
              <a:ext cx="28080" cy="1173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275BAB2-B969-53C9-EFB1-61493599F46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27423" y="728947"/>
                <a:ext cx="403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010DD78-55CB-EED0-9CF0-81E800D1D9EE}"/>
                  </a:ext>
                </a:extLst>
              </p14:cNvPr>
              <p14:cNvContentPartPr/>
              <p14:nvPr/>
            </p14:nvContentPartPr>
            <p14:xfrm>
              <a:off x="6384583" y="739027"/>
              <a:ext cx="136800" cy="1422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010DD78-55CB-EED0-9CF0-81E800D1D9E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78463" y="732907"/>
                <a:ext cx="1490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FDF6849-B3D0-BAB8-9043-A068F6B5B1D5}"/>
                  </a:ext>
                </a:extLst>
              </p14:cNvPr>
              <p14:cNvContentPartPr/>
              <p14:nvPr/>
            </p14:nvContentPartPr>
            <p14:xfrm>
              <a:off x="4442383" y="1409707"/>
              <a:ext cx="74520" cy="1861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FDF6849-B3D0-BAB8-9043-A068F6B5B1D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36263" y="1403587"/>
                <a:ext cx="867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E697E8C-E086-1D1B-A6CA-CD20AF2A9789}"/>
                  </a:ext>
                </a:extLst>
              </p14:cNvPr>
              <p14:cNvContentPartPr/>
              <p14:nvPr/>
            </p14:nvContentPartPr>
            <p14:xfrm>
              <a:off x="4170223" y="1482787"/>
              <a:ext cx="64440" cy="946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E697E8C-E086-1D1B-A6CA-CD20AF2A97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64103" y="1476667"/>
                <a:ext cx="766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0F1FC54-A6FB-65A6-AEE1-79985347BE77}"/>
                  </a:ext>
                </a:extLst>
              </p14:cNvPr>
              <p14:cNvContentPartPr/>
              <p14:nvPr/>
            </p14:nvContentPartPr>
            <p14:xfrm>
              <a:off x="4167343" y="1479187"/>
              <a:ext cx="102960" cy="13320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0F1FC54-A6FB-65A6-AEE1-79985347BE7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61223" y="1473067"/>
                <a:ext cx="1152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E07ACAE-A9ED-7CDB-3968-5B34730A8412}"/>
                  </a:ext>
                </a:extLst>
              </p14:cNvPr>
              <p14:cNvContentPartPr/>
              <p14:nvPr/>
            </p14:nvContentPartPr>
            <p14:xfrm>
              <a:off x="4290103" y="1436347"/>
              <a:ext cx="76320" cy="1573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E07ACAE-A9ED-7CDB-3968-5B34730A841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83983" y="1430227"/>
                <a:ext cx="885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C747599-7982-E2E1-62D4-040EBAB460F1}"/>
                  </a:ext>
                </a:extLst>
              </p14:cNvPr>
              <p14:cNvContentPartPr/>
              <p14:nvPr/>
            </p14:nvContentPartPr>
            <p14:xfrm>
              <a:off x="4559383" y="683947"/>
              <a:ext cx="1630440" cy="7369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C747599-7982-E2E1-62D4-040EBAB460F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53263" y="677827"/>
                <a:ext cx="164268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ABFE6D6-4A06-7EF1-6003-7D8E5732EFC1}"/>
                  </a:ext>
                </a:extLst>
              </p14:cNvPr>
              <p14:cNvContentPartPr/>
              <p14:nvPr/>
            </p14:nvContentPartPr>
            <p14:xfrm>
              <a:off x="6411943" y="552907"/>
              <a:ext cx="78120" cy="723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ABFE6D6-4A06-7EF1-6003-7D8E5732EFC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05823" y="546787"/>
                <a:ext cx="903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DDC93983-B576-738D-89B9-5F4DABD674BC}"/>
                  </a:ext>
                </a:extLst>
              </p14:cNvPr>
              <p14:cNvContentPartPr/>
              <p14:nvPr/>
            </p14:nvContentPartPr>
            <p14:xfrm>
              <a:off x="6502663" y="532027"/>
              <a:ext cx="16920" cy="1080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DDC93983-B576-738D-89B9-5F4DABD674B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96543" y="525907"/>
                <a:ext cx="291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4DBD93E1-BD0A-2C04-3C4E-E9FA7DA0FCDB}"/>
                  </a:ext>
                </a:extLst>
              </p14:cNvPr>
              <p14:cNvContentPartPr/>
              <p14:nvPr/>
            </p14:nvContentPartPr>
            <p14:xfrm>
              <a:off x="6548383" y="481627"/>
              <a:ext cx="129240" cy="903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4DBD93E1-BD0A-2C04-3C4E-E9FA7DA0FCD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42263" y="475507"/>
                <a:ext cx="1414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D69DB02-ABD9-6582-E961-B01668D407B2}"/>
                  </a:ext>
                </a:extLst>
              </p14:cNvPr>
              <p14:cNvContentPartPr/>
              <p14:nvPr/>
            </p14:nvContentPartPr>
            <p14:xfrm>
              <a:off x="6733783" y="396307"/>
              <a:ext cx="10800" cy="820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D69DB02-ABD9-6582-E961-B01668D407B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27663" y="390187"/>
                <a:ext cx="230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E13D4BD5-A564-9D8F-ED43-185A2F7A799C}"/>
                  </a:ext>
                </a:extLst>
              </p14:cNvPr>
              <p14:cNvContentPartPr/>
              <p14:nvPr/>
            </p14:nvContentPartPr>
            <p14:xfrm>
              <a:off x="5223223" y="1349587"/>
              <a:ext cx="37800" cy="1659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E13D4BD5-A564-9D8F-ED43-185A2F7A799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17103" y="1343467"/>
                <a:ext cx="500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C17EDDE6-2327-6701-D685-58DBD6A90E80}"/>
                  </a:ext>
                </a:extLst>
              </p14:cNvPr>
              <p14:cNvContentPartPr/>
              <p14:nvPr/>
            </p14:nvContentPartPr>
            <p14:xfrm>
              <a:off x="5180383" y="1649827"/>
              <a:ext cx="20520" cy="3506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C17EDDE6-2327-6701-D685-58DBD6A90E8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74263" y="1643707"/>
                <a:ext cx="327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4BD266A-9789-BF18-3E88-E50EFF546A9E}"/>
                  </a:ext>
                </a:extLst>
              </p14:cNvPr>
              <p14:cNvContentPartPr/>
              <p14:nvPr/>
            </p14:nvContentPartPr>
            <p14:xfrm>
              <a:off x="5538943" y="1003267"/>
              <a:ext cx="31680" cy="1926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4BD266A-9789-BF18-3E88-E50EFF546A9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32823" y="997147"/>
                <a:ext cx="439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567D0D60-C9BB-6A58-D66E-5D39BA8EA4F5}"/>
                  </a:ext>
                </a:extLst>
              </p14:cNvPr>
              <p14:cNvContentPartPr/>
              <p14:nvPr/>
            </p14:nvContentPartPr>
            <p14:xfrm>
              <a:off x="5489983" y="1446427"/>
              <a:ext cx="24480" cy="5324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567D0D60-C9BB-6A58-D66E-5D39BA8EA4F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83863" y="1440307"/>
                <a:ext cx="3672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3DAD435-D218-3997-360C-D5AEF4C6FC49}"/>
                  </a:ext>
                </a:extLst>
              </p14:cNvPr>
              <p14:cNvContentPartPr/>
              <p14:nvPr/>
            </p14:nvContentPartPr>
            <p14:xfrm>
              <a:off x="5154103" y="2106307"/>
              <a:ext cx="148680" cy="2178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3DAD435-D218-3997-360C-D5AEF4C6FC4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147983" y="2100187"/>
                <a:ext cx="1609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2774777-F0FC-A3F4-B8E0-A512F8735881}"/>
                  </a:ext>
                </a:extLst>
              </p14:cNvPr>
              <p14:cNvContentPartPr/>
              <p14:nvPr/>
            </p14:nvContentPartPr>
            <p14:xfrm>
              <a:off x="5171743" y="2312227"/>
              <a:ext cx="130680" cy="252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2774777-F0FC-A3F4-B8E0-A512F873588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165623" y="2306107"/>
                <a:ext cx="1429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DD3FD2B-9BFE-1E52-82D7-C5B15E6F4BD8}"/>
                  </a:ext>
                </a:extLst>
              </p14:cNvPr>
              <p14:cNvContentPartPr/>
              <p14:nvPr/>
            </p14:nvContentPartPr>
            <p14:xfrm>
              <a:off x="5389183" y="2124307"/>
              <a:ext cx="83160" cy="1929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DD3FD2B-9BFE-1E52-82D7-C5B15E6F4BD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383063" y="2118187"/>
                <a:ext cx="954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3D4C6ED-6E11-2850-9E18-97C4510F7760}"/>
                  </a:ext>
                </a:extLst>
              </p14:cNvPr>
              <p14:cNvContentPartPr/>
              <p14:nvPr/>
            </p14:nvContentPartPr>
            <p14:xfrm>
              <a:off x="5401063" y="2171107"/>
              <a:ext cx="66240" cy="1173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3D4C6ED-6E11-2850-9E18-97C4510F776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394943" y="2164987"/>
                <a:ext cx="784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D2AA3ED-695F-0772-9432-B78574F030E8}"/>
                  </a:ext>
                </a:extLst>
              </p14:cNvPr>
              <p14:cNvContentPartPr/>
              <p14:nvPr/>
            </p14:nvContentPartPr>
            <p14:xfrm>
              <a:off x="5437783" y="2145187"/>
              <a:ext cx="57960" cy="2919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D2AA3ED-695F-0772-9432-B78574F030E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31663" y="2139067"/>
                <a:ext cx="702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15C755E-06A8-6E47-C5AA-2F8FAFCBD680}"/>
                  </a:ext>
                </a:extLst>
              </p14:cNvPr>
              <p14:cNvContentPartPr/>
              <p14:nvPr/>
            </p14:nvContentPartPr>
            <p14:xfrm>
              <a:off x="4511503" y="2416987"/>
              <a:ext cx="19800" cy="14313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15C755E-06A8-6E47-C5AA-2F8FAFCBD68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505383" y="2410867"/>
                <a:ext cx="32040" cy="14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DBD7092-8F44-FA3B-F3B9-5B96AE658876}"/>
                  </a:ext>
                </a:extLst>
              </p14:cNvPr>
              <p14:cNvContentPartPr/>
              <p14:nvPr/>
            </p14:nvContentPartPr>
            <p14:xfrm>
              <a:off x="4480183" y="3680587"/>
              <a:ext cx="1886400" cy="1090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DBD7092-8F44-FA3B-F3B9-5B96AE65887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74063" y="3674467"/>
                <a:ext cx="18986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C01DCF7-6F58-48E9-5786-CB2EC52F3988}"/>
                  </a:ext>
                </a:extLst>
              </p14:cNvPr>
              <p14:cNvContentPartPr/>
              <p14:nvPr/>
            </p14:nvContentPartPr>
            <p14:xfrm>
              <a:off x="6375583" y="3631627"/>
              <a:ext cx="82440" cy="1580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C01DCF7-6F58-48E9-5786-CB2EC52F398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369463" y="3625507"/>
                <a:ext cx="946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C2347C1E-31DC-2381-6EF2-056F81880D6E}"/>
                  </a:ext>
                </a:extLst>
              </p14:cNvPr>
              <p14:cNvContentPartPr/>
              <p14:nvPr/>
            </p14:nvContentPartPr>
            <p14:xfrm>
              <a:off x="4409983" y="2298547"/>
              <a:ext cx="167040" cy="2203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C2347C1E-31DC-2381-6EF2-056F81880D6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03863" y="2292427"/>
                <a:ext cx="1792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3E1B804C-6905-1375-32BC-EFD3B9D0727D}"/>
                  </a:ext>
                </a:extLst>
              </p14:cNvPr>
              <p14:cNvContentPartPr/>
              <p14:nvPr/>
            </p14:nvContentPartPr>
            <p14:xfrm>
              <a:off x="5379463" y="2166427"/>
              <a:ext cx="80640" cy="1051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3E1B804C-6905-1375-32BC-EFD3B9D0727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73343" y="2160307"/>
                <a:ext cx="928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6A08352-FE6F-399C-530E-E5EFB595B4CF}"/>
                  </a:ext>
                </a:extLst>
              </p14:cNvPr>
              <p14:cNvContentPartPr/>
              <p14:nvPr/>
            </p14:nvContentPartPr>
            <p14:xfrm>
              <a:off x="5426983" y="2152387"/>
              <a:ext cx="55800" cy="3160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6A08352-FE6F-399C-530E-E5EFB595B4C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420863" y="2146267"/>
                <a:ext cx="6804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2371B408-F8FA-9D40-001D-2A8464B13C82}"/>
                  </a:ext>
                </a:extLst>
              </p14:cNvPr>
              <p14:cNvContentPartPr/>
              <p14:nvPr/>
            </p14:nvContentPartPr>
            <p14:xfrm>
              <a:off x="6328423" y="3942667"/>
              <a:ext cx="85320" cy="637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2371B408-F8FA-9D40-001D-2A8464B13C8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322303" y="3936547"/>
                <a:ext cx="975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A25DB7AD-5D3F-3357-C048-99A41C203592}"/>
                  </a:ext>
                </a:extLst>
              </p14:cNvPr>
              <p14:cNvContentPartPr/>
              <p14:nvPr/>
            </p14:nvContentPartPr>
            <p14:xfrm>
              <a:off x="6390343" y="3920347"/>
              <a:ext cx="45360" cy="2282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A25DB7AD-5D3F-3357-C048-99A41C20359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384223" y="3914227"/>
                <a:ext cx="576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0056DE62-A8D3-2206-3444-8AF36235E9EA}"/>
                  </a:ext>
                </a:extLst>
              </p14:cNvPr>
              <p14:cNvContentPartPr/>
              <p14:nvPr/>
            </p14:nvContentPartPr>
            <p14:xfrm>
              <a:off x="4171303" y="2410867"/>
              <a:ext cx="74160" cy="1389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0056DE62-A8D3-2206-3444-8AF36235E9E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65183" y="2404747"/>
                <a:ext cx="864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B1807C2-A278-C589-58FF-475BF49347EF}"/>
                  </a:ext>
                </a:extLst>
              </p14:cNvPr>
              <p14:cNvContentPartPr/>
              <p14:nvPr/>
            </p14:nvContentPartPr>
            <p14:xfrm>
              <a:off x="4178503" y="2279827"/>
              <a:ext cx="9720" cy="154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B1807C2-A278-C589-58FF-475BF49347E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172383" y="2273707"/>
                <a:ext cx="21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46CD0F3C-7A67-135B-E468-9AD24B677D22}"/>
                  </a:ext>
                </a:extLst>
              </p14:cNvPr>
              <p14:cNvContentPartPr/>
              <p14:nvPr/>
            </p14:nvContentPartPr>
            <p14:xfrm>
              <a:off x="4545703" y="2776987"/>
              <a:ext cx="937440" cy="9558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46CD0F3C-7A67-135B-E468-9AD24B677D2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539583" y="2770867"/>
                <a:ext cx="94968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BE589974-397D-EC4D-40CF-8488225FED70}"/>
                  </a:ext>
                </a:extLst>
              </p14:cNvPr>
              <p14:cNvContentPartPr/>
              <p14:nvPr/>
            </p14:nvContentPartPr>
            <p14:xfrm>
              <a:off x="4620223" y="2572507"/>
              <a:ext cx="19800" cy="565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BE589974-397D-EC4D-40CF-8488225FED7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614103" y="2566387"/>
                <a:ext cx="320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A9E5F3B8-7734-A64D-4871-E4A6E0BA63E3}"/>
                  </a:ext>
                </a:extLst>
              </p14:cNvPr>
              <p14:cNvContentPartPr/>
              <p14:nvPr/>
            </p14:nvContentPartPr>
            <p14:xfrm>
              <a:off x="4682143" y="2506627"/>
              <a:ext cx="67320" cy="1238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A9E5F3B8-7734-A64D-4871-E4A6E0BA63E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676023" y="2500507"/>
                <a:ext cx="79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B325C9B2-17A3-B169-529A-7B9C32902820}"/>
                  </a:ext>
                </a:extLst>
              </p14:cNvPr>
              <p14:cNvContentPartPr/>
              <p14:nvPr/>
            </p14:nvContentPartPr>
            <p14:xfrm>
              <a:off x="4625983" y="2639467"/>
              <a:ext cx="1392120" cy="9680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B325C9B2-17A3-B169-529A-7B9C3290282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19863" y="2633347"/>
                <a:ext cx="140436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396E4CC2-A013-510E-E711-29A351D5FE40}"/>
                  </a:ext>
                </a:extLst>
              </p14:cNvPr>
              <p14:cNvContentPartPr/>
              <p14:nvPr/>
            </p14:nvContentPartPr>
            <p14:xfrm>
              <a:off x="6164263" y="2505187"/>
              <a:ext cx="122400" cy="19512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396E4CC2-A013-510E-E711-29A351D5FE4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58143" y="2499067"/>
                <a:ext cx="1346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403C396A-F848-9E3F-99E5-BAA6A4A3C9C2}"/>
                  </a:ext>
                </a:extLst>
              </p14:cNvPr>
              <p14:cNvContentPartPr/>
              <p14:nvPr/>
            </p14:nvContentPartPr>
            <p14:xfrm>
              <a:off x="6360103" y="2469547"/>
              <a:ext cx="94680" cy="1353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403C396A-F848-9E3F-99E5-BAA6A4A3C9C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53983" y="2463427"/>
                <a:ext cx="1069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10744739-B716-FC07-DBE0-15EBAB446FE4}"/>
                  </a:ext>
                </a:extLst>
              </p14:cNvPr>
              <p14:cNvContentPartPr/>
              <p14:nvPr/>
            </p14:nvContentPartPr>
            <p14:xfrm>
              <a:off x="5203783" y="2018107"/>
              <a:ext cx="2520" cy="1123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10744739-B716-FC07-DBE0-15EBAB446FE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197663" y="2011987"/>
                <a:ext cx="147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895B6F92-4195-4EE9-2B88-B9E8C19B14F4}"/>
                  </a:ext>
                </a:extLst>
              </p14:cNvPr>
              <p14:cNvContentPartPr/>
              <p14:nvPr/>
            </p14:nvContentPartPr>
            <p14:xfrm>
              <a:off x="5196583" y="2263987"/>
              <a:ext cx="3600" cy="16452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895B6F92-4195-4EE9-2B88-B9E8C19B14F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190463" y="2257867"/>
                <a:ext cx="158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191574D-1EA8-1EC6-1355-4AFD6EB3AD34}"/>
                  </a:ext>
                </a:extLst>
              </p14:cNvPr>
              <p14:cNvContentPartPr/>
              <p14:nvPr/>
            </p14:nvContentPartPr>
            <p14:xfrm>
              <a:off x="5096143" y="2566387"/>
              <a:ext cx="94680" cy="12823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191574D-1EA8-1EC6-1355-4AFD6EB3AD3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090023" y="2560267"/>
                <a:ext cx="106920" cy="12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BC9287E-1E8B-C865-19AC-77508FFCC953}"/>
                  </a:ext>
                </a:extLst>
              </p14:cNvPr>
              <p14:cNvContentPartPr/>
              <p14:nvPr/>
            </p14:nvContentPartPr>
            <p14:xfrm>
              <a:off x="5056183" y="3258307"/>
              <a:ext cx="62280" cy="781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BC9287E-1E8B-C865-19AC-77508FFCC95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050063" y="3252187"/>
                <a:ext cx="745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4C400777-E3B9-3AF8-5876-1B8FB840610E}"/>
                  </a:ext>
                </a:extLst>
              </p14:cNvPr>
              <p14:cNvContentPartPr/>
              <p14:nvPr/>
            </p14:nvContentPartPr>
            <p14:xfrm>
              <a:off x="5511223" y="1966987"/>
              <a:ext cx="2520" cy="7164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4C400777-E3B9-3AF8-5876-1B8FB840610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505103" y="1960867"/>
                <a:ext cx="147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37E55F55-A8D4-FF52-E373-B1BF2EB06710}"/>
                  </a:ext>
                </a:extLst>
              </p14:cNvPr>
              <p14:cNvContentPartPr/>
              <p14:nvPr/>
            </p14:nvContentPartPr>
            <p14:xfrm>
              <a:off x="5493583" y="2166427"/>
              <a:ext cx="17640" cy="46656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37E55F55-A8D4-FF52-E373-B1BF2EB0671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487463" y="2160307"/>
                <a:ext cx="2988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DD62B850-DA19-FA9D-822B-34CFEA54E3DA}"/>
                  </a:ext>
                </a:extLst>
              </p14:cNvPr>
              <p14:cNvContentPartPr/>
              <p14:nvPr/>
            </p14:nvContentPartPr>
            <p14:xfrm>
              <a:off x="5461543" y="2823067"/>
              <a:ext cx="18720" cy="26388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DD62B850-DA19-FA9D-822B-34CFEA54E3D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455423" y="2816947"/>
                <a:ext cx="309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AABF020D-C28A-B065-FC7A-82BA4CA62DD6}"/>
                  </a:ext>
                </a:extLst>
              </p14:cNvPr>
              <p14:cNvContentPartPr/>
              <p14:nvPr/>
            </p14:nvContentPartPr>
            <p14:xfrm>
              <a:off x="5448223" y="3218707"/>
              <a:ext cx="5040" cy="237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AABF020D-C28A-B065-FC7A-82BA4CA62DD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442103" y="3212587"/>
                <a:ext cx="17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29024214-7A33-4566-2CBE-68534B30C190}"/>
                  </a:ext>
                </a:extLst>
              </p14:cNvPr>
              <p14:cNvContentPartPr/>
              <p14:nvPr/>
            </p14:nvContentPartPr>
            <p14:xfrm>
              <a:off x="5438863" y="3275947"/>
              <a:ext cx="7560" cy="572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29024214-7A33-4566-2CBE-68534B30C19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432743" y="3269827"/>
                <a:ext cx="198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70ACBE0-56EE-CDDB-CA60-CA2AF3ED6B94}"/>
                  </a:ext>
                </a:extLst>
              </p14:cNvPr>
              <p14:cNvContentPartPr/>
              <p14:nvPr/>
            </p14:nvContentPartPr>
            <p14:xfrm>
              <a:off x="4546423" y="2558107"/>
              <a:ext cx="12960" cy="39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70ACBE0-56EE-CDDB-CA60-CA2AF3ED6B9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540303" y="2551987"/>
                <a:ext cx="252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1680849D-C7A1-8A4D-B864-4F898299AB79}"/>
                  </a:ext>
                </a:extLst>
              </p14:cNvPr>
              <p14:cNvContentPartPr/>
              <p14:nvPr/>
            </p14:nvContentPartPr>
            <p14:xfrm>
              <a:off x="4548223" y="2564947"/>
              <a:ext cx="1293120" cy="114336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1680849D-C7A1-8A4D-B864-4F898299AB7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542103" y="2558827"/>
                <a:ext cx="1305360" cy="11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725F7F7-1DE7-4036-A0DF-567C06B7ED86}"/>
                  </a:ext>
                </a:extLst>
              </p14:cNvPr>
              <p14:cNvContentPartPr/>
              <p14:nvPr/>
            </p14:nvContentPartPr>
            <p14:xfrm>
              <a:off x="5100823" y="3291427"/>
              <a:ext cx="347400" cy="4392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725F7F7-1DE7-4036-A0DF-567C06B7ED8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94703" y="3285307"/>
                <a:ext cx="3596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B33A71E8-152B-9892-309A-A10C934F6531}"/>
                  </a:ext>
                </a:extLst>
              </p14:cNvPr>
              <p14:cNvContentPartPr/>
              <p14:nvPr/>
            </p14:nvContentPartPr>
            <p14:xfrm>
              <a:off x="5187223" y="1880227"/>
              <a:ext cx="5040" cy="1728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B33A71E8-152B-9892-309A-A10C934F653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181103" y="1874107"/>
                <a:ext cx="172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06F0066F-7EEF-E27A-E512-589D1C137127}"/>
                  </a:ext>
                </a:extLst>
              </p14:cNvPr>
              <p14:cNvContentPartPr/>
              <p14:nvPr/>
            </p14:nvContentPartPr>
            <p14:xfrm>
              <a:off x="5493943" y="1859707"/>
              <a:ext cx="6840" cy="1544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06F0066F-7EEF-E27A-E512-589D1C13712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487823" y="1853587"/>
                <a:ext cx="19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10AB3002-B450-BC36-4E9E-643A8C45D0D1}"/>
                  </a:ext>
                </a:extLst>
              </p14:cNvPr>
              <p14:cNvContentPartPr/>
              <p14:nvPr/>
            </p14:nvContentPartPr>
            <p14:xfrm>
              <a:off x="5514103" y="2251387"/>
              <a:ext cx="81360" cy="1378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10AB3002-B450-BC36-4E9E-643A8C45D0D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507983" y="2245267"/>
                <a:ext cx="936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B3DD68A5-BE1F-0326-3B3B-E809CBEB1A8B}"/>
                  </a:ext>
                </a:extLst>
              </p14:cNvPr>
              <p14:cNvContentPartPr/>
              <p14:nvPr/>
            </p14:nvContentPartPr>
            <p14:xfrm>
              <a:off x="5550823" y="2346067"/>
              <a:ext cx="65520" cy="986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B3DD68A5-BE1F-0326-3B3B-E809CBEB1A8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544703" y="2339947"/>
                <a:ext cx="777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8B621B9D-813D-FD9B-E1C3-7C1B92B6360B}"/>
                  </a:ext>
                </a:extLst>
              </p14:cNvPr>
              <p14:cNvContentPartPr/>
              <p14:nvPr/>
            </p14:nvContentPartPr>
            <p14:xfrm>
              <a:off x="4930183" y="3283867"/>
              <a:ext cx="104400" cy="248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8B621B9D-813D-FD9B-E1C3-7C1B92B6360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924063" y="3277747"/>
                <a:ext cx="1166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D1FCEDC-289A-7F43-CFA9-AE6B1D528A05}"/>
                  </a:ext>
                </a:extLst>
              </p14:cNvPr>
              <p14:cNvContentPartPr/>
              <p14:nvPr/>
            </p14:nvContentPartPr>
            <p14:xfrm>
              <a:off x="4508983" y="3300067"/>
              <a:ext cx="204120" cy="298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D1FCEDC-289A-7F43-CFA9-AE6B1D528A0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502863" y="3293947"/>
                <a:ext cx="2163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6333327B-F159-D594-F6D3-5A6A48559E57}"/>
                  </a:ext>
                </a:extLst>
              </p14:cNvPr>
              <p14:cNvContentPartPr/>
              <p14:nvPr/>
            </p14:nvContentPartPr>
            <p14:xfrm>
              <a:off x="5141863" y="3166867"/>
              <a:ext cx="50760" cy="165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6333327B-F159-D594-F6D3-5A6A48559E5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135743" y="3160747"/>
                <a:ext cx="630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B1C27B15-B439-768B-8F95-9F639FCD574A}"/>
                  </a:ext>
                </a:extLst>
              </p14:cNvPr>
              <p14:cNvContentPartPr/>
              <p14:nvPr/>
            </p14:nvContentPartPr>
            <p14:xfrm>
              <a:off x="4542823" y="3126187"/>
              <a:ext cx="394920" cy="270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B1C27B15-B439-768B-8F95-9F639FCD574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536703" y="3120067"/>
                <a:ext cx="4071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4D8B81B5-3704-7D98-1DC2-1BF36C805911}"/>
                  </a:ext>
                </a:extLst>
              </p14:cNvPr>
              <p14:cNvContentPartPr/>
              <p14:nvPr/>
            </p14:nvContentPartPr>
            <p14:xfrm>
              <a:off x="4161943" y="3195667"/>
              <a:ext cx="124920" cy="1735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4D8B81B5-3704-7D98-1DC2-1BF36C80591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155823" y="3189547"/>
                <a:ext cx="1371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3666E05-2FB2-33F5-0BB9-7DEF71563B61}"/>
                  </a:ext>
                </a:extLst>
              </p14:cNvPr>
              <p14:cNvContentPartPr/>
              <p14:nvPr/>
            </p14:nvContentPartPr>
            <p14:xfrm>
              <a:off x="4172023" y="3236347"/>
              <a:ext cx="177480" cy="1717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3666E05-2FB2-33F5-0BB9-7DEF71563B61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165903" y="3230227"/>
                <a:ext cx="189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A1D18A1C-1F1D-FB9F-34CA-3ED27F97DB54}"/>
                  </a:ext>
                </a:extLst>
              </p14:cNvPr>
              <p14:cNvContentPartPr/>
              <p14:nvPr/>
            </p14:nvContentPartPr>
            <p14:xfrm>
              <a:off x="4318903" y="3088747"/>
              <a:ext cx="6480" cy="388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A1D18A1C-1F1D-FB9F-34CA-3ED27F97DB5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312783" y="3082627"/>
                <a:ext cx="18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A8A47CFD-AE44-2607-E2AD-4EFB7A6A4E52}"/>
                  </a:ext>
                </a:extLst>
              </p14:cNvPr>
              <p14:cNvContentPartPr/>
              <p14:nvPr/>
            </p14:nvContentPartPr>
            <p14:xfrm>
              <a:off x="6417343" y="2931787"/>
              <a:ext cx="71640" cy="18000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A8A47CFD-AE44-2607-E2AD-4EFB7A6A4E5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411223" y="2925667"/>
                <a:ext cx="838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EEA62C6-B225-2E3C-6EC7-6F3FD9ACF5BC}"/>
                  </a:ext>
                </a:extLst>
              </p14:cNvPr>
              <p14:cNvContentPartPr/>
              <p14:nvPr/>
            </p14:nvContentPartPr>
            <p14:xfrm>
              <a:off x="6429223" y="3010627"/>
              <a:ext cx="93960" cy="262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EEA62C6-B225-2E3C-6EC7-6F3FD9ACF5B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423103" y="3004507"/>
                <a:ext cx="106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1BF60D61-AAA5-D1B9-0BBC-DB1E46B665CB}"/>
                  </a:ext>
                </a:extLst>
              </p14:cNvPr>
              <p14:cNvContentPartPr/>
              <p14:nvPr/>
            </p14:nvContentPartPr>
            <p14:xfrm>
              <a:off x="6563503" y="2879227"/>
              <a:ext cx="86040" cy="1526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1BF60D61-AAA5-D1B9-0BBC-DB1E46B665C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557383" y="2873107"/>
                <a:ext cx="982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5D08F761-1F02-1FE9-DE26-25BCB0097E32}"/>
                  </a:ext>
                </a:extLst>
              </p14:cNvPr>
              <p14:cNvContentPartPr/>
              <p14:nvPr/>
            </p14:nvContentPartPr>
            <p14:xfrm>
              <a:off x="6680863" y="2887147"/>
              <a:ext cx="78840" cy="1188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5D08F761-1F02-1FE9-DE26-25BCB0097E3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674743" y="2881027"/>
                <a:ext cx="910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09183F5A-135C-6718-BF4A-2D4E4BF02E10}"/>
                  </a:ext>
                </a:extLst>
              </p14:cNvPr>
              <p14:cNvContentPartPr/>
              <p14:nvPr/>
            </p14:nvContentPartPr>
            <p14:xfrm>
              <a:off x="6788863" y="2824147"/>
              <a:ext cx="105120" cy="9936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09183F5A-135C-6718-BF4A-2D4E4BF02E1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782743" y="2818027"/>
                <a:ext cx="1173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9AC4110E-E8D0-748D-DF8E-8596DAD166A6}"/>
                  </a:ext>
                </a:extLst>
              </p14:cNvPr>
              <p14:cNvContentPartPr/>
              <p14:nvPr/>
            </p14:nvContentPartPr>
            <p14:xfrm>
              <a:off x="6873823" y="2711107"/>
              <a:ext cx="108000" cy="17064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9AC4110E-E8D0-748D-DF8E-8596DAD166A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867703" y="2704987"/>
                <a:ext cx="1202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EF82914E-C8C5-84C1-92FC-37234EFBE70F}"/>
                  </a:ext>
                </a:extLst>
              </p14:cNvPr>
              <p14:cNvContentPartPr/>
              <p14:nvPr/>
            </p14:nvContentPartPr>
            <p14:xfrm>
              <a:off x="6999823" y="2778787"/>
              <a:ext cx="35280" cy="7056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EF82914E-C8C5-84C1-92FC-37234EFBE70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993703" y="2772667"/>
                <a:ext cx="475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0E639861-3BB3-66FD-B3BD-98EC6547B93F}"/>
                  </a:ext>
                </a:extLst>
              </p14:cNvPr>
              <p14:cNvContentPartPr/>
              <p14:nvPr/>
            </p14:nvContentPartPr>
            <p14:xfrm>
              <a:off x="7023223" y="2613547"/>
              <a:ext cx="227160" cy="21672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0E639861-3BB3-66FD-B3BD-98EC6547B93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017103" y="2607427"/>
                <a:ext cx="2394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C292D3BF-26A6-70D3-46C2-C0CC4E4ACCED}"/>
                  </a:ext>
                </a:extLst>
              </p14:cNvPr>
              <p14:cNvContentPartPr/>
              <p14:nvPr/>
            </p14:nvContentPartPr>
            <p14:xfrm>
              <a:off x="7262623" y="2472427"/>
              <a:ext cx="248040" cy="18252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C292D3BF-26A6-70D3-46C2-C0CC4E4ACCE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256503" y="2466307"/>
                <a:ext cx="260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C6CDA733-D41E-D9BA-FAC2-2A078F3F1D5C}"/>
                  </a:ext>
                </a:extLst>
              </p14:cNvPr>
              <p14:cNvContentPartPr/>
              <p14:nvPr/>
            </p14:nvContentPartPr>
            <p14:xfrm>
              <a:off x="7530463" y="2319067"/>
              <a:ext cx="146880" cy="19512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C6CDA733-D41E-D9BA-FAC2-2A078F3F1D5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524343" y="2312947"/>
                <a:ext cx="1591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71E80C99-5DDB-C130-7BF4-8349019A789F}"/>
                  </a:ext>
                </a:extLst>
              </p14:cNvPr>
              <p14:cNvContentPartPr/>
              <p14:nvPr/>
            </p14:nvContentPartPr>
            <p14:xfrm>
              <a:off x="7356583" y="2320507"/>
              <a:ext cx="118080" cy="5436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71E80C99-5DDB-C130-7BF4-8349019A789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350463" y="2314387"/>
                <a:ext cx="1303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7A8CE4D2-B63D-251B-9303-C2EE6B6F9F02}"/>
                  </a:ext>
                </a:extLst>
              </p14:cNvPr>
              <p14:cNvContentPartPr/>
              <p14:nvPr/>
            </p14:nvContentPartPr>
            <p14:xfrm>
              <a:off x="6820183" y="3151027"/>
              <a:ext cx="70560" cy="17784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7A8CE4D2-B63D-251B-9303-C2EE6B6F9F0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814063" y="3144907"/>
                <a:ext cx="828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1FBA2778-7489-B331-4AA7-E53DF5378C85}"/>
                  </a:ext>
                </a:extLst>
              </p14:cNvPr>
              <p14:cNvContentPartPr/>
              <p14:nvPr/>
            </p14:nvContentPartPr>
            <p14:xfrm>
              <a:off x="6727663" y="3063547"/>
              <a:ext cx="250920" cy="31392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1FBA2778-7489-B331-4AA7-E53DF5378C8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721543" y="3057427"/>
                <a:ext cx="26316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454F642A-2566-D167-91B7-1766D01A8A3A}"/>
                  </a:ext>
                </a:extLst>
              </p14:cNvPr>
              <p14:cNvContentPartPr/>
              <p14:nvPr/>
            </p14:nvContentPartPr>
            <p14:xfrm>
              <a:off x="7010263" y="3051307"/>
              <a:ext cx="84240" cy="414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454F642A-2566-D167-91B7-1766D01A8A3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004143" y="3045187"/>
                <a:ext cx="964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5A46266-F843-5697-6ED4-73DB12523D9D}"/>
                  </a:ext>
                </a:extLst>
              </p14:cNvPr>
              <p14:cNvContentPartPr/>
              <p14:nvPr/>
            </p14:nvContentPartPr>
            <p14:xfrm>
              <a:off x="7036903" y="2998027"/>
              <a:ext cx="181080" cy="18252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5A46266-F843-5697-6ED4-73DB12523D9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030783" y="2991907"/>
                <a:ext cx="1933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C4787CFC-907A-810D-7637-F2FBF327C3F6}"/>
                  </a:ext>
                </a:extLst>
              </p14:cNvPr>
              <p14:cNvContentPartPr/>
              <p14:nvPr/>
            </p14:nvContentPartPr>
            <p14:xfrm>
              <a:off x="7324183" y="2848627"/>
              <a:ext cx="29520" cy="1612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C4787CFC-907A-810D-7637-F2FBF327C3F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318063" y="2842507"/>
                <a:ext cx="417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29FC2478-95DE-B8CB-7677-95C59313AE46}"/>
                  </a:ext>
                </a:extLst>
              </p14:cNvPr>
              <p14:cNvContentPartPr/>
              <p14:nvPr/>
            </p14:nvContentPartPr>
            <p14:xfrm>
              <a:off x="7304023" y="2829547"/>
              <a:ext cx="137160" cy="22104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29FC2478-95DE-B8CB-7677-95C59313AE4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297903" y="2823427"/>
                <a:ext cx="1494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3CD8C9FB-F5EA-0716-FA31-F34191C8252C}"/>
                  </a:ext>
                </a:extLst>
              </p14:cNvPr>
              <p14:cNvContentPartPr/>
              <p14:nvPr/>
            </p14:nvContentPartPr>
            <p14:xfrm>
              <a:off x="7471063" y="2780947"/>
              <a:ext cx="102960" cy="1875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3CD8C9FB-F5EA-0716-FA31-F34191C8252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464943" y="2774827"/>
                <a:ext cx="1152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20512ACA-ADDA-06DD-B161-766FCAA4C1D7}"/>
                  </a:ext>
                </a:extLst>
              </p14:cNvPr>
              <p14:cNvContentPartPr/>
              <p14:nvPr/>
            </p14:nvContentPartPr>
            <p14:xfrm>
              <a:off x="6644143" y="3526147"/>
              <a:ext cx="146520" cy="15264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20512ACA-ADDA-06DD-B161-766FCAA4C1D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638023" y="3520027"/>
                <a:ext cx="158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2EF7CFB0-354F-7DE0-BA2C-1CD7AF1ED561}"/>
                  </a:ext>
                </a:extLst>
              </p14:cNvPr>
              <p14:cNvContentPartPr/>
              <p14:nvPr/>
            </p14:nvContentPartPr>
            <p14:xfrm>
              <a:off x="6774823" y="3609307"/>
              <a:ext cx="63000" cy="741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2EF7CFB0-354F-7DE0-BA2C-1CD7AF1ED56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768703" y="3603187"/>
                <a:ext cx="752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5E3AA129-4BE1-57F6-E02F-8B8864DB78F7}"/>
                  </a:ext>
                </a:extLst>
              </p14:cNvPr>
              <p14:cNvContentPartPr/>
              <p14:nvPr/>
            </p14:nvContentPartPr>
            <p14:xfrm>
              <a:off x="6854383" y="3458827"/>
              <a:ext cx="76680" cy="16416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5E3AA129-4BE1-57F6-E02F-8B8864DB78F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848263" y="3452707"/>
                <a:ext cx="889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573CCCFE-5FC5-5F9E-1F77-3FB555D404C5}"/>
                  </a:ext>
                </a:extLst>
              </p14:cNvPr>
              <p14:cNvContentPartPr/>
              <p14:nvPr/>
            </p14:nvContentPartPr>
            <p14:xfrm>
              <a:off x="6906583" y="3387907"/>
              <a:ext cx="164880" cy="17604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573CCCFE-5FC5-5F9E-1F77-3FB555D404C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900463" y="3381787"/>
                <a:ext cx="1771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F8A04EF7-03AC-8851-298D-169482866541}"/>
                  </a:ext>
                </a:extLst>
              </p14:cNvPr>
              <p14:cNvContentPartPr/>
              <p14:nvPr/>
            </p14:nvContentPartPr>
            <p14:xfrm>
              <a:off x="7094863" y="3333547"/>
              <a:ext cx="151200" cy="14940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F8A04EF7-03AC-8851-298D-16948286654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088743" y="3327427"/>
                <a:ext cx="1634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9348015A-E5AE-C28B-BE03-3628B2CE0611}"/>
                  </a:ext>
                </a:extLst>
              </p14:cNvPr>
              <p14:cNvContentPartPr/>
              <p14:nvPr/>
            </p14:nvContentPartPr>
            <p14:xfrm>
              <a:off x="7367743" y="3045907"/>
              <a:ext cx="156600" cy="28620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9348015A-E5AE-C28B-BE03-3628B2CE061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361623" y="3039787"/>
                <a:ext cx="1688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4E2489E-DE3A-CBCA-9275-AB7878A74127}"/>
                  </a:ext>
                </a:extLst>
              </p14:cNvPr>
              <p14:cNvContentPartPr/>
              <p14:nvPr/>
            </p14:nvContentPartPr>
            <p14:xfrm>
              <a:off x="7547383" y="3103867"/>
              <a:ext cx="102240" cy="1220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4E2489E-DE3A-CBCA-9275-AB7878A7412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541263" y="3097747"/>
                <a:ext cx="1144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AC3BAC1-1CDF-3B1B-E7C1-681885A2E638}"/>
                  </a:ext>
                </a:extLst>
              </p14:cNvPr>
              <p14:cNvContentPartPr/>
              <p14:nvPr/>
            </p14:nvContentPartPr>
            <p14:xfrm>
              <a:off x="6915583" y="3712987"/>
              <a:ext cx="302040" cy="1443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AC3BAC1-1CDF-3B1B-E7C1-681885A2E63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909463" y="3706867"/>
                <a:ext cx="3142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060A6B4F-7765-BE4D-93B6-93ACA83DF57E}"/>
                  </a:ext>
                </a:extLst>
              </p14:cNvPr>
              <p14:cNvContentPartPr/>
              <p14:nvPr/>
            </p14:nvContentPartPr>
            <p14:xfrm>
              <a:off x="7004503" y="3669787"/>
              <a:ext cx="9360" cy="82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060A6B4F-7765-BE4D-93B6-93ACA83DF57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998383" y="3663667"/>
                <a:ext cx="216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DA6B41E7-3223-4F6C-E588-EF6A403E9D13}"/>
                  </a:ext>
                </a:extLst>
              </p14:cNvPr>
              <p14:cNvContentPartPr/>
              <p14:nvPr/>
            </p14:nvContentPartPr>
            <p14:xfrm>
              <a:off x="7292863" y="3495547"/>
              <a:ext cx="142560" cy="2149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DA6B41E7-3223-4F6C-E588-EF6A403E9D1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286743" y="3489427"/>
                <a:ext cx="1548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82CC6CDC-8856-4193-333D-D5EA18C0FE75}"/>
                  </a:ext>
                </a:extLst>
              </p14:cNvPr>
              <p14:cNvContentPartPr/>
              <p14:nvPr/>
            </p14:nvContentPartPr>
            <p14:xfrm>
              <a:off x="7452343" y="3363427"/>
              <a:ext cx="212760" cy="23292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82CC6CDC-8856-4193-333D-D5EA18C0FE7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446223" y="3357307"/>
                <a:ext cx="2250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EBB0B6A1-1B95-E3DC-413A-2E5AB8C1FA68}"/>
                  </a:ext>
                </a:extLst>
              </p14:cNvPr>
              <p14:cNvContentPartPr/>
              <p14:nvPr/>
            </p14:nvContentPartPr>
            <p14:xfrm>
              <a:off x="7383223" y="3422467"/>
              <a:ext cx="65520" cy="2736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EBB0B6A1-1B95-E3DC-413A-2E5AB8C1FA6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377103" y="3416347"/>
                <a:ext cx="777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90EAE4E7-987A-A124-7354-61E5AC80ACD1}"/>
                  </a:ext>
                </a:extLst>
              </p14:cNvPr>
              <p14:cNvContentPartPr/>
              <p14:nvPr/>
            </p14:nvContentPartPr>
            <p14:xfrm>
              <a:off x="7646743" y="3091987"/>
              <a:ext cx="281160" cy="3380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90EAE4E7-987A-A124-7354-61E5AC80ACD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640623" y="3085867"/>
                <a:ext cx="2934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C2D135FC-4421-9371-3671-6427052C8820}"/>
                  </a:ext>
                </a:extLst>
              </p14:cNvPr>
              <p14:cNvContentPartPr/>
              <p14:nvPr/>
            </p14:nvContentPartPr>
            <p14:xfrm>
              <a:off x="7264423" y="3790027"/>
              <a:ext cx="246600" cy="23976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C2D135FC-4421-9371-3671-6427052C882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258303" y="3783907"/>
                <a:ext cx="2588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87D6C5DC-1E47-8483-2C22-D7BC32C00933}"/>
                  </a:ext>
                </a:extLst>
              </p14:cNvPr>
              <p14:cNvContentPartPr/>
              <p14:nvPr/>
            </p14:nvContentPartPr>
            <p14:xfrm>
              <a:off x="7552423" y="3747907"/>
              <a:ext cx="93240" cy="1497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87D6C5DC-1E47-8483-2C22-D7BC32C0093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546303" y="3741787"/>
                <a:ext cx="1054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7542BCC4-A3FB-CF91-90D0-BDD82063C9C2}"/>
                  </a:ext>
                </a:extLst>
              </p14:cNvPr>
              <p14:cNvContentPartPr/>
              <p14:nvPr/>
            </p14:nvContentPartPr>
            <p14:xfrm>
              <a:off x="5262823" y="3172627"/>
              <a:ext cx="9720" cy="6696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7542BCC4-A3FB-CF91-90D0-BDD82063C9C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256703" y="3166507"/>
                <a:ext cx="219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6377FEF6-2A47-C57D-548E-EFCEE09274C1}"/>
                  </a:ext>
                </a:extLst>
              </p14:cNvPr>
              <p14:cNvContentPartPr/>
              <p14:nvPr/>
            </p14:nvContentPartPr>
            <p14:xfrm>
              <a:off x="5275423" y="3334987"/>
              <a:ext cx="4680" cy="23616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6377FEF6-2A47-C57D-548E-EFCEE09274C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269303" y="3328867"/>
                <a:ext cx="169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22EB0735-B6CF-38A7-0DC9-C19E3DA0058E}"/>
                  </a:ext>
                </a:extLst>
              </p14:cNvPr>
              <p14:cNvContentPartPr/>
              <p14:nvPr/>
            </p14:nvContentPartPr>
            <p14:xfrm>
              <a:off x="5288743" y="3635227"/>
              <a:ext cx="27720" cy="12744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22EB0735-B6CF-38A7-0DC9-C19E3DA0058E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282623" y="3629107"/>
                <a:ext cx="399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CAC540AA-838E-50E9-DF84-A22FE997ECD0}"/>
                  </a:ext>
                </a:extLst>
              </p14:cNvPr>
              <p14:cNvContentPartPr/>
              <p14:nvPr/>
            </p14:nvContentPartPr>
            <p14:xfrm>
              <a:off x="5083543" y="3864187"/>
              <a:ext cx="109080" cy="18612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CAC540AA-838E-50E9-DF84-A22FE997ECD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077423" y="3858067"/>
                <a:ext cx="121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8AFE6DDA-DC8D-5952-394C-28E4F0C9B448}"/>
                  </a:ext>
                </a:extLst>
              </p14:cNvPr>
              <p14:cNvContentPartPr/>
              <p14:nvPr/>
            </p14:nvContentPartPr>
            <p14:xfrm>
              <a:off x="5100463" y="4030507"/>
              <a:ext cx="114840" cy="4680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8AFE6DDA-DC8D-5952-394C-28E4F0C9B44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094343" y="4024387"/>
                <a:ext cx="1270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1897FC86-E243-B41D-CBEA-7F636FA44116}"/>
                  </a:ext>
                </a:extLst>
              </p14:cNvPr>
              <p14:cNvContentPartPr/>
              <p14:nvPr/>
            </p14:nvContentPartPr>
            <p14:xfrm>
              <a:off x="5243023" y="3938707"/>
              <a:ext cx="62280" cy="5292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1897FC86-E243-B41D-CBEA-7F636FA44116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236903" y="3932587"/>
                <a:ext cx="745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4BB5EE2A-4AB3-2466-C864-1918CF8A8BA3}"/>
                  </a:ext>
                </a:extLst>
              </p14:cNvPr>
              <p14:cNvContentPartPr/>
              <p14:nvPr/>
            </p14:nvContentPartPr>
            <p14:xfrm>
              <a:off x="5296663" y="3891907"/>
              <a:ext cx="16200" cy="17712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4BB5EE2A-4AB3-2466-C864-1918CF8A8BA3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290543" y="3885787"/>
                <a:ext cx="284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6A597B59-A591-BEAD-BDE6-300CD006FF56}"/>
                  </a:ext>
                </a:extLst>
              </p14:cNvPr>
              <p14:cNvContentPartPr/>
              <p14:nvPr/>
            </p14:nvContentPartPr>
            <p14:xfrm>
              <a:off x="5392063" y="3996667"/>
              <a:ext cx="28440" cy="7884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6A597B59-A591-BEAD-BDE6-300CD006FF56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385943" y="3990547"/>
                <a:ext cx="406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126C21E6-9116-2D05-9FA9-30B308674B65}"/>
                  </a:ext>
                </a:extLst>
              </p14:cNvPr>
              <p14:cNvContentPartPr/>
              <p14:nvPr/>
            </p14:nvContentPartPr>
            <p14:xfrm>
              <a:off x="5451103" y="3971827"/>
              <a:ext cx="38160" cy="9936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126C21E6-9116-2D05-9FA9-30B308674B6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444983" y="3965707"/>
                <a:ext cx="504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86B0A004-03DA-EE22-7E96-F5DD8D32B12F}"/>
                  </a:ext>
                </a:extLst>
              </p14:cNvPr>
              <p14:cNvContentPartPr/>
              <p14:nvPr/>
            </p14:nvContentPartPr>
            <p14:xfrm>
              <a:off x="5478463" y="3910987"/>
              <a:ext cx="33120" cy="15516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86B0A004-03DA-EE22-7E96-F5DD8D32B12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472343" y="3904867"/>
                <a:ext cx="453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5BDFCD4A-0F10-7163-5E5D-1EBEE715CF21}"/>
                  </a:ext>
                </a:extLst>
              </p14:cNvPr>
              <p14:cNvContentPartPr/>
              <p14:nvPr/>
            </p14:nvContentPartPr>
            <p14:xfrm>
              <a:off x="5545423" y="3943747"/>
              <a:ext cx="66600" cy="11664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5BDFCD4A-0F10-7163-5E5D-1EBEE715CF2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539303" y="3937627"/>
                <a:ext cx="788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49F50FE2-DB00-8C1F-2FE3-88B53EDC2314}"/>
                  </a:ext>
                </a:extLst>
              </p14:cNvPr>
              <p14:cNvContentPartPr/>
              <p14:nvPr/>
            </p14:nvContentPartPr>
            <p14:xfrm>
              <a:off x="5618863" y="3899827"/>
              <a:ext cx="77040" cy="14400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49F50FE2-DB00-8C1F-2FE3-88B53EDC231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612743" y="3893707"/>
                <a:ext cx="892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920C4036-8041-6A2C-1F06-F565A8E673DB}"/>
                  </a:ext>
                </a:extLst>
              </p14:cNvPr>
              <p14:cNvContentPartPr/>
              <p14:nvPr/>
            </p14:nvContentPartPr>
            <p14:xfrm>
              <a:off x="4306663" y="2125387"/>
              <a:ext cx="13320" cy="1216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920C4036-8041-6A2C-1F06-F565A8E673D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300543" y="2119267"/>
                <a:ext cx="25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0CCA4D2B-660B-1013-F7CD-8B427128D9C1}"/>
                  </a:ext>
                </a:extLst>
              </p14:cNvPr>
              <p14:cNvContentPartPr/>
              <p14:nvPr/>
            </p14:nvContentPartPr>
            <p14:xfrm>
              <a:off x="4382263" y="2124667"/>
              <a:ext cx="67680" cy="12564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0CCA4D2B-660B-1013-F7CD-8B427128D9C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376143" y="2118547"/>
                <a:ext cx="799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BF1A77C3-9C4B-55C7-BE68-B8A6ACDA33AC}"/>
                  </a:ext>
                </a:extLst>
              </p14:cNvPr>
              <p14:cNvContentPartPr/>
              <p14:nvPr/>
            </p14:nvContentPartPr>
            <p14:xfrm>
              <a:off x="4516183" y="2065987"/>
              <a:ext cx="22680" cy="19008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BF1A77C3-9C4B-55C7-BE68-B8A6ACDA33A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510063" y="2059867"/>
                <a:ext cx="349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B5BEB69A-1FDD-828D-3ABD-D9A78C745757}"/>
                  </a:ext>
                </a:extLst>
              </p14:cNvPr>
              <p14:cNvContentPartPr/>
              <p14:nvPr/>
            </p14:nvContentPartPr>
            <p14:xfrm>
              <a:off x="4566223" y="2083627"/>
              <a:ext cx="92880" cy="18036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B5BEB69A-1FDD-828D-3ABD-D9A78C74575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560103" y="2077507"/>
                <a:ext cx="1051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0CCE8234-AA24-D7A0-069C-AE7D1DC1ECD9}"/>
                  </a:ext>
                </a:extLst>
              </p14:cNvPr>
              <p14:cNvContentPartPr/>
              <p14:nvPr/>
            </p14:nvContentPartPr>
            <p14:xfrm>
              <a:off x="4694383" y="2087947"/>
              <a:ext cx="66960" cy="14364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0CCE8234-AA24-D7A0-069C-AE7D1DC1ECD9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688263" y="2081827"/>
                <a:ext cx="792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F02CFB6A-AAE6-1561-8030-4D34E1D9F842}"/>
                  </a:ext>
                </a:extLst>
              </p14:cNvPr>
              <p14:cNvContentPartPr/>
              <p14:nvPr/>
            </p14:nvContentPartPr>
            <p14:xfrm>
              <a:off x="4194343" y="4102147"/>
              <a:ext cx="120960" cy="18576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F02CFB6A-AAE6-1561-8030-4D34E1D9F84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188223" y="4096027"/>
                <a:ext cx="1332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4698BA9C-E911-E50E-D3CE-46965E093C03}"/>
                  </a:ext>
                </a:extLst>
              </p14:cNvPr>
              <p14:cNvContentPartPr/>
              <p14:nvPr/>
            </p14:nvContentPartPr>
            <p14:xfrm>
              <a:off x="4260943" y="4184587"/>
              <a:ext cx="63360" cy="3996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4698BA9C-E911-E50E-D3CE-46965E093C0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254823" y="4178467"/>
                <a:ext cx="756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41DB3448-7EEE-78CC-7305-45C57E342290}"/>
                  </a:ext>
                </a:extLst>
              </p14:cNvPr>
              <p14:cNvContentPartPr/>
              <p14:nvPr/>
            </p14:nvContentPartPr>
            <p14:xfrm>
              <a:off x="4349863" y="4096747"/>
              <a:ext cx="75960" cy="14760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41DB3448-7EEE-78CC-7305-45C57E34229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343743" y="4090627"/>
                <a:ext cx="882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C051264D-86B7-932E-C067-FE2DD343FE43}"/>
                  </a:ext>
                </a:extLst>
              </p14:cNvPr>
              <p14:cNvContentPartPr/>
              <p14:nvPr/>
            </p14:nvContentPartPr>
            <p14:xfrm>
              <a:off x="4466503" y="4036987"/>
              <a:ext cx="122400" cy="20844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C051264D-86B7-932E-C067-FE2DD343FE4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460383" y="4030867"/>
                <a:ext cx="1346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63556914-A2D4-F7F2-6FD0-DF4F8EE04F2B}"/>
                  </a:ext>
                </a:extLst>
              </p14:cNvPr>
              <p14:cNvContentPartPr/>
              <p14:nvPr/>
            </p14:nvContentPartPr>
            <p14:xfrm>
              <a:off x="4526983" y="4211947"/>
              <a:ext cx="2520" cy="1800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63556914-A2D4-F7F2-6FD0-DF4F8EE04F2B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520863" y="4205827"/>
                <a:ext cx="147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76BC6D9B-A514-BE09-79A1-8879CEB70023}"/>
                  </a:ext>
                </a:extLst>
              </p14:cNvPr>
              <p14:cNvContentPartPr/>
              <p14:nvPr/>
            </p14:nvContentPartPr>
            <p14:xfrm>
              <a:off x="4525903" y="4144987"/>
              <a:ext cx="60120" cy="2808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76BC6D9B-A514-BE09-79A1-8879CEB70023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519783" y="4138867"/>
                <a:ext cx="72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7B313E67-A65C-A27D-9B3D-DDBE961078DF}"/>
                  </a:ext>
                </a:extLst>
              </p14:cNvPr>
              <p14:cNvContentPartPr/>
              <p14:nvPr/>
            </p14:nvContentPartPr>
            <p14:xfrm>
              <a:off x="4587823" y="4071547"/>
              <a:ext cx="154080" cy="13896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7B313E67-A65C-A27D-9B3D-DDBE961078D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4581703" y="4065427"/>
                <a:ext cx="1663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944966C6-03E2-51A1-A1F4-404FD45B7538}"/>
                  </a:ext>
                </a:extLst>
              </p14:cNvPr>
              <p14:cNvContentPartPr/>
              <p14:nvPr/>
            </p14:nvContentPartPr>
            <p14:xfrm>
              <a:off x="4580623" y="4932307"/>
              <a:ext cx="1671840" cy="157248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944966C6-03E2-51A1-A1F4-404FD45B753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574503" y="4926187"/>
                <a:ext cx="1684080" cy="15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6B635BC3-CCF1-A986-B7C0-48AA3C26C5CC}"/>
                  </a:ext>
                </a:extLst>
              </p14:cNvPr>
              <p14:cNvContentPartPr/>
              <p14:nvPr/>
            </p14:nvContentPartPr>
            <p14:xfrm>
              <a:off x="4542103" y="4799467"/>
              <a:ext cx="1600200" cy="145368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6B635BC3-CCF1-A986-B7C0-48AA3C26C5CC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535983" y="4793347"/>
                <a:ext cx="1612440" cy="14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E8B0C04C-A836-CC2F-69B8-571345C57A6A}"/>
                  </a:ext>
                </a:extLst>
              </p14:cNvPr>
              <p14:cNvContentPartPr/>
              <p14:nvPr/>
            </p14:nvContentPartPr>
            <p14:xfrm>
              <a:off x="6254263" y="6165307"/>
              <a:ext cx="59400" cy="15012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E8B0C04C-A836-CC2F-69B8-571345C57A6A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248143" y="6159187"/>
                <a:ext cx="716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0B83C52B-907D-2FD6-ECFE-46778090F976}"/>
                  </a:ext>
                </a:extLst>
              </p14:cNvPr>
              <p14:cNvContentPartPr/>
              <p14:nvPr/>
            </p14:nvContentPartPr>
            <p14:xfrm>
              <a:off x="6279103" y="6151627"/>
              <a:ext cx="81720" cy="11556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0B83C52B-907D-2FD6-ECFE-46778090F976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272983" y="6145507"/>
                <a:ext cx="939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014AD211-7FC5-BD60-65F4-C686264DADF0}"/>
                  </a:ext>
                </a:extLst>
              </p14:cNvPr>
              <p14:cNvContentPartPr/>
              <p14:nvPr/>
            </p14:nvContentPartPr>
            <p14:xfrm>
              <a:off x="6387463" y="6114547"/>
              <a:ext cx="144000" cy="14796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014AD211-7FC5-BD60-65F4-C686264DADF0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381343" y="6108427"/>
                <a:ext cx="1562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D957869B-EA60-64B0-D5EE-FBFE6808D66B}"/>
                  </a:ext>
                </a:extLst>
              </p14:cNvPr>
              <p14:cNvContentPartPr/>
              <p14:nvPr/>
            </p14:nvContentPartPr>
            <p14:xfrm>
              <a:off x="6324463" y="4587067"/>
              <a:ext cx="52920" cy="18612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D957869B-EA60-64B0-D5EE-FBFE6808D66B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318343" y="4580947"/>
                <a:ext cx="651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F9DC2B91-D95D-0A5A-28DC-7B6EF2693E64}"/>
                  </a:ext>
                </a:extLst>
              </p14:cNvPr>
              <p14:cNvContentPartPr/>
              <p14:nvPr/>
            </p14:nvContentPartPr>
            <p14:xfrm>
              <a:off x="6366223" y="4604707"/>
              <a:ext cx="56520" cy="11196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F9DC2B91-D95D-0A5A-28DC-7B6EF2693E64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360103" y="4598587"/>
                <a:ext cx="68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F06D55E1-69FB-3744-2117-85A2E4604AF9}"/>
                  </a:ext>
                </a:extLst>
              </p14:cNvPr>
              <p14:cNvContentPartPr/>
              <p14:nvPr/>
            </p14:nvContentPartPr>
            <p14:xfrm>
              <a:off x="6350023" y="4526947"/>
              <a:ext cx="208440" cy="17388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F06D55E1-69FB-3744-2117-85A2E4604AF9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343903" y="4520827"/>
                <a:ext cx="2206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7971E325-EE09-BF1F-60C0-BF4966AFCC1A}"/>
                  </a:ext>
                </a:extLst>
              </p14:cNvPr>
              <p14:cNvContentPartPr/>
              <p14:nvPr/>
            </p14:nvContentPartPr>
            <p14:xfrm>
              <a:off x="5104423" y="3843307"/>
              <a:ext cx="20520" cy="1267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7971E325-EE09-BF1F-60C0-BF4966AFCC1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098303" y="3837187"/>
                <a:ext cx="327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3230E513-C6B3-EAAD-1E96-2D2B24751F89}"/>
                  </a:ext>
                </a:extLst>
              </p14:cNvPr>
              <p14:cNvContentPartPr/>
              <p14:nvPr/>
            </p14:nvContentPartPr>
            <p14:xfrm>
              <a:off x="5160223" y="4138507"/>
              <a:ext cx="9360" cy="16236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3230E513-C6B3-EAAD-1E96-2D2B24751F8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154103" y="4132387"/>
                <a:ext cx="216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44B082F8-E36E-C934-0DAA-D3FB2D35D2A3}"/>
                  </a:ext>
                </a:extLst>
              </p14:cNvPr>
              <p14:cNvContentPartPr/>
              <p14:nvPr/>
            </p14:nvContentPartPr>
            <p14:xfrm>
              <a:off x="5174263" y="4434067"/>
              <a:ext cx="101880" cy="140256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44B082F8-E36E-C934-0DAA-D3FB2D35D2A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168143" y="4427947"/>
                <a:ext cx="114120" cy="14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E378818B-4ED4-EFA2-8AD7-56C671478CB5}"/>
                  </a:ext>
                </a:extLst>
              </p14:cNvPr>
              <p14:cNvContentPartPr/>
              <p14:nvPr/>
            </p14:nvContentPartPr>
            <p14:xfrm>
              <a:off x="5242663" y="6081067"/>
              <a:ext cx="24480" cy="34596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E378818B-4ED4-EFA2-8AD7-56C671478CB5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236543" y="6074947"/>
                <a:ext cx="367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2E334311-82B2-06D1-48B9-EECCD4F47465}"/>
                  </a:ext>
                </a:extLst>
              </p14:cNvPr>
              <p14:cNvContentPartPr/>
              <p14:nvPr/>
            </p14:nvContentPartPr>
            <p14:xfrm>
              <a:off x="5277943" y="3314827"/>
              <a:ext cx="8640" cy="2700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2E334311-82B2-06D1-48B9-EECCD4F47465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271823" y="3308707"/>
                <a:ext cx="208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73151B35-801E-3791-AEFE-EA5A9B67305C}"/>
                  </a:ext>
                </a:extLst>
              </p14:cNvPr>
              <p14:cNvContentPartPr/>
              <p14:nvPr/>
            </p14:nvContentPartPr>
            <p14:xfrm>
              <a:off x="5303863" y="3809467"/>
              <a:ext cx="3960" cy="1476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73151B35-801E-3791-AEFE-EA5A9B67305C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297743" y="3803347"/>
                <a:ext cx="162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CFBD47A9-5AE6-BFC7-9B41-B49052C842ED}"/>
                  </a:ext>
                </a:extLst>
              </p14:cNvPr>
              <p14:cNvContentPartPr/>
              <p14:nvPr/>
            </p14:nvContentPartPr>
            <p14:xfrm>
              <a:off x="5459743" y="5595787"/>
              <a:ext cx="22320" cy="4500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CFBD47A9-5AE6-BFC7-9B41-B49052C842ED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453623" y="5589667"/>
                <a:ext cx="34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12A2BA57-EE08-8587-6EB7-7200B6F32F50}"/>
                  </a:ext>
                </a:extLst>
              </p14:cNvPr>
              <p14:cNvContentPartPr/>
              <p14:nvPr/>
            </p14:nvContentPartPr>
            <p14:xfrm>
              <a:off x="5353543" y="3730627"/>
              <a:ext cx="5040" cy="10512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12A2BA57-EE08-8587-6EB7-7200B6F32F50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347423" y="3724507"/>
                <a:ext cx="172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0BADB626-2FA2-3433-FBD9-8E8C675C01E7}"/>
                  </a:ext>
                </a:extLst>
              </p14:cNvPr>
              <p14:cNvContentPartPr/>
              <p14:nvPr/>
            </p14:nvContentPartPr>
            <p14:xfrm>
              <a:off x="5381623" y="4178107"/>
              <a:ext cx="32760" cy="55224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0BADB626-2FA2-3433-FBD9-8E8C675C01E7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5375503" y="4171987"/>
                <a:ext cx="4500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6D7C0E2A-16A9-BE0D-C8FD-8C88D539FA49}"/>
                  </a:ext>
                </a:extLst>
              </p14:cNvPr>
              <p14:cNvContentPartPr/>
              <p14:nvPr/>
            </p14:nvContentPartPr>
            <p14:xfrm>
              <a:off x="5461183" y="5507227"/>
              <a:ext cx="19800" cy="9504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6D7C0E2A-16A9-BE0D-C8FD-8C88D539FA4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455063" y="5501107"/>
                <a:ext cx="320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D6396715-83DD-BDFD-9F1F-D54D5ABA9C4D}"/>
                  </a:ext>
                </a:extLst>
              </p14:cNvPr>
              <p14:cNvContentPartPr/>
              <p14:nvPr/>
            </p14:nvContentPartPr>
            <p14:xfrm>
              <a:off x="4603663" y="4822507"/>
              <a:ext cx="1786320" cy="166248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D6396715-83DD-BDFD-9F1F-D54D5ABA9C4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597543" y="4816387"/>
                <a:ext cx="1798560" cy="16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9252349A-D660-042D-0DD5-3055FF8DCE82}"/>
                  </a:ext>
                </a:extLst>
              </p14:cNvPr>
              <p14:cNvContentPartPr/>
              <p14:nvPr/>
            </p14:nvContentPartPr>
            <p14:xfrm>
              <a:off x="6114583" y="5739067"/>
              <a:ext cx="100080" cy="27720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9252349A-D660-042D-0DD5-3055FF8DCE82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108463" y="5732947"/>
                <a:ext cx="1123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6D0449C4-F1F1-180E-3F42-6D4FDD9438AE}"/>
                  </a:ext>
                </a:extLst>
              </p14:cNvPr>
              <p14:cNvContentPartPr/>
              <p14:nvPr/>
            </p14:nvContentPartPr>
            <p14:xfrm>
              <a:off x="6154183" y="5851387"/>
              <a:ext cx="45000" cy="5040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6D0449C4-F1F1-180E-3F42-6D4FDD9438AE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148063" y="5845267"/>
                <a:ext cx="57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A8967FD8-CB26-E929-7EAD-A3813FDD5A0C}"/>
                  </a:ext>
                </a:extLst>
              </p14:cNvPr>
              <p14:cNvContentPartPr/>
              <p14:nvPr/>
            </p14:nvContentPartPr>
            <p14:xfrm>
              <a:off x="6320863" y="5718187"/>
              <a:ext cx="34200" cy="16344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A8967FD8-CB26-E929-7EAD-A3813FDD5A0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314743" y="5712067"/>
                <a:ext cx="464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D77F1DD0-B20D-8C06-AB53-09080B975C39}"/>
                  </a:ext>
                </a:extLst>
              </p14:cNvPr>
              <p14:cNvContentPartPr/>
              <p14:nvPr/>
            </p14:nvContentPartPr>
            <p14:xfrm>
              <a:off x="6240583" y="5712787"/>
              <a:ext cx="148680" cy="17136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D77F1DD0-B20D-8C06-AB53-09080B975C39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234463" y="5706667"/>
                <a:ext cx="1609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EE9D7DC4-8647-14D3-103E-58BE54EADF30}"/>
                  </a:ext>
                </a:extLst>
              </p14:cNvPr>
              <p14:cNvContentPartPr/>
              <p14:nvPr/>
            </p14:nvContentPartPr>
            <p14:xfrm>
              <a:off x="5254903" y="5582827"/>
              <a:ext cx="259200" cy="7308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EE9D7DC4-8647-14D3-103E-58BE54EADF30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5248783" y="5576707"/>
                <a:ext cx="2714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4E850323-E6A0-F7EB-AF1F-CBDE7D4E0345}"/>
                  </a:ext>
                </a:extLst>
              </p14:cNvPr>
              <p14:cNvContentPartPr/>
              <p14:nvPr/>
            </p14:nvContentPartPr>
            <p14:xfrm>
              <a:off x="5065903" y="5620627"/>
              <a:ext cx="156960" cy="720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4E850323-E6A0-F7EB-AF1F-CBDE7D4E0345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059783" y="5614507"/>
                <a:ext cx="1692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64068998-D3C7-8A84-95FB-44825BEDD561}"/>
                  </a:ext>
                </a:extLst>
              </p14:cNvPr>
              <p14:cNvContentPartPr/>
              <p14:nvPr/>
            </p14:nvContentPartPr>
            <p14:xfrm>
              <a:off x="4616623" y="5613427"/>
              <a:ext cx="241560" cy="1836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64068998-D3C7-8A84-95FB-44825BEDD56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4610503" y="5607307"/>
                <a:ext cx="2538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17C07A31-20AC-8E47-8745-A2BC0D1FD281}"/>
                  </a:ext>
                </a:extLst>
              </p14:cNvPr>
              <p14:cNvContentPartPr/>
              <p14:nvPr/>
            </p14:nvContentPartPr>
            <p14:xfrm>
              <a:off x="5338423" y="5489227"/>
              <a:ext cx="96120" cy="1332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17C07A31-20AC-8E47-8745-A2BC0D1FD281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5332303" y="5483107"/>
                <a:ext cx="108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7A4B1D88-F5EA-B0D8-D340-3DFAA25A045B}"/>
                  </a:ext>
                </a:extLst>
              </p14:cNvPr>
              <p14:cNvContentPartPr/>
              <p14:nvPr/>
            </p14:nvContentPartPr>
            <p14:xfrm>
              <a:off x="4949983" y="5509387"/>
              <a:ext cx="177840" cy="1404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7A4B1D88-F5EA-B0D8-D340-3DFAA25A045B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4943863" y="5503267"/>
                <a:ext cx="1900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8310A4B1-6FA3-7B7E-A590-5A40FD7C63EE}"/>
                  </a:ext>
                </a:extLst>
              </p14:cNvPr>
              <p14:cNvContentPartPr/>
              <p14:nvPr/>
            </p14:nvContentPartPr>
            <p14:xfrm>
              <a:off x="4579903" y="5480947"/>
              <a:ext cx="292680" cy="4032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8310A4B1-6FA3-7B7E-A590-5A40FD7C63EE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4573783" y="5474827"/>
                <a:ext cx="3049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0912D42D-B44D-4561-89AB-72FE0956101C}"/>
                  </a:ext>
                </a:extLst>
              </p14:cNvPr>
              <p14:cNvContentPartPr/>
              <p14:nvPr/>
            </p14:nvContentPartPr>
            <p14:xfrm>
              <a:off x="4146463" y="5491387"/>
              <a:ext cx="109080" cy="16092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0912D42D-B44D-4561-89AB-72FE0956101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140343" y="5485267"/>
                <a:ext cx="1213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66DF0C40-444C-46B9-028A-C1E7B3B144E6}"/>
                  </a:ext>
                </a:extLst>
              </p14:cNvPr>
              <p14:cNvContentPartPr/>
              <p14:nvPr/>
            </p14:nvContentPartPr>
            <p14:xfrm>
              <a:off x="4147903" y="5658427"/>
              <a:ext cx="103320" cy="4896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66DF0C40-444C-46B9-028A-C1E7B3B144E6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4141783" y="5652307"/>
                <a:ext cx="1155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2261C638-E653-3244-08E2-DD03F48BDA53}"/>
                  </a:ext>
                </a:extLst>
              </p14:cNvPr>
              <p14:cNvContentPartPr/>
              <p14:nvPr/>
            </p14:nvContentPartPr>
            <p14:xfrm>
              <a:off x="4260943" y="5464027"/>
              <a:ext cx="111600" cy="14292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2261C638-E653-3244-08E2-DD03F48BDA53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4254823" y="5457907"/>
                <a:ext cx="1238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996B18F8-4B75-6BBC-DBC5-56E81C1F6796}"/>
                  </a:ext>
                </a:extLst>
              </p14:cNvPr>
              <p14:cNvContentPartPr/>
              <p14:nvPr/>
            </p14:nvContentPartPr>
            <p14:xfrm>
              <a:off x="6834223" y="4893067"/>
              <a:ext cx="100440" cy="21744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996B18F8-4B75-6BBC-DBC5-56E81C1F6796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828103" y="4886947"/>
                <a:ext cx="1126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8E7D0E90-491E-FFEA-65FE-DA9A9BC88D27}"/>
                  </a:ext>
                </a:extLst>
              </p14:cNvPr>
              <p14:cNvContentPartPr/>
              <p14:nvPr/>
            </p14:nvContentPartPr>
            <p14:xfrm>
              <a:off x="6899023" y="4899907"/>
              <a:ext cx="82800" cy="15516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8E7D0E90-491E-FFEA-65FE-DA9A9BC88D27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892903" y="4893787"/>
                <a:ext cx="950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07F401B5-73D7-51BD-4ACA-BA593C8DA1A7}"/>
                  </a:ext>
                </a:extLst>
              </p14:cNvPr>
              <p14:cNvContentPartPr/>
              <p14:nvPr/>
            </p14:nvContentPartPr>
            <p14:xfrm>
              <a:off x="6859783" y="4988107"/>
              <a:ext cx="72360" cy="4788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07F401B5-73D7-51BD-4ACA-BA593C8DA1A7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853663" y="4981987"/>
                <a:ext cx="84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EF6B2B08-59C3-3CDA-53F4-AF037A2FD648}"/>
                  </a:ext>
                </a:extLst>
              </p14:cNvPr>
              <p14:cNvContentPartPr/>
              <p14:nvPr/>
            </p14:nvContentPartPr>
            <p14:xfrm>
              <a:off x="6850423" y="4904227"/>
              <a:ext cx="63000" cy="22968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EF6B2B08-59C3-3CDA-53F4-AF037A2FD648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844303" y="4898107"/>
                <a:ext cx="752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36C34BA9-8461-EA6C-F20D-2B2A622A2B0E}"/>
                  </a:ext>
                </a:extLst>
              </p14:cNvPr>
              <p14:cNvContentPartPr/>
              <p14:nvPr/>
            </p14:nvContentPartPr>
            <p14:xfrm>
              <a:off x="6880303" y="4907107"/>
              <a:ext cx="128880" cy="20232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36C34BA9-8461-EA6C-F20D-2B2A622A2B0E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874183" y="4900987"/>
                <a:ext cx="1411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A8CB8869-86E8-9733-BF49-55552B3850CA}"/>
                  </a:ext>
                </a:extLst>
              </p14:cNvPr>
              <p14:cNvContentPartPr/>
              <p14:nvPr/>
            </p14:nvContentPartPr>
            <p14:xfrm>
              <a:off x="6837103" y="5064787"/>
              <a:ext cx="191520" cy="8460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A8CB8869-86E8-9733-BF49-55552B3850CA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830983" y="5058667"/>
                <a:ext cx="2037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E91B0456-69C5-77B1-99BD-078AA770A671}"/>
                  </a:ext>
                </a:extLst>
              </p14:cNvPr>
              <p14:cNvContentPartPr/>
              <p14:nvPr/>
            </p14:nvContentPartPr>
            <p14:xfrm>
              <a:off x="6995863" y="4861747"/>
              <a:ext cx="152280" cy="15768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E91B0456-69C5-77B1-99BD-078AA770A671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989743" y="4855627"/>
                <a:ext cx="1645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2EC3F276-81AB-B4C0-F5DD-5AB9412DDF4A}"/>
                  </a:ext>
                </a:extLst>
              </p14:cNvPr>
              <p14:cNvContentPartPr/>
              <p14:nvPr/>
            </p14:nvContentPartPr>
            <p14:xfrm>
              <a:off x="7277023" y="4748707"/>
              <a:ext cx="108360" cy="2016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2EC3F276-81AB-B4C0-F5DD-5AB9412DDF4A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270903" y="4742587"/>
                <a:ext cx="1206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98F18C6A-240C-4B38-7149-537269378840}"/>
                  </a:ext>
                </a:extLst>
              </p14:cNvPr>
              <p14:cNvContentPartPr/>
              <p14:nvPr/>
            </p14:nvContentPartPr>
            <p14:xfrm>
              <a:off x="7410583" y="4690027"/>
              <a:ext cx="344880" cy="27396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98F18C6A-240C-4B38-7149-53726937884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404463" y="4683907"/>
                <a:ext cx="3571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3FFB1FA8-42F3-2FE8-71B7-092B240139D3}"/>
                  </a:ext>
                </a:extLst>
              </p14:cNvPr>
              <p14:cNvContentPartPr/>
              <p14:nvPr/>
            </p14:nvContentPartPr>
            <p14:xfrm>
              <a:off x="7778143" y="4489867"/>
              <a:ext cx="173880" cy="29052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3FFB1FA8-42F3-2FE8-71B7-092B240139D3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772023" y="4483747"/>
                <a:ext cx="18612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2FA1CAD7-BB3B-EC97-1F41-CB70FF7AF0B5}"/>
                  </a:ext>
                </a:extLst>
              </p14:cNvPr>
              <p14:cNvContentPartPr/>
              <p14:nvPr/>
            </p14:nvContentPartPr>
            <p14:xfrm>
              <a:off x="7083343" y="5205187"/>
              <a:ext cx="159480" cy="27000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2FA1CAD7-BB3B-EC97-1F41-CB70FF7AF0B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077223" y="5199067"/>
                <a:ext cx="1717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658D0485-21B0-ED65-7736-F2F500BDD546}"/>
                  </a:ext>
                </a:extLst>
              </p14:cNvPr>
              <p14:cNvContentPartPr/>
              <p14:nvPr/>
            </p14:nvContentPartPr>
            <p14:xfrm>
              <a:off x="7082623" y="5374387"/>
              <a:ext cx="185760" cy="12312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658D0485-21B0-ED65-7736-F2F500BDD546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076503" y="5368267"/>
                <a:ext cx="1980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B2AC27C5-8718-0BA3-AEED-0466357CE3BB}"/>
                  </a:ext>
                </a:extLst>
              </p14:cNvPr>
              <p14:cNvContentPartPr/>
              <p14:nvPr/>
            </p14:nvContentPartPr>
            <p14:xfrm>
              <a:off x="7279183" y="5221387"/>
              <a:ext cx="138600" cy="1857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B2AC27C5-8718-0BA3-AEED-0466357CE3BB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273063" y="5215267"/>
                <a:ext cx="1508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B8F76ED8-F8B3-ACF0-9FD8-FD619F6B0E8A}"/>
                  </a:ext>
                </a:extLst>
              </p14:cNvPr>
              <p14:cNvContentPartPr/>
              <p14:nvPr/>
            </p14:nvContentPartPr>
            <p14:xfrm>
              <a:off x="7581223" y="5101507"/>
              <a:ext cx="133560" cy="26964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B8F76ED8-F8B3-ACF0-9FD8-FD619F6B0E8A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575103" y="5095387"/>
                <a:ext cx="1458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A75D5904-1B7B-FD1D-95DC-4B50FD97FF07}"/>
                  </a:ext>
                </a:extLst>
              </p14:cNvPr>
              <p14:cNvContentPartPr/>
              <p14:nvPr/>
            </p14:nvContentPartPr>
            <p14:xfrm>
              <a:off x="7755823" y="4983067"/>
              <a:ext cx="217080" cy="27468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A75D5904-1B7B-FD1D-95DC-4B50FD97FF07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749703" y="4976947"/>
                <a:ext cx="2293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482DC80D-871C-53D5-BA94-DA97CB8362D9}"/>
                  </a:ext>
                </a:extLst>
              </p14:cNvPr>
              <p14:cNvContentPartPr/>
              <p14:nvPr/>
            </p14:nvContentPartPr>
            <p14:xfrm>
              <a:off x="7981543" y="4917187"/>
              <a:ext cx="88920" cy="12348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482DC80D-871C-53D5-BA94-DA97CB8362D9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7975423" y="4911067"/>
                <a:ext cx="1011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14145F46-A1A2-567C-8B17-4E4F23C1A8DE}"/>
                  </a:ext>
                </a:extLst>
              </p14:cNvPr>
              <p14:cNvContentPartPr/>
              <p14:nvPr/>
            </p14:nvContentPartPr>
            <p14:xfrm>
              <a:off x="8060743" y="4815307"/>
              <a:ext cx="89280" cy="17820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14145F46-A1A2-567C-8B17-4E4F23C1A8DE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8054623" y="4809187"/>
                <a:ext cx="1015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7EF3A5FC-61BE-91F1-20E7-2BD270010E64}"/>
                  </a:ext>
                </a:extLst>
              </p14:cNvPr>
              <p14:cNvContentPartPr/>
              <p14:nvPr/>
            </p14:nvContentPartPr>
            <p14:xfrm>
              <a:off x="7930423" y="4829347"/>
              <a:ext cx="308880" cy="10152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7EF3A5FC-61BE-91F1-20E7-2BD270010E64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7924303" y="4823227"/>
                <a:ext cx="321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F54CD055-BEBE-B5FC-2343-CA1CE2A168F3}"/>
                  </a:ext>
                </a:extLst>
              </p14:cNvPr>
              <p14:cNvContentPartPr/>
              <p14:nvPr/>
            </p14:nvContentPartPr>
            <p14:xfrm>
              <a:off x="7400863" y="5611987"/>
              <a:ext cx="81720" cy="15300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F54CD055-BEBE-B5FC-2343-CA1CE2A168F3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7394743" y="5605867"/>
                <a:ext cx="939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01673ADF-B773-ACCE-D5D9-5D01B4F8396D}"/>
                  </a:ext>
                </a:extLst>
              </p14:cNvPr>
              <p14:cNvContentPartPr/>
              <p14:nvPr/>
            </p14:nvContentPartPr>
            <p14:xfrm>
              <a:off x="7315903" y="5589667"/>
              <a:ext cx="243720" cy="21060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01673ADF-B773-ACCE-D5D9-5D01B4F8396D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7309783" y="5583547"/>
                <a:ext cx="2559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535E3739-C7BC-29D4-FA39-BC74EB772026}"/>
                  </a:ext>
                </a:extLst>
              </p14:cNvPr>
              <p14:cNvContentPartPr/>
              <p14:nvPr/>
            </p14:nvContentPartPr>
            <p14:xfrm>
              <a:off x="7502023" y="5471227"/>
              <a:ext cx="260640" cy="25272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535E3739-C7BC-29D4-FA39-BC74EB772026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495903" y="5465107"/>
                <a:ext cx="2728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E203F5E4-0DAC-2D4A-D544-3E989B47128F}"/>
                  </a:ext>
                </a:extLst>
              </p14:cNvPr>
              <p14:cNvContentPartPr/>
              <p14:nvPr/>
            </p14:nvContentPartPr>
            <p14:xfrm>
              <a:off x="7800823" y="5346667"/>
              <a:ext cx="138240" cy="18864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E203F5E4-0DAC-2D4A-D544-3E989B47128F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7794703" y="5340547"/>
                <a:ext cx="1504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2A72C6F8-9E7B-3129-1F91-1E7F8604382C}"/>
                  </a:ext>
                </a:extLst>
              </p14:cNvPr>
              <p14:cNvContentPartPr/>
              <p14:nvPr/>
            </p14:nvContentPartPr>
            <p14:xfrm>
              <a:off x="7945903" y="5199787"/>
              <a:ext cx="166680" cy="2527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2A72C6F8-9E7B-3129-1F91-1E7F8604382C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7939783" y="5193667"/>
                <a:ext cx="1789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D850F70B-0098-80B7-AEA4-8EAF2A0D1F64}"/>
                  </a:ext>
                </a:extLst>
              </p14:cNvPr>
              <p14:cNvContentPartPr/>
              <p14:nvPr/>
            </p14:nvContentPartPr>
            <p14:xfrm>
              <a:off x="5420143" y="5501107"/>
              <a:ext cx="6120" cy="8532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D850F70B-0098-80B7-AEA4-8EAF2A0D1F64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414023" y="5494987"/>
                <a:ext cx="18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5BA336DD-B0FE-FE90-7C92-ABAFE5BDEA46}"/>
                  </a:ext>
                </a:extLst>
              </p14:cNvPr>
              <p14:cNvContentPartPr/>
              <p14:nvPr/>
            </p14:nvContentPartPr>
            <p14:xfrm>
              <a:off x="5406103" y="5664547"/>
              <a:ext cx="18720" cy="31320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5BA336DD-B0FE-FE90-7C92-ABAFE5BDEA46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5399983" y="5658427"/>
                <a:ext cx="3096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49004697-A083-3E38-EB21-F5CDB88D700E}"/>
                  </a:ext>
                </a:extLst>
              </p14:cNvPr>
              <p14:cNvContentPartPr/>
              <p14:nvPr/>
            </p14:nvContentPartPr>
            <p14:xfrm>
              <a:off x="5420503" y="6039307"/>
              <a:ext cx="720" cy="6012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49004697-A083-3E38-EB21-F5CDB88D700E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5414383" y="6033187"/>
                <a:ext cx="129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981AA964-6D82-3A22-B548-188A826BA137}"/>
                  </a:ext>
                </a:extLst>
              </p14:cNvPr>
              <p14:cNvContentPartPr/>
              <p14:nvPr/>
            </p14:nvContentPartPr>
            <p14:xfrm>
              <a:off x="5420503" y="6120307"/>
              <a:ext cx="10800" cy="39888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981AA964-6D82-3A22-B548-188A826BA137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5414383" y="6114187"/>
                <a:ext cx="230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76CFF3C1-2DA4-B6B6-5C9E-C7EBCD1BEE00}"/>
                  </a:ext>
                </a:extLst>
              </p14:cNvPr>
              <p14:cNvContentPartPr/>
              <p14:nvPr/>
            </p14:nvContentPartPr>
            <p14:xfrm>
              <a:off x="5162743" y="6564187"/>
              <a:ext cx="105120" cy="17604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76CFF3C1-2DA4-B6B6-5C9E-C7EBCD1BEE00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5156623" y="6558067"/>
                <a:ext cx="1173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B2F62738-5417-A460-3742-8CBB7916CC71}"/>
                  </a:ext>
                </a:extLst>
              </p14:cNvPr>
              <p14:cNvContentPartPr/>
              <p14:nvPr/>
            </p14:nvContentPartPr>
            <p14:xfrm>
              <a:off x="5180023" y="6636187"/>
              <a:ext cx="223200" cy="14472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B2F62738-5417-A460-3742-8CBB7916CC71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5173903" y="6630067"/>
                <a:ext cx="2354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E5A0F651-6DEE-8F31-9A01-2475CA57E78E}"/>
                  </a:ext>
                </a:extLst>
              </p14:cNvPr>
              <p14:cNvContentPartPr/>
              <p14:nvPr/>
            </p14:nvContentPartPr>
            <p14:xfrm>
              <a:off x="5422303" y="6598747"/>
              <a:ext cx="21600" cy="16632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E5A0F651-6DEE-8F31-9A01-2475CA57E78E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5416183" y="6592627"/>
                <a:ext cx="338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2C404517-9BED-7F07-567B-DB5FFC814B1E}"/>
                  </a:ext>
                </a:extLst>
              </p14:cNvPr>
              <p14:cNvContentPartPr/>
              <p14:nvPr/>
            </p14:nvContentPartPr>
            <p14:xfrm>
              <a:off x="5246263" y="6504427"/>
              <a:ext cx="34200" cy="3456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2C404517-9BED-7F07-567B-DB5FFC814B1E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5240143" y="6498307"/>
                <a:ext cx="46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1DC1F9D6-C7E1-92BD-CD94-4FC0D9F77C50}"/>
                  </a:ext>
                </a:extLst>
              </p14:cNvPr>
              <p14:cNvContentPartPr/>
              <p14:nvPr/>
            </p14:nvContentPartPr>
            <p14:xfrm>
              <a:off x="5210263" y="4472587"/>
              <a:ext cx="50040" cy="204300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1DC1F9D6-C7E1-92BD-CD94-4FC0D9F77C50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5204143" y="4466467"/>
                <a:ext cx="62280" cy="20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4FEE67CD-416C-5DDD-060F-5F0369FCCC74}"/>
                  </a:ext>
                </a:extLst>
              </p14:cNvPr>
              <p14:cNvContentPartPr/>
              <p14:nvPr/>
            </p14:nvContentPartPr>
            <p14:xfrm>
              <a:off x="5278303" y="4459627"/>
              <a:ext cx="225720" cy="24876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4FEE67CD-416C-5DDD-060F-5F0369FCCC74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272183" y="4453507"/>
                <a:ext cx="237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275D715B-A827-B126-B45D-F50E115DCC5A}"/>
                  </a:ext>
                </a:extLst>
              </p14:cNvPr>
              <p14:cNvContentPartPr/>
              <p14:nvPr/>
            </p14:nvContentPartPr>
            <p14:xfrm>
              <a:off x="5537143" y="4293307"/>
              <a:ext cx="108000" cy="26604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275D715B-A827-B126-B45D-F50E115DCC5A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5531023" y="4287187"/>
                <a:ext cx="1202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4D5522E7-134D-144A-DD3B-CBF5E7A9DFDA}"/>
                  </a:ext>
                </a:extLst>
              </p14:cNvPr>
              <p14:cNvContentPartPr/>
              <p14:nvPr/>
            </p14:nvContentPartPr>
            <p14:xfrm>
              <a:off x="5587183" y="4306987"/>
              <a:ext cx="118800" cy="13896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4D5522E7-134D-144A-DD3B-CBF5E7A9DFDA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5581063" y="4300867"/>
                <a:ext cx="1310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F7C3192D-7B7A-72F1-FDE5-A2FF96E3578B}"/>
                  </a:ext>
                </a:extLst>
              </p14:cNvPr>
              <p14:cNvContentPartPr/>
              <p14:nvPr/>
            </p14:nvContentPartPr>
            <p14:xfrm>
              <a:off x="5736943" y="4248307"/>
              <a:ext cx="97200" cy="16164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F7C3192D-7B7A-72F1-FDE5-A2FF96E3578B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5730823" y="4242187"/>
                <a:ext cx="1094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344B6B4D-CFD1-B67C-5C88-4723FA040875}"/>
                  </a:ext>
                </a:extLst>
              </p14:cNvPr>
              <p14:cNvContentPartPr/>
              <p14:nvPr/>
            </p14:nvContentPartPr>
            <p14:xfrm>
              <a:off x="5906143" y="4306627"/>
              <a:ext cx="46800" cy="13032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344B6B4D-CFD1-B67C-5C88-4723FA040875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5900023" y="4300507"/>
                <a:ext cx="590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13C5AF4A-D5D0-FFA7-525B-E37A7148A0DB}"/>
                  </a:ext>
                </a:extLst>
              </p14:cNvPr>
              <p14:cNvContentPartPr/>
              <p14:nvPr/>
            </p14:nvContentPartPr>
            <p14:xfrm>
              <a:off x="5964823" y="4305187"/>
              <a:ext cx="207000" cy="10044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13C5AF4A-D5D0-FFA7-525B-E37A7148A0DB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5958703" y="4299067"/>
                <a:ext cx="2192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8704D712-8396-30AB-16BC-054D42CB5866}"/>
                  </a:ext>
                </a:extLst>
              </p14:cNvPr>
              <p14:cNvContentPartPr/>
              <p14:nvPr/>
            </p14:nvContentPartPr>
            <p14:xfrm>
              <a:off x="5637943" y="5030587"/>
              <a:ext cx="87840" cy="15120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8704D712-8396-30AB-16BC-054D42CB5866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631823" y="5024467"/>
                <a:ext cx="1000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E431819D-3211-5566-8269-84A74C478FD0}"/>
                  </a:ext>
                </a:extLst>
              </p14:cNvPr>
              <p14:cNvContentPartPr/>
              <p14:nvPr/>
            </p14:nvContentPartPr>
            <p14:xfrm>
              <a:off x="5566663" y="4941667"/>
              <a:ext cx="115920" cy="16956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E431819D-3211-5566-8269-84A74C478FD0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560543" y="4935547"/>
                <a:ext cx="1281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8F62BBD2-B4F3-EFB1-1463-68515B17722F}"/>
                  </a:ext>
                </a:extLst>
              </p14:cNvPr>
              <p14:cNvContentPartPr/>
              <p14:nvPr/>
            </p14:nvContentPartPr>
            <p14:xfrm>
              <a:off x="4547863" y="4462867"/>
              <a:ext cx="1555560" cy="15357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8F62BBD2-B4F3-EFB1-1463-68515B17722F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541743" y="4456747"/>
                <a:ext cx="1567800" cy="15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36555CD0-DD1C-1D72-2C9D-2C9154A7A34A}"/>
                  </a:ext>
                </a:extLst>
              </p14:cNvPr>
              <p14:cNvContentPartPr/>
              <p14:nvPr/>
            </p14:nvContentPartPr>
            <p14:xfrm>
              <a:off x="3705463" y="5002867"/>
              <a:ext cx="1537560" cy="32256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36555CD0-DD1C-1D72-2C9D-2C9154A7A34A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3699343" y="4996747"/>
                <a:ext cx="154980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C6DDE9CE-CCF4-19F4-74F6-533D65531D4E}"/>
                  </a:ext>
                </a:extLst>
              </p14:cNvPr>
              <p14:cNvContentPartPr/>
              <p14:nvPr/>
            </p14:nvContentPartPr>
            <p14:xfrm>
              <a:off x="2534023" y="4763827"/>
              <a:ext cx="149400" cy="25632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C6DDE9CE-CCF4-19F4-74F6-533D65531D4E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2527903" y="4757707"/>
                <a:ext cx="1616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49C912F0-7C7A-57AC-316A-2757C4AC35FD}"/>
                  </a:ext>
                </a:extLst>
              </p14:cNvPr>
              <p14:cNvContentPartPr/>
              <p14:nvPr/>
            </p14:nvContentPartPr>
            <p14:xfrm>
              <a:off x="2711863" y="4790107"/>
              <a:ext cx="282960" cy="18612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49C912F0-7C7A-57AC-316A-2757C4AC35FD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2705743" y="4783987"/>
                <a:ext cx="2952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C3E8506C-F878-128D-F952-7D34C90EBCF8}"/>
                  </a:ext>
                </a:extLst>
              </p14:cNvPr>
              <p14:cNvContentPartPr/>
              <p14:nvPr/>
            </p14:nvContentPartPr>
            <p14:xfrm>
              <a:off x="2942983" y="4582387"/>
              <a:ext cx="212040" cy="3384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C3E8506C-F878-128D-F952-7D34C90EBCF8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2936863" y="4576267"/>
                <a:ext cx="2242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530BE141-C96D-D5AA-1984-45E09EBDA5D0}"/>
                  </a:ext>
                </a:extLst>
              </p14:cNvPr>
              <p14:cNvContentPartPr/>
              <p14:nvPr/>
            </p14:nvContentPartPr>
            <p14:xfrm>
              <a:off x="3126943" y="4585987"/>
              <a:ext cx="119880" cy="11484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530BE141-C96D-D5AA-1984-45E09EBDA5D0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3120823" y="4579867"/>
                <a:ext cx="1321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8B959F09-B67A-E80E-241F-2AE48D1D6901}"/>
                  </a:ext>
                </a:extLst>
              </p14:cNvPr>
              <p14:cNvContentPartPr/>
              <p14:nvPr/>
            </p14:nvContentPartPr>
            <p14:xfrm>
              <a:off x="3204343" y="4425427"/>
              <a:ext cx="182160" cy="16920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8B959F09-B67A-E80E-241F-2AE48D1D6901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198223" y="4419307"/>
                <a:ext cx="1944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EA2E35F3-D9D2-CC64-71C8-1E2065849ACC}"/>
                  </a:ext>
                </a:extLst>
              </p14:cNvPr>
              <p14:cNvContentPartPr/>
              <p14:nvPr/>
            </p14:nvContentPartPr>
            <p14:xfrm>
              <a:off x="3344383" y="4437667"/>
              <a:ext cx="191880" cy="23076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EA2E35F3-D9D2-CC64-71C8-1E2065849ACC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338263" y="4431547"/>
                <a:ext cx="2041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463EC1EF-36EF-6FB7-E22F-CAD1808E3744}"/>
                  </a:ext>
                </a:extLst>
              </p14:cNvPr>
              <p14:cNvContentPartPr/>
              <p14:nvPr/>
            </p14:nvContentPartPr>
            <p14:xfrm>
              <a:off x="2722663" y="5117347"/>
              <a:ext cx="318960" cy="25344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463EC1EF-36EF-6FB7-E22F-CAD1808E3744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2716543" y="5111227"/>
                <a:ext cx="3312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DA2EEC25-C4E1-83F4-67F4-5841418F3E28}"/>
                  </a:ext>
                </a:extLst>
              </p14:cNvPr>
              <p14:cNvContentPartPr/>
              <p14:nvPr/>
            </p14:nvContentPartPr>
            <p14:xfrm>
              <a:off x="3179503" y="4997827"/>
              <a:ext cx="131400" cy="11952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DA2EEC25-C4E1-83F4-67F4-5841418F3E28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3173383" y="4991707"/>
                <a:ext cx="143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F1416A4B-3BC4-DFC6-BFBA-BD0A00E18D12}"/>
                  </a:ext>
                </a:extLst>
              </p14:cNvPr>
              <p14:cNvContentPartPr/>
              <p14:nvPr/>
            </p14:nvContentPartPr>
            <p14:xfrm>
              <a:off x="3355543" y="4929067"/>
              <a:ext cx="48600" cy="8676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F1416A4B-3BC4-DFC6-BFBA-BD0A00E18D12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3349423" y="4922947"/>
                <a:ext cx="60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CB83AC73-2336-7809-3C25-C900575BAB52}"/>
                  </a:ext>
                </a:extLst>
              </p14:cNvPr>
              <p14:cNvContentPartPr/>
              <p14:nvPr/>
            </p14:nvContentPartPr>
            <p14:xfrm>
              <a:off x="3437623" y="4695787"/>
              <a:ext cx="171360" cy="26496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CB83AC73-2336-7809-3C25-C900575BAB52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431503" y="4689667"/>
                <a:ext cx="18360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41FAF332-B4AA-DCC1-3864-2ACE96A6481C}"/>
              </a:ext>
            </a:extLst>
          </p:cNvPr>
          <p:cNvGrpSpPr/>
          <p:nvPr/>
        </p:nvGrpSpPr>
        <p:grpSpPr>
          <a:xfrm>
            <a:off x="2625823" y="5302747"/>
            <a:ext cx="1530360" cy="1078560"/>
            <a:chOff x="2625823" y="5302747"/>
            <a:chExt cx="1530360" cy="10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30F05C6-279B-0FDB-F3DE-E54BF29D74BE}"/>
                    </a:ext>
                  </a:extLst>
                </p14:cNvPr>
                <p14:cNvContentPartPr/>
                <p14:nvPr/>
              </p14:nvContentPartPr>
              <p14:xfrm>
                <a:off x="3966103" y="5302747"/>
                <a:ext cx="190080" cy="4287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30F05C6-279B-0FDB-F3DE-E54BF29D74B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959983" y="5296627"/>
                  <a:ext cx="2023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5823CA5-C150-9B05-0AC3-6EBB4B6D56D3}"/>
                    </a:ext>
                  </a:extLst>
                </p14:cNvPr>
                <p14:cNvContentPartPr/>
                <p14:nvPr/>
              </p14:nvContentPartPr>
              <p14:xfrm>
                <a:off x="3608623" y="5498587"/>
                <a:ext cx="86760" cy="1483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5823CA5-C150-9B05-0AC3-6EBB4B6D56D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602503" y="5492467"/>
                  <a:ext cx="99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F95470E-FD74-93CE-F4E5-A4D3A4202957}"/>
                    </a:ext>
                  </a:extLst>
                </p14:cNvPr>
                <p14:cNvContentPartPr/>
                <p14:nvPr/>
              </p14:nvContentPartPr>
              <p14:xfrm>
                <a:off x="3603943" y="5465467"/>
                <a:ext cx="218160" cy="2055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F95470E-FD74-93CE-F4E5-A4D3A420295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597823" y="5459347"/>
                  <a:ext cx="230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91BA5E1-CF7B-ABA7-609E-9668A8B26C39}"/>
                    </a:ext>
                  </a:extLst>
                </p14:cNvPr>
                <p14:cNvContentPartPr/>
                <p14:nvPr/>
              </p14:nvContentPartPr>
              <p14:xfrm>
                <a:off x="3666943" y="5326507"/>
                <a:ext cx="219240" cy="2318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91BA5E1-CF7B-ABA7-609E-9668A8B26C3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660823" y="5320387"/>
                  <a:ext cx="2314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09F56EF7-D34E-AC3C-CDA2-A38ED2793A70}"/>
                    </a:ext>
                  </a:extLst>
                </p14:cNvPr>
                <p14:cNvContentPartPr/>
                <p14:nvPr/>
              </p14:nvContentPartPr>
              <p14:xfrm>
                <a:off x="2636983" y="5664907"/>
                <a:ext cx="279360" cy="1756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09F56EF7-D34E-AC3C-CDA2-A38ED2793A7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630863" y="5658787"/>
                  <a:ext cx="291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D835AD8-A971-44C5-2702-9DCB0C8B18EB}"/>
                    </a:ext>
                  </a:extLst>
                </p14:cNvPr>
                <p14:cNvContentPartPr/>
                <p14:nvPr/>
              </p14:nvContentPartPr>
              <p14:xfrm>
                <a:off x="2779903" y="5555107"/>
                <a:ext cx="38880" cy="270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D835AD8-A971-44C5-2702-9DCB0C8B18E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773783" y="5548987"/>
                  <a:ext cx="51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135C960-85FA-A7BB-76FD-E1D17A8EEAE5}"/>
                    </a:ext>
                  </a:extLst>
                </p14:cNvPr>
                <p14:cNvContentPartPr/>
                <p14:nvPr/>
              </p14:nvContentPartPr>
              <p14:xfrm>
                <a:off x="2949463" y="5564827"/>
                <a:ext cx="100440" cy="1162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135C960-85FA-A7BB-76FD-E1D17A8EEAE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943343" y="5558707"/>
                  <a:ext cx="112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D4F2EB3-2F6D-D772-90FD-BF098BA70EF9}"/>
                    </a:ext>
                  </a:extLst>
                </p14:cNvPr>
                <p14:cNvContentPartPr/>
                <p14:nvPr/>
              </p14:nvContentPartPr>
              <p14:xfrm>
                <a:off x="2625823" y="6070987"/>
                <a:ext cx="176400" cy="3103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D4F2EB3-2F6D-D772-90FD-BF098BA70EF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619703" y="6064867"/>
                  <a:ext cx="1886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A801A6F-46AF-703A-2AD0-6A48E4A6A6EB}"/>
                    </a:ext>
                  </a:extLst>
                </p14:cNvPr>
                <p14:cNvContentPartPr/>
                <p14:nvPr/>
              </p14:nvContentPartPr>
              <p14:xfrm>
                <a:off x="2818063" y="6065587"/>
                <a:ext cx="199800" cy="1760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A801A6F-46AF-703A-2AD0-6A48E4A6A6E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811943" y="6059467"/>
                  <a:ext cx="212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A5853CD-B3C0-9266-5838-29298C432089}"/>
                    </a:ext>
                  </a:extLst>
                </p14:cNvPr>
                <p14:cNvContentPartPr/>
                <p14:nvPr/>
              </p14:nvContentPartPr>
              <p14:xfrm>
                <a:off x="2921743" y="5989987"/>
                <a:ext cx="182520" cy="1195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A5853CD-B3C0-9266-5838-29298C43208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915623" y="5983867"/>
                  <a:ext cx="194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6B8B559-AEE1-A47B-EEB6-BCDF73793C46}"/>
                    </a:ext>
                  </a:extLst>
                </p14:cNvPr>
                <p14:cNvContentPartPr/>
                <p14:nvPr/>
              </p14:nvContentPartPr>
              <p14:xfrm>
                <a:off x="3084823" y="5912947"/>
                <a:ext cx="135000" cy="1404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6B8B559-AEE1-A47B-EEB6-BCDF73793C4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078703" y="5906827"/>
                  <a:ext cx="147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4B5777C7-3643-0418-A720-3112128A5016}"/>
                    </a:ext>
                  </a:extLst>
                </p14:cNvPr>
                <p14:cNvContentPartPr/>
                <p14:nvPr/>
              </p14:nvContentPartPr>
              <p14:xfrm>
                <a:off x="3143863" y="5784787"/>
                <a:ext cx="147600" cy="2066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4B5777C7-3643-0418-A720-3112128A501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137743" y="5778667"/>
                  <a:ext cx="159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30F8B9B-B484-022E-D719-3417C00F7EF3}"/>
                    </a:ext>
                  </a:extLst>
                </p14:cNvPr>
                <p14:cNvContentPartPr/>
                <p14:nvPr/>
              </p14:nvContentPartPr>
              <p14:xfrm>
                <a:off x="3286783" y="5639347"/>
                <a:ext cx="304920" cy="3787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30F8B9B-B484-022E-D719-3417C00F7EF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280663" y="5633227"/>
                  <a:ext cx="3171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B79E4003-97EA-0CBC-FB2F-D4EFABE129E3}"/>
                    </a:ext>
                  </a:extLst>
                </p14:cNvPr>
                <p14:cNvContentPartPr/>
                <p14:nvPr/>
              </p14:nvContentPartPr>
              <p14:xfrm>
                <a:off x="3374263" y="5502187"/>
                <a:ext cx="177840" cy="2538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B79E4003-97EA-0CBC-FB2F-D4EFABE129E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368143" y="5496067"/>
                  <a:ext cx="190080" cy="26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03D56311-F004-69E3-F842-380EFDE198C0}"/>
                  </a:ext>
                </a:extLst>
              </p14:cNvPr>
              <p14:cNvContentPartPr/>
              <p14:nvPr/>
            </p14:nvContentPartPr>
            <p14:xfrm>
              <a:off x="9517663" y="1672867"/>
              <a:ext cx="9360" cy="72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03D56311-F004-69E3-F842-380EFDE198C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511543" y="1666747"/>
                <a:ext cx="21600" cy="1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uppieren 323">
            <a:extLst>
              <a:ext uri="{FF2B5EF4-FFF2-40B4-BE49-F238E27FC236}">
                <a16:creationId xmlns:a16="http://schemas.microsoft.com/office/drawing/2014/main" id="{B652807C-E97C-3D41-2449-35F06DFA007B}"/>
              </a:ext>
            </a:extLst>
          </p:cNvPr>
          <p:cNvGrpSpPr/>
          <p:nvPr/>
        </p:nvGrpSpPr>
        <p:grpSpPr>
          <a:xfrm>
            <a:off x="4011103" y="57907"/>
            <a:ext cx="1245240" cy="351720"/>
            <a:chOff x="4011103" y="57907"/>
            <a:chExt cx="124524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6DC64F7-53D1-B06B-D1BC-7775223464D7}"/>
                    </a:ext>
                  </a:extLst>
                </p14:cNvPr>
                <p14:cNvContentPartPr/>
                <p14:nvPr/>
              </p14:nvContentPartPr>
              <p14:xfrm>
                <a:off x="4816063" y="162667"/>
                <a:ext cx="175320" cy="2372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6DC64F7-53D1-B06B-D1BC-7775223464D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809943" y="156547"/>
                  <a:ext cx="187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6BDA73A-8BC0-03C8-3C5B-B8E234D41A12}"/>
                    </a:ext>
                  </a:extLst>
                </p14:cNvPr>
                <p14:cNvContentPartPr/>
                <p14:nvPr/>
              </p14:nvContentPartPr>
              <p14:xfrm>
                <a:off x="4857103" y="310267"/>
                <a:ext cx="133560" cy="49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6BDA73A-8BC0-03C8-3C5B-B8E234D41A1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850983" y="304147"/>
                  <a:ext cx="145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FE47EE0-A6B3-CE4C-F2A6-C592556DC5B0}"/>
                    </a:ext>
                  </a:extLst>
                </p14:cNvPr>
                <p14:cNvContentPartPr/>
                <p14:nvPr/>
              </p14:nvContentPartPr>
              <p14:xfrm>
                <a:off x="5130703" y="160147"/>
                <a:ext cx="125640" cy="1936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FE47EE0-A6B3-CE4C-F2A6-C592556DC5B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124583" y="154027"/>
                  <a:ext cx="137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9095AFB-1FA6-CCF1-09F8-3EB5D2CAFD40}"/>
                    </a:ext>
                  </a:extLst>
                </p14:cNvPr>
                <p14:cNvContentPartPr/>
                <p14:nvPr/>
              </p14:nvContentPartPr>
              <p14:xfrm>
                <a:off x="4975903" y="164827"/>
                <a:ext cx="37440" cy="1724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9095AFB-1FA6-CCF1-09F8-3EB5D2CAFD40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969783" y="158707"/>
                  <a:ext cx="49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457E4A8-3133-0DFB-C31F-770A217BA1C7}"/>
                    </a:ext>
                  </a:extLst>
                </p14:cNvPr>
                <p14:cNvContentPartPr/>
                <p14:nvPr/>
              </p14:nvContentPartPr>
              <p14:xfrm>
                <a:off x="4816783" y="315667"/>
                <a:ext cx="190080" cy="93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457E4A8-3133-0DFB-C31F-770A217BA1C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810663" y="309547"/>
                  <a:ext cx="202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A516BE9-071E-0DA7-630E-8AB7414E2001}"/>
                    </a:ext>
                  </a:extLst>
                </p14:cNvPr>
                <p14:cNvContentPartPr/>
                <p14:nvPr/>
              </p14:nvContentPartPr>
              <p14:xfrm>
                <a:off x="4011103" y="124147"/>
                <a:ext cx="117000" cy="1879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A516BE9-071E-0DA7-630E-8AB7414E200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004983" y="118027"/>
                  <a:ext cx="129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274D0F7F-F4A8-886E-6CBD-59F8C1482ED7}"/>
                    </a:ext>
                  </a:extLst>
                </p14:cNvPr>
                <p14:cNvContentPartPr/>
                <p14:nvPr/>
              </p14:nvContentPartPr>
              <p14:xfrm>
                <a:off x="4179943" y="57907"/>
                <a:ext cx="294840" cy="1893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274D0F7F-F4A8-886E-6CBD-59F8C1482ED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173823" y="51787"/>
                  <a:ext cx="307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93176E2-A357-ECD7-58FE-F8B1C9A68D62}"/>
                    </a:ext>
                  </a:extLst>
                </p14:cNvPr>
                <p14:cNvContentPartPr/>
                <p14:nvPr/>
              </p14:nvContentPartPr>
              <p14:xfrm>
                <a:off x="4494223" y="134227"/>
                <a:ext cx="124560" cy="842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93176E2-A357-ECD7-58FE-F8B1C9A68D6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488103" y="128107"/>
                  <a:ext cx="136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F6C57E2F-9221-0F9E-F2A8-12165C9B6D18}"/>
                    </a:ext>
                  </a:extLst>
                </p14:cNvPr>
                <p14:cNvContentPartPr/>
                <p14:nvPr/>
              </p14:nvContentPartPr>
              <p14:xfrm>
                <a:off x="4659103" y="75907"/>
                <a:ext cx="163800" cy="1677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F6C57E2F-9221-0F9E-F2A8-12165C9B6D1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652983" y="69787"/>
                  <a:ext cx="17604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751B7924-BA18-5A57-330D-2CC697154DE0}"/>
                  </a:ext>
                </a:extLst>
              </p14:cNvPr>
              <p14:cNvContentPartPr/>
              <p14:nvPr/>
            </p14:nvContentPartPr>
            <p14:xfrm>
              <a:off x="10378783" y="3256867"/>
              <a:ext cx="2520" cy="72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751B7924-BA18-5A57-330D-2CC697154DE0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10372663" y="3250747"/>
                <a:ext cx="14760" cy="1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4" name="Gruppieren 443">
            <a:extLst>
              <a:ext uri="{FF2B5EF4-FFF2-40B4-BE49-F238E27FC236}">
                <a16:creationId xmlns:a16="http://schemas.microsoft.com/office/drawing/2014/main" id="{74DF4356-C4E4-E223-E300-5135F58F2CEB}"/>
              </a:ext>
            </a:extLst>
          </p:cNvPr>
          <p:cNvGrpSpPr/>
          <p:nvPr/>
        </p:nvGrpSpPr>
        <p:grpSpPr>
          <a:xfrm>
            <a:off x="8315263" y="40627"/>
            <a:ext cx="3736800" cy="4142520"/>
            <a:chOff x="8315263" y="40627"/>
            <a:chExt cx="3736800" cy="414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75F1F22-D142-3E89-B424-CD3C17D03D95}"/>
                    </a:ext>
                  </a:extLst>
                </p14:cNvPr>
                <p14:cNvContentPartPr/>
                <p14:nvPr/>
              </p14:nvContentPartPr>
              <p14:xfrm>
                <a:off x="9892063" y="116227"/>
                <a:ext cx="86400" cy="1512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75F1F22-D142-3E89-B424-CD3C17D03D9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885943" y="110107"/>
                  <a:ext cx="98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788ADF9F-8D96-F3FD-7A2D-5CC21CFC9162}"/>
                    </a:ext>
                  </a:extLst>
                </p14:cNvPr>
                <p14:cNvContentPartPr/>
                <p14:nvPr/>
              </p14:nvContentPartPr>
              <p14:xfrm>
                <a:off x="9848863" y="121267"/>
                <a:ext cx="163440" cy="1821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788ADF9F-8D96-F3FD-7A2D-5CC21CFC916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842743" y="115147"/>
                  <a:ext cx="175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83C3FC9-A89D-203C-6968-4120337503A7}"/>
                    </a:ext>
                  </a:extLst>
                </p14:cNvPr>
                <p14:cNvContentPartPr/>
                <p14:nvPr/>
              </p14:nvContentPartPr>
              <p14:xfrm>
                <a:off x="10184023" y="99307"/>
                <a:ext cx="129240" cy="1634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83C3FC9-A89D-203C-6968-4120337503A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177903" y="93187"/>
                  <a:ext cx="141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336CE6A8-D463-6F4F-FDFD-2A38D554A67D}"/>
                    </a:ext>
                  </a:extLst>
                </p14:cNvPr>
                <p14:cNvContentPartPr/>
                <p14:nvPr/>
              </p14:nvContentPartPr>
              <p14:xfrm>
                <a:off x="9626383" y="574507"/>
                <a:ext cx="55800" cy="11916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336CE6A8-D463-6F4F-FDFD-2A38D554A67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620263" y="568387"/>
                  <a:ext cx="68040" cy="12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94FBC9D6-9EE9-B927-D0B9-4F6F5B4961C3}"/>
                    </a:ext>
                  </a:extLst>
                </p14:cNvPr>
                <p14:cNvContentPartPr/>
                <p14:nvPr/>
              </p14:nvContentPartPr>
              <p14:xfrm>
                <a:off x="9641503" y="1672867"/>
                <a:ext cx="35640" cy="2368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94FBC9D6-9EE9-B927-D0B9-4F6F5B4961C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635383" y="1666747"/>
                  <a:ext cx="47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F20A7FA-3CF7-4924-579A-F7C1720A3A7F}"/>
                    </a:ext>
                  </a:extLst>
                </p14:cNvPr>
                <p14:cNvContentPartPr/>
                <p14:nvPr/>
              </p14:nvContentPartPr>
              <p14:xfrm>
                <a:off x="9488863" y="1788067"/>
                <a:ext cx="2121120" cy="561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F20A7FA-3CF7-4924-579A-F7C1720A3A7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482743" y="1781947"/>
                  <a:ext cx="2133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04D21A5-4CC4-D7D1-72E1-65CDF1459756}"/>
                    </a:ext>
                  </a:extLst>
                </p14:cNvPr>
                <p14:cNvContentPartPr/>
                <p14:nvPr/>
              </p14:nvContentPartPr>
              <p14:xfrm>
                <a:off x="11593783" y="1706347"/>
                <a:ext cx="137520" cy="2077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04D21A5-4CC4-D7D1-72E1-65CDF145975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587663" y="1700227"/>
                  <a:ext cx="149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60AC126-058D-11B9-D260-708271745E9B}"/>
                    </a:ext>
                  </a:extLst>
                </p14:cNvPr>
                <p14:cNvContentPartPr/>
                <p14:nvPr/>
              </p14:nvContentPartPr>
              <p14:xfrm>
                <a:off x="9524503" y="470107"/>
                <a:ext cx="222120" cy="2088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60AC126-058D-11B9-D260-708271745E9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518383" y="463987"/>
                  <a:ext cx="234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4A0CF6A-13A8-A102-D86B-20D0CC78F4C9}"/>
                    </a:ext>
                  </a:extLst>
                </p14:cNvPr>
                <p14:cNvContentPartPr/>
                <p14:nvPr/>
              </p14:nvContentPartPr>
              <p14:xfrm>
                <a:off x="9320383" y="433387"/>
                <a:ext cx="58680" cy="1216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4A0CF6A-13A8-A102-D86B-20D0CC78F4C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314263" y="427267"/>
                  <a:ext cx="70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7648BA0-E7C6-6619-602F-E90564775C5E}"/>
                    </a:ext>
                  </a:extLst>
                </p14:cNvPr>
                <p14:cNvContentPartPr/>
                <p14:nvPr/>
              </p14:nvContentPartPr>
              <p14:xfrm>
                <a:off x="9324343" y="287947"/>
                <a:ext cx="12240" cy="50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7648BA0-E7C6-6619-602F-E90564775C5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18223" y="281827"/>
                  <a:ext cx="24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B600A030-44F7-2E72-10EB-31663931DF08}"/>
                    </a:ext>
                  </a:extLst>
                </p14:cNvPr>
                <p14:cNvContentPartPr/>
                <p14:nvPr/>
              </p14:nvContentPartPr>
              <p14:xfrm>
                <a:off x="11591623" y="2015947"/>
                <a:ext cx="101880" cy="637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B600A030-44F7-2E72-10EB-31663931DF0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585503" y="2009827"/>
                  <a:ext cx="114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0B80631-320B-FF4E-C5BC-7519CEAE32C4}"/>
                    </a:ext>
                  </a:extLst>
                </p14:cNvPr>
                <p14:cNvContentPartPr/>
                <p14:nvPr/>
              </p14:nvContentPartPr>
              <p14:xfrm>
                <a:off x="11669743" y="1997947"/>
                <a:ext cx="38880" cy="1238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0B80631-320B-FF4E-C5BC-7519CEAE32C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663623" y="1991827"/>
                  <a:ext cx="51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2B4B9D2-0722-621D-DA2E-C18977911B06}"/>
                    </a:ext>
                  </a:extLst>
                </p14:cNvPr>
                <p14:cNvContentPartPr/>
                <p14:nvPr/>
              </p14:nvContentPartPr>
              <p14:xfrm>
                <a:off x="9715663" y="648307"/>
                <a:ext cx="1441080" cy="11062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2B4B9D2-0722-621D-DA2E-C18977911B0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709543" y="642187"/>
                  <a:ext cx="1453320" cy="11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72B487E-39C1-8DE6-7297-440F5ADC4CDD}"/>
                    </a:ext>
                  </a:extLst>
                </p14:cNvPr>
                <p14:cNvContentPartPr/>
                <p14:nvPr/>
              </p14:nvContentPartPr>
              <p14:xfrm>
                <a:off x="11428543" y="451747"/>
                <a:ext cx="105840" cy="1717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72B487E-39C1-8DE6-7297-440F5ADC4CD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422423" y="445627"/>
                  <a:ext cx="118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3DF08B68-CADD-4BC1-BB1F-90D54DFAEF38}"/>
                    </a:ext>
                  </a:extLst>
                </p14:cNvPr>
                <p14:cNvContentPartPr/>
                <p14:nvPr/>
              </p14:nvContentPartPr>
              <p14:xfrm>
                <a:off x="11566063" y="355267"/>
                <a:ext cx="158760" cy="1368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3DF08B68-CADD-4BC1-BB1F-90D54DFAEF3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559943" y="349147"/>
                  <a:ext cx="171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01E6E71-DB0A-BF43-2636-B244207789A9}"/>
                    </a:ext>
                  </a:extLst>
                </p14:cNvPr>
                <p14:cNvContentPartPr/>
                <p14:nvPr/>
              </p14:nvContentPartPr>
              <p14:xfrm>
                <a:off x="9809623" y="712027"/>
                <a:ext cx="1161000" cy="109764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01E6E71-DB0A-BF43-2636-B244207789A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803503" y="705907"/>
                  <a:ext cx="1173240" cy="11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051787B-2365-735B-F083-6BBB2931BFF5}"/>
                    </a:ext>
                  </a:extLst>
                </p14:cNvPr>
                <p14:cNvContentPartPr/>
                <p14:nvPr/>
              </p14:nvContentPartPr>
              <p14:xfrm>
                <a:off x="11160343" y="1586467"/>
                <a:ext cx="25920" cy="1335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051787B-2365-735B-F083-6BBB2931BFF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154223" y="1580347"/>
                  <a:ext cx="38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BD256B9-7FF0-5518-5DFD-E469A211F1CD}"/>
                    </a:ext>
                  </a:extLst>
                </p14:cNvPr>
                <p14:cNvContentPartPr/>
                <p14:nvPr/>
              </p14:nvContentPartPr>
              <p14:xfrm>
                <a:off x="11298223" y="1502587"/>
                <a:ext cx="94680" cy="2084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BD256B9-7FF0-5518-5DFD-E469A211F1C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292103" y="1496467"/>
                  <a:ext cx="106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37337B66-DFEF-6E5B-AFAF-E6EAD1CAB833}"/>
                    </a:ext>
                  </a:extLst>
                </p14:cNvPr>
                <p14:cNvContentPartPr/>
                <p14:nvPr/>
              </p14:nvContentPartPr>
              <p14:xfrm>
                <a:off x="10088263" y="925507"/>
                <a:ext cx="1123200" cy="9079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37337B66-DFEF-6E5B-AFAF-E6EAD1CAB83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082143" y="919387"/>
                  <a:ext cx="1135440" cy="9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E5CEB65C-5DCB-0521-B340-9181B4D253BD}"/>
                    </a:ext>
                  </a:extLst>
                </p14:cNvPr>
                <p14:cNvContentPartPr/>
                <p14:nvPr/>
              </p14:nvContentPartPr>
              <p14:xfrm>
                <a:off x="11447623" y="782227"/>
                <a:ext cx="144720" cy="1515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E5CEB65C-5DCB-0521-B340-9181B4D253B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441503" y="776107"/>
                  <a:ext cx="156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45D13EC-BDEC-AED8-B6D8-E5CE9F898BE4}"/>
                    </a:ext>
                  </a:extLst>
                </p14:cNvPr>
                <p14:cNvContentPartPr/>
                <p14:nvPr/>
              </p14:nvContentPartPr>
              <p14:xfrm>
                <a:off x="11645983" y="714187"/>
                <a:ext cx="175320" cy="1357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45D13EC-BDEC-AED8-B6D8-E5CE9F898BE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639863" y="708067"/>
                  <a:ext cx="187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16B45C40-7A4D-F5EA-EB33-469B82754DAB}"/>
                    </a:ext>
                  </a:extLst>
                </p14:cNvPr>
                <p14:cNvContentPartPr/>
                <p14:nvPr/>
              </p14:nvContentPartPr>
              <p14:xfrm>
                <a:off x="11896903" y="546067"/>
                <a:ext cx="3960" cy="1429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16B45C40-7A4D-F5EA-EB33-469B82754DA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890783" y="539947"/>
                  <a:ext cx="16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1D87C37-17C7-4AF2-A06B-ECFE8B750B95}"/>
                    </a:ext>
                  </a:extLst>
                </p14:cNvPr>
                <p14:cNvContentPartPr/>
                <p14:nvPr/>
              </p14:nvContentPartPr>
              <p14:xfrm>
                <a:off x="10385623" y="1251667"/>
                <a:ext cx="19080" cy="1814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1D87C37-17C7-4AF2-A06B-ECFE8B750B9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379503" y="1245547"/>
                  <a:ext cx="31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5B9DBF4-C097-D2E5-667D-1735E9A92E1C}"/>
                    </a:ext>
                  </a:extLst>
                </p14:cNvPr>
                <p14:cNvContentPartPr/>
                <p14:nvPr/>
              </p14:nvContentPartPr>
              <p14:xfrm>
                <a:off x="10361503" y="1642267"/>
                <a:ext cx="23040" cy="2487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5B9DBF4-C097-D2E5-667D-1735E9A92E1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355383" y="1636147"/>
                  <a:ext cx="35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2B19A8A-F5CB-FD95-8DD9-A765702C3696}"/>
                    </a:ext>
                  </a:extLst>
                </p14:cNvPr>
                <p14:cNvContentPartPr/>
                <p14:nvPr/>
              </p14:nvContentPartPr>
              <p14:xfrm>
                <a:off x="10553743" y="1463707"/>
                <a:ext cx="30960" cy="4269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2B19A8A-F5CB-FD95-8DD9-A765702C369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547623" y="1457587"/>
                  <a:ext cx="432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F973508-2AB5-12F5-15F5-FF82DF1F5B61}"/>
                    </a:ext>
                  </a:extLst>
                </p14:cNvPr>
                <p14:cNvContentPartPr/>
                <p14:nvPr/>
              </p14:nvContentPartPr>
              <p14:xfrm>
                <a:off x="10272223" y="1914067"/>
                <a:ext cx="200520" cy="2286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F973508-2AB5-12F5-15F5-FF82DF1F5B6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266103" y="1907947"/>
                  <a:ext cx="212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A855C156-6A1F-4F7A-AC7F-C30B4B5E33E9}"/>
                    </a:ext>
                  </a:extLst>
                </p14:cNvPr>
                <p14:cNvContentPartPr/>
                <p14:nvPr/>
              </p14:nvContentPartPr>
              <p14:xfrm>
                <a:off x="10333063" y="2028907"/>
                <a:ext cx="221760" cy="1260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A855C156-6A1F-4F7A-AC7F-C30B4B5E33E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326943" y="2022787"/>
                  <a:ext cx="234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7BFD98F4-942B-9B83-F5D0-14F479C40123}"/>
                    </a:ext>
                  </a:extLst>
                </p14:cNvPr>
                <p14:cNvContentPartPr/>
                <p14:nvPr/>
              </p14:nvContentPartPr>
              <p14:xfrm>
                <a:off x="10529263" y="2009827"/>
                <a:ext cx="44640" cy="1825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7BFD98F4-942B-9B83-F5D0-14F479C4012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523143" y="2003707"/>
                  <a:ext cx="568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F4F2FB6-7A5D-98D8-4806-0EB6E71C1B28}"/>
                    </a:ext>
                  </a:extLst>
                </p14:cNvPr>
                <p14:cNvContentPartPr/>
                <p14:nvPr/>
              </p14:nvContentPartPr>
              <p14:xfrm>
                <a:off x="9676063" y="2322667"/>
                <a:ext cx="39960" cy="15807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F4F2FB6-7A5D-98D8-4806-0EB6E71C1B2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669943" y="2316547"/>
                  <a:ext cx="52200" cy="15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E65E5A5-7783-02B9-640B-3D505BCF6599}"/>
                    </a:ext>
                  </a:extLst>
                </p14:cNvPr>
                <p14:cNvContentPartPr/>
                <p14:nvPr/>
              </p14:nvContentPartPr>
              <p14:xfrm>
                <a:off x="9567703" y="3759067"/>
                <a:ext cx="2368080" cy="885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E65E5A5-7783-02B9-640B-3D505BCF6599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561583" y="3752947"/>
                  <a:ext cx="2380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E81DD0F-8781-52E0-5166-752BB9E41F78}"/>
                    </a:ext>
                  </a:extLst>
                </p14:cNvPr>
                <p14:cNvContentPartPr/>
                <p14:nvPr/>
              </p14:nvContentPartPr>
              <p14:xfrm>
                <a:off x="11908783" y="3751867"/>
                <a:ext cx="143280" cy="1951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E81DD0F-8781-52E0-5166-752BB9E41F7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902663" y="3745747"/>
                  <a:ext cx="155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BBD519A3-158C-DA50-F0AB-BEFD02B8729D}"/>
                    </a:ext>
                  </a:extLst>
                </p14:cNvPr>
                <p14:cNvContentPartPr/>
                <p14:nvPr/>
              </p14:nvContentPartPr>
              <p14:xfrm>
                <a:off x="9576343" y="2217907"/>
                <a:ext cx="158400" cy="1688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BBD519A3-158C-DA50-F0AB-BEFD02B8729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570223" y="2211787"/>
                  <a:ext cx="170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2CCCAC1-0485-7FAF-12A0-3B5AC81FB8B7}"/>
                    </a:ext>
                  </a:extLst>
                </p14:cNvPr>
                <p14:cNvContentPartPr/>
                <p14:nvPr/>
              </p14:nvContentPartPr>
              <p14:xfrm>
                <a:off x="9076663" y="136747"/>
                <a:ext cx="19080" cy="1180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2CCCAC1-0485-7FAF-12A0-3B5AC81FB8B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070543" y="130627"/>
                  <a:ext cx="31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8772ED52-E006-CD36-4320-23F6E0B4B370}"/>
                    </a:ext>
                  </a:extLst>
                </p14:cNvPr>
                <p14:cNvContentPartPr/>
                <p14:nvPr/>
              </p14:nvContentPartPr>
              <p14:xfrm>
                <a:off x="9129583" y="106147"/>
                <a:ext cx="70200" cy="1512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8772ED52-E006-CD36-4320-23F6E0B4B37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123463" y="100027"/>
                  <a:ext cx="82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A49BBA0-682C-0A27-82B8-15882CC28FD1}"/>
                    </a:ext>
                  </a:extLst>
                </p14:cNvPr>
                <p14:cNvContentPartPr/>
                <p14:nvPr/>
              </p14:nvContentPartPr>
              <p14:xfrm>
                <a:off x="9260623" y="40627"/>
                <a:ext cx="45360" cy="1742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A49BBA0-682C-0A27-82B8-15882CC28FD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254503" y="34507"/>
                  <a:ext cx="57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96B7096-D3D8-2D42-3457-FD73E7284558}"/>
                    </a:ext>
                  </a:extLst>
                </p14:cNvPr>
                <p14:cNvContentPartPr/>
                <p14:nvPr/>
              </p14:nvContentPartPr>
              <p14:xfrm>
                <a:off x="9327223" y="57547"/>
                <a:ext cx="66600" cy="1897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96B7096-D3D8-2D42-3457-FD73E728455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321103" y="51427"/>
                  <a:ext cx="78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6DAAFF9-94BE-5690-A458-391969CACE85}"/>
                    </a:ext>
                  </a:extLst>
                </p14:cNvPr>
                <p14:cNvContentPartPr/>
                <p14:nvPr/>
              </p14:nvContentPartPr>
              <p14:xfrm>
                <a:off x="9437743" y="65467"/>
                <a:ext cx="115560" cy="1278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6DAAFF9-94BE-5690-A458-391969CACE8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431623" y="59347"/>
                  <a:ext cx="127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300C631-58B3-E5F6-B8A5-3326ECFC4A00}"/>
                    </a:ext>
                  </a:extLst>
                </p14:cNvPr>
                <p14:cNvContentPartPr/>
                <p14:nvPr/>
              </p14:nvContentPartPr>
              <p14:xfrm>
                <a:off x="9128863" y="2028907"/>
                <a:ext cx="131040" cy="1720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300C631-58B3-E5F6-B8A5-3326ECFC4A0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122743" y="2022787"/>
                  <a:ext cx="143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555FE316-AD11-0436-5C29-0A245E6E9D9C}"/>
                    </a:ext>
                  </a:extLst>
                </p14:cNvPr>
                <p14:cNvContentPartPr/>
                <p14:nvPr/>
              </p14:nvContentPartPr>
              <p14:xfrm>
                <a:off x="9171343" y="2107747"/>
                <a:ext cx="110160" cy="435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555FE316-AD11-0436-5C29-0A245E6E9D9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165223" y="2101627"/>
                  <a:ext cx="122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DF42144C-8F32-086A-5E2E-C4096A9C2E23}"/>
                    </a:ext>
                  </a:extLst>
                </p14:cNvPr>
                <p14:cNvContentPartPr/>
                <p14:nvPr/>
              </p14:nvContentPartPr>
              <p14:xfrm>
                <a:off x="9303463" y="1993267"/>
                <a:ext cx="150480" cy="2062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DF42144C-8F32-086A-5E2E-C4096A9C2E2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297343" y="1987147"/>
                  <a:ext cx="162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E371185-5D25-0FA3-E62C-7AB578F2B68B}"/>
                    </a:ext>
                  </a:extLst>
                </p14:cNvPr>
                <p14:cNvContentPartPr/>
                <p14:nvPr/>
              </p14:nvContentPartPr>
              <p14:xfrm>
                <a:off x="9524863" y="1992547"/>
                <a:ext cx="56160" cy="1364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E371185-5D25-0FA3-E62C-7AB578F2B68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518743" y="1986427"/>
                  <a:ext cx="68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5F8E203-A4EF-FB66-22F9-F8B9E95857A2}"/>
                    </a:ext>
                  </a:extLst>
                </p14:cNvPr>
                <p14:cNvContentPartPr/>
                <p14:nvPr/>
              </p14:nvContentPartPr>
              <p14:xfrm>
                <a:off x="9522703" y="1994707"/>
                <a:ext cx="119160" cy="1098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5F8E203-A4EF-FB66-22F9-F8B9E95857A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516583" y="1988587"/>
                  <a:ext cx="131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7090358-5E8A-BF6E-D5AB-BCC67D12D36B}"/>
                    </a:ext>
                  </a:extLst>
                </p14:cNvPr>
                <p14:cNvContentPartPr/>
                <p14:nvPr/>
              </p14:nvContentPartPr>
              <p14:xfrm>
                <a:off x="9590383" y="2003347"/>
                <a:ext cx="154080" cy="1350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7090358-5E8A-BF6E-D5AB-BCC67D12D36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584263" y="1997227"/>
                  <a:ext cx="166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259635A-D9C5-ADBC-19C8-F4FC4E2F869A}"/>
                    </a:ext>
                  </a:extLst>
                </p14:cNvPr>
                <p14:cNvContentPartPr/>
                <p14:nvPr/>
              </p14:nvContentPartPr>
              <p14:xfrm>
                <a:off x="9789823" y="2418067"/>
                <a:ext cx="1467720" cy="13302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259635A-D9C5-ADBC-19C8-F4FC4E2F869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783703" y="2411947"/>
                  <a:ext cx="1479960" cy="13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B77D6FFB-91FD-CE3F-9C5C-5CE0C25ECBE4}"/>
                    </a:ext>
                  </a:extLst>
                </p14:cNvPr>
                <p14:cNvContentPartPr/>
                <p14:nvPr/>
              </p14:nvContentPartPr>
              <p14:xfrm>
                <a:off x="9769663" y="2591227"/>
                <a:ext cx="7560" cy="86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B77D6FFB-91FD-CE3F-9C5C-5CE0C25ECBE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763543" y="2585107"/>
                  <a:ext cx="19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A5DF5C90-42FF-97D7-C474-EC90DE6840EC}"/>
                    </a:ext>
                  </a:extLst>
                </p14:cNvPr>
                <p14:cNvContentPartPr/>
                <p14:nvPr/>
              </p14:nvContentPartPr>
              <p14:xfrm>
                <a:off x="9807463" y="2537227"/>
                <a:ext cx="1373040" cy="12942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A5DF5C90-42FF-97D7-C474-EC90DE6840EC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801343" y="2531107"/>
                  <a:ext cx="1385280" cy="13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14B2280-A824-3E20-7541-11135A2A5CD8}"/>
                    </a:ext>
                  </a:extLst>
                </p14:cNvPr>
                <p14:cNvContentPartPr/>
                <p14:nvPr/>
              </p14:nvContentPartPr>
              <p14:xfrm>
                <a:off x="10364383" y="1862587"/>
                <a:ext cx="9720" cy="1717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14B2280-A824-3E20-7541-11135A2A5CD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358263" y="1856467"/>
                  <a:ext cx="21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10871A6F-73F2-B621-9552-86104ED4C5A3}"/>
                    </a:ext>
                  </a:extLst>
                </p14:cNvPr>
                <p14:cNvContentPartPr/>
                <p14:nvPr/>
              </p14:nvContentPartPr>
              <p14:xfrm>
                <a:off x="10355023" y="2149867"/>
                <a:ext cx="58320" cy="7956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10871A6F-73F2-B621-9552-86104ED4C5A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348903" y="2143747"/>
                  <a:ext cx="7056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7054ABB-935D-D476-FAB0-50557B26C77A}"/>
                    </a:ext>
                  </a:extLst>
                </p14:cNvPr>
                <p14:cNvContentPartPr/>
                <p14:nvPr/>
              </p14:nvContentPartPr>
              <p14:xfrm>
                <a:off x="10420903" y="3039067"/>
                <a:ext cx="56520" cy="9324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7054ABB-935D-D476-FAB0-50557B26C77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414783" y="3032947"/>
                  <a:ext cx="68760" cy="9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394AFC03-324F-7442-18DF-20D00ADBFD31}"/>
                    </a:ext>
                  </a:extLst>
                </p14:cNvPr>
                <p14:cNvContentPartPr/>
                <p14:nvPr/>
              </p14:nvContentPartPr>
              <p14:xfrm>
                <a:off x="11422783" y="2280547"/>
                <a:ext cx="64440" cy="1713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394AFC03-324F-7442-18DF-20D00ADBFD3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1416663" y="2274427"/>
                  <a:ext cx="76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AA9BDA90-E88C-11BD-81F0-B60154788B64}"/>
                    </a:ext>
                  </a:extLst>
                </p14:cNvPr>
                <p14:cNvContentPartPr/>
                <p14:nvPr/>
              </p14:nvContentPartPr>
              <p14:xfrm>
                <a:off x="11444023" y="2308987"/>
                <a:ext cx="73080" cy="1432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AA9BDA90-E88C-11BD-81F0-B60154788B6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437903" y="2302867"/>
                  <a:ext cx="85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4454EE8A-98A6-DA5E-9EB5-09BC6769848D}"/>
                    </a:ext>
                  </a:extLst>
                </p14:cNvPr>
                <p14:cNvContentPartPr/>
                <p14:nvPr/>
              </p14:nvContentPartPr>
              <p14:xfrm>
                <a:off x="11557423" y="2278027"/>
                <a:ext cx="78480" cy="1443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4454EE8A-98A6-DA5E-9EB5-09BC6769848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551303" y="2271907"/>
                  <a:ext cx="90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BBBEE0A-3B97-7F02-FFB6-8560376AFBCB}"/>
                    </a:ext>
                  </a:extLst>
                </p14:cNvPr>
                <p14:cNvContentPartPr/>
                <p14:nvPr/>
              </p14:nvContentPartPr>
              <p14:xfrm>
                <a:off x="11193823" y="3497707"/>
                <a:ext cx="192600" cy="2232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BBBEE0A-3B97-7F02-FFB6-8560376AFBC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1187703" y="3491587"/>
                  <a:ext cx="204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0D521D7-BD68-BD10-470A-E63BF64E62DA}"/>
                    </a:ext>
                  </a:extLst>
                </p14:cNvPr>
                <p14:cNvContentPartPr/>
                <p14:nvPr/>
              </p14:nvContentPartPr>
              <p14:xfrm>
                <a:off x="11291023" y="3490507"/>
                <a:ext cx="200160" cy="1580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0D521D7-BD68-BD10-470A-E63BF64E62D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1284903" y="3484387"/>
                  <a:ext cx="212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76B7124-A549-BB47-02DA-1E542DD18EF3}"/>
                    </a:ext>
                  </a:extLst>
                </p14:cNvPr>
                <p14:cNvContentPartPr/>
                <p14:nvPr/>
              </p14:nvContentPartPr>
              <p14:xfrm>
                <a:off x="11430703" y="3494107"/>
                <a:ext cx="171000" cy="1407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76B7124-A549-BB47-02DA-1E542DD18EF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1424583" y="3487987"/>
                  <a:ext cx="183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912CBDCB-436A-3B4D-304A-6AC423FE7707}"/>
                    </a:ext>
                  </a:extLst>
                </p14:cNvPr>
                <p14:cNvContentPartPr/>
                <p14:nvPr/>
              </p14:nvContentPartPr>
              <p14:xfrm>
                <a:off x="10541503" y="1803187"/>
                <a:ext cx="34560" cy="648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912CBDCB-436A-3B4D-304A-6AC423FE770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535383" y="1797067"/>
                  <a:ext cx="46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BDA84D71-EAC9-7585-9F2B-C37D5589AC07}"/>
                    </a:ext>
                  </a:extLst>
                </p14:cNvPr>
                <p14:cNvContentPartPr/>
                <p14:nvPr/>
              </p14:nvContentPartPr>
              <p14:xfrm>
                <a:off x="10578223" y="1789507"/>
                <a:ext cx="6480" cy="590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BDA84D71-EAC9-7585-9F2B-C37D5589AC0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572103" y="1783387"/>
                  <a:ext cx="18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083A97D-41BF-A653-85F4-ADF15CAC9645}"/>
                    </a:ext>
                  </a:extLst>
                </p14:cNvPr>
                <p14:cNvContentPartPr/>
                <p14:nvPr/>
              </p14:nvContentPartPr>
              <p14:xfrm>
                <a:off x="10600183" y="1804987"/>
                <a:ext cx="12960" cy="712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083A97D-41BF-A653-85F4-ADF15CAC964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594063" y="1798867"/>
                  <a:ext cx="25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A950111A-3487-4E15-BCAF-F77EB351E7D6}"/>
                    </a:ext>
                  </a:extLst>
                </p14:cNvPr>
                <p14:cNvContentPartPr/>
                <p14:nvPr/>
              </p14:nvContentPartPr>
              <p14:xfrm>
                <a:off x="10554823" y="1838107"/>
                <a:ext cx="17640" cy="572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A950111A-3487-4E15-BCAF-F77EB351E7D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548703" y="1831987"/>
                  <a:ext cx="29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E47EC8E-79B4-F51A-C3B8-7C8B84730DFD}"/>
                    </a:ext>
                  </a:extLst>
                </p14:cNvPr>
                <p14:cNvContentPartPr/>
                <p14:nvPr/>
              </p14:nvContentPartPr>
              <p14:xfrm>
                <a:off x="10579303" y="1947907"/>
                <a:ext cx="15480" cy="5230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E47EC8E-79B4-F51A-C3B8-7C8B84730DFD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573183" y="1941787"/>
                  <a:ext cx="277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8517B63-1199-71BA-47AD-515699069931}"/>
                    </a:ext>
                  </a:extLst>
                </p14:cNvPr>
                <p14:cNvContentPartPr/>
                <p14:nvPr/>
              </p14:nvContentPartPr>
              <p14:xfrm>
                <a:off x="10598023" y="2644147"/>
                <a:ext cx="21600" cy="5058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8517B63-1199-71BA-47AD-51569906993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591903" y="2638027"/>
                  <a:ext cx="338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C4DC41F7-CBAA-AE2A-2B9B-F65EE509072C}"/>
                    </a:ext>
                  </a:extLst>
                </p14:cNvPr>
                <p14:cNvContentPartPr/>
                <p14:nvPr/>
              </p14:nvContentPartPr>
              <p14:xfrm>
                <a:off x="10616383" y="3181987"/>
                <a:ext cx="5400" cy="158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C4DC41F7-CBAA-AE2A-2B9B-F65EE509072C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610263" y="3175867"/>
                  <a:ext cx="17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A23F641-5799-EFDE-5348-9DAED4BB8C33}"/>
                    </a:ext>
                  </a:extLst>
                </p14:cNvPr>
                <p14:cNvContentPartPr/>
                <p14:nvPr/>
              </p14:nvContentPartPr>
              <p14:xfrm>
                <a:off x="9930943" y="2447587"/>
                <a:ext cx="1259280" cy="12657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A23F641-5799-EFDE-5348-9DAED4BB8C3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924823" y="2441467"/>
                  <a:ext cx="1271520" cy="12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FAB4AECB-91C2-894B-1701-93012E95AA0B}"/>
                    </a:ext>
                  </a:extLst>
                </p14:cNvPr>
                <p14:cNvContentPartPr/>
                <p14:nvPr/>
              </p14:nvContentPartPr>
              <p14:xfrm>
                <a:off x="10436023" y="3185227"/>
                <a:ext cx="237240" cy="529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FAB4AECB-91C2-894B-1701-93012E95AA0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429903" y="3179107"/>
                  <a:ext cx="249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47EEE61-DA65-C6A4-303E-2949911FD72E}"/>
                    </a:ext>
                  </a:extLst>
                </p14:cNvPr>
                <p14:cNvContentPartPr/>
                <p14:nvPr/>
              </p14:nvContentPartPr>
              <p14:xfrm>
                <a:off x="11146663" y="3221947"/>
                <a:ext cx="44280" cy="1540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47EEE61-DA65-C6A4-303E-2949911FD72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140543" y="3215827"/>
                  <a:ext cx="56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05A0D7CC-694C-2B1E-2D78-284BC2358A84}"/>
                    </a:ext>
                  </a:extLst>
                </p14:cNvPr>
                <p14:cNvContentPartPr/>
                <p14:nvPr/>
              </p14:nvContentPartPr>
              <p14:xfrm>
                <a:off x="11160343" y="3205387"/>
                <a:ext cx="82080" cy="1555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05A0D7CC-694C-2B1E-2D78-284BC2358A8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154223" y="3199267"/>
                  <a:ext cx="94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05C8F36-D9C1-C2BA-96BA-068E7841FEBA}"/>
                    </a:ext>
                  </a:extLst>
                </p14:cNvPr>
                <p14:cNvContentPartPr/>
                <p14:nvPr/>
              </p14:nvContentPartPr>
              <p14:xfrm>
                <a:off x="11257903" y="3164707"/>
                <a:ext cx="168480" cy="1483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05C8F36-D9C1-C2BA-96BA-068E7841FEB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1251783" y="3158587"/>
                  <a:ext cx="180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B77D3F15-13F0-59EA-4391-FBF57E8D29CD}"/>
                    </a:ext>
                  </a:extLst>
                </p14:cNvPr>
                <p14:cNvContentPartPr/>
                <p14:nvPr/>
              </p14:nvContentPartPr>
              <p14:xfrm>
                <a:off x="11433223" y="3028267"/>
                <a:ext cx="28080" cy="1249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B77D3F15-13F0-59EA-4391-FBF57E8D29C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1427103" y="3022147"/>
                  <a:ext cx="40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CE894537-4DF4-9AB2-9F41-F0AF347C9727}"/>
                    </a:ext>
                  </a:extLst>
                </p14:cNvPr>
                <p14:cNvContentPartPr/>
                <p14:nvPr/>
              </p14:nvContentPartPr>
              <p14:xfrm>
                <a:off x="10438903" y="3080467"/>
                <a:ext cx="53640" cy="122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CE894537-4DF4-9AB2-9F41-F0AF347C972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432783" y="3074347"/>
                  <a:ext cx="65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A869DAC0-A073-F8B0-E9C2-CC5A74AD091C}"/>
                    </a:ext>
                  </a:extLst>
                </p14:cNvPr>
                <p14:cNvContentPartPr/>
                <p14:nvPr/>
              </p14:nvContentPartPr>
              <p14:xfrm>
                <a:off x="10052983" y="3038707"/>
                <a:ext cx="226440" cy="381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A869DAC0-A073-F8B0-E9C2-CC5A74AD091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046863" y="3032587"/>
                  <a:ext cx="238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31B5530-8E2A-AF4E-06E4-ABF3D43DE07C}"/>
                    </a:ext>
                  </a:extLst>
                </p14:cNvPr>
                <p14:cNvContentPartPr/>
                <p14:nvPr/>
              </p14:nvContentPartPr>
              <p14:xfrm>
                <a:off x="9631783" y="3095947"/>
                <a:ext cx="180360" cy="406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31B5530-8E2A-AF4E-06E4-ABF3D43DE07C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9625663" y="3089827"/>
                  <a:ext cx="192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8D12006-6877-249A-4E83-90D3A021EF01}"/>
                    </a:ext>
                  </a:extLst>
                </p14:cNvPr>
                <p14:cNvContentPartPr/>
                <p14:nvPr/>
              </p14:nvContentPartPr>
              <p14:xfrm>
                <a:off x="10152703" y="3245707"/>
                <a:ext cx="246600" cy="180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8D12006-6877-249A-4E83-90D3A021EF01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146583" y="3239587"/>
                  <a:ext cx="258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6BC2CD1D-2A69-5A9C-02A4-B69D38B44835}"/>
                    </a:ext>
                  </a:extLst>
                </p14:cNvPr>
                <p14:cNvContentPartPr/>
                <p14:nvPr/>
              </p14:nvContentPartPr>
              <p14:xfrm>
                <a:off x="9740503" y="3247507"/>
                <a:ext cx="217080" cy="241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6BC2CD1D-2A69-5A9C-02A4-B69D38B44835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734383" y="3241387"/>
                  <a:ext cx="229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3411203-2CA6-C343-AA67-75DF8210A0C2}"/>
                    </a:ext>
                  </a:extLst>
                </p14:cNvPr>
                <p14:cNvContentPartPr/>
                <p14:nvPr/>
              </p14:nvContentPartPr>
              <p14:xfrm>
                <a:off x="9352063" y="3132667"/>
                <a:ext cx="99000" cy="1382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3411203-2CA6-C343-AA67-75DF8210A0C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345943" y="3126547"/>
                  <a:ext cx="111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A092315F-CE2C-D3D9-8D0B-9F1E0084D403}"/>
                    </a:ext>
                  </a:extLst>
                </p14:cNvPr>
                <p14:cNvContentPartPr/>
                <p14:nvPr/>
              </p14:nvContentPartPr>
              <p14:xfrm>
                <a:off x="9361423" y="3269827"/>
                <a:ext cx="114480" cy="385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A092315F-CE2C-D3D9-8D0B-9F1E0084D40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355303" y="3263707"/>
                  <a:ext cx="126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AD98257-65B6-0D2E-E5DF-A5AF2E0E7573}"/>
                    </a:ext>
                  </a:extLst>
                </p14:cNvPr>
                <p14:cNvContentPartPr/>
                <p14:nvPr/>
              </p14:nvContentPartPr>
              <p14:xfrm>
                <a:off x="9477703" y="3136987"/>
                <a:ext cx="91440" cy="1170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AD98257-65B6-0D2E-E5DF-A5AF2E0E757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471583" y="3130867"/>
                  <a:ext cx="103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46D9EBF4-7E80-A772-08F9-9151C2A16266}"/>
                    </a:ext>
                  </a:extLst>
                </p14:cNvPr>
                <p14:cNvContentPartPr/>
                <p14:nvPr/>
              </p14:nvContentPartPr>
              <p14:xfrm>
                <a:off x="8315263" y="2600227"/>
                <a:ext cx="121680" cy="2077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46D9EBF4-7E80-A772-08F9-9151C2A1626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309143" y="2594107"/>
                  <a:ext cx="133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42166646-9919-FBDF-7F13-865A4B6E715B}"/>
                    </a:ext>
                  </a:extLst>
                </p14:cNvPr>
                <p14:cNvContentPartPr/>
                <p14:nvPr/>
              </p14:nvContentPartPr>
              <p14:xfrm>
                <a:off x="8321383" y="2760787"/>
                <a:ext cx="141840" cy="878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42166646-9919-FBDF-7F13-865A4B6E715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315263" y="2754667"/>
                  <a:ext cx="154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B1825F35-8C5D-229A-BBD2-C6668112AFEE}"/>
                    </a:ext>
                  </a:extLst>
                </p14:cNvPr>
                <p14:cNvContentPartPr/>
                <p14:nvPr/>
              </p14:nvContentPartPr>
              <p14:xfrm>
                <a:off x="8494543" y="2600587"/>
                <a:ext cx="172800" cy="1400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B1825F35-8C5D-229A-BBD2-C6668112AFE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488423" y="2594467"/>
                  <a:ext cx="185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4FFFD5C-E496-6439-F091-B62719F64E91}"/>
                    </a:ext>
                  </a:extLst>
                </p14:cNvPr>
                <p14:cNvContentPartPr/>
                <p14:nvPr/>
              </p14:nvContentPartPr>
              <p14:xfrm>
                <a:off x="8425423" y="2847547"/>
                <a:ext cx="109800" cy="1634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4FFFD5C-E496-6439-F091-B62719F64E91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8419303" y="2841427"/>
                  <a:ext cx="122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C0C2C5D-0391-89F8-55EA-47ECD409D677}"/>
                    </a:ext>
                  </a:extLst>
                </p14:cNvPr>
                <p14:cNvContentPartPr/>
                <p14:nvPr/>
              </p14:nvContentPartPr>
              <p14:xfrm>
                <a:off x="8527663" y="2842147"/>
                <a:ext cx="258120" cy="2106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C0C2C5D-0391-89F8-55EA-47ECD409D67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8521543" y="2836027"/>
                  <a:ext cx="270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C2E195A-470A-F662-3B90-9A2864085636}"/>
                    </a:ext>
                  </a:extLst>
                </p14:cNvPr>
                <p14:cNvContentPartPr/>
                <p14:nvPr/>
              </p14:nvContentPartPr>
              <p14:xfrm>
                <a:off x="8804503" y="2721547"/>
                <a:ext cx="76680" cy="2106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C2E195A-470A-F662-3B90-9A2864085636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8798383" y="2715427"/>
                  <a:ext cx="889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3397DF69-44DC-1707-6064-7FF2C4FAC0A0}"/>
                    </a:ext>
                  </a:extLst>
                </p14:cNvPr>
                <p14:cNvContentPartPr/>
                <p14:nvPr/>
              </p14:nvContentPartPr>
              <p14:xfrm>
                <a:off x="8880823" y="2673307"/>
                <a:ext cx="55440" cy="1900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3397DF69-44DC-1707-6064-7FF2C4FAC0A0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874703" y="2667187"/>
                  <a:ext cx="67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F709D2BE-64ED-EC1F-AB38-4F977A3C70B8}"/>
                    </a:ext>
                  </a:extLst>
                </p14:cNvPr>
                <p14:cNvContentPartPr/>
                <p14:nvPr/>
              </p14:nvContentPartPr>
              <p14:xfrm>
                <a:off x="8434423" y="3138787"/>
                <a:ext cx="269280" cy="1440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F709D2BE-64ED-EC1F-AB38-4F977A3C70B8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8428303" y="3132667"/>
                  <a:ext cx="281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5F86255B-6FB1-87F0-165F-C4F40B9A5ACC}"/>
                    </a:ext>
                  </a:extLst>
                </p14:cNvPr>
                <p14:cNvContentPartPr/>
                <p14:nvPr/>
              </p14:nvContentPartPr>
              <p14:xfrm>
                <a:off x="8748343" y="3105307"/>
                <a:ext cx="78120" cy="1072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5F86255B-6FB1-87F0-165F-C4F40B9A5ACC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8742223" y="3099187"/>
                  <a:ext cx="90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9016F908-CA77-AE7E-C754-32BC058D49FD}"/>
                    </a:ext>
                  </a:extLst>
                </p14:cNvPr>
                <p14:cNvContentPartPr/>
                <p14:nvPr/>
              </p14:nvContentPartPr>
              <p14:xfrm>
                <a:off x="8829343" y="3005227"/>
                <a:ext cx="183960" cy="1490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9016F908-CA77-AE7E-C754-32BC058D49F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8823223" y="2999107"/>
                  <a:ext cx="196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CBA9278C-437C-5920-67F2-D35230743B4C}"/>
                    </a:ext>
                  </a:extLst>
                </p14:cNvPr>
                <p14:cNvContentPartPr/>
                <p14:nvPr/>
              </p14:nvContentPartPr>
              <p14:xfrm>
                <a:off x="8665183" y="3033307"/>
                <a:ext cx="16560" cy="39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CBA9278C-437C-5920-67F2-D35230743B4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8659063" y="3027187"/>
                  <a:ext cx="28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F94A9BE-E717-E0BA-F0AA-AD5E55F832DF}"/>
                    </a:ext>
                  </a:extLst>
                </p14:cNvPr>
                <p14:cNvContentPartPr/>
                <p14:nvPr/>
              </p14:nvContentPartPr>
              <p14:xfrm>
                <a:off x="8546383" y="3374947"/>
                <a:ext cx="130680" cy="1800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F94A9BE-E717-E0BA-F0AA-AD5E55F832DF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540263" y="3368827"/>
                  <a:ext cx="142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F5DD4444-76DA-D506-4389-72B791B8D911}"/>
                    </a:ext>
                  </a:extLst>
                </p14:cNvPr>
                <p14:cNvContentPartPr/>
                <p14:nvPr/>
              </p14:nvContentPartPr>
              <p14:xfrm>
                <a:off x="8674903" y="3355867"/>
                <a:ext cx="117720" cy="1944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F5DD4444-76DA-D506-4389-72B791B8D91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668783" y="3349747"/>
                  <a:ext cx="129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D79DF8C-E914-72EA-81A8-D8B2430DE705}"/>
                    </a:ext>
                  </a:extLst>
                </p14:cNvPr>
                <p14:cNvContentPartPr/>
                <p14:nvPr/>
              </p14:nvContentPartPr>
              <p14:xfrm>
                <a:off x="10528903" y="3106747"/>
                <a:ext cx="6840" cy="3254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D79DF8C-E914-72EA-81A8-D8B2430DE70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522783" y="3100627"/>
                  <a:ext cx="190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64A5787-278B-2792-4C2A-333C8622AFB4}"/>
                    </a:ext>
                  </a:extLst>
                </p14:cNvPr>
                <p14:cNvContentPartPr/>
                <p14:nvPr/>
              </p14:nvContentPartPr>
              <p14:xfrm>
                <a:off x="10527103" y="3493747"/>
                <a:ext cx="12960" cy="691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64A5787-278B-2792-4C2A-333C8622AFB4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0520983" y="3487627"/>
                  <a:ext cx="25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F62AAB5-5935-31B4-D81A-9F7320812F62}"/>
                    </a:ext>
                  </a:extLst>
                </p14:cNvPr>
                <p14:cNvContentPartPr/>
                <p14:nvPr/>
              </p14:nvContentPartPr>
              <p14:xfrm>
                <a:off x="10540423" y="3632347"/>
                <a:ext cx="24480" cy="1720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F62AAB5-5935-31B4-D81A-9F7320812F62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534303" y="3626227"/>
                  <a:ext cx="36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01ADE82-F8EE-20A2-DDDF-7FF1043A9169}"/>
                    </a:ext>
                  </a:extLst>
                </p14:cNvPr>
                <p14:cNvContentPartPr/>
                <p14:nvPr/>
              </p14:nvContentPartPr>
              <p14:xfrm>
                <a:off x="10424503" y="3953107"/>
                <a:ext cx="83880" cy="1969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01ADE82-F8EE-20A2-DDDF-7FF1043A9169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418383" y="3946987"/>
                  <a:ext cx="96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584EDDE-0DE1-3D0E-94C8-62DB1A4BCA2C}"/>
                    </a:ext>
                  </a:extLst>
                </p14:cNvPr>
                <p14:cNvContentPartPr/>
                <p14:nvPr/>
              </p14:nvContentPartPr>
              <p14:xfrm>
                <a:off x="10450063" y="4013947"/>
                <a:ext cx="175320" cy="1440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584EDDE-0DE1-3D0E-94C8-62DB1A4BCA2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443943" y="4007827"/>
                  <a:ext cx="187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80F804BC-7CF2-2455-8C2D-3325BC319130}"/>
                    </a:ext>
                  </a:extLst>
                </p14:cNvPr>
                <p14:cNvContentPartPr/>
                <p14:nvPr/>
              </p14:nvContentPartPr>
              <p14:xfrm>
                <a:off x="10604503" y="3989107"/>
                <a:ext cx="36360" cy="1940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80F804BC-7CF2-2455-8C2D-3325BC31913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0598383" y="3982987"/>
                  <a:ext cx="4860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4" name="Gruppieren 483">
            <a:extLst>
              <a:ext uri="{FF2B5EF4-FFF2-40B4-BE49-F238E27FC236}">
                <a16:creationId xmlns:a16="http://schemas.microsoft.com/office/drawing/2014/main" id="{728D5D07-06FB-AB6E-28ED-70FD8FA4180A}"/>
              </a:ext>
            </a:extLst>
          </p:cNvPr>
          <p:cNvGrpSpPr/>
          <p:nvPr/>
        </p:nvGrpSpPr>
        <p:grpSpPr>
          <a:xfrm>
            <a:off x="8361703" y="1372987"/>
            <a:ext cx="3120840" cy="2584440"/>
            <a:chOff x="8361703" y="1372987"/>
            <a:chExt cx="3120840" cy="258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2C1371CC-A130-32D9-FF5B-2BF8FE59972C}"/>
                    </a:ext>
                  </a:extLst>
                </p14:cNvPr>
                <p14:cNvContentPartPr/>
                <p14:nvPr/>
              </p14:nvContentPartPr>
              <p14:xfrm>
                <a:off x="10411903" y="2336347"/>
                <a:ext cx="66600" cy="16210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2C1371CC-A130-32D9-FF5B-2BF8FE59972C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0405783" y="2330227"/>
                  <a:ext cx="78840" cy="163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43A5FD4F-5F29-61D5-C408-8BAE2559B3CA}"/>
                    </a:ext>
                  </a:extLst>
                </p14:cNvPr>
                <p14:cNvContentPartPr/>
                <p14:nvPr/>
              </p14:nvContentPartPr>
              <p14:xfrm>
                <a:off x="10505503" y="2363347"/>
                <a:ext cx="177480" cy="2178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43A5FD4F-5F29-61D5-C408-8BAE2559B3CA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499383" y="2357227"/>
                  <a:ext cx="189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B850288-2015-82A3-8415-5B9F07A2A106}"/>
                    </a:ext>
                  </a:extLst>
                </p14:cNvPr>
                <p14:cNvContentPartPr/>
                <p14:nvPr/>
              </p14:nvContentPartPr>
              <p14:xfrm>
                <a:off x="10749223" y="2201347"/>
                <a:ext cx="56160" cy="1998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B850288-2015-82A3-8415-5B9F07A2A10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743103" y="2195227"/>
                  <a:ext cx="68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3C189B4-2164-4F25-6120-E3A9BA7C9A34}"/>
                    </a:ext>
                  </a:extLst>
                </p14:cNvPr>
                <p14:cNvContentPartPr/>
                <p14:nvPr/>
              </p14:nvContentPartPr>
              <p14:xfrm>
                <a:off x="10762183" y="2252827"/>
                <a:ext cx="101880" cy="954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3C189B4-2164-4F25-6120-E3A9BA7C9A3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756063" y="2246707"/>
                  <a:ext cx="114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C38DDA15-51D5-A68C-2C8E-331B76FBB32B}"/>
                    </a:ext>
                  </a:extLst>
                </p14:cNvPr>
                <p14:cNvContentPartPr/>
                <p14:nvPr/>
              </p14:nvContentPartPr>
              <p14:xfrm>
                <a:off x="10896823" y="2174707"/>
                <a:ext cx="66600" cy="1530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C38DDA15-51D5-A68C-2C8E-331B76FBB32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890703" y="2168587"/>
                  <a:ext cx="78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AD0842F-9627-7391-DEA2-30484F992F8E}"/>
                    </a:ext>
                  </a:extLst>
                </p14:cNvPr>
                <p14:cNvContentPartPr/>
                <p14:nvPr/>
              </p14:nvContentPartPr>
              <p14:xfrm>
                <a:off x="10983943" y="2221147"/>
                <a:ext cx="52920" cy="1314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AD0842F-9627-7391-DEA2-30484F992F8E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977823" y="2215027"/>
                  <a:ext cx="65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AC94B401-8A0B-C7DE-0A2C-A92ACEA64E75}"/>
                    </a:ext>
                  </a:extLst>
                </p14:cNvPr>
                <p14:cNvContentPartPr/>
                <p14:nvPr/>
              </p14:nvContentPartPr>
              <p14:xfrm>
                <a:off x="11040823" y="2259667"/>
                <a:ext cx="167760" cy="673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AC94B401-8A0B-C7DE-0A2C-A92ACEA64E75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1034703" y="2253547"/>
                  <a:ext cx="180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4B139C8-D330-A39F-C62F-FFE58803E174}"/>
                    </a:ext>
                  </a:extLst>
                </p14:cNvPr>
                <p14:cNvContentPartPr/>
                <p14:nvPr/>
              </p14:nvContentPartPr>
              <p14:xfrm>
                <a:off x="9743023" y="3507787"/>
                <a:ext cx="108720" cy="1414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4B139C8-D330-A39F-C62F-FFE58803E17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736903" y="3501667"/>
                  <a:ext cx="120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C09AD812-4862-6D98-1134-4DD9CB80128E}"/>
                    </a:ext>
                  </a:extLst>
                </p14:cNvPr>
                <p14:cNvContentPartPr/>
                <p14:nvPr/>
              </p14:nvContentPartPr>
              <p14:xfrm>
                <a:off x="9909343" y="2960587"/>
                <a:ext cx="550080" cy="5032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C09AD812-4862-6D98-1134-4DD9CB80128E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9903223" y="2954467"/>
                  <a:ext cx="5623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BBD1FF7-31E0-816F-30C0-E97BC836E605}"/>
                    </a:ext>
                  </a:extLst>
                </p14:cNvPr>
                <p14:cNvContentPartPr/>
                <p14:nvPr/>
              </p14:nvContentPartPr>
              <p14:xfrm>
                <a:off x="10503703" y="2531467"/>
                <a:ext cx="408600" cy="3607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BBD1FF7-31E0-816F-30C0-E97BC836E605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497583" y="2525347"/>
                  <a:ext cx="4208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BB58802-1E09-9F8D-E89F-354589BBCF95}"/>
                    </a:ext>
                  </a:extLst>
                </p14:cNvPr>
                <p14:cNvContentPartPr/>
                <p14:nvPr/>
              </p14:nvContentPartPr>
              <p14:xfrm>
                <a:off x="10978183" y="2424187"/>
                <a:ext cx="3600" cy="3852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BB58802-1E09-9F8D-E89F-354589BBCF95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972063" y="2418067"/>
                  <a:ext cx="15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0C531F74-BBF6-80A6-DC29-42B2471B2F7B}"/>
                    </a:ext>
                  </a:extLst>
                </p14:cNvPr>
                <p14:cNvContentPartPr/>
                <p14:nvPr/>
              </p14:nvContentPartPr>
              <p14:xfrm>
                <a:off x="9770383" y="2159227"/>
                <a:ext cx="1542960" cy="151884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0C531F74-BBF6-80A6-DC29-42B2471B2F7B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9764263" y="2153107"/>
                  <a:ext cx="1555200" cy="15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8E73FB29-15B0-D7AD-216A-2D457AE42B32}"/>
                    </a:ext>
                  </a:extLst>
                </p14:cNvPr>
                <p14:cNvContentPartPr/>
                <p14:nvPr/>
              </p14:nvContentPartPr>
              <p14:xfrm>
                <a:off x="11242783" y="2046187"/>
                <a:ext cx="82440" cy="846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8E73FB29-15B0-D7AD-216A-2D457AE42B32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1236663" y="2040067"/>
                  <a:ext cx="94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0A692186-C788-A516-5F70-BA6C8E321C8C}"/>
                    </a:ext>
                  </a:extLst>
                </p14:cNvPr>
                <p14:cNvContentPartPr/>
                <p14:nvPr/>
              </p14:nvContentPartPr>
              <p14:xfrm>
                <a:off x="11291743" y="2025307"/>
                <a:ext cx="78480" cy="874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0A692186-C788-A516-5F70-BA6C8E321C8C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1285623" y="2019187"/>
                  <a:ext cx="90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9A707DA-C2AA-30DA-5502-14E9DBC9B452}"/>
                    </a:ext>
                  </a:extLst>
                </p14:cNvPr>
                <p14:cNvContentPartPr/>
                <p14:nvPr/>
              </p14:nvContentPartPr>
              <p14:xfrm>
                <a:off x="11379943" y="2011627"/>
                <a:ext cx="50760" cy="1141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9A707DA-C2AA-30DA-5502-14E9DBC9B45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1373823" y="2005507"/>
                  <a:ext cx="63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0CC22605-24C4-23F8-DE40-24BD9E964585}"/>
                    </a:ext>
                  </a:extLst>
                </p14:cNvPr>
                <p14:cNvContentPartPr/>
                <p14:nvPr/>
              </p14:nvContentPartPr>
              <p14:xfrm>
                <a:off x="11475343" y="1904707"/>
                <a:ext cx="7200" cy="1382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0CC22605-24C4-23F8-DE40-24BD9E96458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469223" y="1898587"/>
                  <a:ext cx="19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8461DE39-D1CF-8384-5F61-AE8B23221E6D}"/>
                    </a:ext>
                  </a:extLst>
                </p14:cNvPr>
                <p14:cNvContentPartPr/>
                <p14:nvPr/>
              </p14:nvContentPartPr>
              <p14:xfrm>
                <a:off x="8361703" y="1372987"/>
                <a:ext cx="2041560" cy="15418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8461DE39-D1CF-8384-5F61-AE8B23221E6D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355583" y="1366867"/>
                  <a:ext cx="2053800" cy="15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8CDFB788-40EB-647C-6D04-F377980B8341}"/>
                    </a:ext>
                  </a:extLst>
                </p14:cNvPr>
                <p14:cNvContentPartPr/>
                <p14:nvPr/>
              </p14:nvContentPartPr>
              <p14:xfrm>
                <a:off x="10271143" y="2828827"/>
                <a:ext cx="171360" cy="1605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8CDFB788-40EB-647C-6D04-F377980B8341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265023" y="2822707"/>
                  <a:ext cx="183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462EE484-4B27-31D6-4200-B6B301F010B8}"/>
                    </a:ext>
                  </a:extLst>
                </p14:cNvPr>
                <p14:cNvContentPartPr/>
                <p14:nvPr/>
              </p14:nvContentPartPr>
              <p14:xfrm>
                <a:off x="10237303" y="3001267"/>
                <a:ext cx="152280" cy="2052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462EE484-4B27-31D6-4200-B6B301F010B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231183" y="2995147"/>
                  <a:ext cx="164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B2559556-D7A2-A352-1E7E-425BC5552472}"/>
                    </a:ext>
                  </a:extLst>
                </p14:cNvPr>
                <p14:cNvContentPartPr/>
                <p14:nvPr/>
              </p14:nvContentPartPr>
              <p14:xfrm>
                <a:off x="9739783" y="2991547"/>
                <a:ext cx="268920" cy="309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B2559556-D7A2-A352-1E7E-425BC555247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9733663" y="2985427"/>
                  <a:ext cx="281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6DB15B6B-DBA4-4BA1-6192-28626537716B}"/>
                    </a:ext>
                  </a:extLst>
                </p14:cNvPr>
                <p14:cNvContentPartPr/>
                <p14:nvPr/>
              </p14:nvContentPartPr>
              <p14:xfrm>
                <a:off x="9275743" y="3003787"/>
                <a:ext cx="127080" cy="3931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6DB15B6B-DBA4-4BA1-6192-28626537716B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9269623" y="2997667"/>
                  <a:ext cx="1393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6FA0BFAB-3910-47FC-857C-A6AE6DE4C869}"/>
                    </a:ext>
                  </a:extLst>
                </p14:cNvPr>
                <p14:cNvContentPartPr/>
                <p14:nvPr/>
              </p14:nvContentPartPr>
              <p14:xfrm>
                <a:off x="8991703" y="3235987"/>
                <a:ext cx="64080" cy="15552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6FA0BFAB-3910-47FC-857C-A6AE6DE4C86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985583" y="3229867"/>
                  <a:ext cx="76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6EEA202B-486C-BF0F-8CF9-893EF69A9018}"/>
                    </a:ext>
                  </a:extLst>
                </p14:cNvPr>
                <p14:cNvContentPartPr/>
                <p14:nvPr/>
              </p14:nvContentPartPr>
              <p14:xfrm>
                <a:off x="9016543" y="3235627"/>
                <a:ext cx="87840" cy="1728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6EEA202B-486C-BF0F-8CF9-893EF69A9018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9010423" y="3229507"/>
                  <a:ext cx="100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F95FF341-F1C6-D22A-B8E5-F28D97349127}"/>
                    </a:ext>
                  </a:extLst>
                </p14:cNvPr>
                <p14:cNvContentPartPr/>
                <p14:nvPr/>
              </p14:nvContentPartPr>
              <p14:xfrm>
                <a:off x="9109063" y="3103147"/>
                <a:ext cx="81360" cy="3621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F95FF341-F1C6-D22A-B8E5-F28D97349127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9102943" y="3097027"/>
                  <a:ext cx="9360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5" name="Gruppieren 494">
            <a:extLst>
              <a:ext uri="{FF2B5EF4-FFF2-40B4-BE49-F238E27FC236}">
                <a16:creationId xmlns:a16="http://schemas.microsoft.com/office/drawing/2014/main" id="{40660EB4-E81E-2324-3AED-EACA3452FB0D}"/>
              </a:ext>
            </a:extLst>
          </p:cNvPr>
          <p:cNvGrpSpPr/>
          <p:nvPr/>
        </p:nvGrpSpPr>
        <p:grpSpPr>
          <a:xfrm>
            <a:off x="7500943" y="368947"/>
            <a:ext cx="1796400" cy="1097640"/>
            <a:chOff x="7500943" y="368947"/>
            <a:chExt cx="1796400" cy="10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DE2ECD1B-C408-A34B-CBEC-EDC8B28E2DF1}"/>
                    </a:ext>
                  </a:extLst>
                </p14:cNvPr>
                <p14:cNvContentPartPr/>
                <p14:nvPr/>
              </p14:nvContentPartPr>
              <p14:xfrm>
                <a:off x="7738903" y="854587"/>
                <a:ext cx="286920" cy="1634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DE2ECD1B-C408-A34B-CBEC-EDC8B28E2DF1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732783" y="848467"/>
                  <a:ext cx="299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43C6F521-DC5B-C0E6-853F-4195C3CBEEE6}"/>
                    </a:ext>
                  </a:extLst>
                </p14:cNvPr>
                <p14:cNvContentPartPr/>
                <p14:nvPr/>
              </p14:nvContentPartPr>
              <p14:xfrm>
                <a:off x="7967503" y="761707"/>
                <a:ext cx="14040" cy="140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43C6F521-DC5B-C0E6-853F-4195C3CBEEE6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961383" y="755587"/>
                  <a:ext cx="26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E44A538C-23A8-E4AF-4BAC-97D9BE47D21A}"/>
                    </a:ext>
                  </a:extLst>
                </p14:cNvPr>
                <p14:cNvContentPartPr/>
                <p14:nvPr/>
              </p14:nvContentPartPr>
              <p14:xfrm>
                <a:off x="8119063" y="694027"/>
                <a:ext cx="156960" cy="1566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E44A538C-23A8-E4AF-4BAC-97D9BE47D21A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8112943" y="687907"/>
                  <a:ext cx="169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0CAC02E4-5BAD-1788-424C-5040A2D81B22}"/>
                    </a:ext>
                  </a:extLst>
                </p14:cNvPr>
                <p14:cNvContentPartPr/>
                <p14:nvPr/>
              </p14:nvContentPartPr>
              <p14:xfrm>
                <a:off x="8333623" y="503587"/>
                <a:ext cx="82800" cy="2228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0CAC02E4-5BAD-1788-424C-5040A2D81B22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8327503" y="497467"/>
                  <a:ext cx="950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A50E87C9-2825-92C9-72F1-D2A6A68BC2C7}"/>
                    </a:ext>
                  </a:extLst>
                </p14:cNvPr>
                <p14:cNvContentPartPr/>
                <p14:nvPr/>
              </p14:nvContentPartPr>
              <p14:xfrm>
                <a:off x="8422183" y="607627"/>
                <a:ext cx="219240" cy="2008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A50E87C9-2825-92C9-72F1-D2A6A68BC2C7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416063" y="601507"/>
                  <a:ext cx="231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955CA8AC-D214-F3F2-2991-6A23D9A12606}"/>
                    </a:ext>
                  </a:extLst>
                </p14:cNvPr>
                <p14:cNvContentPartPr/>
                <p14:nvPr/>
              </p14:nvContentPartPr>
              <p14:xfrm>
                <a:off x="8632423" y="423307"/>
                <a:ext cx="133560" cy="2466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955CA8AC-D214-F3F2-2991-6A23D9A12606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626303" y="417187"/>
                  <a:ext cx="145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66B9D90A-1992-10CE-064A-931DBCE9974C}"/>
                    </a:ext>
                  </a:extLst>
                </p14:cNvPr>
                <p14:cNvContentPartPr/>
                <p14:nvPr/>
              </p14:nvContentPartPr>
              <p14:xfrm>
                <a:off x="8762023" y="454267"/>
                <a:ext cx="77400" cy="1670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66B9D90A-1992-10CE-064A-931DBCE9974C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755903" y="448147"/>
                  <a:ext cx="89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E5AEA5A5-F77C-B32F-BA90-E7772A0C2C59}"/>
                    </a:ext>
                  </a:extLst>
                </p14:cNvPr>
                <p14:cNvContentPartPr/>
                <p14:nvPr/>
              </p14:nvContentPartPr>
              <p14:xfrm>
                <a:off x="8830783" y="368947"/>
                <a:ext cx="101160" cy="1929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E5AEA5A5-F77C-B32F-BA90-E7772A0C2C5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8824663" y="362827"/>
                  <a:ext cx="113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4A4DC7B-E420-FA61-C037-F899CF60BE22}"/>
                    </a:ext>
                  </a:extLst>
                </p14:cNvPr>
                <p14:cNvContentPartPr/>
                <p14:nvPr/>
              </p14:nvContentPartPr>
              <p14:xfrm>
                <a:off x="8922583" y="418987"/>
                <a:ext cx="126720" cy="2505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4A4DC7B-E420-FA61-C037-F899CF60BE22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916463" y="412867"/>
                  <a:ext cx="138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544BA14E-248B-471D-4859-32AEE0450F0A}"/>
                    </a:ext>
                  </a:extLst>
                </p14:cNvPr>
                <p14:cNvContentPartPr/>
                <p14:nvPr/>
              </p14:nvContentPartPr>
              <p14:xfrm>
                <a:off x="7500943" y="1248067"/>
                <a:ext cx="279360" cy="2185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544BA14E-248B-471D-4859-32AEE0450F0A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494823" y="1241947"/>
                  <a:ext cx="291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E554D679-2F2C-EF9B-53CB-A219E3BCC8D5}"/>
                    </a:ext>
                  </a:extLst>
                </p14:cNvPr>
                <p14:cNvContentPartPr/>
                <p14:nvPr/>
              </p14:nvContentPartPr>
              <p14:xfrm>
                <a:off x="7888663" y="1125307"/>
                <a:ext cx="282600" cy="1728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E554D679-2F2C-EF9B-53CB-A219E3BCC8D5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882543" y="1119187"/>
                  <a:ext cx="294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23827C55-02F3-18A4-13BE-029AACE6A0B3}"/>
                    </a:ext>
                  </a:extLst>
                </p14:cNvPr>
                <p14:cNvContentPartPr/>
                <p14:nvPr/>
              </p14:nvContentPartPr>
              <p14:xfrm>
                <a:off x="8089183" y="1020907"/>
                <a:ext cx="16920" cy="1296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23827C55-02F3-18A4-13BE-029AACE6A0B3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083063" y="1014787"/>
                  <a:ext cx="29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ECD84AE0-94E1-E6FE-3A4A-90827913DE68}"/>
                    </a:ext>
                  </a:extLst>
                </p14:cNvPr>
                <p14:cNvContentPartPr/>
                <p14:nvPr/>
              </p14:nvContentPartPr>
              <p14:xfrm>
                <a:off x="8224543" y="896347"/>
                <a:ext cx="183600" cy="27504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ECD84AE0-94E1-E6FE-3A4A-90827913DE68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8218423" y="890227"/>
                  <a:ext cx="195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89E2B3AE-21AC-43C6-6A1D-C63791729065}"/>
                    </a:ext>
                  </a:extLst>
                </p14:cNvPr>
                <p14:cNvContentPartPr/>
                <p14:nvPr/>
              </p14:nvContentPartPr>
              <p14:xfrm>
                <a:off x="8442343" y="897787"/>
                <a:ext cx="203400" cy="1962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89E2B3AE-21AC-43C6-6A1D-C63791729065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8436223" y="891667"/>
                  <a:ext cx="215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04B27F86-3B6C-E912-7770-7CB4FFC96BF1}"/>
                    </a:ext>
                  </a:extLst>
                </p14:cNvPr>
                <p14:cNvContentPartPr/>
                <p14:nvPr/>
              </p14:nvContentPartPr>
              <p14:xfrm>
                <a:off x="8617663" y="847027"/>
                <a:ext cx="124560" cy="1306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04B27F86-3B6C-E912-7770-7CB4FFC96BF1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8611543" y="840907"/>
                  <a:ext cx="136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8511147-05C6-BDD8-F6AA-B16E8FA70578}"/>
                    </a:ext>
                  </a:extLst>
                </p14:cNvPr>
                <p14:cNvContentPartPr/>
                <p14:nvPr/>
              </p14:nvContentPartPr>
              <p14:xfrm>
                <a:off x="8772463" y="792307"/>
                <a:ext cx="126360" cy="1436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8511147-05C6-BDD8-F6AA-B16E8FA70578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8766343" y="786187"/>
                  <a:ext cx="138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8FCCD0A3-69B7-DCEA-BB9B-85DFC4B5F859}"/>
                    </a:ext>
                  </a:extLst>
                </p14:cNvPr>
                <p14:cNvContentPartPr/>
                <p14:nvPr/>
              </p14:nvContentPartPr>
              <p14:xfrm>
                <a:off x="8898103" y="506827"/>
                <a:ext cx="316080" cy="44172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8FCCD0A3-69B7-DCEA-BB9B-85DFC4B5F859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8891983" y="500707"/>
                  <a:ext cx="3283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3726741-3B61-EFDB-2D2B-DCC8BCCCE631}"/>
                    </a:ext>
                  </a:extLst>
                </p14:cNvPr>
                <p14:cNvContentPartPr/>
                <p14:nvPr/>
              </p14:nvContentPartPr>
              <p14:xfrm>
                <a:off x="9168823" y="425107"/>
                <a:ext cx="128520" cy="2858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3726741-3B61-EFDB-2D2B-DCC8BCCCE63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9162703" y="418987"/>
                  <a:ext cx="140760" cy="29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75201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Breitbild</PresentationFormat>
  <Paragraphs>19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311</cp:revision>
  <cp:lastPrinted>2022-03-02T20:18:27Z</cp:lastPrinted>
  <dcterms:created xsi:type="dcterms:W3CDTF">2022-03-01T20:52:11Z</dcterms:created>
  <dcterms:modified xsi:type="dcterms:W3CDTF">2024-05-21T07:39:49Z</dcterms:modified>
</cp:coreProperties>
</file>