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ink/ink65.xml" ContentType="application/inkml+xml"/>
  <Override PartName="/ppt/ink/ink66.xml" ContentType="application/inkml+xml"/>
  <Override PartName="/ppt/ink/ink67.xml" ContentType="application/inkml+xml"/>
  <Override PartName="/ppt/notesSlides/notesSlide2.xml" ContentType="application/vnd.openxmlformats-officedocument.presentationml.notesSlide+xml"/>
  <Override PartName="/ppt/notesSlides/notesSlide3.xml" ContentType="application/vnd.openxmlformats-officedocument.presentationml.notesSlide+xml"/>
  <Override PartName="/ppt/ink/ink68.xml" ContentType="application/inkml+xml"/>
  <Override PartName="/ppt/ink/ink69.xml" ContentType="application/inkml+xml"/>
  <Override PartName="/ppt/ink/ink70.xml" ContentType="application/inkml+xml"/>
  <Override PartName="/ppt/ink/ink71.xml" ContentType="application/inkml+xml"/>
  <Override PartName="/ppt/notesSlides/notesSlide4.xml" ContentType="application/vnd.openxmlformats-officedocument.presentationml.notesSlide+xml"/>
  <Override PartName="/ppt/ink/ink72.xml" ContentType="application/inkml+xml"/>
  <Override PartName="/ppt/notesSlides/notesSlide5.xml" ContentType="application/vnd.openxmlformats-officedocument.presentationml.notesSlide+xml"/>
  <Override PartName="/ppt/ink/ink73.xml" ContentType="application/inkml+xml"/>
  <Override PartName="/ppt/ink/ink74.xml" ContentType="application/inkml+xml"/>
  <Override PartName="/ppt/ink/ink75.xml" ContentType="application/inkml+xml"/>
  <Override PartName="/ppt/ink/ink76.xml" ContentType="application/inkml+xml"/>
  <Override PartName="/ppt/ink/ink77.xml" ContentType="application/inkml+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1372" r:id="rId2"/>
    <p:sldId id="257" r:id="rId3"/>
    <p:sldId id="485" r:id="rId4"/>
    <p:sldId id="486" r:id="rId5"/>
    <p:sldId id="1201" r:id="rId6"/>
    <p:sldId id="310" r:id="rId7"/>
    <p:sldId id="379" r:id="rId8"/>
    <p:sldId id="348" r:id="rId9"/>
    <p:sldId id="327" r:id="rId10"/>
    <p:sldId id="328" r:id="rId11"/>
    <p:sldId id="329" r:id="rId12"/>
    <p:sldId id="330" r:id="rId13"/>
    <p:sldId id="326" r:id="rId14"/>
    <p:sldId id="312" r:id="rId15"/>
    <p:sldId id="389" r:id="rId16"/>
    <p:sldId id="366" r:id="rId17"/>
    <p:sldId id="375" r:id="rId18"/>
    <p:sldId id="368" r:id="rId19"/>
    <p:sldId id="369" r:id="rId20"/>
    <p:sldId id="370" r:id="rId21"/>
    <p:sldId id="376" r:id="rId22"/>
    <p:sldId id="972" r:id="rId23"/>
    <p:sldId id="1370" r:id="rId24"/>
    <p:sldId id="1429" r:id="rId25"/>
    <p:sldId id="423" r:id="rId26"/>
    <p:sldId id="383" r:id="rId27"/>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3" autoAdjust="0"/>
    <p:restoredTop sz="94660"/>
  </p:normalViewPr>
  <p:slideViewPr>
    <p:cSldViewPr snapToGrid="0">
      <p:cViewPr varScale="1">
        <p:scale>
          <a:sx n="119" d="100"/>
          <a:sy n="119" d="100"/>
        </p:scale>
        <p:origin x="108"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3:00.381"/>
    </inkml:context>
    <inkml:brush xml:id="br0">
      <inkml:brushProperty name="width" value="0.025" units="cm"/>
      <inkml:brushProperty name="height" value="0.025" units="cm"/>
    </inkml:brush>
  </inkml:definitions>
  <inkml:trace contextRef="#ctx0" brushRef="#br0">170 101 3171,'0'-8'5365,"0"3"-5230,1-2 506,-1 0 0,0 0 0,-1 0 0,1-1 0,-4-11 0,3 17-468,1 0 0,-1 1 0,1-1 0,-1 0 0,0 1 0,0-1 0,0 1 0,0-1 0,0 1 0,0-1 0,0 1 0,0 0 0,-1-1 0,1 1 0,-1 0 0,1 0 0,-1 0 0,1 0 0,-1 0 0,1 0 0,-1 1 0,0-1 0,1 1 0,-1-1 0,0 1-1,0-1 1,1 1 0,-1 0 0,0 0 0,0 0 0,0 0 0,-3 0 0,4 1-148,-1 0 0,0-1-1,0 1 1,0 0 0,0 0 0,1 0-1,-1 0 1,0 0 0,1 0 0,-1 1-1,1-1 1,0 0 0,-1 1-1,1-1 1,0 1 0,0 0 0,0-1-1,0 1 1,0 0 0,0-1 0,0 1-1,1 0 1,-1 0 0,0 0-1,1 0 1,-1 4 0,-4 52-31,5-58 8,0 1-1,0-1 1,0 1-1,0 0 1,0-1 0,0 1-1,0-1 1,1 1-1,-1 0 1,0-1-1,0 1 1,1-1-1,-1 1 1,0-1 0,1 1-1,-1-1 1,0 1-1,1-1 1,-1 1-1,1-1 1,-1 1-1,1-1 1,-1 0 0,1 1-1,-1-1 1,1 0-1,-1 0 1,1 1-1,-1-1 1,1 0-1,0 0 1,-1 0 0,1 0-1,-1 1 1,1-1-1,0 0 1,-1 0-1,1 0 1,0 0-1,-1-1 1,1 1 0,-1 0-1,1 0 1,0 0-1,-1 0 1,1-1-1,-1 1 1,1 0-1,-1 0 1,1-1 0,-1 1-1,2-1 1,0 0 67,1-1 1,0 1 0,0-1-1,0 1 1,-1-1 0,1 0 0,-1 0-1,0 0 1,4-5 0,-4 6 23,-1-1 0,0 0 1,0 1-1,0-1 0,0 0 0,0 0 1,0 0-1,0 0 0,-1 0 1,1 0-1,-1 0 0,1 0 1,-1 0-1,0 0 0,0 0 1,0 0-1,0 0 0,0 0 1,0 0-1,0 0 0,-1-1 0,1 1 1,-1 0-1,0 0 0,0 1 1,1-1-1,-1 0 0,0 0 1,-1 0-1,1 1 0,0-1 1,0 0-1,-3-1 0,2 1-81,0 1-1,0 1 0,0-1 0,0 0 1,0 0-1,0 1 0,0-1 1,-1 1-1,1 0 0,0 0 0,0 0 1,0 0-1,-1 0 0,1 0 1,0 0-1,0 1 0,0-1 0,0 1 1,0-1-1,-1 1 0,1 0 1,0 0-1,1 0 0,-1 0 1,0 0-1,0 1 0,0-1 0,1 1 1,-1-1-1,0 1 0,-2 2 1,-5 7-4,0-1-1,0 1 1,-8 15 0,14-22-61,1-1 0,0 1 0,0 0 0,1-1 0,-1 1 0,1 0 0,0 0 0,0 0 0,0 0 0,0 0 0,1 0 0,0 0 0,-1 0 0,2 1 0,-1 4 0,1-8-47,0 0 0,-1 0-1,1 0 1,-1-1 0,1 1 0,0 0 0,0 0 0,-1-1 0,1 1 0,0-1-1,0 1 1,0-1 0,0 1 0,-1-1 0,1 1 0,0-1 0,0 0-1,0 1 1,0-1 0,0 0 0,0 0 0,0 0 0,0 0 0,0 0-1,0 0 1,0 0 0,0 0 0,0 0 0,0 0 0,0-1 0,0 1 0,0 0-1,0-1 1,2 0 0,34-16-3800,1-15-2046</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2:47.710"/>
    </inkml:context>
    <inkml:brush xml:id="br0">
      <inkml:brushProperty name="width" value="0.025" units="cm"/>
      <inkml:brushProperty name="height" value="0.025" units="cm"/>
    </inkml:brush>
  </inkml:definitions>
  <inkml:trace contextRef="#ctx0" brushRef="#br0">1 83 2498,'4'-9'4303,"-1"-1"-3067,9-30 12,3 16 7537,-15 30-8683,0 1-1,1-1 0,0 0 1,0 0-1,1 1 0,0-1 1,0 0-1,0 0 0,0-1 1,1 1-1,0 0 0,1-1 1,-1 0-1,1 0 0,0 0 0,0 0 1,0 0-1,1-1 0,0 0 1,0 0-1,0 0 0,0-1 1,0 1-1,1-1 0,0 0 1,8 3-1,1-1-339,-1 0 0,1-1 0,0 0 0,17 2 0,55-2-5237,-44-6-2228</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2:48.254"/>
    </inkml:context>
    <inkml:brush xml:id="br0">
      <inkml:brushProperty name="width" value="0.025" units="cm"/>
      <inkml:brushProperty name="height" value="0.025" units="cm"/>
    </inkml:brush>
  </inkml:definitions>
  <inkml:trace contextRef="#ctx0" brushRef="#br0">7 3616 16592,'0'0'1361,"-3"-11"-1441,2 7 68,0 0 0,0 0 0,1-1 0,0 1 0,-1 0 0,1 0 0,1 0 0,-1-1 0,1 1 0,-1 0 0,1 0 0,0 0 0,1 0 0,-1 0 0,1 0 0,0 0 0,0 0 0,0 1 0,0-1 0,0 1 0,1-1 0,0 1 0,3-3 0,492-531-158,127-144-34,1081-1089 2590,-1239 1314-2220,-466 455-235,23-28-986,-18 7-2989,-6 11 51</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2:48.695"/>
    </inkml:context>
    <inkml:brush xml:id="br0">
      <inkml:brushProperty name="width" value="0.025" units="cm"/>
      <inkml:brushProperty name="height" value="0.025" units="cm"/>
    </inkml:brush>
  </inkml:definitions>
  <inkml:trace contextRef="#ctx0" brushRef="#br0">339 1 2050,'0'0'16223,"-7"11"-16052,-101 159-20,-33 53-276,115-176-1313,-23 59-1,44-88 875,3-8-4685,7-24 1555</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2:49.072"/>
    </inkml:context>
    <inkml:brush xml:id="br0">
      <inkml:brushProperty name="width" value="0.025" units="cm"/>
      <inkml:brushProperty name="height" value="0.025" units="cm"/>
    </inkml:brush>
  </inkml:definitions>
  <inkml:trace contextRef="#ctx0" brushRef="#br0">263 0 4901,'0'0'6331,"-10"12"-4617,-1 1-1546,-24 26 1263,-52 80 1,79-107-1245,1 0 0,0 0 1,1 1-1,0 0 0,1 0 1,0 0-1,1 1 0,1 0 1,0-1-1,1 1 0,0 0 1,1 26-1,2-35-168,0-1 0,0 1 0,1 0 0,-1-1 0,1 1 1,0-1-1,0 0 0,0 1 0,1-1 0,0 0 0,0 0 0,0-1 0,0 1 0,0-1 0,1 1 0,-1-1 0,1 0 0,0 0 0,0-1 1,0 1-1,0-1 0,1 0 0,5 2 0,0 0-313,1 0 0,0-1 0,0-1 0,0 0 0,1 0 0,-1-1-1,0 0 1,23-2 0,-34 1 135,1 0 0,0 0-1,-1 0 1,1-1 0,0 1 0,-1 0-1,1 0 1,0 0 0,-1-1-1,1 1 1,0 0 0,-1-1 0,1 1-1,0 0 1,-1-1 0,1 1-1,-1-1 1,1 1 0,-1-1-1,1 1 1,-1-1 0,0 0 0,1 1-1,-1-1 1,1 1 0,-1-1-1,0 0 1,0 1 0,1-1 0,-1 0-1,0 0 1,0 1 0,0-1-1,0 0 1,0 1 0,0-1-1,0 0 1,0 0 0,0 1 0,0-1-1,0 0 1,-1 1 0,1-1-1,0 0 1,0 1 0,-1-1 0,1 0-1,0 1 1,-1-1 0,1 1-1,-1-1 1,1 0 0,-1 1-1,1-1 1,-2 0 0,-13-16-6439</inkml:trace>
  <inkml:trace contextRef="#ctx0" brushRef="#br0" timeOffset="1">1 313 9705,'0'0'7367,"82"-26"-6630,-28 17-225,5 0-255,-1 1-161,1 4-64,-7 0-769,-13 3-1986,-12 0-2626</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2:49.841"/>
    </inkml:context>
    <inkml:brush xml:id="br0">
      <inkml:brushProperty name="width" value="0.025" units="cm"/>
      <inkml:brushProperty name="height" value="0.025" units="cm"/>
    </inkml:brush>
  </inkml:definitions>
  <inkml:trace contextRef="#ctx0" brushRef="#br0">1 0 17072,'0'0'134,"7"9"-311,262 342 215,-82-99 485,-9-32 881,319 304 0,-476-504-1365,490 467 683,-29 30 332,-292-279-782,105 118 235,-279-337-603,0-1 0,2 0 0,0-2 0,1 0 0,0-1 0,1 0 0,41 20 0,-35-29-2013,-10-10-6753,-11-7-2391</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2:50.187"/>
    </inkml:context>
    <inkml:brush xml:id="br0">
      <inkml:brushProperty name="width" value="0.025" units="cm"/>
      <inkml:brushProperty name="height" value="0.025" units="cm"/>
    </inkml:brush>
  </inkml:definitions>
  <inkml:trace contextRef="#ctx0" brushRef="#br0">0 1 2947,'0'0'6470,"27"50"-6214,-15-15 417,4 4 288,-3 7 224,3 4-128,-3 0-353,1-1-415,-3-3-161,-3-6 0,-2-8-128,-1-8 0,-1-8 0,-4-11-256,-4-14-2531,-7-20-128,-6-7-800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2:50.520"/>
    </inkml:context>
    <inkml:brush xml:id="br0">
      <inkml:brushProperty name="width" value="0.025" units="cm"/>
      <inkml:brushProperty name="height" value="0.025" units="cm"/>
    </inkml:brush>
  </inkml:definitions>
  <inkml:trace contextRef="#ctx0" brushRef="#br0">0 107 8808,'0'0'5963,"9"12"-5317,10 12-251,0-1 0,2-1 0,1-1 0,32 25 0,-35-32-209,-11-7 101,0-1 0,1 0 0,0 0 0,0 0 0,0-1 1,0-1-1,19 7 0,-27-11-151,1 0 0,-1-1-1,1 1 1,-1 0 0,0-1 0,1 1 0,-1 0 0,0-1 0,1 0 0,-1 1 0,0-1-1,0 0 1,1 0 0,-1 0 0,0 0 0,0 0 0,0 0 0,0 0 0,0 0 0,0 0-1,-1 0 1,1 0 0,0-1 0,-1 1 0,1 0 0,0-1 0,-1 1 0,0 0 0,1-1-1,-1 1 1,0-1 0,0 1 0,1 0 0,-1-3 0,7-59 1188,-7 56-1212,0-19-21,-1 0 0,-8-47 0,3 38-534,5 14-2044,8 2-4267,0 4 924</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2:50.992"/>
    </inkml:context>
    <inkml:brush xml:id="br0">
      <inkml:brushProperty name="width" value="0.025" units="cm"/>
      <inkml:brushProperty name="height" value="0.025" units="cm"/>
    </inkml:brush>
  </inkml:definitions>
  <inkml:trace contextRef="#ctx0" brushRef="#br0">51 22 7911,'0'0'6407,"-50"38"-4998,50-34-993,10-4-896,24 0 608,14 0 288,11-5-256,15-7-95,13 0-738,6-1-2338,7 1 128,-4 3-1601</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2:51.336"/>
    </inkml:context>
    <inkml:brush xml:id="br0">
      <inkml:brushProperty name="width" value="0.025" units="cm"/>
      <inkml:brushProperty name="height" value="0.025" units="cm"/>
    </inkml:brush>
  </inkml:definitions>
  <inkml:trace contextRef="#ctx0" brushRef="#br0">0 0 13325,'45'9'160,"3"2"-64,6 4-32,3-1-32,5 4-705,4-2-1184,0-5-2115</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2:51.683"/>
    </inkml:context>
    <inkml:brush xml:id="br0">
      <inkml:brushProperty name="width" value="0.025" units="cm"/>
      <inkml:brushProperty name="height" value="0.025" units="cm"/>
    </inkml:brush>
  </inkml:definitions>
  <inkml:trace contextRef="#ctx0" brushRef="#br0">1 53 12748,'11'-3'2093,"45"-9"-1900,0 1 0,82-4 0,-106 14-2206,0 2 0,0 1-1,50 9 1,-64-8 975,1 0 0,-1-2 0,30 0 0,-6-5 3172,64-13 1,-57 8-827,-44 8-1038,0 0-1,0 1 0,0-1 1,0 1-1,0 0 1,0 0-1,-1 1 0,1-1 1,9 3-1,-13-2-245,0-1 0,0 1 0,0-1 0,-1 1 0,1-1 0,0 1-1,0 0 1,0-1 0,-1 1 0,1 0 0,0-1 0,-1 1 0,1 0 0,0 0 0,-1 0 0,1 0 0,-1 0 0,1 0 0,0 1-1,-1 1-163,0-1 0,0 0 0,0 0 0,0 0 0,0 1 0,0-1 0,-1 0 0,1 0-1,-1 0 1,1 0 0,-1 0 0,-2 4 0,-7 8-2796</inkml:trace>
  <inkml:trace contextRef="#ctx0" brushRef="#br0" timeOffset="1">645 374 16848,'-28'48'448,"-1"2"-416,8 1 0,3-3-1089,7-3-4292</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3:09.886"/>
    </inkml:context>
    <inkml:brush xml:id="br0">
      <inkml:brushProperty name="width" value="0.025" units="cm"/>
      <inkml:brushProperty name="height" value="0.025" units="cm"/>
    </inkml:brush>
  </inkml:definitions>
  <inkml:trace contextRef="#ctx0" brushRef="#br0">9075 545 6983,'-8'-2'-2520,"-50"-21"5358,15 4-3040,-63-35 0,82 41 80,-1 0 0,-1 2-1,0 1 1,-1 1 0,0 1-1,0 1 1,-32-3 0,-202-8-258,163 15 820,-1009-115 3262,319 23-3235,348 50-325,-770-42 522,-439 153-920,1392-41 195,-440 101-1,492-71 224,3 8 0,-300 138 0,401-150-139,2 4 0,2 4 0,3 4-1,-116 103 1,139-102-32,2 4 0,4 2-1,3 4 1,3 2 0,-72 120 0,107-150 4,3 0 0,1 1 1,3 1-1,1 1 0,3 0 0,2 1 1,2 0-1,3 1 0,-1 61 0,7-9-96,4 1-1,6-1 1,33 157-1,-3-96 203,7-2 0,7-3-1,6-1 1,8-4 0,6-3 0,7-3-1,130 180 1,321 342 623,53-43-706,-403-448 196,8-8-1,8-8 1,394 247-1,66-28-50,27-53-64,-439-235-6,276 67 0,269 9-60,-559-134-81,2-9-1,259-5 1,-318-26 20,0-7 0,-1-8 0,256-62 1,-304 48 21,-3-6 0,-1-5 0,-2-5 0,199-115 0,-243 118-26,-3-3 1,-3-4-1,-1-3 0,-3-2 1,-3-4-1,-2-2 0,99-138 1,-124 144 44,-2-3 0,-3 0 1,-3-2-1,-3-1 1,-2-1-1,-4-1 0,21-120 1,-12-34 88,0-234 1,-23 338-20,14-687 969,19-338-1101,-24 952-344,-7 0 0,-20-197 0,2 305 130,-4 0 1,-3 1 0,-4 0 0,-3 2 0,-65-140 0,31 105 543,-4 3 0,-5 2 0,-89-106 0,133 184-207,-332-428 537,130 144-3308,153 210 145,-4 2-2141</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2:52.027"/>
    </inkml:context>
    <inkml:brush xml:id="br0">
      <inkml:brushProperty name="width" value="0.025" units="cm"/>
      <inkml:brushProperty name="height" value="0.025" units="cm"/>
    </inkml:brush>
  </inkml:definitions>
  <inkml:trace contextRef="#ctx0" brushRef="#br0">66 0 15759,'-19'72'2125,"-19"86"-502,35-136-2738,0 1 0,1-1 0,2 0 0,0 1 0,4 25 0,-1-35 332,0 0 0,1 0 0,1 0 0,0-1 0,8 14 0,-7-13 1072,0-1-1,-1 1 0,0 0 1,5 23-1,-6-5 695,-1 1 0,-2 0-1,-1-1 1,-1 1 0,-2-1 0,-2 1 0,0-1-1,-2-1 1,-22 60 0,21-61-722,7-24-4766,1-18-679</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2:52.736"/>
    </inkml:context>
    <inkml:brush xml:id="br0">
      <inkml:brushProperty name="width" value="0.025" units="cm"/>
      <inkml:brushProperty name="height" value="0.025" units="cm"/>
    </inkml:brush>
  </inkml:definitions>
  <inkml:trace contextRef="#ctx0" brushRef="#br0">89 13 13869,'0'0'2082,"0"12"-1319,2 535 4405,-3-627-4245,-1 23-1296,3 0-1,12-85 1,-7 108 218,-3 10 132,0 1 0,2 0-1,1 0 1,1 0 0,20-43 0,-27 65 17,0 0 1,1 0 0,-1 0-1,1 0 1,-1 0-1,1 0 1,-1 0-1,1 0 1,0 0-1,0 0 1,-1 0-1,1 0 1,0 1 0,0-1-1,0 0 1,0 1-1,0-1 1,0 0-1,0 1 1,0-1-1,0 1 1,0-1-1,0 1 1,0 0 0,0 0-1,0-1 1,1 1-1,-1 0 1,0 0-1,0 0 1,0 0-1,0 0 1,1 0-1,-1 1 1,0-1 0,0 0-1,0 0 1,0 1-1,2 0 1,-1 1 6,0 0 1,0-1 0,0 1 0,-1 0-1,1 0 1,-1 0 0,0 0 0,1 0-1,-1 1 1,0-1 0,0 0 0,0 1-1,0-1 1,-1 0 0,1 1 0,-1-1-1,1 4 1,-2 1 74,1-1 1,-1 0-1,-1 0 0,1 0 0,-1 0 1,0 0-1,0 0 0,-1 0 0,0-1 1,0 1-1,0-1 0,-1 1 1,1-1-1,-1-1 0,0 1 0,-1 0 1,1-1-1,-1 0 0,0 0 0,-7 4 1,2-1 26,1 0 0,-1-1 1,-1 0-1,1-1 0,-1 0 1,0 0-1,0-1 1,0-1-1,-1 0 0,-13 2 1,24-5-140,1 0 1,-1 0 0,0 1 0,1-1-1,-1 0 1,0 0 0,1 0 0,-1 0 0,0 0-1,1 0 1,-1 0 0,1-1 0,-1 1-1,0 0 1,1 0 0,-1 0 0,0-1-1,1 1 1,-1 0 0,1-1 0,-1 1-1,1 0 1,-1-1 0,1 1 0,-1-1-1,1 1 1,-1-1 0,1 1 0,0-1-1,-1 1 1,1-1 0,-1 0 0,8-21-1653,27-22-2028,43-31-3779,-31 30 2451</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2:53.226"/>
    </inkml:context>
    <inkml:brush xml:id="br0">
      <inkml:brushProperty name="width" value="0.025" units="cm"/>
      <inkml:brushProperty name="height" value="0.025" units="cm"/>
    </inkml:brush>
  </inkml:definitions>
  <inkml:trace contextRef="#ctx0" brushRef="#br0">268 0 10602,'0'0'7703,"-4"9"-6913,-100 156 1213,19-34-936,71-103-1031,26-40-126,27-44-182,28-66-1078,-66 126 1259,0-1 0,1 1 0,-1 0 1,-1-1-1,1 1 0,0 0 0,-1 0 1,0 5-1,0 18 115,4 45 139,-3-67-144,0 0 0,0 0 0,0 0 0,1 0 0,-1 0 1,1-1-1,0 1 0,1 0 0,-1-1 0,1 0 0,4 5 0,-8-9-5,1 0 0,0-1 0,0 1-1,1-1 1,-1 1 0,0 0-1,0-1 1,0 1 0,0-1 0,0 1-1,0 0 1,0-1 0,1 1 0,-1 0-1,0-1 1,0 1 0,1 0-1,-1-1 1,0 1 0,0 0 0,1 0-1,-1-1 1,0 1 0,1 0 0,-1 0-1,0 0 1,1-1 0,-1 1-1,0 0 1,1 0 0,-1 0 0,0 0-1,1 0 1,-1 0 0,1 0-1,-1 0 1,0-1 0,1 2 0,-1-1-1,0 0 1,1 0 0,-1 0 0,1 0-1,-1 0 1,0 0 0,1 0-1,-1 0 1,0 0 0,1 1 0,-1-1-1,0 0 1,1 0 0,-1 1 0,0-1-1,1 0 1,-1 0 0,0 1-1,0-1 1,1 0 0,-1 1 0,0-1-1,0 0 1,1 1 0,-7-34 479,0 23-466,0 1 1,-1 0-1,0 0 0,-1 0 0,0 1 0,-1 0 0,1 1 0,-2 0 1,1 0-1,-11-5 0,3 2 20,-1 1 0,1 0 1,-2 1-1,1 2 0,-22-6 0,76 18-615,65 3-1,1-9-3771,-24-4-3449</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2:54.250"/>
    </inkml:context>
    <inkml:brush xml:id="br0">
      <inkml:brushProperty name="width" value="0.025" units="cm"/>
      <inkml:brushProperty name="height" value="0.025" units="cm"/>
    </inkml:brush>
  </inkml:definitions>
  <inkml:trace contextRef="#ctx0" brushRef="#br0">206 1 6983,'0'0'11872,"6"11"-10836,-6-10-1026,3 4 68,0 0 0,-1 0 1,0 0-1,0 0 0,0 0 0,0 1 0,-1-1 0,0 1 0,0-1 0,-1 1 1,1-1-1,-1 1 0,-1-1 0,1 1 0,-1 0 0,1-1 0,-2 1 0,-1 5 1,-11 26 72,-1-1 0,-2 0 0,-1-2 0,-2 0 0,-2-1 0,-35 42 0,29-49-46,27-26-129,1 0 0,-1 1-1,1-1 1,-1 0 0,1 1 0,-1-1 0,1 0-1,-1 0 1,1 1 0,-1-1 0,0 0 0,1 0-1,-1 0 1,1 0 0,-1 0 0,0 0 0,1 0-1,-1 0 1,0 0 0,1 0 0,-1 0 0,1 0-1,-1 0 1,0-1 0,1 1 0,-1 0 0,1 0-1,-1-1 1,1 1 0,-1 0 0,1-1 0,-1 1 0,1 0-1,-1-1 1,1 1 0,-1-1 0,1 1 0,0-1-1,-1 1 1,1-1 0,0 1 0,-1-1 0,1 1-1,0-1 1,0 0 0,-1 1 0,1-1 0,0 1-1,0-1 1,0 0 0,0 1 0,0-1 0,0 0-1,-5-41-2785,2 0 0,2 0-1,5-54 1,-2 58 871,7-66 303,-5 78 10153,-4 38-8098,0 7 100,0 0-1,1 0 1,1 0-1,6 27 1,-6-40-486,0 1 0,1-1-1,-1 0 1,1-1 0,1 1 0,-1 0 0,1-1 0,0 1 0,0-1 0,1-1 0,-1 1 0,1 0 0,0-1 0,0 0 0,1 0 0,10 5 0,-4-1-114,-5-4-54,-1-1 1,0 1-1,1-1 1,-1 0-1,1 0 0,0-1 1,0 0-1,12 2 1,-37-26-1591,-7-12 915,-17-20 508,38 50 436,1 0 1,-1 0 0,0 1-1,0 0 1,0 0 0,0 0-1,0 0 1,-1 1-1,1 0 1,-7-3 0,10 5-95,1-1 1,-1 1 0,1 0-1,-1 0 1,0-1 0,1 1 0,-1 0-1,0 0 1,1 0 0,-1 0-1,0 0 1,1 0 0,-1 0-1,0 0 1,1 0 0,-1 0 0,0 0-1,1 0 1,-1 0 0,0 0-1,1 1 1,-1-1 0,0 0-1,1 1 1,-1-1 0,0 0 0,1 1-1,-1-1 1,1 0 0,-1 1-1,1-1 1,-1 1 0,1-1-1,0 1 1,-1 0 0,1-1 0,-1 1-1,1-1 1,0 1 0,0 0-1,-1-1 1,1 1 0,0 0-1,0-1 1,0 1 0,0 0-1,0-1 1,0 1 0,0 0 0,0-1-1,0 1 1,0 0 0,0-1-1,0 1 1,0 0 0,0-1-1,1 1 1,-1 0 0,0-1 0,0 1-1,1 0 1,-1-1 0,1 2-1,1 2-40,0 1 0,0-1 1,0 1-1,0-1 0,1 0 0,-1 0 0,1 0 0,5 5 0,1-2 25,1-1 0,0 0 0,-1-1 0,1 0-1,1 0 1,-1-1 0,1-1 0,0 0 0,0 0 0,11 1 0,48 3-1262,-4-6-3309,-31-2-2234</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2:54.913"/>
    </inkml:context>
    <inkml:brush xml:id="br0">
      <inkml:brushProperty name="width" value="0.025" units="cm"/>
      <inkml:brushProperty name="height" value="0.025" units="cm"/>
    </inkml:brush>
  </inkml:definitions>
  <inkml:trace contextRef="#ctx0" brushRef="#br0">243 0 7815,'0'0'7613,"-3"9"-5633,-22 43 182,-1-1-1,-49 69 0,33-54-2004,18-34-185,23-32 14,1 0 0,0 0-1,-1 1 1,1-1-1,0 0 1,0 0-1,-1 0 1,1 0-1,0 0 1,-1 0-1,1 0 1,0 0-1,-1 0 1,1 0-1,0 0 1,-1 0-1,1 0 1,0 0-1,-1 0 1,1 0 0,0 0-1,-1 0 1,1 0-1,0 0 1,0 0-1,-1-1 1,1 1-1,0 0 1,-1 0-1,1 0 1,0-1-1,0 1 1,-1 0-1,-7-21-938,2-18-197,1-1-1,3 1 1,3-67-1,-1 106 1158,-1-1-1,1 0 0,0 1 1,0-1-1,0 0 0,0 1 0,0-1 1,0 0-1,0 1 0,0-1 1,0 0-1,0 1 0,0-1 1,1 0-1,-1 1 0,0-1 1,0 0-1,1 1 0,-1-1 0,0 1 1,1-1-1,-1 0 0,1 1 1,-1-1-1,1 1 0,-1 0 1,1-1-1,-1 1 0,1-1 0,-1 1 1,1 0-1,-1-1 0,1 1 1,0 0-1,-1-1 0,1 1 1,0 0-1,-1 0 0,1 0 1,0 0-1,-1 0 0,1 0 0,0 0 1,-1 0-1,1 0 0,0 0 1,-1 0-1,1 0 0,0 0 1,-1 0-1,1 1 0,0-1 0,-1 0 1,1 1-1,-1-1 0,1 0 1,-1 1-1,1-1 0,-1 0 1,1 1-1,-1-1 0,1 1 1,-1-1-1,1 1 0,-1-1 0,1 2 1,38 38 462,-35-34-453,52 50 101,-39-40-99,-1 0 0,0 1 1,-1 1-1,14 22 0,-28-39 10,-1 0 1,1 0-1,0-1 0,-1 1 0,1 0 0,-1 0 1,1 0-1,-1 0 0,1 0 0,-1 0 1,0 0-1,0 1 0,1-1 0,-1 0 0,0 0 1,0 0-1,0 0 0,0 0 0,0 0 1,0 0-1,-1 0 0,1 0 0,0 1 0,0-1 1,-1 0-1,1 0 0,-1 0 0,1 0 1,-1 0-1,0 1 0,-1-1 0,0 0-1,0 0 1,0 0 0,0 0 0,0 0 0,0 0-1,0-1 1,0 1 0,-1-1 0,1 1-1,0-1 1,0 0 0,0 0 0,-3 0-1,-3 0-43,1-1 0,0 0 1,-1 0-1,1 0 0,0-1 0,0 0 0,0 0 0,0-1 0,-7-4 0,-5-8-78,1-1 1,-20-21-1,32 31 115,1-1-1,-1 1 1,1-1-1,0 0 1,1-1 0,0 1-1,0-1 1,0 0-1,-3-12 1,7 20-18,0-1 0,0 1 0,0-1 0,0 0 0,0 1 0,0-1 0,0 1 0,0-1 0,0 1 0,0-1 0,0 0 0,1 1 0,-1-1 0,0 1 0,0-1 0,1 1 0,-1-1 0,0 1 0,0-1 0,1 1 0,-1-1 0,1 1 1,-1-1-1,0 1 0,1 0 0,-1-1 0,1 1 0,-1 0 0,1-1 0,-1 1 0,1 0 0,-1 0 0,1-1 0,0 1 0,-1 0 0,1 0 0,-1 0 0,1 0 0,0 0 0,-1 0 0,1 0 0,0 0 0,31 2-150,-24-1 148,94 14-134,-54-7-2518,58 3 1,-28-10-5705</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3:15.460"/>
    </inkml:context>
    <inkml:brush xml:id="br0">
      <inkml:brushProperty name="width" value="0.025" units="cm"/>
      <inkml:brushProperty name="height" value="0.025" units="cm"/>
    </inkml:brush>
  </inkml:definitions>
  <inkml:trace contextRef="#ctx0" brushRef="#br0">25 0 5605,'0'0'13037,"-5"13"-12856,1 1-167,0 0-1,0 1 1,1-1 0,1 1-1,1 0 1,0-1-1,1 1 1,0 0-1,1 0 1,5 22 0,-2-15 60,-3-13 39,1 1-1,0 0 1,0-1 0,1 0-1,1 1 1,-1-1 0,1 0-1,1-1 1,8 15 0,-12-23-57,0 1-1,-1-1 1,1 1 0,0-1 0,0 1 0,0-1 0,-1 1 0,1-1-1,0 1 1,0-1 0,0 0 0,0 0 0,0 0 0,0 1-1,0-1 1,0 0 0,0 0 0,0 0 0,0 0 0,0 0-1,-1-1 1,1 1 0,0 0 0,0 0 0,0-1 0,0 1 0,0 0-1,0-1 1,-1 1 0,1-1 0,0 1 0,0-1 0,0 0-1,-1 1 1,1-1 0,0 0 0,23-29 1239,-23 28-1154,156-264 2218,-157 266-2426,0-1 0,0 1 0,0-1 0,0 1 0,0 0 0,1-1 0,-1 1 1,0-1-1,0 1 0,0-1 0,0 1 0,1 0 0,-1-1 0,0 1 0,0 0 0,1-1 0,-1 1 0,0 0 0,1-1 0,-1 1 0,0 0 0,1-1 0,-1 1 0,1 0 0,-1 0 0,0-1 0,1 1 0,-1 0 0,1 0 0,-1 0 0,1 0 0,-1 0 0,0 0 0,1 0 0,-1 0 0,1 0 0,0 0 0,1 17-6883,-2-17 6777,0 13-7834</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3:15.856"/>
    </inkml:context>
    <inkml:brush xml:id="br0">
      <inkml:brushProperty name="width" value="0.025" units="cm"/>
      <inkml:brushProperty name="height" value="0.025" units="cm"/>
    </inkml:brush>
  </inkml:definitions>
  <inkml:trace contextRef="#ctx0" brushRef="#br0">118 0 6726,'0'0'11318,"-9"6"-10582,4-2-611,-3 0 19,0 2 0,1-1 0,-1 1 0,1 0 0,0 0 0,1 1 0,-1 0 0,1 0 0,1 0 0,-1 1 0,1 0 0,1 0 0,-1 1 0,-5 15 0,9-17-82,0-1 0,0 2-1,0-1 1,1 0 0,0 7-1,0-13-34,0 0 0,0 0-1,0 0 1,0 0 0,0-1-1,0 1 1,0 0 0,1 0-1,-1 0 1,0-1 0,0 1-1,1 0 1,-1 0 0,1-1-1,-1 1 1,1 0 0,-1-1-1,1 1 1,-1 0 0,1-1-1,-1 1 1,1-1 0,0 1-1,-1-1 1,1 1 0,0-1-1,0 1 1,-1-1 0,1 0-1,0 0 1,0 1 0,0-1-1,-1 0 1,1 0 0,0 0-1,0 0 1,0 0 0,-1 0-1,1 0 1,0 0-1,0 0 1,0 0 0,0 0-1,-1 0 1,1-1 0,0 1-1,0 0 1,0-1 0,-1 1-1,1 0 1,0-1 0,-1 1-1,1-1 1,1-1 0,3-1 170,-1-1 1,1 1 0,-1-2-1,1 1 1,-1 0 0,-1-1-1,1 0 1,-1 1 0,1-2-1,-1 1 1,-1 0 0,1-1-1,2-6 1,-3 5 0,1 0 0,-1 0-1,0-1 1,0 1 0,-1-1 0,0 1 0,0-1 0,-1 1 0,-1-16-1,1 22-224,-1 0 0,1 1 0,0-1 0,0 0 0,-1 0 0,1 1 0,-1-1-1,1 0 1,-1 1 0,1-1 0,-1 0 0,1 1 0,-1-1 0,0 1 0,1-1-1,-1 1 1,0-1 0,1 1 0,-1-1 0,0 1 0,0 0 0,1-1 0,-1 1-1,0 0 1,0 0 0,0-1 0,1 1 0,-1 0 0,0 0 0,0 0-1,0 0 1,0 0 0,1 0 0,-1 1 0,0-1 0,0 0 0,0 0 0,1 0-1,-1 1 1,0-1 0,0 0 0,1 1 0,-1-1 0,0 1 0,0-1 0,1 1-1,-1-1 1,1 1 0,-1 0 0,0-1 0,1 1 0,-1-1 0,1 1-1,0 0 1,-1 0 0,1-1 0,-1 1 0,1 0 0,0 0 0,-1 1 0,1 0-213,-1-1-1,1 1 1,0 0 0,0 0 0,-1 0 0,1 0 0,0 0 0,1 0 0,-1 0 0,0 0 0,0 0 0,1 0 0,-1 0-1,2 2 1,-2-4 15,1 1-1,-1-1 0,1 1 0,-1-1 0,1 1 0,-1-1 0,1 1 0,-1-1 0,1 0 0,0 1 0,-1-1 0,1 0 1,-1 0-1,1 1 0,0-1 0,-1 0 0,1 0 0,0 0 0,-1 0 0,1 0 0,0 0 0,-1 0 0,1 0 1,0 0-1,-1 0 0,1 0 0,0-1 0,28-14-6678,-11-1 5152,5-14-1910</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3:16.186"/>
    </inkml:context>
    <inkml:brush xml:id="br0">
      <inkml:brushProperty name="width" value="0.025" units="cm"/>
      <inkml:brushProperty name="height" value="0.025" units="cm"/>
    </inkml:brush>
  </inkml:definitions>
  <inkml:trace contextRef="#ctx0" brushRef="#br0">1 130 2819,'0'0'4078,"4"-8"-442,14-25-684,-16 41 674,0 35-2789,-12 120 1058,10-163-1894,-1 1 1,1 0 0,0 0-1,0-1 1,0 1 0,0 0-1,0 0 1,0-1-1,0 1 1,1 0 0,-1-1-1,0 1 1,0 0 0,0 0-1,1-1 1,-1 1 0,0 0-1,1-1 1,-1 1-1,1-1 1,-1 1 0,1 0-1,-1-1 1,1 1 0,-1-1-1,1 1 1,-1-1-1,1 0 1,0 1 0,-1-1-1,1 0 1,0 1 0,-1-1-1,1 0 1,0 1-1,-1-1 1,1 0 0,0 0-1,0 0 1,-1 0 0,1 0-1,0 0 1,1 0 0,0-1 14,0 1 0,0-1 0,1 0 0,-1 0 1,0 0-1,0 0 0,0 0 0,0 0 0,0-1 1,-1 1-1,1-1 0,0 1 0,-1-1 1,3-2-1,10-15 117,-1-2 0,-1 0 0,-1 0 0,9-23 0,30-93 309,-50 136-434,5-18 122,0 0 30,-4 18 203,0 8 335,-13 101 396,6-64-469,-1 49 0,7-90-648,0 4 58,0-1 0,0 0 1,0 1-1,1-1 0,0 0 1,3 10-1,-3-14-101,0-1 1,-1 0-1,1 1 0,0-1 0,0 0 1,0 0-1,0 0 0,0 1 0,0-1 1,0 0-1,0-1 0,1 1 0,-1 0 1,0 0-1,0 0 0,1-1 0,-1 1 1,0-1-1,1 1 0,-1-1 0,1 1 1,-1-1-1,1 0 0,-1 0 0,1 0 1,-1 0-1,1 0 0,-1 0 0,1 0 1,-1 0-1,1-1 0,-1 1 1,1 0-1,1-2 0,15-8-2940,-2-11-2626</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3:16.720"/>
    </inkml:context>
    <inkml:brush xml:id="br0">
      <inkml:brushProperty name="width" value="0.025" units="cm"/>
      <inkml:brushProperty name="height" value="0.025" units="cm"/>
    </inkml:brush>
  </inkml:definitions>
  <inkml:trace contextRef="#ctx0" brushRef="#br0">1 31 11115,'0'0'7185,"0"11"-6673,15 200 2189,-6-136-1595,-9-75-1083,0-1 0,0 1-1,1-1 1,-1 1 0,0 0 0,1-1 0,-1 1 0,0-1 0,1 1 0,-1 0 0,1-1 0,-1 1 0,0 0 0,1-1-1,-1 1 1,1 0 0,-1 0 0,1 0 0,-1-1 0,1 1 0,-1 0 0,1 0 0,-1 0 0,1 0 0,-1 0 0,1 0 0,-1 0-1,1 0 1,0 0 0,-1 0 0,1 0 0,-1 0 0,1 1 0,-1-1 0,1 0 0,-1 0 0,1 0 0,-1 1 0,0-1-1,1 0 1,-1 1 0,1-1 0,-1 0 0,1 1 0,-1-1 0,0 0 0,1 1 0,-1-1 0,0 1 0,0-1 0,1 1-1,-1-1 1,0 1 0,0-1 0,0 1 0,1-1 0,-1 1 0,0-1 0,0 1 0,0-1 0,0 1 0,0-1 0,0 1-1,0-1 1,0 1 0,0-1 0,0 1 0,-1-1 0,1 2 0,28-39 1113,-26 35-1047,39-60 787,100-165-65,-138 222 318,-1 0-4646,-13 19-15208</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3:17.053"/>
    </inkml:context>
    <inkml:brush xml:id="br0">
      <inkml:brushProperty name="width" value="0.025" units="cm"/>
      <inkml:brushProperty name="height" value="0.025" units="cm"/>
    </inkml:brush>
  </inkml:definitions>
  <inkml:trace contextRef="#ctx0" brushRef="#br0">0 0 4164,'0'0'12492,"4"47"-10474,7-40-705,3 2-737,0 1-351,2-1-129,6 3-64,-1 1-929,-1-4-1313,1-1-3075,-8-6-3427</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4:49.879"/>
    </inkml:context>
    <inkml:brush xml:id="br0">
      <inkml:brushProperty name="width" value="0.025" units="cm"/>
      <inkml:brushProperty name="height" value="0.025" units="cm"/>
    </inkml:brush>
  </inkml:definitions>
  <inkml:trace contextRef="#ctx0" brushRef="#br0">2376 161 6598,'-13'-4'1276,"-314"-115"-107,293 109-1005,1 1 0,-2 3-1,1 0 1,-1 2 0,0 2 0,-52 3-1,-212 35-1055,159-15 814,59-8 119,1 4 0,0 4-1,1 3 1,2 3-1,0 4 1,-78 44 0,66-26 32,3 4 0,3 4 1,2 4-1,-116 112 1,180-157-69,1 1 1,1 0 0,1 2-1,0 0 1,1 0 0,-17 37-1,26-49-15,1 0 1,1 0-1,-1 1 0,1 0 0,0-1 0,1 1 0,0 0 0,0 0 0,1 0 1,0 0-1,0-1 0,1 1 0,0 0 0,0 0 0,1 0 0,0-1 0,0 1 0,1-1 1,0 1-1,0-1 0,1 0 0,0 0 0,6 7 0,4 3-3,0-1 0,1-1 0,1-1 0,0 0 0,1 0 0,0-2 0,22 12 0,143 65 31,-106-55-17,225 87-69,-244-103 63,1-3 1,1-3 0,85 7-1,-49-14 87,0-4 0,0-4-1,0-4 1,-1-5 0,0-3 0,-1-5-1,-1-4 1,-1-3 0,-1-5 0,-2-4-1,-2-3 1,100-61 0,-107 53 351,-2-3 1,-2-3 0,109-101 0,-175 143-353,0 0 0,-1 0 0,-1 0 0,0-1 1,0 0-1,-1 0 0,-1-1 0,0 0 0,-1 0 1,0 0-1,-1 0 0,3-22 0,-3 3-35,-1 0 1,-1-1-1,-2 1 0,-6-38 0,4 52-34,-1 1 0,-1 0-1,-1 0 1,0 1 0,-2-1-1,1 1 1,-2 1 0,0-1-1,-1 2 1,0-1 0,-1 1 0,-1 1-1,-22-20 1,10 12-115,0 1 1,-2 1-1,0 1 0,-2 1 0,1 2 1,-56-22-1,43 23-195,-2 2 0,0 2 0,0 2 1,-64-5-1,-177 11-3247,141 10-448</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3:17.655"/>
    </inkml:context>
    <inkml:brush xml:id="br0">
      <inkml:brushProperty name="width" value="0.025" units="cm"/>
      <inkml:brushProperty name="height" value="0.025" units="cm"/>
    </inkml:brush>
  </inkml:definitions>
  <inkml:trace contextRef="#ctx0" brushRef="#br0">130 8 7079,'0'0'7730,"-10"-1"-6081,0 1-1479,4-1 138,-1 0 0,1 1-1,0 0 1,-1 0-1,1 1 1,-10 2 0,14-3-233,-1 1 0,0 0 0,1 1-1,-1-1 1,1 0 0,0 1 0,-1 0 0,1-1 0,0 1 0,0 0 0,0 0 0,0 0 0,0 0 0,1 0 0,-1 1 0,0-1 0,1 1-1,0-1 1,0 1 0,-2 5 0,0 0 90,1 0-1,0 1 1,0-1 0,1 1-1,-1 15 1,2-23-154,-1 1-1,1-1 1,0 1 0,0 0 0,0-1 0,0 1 0,1 0-1,-1-1 1,0 1 0,1-1 0,-1 1 0,1-1 0,0 1-1,-1-1 1,1 1 0,0-1 0,0 0 0,0 1-1,0-1 1,0 0 0,0 0 0,0 0 0,0 0 0,0 0-1,1 0 1,-1 0 0,0 0 0,1 0 0,-1 0-1,1-1 1,-1 1 0,1 0 0,-1-1 0,1 0 0,-1 1-1,3-1 1,2 0 54,-1 0 1,1 0-1,0-1 0,0 0 0,-1 0 0,1 0 0,-1-1 1,1 0-1,-1 0 0,0 0 0,1-1 0,-1 1 1,7-6-1,1-3 76,-1 0 0,0 0 0,14-17 0,24-23 42,-50 51-190,1-1 0,-1 1 0,1 0 0,-1-1 0,0 1 0,1 0 0,-1 0 0,1-1 0,-1 1 0,1 0 0,-1 0 0,1 0 0,-1-1-1,1 1 1,-1 0 0,1 0 0,-1 0 0,1 0 0,0 0 0,-1 0 0,1 0 0,-1 0 0,1 0 0,-1 1 0,1-1 0,-1 0-1,1 0 1,-1 0 0,1 1 0,-1-1 0,1 0 0,-1 0 0,0 1 0,1-1 0,-1 0 0,1 1 0,-1-1 0,0 1 0,1-1 0,-1 0-1,0 1 1,1-1 0,-1 1 0,0-1 0,0 1 0,1-1 0,-1 1 0,0-1 0,0 1 0,0-1 0,0 1 0,0-1 0,0 1-1,0-1 1,0 2 0,7 42 236,-4-21-78,-3-22-142,1-1-1,-1 1 1,1 0-1,-1 0 1,1 0-1,0 0 1,-1-1-1,1 1 1,0 0-1,-1 0 1,1-1-1,0 1 0,0-1 1,0 1-1,0-1 1,0 1-1,-1-1 1,1 1-1,0-1 1,0 0-1,0 1 1,0-1-1,0 0 1,0 0-1,0 0 0,0 0 1,0 0-1,0 0 1,0 0-1,0 0 1,0 0-1,0-1 1,0 1-1,0 0 1,0 0-1,0-1 1,0 1-1,0-1 0,0 1 1,0-1-1,0 1 1,-1-1-1,1 0 1,1-1-1,37-32 489,-37 32-483,12-13 26,26-25 26,-38 38-83,0 0 0,0 1 1,1-1-1,-1 1 0,0 0 0,1-1 0,-1 1 0,0 0 0,1 0 0,-1 1 1,1-1-1,-1 0 0,1 1 0,0 0 0,-1 0 0,1-1 0,4 2 0,-6-1 16,0 1-1,0 0 0,0 0 0,0 0 0,0 0 1,0-1-1,0 1 0,0 1 0,0-1 0,0 0 1,0 0-1,-1 0 0,1 0 0,-1 0 0,1 1 1,0-1-1,-1 0 0,0 1 0,1-1 0,-1 0 1,0 2-1,7 39 126,-4-25-134,-3-16 12,0-1-1,0 1 0,0 0 1,0-1-1,0 1 0,1 0 1,-1-1-1,0 1 0,0 0 1,1-1-1,-1 1 0,1-1 1,-1 1-1,0-1 0,1 1 1,-1-1-1,1 1 0,-1-1 1,1 1-1,0-1 1,-1 1-1,1-1 0,-1 0 1,1 0-1,0 1 0,-1-1 1,1 0-1,0 0 0,-1 1 1,1-1-1,0 0 0,-1 0 1,1 0-1,0 0 0,-1 0 1,1 0-1,0 0 0,-1 0 1,1-1-1,0 1 1,-1 0-1,1 0 0,0 0 1,-1-1-1,1 1 0,0 0 1,-1-1-1,1 1 0,0-1 1,41-30 259,-8 7-350,-33 23 77,0 1 0,0-1 0,1 1 0,-1 0-1,0-1 1,0 1 0,1 0 0,-1 0 0,0 0-1,0 0 1,1 0 0,-1 0 0,0 0 0,1 0-1,-1 0 1,0 1 0,0-1 0,0 0 0,1 1 0,-1-1-1,0 1 1,0 0 0,0-1 0,2 2 0,12 25 36,-15-25-23,0-1 0,0 1 0,1 0 0,-1-1 0,1 1 0,0-1 0,-1 1 0,1 0 0,0-1 0,0 0 0,0 1 0,0-1 0,0 0 0,0 1 0,0-1 0,0 0 0,1 0 0,-1 0 0,0 0 0,1 0 0,-1 0 0,1 0 0,-1-1 0,1 1 0,-1 0 0,1-1 0,-1 1 0,1-1 0,2 1 0,1-3 34,1-1 0,-1 1 1,0-1-1,0 1 1,-1-1-1,1-1 0,-1 1 1,1-1-1,-1 1 1,0-1-1,0-1 1,5-6-1,11-11 76,-17 19-161,0 0 0,1 0 1,-1 0-1,1 1 0,-1-1 1,1 1-1,0 0 1,0 0-1,0 0 0,0 1 1,0-1-1,0 1 0,0 0 1,1 0-1,-1 0 0,0 1 1,1 0-1,-1-1 0,6 2 1,-9 0 32,0-1 0,0 1 0,0 0 0,0 0-1,0 0 1,-1-1 0,1 1 0,0 0 0,0 0 0,-1 0 0,1 1 0,-1-1 0,1 0 0,-1 0 0,1 0 0,-1 0 0,0 0 0,0 1 0,1-1 0,-1 0 0,0 0 0,0 0-1,0 2 1,-1 36-1192,1-27-776,2-24-7357,4-5 4458</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3:18.067"/>
    </inkml:context>
    <inkml:brush xml:id="br0">
      <inkml:brushProperty name="width" value="0.025" units="cm"/>
      <inkml:brushProperty name="height" value="0.025" units="cm"/>
    </inkml:brush>
  </inkml:definitions>
  <inkml:trace contextRef="#ctx0" brushRef="#br0">22 0 3651,'0'0'12690,"-1"11"-11292,-6 30-247,2-19-16,1 0-1,0 25 0,4-47-1129,0 0-1,0 1 1,0-1-1,0 0 1,0 1 0,1-1-1,-1 0 1,0 0-1,0 0 1,0 1-1,1-1 1,-1 0 0,0 0-1,0 0 1,1 1-1,-1-1 1,0 0 0,0 0-1,1 0 1,-1 0-1,0 0 1,0 0-1,1 0 1,-1 0 0,0 0-1,1 1 1,-1-1-1,0 0 1,0 0 0,1-1-1,-1 1 1,0 0-1,1 0 1,-1 0-1,0 0 1,0 0 0,1 0-1,-1 0 1,0 0-1,0 0 1,1-1 0,-1 1-1,0 0 1,0 0-1,1 0 1,-1-1-1,0 1 1,0 0 0,0 0-1,1 0 1,-1-1-1,0 1 1,0-1 0,14-10 244,3-10-55,19-24-105,-34 43-97,0 0 1,0 0 0,0 0-1,0 1 1,0-1 0,0 0-1,1 1 1,-1 0 0,1-1-1,-1 1 1,1 0-1,-1 0 1,1 0 0,0 1-1,3-1 1,-5 1-2,0 0 1,0 0-1,-1 0 1,1 1-1,0-1 0,0 0 1,-1 1-1,1-1 1,0 1-1,-1-1 0,1 1 1,-1-1-1,1 1 1,-1-1-1,1 1 0,-1 0 1,1-1-1,-1 1 1,1 0-1,-1-1 0,0 1 1,1 0-1,-1-1 1,0 1-1,0 0 0,0 0 1,1-1-1,-1 1 1,0 0-1,0 1 0,3 35 128,0-4-35,-2-33-84,-1 1 0,1 0 0,0-1 1,-1 1-1,1-1 0,0 1 0,-1-1 0,1 1 0,0-1 0,0 1 1,-1-1-1,1 1 0,0-1 0,0 0 0,0 0 0,-1 1 0,1-1 0,0 0 1,0 0-1,0 0 0,0 0 0,0 0 0,0 0 0,-1 0 0,1 0 1,0 0-1,0-1 0,0 1 0,0 0 0,-1-1 0,1 1 0,0 0 1,0-1-1,0 1 0,-1-1 0,1 1 0,1-2 0,28-20 155,-21 15-183,49-38-480,-55 43 431,0 0 0,-1 1 0,1-1-1,0 1 1,0-1 0,0 1 0,0 0 0,1 0 0,-1 1 0,0-1-1,0 1 1,0-1 0,1 1 0,-1 0 0,0 0 0,1 0 0,-1 1-1,6 1 1,-8-1 70,0 0-1,0-1 1,0 1-1,0 0 1,0 1-1,-1-1 1,1 0-1,0 0 1,-1 0-1,1 0 1,0 1-1,-1-1 1,0 0-1,1 0 1,-1 1-1,0-1 1,0 0-1,1 1 1,-1-1-1,0 3 1,-1 36 90,0-26-78,1-10-623,0 19 1408,-1-18-3438</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3:18.651"/>
    </inkml:context>
    <inkml:brush xml:id="br0">
      <inkml:brushProperty name="width" value="0.025" units="cm"/>
      <inkml:brushProperty name="height" value="0.025" units="cm"/>
    </inkml:brush>
  </inkml:definitions>
  <inkml:trace contextRef="#ctx0" brushRef="#br0">1 129 7751,'0'0'8867,"9"-1"-8189,1 0-452,0 0 0,0-1 0,-1 0 0,1-1 0,0 0 1,17-8-1,-24 9-58,0 1 1,0-1 0,0 0-1,0 0 1,-1 0 0,1 0 0,-1 0-1,1-1 1,-1 1 0,0-1 0,0 0-1,0 1 1,0-1 0,0 0 0,-1 0-1,1 0 1,-1 0 0,0 0-1,0-1 1,0 1 0,0 0 0,-1 0-1,1-1 1,-1 1 0,0-1 0,0 1-1,0 0 1,-1-5 0,1 7-149,0 0 1,-1 0-1,1 0 1,0 0-1,-1 0 0,1 0 1,0 0-1,-1 0 1,0 1-1,1-1 0,-1 0 1,1 0-1,-1 0 1,0 1-1,0-1 1,1 0-1,-1 1 0,0-1 1,0 0-1,0 1 1,0-1-1,0 1 0,0 0 1,0-1-1,0 1 1,0 0-1,0-1 1,0 1-1,0 0 0,0 0 1,0 0-1,0 0 1,0 0-1,0 0 0,0 0 1,0 0-1,0 0 1,0 1-1,0-1 1,0 0-1,0 1 0,-1 0 1,-3 0-35,2 1 1,-1-1-1,0 1 0,0 0 1,0 0-1,1 0 1,-1 1-1,1-1 0,-5 5 1,-22 41 165,29-45-135,-1-1-1,1 1 1,0-1 0,0 1-1,0 0 1,1-1 0,-1 1 0,1 0-1,-1 0 1,1 0 0,0-1 0,0 1-1,0 0 1,0 0 0,1 0-1,-1-1 1,1 1 0,1 3 0,1-4-12,0-1 1,1-1 0,-1 1 0,0-1-1,1 1 1,-1-1 0,1 0 0,-1 0-1,0 0 1,1-1 0,-1 1 0,5-2-1,1-1-24,0 0 0,-1 0-1,1-1 1,-1 0-1,1-1 1,14-11 0,-17 11-38,1 1 0,0-1 1,-1 1-1,1 0 1,1 1-1,-1 0 1,0 0-1,1 0 0,0 1 1,8-1-1,-16 4 53,1-1-1,0 1 1,-1 0-1,1 0 1,0 0-1,-1 0 1,1 0-1,-1 0 1,1-1-1,-1 1 1,0 0-1,1 0 0,-1 0 1,0 1-1,0-1 1,0 0-1,0 0 1,0 0-1,0 0 1,0 0-1,0 2 1,-1 34 552,1-29-388,0-7-154,0-1 0,0 1 0,0 0-1,0-1 1,0 1 0,0-1 0,1 1 0,-1-1 0,0 1 0,0 0 0,0-1 0,1 1-1,-1-1 1,0 1 0,1-1 0,-1 1 0,0-1 0,1 0 0,-1 1 0,0-1 0,1 1-1,-1-1 1,1 0 0,-1 1 0,1-1 0,-1 0 0,1 1 0,-1-1 0,1 0 0,1 1 0,21-2 230,22-16 156,-29 9-386,-10 3-33,1 1 0,0 0 1,1 1-1,-1-1 0,1 1 1,-1 1-1,1-1 0,0 1 1,0 1-1,0 0 0,0 0 0,0 0 1,0 1-1,0 0 0,8 1 1,-13 0 30,-1 0 1,0 0-1,0 0 1,0 0 0,0 1-1,0-1 1,-1 1-1,1-1 1,0 1 0,-1-1-1,1 1 1,-1 0-1,1 0 1,-1 0 0,0 0-1,0 0 1,0 0-1,0 0 1,0 0-1,0 0 1,-1 1 0,1-1-1,0 4 1,3 34-843,-4-16-2871,0-19 2119</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3:19.458"/>
    </inkml:context>
    <inkml:brush xml:id="br0">
      <inkml:brushProperty name="width" value="0.025" units="cm"/>
      <inkml:brushProperty name="height" value="0.025" units="cm"/>
    </inkml:brush>
  </inkml:definitions>
  <inkml:trace contextRef="#ctx0" brushRef="#br0">1 244 352,'0'0'4949,"1"-8"2578,0-12-5378,1 10 3305,0 38-2631,3 225-1900,-5-218-842,10-120 1269,-8 30-1228,-3-1-1,-2 1 1,-15-79-1,20 144-140,-1-3-63,0 0 1,1-1 0,0 1-1,0 0 1,7 11 0,-8-16 62,1 0 1,-1 0-1,1 0 1,0 0-1,0 0 0,-1-1 1,1 1-1,1-1 1,-1 1-1,0-1 1,0 1-1,0-1 1,1 0-1,-1 0 0,1 0 1,-1-1-1,1 1 1,-1-1-1,1 1 1,4-1-1,-1 0 32,0 0-1,-1-1 1,1 1-1,-1-2 1,1 1-1,-1-1 1,1 1-1,-1-1 1,0-1-1,0 1 1,0-1-1,0 0 1,0 0-1,-1 0 1,1-1-1,-1 0 1,0 1-1,7-10 1,6-7 99,-1-1 0,22-40 1,-23 37-79,-5 3-20,3-5 74,-8 24-237,-4 13-258,-4 17 348,-1-1 0,-9 36 1,-6 33 58,16-66-34,0-12-245,1 0 0,0 0-1,2 1 1,3 31-1,-3-48 5,0-1 0,0 1 0,1-1 0,-1 0-1,1 1 1,-1-1 0,1 0 0,0 0 0,-1 0 0,1 1-1,0-1 1,0 0 0,0 0 0,-1 0 0,1 0 0,1 0-1,-1 0 1,0 0 0,0-1 0,0 1 0,0 0 0,0-1 0,1 1-1,-1-1 1,0 1 0,1-1 0,-1 1 0,0-1 0,1 0-1,-1 0 1,1 0 0,-1 0 0,0 0 0,3 0 0,10 0-5384</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3:19.834"/>
    </inkml:context>
    <inkml:brush xml:id="br0">
      <inkml:brushProperty name="width" value="0.025" units="cm"/>
      <inkml:brushProperty name="height" value="0.025" units="cm"/>
    </inkml:brush>
  </inkml:definitions>
  <inkml:trace contextRef="#ctx0" brushRef="#br0">93 135 128,'0'0'15049,"-10"10"-13463,4-4-1333,-40 40 1506,43-42-1572,-1 0-1,1-1 0,1 1 1,-1 0-1,1 1 1,-1-1-1,1 0 1,0 1-1,1-1 0,-1 1 1,1-1-1,-2 10 1,3-14-186,1 0 0,-1 1 0,0-1 1,0 1-1,1-1 0,-1 0 0,0 1 0,1-1 1,-1 1-1,0-1 0,1 0 0,-1 0 0,0 1 1,1-1-1,-1 0 0,1 0 0,-1 1 0,1-1 1,-1 0-1,0 0 0,1 0 0,-1 0 0,1 1 1,-1-1-1,1 0 0,-1 0 0,1 0 0,-1 0 1,1 0-1,-1 0 0,1-1 0,0 1 0,19-1 177,-19 0-155,18-2 303,1-2 1,28-11 0,-33 10-303,-1 1 0,1 1 0,0 0 0,1 1 0,-1 1 0,16-1 0,3 6 169,-33-3-37,0 0-1,0 0 0,0 0 0,0 0 0,0 0 0,0 1 1,0-1-1,0 0 0,0 1 0,0-1 0,0 0 1,0 1-1,-1-1 0,1 1 0,0-1 0,0 1 0,0 0 1,-1-1-1,1 1 0,0 0 0,-1-1 0,1 1 1,-1 0-1,1 1 0,-2-11-4,0 0 0,-1 0 0,0 1-1,0-1 1,-1 1 0,-1 0 0,1-1 0,-9-12 0,7 13-450,1 1 0,0-1-1,1 0 1,0-1 0,0 1 0,0 0 0,1-1-1,-1-15 1,43 12-6737,9-9-1409,-22 5 2637</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3:20.151"/>
    </inkml:context>
    <inkml:brush xml:id="br0">
      <inkml:brushProperty name="width" value="0.025" units="cm"/>
      <inkml:brushProperty name="height" value="0.025" units="cm"/>
    </inkml:brush>
  </inkml:definitions>
  <inkml:trace contextRef="#ctx0" brushRef="#br0">29 50 5477,'0'0'3972,"0"-8"-363,1-27-203,-3 28 839,-3 15-3221,-3 16-971,0 43 911,2 0 1,5 102-1,1-168-966,0 0 0,0 0 0,0-1 0,0 1 0,0 0 0,0 0 0,0-1 0,1 1 0,-1 0 0,0-1 0,0 1 0,1 0 0,-1 0 0,0-1 0,0 1 0,1-1 0,-1 1 0,1 0 0,-1-1 0,1 1 0,-1-1 0,1 1 0,-1-1 0,1 1 0,-1-1-1,1 1 1,0-1 0,-1 0 0,1 1 0,1-1 0,20-7 75,16-28-67,-27 21-298,0-1-1,-1 0 0,15-31 0,-21 36-1310,0-1 0,0 0 0,-1 0-1,2-14 1,-4 8-4360</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3:20.528"/>
    </inkml:context>
    <inkml:brush xml:id="br0">
      <inkml:brushProperty name="width" value="0.025" units="cm"/>
      <inkml:brushProperty name="height" value="0.025" units="cm"/>
    </inkml:brush>
  </inkml:definitions>
  <inkml:trace contextRef="#ctx0" brushRef="#br0">6 0 5669,'0'0'8008,"-5"63"-5798,5-46-448,5-3-673,9 2-577,1-3-320,-3 1-128,6 1-448,-4-3-1217,-1-3-2339,-2-5-1794</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3:20.887"/>
    </inkml:context>
    <inkml:brush xml:id="br0">
      <inkml:brushProperty name="width" value="0.025" units="cm"/>
      <inkml:brushProperty name="height" value="0.025" units="cm"/>
    </inkml:brush>
  </inkml:definitions>
  <inkml:trace contextRef="#ctx0" brushRef="#br0">104 1 6887,'0'0'6731,"-1"9"-4708,-3 34-714,-18 310 4808,22-351-6213,-1-12-610,-2 0 1,0 0-1,0 0 0,0 1 1,-1-1-1,-10-16 0,-3-7-1395,-1-4 1240,8 17 4460,41 34-1522,-13-7-1876,0-1-1,0 0 1,1-1 0,0-1 0,0-1-1,0 0 1,0-2 0,0 0-1,25-3 1,-40 2-134,1-1-1,0 0 1,-1 0-1,1-1 1,-1 1 0,1-1-1,-1 0 1,0 0-1,0 0 1,0-1-1,0 0 1,0 1 0,4-5-1,-7 6-15,1-1 0,0 1 0,-1-1 1,0 1-1,1-1 0,-1 1 0,0-1 0,0 0 0,1 0 0,-1 0 0,-1 1 1,1-1-1,0 0 0,0 0 0,-1 0 0,1 0 0,-1 0 0,0-1 0,1 1 1,-1 0-1,0 0 0,0 0 0,-1 0 0,1 0 0,0 0 0,-1 0 0,1 0 0,-1 0 1,1 0-1,-1 0 0,-1-2 0,1 2-47,0 1 1,0 0-1,-1 0 1,1 0-1,0 0 0,0 0 1,-1 1-1,1-1 0,-1 0 1,1 1-1,0-1 1,-1 1-1,1-1 0,-1 1 1,1-1-1,-1 1 1,0 0-1,1 0 0,-1 0 1,1 0-1,-1 0 1,1 0-1,-1 1 0,1-1 1,-1 0-1,1 1 1,-1-1-1,1 1 0,-3 1 1,-2 0-10,1 0-1,0 0 1,0 1 0,1 0 0,-1 0 0,0 0 0,-4 5 0,1 1 86,0 0 0,0 1-1,1 0 1,-11 22 0,16-28-61,0 0 0,0 0 0,1 0 0,-1 0 0,1 0 0,0 0 0,0 0 0,0 1 0,0-1 0,1 0 0,0 1-1,0-1 1,0 0 0,0 1 0,1-1 0,0 0 0,1 7 0,0-9-100,0 0 0,-1-1 0,1 1 0,0 0 0,0-1-1,1 1 1,-1-1 0,0 0 0,0 1 0,1-1 0,-1 0 0,0-1 0,1 1 0,-1 0-1,1-1 1,-1 1 0,1-1 0,0 0 0,-1 0 0,1 0 0,-1 0 0,1 0 0,-1 0-1,4-1 1,4-1-954,0 1 0,0-1-1,1 0 1,16-7-1,11-11-3881,0-3-1384</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3:21.218"/>
    </inkml:context>
    <inkml:brush xml:id="br0">
      <inkml:brushProperty name="width" value="0.025" units="cm"/>
      <inkml:brushProperty name="height" value="0.025" units="cm"/>
    </inkml:brush>
  </inkml:definitions>
  <inkml:trace contextRef="#ctx0" brushRef="#br0">165 2 7111,'0'0'15705,"-9"-1"-14915,8 1-801,-38 0 814,37 0-776,1 0-1,0 1 1,-1-1-1,1 1 1,-1-1-1,1 1 1,0-1-1,-1 1 1,1 0-1,0-1 0,0 1 1,0 0-1,0 0 1,0 0-1,-1 0 1,2 0-1,-1 0 1,0 0-1,0 1 1,0-1-1,0 0 1,1 0-1,-1 1 1,1-1-1,-1 0 1,1 1-1,-1-1 1,1 1-1,0-1 0,0 0 1,-1 1-1,1 2 1,1-3-34,-1 0-1,1 0 1,0-1 0,-1 1-1,1 0 1,0 0 0,0 0-1,0 0 1,-1-1 0,1 1-1,0 0 1,0-1 0,0 1-1,0-1 1,0 1 0,0-1 0,0 0-1,0 1 1,0-1 0,2 0-1,34 11-116,-20-7-47,-9-1 149,-2 0 0,1 1-1,0-1 1,-1 1 0,1 1-1,-1-1 1,0 1 0,-1 0-1,1 0 1,-1 1 0,6 7-1,-9-11 67,-1 0 0,1 0-1,-1 1 1,0-1 0,1 1-1,-1-1 1,0 1 0,-1-1-1,1 1 1,0-1 0,-1 1-1,1 0 1,-1-1 0,0 1-1,0 0 1,0-1-1,0 1 1,0 0 0,-1-1-1,1 1 1,-1 0 0,0-1-1,0 1 1,0-1 0,0 1-1,0-1 1,0 1 0,-1-1-1,1 0 1,-1 0 0,1 0-1,-1 0 1,0 0 0,-4 3-1,-2 2 96,0-2-1,0 1 0,0-1 0,-1 0 1,0 0-1,0-1 0,0-1 1,0 0-1,-1 0 0,-13 2 0,15-3-675,-1-1-1,1 0 0,-1-1 0,1 0 0,0-1 1,-1 1-1,-14-5 0,-14-11-4859</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3:21.978"/>
    </inkml:context>
    <inkml:brush xml:id="br0">
      <inkml:brushProperty name="width" value="0.025" units="cm"/>
      <inkml:brushProperty name="height" value="0.025" units="cm"/>
    </inkml:brush>
  </inkml:definitions>
  <inkml:trace contextRef="#ctx0" brushRef="#br0">851 0 7591,'0'0'7559,"-8"7"-6993,-31 32-245,2 1 0,2 1 0,2 3 0,2 0 0,1 2 0,3 1-1,1 1 1,-25 72 0,-12 57 755,-44 205 1,46-151-1206,8-47 236,-137 583-86,134-268-368,52-400 284,5 0 0,4 0 0,19 103 1,-10-95-1189,-5 0 0,-5 112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2:43.634"/>
    </inkml:context>
    <inkml:brush xml:id="br0">
      <inkml:brushProperty name="width" value="0.025" units="cm"/>
      <inkml:brushProperty name="height" value="0.025" units="cm"/>
    </inkml:brush>
  </inkml:definitions>
  <inkml:trace contextRef="#ctx0" brushRef="#br0">130 25 5509,'0'0'12796,"0"-6"-12662,-3-12-35,2 39 323,-3 42 130,-79 520 1204,44 255-624,39-754-1125,4 0 0,27 157 0,35 225 43,-32 4-62,-23-300 6,109 1191-245,-103-1247 220,-5-38-329,4 123-1,-17-167-32,0 0 1,-3 0 0,-8 41 0,-10-4-8802,19-63 4208</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3:22.373"/>
    </inkml:context>
    <inkml:brush xml:id="br0">
      <inkml:brushProperty name="width" value="0.025" units="cm"/>
      <inkml:brushProperty name="height" value="0.025" units="cm"/>
    </inkml:brush>
  </inkml:definitions>
  <inkml:trace contextRef="#ctx0" brushRef="#br0">4 1 3651,'-1'10'8932,"-1"16"-8486,1-1 1,1 1 0,2 0-1,0 0 1,11 45-1,16 28 793,28 183-1,-54-261-862,27 152 1644,-26-156-1947,1 1 0,1 0 0,0-1 0,2 0 0,0-1-1,1 0 1,14 20 0,-22-33-81,1-1 0,-1 0-1,1 0 1,0 0 0,0 0-1,0 0 1,0 0 0,0 0 0,1-1-1,-1 1 1,0-1 0,1 1-1,-1-1 1,1 0 0,0 0 0,3 1-1,-5-2 4,1-1-1,-1 1 1,1 0-1,-1 0 1,1 0-1,-1-1 1,1 1-1,-1-1 1,0 1-1,1-1 1,-1 0-1,0 0 0,1 1 1,-1-1-1,0 0 1,0 0-1,0 0 1,0 0-1,0 0 1,0-1-1,1 0 1,5-9 46,-1 0 1,-1 0 0,0 0 0,0 0-1,4-20 1,-8 28-8,24-82 233,62-186-1970,-50 176-4372</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3:24.809"/>
    </inkml:context>
    <inkml:brush xml:id="br0">
      <inkml:brushProperty name="width" value="0.025" units="cm"/>
      <inkml:brushProperty name="height" value="0.025" units="cm"/>
    </inkml:brush>
  </inkml:definitions>
  <inkml:trace contextRef="#ctx0" brushRef="#br0">4 0 4644,'0'0'16144,"-4"80"-16080,4-32-32,0 8 32,2 4-32,5-2-32,4-10-705,3-3-416,-7-13-833,1-8-704,-3-11 864,-5-11-64,-7-9-6566</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3:25.191"/>
    </inkml:context>
    <inkml:brush xml:id="br0">
      <inkml:brushProperty name="width" value="0.025" units="cm"/>
      <inkml:brushProperty name="height" value="0.025" units="cm"/>
    </inkml:brush>
  </inkml:definitions>
  <inkml:trace contextRef="#ctx0" brushRef="#br0">14 296 5541,'0'0'3721,"-3"-11"-1281,0 3-1989,1 0 0,0 0 0,1-1 0,0 1 0,0-1-1,1 0 1,0 1 0,0-1 0,1 1 0,0-1 0,0 1 0,1-1 0,0 1 0,1 0 0,0 0 0,0 0 0,1 0 0,8-14 0,-3 12-215,-1 0 0,2 1 0,0 0 1,0 0-1,0 1 0,1 0 0,0 1 1,1 0-1,17-7 0,-20 10-201,0 0 1,0 1-1,1 0 0,-1 1 0,1 0 1,0 0-1,-1 1 0,1 1 0,0-1 1,0 1-1,0 1 0,0 0 1,14 4-1,-22-5-33,0 1 0,0-1 0,0 1 0,0 0-1,0 0 1,0 0 0,0 0 0,0 0 0,-1 0 0,1 0 0,-1 1 0,1-1 0,-1 0 0,1 1-1,-1 0 1,0-1 0,1 1 0,-1 0 0,0-1 0,0 1 0,0 0 0,0 2 0,0 0 56,0-1-1,-1 1 1,0 0 0,0 0 0,0-1 0,0 1-1,0 0 1,-1-1 0,1 1 0,-1 0 0,-2 4 0,-2 5 200,0-1 1,-1 0 0,0 0 0,-1 0-1,-14 17 1,7-12-454,-2 0 0,0 0 0,-1-2 1,-1 0-1,-30 19 0,58-41-6167,4-8 1893,6-4 486,8-3-1478</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3:25.726"/>
    </inkml:context>
    <inkml:brush xml:id="br0">
      <inkml:brushProperty name="width" value="0.025" units="cm"/>
      <inkml:brushProperty name="height" value="0.025" units="cm"/>
    </inkml:brush>
  </inkml:definitions>
  <inkml:trace contextRef="#ctx0" brushRef="#br0">0 89 4965,'0'0'10196,"4"12"-7297,0 7-2090,-1 0 1,0 0 0,-1 0-1,-1 0 1,-3 32 0,2 4-116,14-74-251,-10-3-333,-1 0 1,0-1-1,-2 0 1,-2-36-1,0 13-27,1 48-264,-2 12 47,1 0 0,0 0 0,1 1 0,3 15 0,-3-26 134,1-1 0,-1 1 1,1-1-1,0 0 1,1 1-1,-1-1 1,0 0-1,1 1 1,0-1-1,-1 0 1,1 0-1,4 3 1,-5-4-12,1-1 1,0 0-1,-1 0 1,1 0 0,0 0-1,0 0 1,0-1 0,-1 1-1,1 0 1,0-1-1,0 1 1,0-1 0,0 0-1,0 0 1,0 0-1,0 0 1,0 0 0,0 0-1,0 0 1,0-1 0,0 1-1,0-1 1,0 1-1,3-2 1,-1 0 24,0-1 0,-1 1-1,1 0 1,-1-1 0,1 0 0,-1 0 0,0 0-1,0 0 1,-1 0 0,1 0 0,0-1-1,2-4 1,25-50 233,-27 52-241,5-13 86,-2-1 1,0 1-1,6-34 0,-24 252-258,11-198 171,1 0 1,0 0-1,0 0 0,0 0 0,0 0 1,0 0-1,0 1 0,0-1 0,0 0 1,0 0-1,0 0 0,0 0 0,1 0 1,-1 0-1,0 1 0,1-1 0,-1 0 1,1 0-1,0 0 0,-1 0 0,1-1 0,0 1 1,-1 0-1,1 0 0,0 0 0,0 0 1,0-1-1,0 1 0,-1 0 0,1-1 1,0 1-1,0-1 0,0 1 0,1-1 1,-1 1-1,2-1 0,-1 0 28,0-1 0,0 1-1,0-1 1,0 0 0,0 1 0,0-1 0,0 0-1,-1-1 1,1 1 0,0 0 0,0 0 0,-1-1-1,1 1 1,-1-1 0,1 1 0,-1-1-1,0 0 1,3-3 0,10-17 79,0-1 0,-1-1 0,-2 0 0,0 0 1,-2-1-1,0 0 0,4-27 0,-9 174-689,-4-96 583,-1-17 12,0 1 0,1-1 0,0 1 0,1-1 1,0 1-1,1-1 0,0 0 0,0 1 0,4 9 0,-5-18-19,-1 0 0,1 0 0,-1 0 0,1 0-1,0 0 1,-1 0 0,1 0 0,0 0 0,0-1 0,-1 1-1,1 0 1,0-1 0,0 1 0,0 0 0,0-1 0,0 1-1,0-1 1,0 0 0,0 1 0,0-1 0,0 0 0,0 1-1,0-1 1,0 0 0,0 0 0,1 0 0,-1 0 0,0 0-1,0 0 1,0 0 0,0-1 0,0 1 0,0 0 0,0-1-1,0 1 1,0 0 0,0-1 0,0 1 0,0-1 0,0 0 0,0 1-1,0-1 1,0 0 0,1-1 0,2-1-225,1-1 0,-1-1 0,0 1 0,0-1 0,-1 1 1,7-11-1,-5 4-954,0-1 1,-1 0 0,0 0 0,-1 0 0,-1 0-1,0 0 1,0-1 0,0-18 0,-2-22-4592</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3:26.120"/>
    </inkml:context>
    <inkml:brush xml:id="br0">
      <inkml:brushProperty name="width" value="0.025" units="cm"/>
      <inkml:brushProperty name="height" value="0.025" units="cm"/>
    </inkml:brush>
  </inkml:definitions>
  <inkml:trace contextRef="#ctx0" brushRef="#br0">10 1 9257,'0'0'8034,"-3"8"-7975,3-7-60,-2 2-51,1 0-1,0-1 1,1 1-1,-1 0 1,0 0-1,1 0 1,0 0 0,0 0-1,-1-1 1,2 6-1,0-7 14,-1 1-1,1-1 1,0 0-1,0 1 1,0-1-1,0 0 0,0 0 1,0 0-1,0 1 1,0-1-1,0 0 1,1-1-1,-1 1 1,0 0-1,1 0 1,-1 0-1,0-1 0,1 1 1,-1-1-1,1 1 1,0-1-1,-1 0 1,1 1-1,-1-1 1,1 0-1,-1 0 1,1 0-1,2 0 0,57-1-7972,-65 26 12918,-8 10-881,8-27-3597,1 0 1,-1 0-1,2 0 0,-1 0 1,1 0-1,1 1 1,0-1-1,0 1 0,0-1 1,1 1-1,1 12 1,0-20-426,0 0 1,-1 0-1,1-1 1,0 1-1,0 0 1,-1-1-1,1 1 1,0-1-1,0 1 1,0-1 0,0 0-1,0 1 1,0-1-1,0 0 1,0 1-1,0-1 1,0 0-1,0 0 1,0 0-1,0 0 1,0 0 0,0 0-1,0 0 1,0 0-1,1-1 1,28-4-294,-13 0-56,-3 0 137,1 1 1,0 1-1,0 0 1,29-1-1,-41 3 224,-1 1 0,1 0 1,-1 1-1,1-1 0,-1 0 0,1 1 0,-1-1 0,1 1 1,-1 0-1,0 0 0,1 0 0,-1 0 0,0 0 1,0 1-1,0-1 0,0 0 0,0 1 0,0 0 0,0-1 1,0 1-1,0 0 0,-1 0 0,1 0 0,-1 0 0,0 0 1,1 1-1,-1-1 0,0 0 0,0 1 0,-1-1 0,1 1 1,0-1-1,-1 0 0,1 1 0,-1-1 0,0 5 1,0 0 291,0 1 0,0-1 0,-1 1 0,0-1 0,-1 1 1,0-1-1,0 0 0,0 0 0,-1 0 0,0 0 1,0-1-1,-7 10 0,8-12-311,-1 0 1,0 0-1,0 0 1,0-1-1,0 0 1,0 1-1,-1-1 0,0 0 1,1-1-1,-1 1 1,0-1-1,0 1 1,-1-1-1,1 0 0,0-1 1,-1 1-1,1-1 1,-1 0-1,1 0 1,-10 1-1,13-2-260,-1 0-1,1 0 1,-1-1 0,1 1 0,-1 0-1,1 0 1,-1-1 0,1 1 0,-1-1-1,1 1 1,-1-1 0,1 1 0,-1-1-1,1 0 1,0 0 0,0 0 0,-1 0-1,1 0 1,0 0 0,0 0 0,0 0-1,0-1 1,-1 0 0,-10-22-6793</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3:26.467"/>
    </inkml:context>
    <inkml:brush xml:id="br0">
      <inkml:brushProperty name="width" value="0.025" units="cm"/>
      <inkml:brushProperty name="height" value="0.025" units="cm"/>
    </inkml:brush>
  </inkml:definitions>
  <inkml:trace contextRef="#ctx0" brushRef="#br0">0 144 3523,'0'0'7602,"8"-1"-3582,-1 0-3210,0 0 0,-1 0 0,1-1 0,0 0 1,0-1-1,-1 1 0,11-7 0,-13 7-666,-1 0 1,0 0-1,0-1 0,0 1 1,0-1-1,0 0 1,0 0-1,-1 0 1,0 0-1,1 0 0,-1 0 1,0-1-1,-1 1 1,1-1-1,0 1 0,-1-1 1,0 0-1,1-5 1,-1 5-79,0 0 0,-1 0 1,0 0-1,0 0 0,0 0 1,0 0-1,0 0 0,-2-6 1,1 9-52,1 0 0,-1 0 0,1 0 0,-1 0 0,1 0 1,-1 0-1,1 0 0,-1 1 0,0-1 0,0 0 0,1 0 0,-1 1 0,0-1 1,0 0-1,0 1 0,0-1 0,0 1 0,0-1 0,0 1 0,0 0 0,0-1 1,0 1-1,0 0 0,0 0 0,0-1 0,0 1 0,0 0 0,0 0 0,0 0 0,0 0 1,0 1-1,0-1 0,-1 0 0,0 1 0,0 0-27,0-1 1,1 1-1,-1 0 0,1 0 1,-1 1-1,1-1 0,-1 0 1,1 0-1,-1 1 0,1-1 1,0 1-1,0-1 0,0 1 1,0-1-1,0 1 0,0 0 1,0 0-1,1-1 0,-1 1 1,0 3-1,-9 40-133,8-33 167,0 0 0,1 0 0,1 0-1,0 0 1,3 18 0,-3-26-161,1-1 1,0 1 0,0-1 0,1 1 0,-1-1-1,1 0 1,-1 0 0,1 0 0,4 6-1,-4-7-244,0 0 0,0-1 0,0 1 0,0 0 0,0-1 0,1 1 0,-1-1 0,0 0-1,1 0 1,-1 1 0,1-2 0,-1 1 0,1 0 0,4 0 0,8 0-6002</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3:27.342"/>
    </inkml:context>
    <inkml:brush xml:id="br0">
      <inkml:brushProperty name="width" value="0.025" units="cm"/>
      <inkml:brushProperty name="height" value="0.025" units="cm"/>
    </inkml:brush>
  </inkml:definitions>
  <inkml:trace contextRef="#ctx0" brushRef="#br0">147 1 4132,'0'0'14905,"-9"3"-14462,-2 1-130,1 2 1,0-1-1,0 2 1,0-1-1,1 1 0,0 1 1,0-1-1,1 1 1,0 1-1,0 0 1,1 0-1,0 0 0,-8 17 1,9-6 78,11-12-231,-2-8-149,0 0 1,0 0 0,0-1 0,-1 1 0,1-1 0,0 1 0,0-1-1,-1 0 1,1 0 0,3-2 0,35-15 56,-33 13-87,0 0 0,1 1 1,-1 0-1,1 0 1,0 1-1,0 0 0,1 1 1,-1 0-1,0 1 1,1 0-1,-1 0 0,12 1 1,-20 1 10,0 0 0,0 0 0,0 0 0,0 0 0,0 0 0,0 0 0,0 1 0,0-1 0,0 0 0,-1 1 0,1-1 0,0 1 0,-1-1 0,1 0 0,-1 1 0,0-1 0,0 1 0,1-1 0,-1 1 0,0-1 0,0 1 0,0-1 0,0 1 0,-1 1 0,-2 42 406,1-35-357,0 0-1,-1 0 1,-1 0 0,1 0 0,-2-1-1,1 1 1,-1-1 0,-1 0 0,0-1-1,-8 10 1,4-11-1286,7-22-10874</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3:27.765"/>
    </inkml:context>
    <inkml:brush xml:id="br0">
      <inkml:brushProperty name="width" value="0.025" units="cm"/>
      <inkml:brushProperty name="height" value="0.025" units="cm"/>
    </inkml:brush>
  </inkml:definitions>
  <inkml:trace contextRef="#ctx0" brushRef="#br0">10 31 16816,'0'0'5493,"-1"10"-4746,0-5-669,-1 3 97,0 0 1,1 0-1,0 0 0,0 0 1,1 0-1,0 0 1,0 0-1,1 0 0,2 10 1,-2-17-169,0 0 1,0 0 0,0 0 0,1 0 0,-1 0 0,1 0-1,-1 0 1,0 0 0,1-1 0,-1 1 0,1-1-1,0 1 1,-1-1 0,1 1 0,-1-1 0,1 0 0,0 0-1,-1 0 1,1 0 0,-1 0 0,1 0 0,0 0 0,-1-1-1,1 1 1,-1-1 0,1 1 0,1-2 0,4 1 5,-1-1 0,1-1 1,-1 1-1,0-1 0,9-6 1,62-57-442,-75 75 454,0 1 0,-1 0-1,0-1 1,-1 18 0,0-27-19,0-1 1,1 1 0,-1-1-1,1 1 1,-1 0 0,0-1 0,1 1-1,-1-1 1,1 1 0,-1 0 0,1-1-1,-1 1 1,1 0 0,-1-1-1,1 1 1,-1 0 0,1 0 0,0 0-1,-1-1 1,1 1 0,-1 0-1,1 0 1,0 0 0,-1 0 0,1 0-1,-1 0 1,1 0 0,0 0 0,-1 1-1,1-1 1,-1 0 0,1 0-1,-1 0 1,1 1 0,-1-1 0,1 0-1,-1 0 1,1 1 0,-1-1 0,1 1-1,-1-1 1,1 0 0,-1 1-1,1-1 1,-1 1 0,0-1 0,1 1-1,-1-1 1,0 1 0,1-1-1,-1 1 1,0-1 0,0 1 0,0 0-1,0-1 1,1 1 0,-1-1 0,0 1-1,0-1 1,0 1 0,0 0-1,0-1 1,0 1 0,-1-1 0,1 1-1,0 0 1,0-1 0,0 1 0,-1 0-1,42-44 368,-31 32-399,1-1 21,35-34 34,-43 44-51,0-1 1,0 1-1,0 0 1,0 0-1,1 0 1,-1 0-1,1 1 1,-1-1-1,1 1 1,0 0-1,-1 0 1,1 0-1,4 0 0,-7 1 21,0 0-1,0 0 0,0 1 1,-1-1-1,1 0 0,0 1 0,0-1 1,-1 1-1,1-1 0,0 1 0,-1-1 1,1 1-1,0-1 0,-1 1 1,1-1-1,-1 1 0,1 0 0,-1-1 1,1 1-1,-1 0 0,0 0 0,1-1 1,-1 1-1,0 0 0,1 0 0,-1 0 1,0-1-1,0 1 0,0 0 1,0 1-1,2 31-1593,-2-28 76,-4-19-18449</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3:28.111"/>
    </inkml:context>
    <inkml:brush xml:id="br0">
      <inkml:brushProperty name="width" value="0.025" units="cm"/>
      <inkml:brushProperty name="height" value="0.025" units="cm"/>
    </inkml:brush>
  </inkml:definitions>
  <inkml:trace contextRef="#ctx0" brushRef="#br0">1 1 17809,'0'0'6150</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3:28.854"/>
    </inkml:context>
    <inkml:brush xml:id="br0">
      <inkml:brushProperty name="width" value="0.025" units="cm"/>
      <inkml:brushProperty name="height" value="0.025" units="cm"/>
    </inkml:brush>
  </inkml:definitions>
  <inkml:trace contextRef="#ctx0" brushRef="#br0">116 264 10025,'0'0'6711,"-4"-9"-4699,3 6-1991,-20-47 1585,21 48-1461,-1 0-1,0 0 1,1 1-1,-1-1 0,0 0 1,0 0-1,0 1 1,0-1-1,-1 0 0,1 1 1,0 0-1,-1-1 1,1 1-1,-1 0 0,1-1 1,-1 1-1,0 0 1,1 0-1,-1 0 0,0 0 1,0 1-1,0-1 1,0 1-1,-3-2 0,3 3-145,1 0-1,-1 0 1,1 0-1,-1 1 1,1-1-1,-1 0 1,1 0-1,0 1 1,-1-1-1,1 1 1,0-1-1,0 1 1,0 0-1,0-1 1,1 1-1,-1 0 1,-1 2-1,-11 40-110,10-32 102,-1 5 93,0 1-1,2-1 1,0 1 0,1 0 0,2 25-1,-1-41-72,-1-1 0,2 0-1,-1 1 1,0-1 0,0 0 0,0 0-1,1 1 1,-1-1 0,0 0-1,1 0 1,-1 1 0,1-1 0,0 0-1,-1 0 1,1 0 0,0 0-1,0 0 1,-1 0 0,1 0 0,0 0-1,0 0 1,0 0 0,0-1-1,1 1 1,-1 0 0,0-1-1,0 1 1,0 0 0,0-1 0,1 0-1,-1 1 1,0-1 0,0 0-1,1 1 1,-1-1 0,0 0 0,1 0-1,-1 0 1,0 0 0,1 0-1,-1-1 1,0 1 0,2-1 0,3 0 44,-1 0 0,0-1 1,0 0-1,0 0 1,0 0-1,0 0 1,0-1-1,0 0 0,5-5 1,7-7 22,-1-2 0,-1 0 1,-1 0-1,0-1 0,-1-1 0,-2-1 1,1 1-1,-2-2 0,-1 1 0,-1-2 1,0 1-1,-2-1 0,0 0 0,-1 0 1,-2 0-1,2-38 0,-5 60-70,0 0 1,1-1-1,-1 1 0,0 0 1,0-1-1,0 1 0,0 0 1,0-1-1,0 1 0,1-1 0,-1 1 1,0 0-1,0-1 0,0 1 1,0 0-1,0-1 0,-1 1 0,1-1 1,0 1-1,0 0 0,0-1 1,0 1-1,0 0 0,0-1 1,-1 1-1,1 0 0,0-1 0,0 1 1,0 0-1,-1 0 0,1-1 1,0 1-1,0 0 0,-1 0 0,1-1 1,0 1-1,-1 0 0,1 0 1,0 0-1,-1 0 0,1-1 0,0 1 1,-1 0-1,1 0 0,0 0 1,-1 0-1,-14 16 145,-10 33-102,19-37-10,2 1 1,-1 0-1,2 0 0,0 0 1,0 0-1,1 0 1,1 1-1,0-1 0,2 19 1,-1-27-39,1 0 0,0-1 0,0 1 1,0 0-1,1-1 0,-1 1 0,1-1 0,0 0 1,0 1-1,1-1 0,-1 0 0,1 0 0,0-1 1,0 1-1,1 0 0,-1-1 0,1 0 0,-1 0 0,1 0 1,0 0-1,0-1 0,0 1 0,1-1 0,-1 0 1,0-1-1,1 1 0,-1-1 0,1 1 0,6 0 0,-3-1-545,-1 0 0,1 0 1,0 0-1,0-1 0,-1 0 0,16-2 0,4-10-4678</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2:44.654"/>
    </inkml:context>
    <inkml:brush xml:id="br0">
      <inkml:brushProperty name="width" value="0.025" units="cm"/>
      <inkml:brushProperty name="height" value="0.025" units="cm"/>
    </inkml:brush>
  </inkml:definitions>
  <inkml:trace contextRef="#ctx0" brushRef="#br0">0 330 6150,'1'-2'161,"0"1"1,0-1-1,0 0 0,0 1 1,0 0-1,0-1 1,0 1-1,1 0 0,-1-1 1,1 1-1,-1 0 1,1 0-1,-1 0 0,1 0 1,-1 1-1,1-1 1,0 0-1,-1 1 0,1-1 1,0 1-1,0-1 1,0 1-1,-1 0 0,1 0 1,0 0-1,0 0 1,0 0-1,1 0 0,62 8-808,-53-5 1274,44 4 327,-1-2-1,0-3 1,106-8-1,166-41 676,-89 9-1162,727-57-262,1 31-25,-952 63-181,2358-78 1240,-2243 82-676,180 28 0,-257-17-721,-32-7-4787</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3:29.753"/>
    </inkml:context>
    <inkml:brush xml:id="br0">
      <inkml:brushProperty name="width" value="0.025" units="cm"/>
      <inkml:brushProperty name="height" value="0.025" units="cm"/>
    </inkml:brush>
  </inkml:definitions>
  <inkml:trace contextRef="#ctx0" brushRef="#br0">68 184 8264,'0'0'3240,"-10"5"-1030,-32 12-368,42-17-1796,0 0 0,-1 1 0,1-1 0,0 0 0,-1 0 0,1 0 0,-1 0 0,1 0 0,-1 0 0,1 1 0,0-1 0,-1 0 0,1 0 0,-1 0 0,1 0 0,-1 0 0,1-1 0,0 1 0,-1 0 0,1 0 0,-1 0 0,1 0 0,0 0 0,-1-1 0,1 1 0,-1 0 0,1 0 0,0-1 0,-1 1 0,1 0 0,0 0 0,-1-1 0,1 1 0,0 0 0,0-1 0,-1 1 0,1 0 0,0-1 0,0 1 0,0-1 0,0 1 0,-1 0 0,1-1 0,0 1 0,0-1 0,0 1 0,0-1 0,0 1 0,0 0 0,0-1 0,0 1 0,0-1 0,0 1 0,0-1 0,0 1 0,0 0 0,1-1 0,-1 1 0,0-1 0,0 1 0,0 0 0,1-1 0,-1 0 0,10-25 635,-3 11-314,1 1-1,1 1 1,0 0 0,1 0 0,20-19-1,-23 25-313,0 0-1,0 1 1,0 0-1,1 0 0,0 1 1,0 0-1,1 1 1,-1-1-1,1 2 0,0-1 1,10-2-1,-18 6-49,1 0 0,-1 0 0,0 0-1,1 0 1,-1 0 0,1 0 0,-1 0 0,1 0 0,-1 0-1,0 1 1,1-1 0,-1 1 0,0-1 0,1 1 0,-1-1-1,0 1 1,0 0 0,1-1 0,-1 1 0,0 0 0,0 0-1,0 0 1,0 0 0,0 0 0,0 0 0,0 0-1,0 1 1,-1-1 0,1 0 0,0 0 0,-1 1 0,1-1-1,-1 0 1,1 1 0,-1-1 0,0 1 0,1-1 0,-1 3-1,1 7 48,0 1-1,0-1 1,-3 24-1,1-14-37,-1 134 90,2-154-101,0 0-1,0 0 1,-1-1 0,1 1-1,0 0 1,0 0 0,0 0 0,0 0-1,0-1 1,0 1 0,0 0-1,0 0 1,0 0 0,0-1-1,1 1 1,-1 0 0,0 0 0,1 0-1,-1-1 1,0 1 0,1 0-1,-1 0 1,1-1 0,-1 1 0,1-1-1,-1 1 1,1 0 0,-1-1-1,1 1 1,0-1 0,-1 1 0,1-1-1,0 1 1,0-1 0,-1 0-1,1 1 1,0-1 0,0 0-1,0 0 1,-1 0 0,1 1 0,0-1-1,0 0 1,0 0 0,-1 0-1,1 0 1,0 0 0,0 0 0,0-1-1,0 1 1,-1 0 0,1 0-1,0-1 1,0 1 0,-1 0-1,1-1 1,0 1 0,0-1 0,-1 1-1,1-1 1,0 1 0,0-1-1,43-36 650,-23 14-431,-1-1 0,18-27 0,-32 42-114,-1 1 0,0-1-1,0 1 1,-1-1 0,0-1 0,-1 1-1,0 0 1,0-1 0,-1 0 0,2-16 0,-4 25-82,0 0 0,-1 0 0,1 0 1,0 0-1,0 0 0,0 0 0,-1 0 1,1 0-1,0 0 0,-1 0 0,1 1 1,-1-1-1,1 0 0,-1 0 0,1 0 1,-1 0-1,0 1 0,1-1 1,-1 0-1,0 1 0,0-1 0,1 0 1,-1 1-1,0-1 0,0 1 0,0 0 1,0-1-1,0 1 0,0-1 0,0 1 1,0 0-1,0 0 0,0 0 0,0 0 1,0 0-1,0 0 0,0 0 0,0 0 1,0 0-1,0 0 0,0 0 0,0 0 1,0 1-1,1-1 0,-1 0 1,-1 1-1,-1 0-41,1-1 0,0 1 0,0 0 0,0 0 0,0 0 0,0 0 0,0 0 1,0 0-1,0 1 0,0-1 0,0 1 0,1-1 0,-1 1 0,1 0 0,-1-1 0,1 1 0,-1 0 1,1 0-1,0 0 0,0 0 0,-1 2 0,2-2-113,0-1 0,-1 0-1,1 0 1,0 0 0,0 0 0,0 0 0,0 1-1,0-1 1,0 0 0,1 0 0,-1 0 0,0 0 0,0 0-1,1 0 1,-1 1 0,1-1 0,-1 0 0,1 0 0,-1 0-1,1 0 1,0 0 0,-1-1 0,1 1 0,2 2-1,-1-2-264,0 0-1,0 0 0,1 1 0,-1-2 0,0 1 0,1 0 0,-1 0 1,1-1-1,-1 1 0,1-1 0,2 1 0,4-1-1285,1 0 0,-1-1 0,1 0 0,-1 0 0,15-5-1,2-5-3191</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3:30.086"/>
    </inkml:context>
    <inkml:brush xml:id="br0">
      <inkml:brushProperty name="width" value="0.025" units="cm"/>
      <inkml:brushProperty name="height" value="0.025" units="cm"/>
    </inkml:brush>
  </inkml:definitions>
  <inkml:trace contextRef="#ctx0" brushRef="#br0">63 68 6470,'0'0'10688,"-8"7"-9904,4-4-671,-1 1 0,1-1-1,0 1 1,0 1-1,0-1 1,1 0 0,0 1-1,-1 0 1,2-1-1,-1 1 1,0 1 0,1-1-1,0 0 1,0 0 0,1 1-1,0-1 1,0 1-1,0-1 1,0 1 0,1 8-1,0-13-105,0-1-1,0 1 1,0-1 0,0 1-1,1-1 1,-1 1-1,0-1 1,0 1 0,1-1-1,-1 1 1,0-1-1,0 1 1,1-1 0,-1 0-1,1 1 1,-1-1-1,0 1 1,1-1 0,-1 0-1,1 1 1,-1-1-1,1 0 1,-1 0 0,1 1-1,-1-1 1,1 0 0,-1 0-1,1 0 1,-1 0-1,1 0 1,-1 0 0,1 0-1,-1 0 1,1 0-1,-1 0 1,1 0 0,-1 0-1,1 0 1,0 0-1,-1 0 1,1 0 0,-1-1-1,1 1 1,0 0-1,25-14 936,-20 7-653,-1 0 0,-1 0 0,1 0 0,-1 0 1,0-1-1,0 0 0,-1 1 0,0-1 0,-1-1 0,0 1 1,0 0-1,-1-1 0,0 1 0,0 0 0,-1-1 0,0 1 0,-2-15 1,2 22-305,0-1 0,0 1 1,-1 0-1,1 0 1,0 0-1,-1 0 1,1 0-1,-1 0 0,1 0 1,-1 0-1,1 0 1,-1 1-1,1-1 1,-1 0-1,0 0 0,0 0 1,0 1-1,1-1 1,-1 0-1,0 1 1,0-1-1,0 0 0,0 1 1,0 0-1,0-1 1,0 1-1,0-1 1,0 1-1,0 0 0,0 0 1,0 0-1,0 0 1,0-1-1,-1 1 1,1 1-1,0-1 0,0 0 1,0 0-1,0 0 1,0 1-1,0-1 1,0 0-1,0 1 0,0-1 1,0 1-1,0-1 1,0 1-1,0-1 1,0 1-1,1 0 0,-1 0 1,0-1-1,0 1 1,1 0-1,-1 0 1,0 0-1,1 0 0,-1 0 1,1 0-1,-1 0 1,1 0-1,-1 1 0,-2 10-696,1 0 0,0 1 0,1-1 0,0 18 0,1-29 603,0-1-1,0 1 1,0-1 0,0 1-1,0-1 1,0 1 0,0-1-1,0 1 1,1-1 0,-1 1-1,0-1 1,0 0 0,0 1-1,1-1 1,-1 1 0,0-1-1,0 1 1,1-1 0,-1 0-1,0 1 1,1-1 0,-1 0-1,1 1 1,-1-1 0,0 0-1,1 1 1,-1-1-1,1 0 1,-1 0 0,1 0-1,-1 0 1,1 1 0,-1-1-1,1 0 1,-1 0 0,1 0-1,-1 0 1,1 0 0,-1 0-1,1 0 1,-1 0 0,1 0-1,-1 0 1,1 0 0,-1-1-1,1 1 1,-1 0 0,1 0-1,-1 0 1,0-1 0,1 1-1,-1 0 1,1-1 0,-1 1-1,1-1 1,25-17-3754,-4-11 354,1-6-2129</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3:30.434"/>
    </inkml:context>
    <inkml:brush xml:id="br0">
      <inkml:brushProperty name="width" value="0.025" units="cm"/>
      <inkml:brushProperty name="height" value="0.025" units="cm"/>
    </inkml:brush>
  </inkml:definitions>
  <inkml:trace contextRef="#ctx0" brushRef="#br0">23 41 2338,'0'0'14339,"-2"10"-13682,-6 33 29,2 0 0,2 0 0,2 87 0,2-129-671,0 0-1,-1 1 1,1-1 0,0 0 0,0 1 0,1-1 0,-1 0 0,0 0 0,0 1 0,1-1 0,-1 0-1,0 1 1,1-1 0,-1 0 0,1 0 0,0 0 0,-1 0 0,1 1 0,0-1 0,0 0-1,0 0 1,0 0 0,0 0 0,0-1 0,0 1 0,0 0 0,0 0 0,0-1 0,0 1 0,1 0-1,-1-1 1,0 0 0,0 1 0,1-1 0,-1 1 0,0-1 0,3 0 0,-2-1 64,1 1 1,0-1-1,-1 0 1,1 0-1,-1-1 1,1 1-1,-1 0 1,0-1-1,0 0 0,0 1 1,0-1-1,0 0 1,0 0-1,0 0 1,0 0-1,-1 0 1,3-5-1,10-20 190,-3-1 0,0 0-1,-2 0 1,0-1 0,-3 0-1,0-1 1,-2 1 0,1-57 0,-7 187-512,3 97 283,-1-197-84,0 0 1,0 0 0,0-1 0,0 1 0,0 0-1,0 0 1,0-1 0,0 1 0,0 0 0,0 0-1,0-1 1,0 1 0,1 0 0,-1 0 0,0-1-1,1 1 1,-1 0 0,0-1 0,1 1 0,-1 0-1,1-1 1,-1 1 0,1-1 0,-1 1 0,1-1 0,-1 1-1,1-1 1,0 1 0,-1-1 0,1 0 0,0 1-1,-1-1 1,1 0 0,0 1 0,-1-1 0,1 0-1,0 0 1,0 0 0,-1 0 0,1 0 0,0 0-1,0 0 1,-1 0 0,1 0 0,0 0 0,0 0-1,-1 0 1,1 0 0,0-1 0,0 1 0,-1 0-1,1 0 1,0-1 0,-1 1 0,1-1 0,0 1-1,-1-1 1,1 1 0,-1-1 0,1 1 0,-1-1-1,1 1 1,0-2 0,4-2-800,0-1 1,0 1-1,-1-1 0,1 0 1,6-11-1,4-19-3828,1-6-1778</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3:30.769"/>
    </inkml:context>
    <inkml:brush xml:id="br0">
      <inkml:brushProperty name="width" value="0.025" units="cm"/>
      <inkml:brushProperty name="height" value="0.025" units="cm"/>
    </inkml:brush>
  </inkml:definitions>
  <inkml:trace contextRef="#ctx0" brushRef="#br0">40 1 7559,'0'0'7159,"-3"8"-4687,-5 17-1872,0 0 1,2 0-1,1 0 1,1 1-1,-1 28 1,5-52-507,0 12 26,0 0-1,1 0 1,1 0 0,3 15-1,-5-28-76,1 1-1,-1-1 0,0 1 0,0-1 0,1 1 0,-1-1 0,1 1 0,-1-1 0,1 1 1,0-1-1,0 0 0,0 1 0,-1-1 0,1 0 0,0 1 0,0-1 0,1 0 0,-1 0 0,0 0 1,0 0-1,1 0 0,-1 0 0,0-1 0,1 1 0,-1 0 0,1-1 0,-1 1 0,0-1 1,1 1-1,0-1 0,-1 0 0,1 1 0,-1-1 0,1 0 0,-1 0 0,1 0 0,0 0 1,-1-1-1,1 1 0,-1 0 0,1-1 0,-1 1 0,1-1 0,-1 1 0,1-1 0,-1 0 1,0 1-1,1-1 0,-1 0 0,2-1 0,11-10 199,0 0-1,-1 0 1,-1-2 0,0 1-1,0-2 1,16-26 0,1-1-186,-2 7-52,27-47 0,-54 81-93,1 1 0,-1 0 0,0-1 0,1 1 0,-1 0 0,0-1 0,0 1 0,1 0 0,-1-1 0,0 1 0,0 0 0,1-1 0,-1 1 0,0-1 0,0 1-1,0-1 1,0 1 0,0 0 0,1-1 0,-1 1 0,0-1 0,0 1 0,0-1 0,0 1 0,0-1 0,-1 1 0,1-1 0,0 1 0,0-1 0,0 1 0,0 0 0,0-1 0,-1 1 0,1-1 0,0 1 0,0 0 0,-1-1 0,1 1 0,0 0 0,0-1 0,-1 1 0,1 0 0,-1-1 0,-20 9-8687,4 5 684</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3:31.101"/>
    </inkml:context>
    <inkml:brush xml:id="br0">
      <inkml:brushProperty name="width" value="0.025" units="cm"/>
      <inkml:brushProperty name="height" value="0.025" units="cm"/>
    </inkml:brush>
  </inkml:definitions>
  <inkml:trace contextRef="#ctx0" brushRef="#br0">1 1 4132,'0'0'12844,"19"46"-11210,3-34-577,1-4-353,4 1-447,-2-1-193,0-2-64,-6 2-1314,3-3-960,-10-3-2210,-1-2-897</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3:31.462"/>
    </inkml:context>
    <inkml:brush xml:id="br0">
      <inkml:brushProperty name="width" value="0.025" units="cm"/>
      <inkml:brushProperty name="height" value="0.025" units="cm"/>
    </inkml:brush>
  </inkml:definitions>
  <inkml:trace contextRef="#ctx0" brushRef="#br0">90 89 11435,'0'0'4991,"-8"0"-4831,5-1-93,0 1 0,1 0 0,-1 0 0,0 0 0,0 1 0,0-1 0,1 1 0,-1-1 0,0 1 0,1 0 0,-1 0 0,1 0 0,-1 0 0,1 1 0,-1-1 0,1 1 0,0-1 0,-1 1 0,1 0 0,0 0-1,0 0 1,1 0 0,-1 0 0,0 1 0,1-1 0,-1 0 0,1 1 0,0-1 0,-1 1 0,1-1 0,1 1 0,-1 0 0,0 0 0,0 3 0,-9 35 1732,10-41-1794,1 0 0,-1 1 0,0-1 0,0 0 0,0 1 1,0-1-1,0 0 0,0 1 0,0-1 0,0 0 0,1 1 0,-1-1 0,0 0 0,0 0 0,0 1 1,1-1-1,-1 0 0,0 0 0,0 0 0,1 1 0,-1-1 0,0 0 0,0 0 0,1 0 1,-1 0-1,0 1 0,1-1 0,-1 0 0,0 0 0,1 0 0,-1 0 0,0 0 0,1 0 0,-1 0 1,0 0-1,1 0 0,-1 0 0,0 0 0,1 0 0,-1 0 0,0 0 0,1 0 0,-1 0 0,0-1 1,0 1-1,1 0 0,-1 0 0,0 0 0,1 0 0,-1-1 0,0 1 0,0 0 0,1 0 1,-1-1-1,0 1 0,0 0 0,1-1 0,13-9 195,18-23 73,28-25-162,-56 54-124,0 1 0,1 0 1,-1 1-1,1-1 0,-1 1 0,1 0 0,0 0 0,0 0 0,0 1 0,0-1 0,0 1 0,1 1 0,4-1 0,-8 1 11,0 0 1,-1 0-1,1 1 0,0-1 0,-1 0 0,1 1 0,0 0 1,-1-1-1,1 1 0,-1 0 0,1 0 0,-1 0 1,0 0-1,1 0 0,-1 0 0,0 0 0,0 0 0,0 1 1,1-1-1,-1 0 0,-1 1 0,1-1 0,0 1 0,0-1 1,0 1-1,-1-1 0,1 1 0,-1 0 0,1-1 0,-1 1 1,0 0-1,0-1 0,1 4 0,-1-3 53,0 0-1,0 0 1,1 0-1,-1 0 1,1 0-1,-1 0 1,1-1-1,0 1 1,0 0-1,0 0 1,0-1-1,0 1 1,0 0-1,0-1 1,1 1-1,-1-1 1,0 0-1,1 1 1,-1-1-1,3 1 1,-3-2-16,0 0 1,0 0 0,-1 0 0,1 0-1,0 0 1,0 0 0,0 0-1,0 0 1,-1-1 0,1 1 0,0 0-1,0-1 1,0 1 0,-1 0 0,1-1-1,0 1 1,0-1 0,-1 1 0,1-1-1,-1 0 1,1 1 0,0-1 0,-1 1-1,1-1 1,0-1 0,16-23 447,-13 18-353,7-9-96,28-36 41,-37 50-119,1-1 1,-1 1-1,1 0 0,-1 0 0,1 0 1,0 0-1,0 1 0,0-1 0,0 1 0,0-1 1,0 1-1,0 0 0,0 0 0,0 1 1,1-1-1,3 0 0,-5 2 32,-1-1 0,1 1 0,-1-1 0,0 1 0,1 0 0,-1-1-1,0 1 1,0 0 0,1 0 0,-1 0 0,0 0 0,0 0 0,0 0 0,0 0 0,0 1 0,0-1-1,-1 0 1,1 1 0,0-1 0,-1 0 0,1 1 0,-1-1 0,1 0 0,-1 1 0,1-1 0,-1 1 0,0-1-1,0 1 1,0-1 0,0 3 0,2 57 88,-2-49-81,1 11 298,3-17 193,10-30 475,7-13-1009,-18 32 16,1 1-1,-1-1 1,1 1 0,0 0 0,-1 0-1,2 0 1,-1 1 0,0 0-1,1-1 1,0 2 0,0-1 0,-1 0-1,2 1 1,-1 0 0,0 0 0,0 1-1,1-1 1,-1 1 0,1 0-1,6 0 1,-10 1 25,-1 1-1,0-1 1,0 1-1,1 0 1,-1-1-1,0 1 1,0 0-1,0-1 1,0 1-1,0 0 1,0 0-1,0 0 1,0 0-1,0 0 1,0 0-1,-1 0 1,1 1-1,0-1 1,-1 0-1,1 0 1,-1 1-1,1-1 1,-1 0-1,0 0 1,1 1-1,-1-1 1,0 1-1,0-1 1,0 2-1,3 43 110,-3-44-102,0-2-13,0 0-1,0 0 0,0 0 1,0 1-1,0-1 0,0 0 1,0 0-1,0 0 1,0 0-1,0 0 0,0 1 1,0-1-1,0 0 0,0 0 1,0 0-1,0 0 1,0 0-1,0 0 0,0 1 1,0-1-1,0 0 0,1 0 1,-1 0-1,0 0 0,0 0 1,0 0-1,0 0 1,0 1-1,0-1 0,0 0 1,0 0-1,0 0 0,1 0 1,-1 0-1,0 0 0,0 0 1,0 0-1,0 0 1,0 0-1,0 0 0,1 0 1,-1 0-1,0 0 0,0 0 1,0 0-1,0 0 0,0 0 1,1 0-1,-1 0 1,0 0-1,0 0 0,0 0 1,0 0-1,0 0 0,10-7-2781,5-11-4673,-4 1-1789</inkml:trace>
</inkml:ink>
</file>

<file path=ppt/ink/ink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3:31.921"/>
    </inkml:context>
    <inkml:brush xml:id="br0">
      <inkml:brushProperty name="width" value="0.025" units="cm"/>
      <inkml:brushProperty name="height" value="0.025" units="cm"/>
    </inkml:brush>
  </inkml:definitions>
  <inkml:trace contextRef="#ctx0" brushRef="#br0">25 56 6598,'0'0'11302,"-4"10"-10363,0 1-680,0 0-1,1 0 0,0 0 1,1 1-1,0-1 0,1 1 1,0-1-1,1 1 1,1 19-1,-1-30-251,1-1-1,-1 1 1,0 0 0,0-1-1,0 1 1,1 0 0,-1-1-1,0 1 1,1-1-1,-1 1 1,1-1 0,-1 1-1,0-1 1,1 1 0,-1-1-1,1 1 1,0-1 0,-1 1-1,1-1 1,-1 0 0,1 1-1,-1-1 1,1 0 0,0 0-1,-1 1 1,1-1 0,0 0-1,-1 0 1,1 0 0,0 0-1,-1 0 1,1 0 0,0 0-1,-1 0 1,1 0-1,0 0 1,-1 0 0,1 0-1,0-1 1,-1 1 0,1 0-1,0 0 1,-1-1 0,1 1-1,-1 0 1,1-1 0,-1 1-1,1-1 1,-1 1 0,1-1-1,-1 1 1,1-2 0,28-25 272,-29 27-281,25-35-160,-21 28 103,1-1-1,0 1 1,0 0-1,0 1 0,1-1 1,0 1-1,0 0 1,1 1-1,0 0 1,7-5-1,-13 9 54,0 1 0,-1 0 1,1 0-1,0 0 0,0 0 0,-1 0 0,1 0 1,0 0-1,-1 0 0,1 0 0,0 0 0,0 0 1,-1 1-1,1-1 0,0 0 0,-1 0 0,1 1 0,0-1 1,-1 0-1,1 1 0,-1-1 0,1 1 0,0-1 1,-1 1-1,1-1 0,-1 1 0,0-1 0,1 1 1,-1-1-1,1 1 0,-1 0 0,0-1 0,1 1 0,-1 0 1,0-1-1,0 1 0,1 0 0,-1-1 0,0 1 1,0 0-1,0 0 0,0-1 0,0 1 0,0 0 1,0 1-1,1 43 154,-2-36-120,1 44 1035,23-73-711,8-18-511,-10 11-620,33-32 1,-48 53 528,-1 1 0,1 0 0,0 1 0,0 0 1,1 0-1,-1 0 0,1 0 0,0 1 0,-1 0 0,2 1 0,-1-1 0,7 0 0,-13 3 228,0 0-1,0 0 0,0 0 0,0 0 0,-1 0 1,1 0-1,0 0 0,0 0 0,0 0 1,0 0-1,0 1 0,-1-1 0,1 0 1,0 1-1,0-1 0,-1 1 0,1-1 1,0 1-1,-1-1 0,1 1 0,0-1 0,-1 1 1,1 0-1,-1-1 0,1 1 0,-1 0 1,1 0-1,-1-1 0,1 1 0,-1 0 1,1 1-1,3 36 337,-16 36 1745,8-49-1397,3-19-3301,4-18-2778,2-8-6429</inkml:trace>
</inkml:ink>
</file>

<file path=ppt/ink/ink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3:32.476"/>
    </inkml:context>
    <inkml:brush xml:id="br0">
      <inkml:brushProperty name="width" value="0.025" units="cm"/>
      <inkml:brushProperty name="height" value="0.025" units="cm"/>
    </inkml:brush>
  </inkml:definitions>
  <inkml:trace contextRef="#ctx0" brushRef="#br0">0 137 10698,'0'0'7703,"8"5"-7083,-6-3-587,1 0 0,-1 0 0,1-1 0,-1 1 0,1-1 0,0 1 0,0-1 0,-1 0 0,1 0 0,0 0 0,0 0 0,0-1 0,0 1 1,0-1-1,0 0 0,0 0 0,0 0 0,0 0 0,0-1 0,0 1 0,0-1 0,0 1 0,0-1 0,0 0 0,0 0 0,-1-1 0,1 1 0,0 0 1,-1-1-1,4-2 0,3-2 7,-1-1 0,0-1 0,0 1 1,-1-1-1,10-13 0,-15 18-17,0 1 0,0-1 0,-1 0 0,1 0 0,-1 1 0,1-1 0,-1 0-1,0 0 1,0 0 0,0 0 0,0-1 0,-1 1 0,0 0 0,1 0 0,-1 0 0,0-1 0,0 1 0,-1 0 0,1 0 0,-1 0 0,1-1-1,-3-5 1,3 9-22,-1-1-1,1 0 0,0 0 1,-1 1-1,1-1 0,-1 0 1,1 1-1,-1-1 0,1 1 1,-1-1-1,0 0 0,1 1 1,-1-1-1,0 1 0,1 0 1,-1-1-1,0 1 0,0 0 1,1-1-1,-1 1 0,0 0 1,0 0-1,0-1 1,1 1-1,-1 0 0,0 0 1,0 0-1,0 0 0,1 0 1,-1 0-1,0 1 0,0-1 1,0 0-1,1 0 0,-1 0 1,0 1-1,0-1 0,1 0 1,-1 1-1,0-1 0,0 1 1,1-1-1,-1 1 0,0 0 1,-2 1 7,0 1 1,0 0 0,0 0 0,1 0-1,-1 0 1,1 0 0,-4 6 0,-1 4 171,2 0 0,0 1-1,0-1 1,1 1 0,1 0 0,0 0 0,1 0 0,0 0 0,1 15 0,1-28-173,0 0 1,0-1-1,0 1 1,0 0 0,0 0-1,0-1 1,0 1-1,1 0 1,-1 0-1,0-1 1,0 1-1,1 0 1,-1 0-1,0-1 1,1 1 0,-1 0-1,1-1 1,-1 1-1,0-1 1,1 1-1,0-1 1,-1 1-1,1-1 1,-1 1 0,1-1-1,0 1 1,-1-1-1,1 0 1,0 1-1,-1-1 1,1 0-1,0 0 1,0 1-1,-1-1 1,1 0 0,0 0-1,0 0 1,-1 0-1,1 0 1,0 0-1,0 0 1,-1 0-1,1 0 1,0 0-1,0-1 1,-1 1 0,1 0-1,0-1 1,0 1-1,-1 0 1,1-1-1,0 1 1,0-1-1,39-23 216,15-37-781,-10 9 139,-44 51 417,-1 1 1,0-1 0,0 1-1,1 0 1,-1-1 0,0 1-1,1 0 1,-1-1 0,1 1-1,-1 0 1,0 0-1,1-1 1,-1 1 0,1 0-1,-1 0 1,1 0 0,-1-1-1,0 1 1,1 0 0,-1 0-1,1 0 1,-1 0-1,1 0 1,-1 0 0,1 0-1,-1 0 1,1 0 0,-1 0-1,1 0 1,-1 0-1,1 1 1,-1-1 0,0 0-1,2 1 1,5 17 269,-6 34 449,-1-44-640,0-1 6,0 0 0,1 0-1,-1 0 1,2 1 0,2 11 0,-3-18-70,-1 0 1,0 0 0,1 0-1,-1 0 1,1 0 0,-1 0-1,1 0 1,0-1 0,-1 1-1,1 0 1,0 0 0,0-1 0,-1 1-1,1 0 1,0-1 0,0 1-1,0 0 1,0-1 0,2 1-1,-2-1 4,1 0 1,-1 0-1,0 0 0,1 0 0,-1 0 0,1 0 0,-1-1 0,1 1 0,-1-1 0,0 1 0,1-1 0,-1 1 0,0-1 0,1 0 0,-1 0 0,0 0 0,0 1 0,3-3 0,27-32 18,7-7-603,-36 40 528,0 0 0,1 1-1,-1-1 1,1 0 0,-1 1 0,1-1-1,-1 1 1,1 0 0,0 0 0,0 0-1,0 0 1,0 0 0,0 1 0,4-1-1,-6 1 45,0 0 0,1 1-1,-1-1 1,0 0 0,0 1-1,0-1 1,0 1 0,0 0-1,0-1 1,1 1 0,-1 0-1,-1-1 1,1 1-1,0 0 1,0 0 0,0 0-1,0 0 1,-1 0 0,1 0-1,0 0 1,-1 0 0,1 0-1,-1 1 1,1-1 0,-1 0-1,1 3 1,9 42 224,-5-18-261,0-16-544,-1-6-3421</inkml:trace>
</inkml:ink>
</file>

<file path=ppt/ink/ink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3:33.590"/>
    </inkml:context>
    <inkml:brush xml:id="br0">
      <inkml:brushProperty name="width" value="0.025" units="cm"/>
      <inkml:brushProperty name="height" value="0.025" units="cm"/>
    </inkml:brush>
  </inkml:definitions>
  <inkml:trace contextRef="#ctx0" brushRef="#br0">91 229 6822,'1'-13'5115,"1"-6"-4149,4-65 1354,-5 78-2088,-1 0-1,-1 0 1,1 0-1,-1 1 1,0-1-1,0 0 1,0 0-1,-1 1 1,0-1-1,0 1 1,-6-10-1,8 14-196,0 1 0,0 0-1,0-1 1,0 1 0,-1 0 0,1-1 0,0 1-1,0 0 1,-1-1 0,1 1 0,0 0-1,0 0 1,-1 0 0,1-1 0,0 1 0,-1 0-1,1 0 1,0 0 0,-1 0 0,1-1-1,0 1 1,-1 0 0,1 0 0,0 0 0,-1 0-1,1 0 1,-1 0 0,1 0 0,0 0-1,-1 0 1,1 0 0,0 0 0,-1 0 0,1 0-1,0 1 1,-1-1 0,1 0 0,0 0 0,-1 0-1,1 0 1,0 1 0,-1-1 0,1 0-1,0 0 1,-1 1 0,-8 21 378,1 30-173,2 26 582,4-1 0,3 0 0,4 1 0,24 131 0,-25-194-818,-2-5 10,0 0 1,1 0-1,0-1 0,7 15 0,-5-21 28,-2-15 74,-3-17 153,-3 9-234,-1-1 0,0 0 0,-2 1 0,-1 0 0,0 0 0,-2 1 0,-10-20 0,6 12-251,0-1 0,-11-40 0,24 67 199,0 0 0,0 1 0,0-1-1,0 1 1,1-1 0,-1 1 0,0-1 0,0 1 0,1-1 0,-1 1 0,0-1 0,1 1 0,-1 0-1,0-1 1,1 1 0,-1-1 0,1 1 0,-1 0 0,0-1 0,1 1 0,-1 0 0,1 0 0,-1-1-1,1 1 1,-1 0 0,1 0 0,0 0 0,-1-1 0,1 1 0,-1 0 0,1 0 0,-1 0 0,1 0-1,-1 0 1,1 0 0,0 0 0,-1 0 0,1 1 0,-1-1 0,1 0 0,0 0 0,40 4-4,-19-1-20,-16-4 44,-1 1-1,0-1 1,1 0-1,-1 0 0,0-1 1,0 0-1,0 0 0,0 0 1,0 0-1,0-1 0,0 0 1,-1 0-1,0 0 0,1 0 1,-1-1-1,0 1 1,-1-1-1,1 0 0,-1-1 1,1 1-1,-1 0 0,3-8 1,6-10 113,-2 0 0,0 0 1,10-39-1,-17 51-102,1-5 52,0 0-1,0 0 0,-2 0 1,0-1-1,-1 1 1,0-1-1,-3-29 0,1 45-68,1 0 0,0 0 0,-1 0 0,1 0 0,-1 0 0,1 0 0,0 0 0,-1 0 0,1 0 0,-1 0 0,1 0 0,0 1 0,-1-1 0,1 0 0,0 0 0,-1 0 0,1 0 0,0 1 0,-1-1 0,1 0 0,0 0 0,-1 1 0,1-1 0,0 0 0,0 1 0,-1-1 0,1 0 0,0 0 0,0 1 0,0-1 0,-1 1 0,-4 11-27,0 0 0,1 0 0,1 0-1,0 1 1,1-1 0,0 1 0,-1 20-1,0-3 6,-1 26 194,3 75-1,1-129-164,-1 0 1,1 0 0,0 0 0,0 0-1,0 0 1,1 0 0,-1 0-1,0 0 1,1 0 0,-1 0-1,1 0 1,0 0 0,-1-1-1,1 1 1,0 0 0,0 0 0,0-1-1,0 1 1,1 0 0,-1-1-1,0 0 1,1 1 0,-1-1-1,1 0 1,-1 1 0,1-1 0,0 0-1,-1 0 1,1 0 0,0-1-1,0 1 1,0 0 0,0-1-1,0 1 1,0-1 0,-1 1-1,1-1 1,0 0 0,2 0 0,1-1 16,0 1 0,0-1 0,0-1 1,0 1-1,-1-1 0,1 1 1,0-1-1,-1-1 0,0 1 0,1-1 1,-1 1-1,0-1 0,-1 0 1,7-7-1,1-1 13,-1-1 0,0 0 0,-1-1 0,-1 0 0,0 0 0,0-1-1,-2 0 1,1 0 0,-2-1 0,0 1 0,-1-1 0,0 0 0,1-20 0,-5 34-30,0 1 0,1-1 0,-1 1 0,0-1 0,0 1 0,0-1 1,0 1-1,0-1 0,-1 1 0,1 0 0,0-1 0,0 1 0,0-1 0,0 1 0,0-1 0,-1 1 0,1 0 0,0-1 0,0 1 0,-1-1 1,1 1-1,0 0 0,0-1 0,-1 1 0,1 0 0,-1 0 0,1-1 0,0 1 0,-1 0 0,1 0 0,-1-1 0,1 1 0,-1 0 1,-15 5-85,-13 19-80,20-12 195,0 0 0,1 1 0,0 0 0,2 1 0,-1 0 0,2-1 1,0 2-1,0-1 0,1 1 0,1-1 0,-2 30 0,4-42-35,1 0 1,1-1-1,-1 1 0,0-1 0,0 1 0,1 0 0,-1-1 0,1 1 0,-1-1 0,1 1 0,-1-1 1,1 0-1,0 1 0,0-1 0,0 0 0,0 1 0,0-1 0,0 0 0,0 0 0,0 0 1,1 0-1,-1 0 0,3 2 0,-1-2-29,1 1 0,-1-1 0,1 0 0,0 0 0,0 0-1,-1 0 1,1-1 0,0 0 0,7 0 0,-1 0-419,-1-1 1,0 0-1,0-1 0,1 0 0,-1 0 0,-1-1 0,1-1 0,9-4 1,13-13-3258,-2-3-2216</inkml:trace>
</inkml:ink>
</file>

<file path=ppt/ink/ink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3:33.937"/>
    </inkml:context>
    <inkml:brush xml:id="br0">
      <inkml:brushProperty name="width" value="0.025" units="cm"/>
      <inkml:brushProperty name="height" value="0.025" units="cm"/>
    </inkml:brush>
  </inkml:definitions>
  <inkml:trace contextRef="#ctx0" brushRef="#br0">147 1 9129,'0'0'11029,"-3"11"-10955,-7 38 17,-23 87 488,28-118-514,-1-1-1,-1 0 1,0 0-1,-1-1 1,-16 24-1,7-25-1112,16-15 957,1 0 0,-1 0 0,1 0 0,-1 0 0,1 0 0,0 0 0,-1 0 0,1 0 0,-1-1 0,1 1 0,-1 0 0,1 0 0,0 0 0,-1 0 0,1-1 0,-1 1 0,1 0 0,0 0 0,-1-1 0,1 1 0,0 0 0,-1-1 0,1 1 0,0 0 0,-1-1 0,1 1 0,0-1 0,-11-38-5916,6 5 983</inkml:trace>
  <inkml:trace contextRef="#ctx0" brushRef="#br0" timeOffset="1">0 112 5285,'0'0'11819,"59"31"-11466,-39-19-193,3 1-96,4-5 32,0-1 32,-2-5-64,-2 1-1345,4-3-1218,-9 0-1793</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2:45.002"/>
    </inkml:context>
    <inkml:brush xml:id="br0">
      <inkml:brushProperty name="width" value="0.025" units="cm"/>
      <inkml:brushProperty name="height" value="0.025" units="cm"/>
    </inkml:brush>
  </inkml:definitions>
  <inkml:trace contextRef="#ctx0" brushRef="#br0">227 21 6470,'0'0'10399,"-1"-3"-10041,1 2-343,0 1 1,0-1-1,-1 1 1,1-1-1,0 1 1,0-1-1,0 1 1,0-1-1,0 1 0,0-1 1,0 1-1,0-1 1,0 1-1,0-1 1,0 1-1,0-1 1,0 1-1,1-1 0,-1 1 1,0-1-1,0 1 1,0-1-1,1 1 1,-1 0-1,0-1 1,1 1-1,-1-1 0,0 1 1,1 0-1,-1-1 1,0 1-1,1 0 1,-1-1-1,1 1 1,-1 0-1,0 0 0,1 0 1,-1-1-1,1 1 1,-1 0-1,2 0 1,30 1 276,-24 0-276,-1 1 1,0 0-1,0 1 1,0-1-1,0 1 1,0 1-1,-1-1 1,7 5-1,-10-5 28,0 1 1,-1-1-1,1 0 0,-1 0 1,0 1-1,1 0 0,-1-1 1,-1 1-1,1 0 0,-1 0 0,1 0 1,-1 0-1,0 0 0,-1 0 1,1 0-1,-1 1 0,0-1 1,0 0-1,0 0 0,0 0 1,-1 0-1,1 1 0,-1-1 1,0 0-1,-1 0 0,1 0 1,-1 0-1,1-1 0,-4 5 1,-5 12 171,-1-1 0,-1-1 1,-1 0-1,-17 18 1,28-34-227,-169 179 83,91-113-2431,63-57-893,13-9-1841</inkml:trace>
</inkml:ink>
</file>

<file path=ppt/ink/ink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3:34.270"/>
    </inkml:context>
    <inkml:brush xml:id="br0">
      <inkml:brushProperty name="width" value="0.025" units="cm"/>
      <inkml:brushProperty name="height" value="0.025" units="cm"/>
    </inkml:brush>
  </inkml:definitions>
  <inkml:trace contextRef="#ctx0" brushRef="#br0">67 213 12684,'0'0'7271,"-9"56"-7239,9-30-32,9-1 32,0-3-64,2-2-769,-2-5-672,-2-8-1410</inkml:trace>
  <inkml:trace contextRef="#ctx0" brushRef="#br0" timeOffset="1">1 0 16848,'0'0'3427</inkml:trace>
</inkml:ink>
</file>

<file path=ppt/ink/ink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3:34.740"/>
    </inkml:context>
    <inkml:brush xml:id="br0">
      <inkml:brushProperty name="width" value="0.025" units="cm"/>
      <inkml:brushProperty name="height" value="0.025" units="cm"/>
    </inkml:brush>
  </inkml:definitions>
  <inkml:trace contextRef="#ctx0" brushRef="#br0">1 1 14414,'0'0'1953,"3"10"-1040,101 360 4538,-104-368-5439,0-1 0,0 1 0,1-1 0,-1 1 0,0-1 0,1 0 0,-1 1 0,1-1 0,0 1 0,-1-1 0,1 0 0,0 0 0,0 1 0,0-1 0,0 0 0,0 0 0,0 0 0,2 1 0,-2-2-3,-1 0 0,1 1 0,0-1 0,0 0 0,-1 0-1,1 0 1,0-1 0,0 1 0,0 0 0,-1 0 0,1 0 0,0-1-1,0 1 1,-1 0 0,1 0 0,0-1 0,-1 1 0,1-1 0,0 1-1,-1-1 1,1 1 0,0-1 0,-1 1 0,1-2 0,7-7-49,-1 0 1,0-1-1,9-18 1,-5 9-536,-6 13 421,-1 0 0,1 0-1,0 1 1,0-1 0,0 1 0,1 1 0,0-1 0,0 1 0,9-5-1,-13 8 122,0 0 0,0 0 0,0 0-1,0 1 1,0-1 0,0 1 0,0-1-1,1 1 1,-1 0 0,0 0 0,0 0-1,0 0 1,0 0 0,1 1 0,-1-1-1,0 1 1,0-1 0,0 1 0,0 0-1,0-1 1,0 1 0,0 0 0,0 1-1,0-1 1,-1 0 0,1 0 0,0 1-1,-1-1 1,1 1 0,-1-1 0,1 1-1,-1 0 1,0 0 0,0 0 0,2 2-1,1 3 283,0 1 0,0 0 0,-1 0 0,0 0 0,0 1 0,-1-1 0,0 0 0,0 1 0,-1 0 0,0-1 0,-1 1 0,0 0 0,0-1 0,-2 13 0,1-17-136,0 0 1,0 0-1,0 0 1,0 0 0,-1 0-1,1-1 1,-1 1 0,0-1-1,0 1 1,-1-1 0,1 0-1,0 1 1,-1-1 0,0-1-1,0 1 1,0 0-1,0-1 1,0 1 0,-1-1-1,1 0 1,-1 0 0,1 0-1,-1-1 1,0 1 0,0-1-1,1 0 1,-1 0 0,0 0-1,0-1 1,0 1-1,0-1 1,-6 0 0,7 0-237,-1 0 0,1 0 0,0 0 0,0 0 0,0-1 0,0 1 0,-1-1 0,1 0 0,0 0 0,0 0 0,-3-2 0,5 2-269,-1-1-1,1 1 1,0 0-1,0-1 1,-1 1-1,1-1 1,1 0-1,-1 1 1,0-1-1,0 0 1,0 1-1,1-1 1,-1 0-1,1 0 1,0 0-1,-1 1 0,1-1 1,0 0-1,0 0 1,0 0-1,1-2 1,-1-10-5448</inkml:trace>
</inkml:ink>
</file>

<file path=ppt/ink/ink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3:35.374"/>
    </inkml:context>
    <inkml:brush xml:id="br0">
      <inkml:brushProperty name="width" value="0.025" units="cm"/>
      <inkml:brushProperty name="height" value="0.025" units="cm"/>
    </inkml:brush>
  </inkml:definitions>
  <inkml:trace contextRef="#ctx0" brushRef="#br0">0 470 4548,'0'0'16635,"12"2"-16390,-10-2-239,2 1 20,0 0 0,0 0-1,-1 0 1,1-1 0,0 0-1,0 1 1,0-2 0,0 1-1,0 0 1,-1-1 0,1 1-1,0-1 1,0 0 0,-1-1-1,1 1 1,-1-1 0,1 1 0,-1-1-1,1 0 1,-1 0 0,0 0-1,0-1 1,0 1 0,0-1-1,-1 0 1,4-4 0,1-2 97,-1 0 0,-1 0 0,0-1 1,0 1-1,4-16 0,-7 20-80,0 0-1,0 0 0,-1-1 1,0 1-1,-1-1 1,1 1-1,-1-1 1,0 1-1,0-1 1,0 1-1,-1-1 1,-2-7-1,3 12-54,-1 0 0,1 0 0,-1 0 0,1 0 0,-1 0 0,1 1-1,-1-1 1,0 0 0,1 0 0,-1 1 0,0-1 0,0 0-1,0 1 1,0-1 0,1 0 0,-1 1 0,0 0 0,0-1-1,0 1 1,0-1 0,0 1 0,0 0 0,0 0 0,0 0-1,0-1 1,0 1 0,0 0 0,0 0 0,0 0 0,-1 1-1,1-1 1,0 0 0,0 0 0,0 0 0,0 1 0,0-1 0,0 1-1,1-1 1,-1 1 0,0-1 0,0 1 0,-1 0 0,-2 1-38,0 0 0,1 1 1,0-1-1,-1 1 0,1-1 1,0 1-1,0 0 0,0 0 1,-3 5-1,1 2 90,1 0 0,0 0 1,1 0-1,0 0 0,1 0 0,0 1 1,0-1-1,1 1 0,1 0 0,0-1 1,0 1-1,3 19 0,-2-27-32,0-1 0,-1 0 0,1 0 1,0 0-1,0 0 0,0 0 0,0-1 0,0 1 0,0 0 0,1 0 0,-1-1 1,0 1-1,1-1 0,0 1 0,-1-1 0,1 1 0,0-1 0,0 0 1,-1 0-1,1 0 0,0 0 0,0 0 0,0-1 0,0 1 0,0 0 0,1-1 1,-1 0-1,0 1 0,0-1 0,0 0 0,0 0 0,0 0 0,1 0 1,-1-1-1,0 1 0,0-1 0,0 1 0,4-2 0,1 0 42,0 0 0,0-1 0,0 0 0,0 0 0,-1 0 0,1-1 0,-1 0 0,0 0 0,12-11 0,-5 0 26,0-1 1,-1 0 0,-1-1-1,-1-1 1,0 0 0,-1 0 0,-1-1-1,-1 0 1,8-31 0,-7 15 125,-2-1 0,-2 0 0,-1 0 0,-2-54 0,-6 71-143,-6 18 11,9 2-61,0 0 0,1 1 0,-1-1 1,0 1-1,1 0 0,0-1 0,-1 1 1,1 0-1,0 0 0,0 0 0,0 0 1,0 0-1,0 0 0,0 3 0,-7 19 230,2 0 0,1 0 0,0 0 0,2 1 0,1 0 0,2 40 0,0-59-233,1 0 0,-1 0-1,1 0 1,1 0 0,-1 0 0,1 0-1,0 0 1,1 0 0,-1-1 0,1 1 0,0-1-1,1 0 1,-1 1 0,1-2 0,0 1-1,0 0 1,1-1 0,-1 0 0,1 0-1,0 0 1,0-1 0,0 1 0,1-1 0,-1 0-1,1-1 1,0 1 0,-1-1 0,1 0-1,0-1 1,0 0 0,0 0 0,9 1-1,37 0-2619,-18-11-6324,-15-7-6901</inkml:trace>
</inkml:ink>
</file>

<file path=ppt/ink/ink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4:02.639"/>
    </inkml:context>
    <inkml:brush xml:id="br0">
      <inkml:brushProperty name="width" value="0.025" units="cm"/>
      <inkml:brushProperty name="height" value="0.025" units="cm"/>
    </inkml:brush>
  </inkml:definitions>
  <inkml:trace contextRef="#ctx0" brushRef="#br0">172 929 11915,'-9'0'2205,"8"0"-2093,-41-3 539,41 3-656,0 0 0,0 0 0,0 0-1,1 0 1,-1-1 0,0 1 0,0 0 0,1-1-1,-1 1 1,0-1 0,0 1 0,1-1-1,-1 1 1,1-1 0,-1 1 0,0-1 0,1 1-1,-1-1 1,1 0 0,0 0 0,-1 0-1,1 0-19,0-1-1,0 1 1,0 0-1,0 0 0,0 0 1,1 0-1,-1 0 1,1 0-1,-1-1 1,1 1-1,-1 0 0,1 0 1,-1 0-1,1 0 1,0 1-1,-1-1 0,1 0 1,0 0-1,0 0 1,0 0-1,1 0 0,19-17-398,0 1 0,1 2 0,0 0 0,1 1 0,46-20-1,133-39-250,-150 56 580,761-236 1177,0 0 927,-754 233-1984,330-123 222,-388 143-217,1-1-1,-1 1 0,0 0 1,0-1-1,1 1 0,-1-1 0,0 1 1,0-1-1,0 0 0,0 1 0,0-1 1,0 0-1,0 0 0,0 0 0,0 0 1,0 0-1,-1 0 0,1 0 1,1-2-1,-21-2 730,-49 10-534,-5 8-322,0 4 0,-123 46 0,93-28 158,-27 7-42,-736 245 166,13 34-100,610-209-123,225-100-19,16-5-558,4-6 548,0-1 0,0 1 0,0-1 0,1 1 0,-1-1 0,0 0 0,0 0 0,1 0 0,-1 0 0,0-1 0,0 1 1,4-1-1,36-10 8,-1-2 1,0-1 0,68-35-1,-38 17 52,1094-453-345,-1030 432-2050,-10 0-1826</inkml:trace>
</inkml:ink>
</file>

<file path=ppt/ink/ink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4:03.353"/>
    </inkml:context>
    <inkml:brush xml:id="br0">
      <inkml:brushProperty name="width" value="0.025" units="cm"/>
      <inkml:brushProperty name="height" value="0.025" units="cm"/>
    </inkml:brush>
  </inkml:definitions>
  <inkml:trace contextRef="#ctx0" brushRef="#br0">2724 134 8872,'0'0'3246,"-10"-6"-2290,-4-4-882,-1 0 1,0 1 0,-1 1 0,0 0-1,0 1 1,-1 1 0,0 1 0,-18-4-1,-22 4-278,1 3-1,-1 2 0,-103 14 0,-171 48-504,252-45 695,-492 118 8,411-89 81,-234 102 0,331-118-68,1 2 1,1 4-1,3 1 1,0 3-1,-54 51 1,85-67-20,1 1 1,2 1 0,0 2-1,2 0 1,1 1 0,1 1-1,2 1 1,1 0 0,1 1 0,2 1-1,-17 58 1,27-74-3,0 1 0,2-1 0,0 0 0,1 1 0,0 0 0,2-1 0,0 1 0,7 33 0,-4-37 15,0-1 0,1 1-1,1-1 1,0 0 0,1 0-1,0-1 1,1 0 0,0 0-1,1-1 1,1 0 0,14 14-1,2-3 7,1-1 0,1-1 0,1-1 0,1-1 0,0-2 0,2-1 0,-1-1 0,2-2 0,0-2-1,0 0 1,48 6 0,-14-7 7,1-2-1,0-4 0,0-2 1,127-16-1,-94-2 2,0-4-1,146-50 1,184-101 53,-253 89-24,245-154-1,-334 179-69,-3-4 0,-3-4 0,-3-4 0,99-109 0,-155 151 54,-1-1-1,-1-1 0,21-40 0,-34 53 86,-1-1-1,-1 1 1,0-1-1,-1-1 1,-1 1-1,-1-1 1,4-36-1,-8 47-54,0 0 0,0-1 0,-1 1 0,0 0 0,0-1 0,-1 1 0,0 0 0,-1 0 0,1 0 0,-1 0 0,-1 1 0,0-1 0,-6-9 0,2 7-74,0 0 0,0 1 0,-1 0-1,0 0 1,-1 1 0,0 1 0,0-1 0,-14-6-1,-6-2-325,-2 2 0,0 2-1,-1 0 1,0 3 0,-60-11-1,-94-2-1611,-31 11-960</inkml:trace>
</inkml:ink>
</file>

<file path=ppt/ink/ink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9:24.281"/>
    </inkml:context>
    <inkml:brush xml:id="br0">
      <inkml:brushProperty name="width" value="0.025" units="cm"/>
      <inkml:brushProperty name="height" value="0.025" units="cm"/>
    </inkml:brush>
  </inkml:definitions>
  <inkml:trace contextRef="#ctx0" brushRef="#br0">176 15 4164,'-18'-5'395,"-1"2"0,-30-3 0,45 6-234,0-1 1,0 1-1,0 0 0,0 0 1,-1 0-1,1 1 0,0 0 1,0-1-1,0 1 0,0 1 1,0-1-1,0 1 0,0-1 1,0 1-1,1 0 0,-1 0 1,-6 6-1,9-5-136,-1 1-1,0 0 0,1 0 1,-1 0-1,1 0 0,1 0 1,-1 0-1,0 0 1,1 0-1,0 0 0,0 0 1,0 7-1,9 51 188,35 73 660,-2-11-725,-8 26-166,-6 2 0,-7 0 0,-6 2-1,-6 155 1,-12-90 1458,-56 400 0,46-540-875,-13 69 843,-7 171 1,33-310-1403,0 1 1,1 0-1,-1-1 1,2 1-1,2 12 1,-3-21-42,-1 1 0,0-1 0,1 1 0,-1-1 0,1 0 0,-1 1 0,1-1 0,-1 0 0,1 1 1,0-1-1,0 0 0,0 0 0,0 0 0,0 0 0,0 1 0,0-1 0,0-1 0,0 1 0,0 0 0,1 0 0,-1 0 0,0-1 0,1 1 0,-1 0 0,0-1 1,1 1-1,-1-1 0,1 0 0,-1 0 0,1 1 0,-1-1 0,1 0 0,-1 0 0,1 0 0,-1 0 0,1-1 0,-1 1 0,0 0 0,1-1 0,-1 1 0,1-1 0,-1 1 1,2-2-1,4-2-285,-1 0 1,0-1 0,-1 0-1,1 0 1,-1 0 0,0-1 0,0 0-1,0 0 1,-1 0 0,0 0-1,5-11 1,25-46-2403</inkml:trace>
</inkml:ink>
</file>

<file path=ppt/ink/ink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9:26"/>
    </inkml:context>
    <inkml:brush xml:id="br0">
      <inkml:brushProperty name="width" value="0.025" units="cm"/>
      <inkml:brushProperty name="height" value="0.025" units="cm"/>
    </inkml:brush>
  </inkml:definitions>
  <inkml:trace contextRef="#ctx0" brushRef="#br0">0 1 3972,'0'0'4762,"6"9"-4800,-1-2 28,1 1 0,0-1 0,1-1 0,-1 1 0,1-1 0,1 0 0,-1-1 0,1 1 0,0-2 0,0 1 0,0-1 0,1 0 0,-1-1 0,1 0 0,0 0-1,13 1 1,26 3-1,0-3-1,1-1 0,49-5 0,-15 0 27,80 2 12,497 17 32,-597-11-58,770 48-2,-22-84-13,-298 5 97,1023 58 77,-401-4-140,2-34 524,-225-1 72,-677 6-534,1644-26 71,-162-37-13,0 51 131,-1022 44-252,-87-2-9,-2-41-7,40-51-3339,-520 50-22</inkml:trace>
</inkml:ink>
</file>

<file path=ppt/ink/ink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9:26.992"/>
    </inkml:context>
    <inkml:brush xml:id="br0">
      <inkml:brushProperty name="width" value="0.025" units="cm"/>
      <inkml:brushProperty name="height" value="0.025" units="cm"/>
    </inkml:brush>
  </inkml:definitions>
  <inkml:trace contextRef="#ctx0" brushRef="#br0">0 1 3587,'724'69'3320,"5"-62"-2574,-450-7-616,1511 22-55,412-1 448,-1114-31-325,649-1 117,-337 16-269,1364-9 249,-2551 0-97,1950-9 1403,-1584 35-1499,-112-3-1111,-235-15-1207</inkml:trace>
</inkml:ink>
</file>

<file path=ppt/ink/ink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28:11.895"/>
    </inkml:context>
    <inkml:brush xml:id="br0">
      <inkml:brushProperty name="width" value="0.025" units="cm"/>
      <inkml:brushProperty name="height" value="0.025" units="cm"/>
    </inkml:brush>
  </inkml:definitions>
  <inkml:trace contextRef="#ctx0" brushRef="#br0">1 0 8296,'0'0'6950,"5"9"-7046,6-6-640,-6-3-1442,-1 0-1346</inkml:trace>
</inkml:ink>
</file>

<file path=ppt/ink/ink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28:13"/>
    </inkml:context>
    <inkml:brush xml:id="br0">
      <inkml:brushProperty name="width" value="0.025" units="cm"/>
      <inkml:brushProperty name="height" value="0.025" units="cm"/>
    </inkml:brush>
  </inkml:definitions>
  <inkml:trace contextRef="#ctx0" brushRef="#br0">1717 501 4036,'0'0'4783,"-7"-10"-2883,-53-85-225,46 69-1557,-1 0 0,-2 1 1,0 0-1,-2 1 0,-1 2 1,0 0-1,-27-22 1,14 21-481,-1 2 0,-2 1 1,0 2-1,-1 1 1,0 2-1,-2 1 0,-76-16 1,60 21 503,0 1 0,0 4 1,0 1-1,-1 3 0,-70 9 0,88-4-24,1 2 1,1 1-1,0 2 0,0 2 0,1 1 0,0 1 0,1 2 0,1 1 0,1 2 0,0 2 0,-39 32 0,47-32-160,2 0-1,0 2 1,2 0-1,0 1 1,2 1-1,0 1 1,2 1-1,1 0 1,1 1-1,2 1 1,0 0-1,2 0 1,2 1-1,-7 35 1,11-40-66,1 0 0,1 1 0,1 0 0,1-1 0,1 1 0,2-1 0,9 43 0,-7-48 76,2-1 1,0 0-1,1 0 0,1-1 1,0 0-1,2-1 0,0 0 1,1 0-1,0-1 1,19 18-1,4-3 67,0-1 1,2-1 0,1-3-1,1-1 1,1-1-1,1-3 1,1-1-1,54 17 1,-15-11 68,1-3 0,0-4 0,137 13 1,-145-25-30,2-3 0,-1-3 1,0-4-1,0-3 0,0-3 1,-1-3-1,0-4 0,78-27 1,-73 14 285,0-4 1,120-69 0,-165 82-201,0-3-1,-1-1 1,-2-1-1,0-1 1,-2-2 0,-1-1-1,40-55 1,-58 69-80,-1 0 1,0 0-1,-2-1 1,0 0 0,-1-1-1,0 1 1,-1-1-1,-1 0 1,-1-1-1,0 1 1,-1 0-1,-1-1 1,-1 0-1,-1 1 1,-2-22-1,-1 18-48,0 1-1,-2-1 0,0 1 1,-1 0-1,-1 0 0,-1 1 0,-1 0 1,-1 0-1,0 1 0,-1 1 1,-1 0-1,-17-17 0,8 12-125,-2 0 1,-1 2-1,0 1 0,-1 1 0,-1 1 1,-1 1-1,0 1 0,-1 2 1,-1 1-1,0 2 0,0 0 0,-58-9 1,26 11-823,-1 2 0,0 3 0,1 3 0,-1 3 1,-100 17-1,-20 12-3740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2:45.834"/>
    </inkml:context>
    <inkml:brush xml:id="br0">
      <inkml:brushProperty name="width" value="0.025" units="cm"/>
      <inkml:brushProperty name="height" value="0.025" units="cm"/>
    </inkml:brush>
  </inkml:definitions>
  <inkml:trace contextRef="#ctx0" brushRef="#br0">30 372 3427,'0'0'7143,"-5"9"-6049,-17 26 65,19-22 1327,13-12-1300,16-14 261,16-27-364,-2-2-1,39-53 0,-36 43-864,98-136 161,-138 188-104,-3 8-209,-2 12-39,-6 11 36,-20 106 90,26-122-191,1 0-1,0 0 1,1 0 0,1 0-1,0 0 1,1 0 0,5 17 0,-6-28-134,0 1 0,1-1 1,0 0-1,0 0 0,0 0 1,0 0-1,1 0 1,0-1-1,-1 1 0,1-1 1,1 0-1,-1 1 1,0-1-1,1-1 0,-1 1 1,1 0-1,7 2 1,-6-2-665,0-1 1,1 0-1,-1-1 1,1 1 0,-1-1-1,1 0 1,-1-1 0,9 1-1,17-1-6616</inkml:trace>
</inkml:ink>
</file>

<file path=ppt/ink/ink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28:39.170"/>
    </inkml:context>
    <inkml:brush xml:id="br0">
      <inkml:brushProperty name="width" value="0.025" units="cm"/>
      <inkml:brushProperty name="height" value="0.025" units="cm"/>
    </inkml:brush>
  </inkml:definitions>
  <inkml:trace contextRef="#ctx0" brushRef="#br0">1 335 4292,'0'0'4741,"11"-4"-4357,94-36 764,-103 40-1046,1 0 0,-1 0 0,1 1 0,0-1 0,-1 0 0,1 1 0,-1-1 0,1 1 0,-1 0 1,1 0-1,-1 0 0,1 0 0,-1 1 0,0-1 0,0 0 0,0 1 0,0 0 0,0-1 0,0 1 0,0 0 0,0 0 1,-1 0-1,1 0 0,1 3 0,24 21 31,-16-21-109,0 1-1,1-1 1,-1-1 0,1 0-1,0 0 1,-1-1 0,2-1-1,-1 0 1,24 0 0,3-3 165,70-10 1,-84 6-124,-1 1 1,1 2-1,0 0 1,0 2-1,0 1 1,0 1-1,30 6 1,40 23 355,-65-19-341,0-2 0,1-2 1,45 8-1,-36-13-52,1-2 0,-1-1 1,0-2-1,1-2 0,54-12 0,190-66 62,-130 34-58,-67 25 2,0 5 0,155-13 0,185 17 559,-327 13-343,460 1-80,-290 28-83,12 1-10,-191-30-50,-1-4 0,167-32 1,-99 11-18,1 7-1,209 0 1,85 25 53,-416-10-52,0-1 1,0-2-1,0-2 1,-1-1-1,0-2 1,57-27-1,-34 15 9,69-19-1,-122 41-573,27-6 1515,-18 8-7579,-25-6-83</inkml:trace>
</inkml:ink>
</file>

<file path=ppt/ink/ink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29:33.278"/>
    </inkml:context>
    <inkml:brush xml:id="br0">
      <inkml:brushProperty name="width" value="0.025" units="cm"/>
      <inkml:brushProperty name="height" value="0.025" units="cm"/>
    </inkml:brush>
  </inkml:definitions>
  <inkml:trace contextRef="#ctx0" brushRef="#br0">0 125 4548,'0'0'7084,"9"-7"-7084,-4 3-4,1 0 1,0 0-1,0 0 0,0 1 0,0 0 0,0 0 0,1 0 0,-1 1 0,1 0 0,0 0 0,0 1 0,0 0 0,-1 0 1,10 0-1,644-11 794,191 7 650,9-1-1305,252-7 571,-489 11-302,-549 2 114,69-2-283,-140 0 231,-9-3-430,-6-1-683,-27-11-4328,17 7 667</inkml:trace>
</inkml:ink>
</file>

<file path=ppt/ink/ink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35:35.599"/>
    </inkml:context>
    <inkml:brush xml:id="br0">
      <inkml:brushProperty name="width" value="0.025" units="cm"/>
      <inkml:brushProperty name="height" value="0.025" units="cm"/>
    </inkml:brush>
  </inkml:definitions>
  <inkml:trace contextRef="#ctx0" brushRef="#br0">0 307 5541,'0'0'3710,"8"-8"-3293,2-4-275,1 1 1,1 1-1,-1 0 0,2 0 1,-1 1-1,1 1 0,1 0 1,26-11-1,-8 10-98,0 1-1,0 1 1,1 2-1,34-2 1,138 4 112,-133 4-140,948 23 1121,-1014-23-1133,1283 61 510,-600-75-391,536 15 111,285 28 823,-592-110 364,-407 26-1267,-236 28-119,369-27-38,-544 49 73,-98 3-284,-1 0 0,1 0 0,0 1 0,-1-1 0,1 0 0,-1 0 0,1-1 0,-1 1 0,0 0 0,1 0 1,-1-1-1,0 1 0,0-1 0,0 1 0,0-1 0,0 1 0,1-3 0,0 0-553,14-21-3205</inkml:trace>
</inkml:ink>
</file>

<file path=ppt/ink/ink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36:09.687"/>
    </inkml:context>
    <inkml:brush xml:id="br0">
      <inkml:brushProperty name="width" value="0.025" units="cm"/>
      <inkml:brushProperty name="height" value="0.025" units="cm"/>
    </inkml:brush>
  </inkml:definitions>
  <inkml:trace contextRef="#ctx0" brushRef="#br0">88 185 3812,'0'0'112,"-8"4"2114,-42 16-720,25-9-606,20-9-725,10-3-301,13-4 157,1 0-1,0 2 0,-1 0 0,2 1 1,-1 1-1,0 1 0,0 1 0,0 0 1,0 1-1,0 1 0,28 9 0,-3-2 81,1-2-1,-1-2 0,55 0 0,137-10 583,-150-1-466,1 4 0,116 14 1,826 69-919,-695-65 693,932 9 1039,-635-62-985,-74 1-294,187 68 72,-180 1 172,-243-27-3,1855 16 165,-1811-26-142,389-9-9,-76-32-24,-60 2 51,-146 19-39,450-11 1,102-10-82,-103 1 50,543 19 80,-1227 14-217,318-55 0,-403 39-47,1 7 0,301 3 0,-414 21 432,1 2 1,-1 2-1,0 1 0,-1 2 0,-1 2 0,40 20 0,-63-28-234,-3-1-371,0-1-1,0 0 1,0-1 0,14 2-1,-7-4-1895</inkml:trace>
</inkml:ink>
</file>

<file path=ppt/ink/ink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36:17.963"/>
    </inkml:context>
    <inkml:brush xml:id="br0">
      <inkml:brushProperty name="width" value="0.025" units="cm"/>
      <inkml:brushProperty name="height" value="0.025" units="cm"/>
    </inkml:brush>
  </inkml:definitions>
  <inkml:trace contextRef="#ctx0" brushRef="#br0">1 50 3427,'0'0'5622,"19"2"-5825,24 1 210,0-3 0,0-1 0,52-9 0,19-1 13,-78 10 1,1 3 0,-1 0 1,0 3-1,68 16 1,-51-10-12,0-2 1,1-3 0,65-1 0,160-18 46,-7 1-29,103 26 164,-1 1 0,110-34 120,1 0 81,-243 21-213,473-17 286,771-31 425,-1185 65-819,36-1 0,53-31 379,-208 3-252,269 19 0,-102 7-20,-199-16 2453,-144 0-2453,15 4-2901,-18-4 2446,-1 1 0,0 0 0,1-1 0,-1 1 0,0-1 0,0 0 0,1 0 0,-1 0 0,1 0 0,-1 0 0,0 0 0,1-1 0,-1 1 0,0-1 0,4-1 0,5-13-4320</inkml:trace>
</inkml:ink>
</file>

<file path=ppt/ink/ink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36:43.406"/>
    </inkml:context>
    <inkml:brush xml:id="br0">
      <inkml:brushProperty name="width" value="0.025" units="cm"/>
      <inkml:brushProperty name="height" value="0.025" units="cm"/>
    </inkml:brush>
  </inkml:definitions>
  <inkml:trace contextRef="#ctx0" brushRef="#br0">61 227 3844,'0'0'4553,"-8"1"-3330,-45 8 346,81-19-1526,-2-2 0,48-29-1,-46 25-26,0 1 0,1 1 0,37-13 0,15 7 218,157-17-1,-139 24-16,-24 4-137,118-1 0,-153 12-22,0 0 0,-1 3-1,0 1 1,69 21-1,-27 0 30,1-3-1,1-4 1,0-4-1,88 6 1,538 22 420,289-30-349,-631-17-124,-216 3-33,1033 6 30,-413-34-36,-475-2 24,0 14 1,339 23-1,164 23-81,95 7 124,-857-34-62,982 51-42,1920-11 31,-1373-58-16,-880-27 53,564-27 103,-567 4-121,-6-49 43,-633 109 42,0 1 1,59 3-1,-57 1 12,88-9 1,-134 9-54,-1 0 0,0 1 1,1-1-1,-1 1 0,1-1 1,-1 1-1,1 0 0,-1-1 0,1 1 1,-1-1-1,1 1 0,0 0 1,-1-1-1,1 1 0,0 0 0,0 0 1,-1-1-1,1 1 0,0 0 0,0-1 1,0 1-1,0 1 0,0-1-241,-1 1 0,1 0-1,0-1 1,-1 1 0,1-1 0,-1 1-1,0-1 1,1 1 0,-1-1 0,0 0-1,0 1 1,0-1 0,0 0 0,0 0-1,-1 2 1,-17 5-3115</inkml:trace>
</inkml:ink>
</file>

<file path=ppt/ink/ink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36:51.922"/>
    </inkml:context>
    <inkml:brush xml:id="br0">
      <inkml:brushProperty name="width" value="0.025" units="cm"/>
      <inkml:brushProperty name="height" value="0.025" units="cm"/>
    </inkml:brush>
  </inkml:definitions>
  <inkml:trace contextRef="#ctx0" brushRef="#br0">1 55 3908,'0'0'4543,"9"6"-4410,-4-3-108,0 1 1,0-1-1,1 0 1,-1-1-1,1 1 0,0-1 1,0 0-1,0-1 0,0 1 1,0-1-1,0-1 0,0 1 1,0-1-1,1 0 0,10-1 1,207-12 139,3 1 444,30-20 50,313 3 0,-501 34-609,0 3-1,103 25 0,32 5 166,22-20 146,288-14 0,-260-7-239,132 16-107,-1-1 7,-55-13-3,887 21 37,-255-2 926,88-30-912,-351 91-38,-690-78-32,583 48 52,6-50 34,-238-3-64,331-12-81,248 26 118,-344 18 16,-339-27-162,281-35 1,-132 3 24,-4 29 100,-201 5-461,-154-6-1701,-6-10-1901</inkml:trace>
</inkml:ink>
</file>

<file path=ppt/ink/ink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37:12.906"/>
    </inkml:context>
    <inkml:brush xml:id="br0">
      <inkml:brushProperty name="width" value="0.025" units="cm"/>
      <inkml:brushProperty name="height" value="0.025" units="cm"/>
    </inkml:brush>
  </inkml:definitions>
  <inkml:trace contextRef="#ctx0" brushRef="#br0">135 150 4068,'-12'2'2781,"1"0"-2305,-17 3 933,-56 3 0,98-23-1964,-2 11 514,1 1 1,-1 0-1,1 0 0,-1 1 1,1 1-1,0 0 1,-1 1-1,1 1 0,14 1 1,18 0 19,313-7 49,373 10 98,-436 4-77,341-33-1,-333 2-15,1 13 1,324 33 0,-273 5 350,689-33 1,542-62 698,-1125 65-950,1526 15 161,1011 23-181,-2277-47-33,179-1 91,67 26 762,238-1-436,-1121-16-473,102-15-1,-153 12-672,-1-2-1,1-1 1,-1-1 0,-1-2-1,61-29 1,-38 4-2522</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2:46.596"/>
    </inkml:context>
    <inkml:brush xml:id="br0">
      <inkml:brushProperty name="width" value="0.025" units="cm"/>
      <inkml:brushProperty name="height" value="0.025" units="cm"/>
    </inkml:brush>
  </inkml:definitions>
  <inkml:trace contextRef="#ctx0" brushRef="#br0">31 110 3043,'0'0'1185,"-5"10"3337,0 1-4093,1 1 1,0 0-1,0-1 1,2 1-1,-1 0 1,1 1-1,1-1 1,0 0-1,1 1 1,1-1-1,-1 0 1,5 21 0,7 23 493,-3 0 1,-2 1-1,-2 110 1,-5-168-894,0 1 1,0 0 0,0 0 0,0 0-1,0 0 1,0 0 0,0 0 0,0 0-1,0 0 1,0-1 0,-1 1 0,1 0-1,0 0 1,0 0 0,0 0 0,0 0-1,0 0 1,0 0 0,0 0 0,-1 0-1,1 0 1,0 0 0,0 0 0,0 0-1,0 0 1,0 0 0,-1 0-1,1 0 1,0 0 0,0 0 0,0 0-1,0 0 1,0 0 0,0 0 0,-1 0-1,1 0 1,0 0 0,0 0 0,0 0-1,0 0 1,0 0 0,0 1 0,0-1-1,0 0 1,-1 0 0,1 0 0,0 0-1,0 0 1,0 0 0,0 0 0,0 0-1,0 1 1,-7-15 742,0-16-692,2-1-1,1 1 1,1-1 0,2 0-1,1 0 1,2 1 0,0-1-1,12-50 1,-8 49-64,2 1 0,1-1 1,2 2-1,18-41 0,-24 64-10,-1-1 0,1 0 0,0 1-1,1 0 1,0 0 0,0 1 0,1-1 0,13-9-1,-15 13-8,0 0 0,1 0-1,-1 0 1,1 1 0,0 0-1,-1 0 1,1 1 0,0-1-1,0 1 1,0 0 0,0 1-1,0 0 1,0 0-1,10 1 1,-15-1 6,0 0-1,0 1 1,0-1-1,0 0 1,0 1-1,0-1 1,0 1 0,-1-1-1,1 1 1,0 0-1,0-1 1,0 1-1,0 0 1,-1-1-1,1 1 1,0 0 0,-1 0-1,1 0 1,-1 0-1,1-1 1,-1 1-1,1 0 1,-1 0-1,1 0 1,-1 0 0,0 0-1,0 0 1,0 0-1,1 0 1,-1 0-1,0 1 1,0-1-1,0 0 1,-1 0 0,1 0-1,0 0 1,0 0-1,0 0 1,-1 0-1,1 0 1,-1 0-1,0 1 1,0 3 40,-1 0-1,0 1 1,0-1-1,-1 0 1,1-1 0,-1 1-1,-5 6 1,-23 21 290,-67 53 0,77-68-372,8-5-219,14-5-2832,27-11-5331,10-10-1157</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10:02:47.346"/>
    </inkml:context>
    <inkml:brush xml:id="br0">
      <inkml:brushProperty name="width" value="0.025" units="cm"/>
      <inkml:brushProperty name="height" value="0.025" units="cm"/>
    </inkml:brush>
  </inkml:definitions>
  <inkml:trace contextRef="#ctx0" brushRef="#br0">397 1 11787,'0'0'5274,"-13"11"-4163,-30 32-1068,1 2-1,-51 70 1,45-46 121,-103 157 798,151-226-1039,0 0 0,0 0-1,0 0 1,0 0-1,0-1 1,0 1-1,0 0 1,-1 0 0,1 0-1,0 0 1,0 0-1,0 0 1,0 0 0,0 0-1,0 0 1,-1-1-1,1 1 1,0 0-1,0 0 1,0 0 0,0 0-1,0 0 1,0 0-1,-1 0 1,1 0 0,0 0-1,0 0 1,0 0-1,0 0 1,-1 0-1,1 0 1,0 0 0,0 0-1,0 0 1,0 0-1,0 0 1,0 1 0,-1-1-1,1 0 1,0 0-1,0 0 1,0 0-1,0 0 1,0 0 0,0 0-1,-1 0 1,1 0-1,0 1 1,0-1 0,0 0-1,0 0 1,0 0-1,0 0 1,0 0-1,0 0 1,0 1 0,0-1-1,0 0 1,0 0-1,0 0 1,0 0-1,0 0 1,0 1 0,0-1-1,0 0 1,0 0-1,0 0 1,0 1 0,-1-19-2959,8-28-1506,4 1-139</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0524BEED-E0BF-4555-8E2F-C31A69315841}" type="datetimeFigureOut">
              <a:rPr lang="de-DE" smtClean="0"/>
              <a:t>05.03.2024</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B85F1F99-80BC-4C62-BD17-0AD959982CD1}" type="slidenum">
              <a:rPr lang="de-DE" smtClean="0"/>
              <a:t>‹Nr.›</a:t>
            </a:fld>
            <a:endParaRPr lang="de-DE"/>
          </a:p>
        </p:txBody>
      </p:sp>
    </p:spTree>
    <p:extLst>
      <p:ext uri="{BB962C8B-B14F-4D97-AF65-F5344CB8AC3E}">
        <p14:creationId xmlns:p14="http://schemas.microsoft.com/office/powerpoint/2010/main" val="364833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5pPr>
            <a:lvl6pPr marL="2806970"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6pPr>
            <a:lvl7pPr marL="3317328"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7pPr>
            <a:lvl8pPr marL="3827687"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8pPr>
            <a:lvl9pPr marL="4338045"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544513" y="895350"/>
            <a:ext cx="7974013" cy="4486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4474" y="5679253"/>
            <a:ext cx="5054505" cy="5379134"/>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2085" tIns="51041" rIns="102085" bIns="51041"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6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4731750C-C2D9-4EA0-92BE-F14DF5E7411F}" type="slidenum">
              <a:rPr lang="de-DE" altLang="de-DE" smtClean="0">
                <a:latin typeface="Sparkasse Rg" pitchFamily="34" charset="0"/>
              </a:rPr>
              <a:pPr eaLnBrk="1" hangingPunct="1">
                <a:spcBef>
                  <a:spcPct val="0"/>
                </a:spcBef>
                <a:buClrTx/>
                <a:buFontTx/>
                <a:buNone/>
              </a:pPr>
              <a:t>16</a:t>
            </a:fld>
            <a:endParaRPr lang="de-DE" altLang="de-DE">
              <a:latin typeface="Sparkasse Rg" pitchFamily="34" charset="0"/>
            </a:endParaRPr>
          </a:p>
        </p:txBody>
      </p:sp>
      <p:sp>
        <p:nvSpPr>
          <p:cNvPr id="92163" name="Rectangle 2"/>
          <p:cNvSpPr>
            <a:spLocks noGrp="1" noRot="1" noChangeAspect="1" noChangeArrowheads="1" noTextEdit="1"/>
          </p:cNvSpPr>
          <p:nvPr>
            <p:ph type="sldImg"/>
          </p:nvPr>
        </p:nvSpPr>
        <p:spPr>
          <a:xfrm>
            <a:off x="-214313" y="812800"/>
            <a:ext cx="7237413" cy="4071938"/>
          </a:xfrm>
          <a:ln/>
        </p:spPr>
      </p:sp>
      <p:sp>
        <p:nvSpPr>
          <p:cNvPr id="92164"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2544C13F-9959-4DF1-9B30-B723B52168F1}" type="slidenum">
              <a:rPr lang="de-DE" altLang="de-DE" smtClean="0">
                <a:latin typeface="Sparkasse Rg" pitchFamily="34" charset="0"/>
              </a:rPr>
              <a:pPr eaLnBrk="1" hangingPunct="1">
                <a:spcBef>
                  <a:spcPct val="0"/>
                </a:spcBef>
                <a:buClrTx/>
                <a:buFontTx/>
                <a:buNone/>
              </a:pPr>
              <a:t>17</a:t>
            </a:fld>
            <a:endParaRPr lang="de-DE" altLang="de-DE">
              <a:latin typeface="Sparkasse Rg" pitchFamily="34" charset="0"/>
            </a:endParaRPr>
          </a:p>
        </p:txBody>
      </p:sp>
      <p:sp>
        <p:nvSpPr>
          <p:cNvPr id="93187" name="Rectangle 2"/>
          <p:cNvSpPr>
            <a:spLocks noGrp="1" noRot="1" noChangeAspect="1" noChangeArrowheads="1" noTextEdit="1"/>
          </p:cNvSpPr>
          <p:nvPr>
            <p:ph type="sldImg"/>
          </p:nvPr>
        </p:nvSpPr>
        <p:spPr>
          <a:xfrm>
            <a:off x="-214313" y="812800"/>
            <a:ext cx="7237413" cy="4071938"/>
          </a:xfrm>
          <a:ln/>
        </p:spPr>
      </p:sp>
      <p:sp>
        <p:nvSpPr>
          <p:cNvPr id="93188"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4210"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AB0D5615-F20B-4D76-B320-60E40A97873D}" type="slidenum">
              <a:rPr lang="de-DE" altLang="de-DE" smtClean="0">
                <a:latin typeface="Sparkasse Rg" pitchFamily="34" charset="0"/>
              </a:rPr>
              <a:pPr eaLnBrk="1" hangingPunct="1">
                <a:spcBef>
                  <a:spcPct val="0"/>
                </a:spcBef>
                <a:buClrTx/>
                <a:buFontTx/>
                <a:buNone/>
              </a:pPr>
              <a:t>18</a:t>
            </a:fld>
            <a:endParaRPr lang="de-DE" altLang="de-DE">
              <a:latin typeface="Sparkasse Rg" pitchFamily="34" charset="0"/>
            </a:endParaRPr>
          </a:p>
        </p:txBody>
      </p:sp>
      <p:sp>
        <p:nvSpPr>
          <p:cNvPr id="94211" name="Rectangle 2"/>
          <p:cNvSpPr>
            <a:spLocks noGrp="1" noRot="1" noChangeAspect="1" noChangeArrowheads="1" noTextEdit="1"/>
          </p:cNvSpPr>
          <p:nvPr>
            <p:ph type="sldImg"/>
          </p:nvPr>
        </p:nvSpPr>
        <p:spPr>
          <a:xfrm>
            <a:off x="-214313" y="812800"/>
            <a:ext cx="7237413" cy="4071938"/>
          </a:xfrm>
          <a:ln/>
        </p:spPr>
      </p:sp>
      <p:sp>
        <p:nvSpPr>
          <p:cNvPr id="94212"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5234"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A45B7816-A449-4EA6-BADC-09902857C389}" type="slidenum">
              <a:rPr lang="de-DE" altLang="de-DE" smtClean="0">
                <a:latin typeface="Sparkasse Rg" pitchFamily="34" charset="0"/>
              </a:rPr>
              <a:pPr eaLnBrk="1" hangingPunct="1">
                <a:spcBef>
                  <a:spcPct val="0"/>
                </a:spcBef>
                <a:buClrTx/>
                <a:buFontTx/>
                <a:buNone/>
              </a:pPr>
              <a:t>19</a:t>
            </a:fld>
            <a:endParaRPr lang="de-DE" altLang="de-DE">
              <a:latin typeface="Sparkasse Rg" pitchFamily="34" charset="0"/>
            </a:endParaRPr>
          </a:p>
        </p:txBody>
      </p:sp>
      <p:sp>
        <p:nvSpPr>
          <p:cNvPr id="95235" name="Rectangle 2"/>
          <p:cNvSpPr>
            <a:spLocks noGrp="1" noRot="1" noChangeAspect="1" noChangeArrowheads="1" noTextEdit="1"/>
          </p:cNvSpPr>
          <p:nvPr>
            <p:ph type="sldImg"/>
          </p:nvPr>
        </p:nvSpPr>
        <p:spPr>
          <a:xfrm>
            <a:off x="-214313" y="812800"/>
            <a:ext cx="7237413" cy="4071938"/>
          </a:xfrm>
          <a:ln/>
        </p:spPr>
      </p:sp>
      <p:sp>
        <p:nvSpPr>
          <p:cNvPr id="95236"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8"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6BCA0C5D-FFD6-43C2-8CEA-75241ABDFBD8}" type="slidenum">
              <a:rPr lang="de-DE" altLang="de-DE" smtClean="0">
                <a:latin typeface="Sparkasse Rg" pitchFamily="34" charset="0"/>
              </a:rPr>
              <a:pPr eaLnBrk="1" hangingPunct="1">
                <a:spcBef>
                  <a:spcPct val="0"/>
                </a:spcBef>
                <a:buClrTx/>
                <a:buFontTx/>
                <a:buNone/>
              </a:pPr>
              <a:t>20</a:t>
            </a:fld>
            <a:endParaRPr lang="de-DE" altLang="de-DE">
              <a:latin typeface="Sparkasse Rg" pitchFamily="34" charset="0"/>
            </a:endParaRPr>
          </a:p>
        </p:txBody>
      </p:sp>
      <p:sp>
        <p:nvSpPr>
          <p:cNvPr id="96259" name="Rectangle 2"/>
          <p:cNvSpPr>
            <a:spLocks noGrp="1" noRot="1" noChangeAspect="1" noChangeArrowheads="1" noTextEdit="1"/>
          </p:cNvSpPr>
          <p:nvPr>
            <p:ph type="sldImg"/>
          </p:nvPr>
        </p:nvSpPr>
        <p:spPr>
          <a:xfrm>
            <a:off x="-214313" y="812800"/>
            <a:ext cx="7237413" cy="4071938"/>
          </a:xfrm>
          <a:ln/>
        </p:spPr>
      </p:sp>
      <p:sp>
        <p:nvSpPr>
          <p:cNvPr id="96260"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FBB0B2E0-68E2-4CAC-B6D2-A9DB2FAAD935}" type="slidenum">
              <a:rPr lang="de-DE" altLang="de-DE" smtClean="0">
                <a:latin typeface="Sparkasse Rg" pitchFamily="34" charset="0"/>
              </a:rPr>
              <a:pPr eaLnBrk="1" hangingPunct="1">
                <a:spcBef>
                  <a:spcPct val="0"/>
                </a:spcBef>
                <a:buClrTx/>
                <a:buFontTx/>
                <a:buNone/>
              </a:pPr>
              <a:t>21</a:t>
            </a:fld>
            <a:endParaRPr lang="de-DE" altLang="de-DE">
              <a:latin typeface="Sparkasse Rg" pitchFamily="34" charset="0"/>
            </a:endParaRPr>
          </a:p>
        </p:txBody>
      </p:sp>
      <p:sp>
        <p:nvSpPr>
          <p:cNvPr id="97283" name="Rectangle 2"/>
          <p:cNvSpPr>
            <a:spLocks noGrp="1" noRot="1" noChangeAspect="1" noChangeArrowheads="1" noTextEdit="1"/>
          </p:cNvSpPr>
          <p:nvPr>
            <p:ph type="sldImg"/>
          </p:nvPr>
        </p:nvSpPr>
        <p:spPr>
          <a:xfrm>
            <a:off x="-214313" y="812800"/>
            <a:ext cx="7237413" cy="4071938"/>
          </a:xfrm>
          <a:ln/>
        </p:spPr>
      </p:sp>
      <p:sp>
        <p:nvSpPr>
          <p:cNvPr id="97284"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FBB0B2E0-68E2-4CAC-B6D2-A9DB2FAAD935}" type="slidenum">
              <a:rPr lang="de-DE" altLang="de-DE" smtClean="0">
                <a:latin typeface="Sparkasse Rg" pitchFamily="34" charset="0"/>
              </a:rPr>
              <a:pPr eaLnBrk="1" hangingPunct="1">
                <a:spcBef>
                  <a:spcPct val="0"/>
                </a:spcBef>
                <a:buClrTx/>
                <a:buFontTx/>
                <a:buNone/>
              </a:pPr>
              <a:t>23</a:t>
            </a:fld>
            <a:endParaRPr lang="de-DE" altLang="de-DE">
              <a:latin typeface="Sparkasse Rg" pitchFamily="34" charset="0"/>
            </a:endParaRPr>
          </a:p>
        </p:txBody>
      </p:sp>
      <p:sp>
        <p:nvSpPr>
          <p:cNvPr id="97283" name="Rectangle 2"/>
          <p:cNvSpPr>
            <a:spLocks noGrp="1" noRot="1" noChangeAspect="1" noChangeArrowheads="1" noTextEdit="1"/>
          </p:cNvSpPr>
          <p:nvPr>
            <p:ph type="sldImg"/>
          </p:nvPr>
        </p:nvSpPr>
        <p:spPr>
          <a:xfrm>
            <a:off x="-214313" y="812800"/>
            <a:ext cx="7237413" cy="4071938"/>
          </a:xfrm>
          <a:ln/>
        </p:spPr>
      </p:sp>
      <p:sp>
        <p:nvSpPr>
          <p:cNvPr id="97284"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extLst>
      <p:ext uri="{BB962C8B-B14F-4D97-AF65-F5344CB8AC3E}">
        <p14:creationId xmlns:p14="http://schemas.microsoft.com/office/powerpoint/2010/main" val="4115424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FBB0B2E0-68E2-4CAC-B6D2-A9DB2FAAD935}" type="slidenum">
              <a:rPr lang="de-DE" altLang="de-DE" smtClean="0">
                <a:latin typeface="Sparkasse Rg" pitchFamily="34" charset="0"/>
              </a:rPr>
              <a:pPr eaLnBrk="1" hangingPunct="1">
                <a:spcBef>
                  <a:spcPct val="0"/>
                </a:spcBef>
                <a:buClrTx/>
                <a:buFontTx/>
                <a:buNone/>
              </a:pPr>
              <a:t>24</a:t>
            </a:fld>
            <a:endParaRPr lang="de-DE" altLang="de-DE">
              <a:latin typeface="Sparkasse Rg" pitchFamily="34" charset="0"/>
            </a:endParaRPr>
          </a:p>
        </p:txBody>
      </p:sp>
      <p:sp>
        <p:nvSpPr>
          <p:cNvPr id="97283" name="Rectangle 2"/>
          <p:cNvSpPr>
            <a:spLocks noGrp="1" noRot="1" noChangeAspect="1" noChangeArrowheads="1" noTextEdit="1"/>
          </p:cNvSpPr>
          <p:nvPr>
            <p:ph type="sldImg"/>
          </p:nvPr>
        </p:nvSpPr>
        <p:spPr>
          <a:xfrm>
            <a:off x="90488" y="742950"/>
            <a:ext cx="6619875" cy="3724275"/>
          </a:xfrm>
          <a:ln/>
        </p:spPr>
      </p:sp>
      <p:sp>
        <p:nvSpPr>
          <p:cNvPr id="97284"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extLst>
      <p:ext uri="{BB962C8B-B14F-4D97-AF65-F5344CB8AC3E}">
        <p14:creationId xmlns:p14="http://schemas.microsoft.com/office/powerpoint/2010/main" val="983768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5474"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B34CEDE0-409F-46AA-B625-B229F6EC72C7}" type="slidenum">
              <a:rPr lang="de-DE" altLang="de-DE" smtClean="0">
                <a:latin typeface="Sparkasse Rg" pitchFamily="34" charset="0"/>
              </a:rPr>
              <a:pPr eaLnBrk="1" hangingPunct="1">
                <a:spcBef>
                  <a:spcPct val="0"/>
                </a:spcBef>
                <a:buClrTx/>
                <a:buFontTx/>
                <a:buNone/>
              </a:pPr>
              <a:t>26</a:t>
            </a:fld>
            <a:endParaRPr lang="de-DE" altLang="de-DE">
              <a:latin typeface="Sparkasse Rg" pitchFamily="34" charset="0"/>
            </a:endParaRPr>
          </a:p>
        </p:txBody>
      </p:sp>
      <p:sp>
        <p:nvSpPr>
          <p:cNvPr id="105475" name="Rectangle 2"/>
          <p:cNvSpPr>
            <a:spLocks noGrp="1" noRot="1" noChangeAspect="1" noChangeArrowheads="1" noTextEdit="1"/>
          </p:cNvSpPr>
          <p:nvPr>
            <p:ph type="sldImg"/>
          </p:nvPr>
        </p:nvSpPr>
        <p:spPr>
          <a:xfrm>
            <a:off x="-214313" y="812800"/>
            <a:ext cx="7237413" cy="4071938"/>
          </a:xfrm>
          <a:ln/>
        </p:spPr>
      </p:sp>
      <p:sp>
        <p:nvSpPr>
          <p:cNvPr id="105476"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extLst>
      <p:ext uri="{BB962C8B-B14F-4D97-AF65-F5344CB8AC3E}">
        <p14:creationId xmlns:p14="http://schemas.microsoft.com/office/powerpoint/2010/main" val="37056110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33334B05-98D5-4FA7-B331-874ED2CB13B9}" type="slidenum">
              <a:rPr lang="de-DE" altLang="de-DE" smtClean="0">
                <a:latin typeface="Sparkasse Rg" pitchFamily="34" charset="0"/>
              </a:rPr>
              <a:pPr eaLnBrk="1" hangingPunct="1">
                <a:spcBef>
                  <a:spcPct val="0"/>
                </a:spcBef>
                <a:buClrTx/>
                <a:buFontTx/>
                <a:buNone/>
              </a:pPr>
              <a:t>7</a:t>
            </a:fld>
            <a:endParaRPr lang="de-DE" altLang="de-DE">
              <a:latin typeface="Sparkasse Rg" pitchFamily="34" charset="0"/>
            </a:endParaRPr>
          </a:p>
        </p:txBody>
      </p:sp>
      <p:sp>
        <p:nvSpPr>
          <p:cNvPr id="63491" name="Rectangle 2"/>
          <p:cNvSpPr>
            <a:spLocks noGrp="1" noRot="1" noChangeAspect="1" noChangeArrowheads="1" noTextEdit="1"/>
          </p:cNvSpPr>
          <p:nvPr>
            <p:ph type="sldImg"/>
          </p:nvPr>
        </p:nvSpPr>
        <p:spPr>
          <a:xfrm>
            <a:off x="-214313" y="812800"/>
            <a:ext cx="7237413" cy="4071938"/>
          </a:xfrm>
          <a:ln/>
        </p:spPr>
      </p:sp>
      <p:sp>
        <p:nvSpPr>
          <p:cNvPr id="63492"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BA0E7716-4F65-4B76-8FC5-7B1BD20C5EAD}" type="slidenum">
              <a:rPr lang="de-DE" altLang="de-DE" smtClean="0">
                <a:latin typeface="Sparkasse Rg" pitchFamily="34" charset="0"/>
              </a:rPr>
              <a:pPr eaLnBrk="1" hangingPunct="1">
                <a:spcBef>
                  <a:spcPct val="0"/>
                </a:spcBef>
                <a:buClrTx/>
                <a:buFontTx/>
                <a:buNone/>
              </a:pPr>
              <a:t>8</a:t>
            </a:fld>
            <a:endParaRPr lang="de-DE" altLang="de-DE">
              <a:latin typeface="Sparkasse Rg" pitchFamily="34" charset="0"/>
            </a:endParaRPr>
          </a:p>
        </p:txBody>
      </p:sp>
      <p:sp>
        <p:nvSpPr>
          <p:cNvPr id="65539" name="Rectangle 2"/>
          <p:cNvSpPr>
            <a:spLocks noGrp="1" noRot="1" noChangeAspect="1" noChangeArrowheads="1" noTextEdit="1"/>
          </p:cNvSpPr>
          <p:nvPr>
            <p:ph type="sldImg"/>
          </p:nvPr>
        </p:nvSpPr>
        <p:spPr>
          <a:xfrm>
            <a:off x="-214313" y="812800"/>
            <a:ext cx="7237413" cy="4071938"/>
          </a:xfrm>
          <a:ln/>
        </p:spPr>
      </p:sp>
      <p:sp>
        <p:nvSpPr>
          <p:cNvPr id="65540"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933809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15CB2-164D-45E6-81B7-F9CF999FDF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FC8AC0E-B42C-4009-94F5-37F408DD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FCB69C-750A-416A-B650-4459DCD8BE5F}"/>
              </a:ext>
            </a:extLst>
          </p:cNvPr>
          <p:cNvSpPr>
            <a:spLocks noGrp="1"/>
          </p:cNvSpPr>
          <p:nvPr>
            <p:ph type="dt" sz="half" idx="10"/>
          </p:nvPr>
        </p:nvSpPr>
        <p:spPr/>
        <p:txBody>
          <a:bodyPr/>
          <a:lstStyle/>
          <a:p>
            <a:fld id="{3D566509-52CD-4576-A1AB-8D0CC0C7B472}" type="datetimeFigureOut">
              <a:rPr lang="de-DE" smtClean="0"/>
              <a:t>05.03.2024</a:t>
            </a:fld>
            <a:endParaRPr lang="de-DE"/>
          </a:p>
        </p:txBody>
      </p:sp>
      <p:sp>
        <p:nvSpPr>
          <p:cNvPr id="5" name="Fußzeilenplatzhalter 4">
            <a:extLst>
              <a:ext uri="{FF2B5EF4-FFF2-40B4-BE49-F238E27FC236}">
                <a16:creationId xmlns:a16="http://schemas.microsoft.com/office/drawing/2014/main" id="{3D7216FC-CDDA-4FC7-856F-6D1BF76577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07EAD6-C532-4CB3-BDD4-5B25A832A4C4}"/>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2091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5622B-77DC-4621-9F34-AAB053DB029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D3FE9F-066E-48C2-A6E9-6A535EE520F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8923FA-6CAC-4572-A797-292068B6B2BD}"/>
              </a:ext>
            </a:extLst>
          </p:cNvPr>
          <p:cNvSpPr>
            <a:spLocks noGrp="1"/>
          </p:cNvSpPr>
          <p:nvPr>
            <p:ph type="dt" sz="half" idx="10"/>
          </p:nvPr>
        </p:nvSpPr>
        <p:spPr/>
        <p:txBody>
          <a:bodyPr/>
          <a:lstStyle/>
          <a:p>
            <a:fld id="{3D566509-52CD-4576-A1AB-8D0CC0C7B472}" type="datetimeFigureOut">
              <a:rPr lang="de-DE" smtClean="0"/>
              <a:t>05.03.2024</a:t>
            </a:fld>
            <a:endParaRPr lang="de-DE"/>
          </a:p>
        </p:txBody>
      </p:sp>
      <p:sp>
        <p:nvSpPr>
          <p:cNvPr id="5" name="Fußzeilenplatzhalter 4">
            <a:extLst>
              <a:ext uri="{FF2B5EF4-FFF2-40B4-BE49-F238E27FC236}">
                <a16:creationId xmlns:a16="http://schemas.microsoft.com/office/drawing/2014/main" id="{A846BFD5-5C63-412F-9FE3-D7DE010F3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298081-41C9-44DC-ADE1-6A320FEE714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12994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BC5AE35-7A10-4D44-85E7-23D69967DD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1766F43-CBDD-4128-9318-2F1BBB7E360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D8ADD35-D1AC-44EE-AB57-95A3D90A469C}"/>
              </a:ext>
            </a:extLst>
          </p:cNvPr>
          <p:cNvSpPr>
            <a:spLocks noGrp="1"/>
          </p:cNvSpPr>
          <p:nvPr>
            <p:ph type="dt" sz="half" idx="10"/>
          </p:nvPr>
        </p:nvSpPr>
        <p:spPr/>
        <p:txBody>
          <a:bodyPr/>
          <a:lstStyle/>
          <a:p>
            <a:fld id="{3D566509-52CD-4576-A1AB-8D0CC0C7B472}" type="datetimeFigureOut">
              <a:rPr lang="de-DE" smtClean="0"/>
              <a:t>05.03.2024</a:t>
            </a:fld>
            <a:endParaRPr lang="de-DE"/>
          </a:p>
        </p:txBody>
      </p:sp>
      <p:sp>
        <p:nvSpPr>
          <p:cNvPr id="5" name="Fußzeilenplatzhalter 4">
            <a:extLst>
              <a:ext uri="{FF2B5EF4-FFF2-40B4-BE49-F238E27FC236}">
                <a16:creationId xmlns:a16="http://schemas.microsoft.com/office/drawing/2014/main" id="{E37B51C0-C5FE-43BD-B471-BE358A075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27E67-7EB3-4AC3-8844-CFDC3F66588E}"/>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3710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4781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77072-9838-42DE-9738-1E38E8CA45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FA340A-F7F9-4297-A59B-8597B8C5DA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F45680-A9F5-47DC-9FEE-218898FF417F}"/>
              </a:ext>
            </a:extLst>
          </p:cNvPr>
          <p:cNvSpPr>
            <a:spLocks noGrp="1"/>
          </p:cNvSpPr>
          <p:nvPr>
            <p:ph type="dt" sz="half" idx="10"/>
          </p:nvPr>
        </p:nvSpPr>
        <p:spPr/>
        <p:txBody>
          <a:bodyPr/>
          <a:lstStyle/>
          <a:p>
            <a:fld id="{3D566509-52CD-4576-A1AB-8D0CC0C7B472}" type="datetimeFigureOut">
              <a:rPr lang="de-DE" smtClean="0"/>
              <a:t>05.03.2024</a:t>
            </a:fld>
            <a:endParaRPr lang="de-DE"/>
          </a:p>
        </p:txBody>
      </p:sp>
      <p:sp>
        <p:nvSpPr>
          <p:cNvPr id="5" name="Fußzeilenplatzhalter 4">
            <a:extLst>
              <a:ext uri="{FF2B5EF4-FFF2-40B4-BE49-F238E27FC236}">
                <a16:creationId xmlns:a16="http://schemas.microsoft.com/office/drawing/2014/main" id="{33EA3E5B-4D65-4F5C-AA51-BE43420037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9447C8-8C37-4773-8BD4-CF43165FAD63}"/>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9949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835BA-3C4B-49D3-8BA5-2B5FB969159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578CB4-1C3A-4F80-A91B-B36E5963B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A7463A4-F863-4846-804B-5B4B35AF4C7F}"/>
              </a:ext>
            </a:extLst>
          </p:cNvPr>
          <p:cNvSpPr>
            <a:spLocks noGrp="1"/>
          </p:cNvSpPr>
          <p:nvPr>
            <p:ph type="dt" sz="half" idx="10"/>
          </p:nvPr>
        </p:nvSpPr>
        <p:spPr/>
        <p:txBody>
          <a:bodyPr/>
          <a:lstStyle/>
          <a:p>
            <a:fld id="{3D566509-52CD-4576-A1AB-8D0CC0C7B472}" type="datetimeFigureOut">
              <a:rPr lang="de-DE" smtClean="0"/>
              <a:t>05.03.2024</a:t>
            </a:fld>
            <a:endParaRPr lang="de-DE"/>
          </a:p>
        </p:txBody>
      </p:sp>
      <p:sp>
        <p:nvSpPr>
          <p:cNvPr id="5" name="Fußzeilenplatzhalter 4">
            <a:extLst>
              <a:ext uri="{FF2B5EF4-FFF2-40B4-BE49-F238E27FC236}">
                <a16:creationId xmlns:a16="http://schemas.microsoft.com/office/drawing/2014/main" id="{1CC99560-DED2-44F0-A62A-C280BA6707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446564-D7E0-4FC7-84EB-EDC4C0D59810}"/>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6076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2DBB5-E341-4F05-9A36-02A7A279A7C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AFA02BB-95C1-46BD-A783-3D7A0FEF9E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8EF066-687C-42E1-9080-B54BFAE4493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6A4718D-56E8-457D-87D1-B9F47998A93C}"/>
              </a:ext>
            </a:extLst>
          </p:cNvPr>
          <p:cNvSpPr>
            <a:spLocks noGrp="1"/>
          </p:cNvSpPr>
          <p:nvPr>
            <p:ph type="dt" sz="half" idx="10"/>
          </p:nvPr>
        </p:nvSpPr>
        <p:spPr/>
        <p:txBody>
          <a:bodyPr/>
          <a:lstStyle/>
          <a:p>
            <a:fld id="{3D566509-52CD-4576-A1AB-8D0CC0C7B472}" type="datetimeFigureOut">
              <a:rPr lang="de-DE" smtClean="0"/>
              <a:t>05.03.2024</a:t>
            </a:fld>
            <a:endParaRPr lang="de-DE"/>
          </a:p>
        </p:txBody>
      </p:sp>
      <p:sp>
        <p:nvSpPr>
          <p:cNvPr id="6" name="Fußzeilenplatzhalter 5">
            <a:extLst>
              <a:ext uri="{FF2B5EF4-FFF2-40B4-BE49-F238E27FC236}">
                <a16:creationId xmlns:a16="http://schemas.microsoft.com/office/drawing/2014/main" id="{178FD24A-9CF2-4CD7-8B3E-2F775593A0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16550E-EAAF-4911-A231-2907F17E15B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599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FD2C-65F5-4272-BDFB-8F73792630C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D78C2D-0DE4-4D23-82CD-7330DE94D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3BADA4-F8AA-4D37-BC58-CE0545591D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8DC1A4-70D5-4838-A2A2-52A9F27F2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31E668-ED59-4B2B-B32E-FD24F457713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FF5175B-967C-43EC-A81E-DB8AE2DDE2C1}"/>
              </a:ext>
            </a:extLst>
          </p:cNvPr>
          <p:cNvSpPr>
            <a:spLocks noGrp="1"/>
          </p:cNvSpPr>
          <p:nvPr>
            <p:ph type="dt" sz="half" idx="10"/>
          </p:nvPr>
        </p:nvSpPr>
        <p:spPr/>
        <p:txBody>
          <a:bodyPr/>
          <a:lstStyle/>
          <a:p>
            <a:fld id="{3D566509-52CD-4576-A1AB-8D0CC0C7B472}" type="datetimeFigureOut">
              <a:rPr lang="de-DE" smtClean="0"/>
              <a:t>05.03.2024</a:t>
            </a:fld>
            <a:endParaRPr lang="de-DE"/>
          </a:p>
        </p:txBody>
      </p:sp>
      <p:sp>
        <p:nvSpPr>
          <p:cNvPr id="8" name="Fußzeilenplatzhalter 7">
            <a:extLst>
              <a:ext uri="{FF2B5EF4-FFF2-40B4-BE49-F238E27FC236}">
                <a16:creationId xmlns:a16="http://schemas.microsoft.com/office/drawing/2014/main" id="{3C18A539-8D53-4E47-BEB3-A02BA46AA6E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9B1300-DECA-4AAA-AEC4-6D613B117052}"/>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339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9E8FD-3A8F-45F0-918D-433651BC44E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1E34814-E549-4F5D-BBDA-26EA8D1EA400}"/>
              </a:ext>
            </a:extLst>
          </p:cNvPr>
          <p:cNvSpPr>
            <a:spLocks noGrp="1"/>
          </p:cNvSpPr>
          <p:nvPr>
            <p:ph type="dt" sz="half" idx="10"/>
          </p:nvPr>
        </p:nvSpPr>
        <p:spPr/>
        <p:txBody>
          <a:bodyPr/>
          <a:lstStyle/>
          <a:p>
            <a:fld id="{3D566509-52CD-4576-A1AB-8D0CC0C7B472}" type="datetimeFigureOut">
              <a:rPr lang="de-DE" smtClean="0"/>
              <a:t>05.03.2024</a:t>
            </a:fld>
            <a:endParaRPr lang="de-DE"/>
          </a:p>
        </p:txBody>
      </p:sp>
      <p:sp>
        <p:nvSpPr>
          <p:cNvPr id="4" name="Fußzeilenplatzhalter 3">
            <a:extLst>
              <a:ext uri="{FF2B5EF4-FFF2-40B4-BE49-F238E27FC236}">
                <a16:creationId xmlns:a16="http://schemas.microsoft.com/office/drawing/2014/main" id="{15817922-9D56-4558-BA69-BDAD2C1C0E3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5B991F-7519-4BA1-983B-70277BC27C4A}"/>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8507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E3B0A2-06E1-43B4-B3A5-C1BEE069D7C9}"/>
              </a:ext>
            </a:extLst>
          </p:cNvPr>
          <p:cNvSpPr>
            <a:spLocks noGrp="1"/>
          </p:cNvSpPr>
          <p:nvPr>
            <p:ph type="dt" sz="half" idx="10"/>
          </p:nvPr>
        </p:nvSpPr>
        <p:spPr/>
        <p:txBody>
          <a:bodyPr/>
          <a:lstStyle/>
          <a:p>
            <a:fld id="{3D566509-52CD-4576-A1AB-8D0CC0C7B472}" type="datetimeFigureOut">
              <a:rPr lang="de-DE" smtClean="0"/>
              <a:t>05.03.2024</a:t>
            </a:fld>
            <a:endParaRPr lang="de-DE"/>
          </a:p>
        </p:txBody>
      </p:sp>
      <p:sp>
        <p:nvSpPr>
          <p:cNvPr id="3" name="Fußzeilenplatzhalter 2">
            <a:extLst>
              <a:ext uri="{FF2B5EF4-FFF2-40B4-BE49-F238E27FC236}">
                <a16:creationId xmlns:a16="http://schemas.microsoft.com/office/drawing/2014/main" id="{455C4017-C068-43F7-8C83-D20824A744B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2927ED-0109-42D7-A20B-3635323938D8}"/>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0001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10113-C27D-4DFD-AB0F-A090B75170C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66794ED-E4E3-4CAB-9803-58C798D7C9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075357A-B974-4F7C-BD2F-AD88D5954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0F3F03-70D5-4E57-822E-36E24CA5ED01}"/>
              </a:ext>
            </a:extLst>
          </p:cNvPr>
          <p:cNvSpPr>
            <a:spLocks noGrp="1"/>
          </p:cNvSpPr>
          <p:nvPr>
            <p:ph type="dt" sz="half" idx="10"/>
          </p:nvPr>
        </p:nvSpPr>
        <p:spPr/>
        <p:txBody>
          <a:bodyPr/>
          <a:lstStyle/>
          <a:p>
            <a:fld id="{3D566509-52CD-4576-A1AB-8D0CC0C7B472}" type="datetimeFigureOut">
              <a:rPr lang="de-DE" smtClean="0"/>
              <a:t>05.03.2024</a:t>
            </a:fld>
            <a:endParaRPr lang="de-DE"/>
          </a:p>
        </p:txBody>
      </p:sp>
      <p:sp>
        <p:nvSpPr>
          <p:cNvPr id="6" name="Fußzeilenplatzhalter 5">
            <a:extLst>
              <a:ext uri="{FF2B5EF4-FFF2-40B4-BE49-F238E27FC236}">
                <a16:creationId xmlns:a16="http://schemas.microsoft.com/office/drawing/2014/main" id="{D7F198CB-399D-4196-AD5E-C3E822C2464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7466C0-BC3C-4E32-9B9C-817462FE4B5D}"/>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5083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B12A0-FA96-4F2D-BBD1-D18DB12FE0E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862DB75-3F7B-4F33-A6A3-DF686245E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4915E9-990C-46A4-BAB7-FC621734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1CB4F7-2473-473C-9668-000BC70C5313}"/>
              </a:ext>
            </a:extLst>
          </p:cNvPr>
          <p:cNvSpPr>
            <a:spLocks noGrp="1"/>
          </p:cNvSpPr>
          <p:nvPr>
            <p:ph type="dt" sz="half" idx="10"/>
          </p:nvPr>
        </p:nvSpPr>
        <p:spPr/>
        <p:txBody>
          <a:bodyPr/>
          <a:lstStyle/>
          <a:p>
            <a:fld id="{3D566509-52CD-4576-A1AB-8D0CC0C7B472}" type="datetimeFigureOut">
              <a:rPr lang="de-DE" smtClean="0"/>
              <a:t>05.03.2024</a:t>
            </a:fld>
            <a:endParaRPr lang="de-DE"/>
          </a:p>
        </p:txBody>
      </p:sp>
      <p:sp>
        <p:nvSpPr>
          <p:cNvPr id="6" name="Fußzeilenplatzhalter 5">
            <a:extLst>
              <a:ext uri="{FF2B5EF4-FFF2-40B4-BE49-F238E27FC236}">
                <a16:creationId xmlns:a16="http://schemas.microsoft.com/office/drawing/2014/main" id="{F87A5594-DD81-4A7F-8819-122D3F36A6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ED47D4-6DE6-44B6-9583-46117EB1B7D9}"/>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871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28A667-8FFB-4005-AC59-C410C8413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A12286-93FF-421B-8567-169718828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A553E2-6455-47F5-801A-FAB9452252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66509-52CD-4576-A1AB-8D0CC0C7B472}" type="datetimeFigureOut">
              <a:rPr lang="de-DE" smtClean="0"/>
              <a:t>05.03.2024</a:t>
            </a:fld>
            <a:endParaRPr lang="de-DE"/>
          </a:p>
        </p:txBody>
      </p:sp>
      <p:sp>
        <p:nvSpPr>
          <p:cNvPr id="5" name="Fußzeilenplatzhalter 4">
            <a:extLst>
              <a:ext uri="{FF2B5EF4-FFF2-40B4-BE49-F238E27FC236}">
                <a16:creationId xmlns:a16="http://schemas.microsoft.com/office/drawing/2014/main" id="{6D983ED2-A3DB-496A-B968-74A4AA2D3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DEE7F7-FB34-452D-8DEE-1D81F27D8C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58EB4-1C7E-42E6-B93A-94A84A4D4353}" type="slidenum">
              <a:rPr lang="de-DE" smtClean="0"/>
              <a:t>‹Nr.›</a:t>
            </a:fld>
            <a:endParaRPr lang="de-DE"/>
          </a:p>
        </p:txBody>
      </p:sp>
    </p:spTree>
    <p:extLst>
      <p:ext uri="{BB962C8B-B14F-4D97-AF65-F5344CB8AC3E}">
        <p14:creationId xmlns:p14="http://schemas.microsoft.com/office/powerpoint/2010/main" val="205377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80.emf"/><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www.bernhardkoester.de/" TargetMode="External"/><Relationship Id="rId2" Type="http://schemas.openxmlformats.org/officeDocument/2006/relationships/hyperlink" Target="mailto:bernhard.koester@jade-hs.de"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17" Type="http://schemas.openxmlformats.org/officeDocument/2006/relationships/customXml" Target="../ink/ink58.xml"/><Relationship Id="rId21" Type="http://schemas.openxmlformats.org/officeDocument/2006/relationships/customXml" Target="../ink/ink10.xml"/><Relationship Id="rId42" Type="http://schemas.openxmlformats.org/officeDocument/2006/relationships/image" Target="../media/image22.png"/><Relationship Id="rId63" Type="http://schemas.openxmlformats.org/officeDocument/2006/relationships/customXml" Target="../ink/ink31.xml"/><Relationship Id="rId84" Type="http://schemas.openxmlformats.org/officeDocument/2006/relationships/image" Target="../media/image43.png"/><Relationship Id="rId16" Type="http://schemas.openxmlformats.org/officeDocument/2006/relationships/image" Target="../media/image9.png"/><Relationship Id="rId107" Type="http://schemas.openxmlformats.org/officeDocument/2006/relationships/customXml" Target="../ink/ink53.xml"/><Relationship Id="rId11" Type="http://schemas.openxmlformats.org/officeDocument/2006/relationships/customXml" Target="../ink/ink5.xml"/><Relationship Id="rId32" Type="http://schemas.openxmlformats.org/officeDocument/2006/relationships/image" Target="../media/image17.png"/><Relationship Id="rId37" Type="http://schemas.openxmlformats.org/officeDocument/2006/relationships/customXml" Target="../ink/ink18.xml"/><Relationship Id="rId53" Type="http://schemas.openxmlformats.org/officeDocument/2006/relationships/customXml" Target="../ink/ink26.xml"/><Relationship Id="rId58" Type="http://schemas.openxmlformats.org/officeDocument/2006/relationships/image" Target="../media/image30.png"/><Relationship Id="rId74" Type="http://schemas.openxmlformats.org/officeDocument/2006/relationships/image" Target="../media/image38.png"/><Relationship Id="rId79" Type="http://schemas.openxmlformats.org/officeDocument/2006/relationships/customXml" Target="../ink/ink39.xml"/><Relationship Id="rId102" Type="http://schemas.openxmlformats.org/officeDocument/2006/relationships/image" Target="../media/image52.png"/><Relationship Id="rId123" Type="http://schemas.openxmlformats.org/officeDocument/2006/relationships/customXml" Target="../ink/ink61.xml"/><Relationship Id="rId128" Type="http://schemas.openxmlformats.org/officeDocument/2006/relationships/image" Target="../media/image65.png"/><Relationship Id="rId5" Type="http://schemas.openxmlformats.org/officeDocument/2006/relationships/customXml" Target="../ink/ink2.xml"/><Relationship Id="rId90" Type="http://schemas.openxmlformats.org/officeDocument/2006/relationships/image" Target="../media/image46.png"/><Relationship Id="rId95" Type="http://schemas.openxmlformats.org/officeDocument/2006/relationships/customXml" Target="../ink/ink47.xml"/><Relationship Id="rId22" Type="http://schemas.openxmlformats.org/officeDocument/2006/relationships/image" Target="../media/image12.png"/><Relationship Id="rId27" Type="http://schemas.openxmlformats.org/officeDocument/2006/relationships/customXml" Target="../ink/ink13.xml"/><Relationship Id="rId43" Type="http://schemas.openxmlformats.org/officeDocument/2006/relationships/customXml" Target="../ink/ink21.xml"/><Relationship Id="rId48" Type="http://schemas.openxmlformats.org/officeDocument/2006/relationships/image" Target="../media/image25.png"/><Relationship Id="rId64" Type="http://schemas.openxmlformats.org/officeDocument/2006/relationships/image" Target="../media/image33.png"/><Relationship Id="rId69" Type="http://schemas.openxmlformats.org/officeDocument/2006/relationships/customXml" Target="../ink/ink34.xml"/><Relationship Id="rId113" Type="http://schemas.openxmlformats.org/officeDocument/2006/relationships/customXml" Target="../ink/ink56.xml"/><Relationship Id="rId118" Type="http://schemas.openxmlformats.org/officeDocument/2006/relationships/image" Target="../media/image60.png"/><Relationship Id="rId134" Type="http://schemas.openxmlformats.org/officeDocument/2006/relationships/image" Target="../media/image68.png"/><Relationship Id="rId80" Type="http://schemas.openxmlformats.org/officeDocument/2006/relationships/image" Target="../media/image41.png"/><Relationship Id="rId85" Type="http://schemas.openxmlformats.org/officeDocument/2006/relationships/customXml" Target="../ink/ink42.xml"/><Relationship Id="rId12" Type="http://schemas.openxmlformats.org/officeDocument/2006/relationships/image" Target="../media/image7.png"/><Relationship Id="rId17" Type="http://schemas.openxmlformats.org/officeDocument/2006/relationships/customXml" Target="../ink/ink8.xml"/><Relationship Id="rId33" Type="http://schemas.openxmlformats.org/officeDocument/2006/relationships/customXml" Target="../ink/ink16.xml"/><Relationship Id="rId38" Type="http://schemas.openxmlformats.org/officeDocument/2006/relationships/image" Target="../media/image20.png"/><Relationship Id="rId59" Type="http://schemas.openxmlformats.org/officeDocument/2006/relationships/customXml" Target="../ink/ink29.xml"/><Relationship Id="rId103" Type="http://schemas.openxmlformats.org/officeDocument/2006/relationships/customXml" Target="../ink/ink51.xml"/><Relationship Id="rId108" Type="http://schemas.openxmlformats.org/officeDocument/2006/relationships/image" Target="../media/image55.png"/><Relationship Id="rId124" Type="http://schemas.openxmlformats.org/officeDocument/2006/relationships/image" Target="../media/image63.png"/><Relationship Id="rId129" Type="http://schemas.openxmlformats.org/officeDocument/2006/relationships/customXml" Target="../ink/ink64.xml"/><Relationship Id="rId54" Type="http://schemas.openxmlformats.org/officeDocument/2006/relationships/image" Target="../media/image28.png"/><Relationship Id="rId70" Type="http://schemas.openxmlformats.org/officeDocument/2006/relationships/image" Target="../media/image36.png"/><Relationship Id="rId75" Type="http://schemas.openxmlformats.org/officeDocument/2006/relationships/customXml" Target="../ink/ink37.xml"/><Relationship Id="rId91" Type="http://schemas.openxmlformats.org/officeDocument/2006/relationships/customXml" Target="../ink/ink45.xml"/><Relationship Id="rId96" Type="http://schemas.openxmlformats.org/officeDocument/2006/relationships/image" Target="../media/image49.png"/><Relationship Id="rId1" Type="http://schemas.openxmlformats.org/officeDocument/2006/relationships/slideLayout" Target="../slideLayouts/slideLayout1.xml"/><Relationship Id="rId6" Type="http://schemas.openxmlformats.org/officeDocument/2006/relationships/image" Target="../media/image4.png"/><Relationship Id="rId23" Type="http://schemas.openxmlformats.org/officeDocument/2006/relationships/customXml" Target="../ink/ink11.xml"/><Relationship Id="rId28" Type="http://schemas.openxmlformats.org/officeDocument/2006/relationships/image" Target="../media/image15.png"/><Relationship Id="rId49" Type="http://schemas.openxmlformats.org/officeDocument/2006/relationships/customXml" Target="../ink/ink24.xml"/><Relationship Id="rId114" Type="http://schemas.openxmlformats.org/officeDocument/2006/relationships/image" Target="../media/image58.png"/><Relationship Id="rId119" Type="http://schemas.openxmlformats.org/officeDocument/2006/relationships/customXml" Target="../ink/ink59.xml"/><Relationship Id="rId44" Type="http://schemas.openxmlformats.org/officeDocument/2006/relationships/image" Target="../media/image23.png"/><Relationship Id="rId60" Type="http://schemas.openxmlformats.org/officeDocument/2006/relationships/image" Target="../media/image31.png"/><Relationship Id="rId65" Type="http://schemas.openxmlformats.org/officeDocument/2006/relationships/customXml" Target="../ink/ink32.xml"/><Relationship Id="rId81" Type="http://schemas.openxmlformats.org/officeDocument/2006/relationships/customXml" Target="../ink/ink40.xml"/><Relationship Id="rId86" Type="http://schemas.openxmlformats.org/officeDocument/2006/relationships/image" Target="../media/image44.png"/><Relationship Id="rId130" Type="http://schemas.openxmlformats.org/officeDocument/2006/relationships/image" Target="../media/image66.png"/><Relationship Id="rId135" Type="http://schemas.openxmlformats.org/officeDocument/2006/relationships/customXml" Target="../ink/ink67.xml"/><Relationship Id="rId13" Type="http://schemas.openxmlformats.org/officeDocument/2006/relationships/customXml" Target="../ink/ink6.xml"/><Relationship Id="rId18" Type="http://schemas.openxmlformats.org/officeDocument/2006/relationships/image" Target="../media/image10.png"/><Relationship Id="rId39" Type="http://schemas.openxmlformats.org/officeDocument/2006/relationships/customXml" Target="../ink/ink19.xml"/><Relationship Id="rId109" Type="http://schemas.openxmlformats.org/officeDocument/2006/relationships/customXml" Target="../ink/ink54.xml"/><Relationship Id="rId34" Type="http://schemas.openxmlformats.org/officeDocument/2006/relationships/image" Target="../media/image18.png"/><Relationship Id="rId50" Type="http://schemas.openxmlformats.org/officeDocument/2006/relationships/image" Target="../media/image26.png"/><Relationship Id="rId55" Type="http://schemas.openxmlformats.org/officeDocument/2006/relationships/customXml" Target="../ink/ink27.xml"/><Relationship Id="rId76" Type="http://schemas.openxmlformats.org/officeDocument/2006/relationships/image" Target="../media/image39.png"/><Relationship Id="rId97" Type="http://schemas.openxmlformats.org/officeDocument/2006/relationships/customXml" Target="../ink/ink48.xml"/><Relationship Id="rId104" Type="http://schemas.openxmlformats.org/officeDocument/2006/relationships/image" Target="../media/image53.png"/><Relationship Id="rId120" Type="http://schemas.openxmlformats.org/officeDocument/2006/relationships/image" Target="../media/image61.png"/><Relationship Id="rId125" Type="http://schemas.openxmlformats.org/officeDocument/2006/relationships/customXml" Target="../ink/ink62.xml"/><Relationship Id="rId7" Type="http://schemas.openxmlformats.org/officeDocument/2006/relationships/customXml" Target="../ink/ink3.xml"/><Relationship Id="rId71" Type="http://schemas.openxmlformats.org/officeDocument/2006/relationships/customXml" Target="../ink/ink35.xml"/><Relationship Id="rId92" Type="http://schemas.openxmlformats.org/officeDocument/2006/relationships/image" Target="../media/image47.png"/><Relationship Id="rId2" Type="http://schemas.openxmlformats.org/officeDocument/2006/relationships/hyperlink" Target="https://ocw.mit.edu/" TargetMode="External"/><Relationship Id="rId29" Type="http://schemas.openxmlformats.org/officeDocument/2006/relationships/customXml" Target="../ink/ink14.xml"/><Relationship Id="rId24" Type="http://schemas.openxmlformats.org/officeDocument/2006/relationships/image" Target="../media/image13.png"/><Relationship Id="rId40" Type="http://schemas.openxmlformats.org/officeDocument/2006/relationships/image" Target="../media/image21.png"/><Relationship Id="rId45" Type="http://schemas.openxmlformats.org/officeDocument/2006/relationships/customXml" Target="../ink/ink22.xml"/><Relationship Id="rId66" Type="http://schemas.openxmlformats.org/officeDocument/2006/relationships/image" Target="../media/image34.png"/><Relationship Id="rId87" Type="http://schemas.openxmlformats.org/officeDocument/2006/relationships/customXml" Target="../ink/ink43.xml"/><Relationship Id="rId110" Type="http://schemas.openxmlformats.org/officeDocument/2006/relationships/image" Target="../media/image56.png"/><Relationship Id="rId115" Type="http://schemas.openxmlformats.org/officeDocument/2006/relationships/customXml" Target="../ink/ink57.xml"/><Relationship Id="rId131" Type="http://schemas.openxmlformats.org/officeDocument/2006/relationships/customXml" Target="../ink/ink65.xml"/><Relationship Id="rId136" Type="http://schemas.openxmlformats.org/officeDocument/2006/relationships/image" Target="../media/image69.png"/><Relationship Id="rId61" Type="http://schemas.openxmlformats.org/officeDocument/2006/relationships/customXml" Target="../ink/ink30.xml"/><Relationship Id="rId82" Type="http://schemas.openxmlformats.org/officeDocument/2006/relationships/image" Target="../media/image42.png"/><Relationship Id="rId19" Type="http://schemas.openxmlformats.org/officeDocument/2006/relationships/customXml" Target="../ink/ink9.xml"/><Relationship Id="rId14" Type="http://schemas.openxmlformats.org/officeDocument/2006/relationships/image" Target="../media/image8.png"/><Relationship Id="rId30" Type="http://schemas.openxmlformats.org/officeDocument/2006/relationships/image" Target="../media/image16.png"/><Relationship Id="rId35" Type="http://schemas.openxmlformats.org/officeDocument/2006/relationships/customXml" Target="../ink/ink17.xml"/><Relationship Id="rId56" Type="http://schemas.openxmlformats.org/officeDocument/2006/relationships/image" Target="../media/image29.png"/><Relationship Id="rId77" Type="http://schemas.openxmlformats.org/officeDocument/2006/relationships/customXml" Target="../ink/ink38.xml"/><Relationship Id="rId100" Type="http://schemas.openxmlformats.org/officeDocument/2006/relationships/image" Target="../media/image51.png"/><Relationship Id="rId105" Type="http://schemas.openxmlformats.org/officeDocument/2006/relationships/customXml" Target="../ink/ink52.xml"/><Relationship Id="rId126" Type="http://schemas.openxmlformats.org/officeDocument/2006/relationships/image" Target="../media/image64.png"/><Relationship Id="rId8" Type="http://schemas.openxmlformats.org/officeDocument/2006/relationships/image" Target="../media/image5.png"/><Relationship Id="rId51" Type="http://schemas.openxmlformats.org/officeDocument/2006/relationships/customXml" Target="../ink/ink25.xml"/><Relationship Id="rId72" Type="http://schemas.openxmlformats.org/officeDocument/2006/relationships/image" Target="../media/image37.png"/><Relationship Id="rId93" Type="http://schemas.openxmlformats.org/officeDocument/2006/relationships/customXml" Target="../ink/ink46.xml"/><Relationship Id="rId98" Type="http://schemas.openxmlformats.org/officeDocument/2006/relationships/image" Target="../media/image50.png"/><Relationship Id="rId121" Type="http://schemas.openxmlformats.org/officeDocument/2006/relationships/customXml" Target="../ink/ink60.xml"/><Relationship Id="rId3" Type="http://schemas.openxmlformats.org/officeDocument/2006/relationships/customXml" Target="../ink/ink1.xml"/><Relationship Id="rId25" Type="http://schemas.openxmlformats.org/officeDocument/2006/relationships/customXml" Target="../ink/ink12.xml"/><Relationship Id="rId46" Type="http://schemas.openxmlformats.org/officeDocument/2006/relationships/image" Target="../media/image24.png"/><Relationship Id="rId67" Type="http://schemas.openxmlformats.org/officeDocument/2006/relationships/customXml" Target="../ink/ink33.xml"/><Relationship Id="rId116" Type="http://schemas.openxmlformats.org/officeDocument/2006/relationships/image" Target="../media/image59.png"/><Relationship Id="rId20" Type="http://schemas.openxmlformats.org/officeDocument/2006/relationships/image" Target="../media/image11.png"/><Relationship Id="rId41" Type="http://schemas.openxmlformats.org/officeDocument/2006/relationships/customXml" Target="../ink/ink20.xml"/><Relationship Id="rId62" Type="http://schemas.openxmlformats.org/officeDocument/2006/relationships/image" Target="../media/image32.png"/><Relationship Id="rId83" Type="http://schemas.openxmlformats.org/officeDocument/2006/relationships/customXml" Target="../ink/ink41.xml"/><Relationship Id="rId88" Type="http://schemas.openxmlformats.org/officeDocument/2006/relationships/image" Target="../media/image45.png"/><Relationship Id="rId111" Type="http://schemas.openxmlformats.org/officeDocument/2006/relationships/customXml" Target="../ink/ink55.xml"/><Relationship Id="rId132" Type="http://schemas.openxmlformats.org/officeDocument/2006/relationships/image" Target="../media/image67.png"/><Relationship Id="rId15" Type="http://schemas.openxmlformats.org/officeDocument/2006/relationships/customXml" Target="../ink/ink7.xml"/><Relationship Id="rId36" Type="http://schemas.openxmlformats.org/officeDocument/2006/relationships/image" Target="../media/image19.png"/><Relationship Id="rId57" Type="http://schemas.openxmlformats.org/officeDocument/2006/relationships/customXml" Target="../ink/ink28.xml"/><Relationship Id="rId106" Type="http://schemas.openxmlformats.org/officeDocument/2006/relationships/image" Target="../media/image54.png"/><Relationship Id="rId127" Type="http://schemas.openxmlformats.org/officeDocument/2006/relationships/customXml" Target="../ink/ink63.xml"/><Relationship Id="rId10" Type="http://schemas.openxmlformats.org/officeDocument/2006/relationships/image" Target="../media/image6.png"/><Relationship Id="rId31" Type="http://schemas.openxmlformats.org/officeDocument/2006/relationships/customXml" Target="../ink/ink15.xml"/><Relationship Id="rId52" Type="http://schemas.openxmlformats.org/officeDocument/2006/relationships/image" Target="../media/image27.png"/><Relationship Id="rId73" Type="http://schemas.openxmlformats.org/officeDocument/2006/relationships/customXml" Target="../ink/ink36.xml"/><Relationship Id="rId78" Type="http://schemas.openxmlformats.org/officeDocument/2006/relationships/image" Target="../media/image40.png"/><Relationship Id="rId94" Type="http://schemas.openxmlformats.org/officeDocument/2006/relationships/image" Target="../media/image48.png"/><Relationship Id="rId99" Type="http://schemas.openxmlformats.org/officeDocument/2006/relationships/customXml" Target="../ink/ink49.xml"/><Relationship Id="rId101" Type="http://schemas.openxmlformats.org/officeDocument/2006/relationships/customXml" Target="../ink/ink50.xml"/><Relationship Id="rId122" Type="http://schemas.openxmlformats.org/officeDocument/2006/relationships/image" Target="../media/image62.png"/><Relationship Id="rId4" Type="http://schemas.openxmlformats.org/officeDocument/2006/relationships/image" Target="../media/image3.png"/><Relationship Id="rId9" Type="http://schemas.openxmlformats.org/officeDocument/2006/relationships/customXml" Target="../ink/ink4.xml"/><Relationship Id="rId26" Type="http://schemas.openxmlformats.org/officeDocument/2006/relationships/image" Target="../media/image14.png"/><Relationship Id="rId47" Type="http://schemas.openxmlformats.org/officeDocument/2006/relationships/customXml" Target="../ink/ink23.xml"/><Relationship Id="rId68" Type="http://schemas.openxmlformats.org/officeDocument/2006/relationships/image" Target="../media/image35.png"/><Relationship Id="rId89" Type="http://schemas.openxmlformats.org/officeDocument/2006/relationships/customXml" Target="../ink/ink44.xml"/><Relationship Id="rId112" Type="http://schemas.openxmlformats.org/officeDocument/2006/relationships/image" Target="../media/image57.png"/><Relationship Id="rId133" Type="http://schemas.openxmlformats.org/officeDocument/2006/relationships/customXml" Target="../ink/ink6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hyperlink" Target="https://www.ecb.europa.eu/" TargetMode="External"/><Relationship Id="rId13" Type="http://schemas.openxmlformats.org/officeDocument/2006/relationships/hyperlink" Target="https://www.worldbank.org/" TargetMode="External"/><Relationship Id="rId18" Type="http://schemas.openxmlformats.org/officeDocument/2006/relationships/hyperlink" Target="https://www.iab.de/" TargetMode="External"/><Relationship Id="rId26" Type="http://schemas.openxmlformats.org/officeDocument/2006/relationships/hyperlink" Target="https://www.bruegel.org/" TargetMode="External"/><Relationship Id="rId3" Type="http://schemas.openxmlformats.org/officeDocument/2006/relationships/hyperlink" Target="https://www.destatis.de/DE/Home/_inhalt.html" TargetMode="External"/><Relationship Id="rId21" Type="http://schemas.openxmlformats.org/officeDocument/2006/relationships/hyperlink" Target="https://www.iwkoeln.de/" TargetMode="External"/><Relationship Id="rId7" Type="http://schemas.openxmlformats.org/officeDocument/2006/relationships/hyperlink" Target="https://ec.europa.eu/eurostat" TargetMode="External"/><Relationship Id="rId12" Type="http://schemas.openxmlformats.org/officeDocument/2006/relationships/hyperlink" Target="https://www.imf.org/" TargetMode="External"/><Relationship Id="rId17" Type="http://schemas.openxmlformats.org/officeDocument/2006/relationships/hyperlink" Target="https://www.diw.de/" TargetMode="External"/><Relationship Id="rId25" Type="http://schemas.openxmlformats.org/officeDocument/2006/relationships/hyperlink" Target="https://www.zew.de/" TargetMode="External"/><Relationship Id="rId2" Type="http://schemas.openxmlformats.org/officeDocument/2006/relationships/notesSlide" Target="../notesSlides/notesSlide2.xml"/><Relationship Id="rId16" Type="http://schemas.openxmlformats.org/officeDocument/2006/relationships/hyperlink" Target="https://www.cesifo.org/" TargetMode="External"/><Relationship Id="rId20" Type="http://schemas.openxmlformats.org/officeDocument/2006/relationships/hyperlink" Target="http://www.imk-boeckler.de/" TargetMode="External"/><Relationship Id="rId29" Type="http://schemas.openxmlformats.org/officeDocument/2006/relationships/hyperlink" Target="https://www.nber.org/" TargetMode="External"/><Relationship Id="rId1" Type="http://schemas.openxmlformats.org/officeDocument/2006/relationships/slideLayout" Target="../slideLayouts/slideLayout7.xml"/><Relationship Id="rId6" Type="http://schemas.openxmlformats.org/officeDocument/2006/relationships/hyperlink" Target="https://www.ilo.org/" TargetMode="External"/><Relationship Id="rId11" Type="http://schemas.openxmlformats.org/officeDocument/2006/relationships/hyperlink" Target="https://www.oecd.org/" TargetMode="External"/><Relationship Id="rId24" Type="http://schemas.openxmlformats.org/officeDocument/2006/relationships/hyperlink" Target="https://www.rwi-essen.de/" TargetMode="External"/><Relationship Id="rId5" Type="http://schemas.openxmlformats.org/officeDocument/2006/relationships/hyperlink" Target="https://www.arbeitsagentur.de/" TargetMode="External"/><Relationship Id="rId15" Type="http://schemas.openxmlformats.org/officeDocument/2006/relationships/hyperlink" Target="https://research.handelsblatt.com/de/" TargetMode="External"/><Relationship Id="rId23" Type="http://schemas.openxmlformats.org/officeDocument/2006/relationships/hyperlink" Target="https://kof.ethz.ch/" TargetMode="External"/><Relationship Id="rId28" Type="http://schemas.openxmlformats.org/officeDocument/2006/relationships/hyperlink" Target="https://www.esri.ie/" TargetMode="External"/><Relationship Id="rId10" Type="http://schemas.openxmlformats.org/officeDocument/2006/relationships/hyperlink" Target="https://www.bankofengland.co.uk/" TargetMode="External"/><Relationship Id="rId19" Type="http://schemas.openxmlformats.org/officeDocument/2006/relationships/hyperlink" Target="https://www.ifw-kiel.de/" TargetMode="External"/><Relationship Id="rId31" Type="http://schemas.openxmlformats.org/officeDocument/2006/relationships/hyperlink" Target="https://www.brookings.edu/" TargetMode="External"/><Relationship Id="rId4" Type="http://schemas.openxmlformats.org/officeDocument/2006/relationships/hyperlink" Target="https://www.bundesbank.de/" TargetMode="External"/><Relationship Id="rId9" Type="http://schemas.openxmlformats.org/officeDocument/2006/relationships/hyperlink" Target="https://www.federalreserve.gov/" TargetMode="External"/><Relationship Id="rId14" Type="http://schemas.openxmlformats.org/officeDocument/2006/relationships/hyperlink" Target="https://www.sachverstaendigenrat-wirtschaft.de/" TargetMode="External"/><Relationship Id="rId22" Type="http://schemas.openxmlformats.org/officeDocument/2006/relationships/hyperlink" Target="https://www.iwh-halle.de/" TargetMode="External"/><Relationship Id="rId27" Type="http://schemas.openxmlformats.org/officeDocument/2006/relationships/hyperlink" Target="https://www.niesr.ac.uk/" TargetMode="External"/><Relationship Id="rId30" Type="http://schemas.openxmlformats.org/officeDocument/2006/relationships/hyperlink" Target="https://www.piie.com/" TargetMode="External"/></Relationships>
</file>

<file path=ppt/slides/_rels/slide7.xml.rels><?xml version="1.0" encoding="UTF-8" standalone="yes"?>
<Relationships xmlns="http://schemas.openxmlformats.org/package/2006/relationships"><Relationship Id="rId8" Type="http://schemas.openxmlformats.org/officeDocument/2006/relationships/image" Target="../media/image72.png"/><Relationship Id="rId3" Type="http://schemas.openxmlformats.org/officeDocument/2006/relationships/customXml" Target="../ink/ink68.xml"/><Relationship Id="rId7" Type="http://schemas.openxmlformats.org/officeDocument/2006/relationships/customXml" Target="../ink/ink70.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71.png"/><Relationship Id="rId5" Type="http://schemas.openxmlformats.org/officeDocument/2006/relationships/customXml" Target="../ink/ink69.xml"/><Relationship Id="rId10" Type="http://schemas.openxmlformats.org/officeDocument/2006/relationships/image" Target="../media/image73.png"/><Relationship Id="rId4" Type="http://schemas.openxmlformats.org/officeDocument/2006/relationships/image" Target="../media/image70.png"/><Relationship Id="rId9" Type="http://schemas.openxmlformats.org/officeDocument/2006/relationships/customXml" Target="../ink/ink71.xml"/></Relationships>
</file>

<file path=ppt/slides/_rels/slide8.xml.rels><?xml version="1.0" encoding="UTF-8" standalone="yes"?>
<Relationships xmlns="http://schemas.openxmlformats.org/package/2006/relationships"><Relationship Id="rId3" Type="http://schemas.openxmlformats.org/officeDocument/2006/relationships/hyperlink" Target="https://www.aeaweb.org/articles?id=10.1257/jep.23.1.221"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74.png"/><Relationship Id="rId4" Type="http://schemas.openxmlformats.org/officeDocument/2006/relationships/customXml" Target="../ink/ink72.xml"/></Relationships>
</file>

<file path=ppt/slides/_rels/slide9.xml.rels><?xml version="1.0" encoding="UTF-8" standalone="yes"?>
<Relationships xmlns="http://schemas.openxmlformats.org/package/2006/relationships"><Relationship Id="rId8" Type="http://schemas.openxmlformats.org/officeDocument/2006/relationships/image" Target="../media/image77.png"/><Relationship Id="rId3" Type="http://schemas.openxmlformats.org/officeDocument/2006/relationships/customXml" Target="../ink/ink73.xml"/><Relationship Id="rId7" Type="http://schemas.openxmlformats.org/officeDocument/2006/relationships/customXml" Target="../ink/ink75.xml"/><Relationship Id="rId12" Type="http://schemas.openxmlformats.org/officeDocument/2006/relationships/image" Target="../media/image79.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76.png"/><Relationship Id="rId11" Type="http://schemas.openxmlformats.org/officeDocument/2006/relationships/customXml" Target="../ink/ink77.xml"/><Relationship Id="rId5" Type="http://schemas.openxmlformats.org/officeDocument/2006/relationships/customXml" Target="../ink/ink74.xml"/><Relationship Id="rId10" Type="http://schemas.openxmlformats.org/officeDocument/2006/relationships/image" Target="../media/image78.png"/><Relationship Id="rId4" Type="http://schemas.openxmlformats.org/officeDocument/2006/relationships/image" Target="../media/image75.png"/><Relationship Id="rId9" Type="http://schemas.openxmlformats.org/officeDocument/2006/relationships/customXml" Target="../ink/ink7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628147"/>
            <a:ext cx="3502395" cy="2229440"/>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dirty="0">
                <a:latin typeface="Times New Roman" panose="02020603050405020304" pitchFamily="18" charset="0"/>
                <a:cs typeface="Times New Roman" panose="02020603050405020304" pitchFamily="18" charset="0"/>
              </a:rPr>
              <a:t>Makroökonomie</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702576" y="1874728"/>
            <a:ext cx="4422877" cy="3108543"/>
          </a:xfrm>
          <a:prstGeom prst="rect">
            <a:avLst/>
          </a:prstGeom>
          <a:noFill/>
        </p:spPr>
        <p:txBody>
          <a:bodyPr wrap="none" rtlCol="0">
            <a:spAutoFit/>
          </a:bodyPr>
          <a:lstStyle/>
          <a:p>
            <a:pPr algn="ctr"/>
            <a:r>
              <a:rPr lang="de-DE" sz="2800" b="1" u="sng" dirty="0"/>
              <a:t>Diese Vorlesung wird in Bild</a:t>
            </a:r>
          </a:p>
          <a:p>
            <a:pPr algn="ctr"/>
            <a:r>
              <a:rPr lang="de-DE" sz="2800" b="1" u="sng" dirty="0"/>
              <a:t>und Ton des</a:t>
            </a:r>
          </a:p>
          <a:p>
            <a:pPr algn="ctr"/>
            <a:r>
              <a:rPr lang="de-DE" sz="2800" b="1" u="sng" dirty="0"/>
              <a:t>Dozenten</a:t>
            </a:r>
          </a:p>
          <a:p>
            <a:pPr algn="ctr"/>
            <a:r>
              <a:rPr lang="de-DE" sz="2800" b="1" u="sng" dirty="0"/>
              <a:t>mitgeschnitten</a:t>
            </a:r>
          </a:p>
          <a:p>
            <a:pPr algn="ctr"/>
            <a:r>
              <a:rPr lang="de-DE" sz="2800" b="1" u="sng" dirty="0"/>
              <a:t>und anschließend online zur</a:t>
            </a:r>
          </a:p>
          <a:p>
            <a:pPr algn="ctr"/>
            <a:r>
              <a:rPr lang="de-DE" sz="2800" b="1" u="sng" dirty="0"/>
              <a:t>Verfügung gestellt</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97459"/>
            <a:ext cx="7598011" cy="925787"/>
          </a:xfrm>
          <a:prstGeom prst="rect">
            <a:avLst/>
          </a:prstGeom>
          <a:noFill/>
          <a:ln>
            <a:noFill/>
          </a:ln>
        </p:spPr>
        <p:txBody>
          <a:bodyPr lIns="81646" tIns="40823" rIns="81646" bIns="40823" anchor="ctr" anchorCtr="1"/>
          <a:lstStyle/>
          <a:p>
            <a:pPr algn="ctr">
              <a:lnSpc>
                <a:spcPct val="100000"/>
              </a:lnSpc>
            </a:pPr>
            <a:r>
              <a:rPr lang="de-DE" sz="2400" b="1" dirty="0">
                <a:solidFill>
                  <a:srgbClr val="000000"/>
                </a:solidFill>
                <a:latin typeface="Arial"/>
                <a:ea typeface="Droid Sans Fallback"/>
              </a:rPr>
              <a:t>Ökonomen als</a:t>
            </a:r>
          </a:p>
          <a:p>
            <a:pPr algn="ctr">
              <a:lnSpc>
                <a:spcPct val="100000"/>
              </a:lnSpc>
            </a:pPr>
            <a:r>
              <a:rPr lang="de-DE" sz="2400" b="1" dirty="0">
                <a:solidFill>
                  <a:srgbClr val="000000"/>
                </a:solidFill>
                <a:latin typeface="Arial"/>
                <a:ea typeface="Droid Sans Fallback"/>
              </a:rPr>
              <a:t>Wissenschaftler oder Wirtschaftspolitiker</a:t>
            </a:r>
          </a:p>
        </p:txBody>
      </p:sp>
      <p:sp>
        <p:nvSpPr>
          <p:cNvPr id="7" name="Textfeld 6"/>
          <p:cNvSpPr txBox="1"/>
          <p:nvPr/>
        </p:nvSpPr>
        <p:spPr>
          <a:xfrm>
            <a:off x="1008695" y="1705738"/>
            <a:ext cx="7680910" cy="3075701"/>
          </a:xfrm>
          <a:prstGeom prst="rect">
            <a:avLst/>
          </a:prstGeom>
          <a:noFill/>
        </p:spPr>
        <p:txBody>
          <a:bodyPr wrap="square" rtlCol="0">
            <a:noAutofit/>
          </a:bodyPr>
          <a:lstStyle/>
          <a:p>
            <a:pPr marL="414772" indent="-414772">
              <a:buFont typeface="Arial" panose="020B0604020202020204" pitchFamily="34" charset="0"/>
              <a:buChar char="•"/>
            </a:pPr>
            <a:r>
              <a:rPr lang="de-DE" sz="2903" dirty="0">
                <a:latin typeface="Times New Roman" panose="02020603050405020304" pitchFamily="18" charset="0"/>
                <a:cs typeface="Times New Roman" panose="02020603050405020304" pitchFamily="18" charset="0"/>
              </a:rPr>
              <a:t>Versuchen Ökonomen die Welt zu erklären, so handeln sie als </a:t>
            </a:r>
            <a:r>
              <a:rPr lang="de-DE" sz="2903" b="1" dirty="0">
                <a:latin typeface="Times New Roman" panose="02020603050405020304" pitchFamily="18" charset="0"/>
                <a:cs typeface="Times New Roman" panose="02020603050405020304" pitchFamily="18" charset="0"/>
              </a:rPr>
              <a:t>Wissenschaftler.</a:t>
            </a:r>
          </a:p>
          <a:p>
            <a:pPr marL="414772" indent="-414772">
              <a:buFont typeface="Arial" panose="020B0604020202020204" pitchFamily="34" charset="0"/>
              <a:buChar char="•"/>
            </a:pPr>
            <a:endParaRPr lang="de-DE" sz="2903" dirty="0">
              <a:latin typeface="Times New Roman" panose="02020603050405020304" pitchFamily="18" charset="0"/>
              <a:cs typeface="Times New Roman" panose="02020603050405020304" pitchFamily="18" charset="0"/>
            </a:endParaRPr>
          </a:p>
          <a:p>
            <a:pPr marL="414772" indent="-414772">
              <a:buFont typeface="Arial" panose="020B0604020202020204" pitchFamily="34" charset="0"/>
              <a:buChar char="•"/>
            </a:pPr>
            <a:r>
              <a:rPr lang="de-DE" sz="2903" dirty="0">
                <a:latin typeface="Times New Roman" panose="02020603050405020304" pitchFamily="18" charset="0"/>
                <a:cs typeface="Times New Roman" panose="02020603050405020304" pitchFamily="18" charset="0"/>
              </a:rPr>
              <a:t>Versuchen Ökonomen die Welt zu verändern und bringen damit Ihre Überzeugungen ein, so handeln sie als </a:t>
            </a:r>
            <a:r>
              <a:rPr lang="de-DE" sz="2903" b="1" dirty="0">
                <a:latin typeface="Times New Roman" panose="02020603050405020304" pitchFamily="18" charset="0"/>
                <a:cs typeface="Times New Roman" panose="02020603050405020304" pitchFamily="18" charset="0"/>
              </a:rPr>
              <a:t>Wirtschaftspolitiker</a:t>
            </a:r>
            <a:r>
              <a:rPr lang="de-DE" sz="2903" dirty="0">
                <a:latin typeface="Times New Roman" panose="02020603050405020304" pitchFamily="18" charset="0"/>
                <a:cs typeface="Times New Roman" panose="02020603050405020304" pitchFamily="18" charset="0"/>
              </a:rPr>
              <a:t>.</a:t>
            </a:r>
          </a:p>
          <a:p>
            <a:endParaRPr lang="de-DE" sz="2177" dirty="0">
              <a:latin typeface="Times New Roman" panose="02020603050405020304" pitchFamily="18" charset="0"/>
              <a:cs typeface="Times New Roman" panose="02020603050405020304" pitchFamily="18" charset="0"/>
            </a:endParaRPr>
          </a:p>
        </p:txBody>
      </p:sp>
      <p:sp>
        <p:nvSpPr>
          <p:cNvPr id="4" name="Textfeld 3"/>
          <p:cNvSpPr txBox="1"/>
          <p:nvPr/>
        </p:nvSpPr>
        <p:spPr>
          <a:xfrm>
            <a:off x="1891948" y="2407796"/>
            <a:ext cx="9517731" cy="1671587"/>
          </a:xfrm>
          <a:prstGeom prst="rect">
            <a:avLst/>
          </a:prstGeom>
          <a:noFill/>
        </p:spPr>
        <p:txBody>
          <a:bodyPr wrap="square" rtlCol="0">
            <a:noAutofit/>
          </a:bodyPr>
          <a:lstStyle/>
          <a:p>
            <a:pPr marL="414772" indent="-414772">
              <a:buFont typeface="Arial" panose="020B0604020202020204" pitchFamily="34" charset="0"/>
              <a:buChar char="•"/>
            </a:pPr>
            <a:endParaRPr lang="de-DE" sz="2903" dirty="0">
              <a:latin typeface="Times New Roman" panose="02020603050405020304" pitchFamily="18" charset="0"/>
              <a:cs typeface="Times New Roman" panose="02020603050405020304" pitchFamily="18" charset="0"/>
            </a:endParaRPr>
          </a:p>
          <a:p>
            <a:endParaRPr lang="de-DE" sz="2177" dirty="0">
              <a:latin typeface="Times New Roman" panose="02020603050405020304" pitchFamily="18" charset="0"/>
              <a:cs typeface="Times New Roman" panose="02020603050405020304" pitchFamily="18" charset="0"/>
            </a:endParaRPr>
          </a:p>
        </p:txBody>
      </p:sp>
      <p:sp>
        <p:nvSpPr>
          <p:cNvPr id="10" name="Rechteck 9">
            <a:extLst>
              <a:ext uri="{FF2B5EF4-FFF2-40B4-BE49-F238E27FC236}">
                <a16:creationId xmlns:a16="http://schemas.microsoft.com/office/drawing/2014/main" id="{293B1651-4C49-486F-9F03-28F9846F8EE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261552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359572" y="104181"/>
            <a:ext cx="6838707" cy="744941"/>
          </a:xfrm>
          <a:prstGeom prst="rect">
            <a:avLst/>
          </a:prstGeom>
          <a:noFill/>
          <a:ln>
            <a:noFill/>
          </a:ln>
        </p:spPr>
        <p:txBody>
          <a:bodyPr lIns="81646" tIns="40823" rIns="81646" bIns="40823" anchor="ctr" anchorCtr="1"/>
          <a:lstStyle/>
          <a:p>
            <a:pPr>
              <a:lnSpc>
                <a:spcPct val="100000"/>
              </a:lnSpc>
            </a:pPr>
            <a:r>
              <a:rPr lang="de-DE" sz="3200" b="1" dirty="0">
                <a:solidFill>
                  <a:srgbClr val="000000"/>
                </a:solidFill>
                <a:latin typeface="Arial"/>
                <a:ea typeface="Droid Sans Fallback"/>
              </a:rPr>
              <a:t>Positive und normative Aussagen</a:t>
            </a:r>
            <a:endParaRPr sz="3200" dirty="0"/>
          </a:p>
        </p:txBody>
      </p:sp>
      <p:sp>
        <p:nvSpPr>
          <p:cNvPr id="7" name="Textfeld 6"/>
          <p:cNvSpPr txBox="1"/>
          <p:nvPr/>
        </p:nvSpPr>
        <p:spPr>
          <a:xfrm>
            <a:off x="651828" y="1601406"/>
            <a:ext cx="9788974" cy="3197660"/>
          </a:xfrm>
          <a:prstGeom prst="rect">
            <a:avLst/>
          </a:prstGeom>
          <a:noFill/>
        </p:spPr>
        <p:txBody>
          <a:bodyPr wrap="square" rtlCol="0">
            <a:noAutofit/>
          </a:bodyPr>
          <a:lstStyle/>
          <a:p>
            <a:r>
              <a:rPr lang="de-DE" sz="2200" b="1" dirty="0">
                <a:latin typeface="Times New Roman" panose="02020603050405020304" pitchFamily="18" charset="0"/>
                <a:cs typeface="Times New Roman" panose="02020603050405020304" pitchFamily="18" charset="0"/>
              </a:rPr>
              <a:t>Positive Aussagen</a:t>
            </a:r>
            <a:r>
              <a:rPr lang="de-DE" sz="2200" dirty="0">
                <a:latin typeface="Times New Roman" panose="02020603050405020304" pitchFamily="18" charset="0"/>
                <a:cs typeface="Times New Roman" panose="02020603050405020304" pitchFamily="18" charset="0"/>
              </a:rPr>
              <a:t> sind beschreibend und richten sich darauf aus, wie die Welt ist bzw. wie sie funktioniert. Dieses Funktionieren wird völlig neutral betrachtet</a:t>
            </a: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		Die Aussagen sind deskriptiv.</a:t>
            </a:r>
          </a:p>
          <a:p>
            <a:endParaRPr lang="de-DE" sz="2200" dirty="0">
              <a:latin typeface="Times New Roman" panose="02020603050405020304" pitchFamily="18" charset="0"/>
              <a:cs typeface="Times New Roman" panose="02020603050405020304" pitchFamily="18" charset="0"/>
            </a:endParaRPr>
          </a:p>
          <a:p>
            <a:r>
              <a:rPr lang="de-DE" sz="2200" b="1" dirty="0">
                <a:latin typeface="Times New Roman" panose="02020603050405020304" pitchFamily="18" charset="0"/>
                <a:cs typeface="Times New Roman" panose="02020603050405020304" pitchFamily="18" charset="0"/>
              </a:rPr>
              <a:t>Normative Aussagen </a:t>
            </a:r>
            <a:r>
              <a:rPr lang="de-DE" sz="2200" dirty="0">
                <a:latin typeface="Times New Roman" panose="02020603050405020304" pitchFamily="18" charset="0"/>
                <a:cs typeface="Times New Roman" panose="02020603050405020304" pitchFamily="18" charset="0"/>
              </a:rPr>
              <a:t>geben ein Werturteil darüber ab, wie die Welt sein sollte. Gemäß der eigenen Überzeugung werden Maßnahmen getroffen.</a:t>
            </a: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		Die Aussagen sind präskriptiv.</a:t>
            </a:r>
          </a:p>
        </p:txBody>
      </p:sp>
      <p:sp>
        <p:nvSpPr>
          <p:cNvPr id="8" name="Rechteck 7">
            <a:extLst>
              <a:ext uri="{FF2B5EF4-FFF2-40B4-BE49-F238E27FC236}">
                <a16:creationId xmlns:a16="http://schemas.microsoft.com/office/drawing/2014/main" id="{5F0611D4-4001-437F-AF27-E34A219247C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14273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121561" y="0"/>
            <a:ext cx="7598011" cy="744941"/>
          </a:xfrm>
          <a:prstGeom prst="rect">
            <a:avLst/>
          </a:prstGeom>
          <a:noFill/>
          <a:ln>
            <a:noFill/>
          </a:ln>
        </p:spPr>
        <p:txBody>
          <a:bodyPr lIns="81646" tIns="40823" rIns="81646" bIns="40823" anchor="ctr" anchorCtr="1"/>
          <a:lstStyle/>
          <a:p>
            <a:pPr>
              <a:lnSpc>
                <a:spcPct val="100000"/>
              </a:lnSpc>
            </a:pPr>
            <a:r>
              <a:rPr lang="de-DE" sz="3629" b="1" dirty="0">
                <a:solidFill>
                  <a:srgbClr val="000000"/>
                </a:solidFill>
                <a:latin typeface="Arial"/>
              </a:rPr>
              <a:t>Beispiele – positiv/normativ?</a:t>
            </a:r>
            <a:endParaRPr sz="1633" dirty="0"/>
          </a:p>
        </p:txBody>
      </p:sp>
      <p:sp>
        <p:nvSpPr>
          <p:cNvPr id="7" name="Textfeld 6"/>
          <p:cNvSpPr txBox="1"/>
          <p:nvPr/>
        </p:nvSpPr>
        <p:spPr>
          <a:xfrm>
            <a:off x="0" y="1215737"/>
            <a:ext cx="12192000" cy="4676862"/>
          </a:xfrm>
          <a:prstGeom prst="rect">
            <a:avLst/>
          </a:prstGeom>
          <a:noFill/>
        </p:spPr>
        <p:txBody>
          <a:bodyPr wrap="square" rtlCol="0">
            <a:noAutofit/>
          </a:bodyPr>
          <a:lstStyle/>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Einführung des Mindestlohns führt zu Arbeitslosigkeit bei Geringqualifizierten</a:t>
            </a:r>
          </a:p>
          <a:p>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in einigen Bereichen erzielten Einkommenssteigerungen durch die Einführung des Mindestlohns sind wichtiger als die steigende Arbeitslosigkeit in anderen Bereichen</a:t>
            </a:r>
          </a:p>
          <a:p>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Ein steigender Ölpreis steigert die Nachfrage nach Elektroautos</a:t>
            </a:r>
          </a:p>
          <a:p>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Betreiber von Kohlekraftwerken müssen stärker an den Kosten, die die CO</a:t>
            </a:r>
            <a:r>
              <a:rPr lang="de-DE" sz="2200" baseline="-25000" dirty="0">
                <a:latin typeface="Times New Roman" panose="02020603050405020304" pitchFamily="18" charset="0"/>
                <a:cs typeface="Times New Roman" panose="02020603050405020304" pitchFamily="18" charset="0"/>
              </a:rPr>
              <a:t>2</a:t>
            </a:r>
            <a:r>
              <a:rPr lang="de-DE" sz="2200" dirty="0">
                <a:latin typeface="Times New Roman" panose="02020603050405020304" pitchFamily="18" charset="0"/>
                <a:cs typeface="Times New Roman" panose="02020603050405020304" pitchFamily="18" charset="0"/>
              </a:rPr>
              <a:t>-Emissionen im Zuge des Klimawandels verursachen beteiligt werden</a:t>
            </a:r>
          </a:p>
          <a:p>
            <a:pPr marL="311079" indent="-311079">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a:latin typeface="Times New Roman" panose="02020603050405020304" pitchFamily="18" charset="0"/>
                <a:cs typeface="Times New Roman" panose="02020603050405020304" pitchFamily="18" charset="0"/>
              </a:rPr>
              <a:t>Das Sondervermögen </a:t>
            </a:r>
            <a:r>
              <a:rPr lang="de-DE" sz="2200" dirty="0">
                <a:latin typeface="Times New Roman" panose="02020603050405020304" pitchFamily="18" charset="0"/>
                <a:cs typeface="Times New Roman" panose="02020603050405020304" pitchFamily="18" charset="0"/>
              </a:rPr>
              <a:t>von 100 Mrd. für den Ausbau der</a:t>
            </a:r>
          </a:p>
          <a:p>
            <a:r>
              <a:rPr lang="de-DE" sz="2200" dirty="0">
                <a:latin typeface="Times New Roman" panose="02020603050405020304" pitchFamily="18" charset="0"/>
                <a:cs typeface="Times New Roman" panose="02020603050405020304" pitchFamily="18" charset="0"/>
              </a:rPr>
              <a:t>     Bundeswehr, senkt aufgrund steigender Zinsbelastung des Staats-</a:t>
            </a:r>
          </a:p>
          <a:p>
            <a:r>
              <a:rPr lang="de-DE" sz="2200" dirty="0">
                <a:latin typeface="Times New Roman" panose="02020603050405020304" pitchFamily="18" charset="0"/>
                <a:cs typeface="Times New Roman" panose="02020603050405020304" pitchFamily="18" charset="0"/>
              </a:rPr>
              <a:t>     Haushalts den Handlungsspielraum für die zukünftige Generation</a:t>
            </a:r>
          </a:p>
        </p:txBody>
      </p:sp>
      <p:sp>
        <p:nvSpPr>
          <p:cNvPr id="10" name="Rechteck 9">
            <a:extLst>
              <a:ext uri="{FF2B5EF4-FFF2-40B4-BE49-F238E27FC236}">
                <a16:creationId xmlns:a16="http://schemas.microsoft.com/office/drawing/2014/main" id="{200A4E8E-4367-419C-9B2A-FD260827374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22327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p:cNvSpPr txBox="1"/>
          <p:nvPr/>
        </p:nvSpPr>
        <p:spPr>
          <a:xfrm>
            <a:off x="62424" y="45403"/>
            <a:ext cx="5793846" cy="4676862"/>
          </a:xfrm>
          <a:prstGeom prst="rect">
            <a:avLst/>
          </a:prstGeom>
          <a:noFill/>
        </p:spPr>
        <p:txBody>
          <a:bodyPr wrap="square" rtlCol="0">
            <a:noAutofit/>
          </a:bodyPr>
          <a:lstStyle/>
          <a:p>
            <a:pPr algn="ctr"/>
            <a:r>
              <a:rPr lang="de-DE" sz="2177" b="1" dirty="0">
                <a:latin typeface="Times New Roman" panose="02020603050405020304" pitchFamily="18" charset="0"/>
                <a:cs typeface="Times New Roman" panose="02020603050405020304" pitchFamily="18" charset="0"/>
              </a:rPr>
              <a:t>Mikroökonomie</a:t>
            </a:r>
          </a:p>
          <a:p>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Verhalten Einzelner</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Unternehmen, Haushalte</a:t>
            </a:r>
          </a:p>
          <a:p>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Nachfrage eines Haushalte nach Lebensmitteln</a:t>
            </a: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Angebot eines Autobauers an Fahrzeugen</a:t>
            </a:r>
          </a:p>
          <a:p>
            <a:pPr marL="311079" indent="-311079">
              <a:buFont typeface="Wingdings" panose="05000000000000000000" pitchFamily="2" charset="2"/>
              <a:buChar char="§"/>
            </a:pPr>
            <a:endParaRPr lang="de-DE" sz="2177">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Nachfrage einer Baufirma nach Beton</a:t>
            </a:r>
          </a:p>
        </p:txBody>
      </p:sp>
      <p:sp>
        <p:nvSpPr>
          <p:cNvPr id="8" name="Textfeld 7"/>
          <p:cNvSpPr txBox="1"/>
          <p:nvPr/>
        </p:nvSpPr>
        <p:spPr>
          <a:xfrm>
            <a:off x="5613318" y="0"/>
            <a:ext cx="6659242" cy="4676862"/>
          </a:xfrm>
          <a:prstGeom prst="rect">
            <a:avLst/>
          </a:prstGeom>
          <a:noFill/>
        </p:spPr>
        <p:txBody>
          <a:bodyPr wrap="square" rtlCol="0">
            <a:noAutofit/>
          </a:bodyPr>
          <a:lstStyle/>
          <a:p>
            <a:pPr algn="ctr"/>
            <a:r>
              <a:rPr lang="de-DE" sz="2177" b="1" dirty="0">
                <a:latin typeface="Times New Roman" panose="02020603050405020304" pitchFamily="18" charset="0"/>
                <a:cs typeface="Times New Roman" panose="02020603050405020304" pitchFamily="18" charset="0"/>
              </a:rPr>
              <a:t>Makroökonomie</a:t>
            </a:r>
          </a:p>
          <a:p>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Betrachtung der Gesamtwirtschaft</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Untersuchung von aggregierten ökonomischen Größen</a:t>
            </a:r>
          </a:p>
          <a:p>
            <a:pPr marL="311079" indent="-311079">
              <a:buFont typeface="Wingdings" panose="05000000000000000000" pitchFamily="2" charset="2"/>
              <a:buChar char="Ø"/>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Gesamtnachfrage aller Haushalte (Konsum)</a:t>
            </a: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Gesamtangebot aller Unternehmen (gesamtwirtschaftliche Produktion)</a:t>
            </a: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Nachfrage </a:t>
            </a:r>
            <a:r>
              <a:rPr lang="de-DE" sz="2177">
                <a:latin typeface="Times New Roman" panose="02020603050405020304" pitchFamily="18" charset="0"/>
                <a:cs typeface="Times New Roman" panose="02020603050405020304" pitchFamily="18" charset="0"/>
              </a:rPr>
              <a:t>aller Unternehmen´nach </a:t>
            </a:r>
            <a:r>
              <a:rPr lang="de-DE" sz="2177" dirty="0">
                <a:latin typeface="Times New Roman" panose="02020603050405020304" pitchFamily="18" charset="0"/>
                <a:cs typeface="Times New Roman" panose="02020603050405020304" pitchFamily="18" charset="0"/>
              </a:rPr>
              <a:t>Investitionsgütern</a:t>
            </a:r>
          </a:p>
        </p:txBody>
      </p:sp>
      <p:sp>
        <p:nvSpPr>
          <p:cNvPr id="9" name="Textfeld 8"/>
          <p:cNvSpPr txBox="1"/>
          <p:nvPr/>
        </p:nvSpPr>
        <p:spPr>
          <a:xfrm>
            <a:off x="62424" y="4827187"/>
            <a:ext cx="8546621" cy="755992"/>
          </a:xfrm>
          <a:prstGeom prst="rect">
            <a:avLst/>
          </a:prstGeom>
          <a:noFill/>
        </p:spPr>
        <p:txBody>
          <a:bodyPr wrap="square" rtlCol="0">
            <a:noAutofit/>
          </a:bodyPr>
          <a:lstStyle/>
          <a:p>
            <a:pPr marL="311079" indent="-311079">
              <a:buFont typeface="Wingdings" panose="05000000000000000000" pitchFamily="2" charset="2"/>
              <a:buChar char="Ø"/>
            </a:pPr>
            <a:r>
              <a:rPr lang="de-DE" sz="1996" b="1" dirty="0">
                <a:latin typeface="Times New Roman" panose="02020603050405020304" pitchFamily="18" charset="0"/>
                <a:cs typeface="Times New Roman" panose="02020603050405020304" pitchFamily="18" charset="0"/>
              </a:rPr>
              <a:t>Der Vorteil der Aggregation besteht in der Verdeutlichung von Gesamtzusammenhängen.</a:t>
            </a:r>
          </a:p>
          <a:p>
            <a:pPr marL="311079" indent="-311079">
              <a:buFont typeface="Wingdings" panose="05000000000000000000" pitchFamily="2" charset="2"/>
              <a:buChar char="Ø"/>
            </a:pPr>
            <a:r>
              <a:rPr lang="de-DE" sz="1996" b="1" dirty="0">
                <a:latin typeface="Times New Roman" panose="02020603050405020304" pitchFamily="18" charset="0"/>
                <a:cs typeface="Times New Roman" panose="02020603050405020304" pitchFamily="18" charset="0"/>
              </a:rPr>
              <a:t>Das Problem besteht im Verlust von Detailinformationen</a:t>
            </a:r>
          </a:p>
          <a:p>
            <a:endParaRPr lang="de-DE" sz="1996" dirty="0">
              <a:latin typeface="Times New Roman" panose="02020603050405020304" pitchFamily="18" charset="0"/>
              <a:cs typeface="Times New Roman" panose="02020603050405020304" pitchFamily="18" charset="0"/>
            </a:endParaRPr>
          </a:p>
        </p:txBody>
      </p:sp>
      <p:sp>
        <p:nvSpPr>
          <p:cNvPr id="10" name="Textfeld 9"/>
          <p:cNvSpPr txBox="1"/>
          <p:nvPr/>
        </p:nvSpPr>
        <p:spPr>
          <a:xfrm>
            <a:off x="62424" y="5832990"/>
            <a:ext cx="8546621" cy="979607"/>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Vgl. Einf. in die Statistik: Die Beschreibung eines Datensatzes über Mittelwert, Median, Spannweite, Varianz, Schiefe,… vertieft zwar das Verständnis für die erhobenen Daten. Bestimmte Informationen gehen aber durch die Aggregation verloren.</a:t>
            </a:r>
          </a:p>
          <a:p>
            <a:endParaRPr lang="de-DE" sz="1996" dirty="0">
              <a:latin typeface="Times New Roman" panose="02020603050405020304" pitchFamily="18" charset="0"/>
              <a:cs typeface="Times New Roman" panose="02020603050405020304" pitchFamily="18" charset="0"/>
            </a:endParaRPr>
          </a:p>
        </p:txBody>
      </p:sp>
      <p:sp>
        <p:nvSpPr>
          <p:cNvPr id="11" name="Rechteck 10">
            <a:extLst>
              <a:ext uri="{FF2B5EF4-FFF2-40B4-BE49-F238E27FC236}">
                <a16:creationId xmlns:a16="http://schemas.microsoft.com/office/drawing/2014/main" id="{84FCABC1-26C8-430B-9E7E-586D39F7F27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3071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pPr>
              <a:lnSpc>
                <a:spcPct val="100000"/>
              </a:lnSpc>
            </a:pPr>
            <a:r>
              <a:rPr lang="de-DE" sz="3266" b="1" dirty="0">
                <a:solidFill>
                  <a:srgbClr val="000000"/>
                </a:solidFill>
                <a:latin typeface="Arial"/>
              </a:rPr>
              <a:t>Makroökonomische Fragestellungen</a:t>
            </a:r>
            <a:endParaRPr sz="3266" dirty="0"/>
          </a:p>
        </p:txBody>
      </p:sp>
      <p:sp>
        <p:nvSpPr>
          <p:cNvPr id="7" name="Text Box 3"/>
          <p:cNvSpPr txBox="1">
            <a:spLocks noChangeArrowheads="1"/>
          </p:cNvSpPr>
          <p:nvPr/>
        </p:nvSpPr>
        <p:spPr bwMode="auto">
          <a:xfrm>
            <a:off x="557584" y="714110"/>
            <a:ext cx="8295271" cy="56257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11079" indent="-311079" eaLnBrk="1" hangingPunct="1">
              <a:buClrTx/>
              <a:buFont typeface="Arial" panose="020B0604020202020204" pitchFamily="34" charset="0"/>
              <a:buChar char="•"/>
            </a:pPr>
            <a:r>
              <a:rPr lang="de-DE" altLang="de-DE" sz="2000" dirty="0">
                <a:solidFill>
                  <a:srgbClr val="000000"/>
                </a:solidFill>
              </a:rPr>
              <a:t>Welche Bedeutung hat die Arbeitsmarktentwicklung für die Gesamtwirtschaft?</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Auswirkungen haben die aktuellen Zentralbankentscheidungen auf die Zinsentwicklung?</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Konsequenzen hat der demographische Wandel auf die Vermögensbildung im Allgemeinen?</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Auswirkungen haben die globalen Veränderungen durch die </a:t>
            </a:r>
            <a:r>
              <a:rPr lang="de-DE" altLang="de-DE" sz="2000" err="1">
                <a:solidFill>
                  <a:srgbClr val="000000"/>
                </a:solidFill>
              </a:rPr>
              <a:t>Coronakrise</a:t>
            </a:r>
            <a:r>
              <a:rPr lang="de-DE" altLang="de-DE" sz="2000">
                <a:solidFill>
                  <a:srgbClr val="000000"/>
                </a:solidFill>
              </a:rPr>
              <a:t> auf die </a:t>
            </a:r>
            <a:r>
              <a:rPr lang="de-DE" altLang="de-DE" sz="2000" dirty="0">
                <a:solidFill>
                  <a:srgbClr val="000000"/>
                </a:solidFill>
              </a:rPr>
              <a:t>internationalen Handelsbeziehungen?</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wirtschaftspolitischen Auswirkungen haben die angekündigten Programme zur Bekämpfung des Klimawandels im Allgemeinen und die Energiewende im Besonderen?</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a:t>
            </a:r>
            <a:r>
              <a:rPr lang="de-DE" altLang="de-DE" sz="2000" dirty="0" err="1">
                <a:solidFill>
                  <a:srgbClr val="000000"/>
                </a:solidFill>
              </a:rPr>
              <a:t>wirtschaftspolitschen</a:t>
            </a:r>
            <a:r>
              <a:rPr lang="de-DE" altLang="de-DE" sz="2000" dirty="0">
                <a:solidFill>
                  <a:srgbClr val="000000"/>
                </a:solidFill>
              </a:rPr>
              <a:t> Auswirkungen zieht der Überfall Russlands, des größten Rohstofflieferanten der Welt, auf die Ukraine nach sich?</a:t>
            </a:r>
          </a:p>
        </p:txBody>
      </p:sp>
      <p:sp>
        <p:nvSpPr>
          <p:cNvPr id="4" name="Rechteck 3">
            <a:extLst>
              <a:ext uri="{FF2B5EF4-FFF2-40B4-BE49-F238E27FC236}">
                <a16:creationId xmlns:a16="http://schemas.microsoft.com/office/drawing/2014/main" id="{28517683-C53A-44C5-B8E2-A49559A4ACD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833648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0"/>
            <a:ext cx="7761950" cy="744941"/>
          </a:xfrm>
          <a:prstGeom prst="rect">
            <a:avLst/>
          </a:prstGeom>
          <a:noFill/>
          <a:ln>
            <a:noFill/>
          </a:ln>
        </p:spPr>
        <p:txBody>
          <a:bodyPr lIns="81646" tIns="40823" rIns="81646" bIns="40823" anchor="ctr" anchorCtr="1"/>
          <a:lstStyle/>
          <a:p>
            <a:r>
              <a:rPr lang="de-DE" sz="3266" b="1" dirty="0"/>
              <a:t>Makroökonomische Sachverhalte</a:t>
            </a:r>
          </a:p>
        </p:txBody>
      </p:sp>
      <p:sp>
        <p:nvSpPr>
          <p:cNvPr id="7" name="Text Box 3"/>
          <p:cNvSpPr txBox="1">
            <a:spLocks noChangeArrowheads="1"/>
          </p:cNvSpPr>
          <p:nvPr/>
        </p:nvSpPr>
        <p:spPr bwMode="auto">
          <a:xfrm>
            <a:off x="328088" y="714108"/>
            <a:ext cx="8361518" cy="578121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11079" indent="-311079" eaLnBrk="1" hangingPunct="1">
              <a:buClrTx/>
              <a:buFont typeface="Arial" panose="020B0604020202020204" pitchFamily="34" charset="0"/>
              <a:buChar char="•"/>
            </a:pPr>
            <a:r>
              <a:rPr lang="de-DE" altLang="de-DE" sz="2177" dirty="0">
                <a:solidFill>
                  <a:srgbClr val="000000"/>
                </a:solidFill>
              </a:rPr>
              <a:t>Das Wirtschaftswachstum der deutschen Volkswirtschaft betrug im </a:t>
            </a:r>
            <a:r>
              <a:rPr lang="de-DE" altLang="de-DE" sz="2177">
                <a:solidFill>
                  <a:srgbClr val="000000"/>
                </a:solidFill>
              </a:rPr>
              <a:t>Jahr 2023 -0,3% </a:t>
            </a: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a:t>
            </a:r>
            <a:r>
              <a:rPr lang="de-DE" altLang="de-DE" sz="2177">
                <a:solidFill>
                  <a:srgbClr val="000000"/>
                </a:solidFill>
              </a:rPr>
              <a:t>Inflationsrate lag im Jahr 2023 bei 5,9%</a:t>
            </a: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Staatsverschuldung liegt zum </a:t>
            </a:r>
            <a:r>
              <a:rPr lang="de-DE" altLang="de-DE" sz="2177">
                <a:solidFill>
                  <a:srgbClr val="000000"/>
                </a:solidFill>
              </a:rPr>
              <a:t>Jahresende 2022 </a:t>
            </a:r>
            <a:r>
              <a:rPr lang="de-DE" altLang="de-DE" sz="2177" dirty="0">
                <a:solidFill>
                  <a:srgbClr val="000000"/>
                </a:solidFill>
              </a:rPr>
              <a:t>bei </a:t>
            </a:r>
            <a:r>
              <a:rPr lang="de-DE" altLang="de-DE" sz="2177">
                <a:solidFill>
                  <a:srgbClr val="000000"/>
                </a:solidFill>
              </a:rPr>
              <a:t>gut 2,6 </a:t>
            </a:r>
            <a:r>
              <a:rPr lang="de-DE" altLang="de-DE" sz="2177" dirty="0">
                <a:solidFill>
                  <a:srgbClr val="000000"/>
                </a:solidFill>
              </a:rPr>
              <a:t>Billionen Euro</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Das Renteneintrittsalter steigt bis zum Jahr 2030 von 65 auf 67 Jahre</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Leitzinsen der EZB </a:t>
            </a:r>
            <a:r>
              <a:rPr lang="de-DE" altLang="de-DE" sz="2177">
                <a:solidFill>
                  <a:srgbClr val="000000"/>
                </a:solidFill>
              </a:rPr>
              <a:t>liegen im Februar 2024 bei 4,5%</a:t>
            </a: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In </a:t>
            </a:r>
            <a:r>
              <a:rPr lang="de-DE" altLang="de-DE" sz="2177">
                <a:solidFill>
                  <a:srgbClr val="000000"/>
                </a:solidFill>
              </a:rPr>
              <a:t>Deutschland ist im April 2023 das </a:t>
            </a:r>
            <a:r>
              <a:rPr lang="de-DE" altLang="de-DE" sz="2177" dirty="0">
                <a:solidFill>
                  <a:srgbClr val="000000"/>
                </a:solidFill>
              </a:rPr>
              <a:t>letzte </a:t>
            </a:r>
            <a:r>
              <a:rPr lang="de-DE" altLang="de-DE" sz="2177">
                <a:solidFill>
                  <a:srgbClr val="000000"/>
                </a:solidFill>
              </a:rPr>
              <a:t>Atomkraftwerk abgeschaltet worden.</a:t>
            </a: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In </a:t>
            </a:r>
            <a:r>
              <a:rPr lang="de-DE" altLang="de-DE" sz="2177">
                <a:solidFill>
                  <a:srgbClr val="000000"/>
                </a:solidFill>
              </a:rPr>
              <a:t>Wilhelmshaven hat das erste LNG-Terminal Deutschlands Ende des Jahres 2022 seinen Betrieb aufgenommen.</a:t>
            </a:r>
            <a:endParaRPr lang="de-DE" altLang="de-DE" sz="2177" dirty="0">
              <a:solidFill>
                <a:srgbClr val="000000"/>
              </a:solidFill>
            </a:endParaRPr>
          </a:p>
        </p:txBody>
      </p:sp>
      <p:sp>
        <p:nvSpPr>
          <p:cNvPr id="8" name="Rechteck 7">
            <a:extLst>
              <a:ext uri="{FF2B5EF4-FFF2-40B4-BE49-F238E27FC236}">
                <a16:creationId xmlns:a16="http://schemas.microsoft.com/office/drawing/2014/main" id="{0C8DB175-FE02-496C-A0F2-0EC9901A7A2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885903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ChangeArrowheads="1"/>
          </p:cNvSpPr>
          <p:nvPr/>
        </p:nvSpPr>
        <p:spPr bwMode="auto">
          <a:xfrm>
            <a:off x="1328110" y="243752"/>
            <a:ext cx="10231430" cy="5869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3200" b="1" dirty="0">
                <a:solidFill>
                  <a:srgbClr val="000000"/>
                </a:solidFill>
                <a:latin typeface="Sparkasse Rg" pitchFamily="34" charset="0"/>
              </a:rPr>
              <a:t>Die historischen Wurzeln des Wirtschaftskreislaufs</a:t>
            </a:r>
          </a:p>
        </p:txBody>
      </p:sp>
      <p:sp>
        <p:nvSpPr>
          <p:cNvPr id="33796" name="Text Box 3"/>
          <p:cNvSpPr txBox="1">
            <a:spLocks noChangeArrowheads="1"/>
          </p:cNvSpPr>
          <p:nvPr/>
        </p:nvSpPr>
        <p:spPr bwMode="auto">
          <a:xfrm>
            <a:off x="1094793" y="891496"/>
            <a:ext cx="9109075" cy="45264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Char char="•"/>
            </a:pPr>
            <a:endParaRPr lang="de-DE" altLang="de-DE" sz="2400" dirty="0">
              <a:solidFill>
                <a:srgbClr val="000000"/>
              </a:solidFill>
            </a:endParaRPr>
          </a:p>
          <a:p>
            <a:pPr eaLnBrk="1" hangingPunct="1">
              <a:buClrTx/>
              <a:buFontTx/>
              <a:buNone/>
            </a:pPr>
            <a:r>
              <a:rPr lang="de-DE" altLang="de-DE" sz="2400" dirty="0">
                <a:solidFill>
                  <a:srgbClr val="000000"/>
                </a:solidFill>
              </a:rPr>
              <a:t>Der </a:t>
            </a:r>
            <a:r>
              <a:rPr lang="en-US" altLang="de-DE" sz="2400" dirty="0" err="1">
                <a:solidFill>
                  <a:srgbClr val="000000"/>
                </a:solidFill>
              </a:rPr>
              <a:t>französische</a:t>
            </a:r>
            <a:r>
              <a:rPr lang="en-US" altLang="de-DE" sz="2400" dirty="0">
                <a:solidFill>
                  <a:srgbClr val="000000"/>
                </a:solidFill>
              </a:rPr>
              <a:t> </a:t>
            </a:r>
            <a:r>
              <a:rPr lang="en-US" altLang="de-DE" sz="2400" dirty="0" err="1">
                <a:solidFill>
                  <a:srgbClr val="000000"/>
                </a:solidFill>
              </a:rPr>
              <a:t>Arzt</a:t>
            </a:r>
            <a:r>
              <a:rPr lang="de-DE" altLang="de-DE" sz="2400" dirty="0">
                <a:solidFill>
                  <a:srgbClr val="000000"/>
                </a:solidFill>
              </a:rPr>
              <a:t> Fran</a:t>
            </a:r>
            <a:r>
              <a:rPr lang="en-US" altLang="de-DE" sz="2400" dirty="0" err="1">
                <a:solidFill>
                  <a:srgbClr val="000000"/>
                </a:solidFill>
                <a:cs typeface="Times New Roman" pitchFamily="18" charset="0"/>
              </a:rPr>
              <a:t>çois</a:t>
            </a:r>
            <a:r>
              <a:rPr lang="en-US" altLang="de-DE" sz="2400" dirty="0">
                <a:solidFill>
                  <a:srgbClr val="000000"/>
                </a:solidFill>
                <a:cs typeface="Times New Roman" pitchFamily="18" charset="0"/>
              </a:rPr>
              <a:t> Quesnay (1694-1774) </a:t>
            </a:r>
            <a:r>
              <a:rPr lang="en-US" altLang="de-DE" sz="2400" dirty="0" err="1">
                <a:solidFill>
                  <a:srgbClr val="000000"/>
                </a:solidFill>
                <a:cs typeface="Times New Roman" pitchFamily="18" charset="0"/>
              </a:rPr>
              <a:t>verglich</a:t>
            </a:r>
            <a:r>
              <a:rPr lang="en-US" altLang="de-DE" sz="2400" dirty="0">
                <a:solidFill>
                  <a:srgbClr val="000000"/>
                </a:solidFill>
                <a:cs typeface="Times New Roman" pitchFamily="18" charset="0"/>
              </a:rPr>
              <a:t> die </a:t>
            </a:r>
            <a:r>
              <a:rPr lang="en-US" altLang="de-DE" sz="2400" dirty="0" err="1">
                <a:solidFill>
                  <a:srgbClr val="000000"/>
                </a:solidFill>
                <a:cs typeface="Times New Roman" pitchFamily="18" charset="0"/>
              </a:rPr>
              <a:t>wirtschaftlichen</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Zusammenhänge</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mit</a:t>
            </a:r>
            <a:r>
              <a:rPr lang="en-US" altLang="de-DE" sz="2400" dirty="0">
                <a:solidFill>
                  <a:srgbClr val="000000"/>
                </a:solidFill>
                <a:cs typeface="Times New Roman" pitchFamily="18" charset="0"/>
              </a:rPr>
              <a:t> dem </a:t>
            </a:r>
            <a:r>
              <a:rPr lang="en-US" altLang="de-DE" sz="2400" dirty="0" err="1">
                <a:solidFill>
                  <a:srgbClr val="000000"/>
                </a:solidFill>
                <a:cs typeface="Times New Roman" pitchFamily="18" charset="0"/>
              </a:rPr>
              <a:t>Blutkreislauf</a:t>
            </a:r>
            <a:r>
              <a:rPr lang="en-US" altLang="de-DE" sz="2400" dirty="0">
                <a:solidFill>
                  <a:srgbClr val="000000"/>
                </a:solidFill>
                <a:cs typeface="Times New Roman" pitchFamily="18" charset="0"/>
              </a:rPr>
              <a:t> und </a:t>
            </a:r>
            <a:r>
              <a:rPr lang="en-US" altLang="de-DE" sz="2400" dirty="0" err="1">
                <a:solidFill>
                  <a:srgbClr val="000000"/>
                </a:solidFill>
                <a:cs typeface="Times New Roman" pitchFamily="18" charset="0"/>
              </a:rPr>
              <a:t>stellte</a:t>
            </a:r>
            <a:r>
              <a:rPr lang="en-US" altLang="de-DE" sz="2400" dirty="0">
                <a:solidFill>
                  <a:srgbClr val="000000"/>
                </a:solidFill>
                <a:cs typeface="Times New Roman" pitchFamily="18" charset="0"/>
              </a:rPr>
              <a:t> dies in </a:t>
            </a:r>
            <a:r>
              <a:rPr lang="en-US" altLang="de-DE" sz="2400" dirty="0" err="1">
                <a:solidFill>
                  <a:srgbClr val="000000"/>
                </a:solidFill>
                <a:cs typeface="Times New Roman" pitchFamily="18" charset="0"/>
              </a:rPr>
              <a:t>seinem</a:t>
            </a:r>
            <a:r>
              <a:rPr lang="en-US" altLang="de-DE" sz="2400" dirty="0">
                <a:solidFill>
                  <a:srgbClr val="000000"/>
                </a:solidFill>
                <a:cs typeface="Times New Roman" pitchFamily="18" charset="0"/>
              </a:rPr>
              <a:t> Tableau </a:t>
            </a:r>
            <a:r>
              <a:rPr lang="en-US" altLang="de-DE" sz="2400" dirty="0" err="1">
                <a:solidFill>
                  <a:srgbClr val="000000"/>
                </a:solidFill>
                <a:cs typeface="Times New Roman" pitchFamily="18" charset="0"/>
              </a:rPr>
              <a:t>Economique</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dar</a:t>
            </a:r>
            <a:r>
              <a:rPr lang="en-US" altLang="de-DE" sz="2400" dirty="0">
                <a:solidFill>
                  <a:srgbClr val="000000"/>
                </a:solidFill>
                <a:cs typeface="Times New Roman" pitchFamily="18" charset="0"/>
              </a:rPr>
              <a:t>.</a:t>
            </a:r>
          </a:p>
          <a:p>
            <a:pPr eaLnBrk="1" hangingPunct="1">
              <a:buClrTx/>
              <a:buFontTx/>
              <a:buNone/>
            </a:pPr>
            <a:endParaRPr lang="en-US" altLang="de-DE" sz="2400" dirty="0">
              <a:solidFill>
                <a:srgbClr val="000000"/>
              </a:solidFill>
              <a:cs typeface="Times New Roman" pitchFamily="18" charset="0"/>
            </a:endParaRPr>
          </a:p>
          <a:p>
            <a:pPr eaLnBrk="1" hangingPunct="1">
              <a:buClrTx/>
              <a:buFontTx/>
              <a:buNone/>
            </a:pPr>
            <a:r>
              <a:rPr lang="en-US" altLang="de-DE" sz="2400" dirty="0" err="1">
                <a:solidFill>
                  <a:srgbClr val="000000"/>
                </a:solidFill>
                <a:cs typeface="Times New Roman" pitchFamily="18" charset="0"/>
              </a:rPr>
              <a:t>Einteilung</a:t>
            </a:r>
            <a:r>
              <a:rPr lang="en-US" altLang="de-DE" sz="2400" dirty="0">
                <a:solidFill>
                  <a:srgbClr val="000000"/>
                </a:solidFill>
                <a:cs typeface="Times New Roman" pitchFamily="18" charset="0"/>
              </a:rPr>
              <a:t> der </a:t>
            </a:r>
            <a:r>
              <a:rPr lang="en-US" altLang="de-DE" sz="2400" dirty="0" err="1">
                <a:solidFill>
                  <a:srgbClr val="000000"/>
                </a:solidFill>
                <a:cs typeface="Times New Roman" pitchFamily="18" charset="0"/>
              </a:rPr>
              <a:t>Wirtschaftssubjekte</a:t>
            </a:r>
            <a:r>
              <a:rPr lang="en-US" altLang="de-DE" sz="2400" dirty="0">
                <a:solidFill>
                  <a:srgbClr val="000000"/>
                </a:solidFill>
                <a:cs typeface="Times New Roman" pitchFamily="18" charset="0"/>
              </a:rPr>
              <a:t> in </a:t>
            </a:r>
            <a:r>
              <a:rPr lang="en-US" altLang="de-DE" sz="2400" dirty="0" err="1">
                <a:solidFill>
                  <a:srgbClr val="000000"/>
                </a:solidFill>
                <a:cs typeface="Times New Roman" pitchFamily="18" charset="0"/>
              </a:rPr>
              <a:t>drei</a:t>
            </a:r>
            <a:r>
              <a:rPr lang="en-US" altLang="de-DE" sz="2400" dirty="0">
                <a:solidFill>
                  <a:srgbClr val="000000"/>
                </a:solidFill>
                <a:cs typeface="Times New Roman" pitchFamily="18" charset="0"/>
              </a:rPr>
              <a:t> Klassen</a:t>
            </a:r>
          </a:p>
          <a:p>
            <a:pPr eaLnBrk="1" hangingPunct="1">
              <a:buClrTx/>
              <a:buFontTx/>
              <a:buNone/>
            </a:pPr>
            <a:endParaRPr lang="en-US" altLang="de-DE" sz="2400" dirty="0">
              <a:solidFill>
                <a:srgbClr val="000000"/>
              </a:solidFill>
              <a:cs typeface="Times New Roman" pitchFamily="18" charset="0"/>
            </a:endParaRPr>
          </a:p>
          <a:p>
            <a:pPr eaLnBrk="1" hangingPunct="1">
              <a:buClrTx/>
              <a:buFontTx/>
              <a:buChar char="•"/>
            </a:pP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Classe</a:t>
            </a:r>
            <a:r>
              <a:rPr lang="en-US" altLang="de-DE" sz="2400" dirty="0">
                <a:solidFill>
                  <a:srgbClr val="000000"/>
                </a:solidFill>
                <a:cs typeface="Times New Roman" pitchFamily="18" charset="0"/>
              </a:rPr>
              <a:t> productive (P):	</a:t>
            </a:r>
            <a:r>
              <a:rPr lang="en-US" altLang="de-DE" sz="2400" dirty="0" err="1">
                <a:solidFill>
                  <a:srgbClr val="000000"/>
                </a:solidFill>
                <a:cs typeface="Times New Roman" pitchFamily="18" charset="0"/>
              </a:rPr>
              <a:t>Landwirte</a:t>
            </a:r>
            <a:r>
              <a:rPr lang="en-US" altLang="de-DE" sz="2400" dirty="0">
                <a:solidFill>
                  <a:srgbClr val="000000"/>
                </a:solidFill>
                <a:cs typeface="Times New Roman" pitchFamily="18" charset="0"/>
              </a:rPr>
              <a:t> und </a:t>
            </a:r>
            <a:r>
              <a:rPr lang="en-US" altLang="de-DE" sz="2400" dirty="0" err="1">
                <a:solidFill>
                  <a:srgbClr val="000000"/>
                </a:solidFill>
                <a:cs typeface="Times New Roman" pitchFamily="18" charset="0"/>
              </a:rPr>
              <a:t>Pächter</a:t>
            </a:r>
            <a:endParaRPr lang="en-US" altLang="de-DE" sz="2400" dirty="0">
              <a:solidFill>
                <a:srgbClr val="000000"/>
              </a:solidFill>
              <a:cs typeface="Times New Roman" pitchFamily="18" charset="0"/>
            </a:endParaRPr>
          </a:p>
          <a:p>
            <a:pPr eaLnBrk="1" hangingPunct="1">
              <a:buClrTx/>
              <a:buFontTx/>
              <a:buChar char="•"/>
            </a:pPr>
            <a:endParaRPr lang="en-US" altLang="de-DE" sz="2400" dirty="0">
              <a:solidFill>
                <a:srgbClr val="000000"/>
              </a:solidFill>
              <a:cs typeface="Times New Roman" pitchFamily="18" charset="0"/>
            </a:endParaRPr>
          </a:p>
          <a:p>
            <a:pPr eaLnBrk="1" hangingPunct="1">
              <a:buClrTx/>
              <a:buFontTx/>
              <a:buChar char="•"/>
            </a:pP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Classe</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propi</a:t>
            </a:r>
            <a:r>
              <a:rPr lang="en-US" altLang="de-DE" sz="2400" dirty="0" err="1">
                <a:solidFill>
                  <a:srgbClr val="000000"/>
                </a:solidFill>
              </a:rPr>
              <a:t>é</a:t>
            </a:r>
            <a:r>
              <a:rPr lang="en-US" altLang="de-DE" sz="2400" dirty="0" err="1">
                <a:solidFill>
                  <a:srgbClr val="000000"/>
                </a:solidFill>
                <a:cs typeface="Times New Roman" pitchFamily="18" charset="0"/>
              </a:rPr>
              <a:t>taire</a:t>
            </a:r>
            <a:r>
              <a:rPr lang="en-US" altLang="de-DE" sz="2400" dirty="0">
                <a:solidFill>
                  <a:srgbClr val="000000"/>
                </a:solidFill>
                <a:cs typeface="Times New Roman" pitchFamily="18" charset="0"/>
              </a:rPr>
              <a:t> (E):	</a:t>
            </a:r>
            <a:r>
              <a:rPr lang="en-US" altLang="de-DE" sz="2400" dirty="0" err="1">
                <a:solidFill>
                  <a:srgbClr val="000000"/>
                </a:solidFill>
                <a:cs typeface="Times New Roman" pitchFamily="18" charset="0"/>
              </a:rPr>
              <a:t>Adlige</a:t>
            </a:r>
            <a:r>
              <a:rPr lang="en-US" altLang="de-DE" sz="2400" dirty="0">
                <a:solidFill>
                  <a:srgbClr val="000000"/>
                </a:solidFill>
                <a:cs typeface="Times New Roman" pitchFamily="18" charset="0"/>
              </a:rPr>
              <a:t> und </a:t>
            </a:r>
            <a:r>
              <a:rPr lang="en-US" altLang="de-DE" sz="2400" dirty="0" err="1">
                <a:solidFill>
                  <a:srgbClr val="000000"/>
                </a:solidFill>
                <a:cs typeface="Times New Roman" pitchFamily="18" charset="0"/>
              </a:rPr>
              <a:t>Klerus</a:t>
            </a:r>
            <a:r>
              <a:rPr lang="en-US" altLang="de-DE" sz="2400" dirty="0">
                <a:solidFill>
                  <a:srgbClr val="000000"/>
                </a:solidFill>
                <a:cs typeface="Times New Roman" pitchFamily="18" charset="0"/>
              </a:rPr>
              <a:t> </a:t>
            </a:r>
          </a:p>
          <a:p>
            <a:pPr eaLnBrk="1" hangingPunct="1">
              <a:buClrTx/>
              <a:buFontTx/>
              <a:buChar char="•"/>
            </a:pPr>
            <a:endParaRPr lang="en-US" altLang="de-DE" sz="2400" dirty="0">
              <a:solidFill>
                <a:srgbClr val="000000"/>
              </a:solidFill>
              <a:cs typeface="Times New Roman" pitchFamily="18" charset="0"/>
            </a:endParaRPr>
          </a:p>
          <a:p>
            <a:pPr eaLnBrk="1" hangingPunct="1">
              <a:buClrTx/>
              <a:buFontTx/>
              <a:buChar char="•"/>
            </a:pP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Classe</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stérile</a:t>
            </a:r>
            <a:r>
              <a:rPr lang="en-US" altLang="de-DE" sz="2400" dirty="0">
                <a:solidFill>
                  <a:srgbClr val="000000"/>
                </a:solidFill>
                <a:cs typeface="Times New Roman" pitchFamily="18" charset="0"/>
              </a:rPr>
              <a:t> (H):			</a:t>
            </a:r>
            <a:r>
              <a:rPr lang="en-US" altLang="de-DE" sz="2400" dirty="0" err="1">
                <a:solidFill>
                  <a:srgbClr val="000000"/>
                </a:solidFill>
                <a:cs typeface="Times New Roman" pitchFamily="18" charset="0"/>
              </a:rPr>
              <a:t>Händler</a:t>
            </a:r>
            <a:r>
              <a:rPr lang="en-US" altLang="de-DE" sz="2400" dirty="0">
                <a:solidFill>
                  <a:srgbClr val="000000"/>
                </a:solidFill>
                <a:cs typeface="Times New Roman" pitchFamily="18" charset="0"/>
              </a:rPr>
              <a:t> und </a:t>
            </a:r>
            <a:r>
              <a:rPr lang="en-US" altLang="de-DE" sz="2400" dirty="0" err="1">
                <a:solidFill>
                  <a:srgbClr val="000000"/>
                </a:solidFill>
                <a:cs typeface="Times New Roman" pitchFamily="18" charset="0"/>
              </a:rPr>
              <a:t>Handwerker</a:t>
            </a:r>
            <a:r>
              <a:rPr lang="en-US" altLang="de-DE" sz="2400" dirty="0">
                <a:solidFill>
                  <a:srgbClr val="000000"/>
                </a:solidFill>
                <a:cs typeface="Times New Roman" pitchFamily="18" charset="0"/>
              </a:rPr>
              <a:t> u. ä.</a:t>
            </a:r>
          </a:p>
        </p:txBody>
      </p:sp>
      <p:sp>
        <p:nvSpPr>
          <p:cNvPr id="4" name="Rechteck 3">
            <a:extLst>
              <a:ext uri="{FF2B5EF4-FFF2-40B4-BE49-F238E27FC236}">
                <a16:creationId xmlns:a16="http://schemas.microsoft.com/office/drawing/2014/main" id="{A6525F3B-83B8-4501-972D-D4F7D777CCF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ChangeArrowheads="1"/>
          </p:cNvSpPr>
          <p:nvPr/>
        </p:nvSpPr>
        <p:spPr bwMode="auto">
          <a:xfrm>
            <a:off x="856891" y="172077"/>
            <a:ext cx="10391955" cy="5869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3200" b="1" dirty="0">
                <a:solidFill>
                  <a:srgbClr val="000000"/>
                </a:solidFill>
                <a:latin typeface="Sparkasse Rg" pitchFamily="34" charset="0"/>
              </a:rPr>
              <a:t>Darstellungsformen wirtschaftlicher Verflechtungen</a:t>
            </a:r>
          </a:p>
        </p:txBody>
      </p:sp>
      <p:graphicFrame>
        <p:nvGraphicFramePr>
          <p:cNvPr id="276483" name="Group 3"/>
          <p:cNvGraphicFramePr>
            <a:graphicFrameLocks noGrp="1"/>
          </p:cNvGraphicFramePr>
          <p:nvPr/>
        </p:nvGraphicFramePr>
        <p:xfrm>
          <a:off x="8759825" y="1268413"/>
          <a:ext cx="1524000" cy="1231900"/>
        </p:xfrm>
        <a:graphic>
          <a:graphicData uri="http://schemas.openxmlformats.org/drawingml/2006/table">
            <a:tbl>
              <a:tblPr/>
              <a:tblGrid>
                <a:gridCol w="762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421857">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10043">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276493" name="Group 13"/>
          <p:cNvGraphicFramePr>
            <a:graphicFrameLocks noGrp="1"/>
          </p:cNvGraphicFramePr>
          <p:nvPr/>
        </p:nvGraphicFramePr>
        <p:xfrm>
          <a:off x="4583113" y="1268413"/>
          <a:ext cx="1524000" cy="1231900"/>
        </p:xfrm>
        <a:graphic>
          <a:graphicData uri="http://schemas.openxmlformats.org/drawingml/2006/table">
            <a:tbl>
              <a:tblPr/>
              <a:tblGrid>
                <a:gridCol w="762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421857">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10043">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276503" name="Group 23"/>
          <p:cNvGraphicFramePr>
            <a:graphicFrameLocks noGrp="1"/>
          </p:cNvGraphicFramePr>
          <p:nvPr/>
        </p:nvGraphicFramePr>
        <p:xfrm>
          <a:off x="6659563" y="1268413"/>
          <a:ext cx="1524000" cy="1231900"/>
        </p:xfrm>
        <a:graphic>
          <a:graphicData uri="http://schemas.openxmlformats.org/drawingml/2006/table">
            <a:tbl>
              <a:tblPr/>
              <a:tblGrid>
                <a:gridCol w="762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421857">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10043">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4850" name="Text Box 33"/>
          <p:cNvSpPr txBox="1">
            <a:spLocks noChangeArrowheads="1"/>
          </p:cNvSpPr>
          <p:nvPr/>
        </p:nvSpPr>
        <p:spPr bwMode="auto">
          <a:xfrm>
            <a:off x="1682751" y="1649413"/>
            <a:ext cx="1757363"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Kontenform:</a:t>
            </a:r>
          </a:p>
        </p:txBody>
      </p:sp>
      <p:sp>
        <p:nvSpPr>
          <p:cNvPr id="34851" name="Text Box 34"/>
          <p:cNvSpPr txBox="1">
            <a:spLocks noChangeArrowheads="1"/>
          </p:cNvSpPr>
          <p:nvPr/>
        </p:nvSpPr>
        <p:spPr bwMode="auto">
          <a:xfrm>
            <a:off x="1703388" y="3476625"/>
            <a:ext cx="1689100"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Matrixform:</a:t>
            </a:r>
          </a:p>
        </p:txBody>
      </p:sp>
      <p:graphicFrame>
        <p:nvGraphicFramePr>
          <p:cNvPr id="276515" name="Group 35"/>
          <p:cNvGraphicFramePr>
            <a:graphicFrameLocks noGrp="1"/>
          </p:cNvGraphicFramePr>
          <p:nvPr/>
        </p:nvGraphicFramePr>
        <p:xfrm>
          <a:off x="6486525" y="2917825"/>
          <a:ext cx="2057400" cy="1685924"/>
        </p:xfrm>
        <a:graphic>
          <a:graphicData uri="http://schemas.openxmlformats.org/drawingml/2006/table">
            <a:tbl>
              <a:tblPr/>
              <a:tblGrid>
                <a:gridCol w="514350">
                  <a:extLst>
                    <a:ext uri="{9D8B030D-6E8A-4147-A177-3AD203B41FA5}">
                      <a16:colId xmlns:a16="http://schemas.microsoft.com/office/drawing/2014/main" val="20000"/>
                    </a:ext>
                  </a:extLst>
                </a:gridCol>
                <a:gridCol w="514350">
                  <a:extLst>
                    <a:ext uri="{9D8B030D-6E8A-4147-A177-3AD203B41FA5}">
                      <a16:colId xmlns:a16="http://schemas.microsoft.com/office/drawing/2014/main" val="20001"/>
                    </a:ext>
                  </a:extLst>
                </a:gridCol>
                <a:gridCol w="514350">
                  <a:extLst>
                    <a:ext uri="{9D8B030D-6E8A-4147-A177-3AD203B41FA5}">
                      <a16:colId xmlns:a16="http://schemas.microsoft.com/office/drawing/2014/main" val="20002"/>
                    </a:ext>
                  </a:extLst>
                </a:gridCol>
                <a:gridCol w="514350">
                  <a:extLst>
                    <a:ext uri="{9D8B030D-6E8A-4147-A177-3AD203B41FA5}">
                      <a16:colId xmlns:a16="http://schemas.microsoft.com/office/drawing/2014/main" val="20003"/>
                    </a:ext>
                  </a:extLst>
                </a:gridCol>
              </a:tblGrid>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34879" name="Text Box 62"/>
          <p:cNvSpPr txBox="1">
            <a:spLocks noChangeArrowheads="1"/>
          </p:cNvSpPr>
          <p:nvPr/>
        </p:nvSpPr>
        <p:spPr bwMode="auto">
          <a:xfrm>
            <a:off x="1703388" y="5203825"/>
            <a:ext cx="2189162"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Grafische Form:</a:t>
            </a:r>
          </a:p>
        </p:txBody>
      </p:sp>
      <p:sp>
        <p:nvSpPr>
          <p:cNvPr id="34880" name="Text Box 63"/>
          <p:cNvSpPr txBox="1">
            <a:spLocks noChangeArrowheads="1"/>
          </p:cNvSpPr>
          <p:nvPr/>
        </p:nvSpPr>
        <p:spPr bwMode="auto">
          <a:xfrm>
            <a:off x="6813749" y="4652963"/>
            <a:ext cx="354012"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dirty="0"/>
              <a:t>P</a:t>
            </a:r>
          </a:p>
        </p:txBody>
      </p:sp>
      <p:sp>
        <p:nvSpPr>
          <p:cNvPr id="34881" name="Text Box 64"/>
          <p:cNvSpPr txBox="1">
            <a:spLocks noChangeArrowheads="1"/>
          </p:cNvSpPr>
          <p:nvPr/>
        </p:nvSpPr>
        <p:spPr bwMode="auto">
          <a:xfrm>
            <a:off x="5898148" y="5734051"/>
            <a:ext cx="335348"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E</a:t>
            </a:r>
          </a:p>
        </p:txBody>
      </p:sp>
      <p:sp>
        <p:nvSpPr>
          <p:cNvPr id="34882" name="Text Box 65"/>
          <p:cNvSpPr txBox="1">
            <a:spLocks noChangeArrowheads="1"/>
          </p:cNvSpPr>
          <p:nvPr/>
        </p:nvSpPr>
        <p:spPr bwMode="auto">
          <a:xfrm>
            <a:off x="7966274" y="5734051"/>
            <a:ext cx="377026"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H</a:t>
            </a:r>
          </a:p>
        </p:txBody>
      </p:sp>
      <p:sp>
        <p:nvSpPr>
          <p:cNvPr id="34883" name="Line 66"/>
          <p:cNvSpPr>
            <a:spLocks noChangeShapeType="1"/>
          </p:cNvSpPr>
          <p:nvPr/>
        </p:nvSpPr>
        <p:spPr bwMode="auto">
          <a:xfrm flipV="1">
            <a:off x="6094611" y="5013325"/>
            <a:ext cx="647700"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4" name="Line 67"/>
          <p:cNvSpPr>
            <a:spLocks noChangeShapeType="1"/>
          </p:cNvSpPr>
          <p:nvPr/>
        </p:nvSpPr>
        <p:spPr bwMode="auto">
          <a:xfrm flipH="1">
            <a:off x="6237486" y="5084764"/>
            <a:ext cx="647700" cy="6492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5" name="Line 68"/>
          <p:cNvSpPr>
            <a:spLocks noChangeShapeType="1"/>
          </p:cNvSpPr>
          <p:nvPr/>
        </p:nvSpPr>
        <p:spPr bwMode="auto">
          <a:xfrm>
            <a:off x="6258510" y="6021388"/>
            <a:ext cx="165735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6" name="Line 69"/>
          <p:cNvSpPr>
            <a:spLocks noChangeShapeType="1"/>
          </p:cNvSpPr>
          <p:nvPr/>
        </p:nvSpPr>
        <p:spPr bwMode="auto">
          <a:xfrm flipH="1">
            <a:off x="6258511" y="5876925"/>
            <a:ext cx="15843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7" name="Line 70"/>
          <p:cNvSpPr>
            <a:spLocks noChangeShapeType="1"/>
          </p:cNvSpPr>
          <p:nvPr/>
        </p:nvSpPr>
        <p:spPr bwMode="auto">
          <a:xfrm flipH="1" flipV="1">
            <a:off x="7174112" y="5084764"/>
            <a:ext cx="792163" cy="6492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8" name="Line 71"/>
          <p:cNvSpPr>
            <a:spLocks noChangeShapeType="1"/>
          </p:cNvSpPr>
          <p:nvPr/>
        </p:nvSpPr>
        <p:spPr bwMode="auto">
          <a:xfrm>
            <a:off x="7318574" y="5013325"/>
            <a:ext cx="792162"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9" name="Rechteck 18">
            <a:extLst>
              <a:ext uri="{FF2B5EF4-FFF2-40B4-BE49-F238E27FC236}">
                <a16:creationId xmlns:a16="http://schemas.microsoft.com/office/drawing/2014/main" id="{4D1DAAE1-694A-490A-99A7-FDDD56EC8ED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ChangeArrowheads="1"/>
          </p:cNvSpPr>
          <p:nvPr/>
        </p:nvSpPr>
        <p:spPr bwMode="auto">
          <a:xfrm>
            <a:off x="2542478" y="191243"/>
            <a:ext cx="7612566"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rPr>
              <a:t>Darstellung wirtschaftlicher Verflechtungen Beispiel</a:t>
            </a:r>
          </a:p>
        </p:txBody>
      </p:sp>
      <p:sp>
        <p:nvSpPr>
          <p:cNvPr id="34820" name="Text Box 3"/>
          <p:cNvSpPr txBox="1">
            <a:spLocks noChangeArrowheads="1"/>
          </p:cNvSpPr>
          <p:nvPr/>
        </p:nvSpPr>
        <p:spPr bwMode="auto">
          <a:xfrm>
            <a:off x="248817" y="423166"/>
            <a:ext cx="9109075" cy="4525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SzPct val="100000"/>
              <a:buFontTx/>
              <a:buAutoNum type="arabicPeriod"/>
              <a:defRPr/>
            </a:pPr>
            <a:endParaRPr lang="de-DE" sz="2400" dirty="0">
              <a:solidFill>
                <a:srgbClr val="000000"/>
              </a:solidFill>
            </a:endParaRPr>
          </a:p>
          <a:p>
            <a:pPr marL="0" indent="0" eaLnBrk="1" hangingPunct="1">
              <a:buSzPct val="100000"/>
              <a:defRPr/>
            </a:pPr>
            <a:r>
              <a:rPr lang="de-DE" sz="2400" dirty="0">
                <a:solidFill>
                  <a:srgbClr val="000000"/>
                </a:solidFill>
              </a:rPr>
              <a:t>Ausgangslage: P hat Güter im Gegenwert von 5GE produziert</a:t>
            </a:r>
          </a:p>
          <a:p>
            <a:pPr eaLnBrk="1" hangingPunct="1">
              <a:buSzPct val="100000"/>
              <a:buFontTx/>
              <a:buAutoNum type="arabicPeriod"/>
              <a:defRPr/>
            </a:pPr>
            <a:endParaRPr lang="de-DE" sz="2400" dirty="0">
              <a:solidFill>
                <a:srgbClr val="000000"/>
              </a:solidFill>
            </a:endParaRPr>
          </a:p>
          <a:p>
            <a:pPr eaLnBrk="1" hangingPunct="1">
              <a:buSzPct val="100000"/>
              <a:buFontTx/>
              <a:buAutoNum type="arabicPeriod"/>
              <a:defRPr/>
            </a:pPr>
            <a:r>
              <a:rPr lang="de-DE" sz="2400" dirty="0">
                <a:solidFill>
                  <a:srgbClr val="000000"/>
                </a:solidFill>
              </a:rPr>
              <a:t>Für den Eigenverbrauch benötigt P 2GE</a:t>
            </a:r>
          </a:p>
          <a:p>
            <a:pPr eaLnBrk="1" hangingPunct="1">
              <a:buSzPct val="100000"/>
              <a:buFontTx/>
              <a:buAutoNum type="arabicPeriod"/>
              <a:defRPr/>
            </a:pPr>
            <a:r>
              <a:rPr lang="de-DE" sz="2400" dirty="0">
                <a:solidFill>
                  <a:srgbClr val="000000"/>
                </a:solidFill>
              </a:rPr>
              <a:t>Für den Erwerb von Handelserzeugnissen verwendet P 1GE</a:t>
            </a:r>
          </a:p>
          <a:p>
            <a:pPr eaLnBrk="1" hangingPunct="1">
              <a:buSzPct val="100000"/>
              <a:buFontTx/>
              <a:buAutoNum type="arabicPeriod"/>
              <a:defRPr/>
            </a:pPr>
            <a:r>
              <a:rPr lang="de-DE" sz="2400" dirty="0">
                <a:solidFill>
                  <a:srgbClr val="000000"/>
                </a:solidFill>
              </a:rPr>
              <a:t>An Pacht entrichtet P 2GE</a:t>
            </a:r>
          </a:p>
          <a:p>
            <a:pPr eaLnBrk="1" hangingPunct="1">
              <a:buSzPct val="100000"/>
              <a:buFontTx/>
              <a:buAutoNum type="arabicPeriod"/>
              <a:defRPr/>
            </a:pPr>
            <a:r>
              <a:rPr lang="de-DE" sz="2400" dirty="0">
                <a:solidFill>
                  <a:srgbClr val="000000"/>
                </a:solidFill>
              </a:rPr>
              <a:t>E gibt 1 GE für Nahrungsmittel aus</a:t>
            </a:r>
          </a:p>
          <a:p>
            <a:pPr eaLnBrk="1" hangingPunct="1">
              <a:buSzPct val="100000"/>
              <a:buFontTx/>
              <a:buAutoNum type="arabicPeriod"/>
              <a:defRPr/>
            </a:pPr>
            <a:r>
              <a:rPr lang="de-DE" sz="2400" dirty="0">
                <a:solidFill>
                  <a:srgbClr val="000000"/>
                </a:solidFill>
              </a:rPr>
              <a:t>H gibt 2 GE für Nahrungsmittel aus</a:t>
            </a:r>
          </a:p>
          <a:p>
            <a:pPr eaLnBrk="1" hangingPunct="1">
              <a:buSzPct val="100000"/>
              <a:defRPr/>
            </a:pPr>
            <a:endParaRPr lang="de-DE" sz="2400" dirty="0">
              <a:solidFill>
                <a:srgbClr val="000000"/>
              </a:solidFill>
            </a:endParaRPr>
          </a:p>
          <a:p>
            <a:pPr eaLnBrk="1" hangingPunct="1">
              <a:buSzPct val="100000"/>
              <a:defRPr/>
            </a:pPr>
            <a:r>
              <a:rPr lang="de-DE" sz="2400" dirty="0">
                <a:solidFill>
                  <a:srgbClr val="000000"/>
                </a:solidFill>
              </a:rPr>
              <a:t>Stellen Sie die Verflechtungen in Konten-, Matrix und Kreislaufform</a:t>
            </a:r>
          </a:p>
          <a:p>
            <a:pPr eaLnBrk="1" hangingPunct="1">
              <a:buSzPct val="100000"/>
              <a:defRPr/>
            </a:pPr>
            <a:r>
              <a:rPr lang="de-DE" sz="2400" dirty="0">
                <a:solidFill>
                  <a:srgbClr val="000000"/>
                </a:solidFill>
              </a:rPr>
              <a:t>dar. Welche Annahme ist dabei zu treffen? </a:t>
            </a:r>
          </a:p>
          <a:p>
            <a:pPr eaLnBrk="1" hangingPunct="1">
              <a:buSzPct val="100000"/>
              <a:defRPr/>
            </a:pPr>
            <a:endParaRPr lang="de-DE" sz="2400" dirty="0">
              <a:solidFill>
                <a:srgbClr val="000000"/>
              </a:solidFill>
            </a:endParaRPr>
          </a:p>
        </p:txBody>
      </p:sp>
      <p:sp>
        <p:nvSpPr>
          <p:cNvPr id="4" name="Rechteck 3">
            <a:extLst>
              <a:ext uri="{FF2B5EF4-FFF2-40B4-BE49-F238E27FC236}">
                <a16:creationId xmlns:a16="http://schemas.microsoft.com/office/drawing/2014/main" id="{520235E1-5603-4FD0-A387-519800CEAB5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ChangeArrowheads="1"/>
          </p:cNvSpPr>
          <p:nvPr/>
        </p:nvSpPr>
        <p:spPr bwMode="auto">
          <a:xfrm>
            <a:off x="5087938" y="210210"/>
            <a:ext cx="2004666"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rPr>
              <a:t>Kontenform</a:t>
            </a:r>
          </a:p>
        </p:txBody>
      </p:sp>
      <p:graphicFrame>
        <p:nvGraphicFramePr>
          <p:cNvPr id="262276" name="Group 132"/>
          <p:cNvGraphicFramePr>
            <a:graphicFrameLocks noGrp="1"/>
          </p:cNvGraphicFramePr>
          <p:nvPr/>
        </p:nvGraphicFramePr>
        <p:xfrm>
          <a:off x="3875667" y="1973264"/>
          <a:ext cx="1706562" cy="2851149"/>
        </p:xfrm>
        <a:graphic>
          <a:graphicData uri="http://schemas.openxmlformats.org/drawingml/2006/table">
            <a:tbl>
              <a:tblPr/>
              <a:tblGrid>
                <a:gridCol w="852487">
                  <a:extLst>
                    <a:ext uri="{9D8B030D-6E8A-4147-A177-3AD203B41FA5}">
                      <a16:colId xmlns:a16="http://schemas.microsoft.com/office/drawing/2014/main" val="20000"/>
                    </a:ext>
                  </a:extLst>
                </a:gridCol>
                <a:gridCol w="854075">
                  <a:extLst>
                    <a:ext uri="{9D8B030D-6E8A-4147-A177-3AD203B41FA5}">
                      <a16:colId xmlns:a16="http://schemas.microsoft.com/office/drawing/2014/main" val="20001"/>
                    </a:ext>
                  </a:extLst>
                </a:gridCol>
              </a:tblGrid>
              <a:tr h="421734">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marT="45730" marB="45730" anchor="b" horzOverflow="overflow">
                    <a:lnL cap="flat">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262241" name="Group 97"/>
          <p:cNvGraphicFramePr>
            <a:graphicFrameLocks noGrp="1"/>
          </p:cNvGraphicFramePr>
          <p:nvPr/>
        </p:nvGraphicFramePr>
        <p:xfrm>
          <a:off x="1138817" y="1973264"/>
          <a:ext cx="1706562" cy="2851149"/>
        </p:xfrm>
        <a:graphic>
          <a:graphicData uri="http://schemas.openxmlformats.org/drawingml/2006/table">
            <a:tbl>
              <a:tblPr/>
              <a:tblGrid>
                <a:gridCol w="852487">
                  <a:extLst>
                    <a:ext uri="{9D8B030D-6E8A-4147-A177-3AD203B41FA5}">
                      <a16:colId xmlns:a16="http://schemas.microsoft.com/office/drawing/2014/main" val="20000"/>
                    </a:ext>
                  </a:extLst>
                </a:gridCol>
                <a:gridCol w="854075">
                  <a:extLst>
                    <a:ext uri="{9D8B030D-6E8A-4147-A177-3AD203B41FA5}">
                      <a16:colId xmlns:a16="http://schemas.microsoft.com/office/drawing/2014/main" val="20001"/>
                    </a:ext>
                  </a:extLst>
                </a:gridCol>
              </a:tblGrid>
              <a:tr h="421734">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marT="45730" marB="45730" anchor="b" horzOverflow="overflow">
                    <a:lnL cap="flat">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262274" name="Group 130"/>
          <p:cNvGraphicFramePr>
            <a:graphicFrameLocks noGrp="1"/>
          </p:cNvGraphicFramePr>
          <p:nvPr/>
        </p:nvGraphicFramePr>
        <p:xfrm>
          <a:off x="6561717" y="1989139"/>
          <a:ext cx="1706562" cy="2851149"/>
        </p:xfrm>
        <a:graphic>
          <a:graphicData uri="http://schemas.openxmlformats.org/drawingml/2006/table">
            <a:tbl>
              <a:tblPr/>
              <a:tblGrid>
                <a:gridCol w="852487">
                  <a:extLst>
                    <a:ext uri="{9D8B030D-6E8A-4147-A177-3AD203B41FA5}">
                      <a16:colId xmlns:a16="http://schemas.microsoft.com/office/drawing/2014/main" val="20000"/>
                    </a:ext>
                  </a:extLst>
                </a:gridCol>
                <a:gridCol w="854075">
                  <a:extLst>
                    <a:ext uri="{9D8B030D-6E8A-4147-A177-3AD203B41FA5}">
                      <a16:colId xmlns:a16="http://schemas.microsoft.com/office/drawing/2014/main" val="20001"/>
                    </a:ext>
                  </a:extLst>
                </a:gridCol>
              </a:tblGrid>
              <a:tr h="421734">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marT="45730" marB="45730" anchor="b" horzOverflow="overflow">
                    <a:lnL cap="flat">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3"/>
                  </a:ext>
                </a:extLst>
              </a:tr>
            </a:tbl>
          </a:graphicData>
        </a:graphic>
      </p:graphicFrame>
      <p:sp>
        <p:nvSpPr>
          <p:cNvPr id="45" name="Rechteck 44">
            <a:extLst>
              <a:ext uri="{FF2B5EF4-FFF2-40B4-BE49-F238E27FC236}">
                <a16:creationId xmlns:a16="http://schemas.microsoft.com/office/drawing/2014/main" id="{BAD41F5C-8C03-42A8-B62B-9CB1E43C137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1518082" y="1118586"/>
            <a:ext cx="9149918" cy="2391377"/>
          </a:xfrm>
        </p:spPr>
        <p:txBody>
          <a:bodyPr>
            <a:noAutofit/>
          </a:bodyPr>
          <a:lstStyle/>
          <a:p>
            <a:r>
              <a:rPr lang="de-DE" dirty="0">
                <a:latin typeface="Times New Roman" panose="02020603050405020304" pitchFamily="18" charset="0"/>
                <a:cs typeface="Times New Roman" panose="02020603050405020304" pitchFamily="18" charset="0"/>
              </a:rPr>
              <a:t>Makroökonomie</a:t>
            </a: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0674" y="3581400"/>
            <a:ext cx="9077325" cy="438788"/>
          </a:xfrm>
        </p:spPr>
        <p:txBody>
          <a:bodyPr>
            <a:noAutofit/>
          </a:bodyPr>
          <a:lstStyle/>
          <a:p>
            <a:r>
              <a:rPr lang="de-DE">
                <a:latin typeface="Times New Roman" panose="02020603050405020304" pitchFamily="18" charset="0"/>
                <a:cs typeface="Times New Roman" panose="02020603050405020304" pitchFamily="18" charset="0"/>
              </a:rPr>
              <a:t>Sommersemester 2024</a:t>
            </a:r>
            <a:endParaRPr lang="de-DE" dirty="0">
              <a:latin typeface="Times New Roman" panose="02020603050405020304" pitchFamily="18" charset="0"/>
              <a:cs typeface="Times New Roman" panose="02020603050405020304" pitchFamily="18" charset="0"/>
            </a:endParaRP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48768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390525"/>
            <a:ext cx="2581275" cy="1771650"/>
          </a:xfrm>
          <a:prstGeom prst="rect">
            <a:avLst/>
          </a:prstGeom>
        </p:spPr>
      </p:pic>
      <p:sp>
        <p:nvSpPr>
          <p:cNvPr id="6" name="Rechteck 5">
            <a:extLst>
              <a:ext uri="{FF2B5EF4-FFF2-40B4-BE49-F238E27FC236}">
                <a16:creationId xmlns:a16="http://schemas.microsoft.com/office/drawing/2014/main" id="{5E683233-D8D3-4E3D-9C4E-AA239CA7FE2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38924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ChangeArrowheads="1"/>
          </p:cNvSpPr>
          <p:nvPr/>
        </p:nvSpPr>
        <p:spPr bwMode="auto">
          <a:xfrm>
            <a:off x="4224338" y="215752"/>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rPr>
              <a:t>Matrixform</a:t>
            </a:r>
          </a:p>
        </p:txBody>
      </p:sp>
      <p:graphicFrame>
        <p:nvGraphicFramePr>
          <p:cNvPr id="264341" name="Group 149"/>
          <p:cNvGraphicFramePr>
            <a:graphicFrameLocks noGrp="1"/>
          </p:cNvGraphicFramePr>
          <p:nvPr/>
        </p:nvGraphicFramePr>
        <p:xfrm>
          <a:off x="672807" y="1125539"/>
          <a:ext cx="5975350" cy="4679951"/>
        </p:xfrm>
        <a:graphic>
          <a:graphicData uri="http://schemas.openxmlformats.org/drawingml/2006/table">
            <a:tbl>
              <a:tblPr/>
              <a:tblGrid>
                <a:gridCol w="1495425">
                  <a:extLst>
                    <a:ext uri="{9D8B030D-6E8A-4147-A177-3AD203B41FA5}">
                      <a16:colId xmlns:a16="http://schemas.microsoft.com/office/drawing/2014/main" val="20000"/>
                    </a:ext>
                  </a:extLst>
                </a:gridCol>
                <a:gridCol w="1492250">
                  <a:extLst>
                    <a:ext uri="{9D8B030D-6E8A-4147-A177-3AD203B41FA5}">
                      <a16:colId xmlns:a16="http://schemas.microsoft.com/office/drawing/2014/main" val="20001"/>
                    </a:ext>
                  </a:extLst>
                </a:gridCol>
                <a:gridCol w="1495425">
                  <a:extLst>
                    <a:ext uri="{9D8B030D-6E8A-4147-A177-3AD203B41FA5}">
                      <a16:colId xmlns:a16="http://schemas.microsoft.com/office/drawing/2014/main" val="20002"/>
                    </a:ext>
                  </a:extLst>
                </a:gridCol>
                <a:gridCol w="1492250">
                  <a:extLst>
                    <a:ext uri="{9D8B030D-6E8A-4147-A177-3AD203B41FA5}">
                      <a16:colId xmlns:a16="http://schemas.microsoft.com/office/drawing/2014/main" val="20003"/>
                    </a:ext>
                  </a:extLst>
                </a:gridCol>
              </a:tblGrid>
              <a:tr h="186372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Ein/Aus</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39800">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38213">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dirty="0">
                          <a:ln>
                            <a:noFill/>
                          </a:ln>
                          <a:solidFill>
                            <a:schemeClr val="tx1"/>
                          </a:solidFill>
                          <a:effectLst/>
                          <a:latin typeface="Arial" charset="0"/>
                          <a:cs typeface="Arial" charset="0"/>
                        </a:rPr>
                        <a:t> </a:t>
                      </a:r>
                      <a:endParaRPr kumimoji="0" lang="en-GB" sz="2400" b="0" i="0" u="none" strike="noStrike" cap="none" normalizeH="0" baseline="0" dirty="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38213">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dirty="0">
                          <a:ln>
                            <a:noFill/>
                          </a:ln>
                          <a:solidFill>
                            <a:schemeClr val="tx1"/>
                          </a:solidFill>
                          <a:effectLst/>
                          <a:latin typeface="Arial" charset="0"/>
                          <a:cs typeface="Arial" charset="0"/>
                        </a:rPr>
                        <a:t> </a:t>
                      </a:r>
                      <a:endParaRPr kumimoji="0" lang="en-GB" sz="2400" b="0" i="0" u="none" strike="noStrike" cap="none" normalizeH="0" baseline="0" dirty="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dirty="0">
                          <a:ln>
                            <a:noFill/>
                          </a:ln>
                          <a:solidFill>
                            <a:schemeClr val="tx1"/>
                          </a:solidFill>
                          <a:effectLst/>
                          <a:latin typeface="Arial" charset="0"/>
                          <a:cs typeface="Arial" charset="0"/>
                        </a:rPr>
                        <a:t> </a:t>
                      </a:r>
                      <a:endParaRPr kumimoji="0" lang="en-GB" sz="2400" b="0" i="0" u="none" strike="noStrike" cap="none" normalizeH="0" baseline="0" dirty="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1" name="Rechteck 20">
            <a:extLst>
              <a:ext uri="{FF2B5EF4-FFF2-40B4-BE49-F238E27FC236}">
                <a16:creationId xmlns:a16="http://schemas.microsoft.com/office/drawing/2014/main" id="{146C98BE-77F8-4006-B6F8-329B8E2E00A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ChangeArrowheads="1"/>
          </p:cNvSpPr>
          <p:nvPr/>
        </p:nvSpPr>
        <p:spPr bwMode="auto">
          <a:xfrm>
            <a:off x="4224338" y="215752"/>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rPr>
              <a:t>Grafische Form</a:t>
            </a:r>
          </a:p>
        </p:txBody>
      </p:sp>
      <p:sp>
        <p:nvSpPr>
          <p:cNvPr id="38916" name="Text Box 3"/>
          <p:cNvSpPr txBox="1">
            <a:spLocks noChangeArrowheads="1"/>
          </p:cNvSpPr>
          <p:nvPr/>
        </p:nvSpPr>
        <p:spPr bwMode="auto">
          <a:xfrm>
            <a:off x="3222486" y="1982211"/>
            <a:ext cx="354013"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P</a:t>
            </a:r>
          </a:p>
        </p:txBody>
      </p:sp>
      <p:sp>
        <p:nvSpPr>
          <p:cNvPr id="38917" name="Text Box 4"/>
          <p:cNvSpPr txBox="1">
            <a:spLocks noChangeArrowheads="1"/>
          </p:cNvSpPr>
          <p:nvPr/>
        </p:nvSpPr>
        <p:spPr bwMode="auto">
          <a:xfrm>
            <a:off x="5383073" y="5077837"/>
            <a:ext cx="377026"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H</a:t>
            </a:r>
          </a:p>
        </p:txBody>
      </p:sp>
      <p:sp>
        <p:nvSpPr>
          <p:cNvPr id="38918" name="Text Box 5"/>
          <p:cNvSpPr txBox="1">
            <a:spLocks noChangeArrowheads="1"/>
          </p:cNvSpPr>
          <p:nvPr/>
        </p:nvSpPr>
        <p:spPr bwMode="auto">
          <a:xfrm>
            <a:off x="1063485" y="5150862"/>
            <a:ext cx="335348"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E</a:t>
            </a:r>
          </a:p>
        </p:txBody>
      </p:sp>
      <p:sp>
        <p:nvSpPr>
          <p:cNvPr id="37" name="Rechteck 36">
            <a:extLst>
              <a:ext uri="{FF2B5EF4-FFF2-40B4-BE49-F238E27FC236}">
                <a16:creationId xmlns:a16="http://schemas.microsoft.com/office/drawing/2014/main" id="{548BF1E0-A013-4F94-8FCB-8AD5CAF5590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2602104" y="195739"/>
            <a:ext cx="5845573" cy="42076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177" b="1" dirty="0">
                <a:solidFill>
                  <a:srgbClr val="000000"/>
                </a:solidFill>
              </a:rPr>
              <a:t>Der moderne Wirtschaftskreislauf – allgemein</a:t>
            </a:r>
          </a:p>
        </p:txBody>
      </p:sp>
      <p:sp>
        <p:nvSpPr>
          <p:cNvPr id="6" name="Text Box 3"/>
          <p:cNvSpPr txBox="1">
            <a:spLocks noChangeArrowheads="1"/>
          </p:cNvSpPr>
          <p:nvPr/>
        </p:nvSpPr>
        <p:spPr bwMode="auto">
          <a:xfrm>
            <a:off x="397108" y="742667"/>
            <a:ext cx="11559364" cy="7557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SzPct val="100000"/>
              <a:buFontTx/>
              <a:buChar char="•"/>
              <a:defRPr/>
            </a:pPr>
            <a:r>
              <a:rPr lang="de-DE" sz="2177" dirty="0">
                <a:solidFill>
                  <a:srgbClr val="000000"/>
                </a:solidFill>
              </a:rPr>
              <a:t>Bildung von </a:t>
            </a:r>
            <a:r>
              <a:rPr lang="de-DE" sz="2177" b="1" dirty="0">
                <a:solidFill>
                  <a:srgbClr val="000000"/>
                </a:solidFill>
              </a:rPr>
              <a:t>vier Sektoren</a:t>
            </a:r>
            <a:r>
              <a:rPr lang="de-DE" sz="2177" dirty="0">
                <a:solidFill>
                  <a:srgbClr val="000000"/>
                </a:solidFill>
              </a:rPr>
              <a:t>:</a:t>
            </a:r>
          </a:p>
          <a:p>
            <a:pPr eaLnBrk="1" hangingPunct="1">
              <a:buSzPct val="100000"/>
              <a:defRPr/>
            </a:pPr>
            <a:r>
              <a:rPr lang="de-DE" sz="2177" dirty="0">
                <a:solidFill>
                  <a:srgbClr val="000000"/>
                </a:solidFill>
              </a:rPr>
              <a:t>		Haushalte (H), Staat (S), Unternehmen (U), Ausland (A)</a:t>
            </a:r>
          </a:p>
        </p:txBody>
      </p:sp>
      <p:sp>
        <p:nvSpPr>
          <p:cNvPr id="5" name="Text Box 3"/>
          <p:cNvSpPr txBox="1">
            <a:spLocks noChangeArrowheads="1"/>
          </p:cNvSpPr>
          <p:nvPr/>
        </p:nvSpPr>
        <p:spPr bwMode="auto">
          <a:xfrm>
            <a:off x="318358" y="1400481"/>
            <a:ext cx="11559364" cy="17608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SzPct val="100000"/>
              <a:buFontTx/>
              <a:buChar char="•"/>
              <a:defRPr/>
            </a:pPr>
            <a:endParaRPr lang="de-DE" sz="2177" dirty="0">
              <a:solidFill>
                <a:srgbClr val="000000"/>
              </a:solidFill>
            </a:endParaRPr>
          </a:p>
          <a:p>
            <a:pPr eaLnBrk="1" hangingPunct="1">
              <a:buSzPct val="100000"/>
              <a:buFontTx/>
              <a:buChar char="•"/>
              <a:defRPr/>
            </a:pPr>
            <a:r>
              <a:rPr lang="de-DE" sz="2177" dirty="0">
                <a:solidFill>
                  <a:srgbClr val="000000"/>
                </a:solidFill>
              </a:rPr>
              <a:t>Der Wirtschaftskreislauf wird über den Pol der </a:t>
            </a:r>
            <a:r>
              <a:rPr lang="de-DE" sz="2177" b="1" dirty="0">
                <a:solidFill>
                  <a:srgbClr val="000000"/>
                </a:solidFill>
              </a:rPr>
              <a:t>Vermögensveränderung</a:t>
            </a:r>
            <a:r>
              <a:rPr lang="de-DE" sz="2177" dirty="0">
                <a:solidFill>
                  <a:srgbClr val="000000"/>
                </a:solidFill>
              </a:rPr>
              <a:t> (VÄ) geschlossen. Über diesen laufen die Ersparnisse und Investitionen der Sektoren bzw. die Forderungen oder Verbindlichkeiten gegenüber dem Ausland.</a:t>
            </a:r>
          </a:p>
          <a:p>
            <a:pPr eaLnBrk="1" hangingPunct="1">
              <a:buSzPct val="100000"/>
              <a:buFontTx/>
              <a:buChar char="•"/>
              <a:defRPr/>
            </a:pPr>
            <a:endParaRPr lang="de-DE" sz="2177" dirty="0">
              <a:solidFill>
                <a:srgbClr val="000000"/>
              </a:solidFill>
            </a:endParaRPr>
          </a:p>
        </p:txBody>
      </p:sp>
      <p:sp>
        <p:nvSpPr>
          <p:cNvPr id="7" name="Text Box 3"/>
          <p:cNvSpPr txBox="1">
            <a:spLocks noChangeArrowheads="1"/>
          </p:cNvSpPr>
          <p:nvPr/>
        </p:nvSpPr>
        <p:spPr bwMode="auto">
          <a:xfrm>
            <a:off x="318358" y="2642609"/>
            <a:ext cx="11559364" cy="109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0" indent="0" eaLnBrk="1" hangingPunct="1">
              <a:buSzPct val="100000"/>
              <a:defRPr/>
            </a:pPr>
            <a:endParaRPr lang="de-DE" sz="2177" dirty="0">
              <a:solidFill>
                <a:srgbClr val="000000"/>
              </a:solidFill>
            </a:endParaRPr>
          </a:p>
          <a:p>
            <a:pPr eaLnBrk="1" hangingPunct="1">
              <a:buSzPct val="100000"/>
              <a:buFontTx/>
              <a:buChar char="•"/>
              <a:defRPr/>
            </a:pPr>
            <a:r>
              <a:rPr lang="de-DE" sz="2177" dirty="0">
                <a:solidFill>
                  <a:srgbClr val="000000"/>
                </a:solidFill>
              </a:rPr>
              <a:t>Die Pfeile repräsentieren die Geldströme zwischen den Polen</a:t>
            </a:r>
          </a:p>
          <a:p>
            <a:pPr eaLnBrk="1" hangingPunct="1">
              <a:buSzPct val="100000"/>
              <a:buFontTx/>
              <a:buChar char="•"/>
              <a:defRPr/>
            </a:pPr>
            <a:endParaRPr lang="de-DE" sz="2177" dirty="0">
              <a:solidFill>
                <a:srgbClr val="000000"/>
              </a:solidFill>
            </a:endParaRPr>
          </a:p>
        </p:txBody>
      </p:sp>
      <p:sp>
        <p:nvSpPr>
          <p:cNvPr id="8" name="Text Box 3"/>
          <p:cNvSpPr txBox="1">
            <a:spLocks noChangeArrowheads="1"/>
          </p:cNvSpPr>
          <p:nvPr/>
        </p:nvSpPr>
        <p:spPr bwMode="auto">
          <a:xfrm>
            <a:off x="318358" y="3398405"/>
            <a:ext cx="11559364" cy="109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0" indent="0" eaLnBrk="1" hangingPunct="1">
              <a:buSzPct val="100000"/>
              <a:defRPr/>
            </a:pPr>
            <a:endParaRPr lang="de-DE" sz="2177" dirty="0">
              <a:solidFill>
                <a:srgbClr val="000000"/>
              </a:solidFill>
            </a:endParaRPr>
          </a:p>
          <a:p>
            <a:pPr eaLnBrk="1" hangingPunct="1">
              <a:buSzPct val="100000"/>
              <a:buFontTx/>
              <a:buChar char="•"/>
              <a:defRPr/>
            </a:pPr>
            <a:r>
              <a:rPr lang="de-DE" sz="2177" dirty="0">
                <a:solidFill>
                  <a:srgbClr val="000000"/>
                </a:solidFill>
              </a:rPr>
              <a:t>Ein Wirtschaftskreislauf gilt als geschlossen, wenn an jedem Pol die Summe der Zuflüsse der Summe der Abflüsse entspricht (Kreislaufaxiom!).</a:t>
            </a:r>
          </a:p>
        </p:txBody>
      </p:sp>
      <p:sp>
        <p:nvSpPr>
          <p:cNvPr id="9" name="Text Box 3"/>
          <p:cNvSpPr txBox="1">
            <a:spLocks noChangeArrowheads="1"/>
          </p:cNvSpPr>
          <p:nvPr/>
        </p:nvSpPr>
        <p:spPr bwMode="auto">
          <a:xfrm>
            <a:off x="318358" y="4800248"/>
            <a:ext cx="11559364" cy="7557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0" indent="0" eaLnBrk="1" hangingPunct="1">
              <a:buSzPct val="100000"/>
              <a:defRPr/>
            </a:pPr>
            <a:endParaRPr lang="de-DE" sz="2177" dirty="0">
              <a:solidFill>
                <a:srgbClr val="000000"/>
              </a:solidFill>
            </a:endParaRPr>
          </a:p>
          <a:p>
            <a:pPr eaLnBrk="1" hangingPunct="1">
              <a:buSzPct val="100000"/>
              <a:defRPr/>
            </a:pPr>
            <a:r>
              <a:rPr lang="de-DE" sz="2177" dirty="0">
                <a:solidFill>
                  <a:srgbClr val="000000"/>
                </a:solidFill>
                <a:cs typeface="Times New Roman" pitchFamily="18" charset="0"/>
              </a:rPr>
              <a:t>	→ d.h. alle relevanten Ströme sind berücksichtigt.</a:t>
            </a:r>
            <a:r>
              <a:rPr lang="de-DE" sz="2177" dirty="0">
                <a:solidFill>
                  <a:srgbClr val="000000"/>
                </a:solidFill>
              </a:rPr>
              <a:t>  </a:t>
            </a:r>
          </a:p>
        </p:txBody>
      </p:sp>
      <p:sp>
        <p:nvSpPr>
          <p:cNvPr id="10" name="Rechteck 9">
            <a:extLst>
              <a:ext uri="{FF2B5EF4-FFF2-40B4-BE49-F238E27FC236}">
                <a16:creationId xmlns:a16="http://schemas.microsoft.com/office/drawing/2014/main" id="{3202247B-0684-4A65-8E35-9F5A555E721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90212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P spid="7" grpId="0"/>
      <p:bldP spid="8" grpId="0"/>
      <p:bldP spid="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ChangeArrowheads="1"/>
          </p:cNvSpPr>
          <p:nvPr/>
        </p:nvSpPr>
        <p:spPr bwMode="auto">
          <a:xfrm>
            <a:off x="741219" y="-24635"/>
            <a:ext cx="732635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rPr>
              <a:t>Der Wirtschaftskreislauf einer offenen Volkswirtschaft</a:t>
            </a:r>
            <a:endParaRPr lang="de-DE" altLang="de-DE" sz="2400" b="1" dirty="0">
              <a:solidFill>
                <a:srgbClr val="000000"/>
              </a:solidFill>
            </a:endParaRPr>
          </a:p>
        </p:txBody>
      </p:sp>
      <p:sp>
        <p:nvSpPr>
          <p:cNvPr id="3" name="Rechteck 2">
            <a:extLst>
              <a:ext uri="{FF2B5EF4-FFF2-40B4-BE49-F238E27FC236}">
                <a16:creationId xmlns:a16="http://schemas.microsoft.com/office/drawing/2014/main" id="{6BF04D69-95CC-4722-83AA-1EEFD52A409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4656490"/>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ChangeArrowheads="1"/>
          </p:cNvSpPr>
          <p:nvPr/>
        </p:nvSpPr>
        <p:spPr bwMode="auto">
          <a:xfrm>
            <a:off x="82835" y="101102"/>
            <a:ext cx="732635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rPr>
              <a:t>Der Wirtschaftskreislauf einer offenen Volkswirtschaft</a:t>
            </a:r>
            <a:endParaRPr lang="de-DE" altLang="de-DE" sz="2400" b="1" dirty="0">
              <a:solidFill>
                <a:srgbClr val="000000"/>
              </a:solidFill>
            </a:endParaRPr>
          </a:p>
        </p:txBody>
      </p:sp>
      <p:sp>
        <p:nvSpPr>
          <p:cNvPr id="2" name="Textfeld 1"/>
          <p:cNvSpPr txBox="1"/>
          <p:nvPr/>
        </p:nvSpPr>
        <p:spPr>
          <a:xfrm>
            <a:off x="741219" y="3338946"/>
            <a:ext cx="328936" cy="369332"/>
          </a:xfrm>
          <a:prstGeom prst="rect">
            <a:avLst/>
          </a:prstGeom>
          <a:noFill/>
        </p:spPr>
        <p:txBody>
          <a:bodyPr wrap="none" rtlCol="0">
            <a:spAutoFit/>
          </a:bodyPr>
          <a:lstStyle/>
          <a:p>
            <a:r>
              <a:rPr lang="de-DE" dirty="0"/>
              <a:t>H</a:t>
            </a:r>
          </a:p>
        </p:txBody>
      </p:sp>
      <p:sp>
        <p:nvSpPr>
          <p:cNvPr id="4" name="Textfeld 3"/>
          <p:cNvSpPr txBox="1"/>
          <p:nvPr/>
        </p:nvSpPr>
        <p:spPr>
          <a:xfrm>
            <a:off x="5313218" y="3338946"/>
            <a:ext cx="328936" cy="369332"/>
          </a:xfrm>
          <a:prstGeom prst="rect">
            <a:avLst/>
          </a:prstGeom>
          <a:noFill/>
        </p:spPr>
        <p:txBody>
          <a:bodyPr wrap="none" rtlCol="0">
            <a:spAutoFit/>
          </a:bodyPr>
          <a:lstStyle/>
          <a:p>
            <a:r>
              <a:rPr lang="de-DE" dirty="0"/>
              <a:t>U</a:t>
            </a:r>
          </a:p>
        </p:txBody>
      </p:sp>
      <p:sp>
        <p:nvSpPr>
          <p:cNvPr id="5" name="Textfeld 4"/>
          <p:cNvSpPr txBox="1"/>
          <p:nvPr/>
        </p:nvSpPr>
        <p:spPr>
          <a:xfrm>
            <a:off x="7409186" y="19292"/>
            <a:ext cx="4692759" cy="459228"/>
          </a:xfrm>
          <a:prstGeom prst="rect">
            <a:avLst/>
          </a:prstGeom>
          <a:noFill/>
        </p:spPr>
        <p:txBody>
          <a:bodyPr wrap="square" rtlCol="0">
            <a:noAutofit/>
          </a:bodyPr>
          <a:lstStyle/>
          <a:p>
            <a:r>
              <a:rPr lang="de-DE" sz="1400" dirty="0"/>
              <a:t>C</a:t>
            </a:r>
            <a:r>
              <a:rPr lang="de-DE" sz="1400" baseline="-25000" dirty="0"/>
              <a:t>H</a:t>
            </a:r>
            <a:r>
              <a:rPr lang="de-DE" sz="1400" dirty="0"/>
              <a:t>: Konsum der Haushalte (Kauf von einem Stuhl bei einem Unternehmen) </a:t>
            </a:r>
            <a:endParaRPr lang="de-DE" sz="1400" baseline="-25000" dirty="0"/>
          </a:p>
        </p:txBody>
      </p:sp>
      <p:cxnSp>
        <p:nvCxnSpPr>
          <p:cNvPr id="6" name="Gerade Verbindung mit Pfeil 5"/>
          <p:cNvCxnSpPr/>
          <p:nvPr/>
        </p:nvCxnSpPr>
        <p:spPr>
          <a:xfrm>
            <a:off x="1070155" y="3579031"/>
            <a:ext cx="424306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Rechteck 7"/>
          <p:cNvSpPr/>
          <p:nvPr/>
        </p:nvSpPr>
        <p:spPr>
          <a:xfrm>
            <a:off x="1399091" y="3530540"/>
            <a:ext cx="404278" cy="369332"/>
          </a:xfrm>
          <a:prstGeom prst="rect">
            <a:avLst/>
          </a:prstGeom>
        </p:spPr>
        <p:txBody>
          <a:bodyPr wrap="none">
            <a:spAutoFit/>
          </a:bodyPr>
          <a:lstStyle/>
          <a:p>
            <a:r>
              <a:rPr lang="de-DE" dirty="0"/>
              <a:t>C</a:t>
            </a:r>
            <a:r>
              <a:rPr lang="de-DE" baseline="-25000" dirty="0"/>
              <a:t>H</a:t>
            </a:r>
            <a:endParaRPr lang="de-DE" dirty="0"/>
          </a:p>
        </p:txBody>
      </p:sp>
      <p:sp>
        <p:nvSpPr>
          <p:cNvPr id="10" name="Textfeld 9"/>
          <p:cNvSpPr txBox="1"/>
          <p:nvPr/>
        </p:nvSpPr>
        <p:spPr>
          <a:xfrm>
            <a:off x="7409187" y="438341"/>
            <a:ext cx="4692759" cy="459228"/>
          </a:xfrm>
          <a:prstGeom prst="rect">
            <a:avLst/>
          </a:prstGeom>
          <a:noFill/>
        </p:spPr>
        <p:txBody>
          <a:bodyPr wrap="square" rtlCol="0">
            <a:noAutofit/>
          </a:bodyPr>
          <a:lstStyle/>
          <a:p>
            <a:r>
              <a:rPr lang="de-DE" sz="1400" dirty="0"/>
              <a:t>Y</a:t>
            </a:r>
            <a:r>
              <a:rPr lang="de-DE" sz="1400" baseline="-25000" dirty="0"/>
              <a:t>H/U</a:t>
            </a:r>
            <a:r>
              <a:rPr lang="de-DE" sz="1400" dirty="0"/>
              <a:t>: Die Unternehmen zahlen den Haushalten Löhne</a:t>
            </a:r>
            <a:endParaRPr lang="de-DE" sz="1400" baseline="-25000" dirty="0"/>
          </a:p>
        </p:txBody>
      </p:sp>
      <p:cxnSp>
        <p:nvCxnSpPr>
          <p:cNvPr id="11" name="Gerade Verbindung mit Pfeil 10"/>
          <p:cNvCxnSpPr/>
          <p:nvPr/>
        </p:nvCxnSpPr>
        <p:spPr>
          <a:xfrm flipH="1" flipV="1">
            <a:off x="1011382" y="3401291"/>
            <a:ext cx="4208210" cy="207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Rechteck 11"/>
          <p:cNvSpPr/>
          <p:nvPr/>
        </p:nvSpPr>
        <p:spPr>
          <a:xfrm>
            <a:off x="4580004" y="3052742"/>
            <a:ext cx="551754" cy="369332"/>
          </a:xfrm>
          <a:prstGeom prst="rect">
            <a:avLst/>
          </a:prstGeom>
        </p:spPr>
        <p:txBody>
          <a:bodyPr wrap="none">
            <a:spAutoFit/>
          </a:bodyPr>
          <a:lstStyle/>
          <a:p>
            <a:r>
              <a:rPr lang="de-DE" dirty="0"/>
              <a:t>Y</a:t>
            </a:r>
            <a:r>
              <a:rPr lang="de-DE" baseline="-25000" dirty="0"/>
              <a:t>H/U</a:t>
            </a:r>
            <a:endParaRPr lang="de-DE" dirty="0"/>
          </a:p>
        </p:txBody>
      </p:sp>
      <p:sp>
        <p:nvSpPr>
          <p:cNvPr id="14" name="Textfeld 13"/>
          <p:cNvSpPr txBox="1"/>
          <p:nvPr/>
        </p:nvSpPr>
        <p:spPr>
          <a:xfrm>
            <a:off x="7409186" y="756995"/>
            <a:ext cx="4692759" cy="459228"/>
          </a:xfrm>
          <a:prstGeom prst="rect">
            <a:avLst/>
          </a:prstGeom>
          <a:noFill/>
        </p:spPr>
        <p:txBody>
          <a:bodyPr wrap="square" rtlCol="0">
            <a:noAutofit/>
          </a:bodyPr>
          <a:lstStyle/>
          <a:p>
            <a:r>
              <a:rPr lang="de-DE" sz="1400" dirty="0"/>
              <a:t>T</a:t>
            </a:r>
            <a:r>
              <a:rPr lang="de-DE" sz="1400" baseline="-25000" dirty="0"/>
              <a:t>H</a:t>
            </a:r>
            <a:r>
              <a:rPr lang="de-DE" sz="1400" dirty="0"/>
              <a:t>: Die Haushalte zahlen Steuern an den Staat</a:t>
            </a:r>
            <a:endParaRPr lang="de-DE" sz="1400" baseline="-25000" dirty="0"/>
          </a:p>
        </p:txBody>
      </p:sp>
      <p:sp>
        <p:nvSpPr>
          <p:cNvPr id="15" name="Textfeld 14"/>
          <p:cNvSpPr txBox="1"/>
          <p:nvPr/>
        </p:nvSpPr>
        <p:spPr>
          <a:xfrm>
            <a:off x="7409186" y="1035725"/>
            <a:ext cx="4692760" cy="459228"/>
          </a:xfrm>
          <a:prstGeom prst="rect">
            <a:avLst/>
          </a:prstGeom>
          <a:noFill/>
        </p:spPr>
        <p:txBody>
          <a:bodyPr wrap="square" rtlCol="0">
            <a:noAutofit/>
          </a:bodyPr>
          <a:lstStyle/>
          <a:p>
            <a:r>
              <a:rPr lang="de-DE" sz="1400" dirty="0"/>
              <a:t>T</a:t>
            </a:r>
            <a:r>
              <a:rPr lang="de-DE" sz="1400" baseline="-25000" dirty="0"/>
              <a:t>U</a:t>
            </a:r>
            <a:r>
              <a:rPr lang="de-DE" sz="1400" dirty="0"/>
              <a:t>: Die Unternehmen zahlen Steuern an den Staat</a:t>
            </a:r>
            <a:endParaRPr lang="de-DE" sz="1400" baseline="-25000" dirty="0"/>
          </a:p>
        </p:txBody>
      </p:sp>
      <p:cxnSp>
        <p:nvCxnSpPr>
          <p:cNvPr id="16" name="Gerade Verbindung mit Pfeil 15"/>
          <p:cNvCxnSpPr/>
          <p:nvPr/>
        </p:nvCxnSpPr>
        <p:spPr>
          <a:xfrm flipH="1" flipV="1">
            <a:off x="3236342" y="1254515"/>
            <a:ext cx="1953490" cy="20106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Gerade Verbindung mit Pfeil 20"/>
          <p:cNvCxnSpPr/>
          <p:nvPr/>
        </p:nvCxnSpPr>
        <p:spPr>
          <a:xfrm flipV="1">
            <a:off x="905687" y="1364673"/>
            <a:ext cx="1955277" cy="19441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Textfeld 22"/>
          <p:cNvSpPr txBox="1"/>
          <p:nvPr/>
        </p:nvSpPr>
        <p:spPr>
          <a:xfrm>
            <a:off x="2932171" y="877709"/>
            <a:ext cx="290464" cy="369332"/>
          </a:xfrm>
          <a:prstGeom prst="rect">
            <a:avLst/>
          </a:prstGeom>
          <a:noFill/>
        </p:spPr>
        <p:txBody>
          <a:bodyPr wrap="none" rtlCol="0">
            <a:spAutoFit/>
          </a:bodyPr>
          <a:lstStyle/>
          <a:p>
            <a:r>
              <a:rPr lang="de-DE" dirty="0"/>
              <a:t>S</a:t>
            </a:r>
          </a:p>
        </p:txBody>
      </p:sp>
      <p:sp>
        <p:nvSpPr>
          <p:cNvPr id="22" name="Rechteck 21"/>
          <p:cNvSpPr/>
          <p:nvPr/>
        </p:nvSpPr>
        <p:spPr>
          <a:xfrm>
            <a:off x="2599434" y="1533245"/>
            <a:ext cx="393056" cy="369332"/>
          </a:xfrm>
          <a:prstGeom prst="rect">
            <a:avLst/>
          </a:prstGeom>
        </p:spPr>
        <p:txBody>
          <a:bodyPr wrap="none">
            <a:spAutoFit/>
          </a:bodyPr>
          <a:lstStyle/>
          <a:p>
            <a:r>
              <a:rPr lang="de-DE" dirty="0"/>
              <a:t>T</a:t>
            </a:r>
            <a:r>
              <a:rPr lang="de-DE" baseline="-25000" dirty="0"/>
              <a:t>H</a:t>
            </a:r>
            <a:endParaRPr lang="de-DE" dirty="0"/>
          </a:p>
        </p:txBody>
      </p:sp>
      <p:sp>
        <p:nvSpPr>
          <p:cNvPr id="25" name="Rechteck 24"/>
          <p:cNvSpPr/>
          <p:nvPr/>
        </p:nvSpPr>
        <p:spPr>
          <a:xfrm>
            <a:off x="4274369" y="2547237"/>
            <a:ext cx="396262" cy="369332"/>
          </a:xfrm>
          <a:prstGeom prst="rect">
            <a:avLst/>
          </a:prstGeom>
        </p:spPr>
        <p:txBody>
          <a:bodyPr wrap="none">
            <a:spAutoFit/>
          </a:bodyPr>
          <a:lstStyle/>
          <a:p>
            <a:r>
              <a:rPr lang="de-DE" dirty="0"/>
              <a:t>T</a:t>
            </a:r>
            <a:r>
              <a:rPr lang="de-DE" baseline="-25000" dirty="0"/>
              <a:t>U</a:t>
            </a:r>
            <a:endParaRPr lang="de-DE" dirty="0"/>
          </a:p>
        </p:txBody>
      </p:sp>
      <p:sp>
        <p:nvSpPr>
          <p:cNvPr id="26" name="Textfeld 25"/>
          <p:cNvSpPr txBox="1"/>
          <p:nvPr/>
        </p:nvSpPr>
        <p:spPr>
          <a:xfrm>
            <a:off x="7409184" y="1288492"/>
            <a:ext cx="4692761" cy="459228"/>
          </a:xfrm>
          <a:prstGeom prst="rect">
            <a:avLst/>
          </a:prstGeom>
          <a:noFill/>
        </p:spPr>
        <p:txBody>
          <a:bodyPr wrap="square" rtlCol="0">
            <a:noAutofit/>
          </a:bodyPr>
          <a:lstStyle/>
          <a:p>
            <a:r>
              <a:rPr lang="de-DE" sz="1400" dirty="0"/>
              <a:t>Z</a:t>
            </a:r>
            <a:r>
              <a:rPr lang="de-DE" sz="1400" baseline="-25000" dirty="0"/>
              <a:t>U</a:t>
            </a:r>
            <a:r>
              <a:rPr lang="de-DE" sz="1400" dirty="0"/>
              <a:t>: Der Staat zahlt Subventionen an die  Unternehmen </a:t>
            </a:r>
            <a:endParaRPr lang="de-DE" sz="1400" baseline="-25000" dirty="0"/>
          </a:p>
        </p:txBody>
      </p:sp>
      <p:sp>
        <p:nvSpPr>
          <p:cNvPr id="27" name="Textfeld 26"/>
          <p:cNvSpPr txBox="1"/>
          <p:nvPr/>
        </p:nvSpPr>
        <p:spPr>
          <a:xfrm>
            <a:off x="7427502" y="1586482"/>
            <a:ext cx="4340580" cy="459228"/>
          </a:xfrm>
          <a:prstGeom prst="rect">
            <a:avLst/>
          </a:prstGeom>
          <a:noFill/>
        </p:spPr>
        <p:txBody>
          <a:bodyPr wrap="square" rtlCol="0">
            <a:noAutofit/>
          </a:bodyPr>
          <a:lstStyle/>
          <a:p>
            <a:r>
              <a:rPr lang="de-DE" sz="1400" dirty="0"/>
              <a:t>Z</a:t>
            </a:r>
            <a:r>
              <a:rPr lang="de-DE" sz="1400" baseline="-25000" dirty="0"/>
              <a:t>H</a:t>
            </a:r>
            <a:r>
              <a:rPr lang="de-DE" sz="1400" dirty="0"/>
              <a:t>: Der Staat zahlt Transferleistungen an die Haushalte (z.B. Arbeitslosengeld, Renten, Kindergeld)</a:t>
            </a:r>
            <a:endParaRPr lang="de-DE" sz="1400" baseline="-25000" dirty="0"/>
          </a:p>
        </p:txBody>
      </p:sp>
      <p:cxnSp>
        <p:nvCxnSpPr>
          <p:cNvPr id="28" name="Gerade Verbindung mit Pfeil 27"/>
          <p:cNvCxnSpPr/>
          <p:nvPr/>
        </p:nvCxnSpPr>
        <p:spPr>
          <a:xfrm>
            <a:off x="3367868" y="1197346"/>
            <a:ext cx="1974319" cy="20400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Gerade Verbindung mit Pfeil 30"/>
          <p:cNvCxnSpPr/>
          <p:nvPr/>
        </p:nvCxnSpPr>
        <p:spPr>
          <a:xfrm flipH="1">
            <a:off x="915522" y="1197346"/>
            <a:ext cx="1801619" cy="18224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912" name="Rechteck 38911"/>
          <p:cNvSpPr/>
          <p:nvPr/>
        </p:nvSpPr>
        <p:spPr>
          <a:xfrm>
            <a:off x="2067363" y="1211309"/>
            <a:ext cx="388248" cy="369332"/>
          </a:xfrm>
          <a:prstGeom prst="rect">
            <a:avLst/>
          </a:prstGeom>
        </p:spPr>
        <p:txBody>
          <a:bodyPr wrap="none">
            <a:spAutoFit/>
          </a:bodyPr>
          <a:lstStyle/>
          <a:p>
            <a:r>
              <a:rPr lang="de-DE" dirty="0"/>
              <a:t>Z</a:t>
            </a:r>
            <a:r>
              <a:rPr lang="de-DE" baseline="-25000" dirty="0"/>
              <a:t>H</a:t>
            </a:r>
            <a:endParaRPr lang="de-DE" dirty="0"/>
          </a:p>
        </p:txBody>
      </p:sp>
      <p:sp>
        <p:nvSpPr>
          <p:cNvPr id="34" name="Rechteck 33"/>
          <p:cNvSpPr/>
          <p:nvPr/>
        </p:nvSpPr>
        <p:spPr>
          <a:xfrm>
            <a:off x="3746011" y="1275188"/>
            <a:ext cx="391454" cy="369332"/>
          </a:xfrm>
          <a:prstGeom prst="rect">
            <a:avLst/>
          </a:prstGeom>
        </p:spPr>
        <p:txBody>
          <a:bodyPr wrap="none">
            <a:spAutoFit/>
          </a:bodyPr>
          <a:lstStyle/>
          <a:p>
            <a:r>
              <a:rPr lang="de-DE" dirty="0"/>
              <a:t>Z</a:t>
            </a:r>
            <a:r>
              <a:rPr lang="de-DE" baseline="-25000" dirty="0"/>
              <a:t>U</a:t>
            </a:r>
            <a:endParaRPr lang="de-DE" dirty="0"/>
          </a:p>
        </p:txBody>
      </p:sp>
      <p:sp>
        <p:nvSpPr>
          <p:cNvPr id="35" name="Textfeld 34"/>
          <p:cNvSpPr txBox="1"/>
          <p:nvPr/>
        </p:nvSpPr>
        <p:spPr>
          <a:xfrm>
            <a:off x="7404240" y="2088010"/>
            <a:ext cx="4787760" cy="383254"/>
          </a:xfrm>
          <a:prstGeom prst="rect">
            <a:avLst/>
          </a:prstGeom>
          <a:noFill/>
        </p:spPr>
        <p:txBody>
          <a:bodyPr wrap="square" rtlCol="0">
            <a:noAutofit/>
          </a:bodyPr>
          <a:lstStyle/>
          <a:p>
            <a:r>
              <a:rPr lang="de-DE" sz="1400" dirty="0"/>
              <a:t>Y</a:t>
            </a:r>
            <a:r>
              <a:rPr lang="de-DE" sz="1400" baseline="-25000" dirty="0"/>
              <a:t>H/St</a:t>
            </a:r>
            <a:r>
              <a:rPr lang="de-DE" sz="1400" dirty="0"/>
              <a:t>: Der Staat zahlt den Haushalten Löhne (Staatsbedienstete)</a:t>
            </a:r>
            <a:endParaRPr lang="de-DE" sz="1400" baseline="-25000" dirty="0"/>
          </a:p>
        </p:txBody>
      </p:sp>
      <p:sp>
        <p:nvSpPr>
          <p:cNvPr id="38916" name="Rechteck 38915"/>
          <p:cNvSpPr/>
          <p:nvPr/>
        </p:nvSpPr>
        <p:spPr>
          <a:xfrm>
            <a:off x="965687" y="928349"/>
            <a:ext cx="574196" cy="369332"/>
          </a:xfrm>
          <a:prstGeom prst="rect">
            <a:avLst/>
          </a:prstGeom>
        </p:spPr>
        <p:txBody>
          <a:bodyPr wrap="none">
            <a:spAutoFit/>
          </a:bodyPr>
          <a:lstStyle/>
          <a:p>
            <a:r>
              <a:rPr lang="de-DE" dirty="0"/>
              <a:t>Y</a:t>
            </a:r>
            <a:r>
              <a:rPr lang="de-DE" baseline="-25000" dirty="0"/>
              <a:t>H</a:t>
            </a:r>
            <a:r>
              <a:rPr lang="de-DE" baseline="-25000"/>
              <a:t>/St</a:t>
            </a:r>
            <a:endParaRPr lang="de-DE" dirty="0"/>
          </a:p>
        </p:txBody>
      </p:sp>
      <p:grpSp>
        <p:nvGrpSpPr>
          <p:cNvPr id="38920" name="Gruppieren 38919"/>
          <p:cNvGrpSpPr/>
          <p:nvPr/>
        </p:nvGrpSpPr>
        <p:grpSpPr>
          <a:xfrm>
            <a:off x="620875" y="1019078"/>
            <a:ext cx="2182947" cy="2385677"/>
            <a:chOff x="620876" y="810492"/>
            <a:chExt cx="2066908" cy="2594263"/>
          </a:xfrm>
        </p:grpSpPr>
        <p:sp>
          <p:nvSpPr>
            <p:cNvPr id="38914" name="Freihandform 38913"/>
            <p:cNvSpPr/>
            <p:nvPr/>
          </p:nvSpPr>
          <p:spPr>
            <a:xfrm>
              <a:off x="620876" y="810492"/>
              <a:ext cx="2066908" cy="2535382"/>
            </a:xfrm>
            <a:custGeom>
              <a:avLst/>
              <a:gdLst>
                <a:gd name="connsiteX0" fmla="*/ 2066908 w 2066908"/>
                <a:gd name="connsiteY0" fmla="*/ 0 h 2535382"/>
                <a:gd name="connsiteX1" fmla="*/ 265817 w 2066908"/>
                <a:gd name="connsiteY1" fmla="*/ 858982 h 2535382"/>
                <a:gd name="connsiteX2" fmla="*/ 44144 w 2066908"/>
                <a:gd name="connsiteY2" fmla="*/ 2535382 h 2535382"/>
              </a:gdLst>
              <a:ahLst/>
              <a:cxnLst>
                <a:cxn ang="0">
                  <a:pos x="connsiteX0" y="connsiteY0"/>
                </a:cxn>
                <a:cxn ang="0">
                  <a:pos x="connsiteX1" y="connsiteY1"/>
                </a:cxn>
                <a:cxn ang="0">
                  <a:pos x="connsiteX2" y="connsiteY2"/>
                </a:cxn>
              </a:cxnLst>
              <a:rect l="l" t="t" r="r" b="b"/>
              <a:pathLst>
                <a:path w="2066908" h="2535382">
                  <a:moveTo>
                    <a:pt x="2066908" y="0"/>
                  </a:moveTo>
                  <a:cubicBezTo>
                    <a:pt x="1334926" y="218209"/>
                    <a:pt x="602944" y="436418"/>
                    <a:pt x="265817" y="858982"/>
                  </a:cubicBezTo>
                  <a:cubicBezTo>
                    <a:pt x="-71310" y="1281546"/>
                    <a:pt x="-13583" y="1908464"/>
                    <a:pt x="44144" y="253538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9" name="Gerade Verbindung mit Pfeil 38"/>
            <p:cNvCxnSpPr/>
            <p:nvPr/>
          </p:nvCxnSpPr>
          <p:spPr>
            <a:xfrm>
              <a:off x="642233" y="3299379"/>
              <a:ext cx="131928" cy="1053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44" name="Textfeld 43"/>
          <p:cNvSpPr txBox="1"/>
          <p:nvPr/>
        </p:nvSpPr>
        <p:spPr>
          <a:xfrm>
            <a:off x="5800062" y="5837637"/>
            <a:ext cx="317716" cy="369332"/>
          </a:xfrm>
          <a:prstGeom prst="rect">
            <a:avLst/>
          </a:prstGeom>
          <a:noFill/>
        </p:spPr>
        <p:txBody>
          <a:bodyPr wrap="none" rtlCol="0">
            <a:spAutoFit/>
          </a:bodyPr>
          <a:lstStyle/>
          <a:p>
            <a:r>
              <a:rPr lang="de-DE" dirty="0"/>
              <a:t>A</a:t>
            </a:r>
          </a:p>
        </p:txBody>
      </p:sp>
      <p:cxnSp>
        <p:nvCxnSpPr>
          <p:cNvPr id="45" name="Gerade Verbindung mit Pfeil 44"/>
          <p:cNvCxnSpPr/>
          <p:nvPr/>
        </p:nvCxnSpPr>
        <p:spPr>
          <a:xfrm flipH="1" flipV="1">
            <a:off x="5642154" y="3708278"/>
            <a:ext cx="385787" cy="21996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7" name="Textfeld 46"/>
          <p:cNvSpPr txBox="1"/>
          <p:nvPr/>
        </p:nvSpPr>
        <p:spPr>
          <a:xfrm>
            <a:off x="7376530" y="2640532"/>
            <a:ext cx="4787760" cy="383254"/>
          </a:xfrm>
          <a:prstGeom prst="rect">
            <a:avLst/>
          </a:prstGeom>
          <a:noFill/>
        </p:spPr>
        <p:txBody>
          <a:bodyPr wrap="square" rtlCol="0">
            <a:noAutofit/>
          </a:bodyPr>
          <a:lstStyle/>
          <a:p>
            <a:r>
              <a:rPr lang="de-DE" sz="1400" dirty="0"/>
              <a:t>EX: Exporte (Man beachte die Pfeilrichtung! Es handelt sich um Geldströme!)</a:t>
            </a:r>
            <a:endParaRPr lang="de-DE" sz="1400" baseline="-25000" dirty="0"/>
          </a:p>
        </p:txBody>
      </p:sp>
      <p:sp>
        <p:nvSpPr>
          <p:cNvPr id="48" name="Textfeld 47"/>
          <p:cNvSpPr txBox="1"/>
          <p:nvPr/>
        </p:nvSpPr>
        <p:spPr>
          <a:xfrm>
            <a:off x="7376530" y="3100180"/>
            <a:ext cx="4787760" cy="383254"/>
          </a:xfrm>
          <a:prstGeom prst="rect">
            <a:avLst/>
          </a:prstGeom>
          <a:noFill/>
        </p:spPr>
        <p:txBody>
          <a:bodyPr wrap="square" rtlCol="0">
            <a:noAutofit/>
          </a:bodyPr>
          <a:lstStyle/>
          <a:p>
            <a:r>
              <a:rPr lang="de-DE" sz="1400" dirty="0"/>
              <a:t>IM: Importe</a:t>
            </a:r>
            <a:endParaRPr lang="de-DE" sz="1400" baseline="-25000" dirty="0"/>
          </a:p>
        </p:txBody>
      </p:sp>
      <p:cxnSp>
        <p:nvCxnSpPr>
          <p:cNvPr id="49" name="Gerade Verbindung mit Pfeil 48"/>
          <p:cNvCxnSpPr>
            <a:stCxn id="4" idx="2"/>
          </p:cNvCxnSpPr>
          <p:nvPr/>
        </p:nvCxnSpPr>
        <p:spPr>
          <a:xfrm>
            <a:off x="5477686" y="3708278"/>
            <a:ext cx="322376" cy="20621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924" name="Rechteck 38923"/>
          <p:cNvSpPr/>
          <p:nvPr/>
        </p:nvSpPr>
        <p:spPr>
          <a:xfrm>
            <a:off x="5800062" y="4081306"/>
            <a:ext cx="417102" cy="369332"/>
          </a:xfrm>
          <a:prstGeom prst="rect">
            <a:avLst/>
          </a:prstGeom>
        </p:spPr>
        <p:txBody>
          <a:bodyPr wrap="none">
            <a:spAutoFit/>
          </a:bodyPr>
          <a:lstStyle/>
          <a:p>
            <a:r>
              <a:rPr lang="de-DE" dirty="0"/>
              <a:t>EX</a:t>
            </a:r>
          </a:p>
        </p:txBody>
      </p:sp>
      <p:sp>
        <p:nvSpPr>
          <p:cNvPr id="53" name="Rechteck 52"/>
          <p:cNvSpPr/>
          <p:nvPr/>
        </p:nvSpPr>
        <p:spPr>
          <a:xfrm>
            <a:off x="5186901" y="4394499"/>
            <a:ext cx="439544" cy="369332"/>
          </a:xfrm>
          <a:prstGeom prst="rect">
            <a:avLst/>
          </a:prstGeom>
        </p:spPr>
        <p:txBody>
          <a:bodyPr wrap="none">
            <a:spAutoFit/>
          </a:bodyPr>
          <a:lstStyle/>
          <a:p>
            <a:r>
              <a:rPr lang="de-DE" dirty="0"/>
              <a:t>IM</a:t>
            </a:r>
          </a:p>
        </p:txBody>
      </p:sp>
      <p:grpSp>
        <p:nvGrpSpPr>
          <p:cNvPr id="38929" name="Gruppieren 38928"/>
          <p:cNvGrpSpPr/>
          <p:nvPr/>
        </p:nvGrpSpPr>
        <p:grpSpPr>
          <a:xfrm>
            <a:off x="355834" y="3761509"/>
            <a:ext cx="5479213" cy="2641467"/>
            <a:chOff x="355834" y="3761509"/>
            <a:chExt cx="5479213" cy="2641467"/>
          </a:xfrm>
        </p:grpSpPr>
        <p:sp>
          <p:nvSpPr>
            <p:cNvPr id="38925" name="Freihandform 38924"/>
            <p:cNvSpPr/>
            <p:nvPr/>
          </p:nvSpPr>
          <p:spPr>
            <a:xfrm>
              <a:off x="355834" y="3761509"/>
              <a:ext cx="5345311" cy="2641467"/>
            </a:xfrm>
            <a:custGeom>
              <a:avLst/>
              <a:gdLst>
                <a:gd name="connsiteX0" fmla="*/ 454657 w 5345311"/>
                <a:gd name="connsiteY0" fmla="*/ 0 h 2641467"/>
                <a:gd name="connsiteX1" fmla="*/ 475439 w 5345311"/>
                <a:gd name="connsiteY1" fmla="*/ 2396836 h 2641467"/>
                <a:gd name="connsiteX2" fmla="*/ 5345311 w 5345311"/>
                <a:gd name="connsiteY2" fmla="*/ 2438400 h 2641467"/>
              </a:gdLst>
              <a:ahLst/>
              <a:cxnLst>
                <a:cxn ang="0">
                  <a:pos x="connsiteX0" y="connsiteY0"/>
                </a:cxn>
                <a:cxn ang="0">
                  <a:pos x="connsiteX1" y="connsiteY1"/>
                </a:cxn>
                <a:cxn ang="0">
                  <a:pos x="connsiteX2" y="connsiteY2"/>
                </a:cxn>
              </a:cxnLst>
              <a:rect l="l" t="t" r="r" b="b"/>
              <a:pathLst>
                <a:path w="5345311" h="2641467">
                  <a:moveTo>
                    <a:pt x="454657" y="0"/>
                  </a:moveTo>
                  <a:cubicBezTo>
                    <a:pt x="57493" y="995218"/>
                    <a:pt x="-339670" y="1990436"/>
                    <a:pt x="475439" y="2396836"/>
                  </a:cubicBezTo>
                  <a:cubicBezTo>
                    <a:pt x="1290548" y="2803236"/>
                    <a:pt x="3317929" y="2620818"/>
                    <a:pt x="5345311" y="243840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5" name="Gerade Verbindung mit Pfeil 54"/>
            <p:cNvCxnSpPr>
              <a:stCxn id="38925" idx="2"/>
            </p:cNvCxnSpPr>
            <p:nvPr/>
          </p:nvCxnSpPr>
          <p:spPr>
            <a:xfrm flipV="1">
              <a:off x="5701145" y="6143446"/>
              <a:ext cx="133902" cy="564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60" name="Textfeld 59"/>
          <p:cNvSpPr txBox="1"/>
          <p:nvPr/>
        </p:nvSpPr>
        <p:spPr>
          <a:xfrm>
            <a:off x="7376530" y="3388395"/>
            <a:ext cx="4787760" cy="383254"/>
          </a:xfrm>
          <a:prstGeom prst="rect">
            <a:avLst/>
          </a:prstGeom>
          <a:noFill/>
        </p:spPr>
        <p:txBody>
          <a:bodyPr wrap="square" rtlCol="0">
            <a:noAutofit/>
          </a:bodyPr>
          <a:lstStyle/>
          <a:p>
            <a:r>
              <a:rPr lang="de-DE" sz="1400" dirty="0"/>
              <a:t>NÜ: Nettoübertragungen (Transfers der privaten Haushalte an das Ausland, diese müssen natürlich nicht zwingend positiv sein!)</a:t>
            </a:r>
            <a:endParaRPr lang="de-DE" sz="1400" baseline="-25000" dirty="0"/>
          </a:p>
        </p:txBody>
      </p:sp>
      <p:sp>
        <p:nvSpPr>
          <p:cNvPr id="38930" name="Rechteck 38929"/>
          <p:cNvSpPr/>
          <p:nvPr/>
        </p:nvSpPr>
        <p:spPr>
          <a:xfrm>
            <a:off x="3562462" y="6326970"/>
            <a:ext cx="481222" cy="369332"/>
          </a:xfrm>
          <a:prstGeom prst="rect">
            <a:avLst/>
          </a:prstGeom>
        </p:spPr>
        <p:txBody>
          <a:bodyPr wrap="none">
            <a:spAutoFit/>
          </a:bodyPr>
          <a:lstStyle/>
          <a:p>
            <a:r>
              <a:rPr lang="de-DE" dirty="0"/>
              <a:t>NÜ</a:t>
            </a:r>
          </a:p>
        </p:txBody>
      </p:sp>
      <p:sp>
        <p:nvSpPr>
          <p:cNvPr id="62" name="Textfeld 61"/>
          <p:cNvSpPr txBox="1"/>
          <p:nvPr/>
        </p:nvSpPr>
        <p:spPr>
          <a:xfrm>
            <a:off x="2786939" y="5723226"/>
            <a:ext cx="438325" cy="369332"/>
          </a:xfrm>
          <a:prstGeom prst="rect">
            <a:avLst/>
          </a:prstGeom>
          <a:noFill/>
        </p:spPr>
        <p:txBody>
          <a:bodyPr wrap="none" rtlCol="0">
            <a:spAutoFit/>
          </a:bodyPr>
          <a:lstStyle/>
          <a:p>
            <a:r>
              <a:rPr lang="de-DE" dirty="0"/>
              <a:t>VÄ</a:t>
            </a:r>
          </a:p>
        </p:txBody>
      </p:sp>
      <p:cxnSp>
        <p:nvCxnSpPr>
          <p:cNvPr id="63" name="Gerade Verbindung mit Pfeil 62"/>
          <p:cNvCxnSpPr/>
          <p:nvPr/>
        </p:nvCxnSpPr>
        <p:spPr>
          <a:xfrm>
            <a:off x="1070155" y="3837709"/>
            <a:ext cx="1529279" cy="18855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6" name="Gerade Verbindung mit Pfeil 65"/>
          <p:cNvCxnSpPr/>
          <p:nvPr/>
        </p:nvCxnSpPr>
        <p:spPr>
          <a:xfrm flipH="1">
            <a:off x="3313755" y="3681648"/>
            <a:ext cx="1999463" cy="19529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8" name="Gerade Verbindung mit Pfeil 67"/>
          <p:cNvCxnSpPr/>
          <p:nvPr/>
        </p:nvCxnSpPr>
        <p:spPr>
          <a:xfrm flipH="1">
            <a:off x="2931636" y="1418292"/>
            <a:ext cx="110789" cy="40448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0" name="Gerade Verbindung mit Pfeil 69"/>
          <p:cNvCxnSpPr/>
          <p:nvPr/>
        </p:nvCxnSpPr>
        <p:spPr>
          <a:xfrm flipV="1">
            <a:off x="3083987" y="1383215"/>
            <a:ext cx="81856" cy="41655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4" name="Gerade Verbindung mit Pfeil 73"/>
          <p:cNvCxnSpPr/>
          <p:nvPr/>
        </p:nvCxnSpPr>
        <p:spPr>
          <a:xfrm flipV="1">
            <a:off x="3141342" y="3761510"/>
            <a:ext cx="1930675" cy="18796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8" name="Gerade Verbindung mit Pfeil 77"/>
          <p:cNvCxnSpPr/>
          <p:nvPr/>
        </p:nvCxnSpPr>
        <p:spPr>
          <a:xfrm flipH="1" flipV="1">
            <a:off x="1157890" y="3735989"/>
            <a:ext cx="1648758" cy="19738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0" name="Textfeld 79"/>
          <p:cNvSpPr txBox="1"/>
          <p:nvPr/>
        </p:nvSpPr>
        <p:spPr>
          <a:xfrm>
            <a:off x="7376530" y="4031952"/>
            <a:ext cx="4692760" cy="459228"/>
          </a:xfrm>
          <a:prstGeom prst="rect">
            <a:avLst/>
          </a:prstGeom>
          <a:noFill/>
        </p:spPr>
        <p:txBody>
          <a:bodyPr wrap="square" rtlCol="0">
            <a:noAutofit/>
          </a:bodyPr>
          <a:lstStyle/>
          <a:p>
            <a:r>
              <a:rPr lang="de-DE" sz="1400" dirty="0"/>
              <a:t>I</a:t>
            </a:r>
            <a:r>
              <a:rPr lang="de-DE" sz="1400" baseline="-25000" dirty="0"/>
              <a:t>U</a:t>
            </a:r>
            <a:r>
              <a:rPr lang="de-DE" sz="1400" dirty="0"/>
              <a:t>: Investieren der Unternehmen</a:t>
            </a:r>
            <a:endParaRPr lang="de-DE" sz="1400" baseline="-25000" dirty="0"/>
          </a:p>
        </p:txBody>
      </p:sp>
      <p:sp>
        <p:nvSpPr>
          <p:cNvPr id="81" name="Textfeld 80"/>
          <p:cNvSpPr txBox="1"/>
          <p:nvPr/>
        </p:nvSpPr>
        <p:spPr>
          <a:xfrm>
            <a:off x="7376530" y="4296423"/>
            <a:ext cx="4692760" cy="459228"/>
          </a:xfrm>
          <a:prstGeom prst="rect">
            <a:avLst/>
          </a:prstGeom>
          <a:noFill/>
        </p:spPr>
        <p:txBody>
          <a:bodyPr wrap="square" rtlCol="0">
            <a:noAutofit/>
          </a:bodyPr>
          <a:lstStyle/>
          <a:p>
            <a:r>
              <a:rPr lang="de-DE" sz="1400" dirty="0"/>
              <a:t>I</a:t>
            </a:r>
            <a:r>
              <a:rPr lang="de-DE" sz="1400" baseline="-25000" dirty="0"/>
              <a:t>H</a:t>
            </a:r>
            <a:r>
              <a:rPr lang="de-DE" sz="1400" dirty="0"/>
              <a:t>: Investieren der Haushalte</a:t>
            </a:r>
            <a:endParaRPr lang="de-DE" sz="1400" baseline="-25000" dirty="0"/>
          </a:p>
        </p:txBody>
      </p:sp>
      <p:sp>
        <p:nvSpPr>
          <p:cNvPr id="82" name="Textfeld 81"/>
          <p:cNvSpPr txBox="1"/>
          <p:nvPr/>
        </p:nvSpPr>
        <p:spPr>
          <a:xfrm>
            <a:off x="7373641" y="4569287"/>
            <a:ext cx="4692760" cy="459228"/>
          </a:xfrm>
          <a:prstGeom prst="rect">
            <a:avLst/>
          </a:prstGeom>
          <a:noFill/>
        </p:spPr>
        <p:txBody>
          <a:bodyPr wrap="square" rtlCol="0">
            <a:noAutofit/>
          </a:bodyPr>
          <a:lstStyle/>
          <a:p>
            <a:r>
              <a:rPr lang="de-DE" sz="1400" dirty="0" err="1"/>
              <a:t>I</a:t>
            </a:r>
            <a:r>
              <a:rPr lang="de-DE" sz="1400" baseline="-25000" dirty="0" err="1"/>
              <a:t>St</a:t>
            </a:r>
            <a:r>
              <a:rPr lang="de-DE" sz="1400" dirty="0"/>
              <a:t>: Investieren des Staates</a:t>
            </a:r>
            <a:endParaRPr lang="de-DE" sz="1400" baseline="-25000" dirty="0"/>
          </a:p>
        </p:txBody>
      </p:sp>
      <p:sp>
        <p:nvSpPr>
          <p:cNvPr id="83" name="Textfeld 82"/>
          <p:cNvSpPr txBox="1"/>
          <p:nvPr/>
        </p:nvSpPr>
        <p:spPr>
          <a:xfrm>
            <a:off x="7370752" y="4903981"/>
            <a:ext cx="4692760" cy="459228"/>
          </a:xfrm>
          <a:prstGeom prst="rect">
            <a:avLst/>
          </a:prstGeom>
          <a:noFill/>
        </p:spPr>
        <p:txBody>
          <a:bodyPr wrap="square" rtlCol="0">
            <a:noAutofit/>
          </a:bodyPr>
          <a:lstStyle/>
          <a:p>
            <a:r>
              <a:rPr lang="de-DE" sz="1400" dirty="0"/>
              <a:t>S</a:t>
            </a:r>
            <a:r>
              <a:rPr lang="de-DE" sz="1400" baseline="-25000" dirty="0"/>
              <a:t>U</a:t>
            </a:r>
            <a:r>
              <a:rPr lang="de-DE" sz="1400" dirty="0"/>
              <a:t>: Sparen der Unternehmen</a:t>
            </a:r>
            <a:endParaRPr lang="de-DE" sz="1400" baseline="-25000" dirty="0"/>
          </a:p>
        </p:txBody>
      </p:sp>
      <p:sp>
        <p:nvSpPr>
          <p:cNvPr id="84" name="Textfeld 83"/>
          <p:cNvSpPr txBox="1"/>
          <p:nvPr/>
        </p:nvSpPr>
        <p:spPr>
          <a:xfrm>
            <a:off x="7376530" y="5208256"/>
            <a:ext cx="4692760" cy="459228"/>
          </a:xfrm>
          <a:prstGeom prst="rect">
            <a:avLst/>
          </a:prstGeom>
          <a:noFill/>
        </p:spPr>
        <p:txBody>
          <a:bodyPr wrap="square" rtlCol="0">
            <a:noAutofit/>
          </a:bodyPr>
          <a:lstStyle/>
          <a:p>
            <a:r>
              <a:rPr lang="de-DE" sz="1400" dirty="0"/>
              <a:t>S</a:t>
            </a:r>
            <a:r>
              <a:rPr lang="de-DE" sz="1400" baseline="-25000" dirty="0"/>
              <a:t>H</a:t>
            </a:r>
            <a:r>
              <a:rPr lang="de-DE" sz="1400" dirty="0"/>
              <a:t>: Sparen der Haushalte</a:t>
            </a:r>
            <a:endParaRPr lang="de-DE" sz="1400" baseline="-25000" dirty="0"/>
          </a:p>
        </p:txBody>
      </p:sp>
      <p:sp>
        <p:nvSpPr>
          <p:cNvPr id="85" name="Textfeld 84"/>
          <p:cNvSpPr txBox="1"/>
          <p:nvPr/>
        </p:nvSpPr>
        <p:spPr>
          <a:xfrm>
            <a:off x="7370752" y="5511070"/>
            <a:ext cx="4692760" cy="309667"/>
          </a:xfrm>
          <a:prstGeom prst="rect">
            <a:avLst/>
          </a:prstGeom>
          <a:noFill/>
        </p:spPr>
        <p:txBody>
          <a:bodyPr wrap="square" rtlCol="0">
            <a:noAutofit/>
          </a:bodyPr>
          <a:lstStyle/>
          <a:p>
            <a:r>
              <a:rPr lang="de-DE" sz="1400" dirty="0" err="1"/>
              <a:t>S</a:t>
            </a:r>
            <a:r>
              <a:rPr lang="de-DE" sz="1400" baseline="-25000" dirty="0" err="1"/>
              <a:t>St</a:t>
            </a:r>
            <a:r>
              <a:rPr lang="de-DE" sz="1400" dirty="0"/>
              <a:t>: Sparen des Staates</a:t>
            </a:r>
            <a:endParaRPr lang="de-DE" sz="1400" baseline="-25000" dirty="0"/>
          </a:p>
        </p:txBody>
      </p:sp>
      <p:sp>
        <p:nvSpPr>
          <p:cNvPr id="38942" name="Rechteck 38941"/>
          <p:cNvSpPr/>
          <p:nvPr/>
        </p:nvSpPr>
        <p:spPr>
          <a:xfrm>
            <a:off x="4006842" y="4209291"/>
            <a:ext cx="341760" cy="369332"/>
          </a:xfrm>
          <a:prstGeom prst="rect">
            <a:avLst/>
          </a:prstGeom>
        </p:spPr>
        <p:txBody>
          <a:bodyPr wrap="none">
            <a:spAutoFit/>
          </a:bodyPr>
          <a:lstStyle/>
          <a:p>
            <a:r>
              <a:rPr lang="de-DE" dirty="0"/>
              <a:t>I</a:t>
            </a:r>
            <a:r>
              <a:rPr lang="de-DE" baseline="-25000" dirty="0"/>
              <a:t>U</a:t>
            </a:r>
            <a:endParaRPr lang="de-DE" dirty="0"/>
          </a:p>
        </p:txBody>
      </p:sp>
      <p:sp>
        <p:nvSpPr>
          <p:cNvPr id="87" name="Rechteck 86"/>
          <p:cNvSpPr/>
          <p:nvPr/>
        </p:nvSpPr>
        <p:spPr>
          <a:xfrm>
            <a:off x="3162780" y="2526665"/>
            <a:ext cx="364202" cy="369332"/>
          </a:xfrm>
          <a:prstGeom prst="rect">
            <a:avLst/>
          </a:prstGeom>
        </p:spPr>
        <p:txBody>
          <a:bodyPr wrap="none">
            <a:spAutoFit/>
          </a:bodyPr>
          <a:lstStyle/>
          <a:p>
            <a:r>
              <a:rPr lang="de-DE" dirty="0" err="1"/>
              <a:t>I</a:t>
            </a:r>
            <a:r>
              <a:rPr lang="de-DE" baseline="-25000" dirty="0" err="1"/>
              <a:t>St</a:t>
            </a:r>
            <a:endParaRPr lang="de-DE" dirty="0"/>
          </a:p>
        </p:txBody>
      </p:sp>
      <p:sp>
        <p:nvSpPr>
          <p:cNvPr id="88" name="Rechteck 87"/>
          <p:cNvSpPr/>
          <p:nvPr/>
        </p:nvSpPr>
        <p:spPr>
          <a:xfrm>
            <a:off x="1825458" y="4232840"/>
            <a:ext cx="338554" cy="369332"/>
          </a:xfrm>
          <a:prstGeom prst="rect">
            <a:avLst/>
          </a:prstGeom>
        </p:spPr>
        <p:txBody>
          <a:bodyPr wrap="none">
            <a:spAutoFit/>
          </a:bodyPr>
          <a:lstStyle/>
          <a:p>
            <a:r>
              <a:rPr lang="de-DE" dirty="0"/>
              <a:t>I</a:t>
            </a:r>
            <a:r>
              <a:rPr lang="de-DE" baseline="-25000" dirty="0"/>
              <a:t>H</a:t>
            </a:r>
            <a:endParaRPr lang="de-DE" dirty="0"/>
          </a:p>
        </p:txBody>
      </p:sp>
      <p:sp>
        <p:nvSpPr>
          <p:cNvPr id="89" name="Rechteck 88"/>
          <p:cNvSpPr/>
          <p:nvPr/>
        </p:nvSpPr>
        <p:spPr>
          <a:xfrm>
            <a:off x="4206657" y="4666821"/>
            <a:ext cx="389850" cy="369332"/>
          </a:xfrm>
          <a:prstGeom prst="rect">
            <a:avLst/>
          </a:prstGeom>
        </p:spPr>
        <p:txBody>
          <a:bodyPr wrap="none">
            <a:spAutoFit/>
          </a:bodyPr>
          <a:lstStyle/>
          <a:p>
            <a:r>
              <a:rPr lang="de-DE" dirty="0"/>
              <a:t>S</a:t>
            </a:r>
            <a:r>
              <a:rPr lang="de-DE" baseline="-25000" dirty="0"/>
              <a:t>U</a:t>
            </a:r>
            <a:endParaRPr lang="de-DE" dirty="0"/>
          </a:p>
        </p:txBody>
      </p:sp>
      <p:sp>
        <p:nvSpPr>
          <p:cNvPr id="90" name="Rechteck 89"/>
          <p:cNvSpPr/>
          <p:nvPr/>
        </p:nvSpPr>
        <p:spPr>
          <a:xfrm>
            <a:off x="2664016" y="2679065"/>
            <a:ext cx="412292" cy="369332"/>
          </a:xfrm>
          <a:prstGeom prst="rect">
            <a:avLst/>
          </a:prstGeom>
        </p:spPr>
        <p:txBody>
          <a:bodyPr wrap="none">
            <a:spAutoFit/>
          </a:bodyPr>
          <a:lstStyle/>
          <a:p>
            <a:r>
              <a:rPr lang="de-DE" dirty="0" err="1"/>
              <a:t>S</a:t>
            </a:r>
            <a:r>
              <a:rPr lang="de-DE" baseline="-25000" dirty="0" err="1"/>
              <a:t>St</a:t>
            </a:r>
            <a:endParaRPr lang="de-DE" dirty="0"/>
          </a:p>
        </p:txBody>
      </p:sp>
      <p:sp>
        <p:nvSpPr>
          <p:cNvPr id="91" name="Rechteck 90"/>
          <p:cNvSpPr/>
          <p:nvPr/>
        </p:nvSpPr>
        <p:spPr>
          <a:xfrm>
            <a:off x="1326694" y="4385240"/>
            <a:ext cx="386644" cy="369332"/>
          </a:xfrm>
          <a:prstGeom prst="rect">
            <a:avLst/>
          </a:prstGeom>
        </p:spPr>
        <p:txBody>
          <a:bodyPr wrap="none">
            <a:spAutoFit/>
          </a:bodyPr>
          <a:lstStyle/>
          <a:p>
            <a:r>
              <a:rPr lang="de-DE" dirty="0"/>
              <a:t>S</a:t>
            </a:r>
            <a:r>
              <a:rPr lang="de-DE" baseline="-25000" dirty="0"/>
              <a:t>H</a:t>
            </a:r>
            <a:endParaRPr lang="de-DE" dirty="0"/>
          </a:p>
        </p:txBody>
      </p:sp>
      <p:sp>
        <p:nvSpPr>
          <p:cNvPr id="92" name="Textfeld 91"/>
          <p:cNvSpPr txBox="1"/>
          <p:nvPr/>
        </p:nvSpPr>
        <p:spPr>
          <a:xfrm>
            <a:off x="7370752" y="5763135"/>
            <a:ext cx="4793538" cy="1010461"/>
          </a:xfrm>
          <a:prstGeom prst="rect">
            <a:avLst/>
          </a:prstGeom>
          <a:noFill/>
        </p:spPr>
        <p:txBody>
          <a:bodyPr wrap="square" rtlCol="0">
            <a:noAutofit/>
          </a:bodyPr>
          <a:lstStyle/>
          <a:p>
            <a:r>
              <a:rPr lang="de-DE" sz="1400" dirty="0"/>
              <a:t>LB: Da natürlich weder EX=IM gelten muss, noch NÜ genauso groß sein muss, wie der Handelsbilanzsaldo EX-IM, muss für den Ausgleich am Pol des Auslandes ein Pfeil mit EX-IM-NÜ=LB hineingehen. Diese Größe nennt man Leistungsbilanz!</a:t>
            </a:r>
            <a:endParaRPr lang="de-DE" sz="1400" baseline="-25000" dirty="0"/>
          </a:p>
        </p:txBody>
      </p:sp>
      <p:cxnSp>
        <p:nvCxnSpPr>
          <p:cNvPr id="93" name="Gerade Verbindung mit Pfeil 92"/>
          <p:cNvCxnSpPr>
            <a:endCxn id="44" idx="1"/>
          </p:cNvCxnSpPr>
          <p:nvPr/>
        </p:nvCxnSpPr>
        <p:spPr>
          <a:xfrm>
            <a:off x="3222636" y="5918681"/>
            <a:ext cx="2577426" cy="1036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5" name="Rechteck 94"/>
          <p:cNvSpPr/>
          <p:nvPr/>
        </p:nvSpPr>
        <p:spPr>
          <a:xfrm>
            <a:off x="3851831" y="5621992"/>
            <a:ext cx="1447832" cy="369332"/>
          </a:xfrm>
          <a:prstGeom prst="rect">
            <a:avLst/>
          </a:prstGeom>
        </p:spPr>
        <p:txBody>
          <a:bodyPr wrap="none">
            <a:spAutoFit/>
          </a:bodyPr>
          <a:lstStyle/>
          <a:p>
            <a:r>
              <a:rPr lang="de-DE" dirty="0"/>
              <a:t>LB=EX-IM-NÜ</a:t>
            </a:r>
          </a:p>
        </p:txBody>
      </p:sp>
      <p:sp>
        <p:nvSpPr>
          <p:cNvPr id="64" name="Textfeld 63"/>
          <p:cNvSpPr txBox="1"/>
          <p:nvPr/>
        </p:nvSpPr>
        <p:spPr>
          <a:xfrm>
            <a:off x="3526982" y="521708"/>
            <a:ext cx="3824817" cy="722017"/>
          </a:xfrm>
          <a:prstGeom prst="rect">
            <a:avLst/>
          </a:prstGeom>
          <a:noFill/>
        </p:spPr>
        <p:txBody>
          <a:bodyPr wrap="square" rtlCol="0">
            <a:noAutofit/>
          </a:bodyPr>
          <a:lstStyle/>
          <a:p>
            <a:r>
              <a:rPr lang="de-DE" sz="1400" dirty="0"/>
              <a:t>S</a:t>
            </a:r>
            <a:r>
              <a:rPr lang="de-DE" sz="1400"/>
              <a:t>: Staat H: Haushalte       </a:t>
            </a:r>
            <a:r>
              <a:rPr lang="de-DE" sz="1400" dirty="0"/>
              <a:t>A</a:t>
            </a:r>
            <a:r>
              <a:rPr lang="de-DE" sz="1400"/>
              <a:t>: Ausland</a:t>
            </a:r>
            <a:endParaRPr lang="de-DE" sz="1400" dirty="0"/>
          </a:p>
          <a:p>
            <a:r>
              <a:rPr lang="de-DE" sz="1400" dirty="0"/>
              <a:t>                       VÄ: Vermögensveränderung</a:t>
            </a:r>
          </a:p>
          <a:p>
            <a:r>
              <a:rPr lang="de-DE" sz="1400" dirty="0"/>
              <a:t>                       </a:t>
            </a:r>
            <a:r>
              <a:rPr lang="de-DE" sz="1400"/>
              <a:t>U: Unternehmen</a:t>
            </a:r>
            <a:endParaRPr lang="de-DE" sz="1400" dirty="0"/>
          </a:p>
        </p:txBody>
      </p:sp>
      <p:sp>
        <p:nvSpPr>
          <p:cNvPr id="3" name="Textfeld 2">
            <a:extLst>
              <a:ext uri="{FF2B5EF4-FFF2-40B4-BE49-F238E27FC236}">
                <a16:creationId xmlns:a16="http://schemas.microsoft.com/office/drawing/2014/main" id="{254A6369-92BB-A9B9-23E4-E643AC735002}"/>
              </a:ext>
            </a:extLst>
          </p:cNvPr>
          <p:cNvSpPr txBox="1"/>
          <p:nvPr/>
        </p:nvSpPr>
        <p:spPr>
          <a:xfrm>
            <a:off x="7378706" y="2386572"/>
            <a:ext cx="4692759" cy="354473"/>
          </a:xfrm>
          <a:prstGeom prst="rect">
            <a:avLst/>
          </a:prstGeom>
          <a:noFill/>
        </p:spPr>
        <p:txBody>
          <a:bodyPr wrap="square" rtlCol="0">
            <a:noAutofit/>
          </a:bodyPr>
          <a:lstStyle/>
          <a:p>
            <a:r>
              <a:rPr lang="de-DE" sz="1400"/>
              <a:t>C</a:t>
            </a:r>
            <a:r>
              <a:rPr lang="de-DE" sz="1400" baseline="-25000"/>
              <a:t>St</a:t>
            </a:r>
            <a:r>
              <a:rPr lang="de-DE" sz="1400"/>
              <a:t>: Konsum des Staats</a:t>
            </a:r>
            <a:endParaRPr lang="de-DE" sz="1400" baseline="-25000" dirty="0"/>
          </a:p>
        </p:txBody>
      </p:sp>
      <p:grpSp>
        <p:nvGrpSpPr>
          <p:cNvPr id="7" name="Gruppieren 6">
            <a:extLst>
              <a:ext uri="{FF2B5EF4-FFF2-40B4-BE49-F238E27FC236}">
                <a16:creationId xmlns:a16="http://schemas.microsoft.com/office/drawing/2014/main" id="{D4D981F4-B790-3ECC-D4CB-3968CD17E914}"/>
              </a:ext>
            </a:extLst>
          </p:cNvPr>
          <p:cNvGrpSpPr/>
          <p:nvPr/>
        </p:nvGrpSpPr>
        <p:grpSpPr>
          <a:xfrm flipH="1">
            <a:off x="3437664" y="1019078"/>
            <a:ext cx="2263480" cy="2324398"/>
            <a:chOff x="620876" y="810492"/>
            <a:chExt cx="2066908" cy="2594263"/>
          </a:xfrm>
        </p:grpSpPr>
        <p:sp>
          <p:nvSpPr>
            <p:cNvPr id="9" name="Freihandform 38913">
              <a:extLst>
                <a:ext uri="{FF2B5EF4-FFF2-40B4-BE49-F238E27FC236}">
                  <a16:creationId xmlns:a16="http://schemas.microsoft.com/office/drawing/2014/main" id="{29950A4F-9358-61DC-E6CF-D865D8EEBA41}"/>
                </a:ext>
              </a:extLst>
            </p:cNvPr>
            <p:cNvSpPr/>
            <p:nvPr/>
          </p:nvSpPr>
          <p:spPr>
            <a:xfrm>
              <a:off x="620876" y="810492"/>
              <a:ext cx="2066908" cy="2535382"/>
            </a:xfrm>
            <a:custGeom>
              <a:avLst/>
              <a:gdLst>
                <a:gd name="connsiteX0" fmla="*/ 2066908 w 2066908"/>
                <a:gd name="connsiteY0" fmla="*/ 0 h 2535382"/>
                <a:gd name="connsiteX1" fmla="*/ 265817 w 2066908"/>
                <a:gd name="connsiteY1" fmla="*/ 858982 h 2535382"/>
                <a:gd name="connsiteX2" fmla="*/ 44144 w 2066908"/>
                <a:gd name="connsiteY2" fmla="*/ 2535382 h 2535382"/>
              </a:gdLst>
              <a:ahLst/>
              <a:cxnLst>
                <a:cxn ang="0">
                  <a:pos x="connsiteX0" y="connsiteY0"/>
                </a:cxn>
                <a:cxn ang="0">
                  <a:pos x="connsiteX1" y="connsiteY1"/>
                </a:cxn>
                <a:cxn ang="0">
                  <a:pos x="connsiteX2" y="connsiteY2"/>
                </a:cxn>
              </a:cxnLst>
              <a:rect l="l" t="t" r="r" b="b"/>
              <a:pathLst>
                <a:path w="2066908" h="2535382">
                  <a:moveTo>
                    <a:pt x="2066908" y="0"/>
                  </a:moveTo>
                  <a:cubicBezTo>
                    <a:pt x="1334926" y="218209"/>
                    <a:pt x="602944" y="436418"/>
                    <a:pt x="265817" y="858982"/>
                  </a:cubicBezTo>
                  <a:cubicBezTo>
                    <a:pt x="-71310" y="1281546"/>
                    <a:pt x="-13583" y="1908464"/>
                    <a:pt x="44144" y="253538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3" name="Gerade Verbindung mit Pfeil 12">
              <a:extLst>
                <a:ext uri="{FF2B5EF4-FFF2-40B4-BE49-F238E27FC236}">
                  <a16:creationId xmlns:a16="http://schemas.microsoft.com/office/drawing/2014/main" id="{A8BF385B-09B6-CF28-65D4-184D1FBE76FD}"/>
                </a:ext>
              </a:extLst>
            </p:cNvPr>
            <p:cNvCxnSpPr/>
            <p:nvPr/>
          </p:nvCxnSpPr>
          <p:spPr>
            <a:xfrm>
              <a:off x="642233" y="3299379"/>
              <a:ext cx="131928" cy="1053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17" name="Rechteck 16">
            <a:extLst>
              <a:ext uri="{FF2B5EF4-FFF2-40B4-BE49-F238E27FC236}">
                <a16:creationId xmlns:a16="http://schemas.microsoft.com/office/drawing/2014/main" id="{7EDF3584-EC86-34BE-4D4B-E0DD2D5783CD}"/>
              </a:ext>
            </a:extLst>
          </p:cNvPr>
          <p:cNvSpPr/>
          <p:nvPr/>
        </p:nvSpPr>
        <p:spPr>
          <a:xfrm>
            <a:off x="5344933" y="1346341"/>
            <a:ext cx="429926" cy="369332"/>
          </a:xfrm>
          <a:prstGeom prst="rect">
            <a:avLst/>
          </a:prstGeom>
        </p:spPr>
        <p:txBody>
          <a:bodyPr wrap="none">
            <a:spAutoFit/>
          </a:bodyPr>
          <a:lstStyle/>
          <a:p>
            <a:r>
              <a:rPr lang="de-DE"/>
              <a:t>C</a:t>
            </a:r>
            <a:r>
              <a:rPr lang="de-DE" baseline="-25000"/>
              <a:t>St</a:t>
            </a:r>
            <a:endParaRPr lang="de-DE" dirty="0"/>
          </a:p>
        </p:txBody>
      </p:sp>
    </p:spTree>
    <p:extLst>
      <p:ext uri="{BB962C8B-B14F-4D97-AF65-F5344CB8AC3E}">
        <p14:creationId xmlns:p14="http://schemas.microsoft.com/office/powerpoint/2010/main" val="3394884948"/>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dirty="0"/>
              <a:t>Volkswirtschaftliche Gesamtrechnung (VGR)</a:t>
            </a:r>
          </a:p>
        </p:txBody>
      </p:sp>
      <p:sp>
        <p:nvSpPr>
          <p:cNvPr id="7" name="Text Box 3"/>
          <p:cNvSpPr txBox="1">
            <a:spLocks noChangeArrowheads="1"/>
          </p:cNvSpPr>
          <p:nvPr/>
        </p:nvSpPr>
        <p:spPr bwMode="auto">
          <a:xfrm>
            <a:off x="566334" y="987198"/>
            <a:ext cx="8295271" cy="43853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540" dirty="0">
                <a:solidFill>
                  <a:srgbClr val="000000"/>
                </a:solidFill>
              </a:rPr>
              <a:t>Aufgabe der VGR ist es, die Ergebnisse des abgelaufenen Wirtschaftsprozesses einer gesamten Volkswirtschaft zahlenmäßig zu ermitteln (ex </a:t>
            </a:r>
            <a:r>
              <a:rPr lang="de-DE" altLang="de-DE" sz="2540" dirty="0" err="1">
                <a:solidFill>
                  <a:srgbClr val="000000"/>
                </a:solidFill>
              </a:rPr>
              <a:t>post</a:t>
            </a:r>
            <a:r>
              <a:rPr lang="de-DE" altLang="de-DE" sz="2540" dirty="0">
                <a:solidFill>
                  <a:srgbClr val="000000"/>
                </a:solidFill>
              </a:rPr>
              <a:t>). Dazu dient die buchhalterische Erfassung der Entstehung, Verwendung und Verteilung des Bruttoinlandsprodukts.</a:t>
            </a:r>
          </a:p>
          <a:p>
            <a:pPr eaLnBrk="1" hangingPunct="1">
              <a:buClrTx/>
            </a:pPr>
            <a:endParaRPr lang="de-DE" altLang="de-DE" sz="2540" dirty="0">
              <a:solidFill>
                <a:srgbClr val="000000"/>
              </a:solidFill>
            </a:endParaRPr>
          </a:p>
          <a:p>
            <a:pPr marL="414772" indent="-414772" eaLnBrk="1" hangingPunct="1">
              <a:buClrTx/>
              <a:buFont typeface="Arial" panose="020B0604020202020204" pitchFamily="34" charset="0"/>
              <a:buChar char="•"/>
            </a:pPr>
            <a:r>
              <a:rPr lang="de-DE" altLang="de-DE" sz="2540" dirty="0">
                <a:solidFill>
                  <a:srgbClr val="000000"/>
                </a:solidFill>
              </a:rPr>
              <a:t>Sie dient der Information, Prognose, Kontrolle und dem Ländervergleich</a:t>
            </a:r>
          </a:p>
          <a:p>
            <a:pPr marL="414772" indent="-414772" eaLnBrk="1" hangingPunct="1">
              <a:buClrTx/>
              <a:buFont typeface="Arial" panose="020B0604020202020204" pitchFamily="34" charset="0"/>
              <a:buChar char="•"/>
            </a:pPr>
            <a:endParaRPr lang="de-DE" altLang="de-DE" sz="2540" dirty="0">
              <a:solidFill>
                <a:srgbClr val="000000"/>
              </a:solidFill>
            </a:endParaRPr>
          </a:p>
          <a:p>
            <a:pPr marL="414772" indent="-414772" eaLnBrk="1" hangingPunct="1">
              <a:buClrTx/>
              <a:buFont typeface="Arial" panose="020B0604020202020204" pitchFamily="34" charset="0"/>
              <a:buChar char="•"/>
            </a:pPr>
            <a:r>
              <a:rPr lang="de-DE" altLang="de-DE" sz="2540" dirty="0">
                <a:solidFill>
                  <a:srgbClr val="000000"/>
                </a:solidFill>
              </a:rPr>
              <a:t>Seit 1995 gilt für EU-Mitgliedsstaaten das Europäische System Volkswirtschaftlicher Gesamtrechnungen (ESVG)</a:t>
            </a:r>
          </a:p>
        </p:txBody>
      </p:sp>
      <p:sp>
        <p:nvSpPr>
          <p:cNvPr id="4" name="Rechteck 3">
            <a:extLst>
              <a:ext uri="{FF2B5EF4-FFF2-40B4-BE49-F238E27FC236}">
                <a16:creationId xmlns:a16="http://schemas.microsoft.com/office/drawing/2014/main" id="{301D9A2D-A2CA-486E-B503-03385CF8307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091166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2"/>
          <p:cNvSpPr>
            <a:spLocks noChangeArrowheads="1"/>
          </p:cNvSpPr>
          <p:nvPr/>
        </p:nvSpPr>
        <p:spPr bwMode="auto">
          <a:xfrm>
            <a:off x="3303318" y="85429"/>
            <a:ext cx="6372225"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Schematisches Kontensystem der VGR</a:t>
            </a:r>
          </a:p>
        </p:txBody>
      </p:sp>
      <p:pic>
        <p:nvPicPr>
          <p:cNvPr id="47108" name="Picture 3"/>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498205" y="845416"/>
            <a:ext cx="9177338" cy="50546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hteck 4">
            <a:extLst>
              <a:ext uri="{FF2B5EF4-FFF2-40B4-BE49-F238E27FC236}">
                <a16:creationId xmlns:a16="http://schemas.microsoft.com/office/drawing/2014/main" id="{4EB242E6-F37D-4334-BCF0-90C18F8E075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80539645"/>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214646" y="116632"/>
            <a:ext cx="8928993" cy="6552728"/>
          </a:xfrm>
          <a:prstGeom prst="rect">
            <a:avLst/>
          </a:prstGeom>
          <a:noFill/>
        </p:spPr>
        <p:txBody>
          <a:bodyPr wrap="square" rtlCol="0">
            <a:noAutofit/>
          </a:bodyPr>
          <a:lstStyle/>
          <a:p>
            <a:pPr algn="ctr"/>
            <a:r>
              <a:rPr lang="de-DE" sz="2400" dirty="0">
                <a:solidFill>
                  <a:srgbClr val="000000"/>
                </a:solidFill>
                <a:latin typeface="Arial"/>
              </a:rPr>
              <a:t>Prof. Dr. Bernhard Köster</a:t>
            </a:r>
          </a:p>
          <a:p>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Raum:			S 113</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Straße:		 Friedrich-Paffrath-Straße 101</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Ort:			26389 Wilhelmshaven</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Tel.			+49 4421 985-2766</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Email:			</a:t>
            </a:r>
            <a:r>
              <a:rPr lang="de-DE" sz="2400" dirty="0">
                <a:solidFill>
                  <a:srgbClr val="000000"/>
                </a:solidFill>
                <a:latin typeface="Arial"/>
                <a:ea typeface="Droid Sans Fallback"/>
                <a:hlinkClick r:id="rId2"/>
              </a:rPr>
              <a:t>bernhard.koester@jade-hs</a:t>
            </a:r>
            <a:r>
              <a:rPr lang="de-DE" sz="2400">
                <a:solidFill>
                  <a:srgbClr val="000000"/>
                </a:solidFill>
                <a:latin typeface="Arial"/>
                <a:ea typeface="Droid Sans Fallback"/>
                <a:hlinkClick r:id="rId2"/>
              </a:rPr>
              <a:t>.de</a:t>
            </a:r>
            <a:endParaRPr lang="de-DE" sz="2400">
              <a:solidFill>
                <a:srgbClr val="000000"/>
              </a:solidFill>
              <a:latin typeface="Arial"/>
              <a:ea typeface="Droid Sans Fallback"/>
            </a:endParaRPr>
          </a:p>
          <a:p>
            <a:pPr>
              <a:lnSpc>
                <a:spcPct val="100000"/>
              </a:lnSpc>
            </a:pPr>
            <a:endParaRPr lang="de-DE" sz="2400">
              <a:solidFill>
                <a:srgbClr val="000000"/>
              </a:solidFill>
              <a:latin typeface="Arial"/>
            </a:endParaRPr>
          </a:p>
          <a:p>
            <a:pPr>
              <a:lnSpc>
                <a:spcPct val="100000"/>
              </a:lnSpc>
            </a:pPr>
            <a:r>
              <a:rPr lang="de-DE" sz="2400">
                <a:solidFill>
                  <a:srgbClr val="000000"/>
                </a:solidFill>
                <a:latin typeface="Arial"/>
              </a:rPr>
              <a:t>Hompage:		</a:t>
            </a:r>
            <a:r>
              <a:rPr lang="de-DE" sz="2400">
                <a:solidFill>
                  <a:srgbClr val="000000"/>
                </a:solidFill>
                <a:latin typeface="Arial"/>
                <a:hlinkClick r:id="rId3"/>
              </a:rPr>
              <a:t>www.bernhardkoester.de</a:t>
            </a:r>
            <a:endParaRPr lang="de-DE" sz="2400">
              <a:solidFill>
                <a:srgbClr val="000000"/>
              </a:solidFill>
              <a:latin typeface="Arial"/>
            </a:endParaRP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Sprechstunde:	n.V.</a:t>
            </a:r>
            <a:endParaRPr lang="de-DE" sz="2400" dirty="0"/>
          </a:p>
          <a:p>
            <a:pPr>
              <a:lnSpc>
                <a:spcPct val="100000"/>
              </a:lnSpc>
            </a:pPr>
            <a:r>
              <a:rPr lang="de-DE" sz="2400" dirty="0">
                <a:solidFill>
                  <a:srgbClr val="000000"/>
                </a:solidFill>
                <a:latin typeface="Arial"/>
                <a:ea typeface="Droid Sans Fallback"/>
              </a:rPr>
              <a:t>			</a:t>
            </a:r>
            <a:endParaRPr lang="de-DE" sz="2400" dirty="0"/>
          </a:p>
          <a:p>
            <a:pPr marL="800100" lvl="1" indent="-342900">
              <a:buFont typeface="Arial" panose="020B0604020202020204" pitchFamily="34" charset="0"/>
              <a:buChar char="•"/>
            </a:pPr>
            <a:endParaRPr lang="de-DE" sz="2400" dirty="0"/>
          </a:p>
          <a:p>
            <a:endParaRPr lang="de-DE" sz="2400" dirty="0"/>
          </a:p>
          <a:p>
            <a:endParaRPr lang="de-DE" sz="2400" dirty="0"/>
          </a:p>
          <a:p>
            <a:endParaRPr lang="de-DE" sz="2400" dirty="0"/>
          </a:p>
        </p:txBody>
      </p:sp>
      <p:sp>
        <p:nvSpPr>
          <p:cNvPr id="3" name="Rechteck 2">
            <a:extLst>
              <a:ext uri="{FF2B5EF4-FFF2-40B4-BE49-F238E27FC236}">
                <a16:creationId xmlns:a16="http://schemas.microsoft.com/office/drawing/2014/main" id="{12AA7FF7-62BC-4C36-A222-9B71D57B676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12550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400" dirty="0">
                <a:latin typeface="Times New Roman" panose="02020603050405020304" pitchFamily="18" charset="0"/>
                <a:cs typeface="Times New Roman" panose="02020603050405020304" pitchFamily="18" charset="0"/>
              </a:rPr>
              <a:t>Literatur</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49" y="176032"/>
            <a:ext cx="12172951" cy="6505936"/>
          </a:xfrm>
          <a:prstGeom prst="rect">
            <a:avLst/>
          </a:prstGeom>
          <a:noFill/>
        </p:spPr>
        <p:txBody>
          <a:bodyPr wrap="square" rtlCol="0">
            <a:noAutofit/>
          </a:bodyPr>
          <a:lstStyle/>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Blanchard/</a:t>
            </a:r>
            <a:r>
              <a:rPr lang="en-US" b="1" dirty="0" err="1">
                <a:latin typeface="Times New Roman" panose="02020603050405020304" pitchFamily="18" charset="0"/>
                <a:cs typeface="Times New Roman" panose="02020603050405020304" pitchFamily="18" charset="0"/>
              </a:rPr>
              <a:t>Illing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Makroökonomie</a:t>
            </a:r>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Blanchard, Macroeconomics</a:t>
            </a: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err="1">
                <a:latin typeface="Times New Roman" panose="02020603050405020304" pitchFamily="18" charset="0"/>
                <a:cs typeface="Times New Roman" panose="02020603050405020304" pitchFamily="18" charset="0"/>
              </a:rPr>
              <a:t>Bofinger</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Grundzüge</a:t>
            </a:r>
            <a:r>
              <a:rPr lang="en-US" b="1" dirty="0">
                <a:latin typeface="Times New Roman" panose="02020603050405020304" pitchFamily="18" charset="0"/>
                <a:cs typeface="Times New Roman" panose="02020603050405020304" pitchFamily="18" charset="0"/>
              </a:rPr>
              <a:t> der </a:t>
            </a:r>
            <a:r>
              <a:rPr lang="en-US" b="1" dirty="0" err="1">
                <a:latin typeface="Times New Roman" panose="02020603050405020304" pitchFamily="18" charset="0"/>
                <a:cs typeface="Times New Roman" panose="02020603050405020304" pitchFamily="18" charset="0"/>
              </a:rPr>
              <a:t>Volkswirtschaftslehre</a:t>
            </a:r>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Mankiw/Taylor, </a:t>
            </a:r>
            <a:r>
              <a:rPr lang="en-US" b="1" dirty="0" err="1">
                <a:latin typeface="Times New Roman" panose="02020603050405020304" pitchFamily="18" charset="0"/>
                <a:cs typeface="Times New Roman" panose="02020603050405020304" pitchFamily="18" charset="0"/>
              </a:rPr>
              <a:t>Grundzüge</a:t>
            </a:r>
            <a:r>
              <a:rPr lang="en-US" b="1" dirty="0">
                <a:latin typeface="Times New Roman" panose="02020603050405020304" pitchFamily="18" charset="0"/>
                <a:cs typeface="Times New Roman" panose="02020603050405020304" pitchFamily="18" charset="0"/>
              </a:rPr>
              <a:t> der </a:t>
            </a:r>
            <a:r>
              <a:rPr lang="en-US" b="1" dirty="0" err="1">
                <a:latin typeface="Times New Roman" panose="02020603050405020304" pitchFamily="18" charset="0"/>
                <a:cs typeface="Times New Roman" panose="02020603050405020304" pitchFamily="18" charset="0"/>
              </a:rPr>
              <a:t>Volkswirtschaftslehre</a:t>
            </a:r>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Ben J. </a:t>
            </a:r>
            <a:r>
              <a:rPr lang="en-US" b="1" dirty="0" err="1">
                <a:latin typeface="Times New Roman" panose="02020603050405020304" pitchFamily="18" charset="0"/>
                <a:cs typeface="Times New Roman" panose="02020603050405020304" pitchFamily="18" charset="0"/>
              </a:rPr>
              <a:t>Heijdra</a:t>
            </a:r>
            <a:r>
              <a:rPr lang="en-US" b="1" dirty="0">
                <a:latin typeface="Times New Roman" panose="02020603050405020304" pitchFamily="18" charset="0"/>
                <a:cs typeface="Times New Roman" panose="02020603050405020304" pitchFamily="18" charset="0"/>
              </a:rPr>
              <a:t> Foundations of Modern Macroeconomics</a:t>
            </a:r>
          </a:p>
          <a:p>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Peter B. </a:t>
            </a:r>
            <a:r>
              <a:rPr lang="en-US" b="1" dirty="0" err="1">
                <a:latin typeface="Times New Roman" panose="02020603050405020304" pitchFamily="18" charset="0"/>
                <a:cs typeface="Times New Roman" panose="02020603050405020304" pitchFamily="18" charset="0"/>
              </a:rPr>
              <a:t>Sørensen</a:t>
            </a:r>
            <a:r>
              <a:rPr lang="en-US" b="1" dirty="0">
                <a:latin typeface="Times New Roman" panose="02020603050405020304" pitchFamily="18" charset="0"/>
                <a:cs typeface="Times New Roman" panose="02020603050405020304" pitchFamily="18" charset="0"/>
              </a:rPr>
              <a:t>/Hans J. </a:t>
            </a:r>
            <a:r>
              <a:rPr lang="en-US" b="1" dirty="0" err="1">
                <a:latin typeface="Times New Roman" panose="02020603050405020304" pitchFamily="18" charset="0"/>
                <a:cs typeface="Times New Roman" panose="02020603050405020304" pitchFamily="18" charset="0"/>
              </a:rPr>
              <a:t>Whitta</a:t>
            </a:r>
            <a:r>
              <a:rPr lang="en-US" b="1" dirty="0">
                <a:latin typeface="Times New Roman" panose="02020603050405020304" pitchFamily="18" charset="0"/>
                <a:cs typeface="Times New Roman" panose="02020603050405020304" pitchFamily="18" charset="0"/>
              </a:rPr>
              <a:t>-Jacobsen Introducing Advanced Macroeconomics</a:t>
            </a: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Dieter </a:t>
            </a:r>
            <a:r>
              <a:rPr lang="en-US" b="1" dirty="0" err="1">
                <a:latin typeface="Times New Roman" panose="02020603050405020304" pitchFamily="18" charset="0"/>
                <a:cs typeface="Times New Roman" panose="02020603050405020304" pitchFamily="18" charset="0"/>
              </a:rPr>
              <a:t>Brümmerhoff</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Volkswirtschaftliche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Gesamtrechnungen</a:t>
            </a: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Dieter </a:t>
            </a:r>
            <a:r>
              <a:rPr lang="en-US" b="1" dirty="0" err="1">
                <a:latin typeface="Times New Roman" panose="02020603050405020304" pitchFamily="18" charset="0"/>
                <a:cs typeface="Times New Roman" panose="02020603050405020304" pitchFamily="18" charset="0"/>
              </a:rPr>
              <a:t>Stobbe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Volkswirtschaftliches</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Rechnungswesen</a:t>
            </a: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hlinkClick r:id="rId2"/>
              </a:rPr>
              <a:t>https://ocw.mit.edu</a:t>
            </a: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p:txBody>
      </p:sp>
      <p:sp>
        <p:nvSpPr>
          <p:cNvPr id="16" name="Rechteck 15">
            <a:extLst>
              <a:ext uri="{FF2B5EF4-FFF2-40B4-BE49-F238E27FC236}">
                <a16:creationId xmlns:a16="http://schemas.microsoft.com/office/drawing/2014/main" id="{800E449C-B50E-40D2-B9BE-91DD8FAAB94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3">
            <p14:nvContentPartPr>
              <p14:cNvPr id="29" name="Freihand 28">
                <a:extLst>
                  <a:ext uri="{FF2B5EF4-FFF2-40B4-BE49-F238E27FC236}">
                    <a16:creationId xmlns:a16="http://schemas.microsoft.com/office/drawing/2014/main" id="{B7C29CC8-A17B-4E62-A097-07093D6E50FD}"/>
                  </a:ext>
                </a:extLst>
              </p14:cNvPr>
              <p14:cNvContentPartPr/>
              <p14:nvPr/>
            </p14:nvContentPartPr>
            <p14:xfrm>
              <a:off x="10661741" y="1025672"/>
              <a:ext cx="61920" cy="63360"/>
            </p14:xfrm>
          </p:contentPart>
        </mc:Choice>
        <mc:Fallback>
          <p:pic>
            <p:nvPicPr>
              <p:cNvPr id="29" name="Freihand 28">
                <a:extLst>
                  <a:ext uri="{FF2B5EF4-FFF2-40B4-BE49-F238E27FC236}">
                    <a16:creationId xmlns:a16="http://schemas.microsoft.com/office/drawing/2014/main" id="{B7C29CC8-A17B-4E62-A097-07093D6E50FD}"/>
                  </a:ext>
                </a:extLst>
              </p:cNvPr>
              <p:cNvPicPr/>
              <p:nvPr/>
            </p:nvPicPr>
            <p:blipFill>
              <a:blip r:embed="rId4"/>
              <a:stretch>
                <a:fillRect/>
              </a:stretch>
            </p:blipFill>
            <p:spPr>
              <a:xfrm>
                <a:off x="10657421" y="1021352"/>
                <a:ext cx="70560" cy="7200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31" name="Freihand 30">
                <a:extLst>
                  <a:ext uri="{FF2B5EF4-FFF2-40B4-BE49-F238E27FC236}">
                    <a16:creationId xmlns:a16="http://schemas.microsoft.com/office/drawing/2014/main" id="{824265AF-A1CB-46A8-BCC1-0310A19D274E}"/>
                  </a:ext>
                </a:extLst>
              </p14:cNvPr>
              <p14:cNvContentPartPr/>
              <p14:nvPr/>
            </p14:nvContentPartPr>
            <p14:xfrm>
              <a:off x="8533781" y="131072"/>
              <a:ext cx="3459600" cy="2686320"/>
            </p14:xfrm>
          </p:contentPart>
        </mc:Choice>
        <mc:Fallback>
          <p:pic>
            <p:nvPicPr>
              <p:cNvPr id="31" name="Freihand 30">
                <a:extLst>
                  <a:ext uri="{FF2B5EF4-FFF2-40B4-BE49-F238E27FC236}">
                    <a16:creationId xmlns:a16="http://schemas.microsoft.com/office/drawing/2014/main" id="{824265AF-A1CB-46A8-BCC1-0310A19D274E}"/>
                  </a:ext>
                </a:extLst>
              </p:cNvPr>
              <p:cNvPicPr/>
              <p:nvPr/>
            </p:nvPicPr>
            <p:blipFill>
              <a:blip r:embed="rId6"/>
              <a:stretch>
                <a:fillRect/>
              </a:stretch>
            </p:blipFill>
            <p:spPr>
              <a:xfrm>
                <a:off x="8529461" y="126752"/>
                <a:ext cx="3468240" cy="269496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76" name="Freihand 75">
                <a:extLst>
                  <a:ext uri="{FF2B5EF4-FFF2-40B4-BE49-F238E27FC236}">
                    <a16:creationId xmlns:a16="http://schemas.microsoft.com/office/drawing/2014/main" id="{F75F2C78-8518-4091-9FD5-3A9F8BC1D787}"/>
                  </a:ext>
                </a:extLst>
              </p14:cNvPr>
              <p14:cNvContentPartPr/>
              <p14:nvPr/>
            </p14:nvContentPartPr>
            <p14:xfrm>
              <a:off x="8974781" y="3351992"/>
              <a:ext cx="1028520" cy="522360"/>
            </p14:xfrm>
          </p:contentPart>
        </mc:Choice>
        <mc:Fallback>
          <p:pic>
            <p:nvPicPr>
              <p:cNvPr id="76" name="Freihand 75">
                <a:extLst>
                  <a:ext uri="{FF2B5EF4-FFF2-40B4-BE49-F238E27FC236}">
                    <a16:creationId xmlns:a16="http://schemas.microsoft.com/office/drawing/2014/main" id="{F75F2C78-8518-4091-9FD5-3A9F8BC1D787}"/>
                  </a:ext>
                </a:extLst>
              </p:cNvPr>
              <p:cNvPicPr/>
              <p:nvPr/>
            </p:nvPicPr>
            <p:blipFill>
              <a:blip r:embed="rId8"/>
              <a:stretch>
                <a:fillRect/>
              </a:stretch>
            </p:blipFill>
            <p:spPr>
              <a:xfrm>
                <a:off x="8970461" y="3347672"/>
                <a:ext cx="1037160" cy="531000"/>
              </a:xfrm>
              <a:prstGeom prst="rect">
                <a:avLst/>
              </a:prstGeom>
            </p:spPr>
          </p:pic>
        </mc:Fallback>
      </mc:AlternateContent>
      <p:grpSp>
        <p:nvGrpSpPr>
          <p:cNvPr id="80" name="Gruppieren 79">
            <a:extLst>
              <a:ext uri="{FF2B5EF4-FFF2-40B4-BE49-F238E27FC236}">
                <a16:creationId xmlns:a16="http://schemas.microsoft.com/office/drawing/2014/main" id="{6EE1B198-D9FE-4081-B543-60C0F3234583}"/>
              </a:ext>
            </a:extLst>
          </p:cNvPr>
          <p:cNvGrpSpPr/>
          <p:nvPr/>
        </p:nvGrpSpPr>
        <p:grpSpPr>
          <a:xfrm>
            <a:off x="348101" y="286952"/>
            <a:ext cx="11397600" cy="3657600"/>
            <a:chOff x="348101" y="286952"/>
            <a:chExt cx="11397600" cy="3657600"/>
          </a:xfrm>
        </p:grpSpPr>
        <mc:AlternateContent xmlns:mc="http://schemas.openxmlformats.org/markup-compatibility/2006">
          <mc:Choice xmlns:p14="http://schemas.microsoft.com/office/powerpoint/2010/main" Requires="p14">
            <p:contentPart p14:bwMode="auto" r:id="rId9">
              <p14:nvContentPartPr>
                <p14:cNvPr id="2" name="Freihand 1">
                  <a:extLst>
                    <a:ext uri="{FF2B5EF4-FFF2-40B4-BE49-F238E27FC236}">
                      <a16:creationId xmlns:a16="http://schemas.microsoft.com/office/drawing/2014/main" id="{631E3E8D-93C1-4532-BE99-525801965F82}"/>
                    </a:ext>
                  </a:extLst>
                </p14:cNvPr>
                <p14:cNvContentPartPr/>
                <p14:nvPr/>
              </p14:nvContentPartPr>
              <p14:xfrm>
                <a:off x="9551861" y="477032"/>
                <a:ext cx="111960" cy="1805760"/>
              </p14:xfrm>
            </p:contentPart>
          </mc:Choice>
          <mc:Fallback>
            <p:pic>
              <p:nvPicPr>
                <p:cNvPr id="2" name="Freihand 1">
                  <a:extLst>
                    <a:ext uri="{FF2B5EF4-FFF2-40B4-BE49-F238E27FC236}">
                      <a16:creationId xmlns:a16="http://schemas.microsoft.com/office/drawing/2014/main" id="{631E3E8D-93C1-4532-BE99-525801965F82}"/>
                    </a:ext>
                  </a:extLst>
                </p:cNvPr>
                <p:cNvPicPr/>
                <p:nvPr/>
              </p:nvPicPr>
              <p:blipFill>
                <a:blip r:embed="rId10"/>
                <a:stretch>
                  <a:fillRect/>
                </a:stretch>
              </p:blipFill>
              <p:spPr>
                <a:xfrm>
                  <a:off x="9547541" y="472712"/>
                  <a:ext cx="120600" cy="181440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3" name="Freihand 2">
                  <a:extLst>
                    <a:ext uri="{FF2B5EF4-FFF2-40B4-BE49-F238E27FC236}">
                      <a16:creationId xmlns:a16="http://schemas.microsoft.com/office/drawing/2014/main" id="{C01B1E8E-2072-4ECD-95AC-92BE4884B57E}"/>
                    </a:ext>
                  </a:extLst>
                </p14:cNvPr>
                <p14:cNvContentPartPr/>
                <p14:nvPr/>
              </p14:nvContentPartPr>
              <p14:xfrm>
                <a:off x="9482381" y="2071472"/>
                <a:ext cx="2103120" cy="119520"/>
              </p14:xfrm>
            </p:contentPart>
          </mc:Choice>
          <mc:Fallback>
            <p:pic>
              <p:nvPicPr>
                <p:cNvPr id="3" name="Freihand 2">
                  <a:extLst>
                    <a:ext uri="{FF2B5EF4-FFF2-40B4-BE49-F238E27FC236}">
                      <a16:creationId xmlns:a16="http://schemas.microsoft.com/office/drawing/2014/main" id="{C01B1E8E-2072-4ECD-95AC-92BE4884B57E}"/>
                    </a:ext>
                  </a:extLst>
                </p:cNvPr>
                <p:cNvPicPr/>
                <p:nvPr/>
              </p:nvPicPr>
              <p:blipFill>
                <a:blip r:embed="rId12"/>
                <a:stretch>
                  <a:fillRect/>
                </a:stretch>
              </p:blipFill>
              <p:spPr>
                <a:xfrm>
                  <a:off x="9478061" y="2067152"/>
                  <a:ext cx="2111760" cy="128160"/>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4" name="Freihand 3">
                  <a:extLst>
                    <a:ext uri="{FF2B5EF4-FFF2-40B4-BE49-F238E27FC236}">
                      <a16:creationId xmlns:a16="http://schemas.microsoft.com/office/drawing/2014/main" id="{2E9CF406-FBD4-4BCB-9117-7AE0A2FFA1E0}"/>
                    </a:ext>
                  </a:extLst>
                </p14:cNvPr>
                <p14:cNvContentPartPr/>
                <p14:nvPr/>
              </p14:nvContentPartPr>
              <p14:xfrm>
                <a:off x="11567861" y="2014952"/>
                <a:ext cx="131760" cy="189000"/>
              </p14:xfrm>
            </p:contentPart>
          </mc:Choice>
          <mc:Fallback>
            <p:pic>
              <p:nvPicPr>
                <p:cNvPr id="4" name="Freihand 3">
                  <a:extLst>
                    <a:ext uri="{FF2B5EF4-FFF2-40B4-BE49-F238E27FC236}">
                      <a16:creationId xmlns:a16="http://schemas.microsoft.com/office/drawing/2014/main" id="{2E9CF406-FBD4-4BCB-9117-7AE0A2FFA1E0}"/>
                    </a:ext>
                  </a:extLst>
                </p:cNvPr>
                <p:cNvPicPr/>
                <p:nvPr/>
              </p:nvPicPr>
              <p:blipFill>
                <a:blip r:embed="rId14"/>
                <a:stretch>
                  <a:fillRect/>
                </a:stretch>
              </p:blipFill>
              <p:spPr>
                <a:xfrm>
                  <a:off x="11563541" y="2010632"/>
                  <a:ext cx="140400" cy="19764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5" name="Freihand 4">
                  <a:extLst>
                    <a:ext uri="{FF2B5EF4-FFF2-40B4-BE49-F238E27FC236}">
                      <a16:creationId xmlns:a16="http://schemas.microsoft.com/office/drawing/2014/main" id="{01B9739D-3845-4129-8DC3-4E516D0DD473}"/>
                    </a:ext>
                  </a:extLst>
                </p14:cNvPr>
                <p14:cNvContentPartPr/>
                <p14:nvPr/>
              </p14:nvContentPartPr>
              <p14:xfrm>
                <a:off x="9483821" y="316112"/>
                <a:ext cx="178920" cy="155160"/>
              </p14:xfrm>
            </p:contentPart>
          </mc:Choice>
          <mc:Fallback>
            <p:pic>
              <p:nvPicPr>
                <p:cNvPr id="5" name="Freihand 4">
                  <a:extLst>
                    <a:ext uri="{FF2B5EF4-FFF2-40B4-BE49-F238E27FC236}">
                      <a16:creationId xmlns:a16="http://schemas.microsoft.com/office/drawing/2014/main" id="{01B9739D-3845-4129-8DC3-4E516D0DD473}"/>
                    </a:ext>
                  </a:extLst>
                </p:cNvPr>
                <p:cNvPicPr/>
                <p:nvPr/>
              </p:nvPicPr>
              <p:blipFill>
                <a:blip r:embed="rId16"/>
                <a:stretch>
                  <a:fillRect/>
                </a:stretch>
              </p:blipFill>
              <p:spPr>
                <a:xfrm>
                  <a:off x="9479501" y="311792"/>
                  <a:ext cx="187560" cy="163800"/>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6" name="Freihand 5">
                  <a:extLst>
                    <a:ext uri="{FF2B5EF4-FFF2-40B4-BE49-F238E27FC236}">
                      <a16:creationId xmlns:a16="http://schemas.microsoft.com/office/drawing/2014/main" id="{67CB87A3-6073-43F0-BC42-7D5C69402349}"/>
                    </a:ext>
                  </a:extLst>
                </p14:cNvPr>
                <p14:cNvContentPartPr/>
                <p14:nvPr/>
              </p14:nvContentPartPr>
              <p14:xfrm>
                <a:off x="9233621" y="313232"/>
                <a:ext cx="96480" cy="227880"/>
              </p14:xfrm>
            </p:contentPart>
          </mc:Choice>
          <mc:Fallback>
            <p:pic>
              <p:nvPicPr>
                <p:cNvPr id="6" name="Freihand 5">
                  <a:extLst>
                    <a:ext uri="{FF2B5EF4-FFF2-40B4-BE49-F238E27FC236}">
                      <a16:creationId xmlns:a16="http://schemas.microsoft.com/office/drawing/2014/main" id="{67CB87A3-6073-43F0-BC42-7D5C69402349}"/>
                    </a:ext>
                  </a:extLst>
                </p:cNvPr>
                <p:cNvPicPr/>
                <p:nvPr/>
              </p:nvPicPr>
              <p:blipFill>
                <a:blip r:embed="rId18"/>
                <a:stretch>
                  <a:fillRect/>
                </a:stretch>
              </p:blipFill>
              <p:spPr>
                <a:xfrm>
                  <a:off x="9229301" y="308912"/>
                  <a:ext cx="105120" cy="236520"/>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7" name="Freihand 6">
                  <a:extLst>
                    <a:ext uri="{FF2B5EF4-FFF2-40B4-BE49-F238E27FC236}">
                      <a16:creationId xmlns:a16="http://schemas.microsoft.com/office/drawing/2014/main" id="{A438F2D0-16A6-4A6D-BCFF-4A4984D1381A}"/>
                    </a:ext>
                  </a:extLst>
                </p14:cNvPr>
                <p14:cNvContentPartPr/>
                <p14:nvPr/>
              </p14:nvContentPartPr>
              <p14:xfrm>
                <a:off x="11511341" y="2337512"/>
                <a:ext cx="143280" cy="184680"/>
              </p14:xfrm>
            </p:contentPart>
          </mc:Choice>
          <mc:Fallback>
            <p:pic>
              <p:nvPicPr>
                <p:cNvPr id="7" name="Freihand 6">
                  <a:extLst>
                    <a:ext uri="{FF2B5EF4-FFF2-40B4-BE49-F238E27FC236}">
                      <a16:creationId xmlns:a16="http://schemas.microsoft.com/office/drawing/2014/main" id="{A438F2D0-16A6-4A6D-BCFF-4A4984D1381A}"/>
                    </a:ext>
                  </a:extLst>
                </p:cNvPr>
                <p:cNvPicPr/>
                <p:nvPr/>
              </p:nvPicPr>
              <p:blipFill>
                <a:blip r:embed="rId20"/>
                <a:stretch>
                  <a:fillRect/>
                </a:stretch>
              </p:blipFill>
              <p:spPr>
                <a:xfrm>
                  <a:off x="11507021" y="2333192"/>
                  <a:ext cx="151920" cy="193320"/>
                </a:xfrm>
                <a:prstGeom prst="rect">
                  <a:avLst/>
                </a:prstGeom>
              </p:spPr>
            </p:pic>
          </mc:Fallback>
        </mc:AlternateContent>
        <mc:AlternateContent xmlns:mc="http://schemas.openxmlformats.org/markup-compatibility/2006">
          <mc:Choice xmlns:p14="http://schemas.microsoft.com/office/powerpoint/2010/main" Requires="p14">
            <p:contentPart p14:bwMode="auto" r:id="rId21">
              <p14:nvContentPartPr>
                <p14:cNvPr id="8" name="Freihand 7">
                  <a:extLst>
                    <a:ext uri="{FF2B5EF4-FFF2-40B4-BE49-F238E27FC236}">
                      <a16:creationId xmlns:a16="http://schemas.microsoft.com/office/drawing/2014/main" id="{6A9FA54F-43AF-4507-9604-4DD3FF75005E}"/>
                    </a:ext>
                  </a:extLst>
                </p14:cNvPr>
                <p14:cNvContentPartPr/>
                <p14:nvPr/>
              </p14:nvContentPartPr>
              <p14:xfrm>
                <a:off x="11540141" y="2378552"/>
                <a:ext cx="127800" cy="60120"/>
              </p14:xfrm>
            </p:contentPart>
          </mc:Choice>
          <mc:Fallback>
            <p:pic>
              <p:nvPicPr>
                <p:cNvPr id="8" name="Freihand 7">
                  <a:extLst>
                    <a:ext uri="{FF2B5EF4-FFF2-40B4-BE49-F238E27FC236}">
                      <a16:creationId xmlns:a16="http://schemas.microsoft.com/office/drawing/2014/main" id="{6A9FA54F-43AF-4507-9604-4DD3FF75005E}"/>
                    </a:ext>
                  </a:extLst>
                </p:cNvPr>
                <p:cNvPicPr/>
                <p:nvPr/>
              </p:nvPicPr>
              <p:blipFill>
                <a:blip r:embed="rId22"/>
                <a:stretch>
                  <a:fillRect/>
                </a:stretch>
              </p:blipFill>
              <p:spPr>
                <a:xfrm>
                  <a:off x="11535821" y="2374232"/>
                  <a:ext cx="136440" cy="68760"/>
                </a:xfrm>
                <a:prstGeom prst="rect">
                  <a:avLst/>
                </a:prstGeom>
              </p:spPr>
            </p:pic>
          </mc:Fallback>
        </mc:AlternateContent>
        <mc:AlternateContent xmlns:mc="http://schemas.openxmlformats.org/markup-compatibility/2006">
          <mc:Choice xmlns:p14="http://schemas.microsoft.com/office/powerpoint/2010/main" Requires="p14">
            <p:contentPart p14:bwMode="auto" r:id="rId23">
              <p14:nvContentPartPr>
                <p14:cNvPr id="12" name="Freihand 11">
                  <a:extLst>
                    <a:ext uri="{FF2B5EF4-FFF2-40B4-BE49-F238E27FC236}">
                      <a16:creationId xmlns:a16="http://schemas.microsoft.com/office/drawing/2014/main" id="{7D49E5BD-E6E9-420B-9EAB-F29B35ACD2E9}"/>
                    </a:ext>
                  </a:extLst>
                </p14:cNvPr>
                <p14:cNvContentPartPr/>
                <p14:nvPr/>
              </p14:nvContentPartPr>
              <p14:xfrm>
                <a:off x="10077821" y="456512"/>
                <a:ext cx="1208880" cy="1301760"/>
              </p14:xfrm>
            </p:contentPart>
          </mc:Choice>
          <mc:Fallback>
            <p:pic>
              <p:nvPicPr>
                <p:cNvPr id="12" name="Freihand 11">
                  <a:extLst>
                    <a:ext uri="{FF2B5EF4-FFF2-40B4-BE49-F238E27FC236}">
                      <a16:creationId xmlns:a16="http://schemas.microsoft.com/office/drawing/2014/main" id="{7D49E5BD-E6E9-420B-9EAB-F29B35ACD2E9}"/>
                    </a:ext>
                  </a:extLst>
                </p:cNvPr>
                <p:cNvPicPr/>
                <p:nvPr/>
              </p:nvPicPr>
              <p:blipFill>
                <a:blip r:embed="rId24"/>
                <a:stretch>
                  <a:fillRect/>
                </a:stretch>
              </p:blipFill>
              <p:spPr>
                <a:xfrm>
                  <a:off x="10073501" y="452192"/>
                  <a:ext cx="1217520" cy="1310400"/>
                </a:xfrm>
                <a:prstGeom prst="rect">
                  <a:avLst/>
                </a:prstGeom>
              </p:spPr>
            </p:pic>
          </mc:Fallback>
        </mc:AlternateContent>
        <mc:AlternateContent xmlns:mc="http://schemas.openxmlformats.org/markup-compatibility/2006">
          <mc:Choice xmlns:p14="http://schemas.microsoft.com/office/powerpoint/2010/main" Requires="p14">
            <p:contentPart p14:bwMode="auto" r:id="rId25">
              <p14:nvContentPartPr>
                <p14:cNvPr id="13" name="Freihand 12">
                  <a:extLst>
                    <a:ext uri="{FF2B5EF4-FFF2-40B4-BE49-F238E27FC236}">
                      <a16:creationId xmlns:a16="http://schemas.microsoft.com/office/drawing/2014/main" id="{8E6DB73A-4997-41CF-B6D4-B84CCE83D65E}"/>
                    </a:ext>
                  </a:extLst>
                </p14:cNvPr>
                <p14:cNvContentPartPr/>
                <p14:nvPr/>
              </p14:nvContentPartPr>
              <p14:xfrm>
                <a:off x="11434661" y="286952"/>
                <a:ext cx="122040" cy="210960"/>
              </p14:xfrm>
            </p:contentPart>
          </mc:Choice>
          <mc:Fallback>
            <p:pic>
              <p:nvPicPr>
                <p:cNvPr id="13" name="Freihand 12">
                  <a:extLst>
                    <a:ext uri="{FF2B5EF4-FFF2-40B4-BE49-F238E27FC236}">
                      <a16:creationId xmlns:a16="http://schemas.microsoft.com/office/drawing/2014/main" id="{8E6DB73A-4997-41CF-B6D4-B84CCE83D65E}"/>
                    </a:ext>
                  </a:extLst>
                </p:cNvPr>
                <p:cNvPicPr/>
                <p:nvPr/>
              </p:nvPicPr>
              <p:blipFill>
                <a:blip r:embed="rId26"/>
                <a:stretch>
                  <a:fillRect/>
                </a:stretch>
              </p:blipFill>
              <p:spPr>
                <a:xfrm>
                  <a:off x="11430341" y="282632"/>
                  <a:ext cx="130680" cy="219600"/>
                </a:xfrm>
                <a:prstGeom prst="rect">
                  <a:avLst/>
                </a:prstGeom>
              </p:spPr>
            </p:pic>
          </mc:Fallback>
        </mc:AlternateContent>
        <mc:AlternateContent xmlns:mc="http://schemas.openxmlformats.org/markup-compatibility/2006">
          <mc:Choice xmlns:p14="http://schemas.microsoft.com/office/powerpoint/2010/main" Requires="p14">
            <p:contentPart p14:bwMode="auto" r:id="rId27">
              <p14:nvContentPartPr>
                <p14:cNvPr id="14" name="Freihand 13">
                  <a:extLst>
                    <a:ext uri="{FF2B5EF4-FFF2-40B4-BE49-F238E27FC236}">
                      <a16:creationId xmlns:a16="http://schemas.microsoft.com/office/drawing/2014/main" id="{B1F0B53C-0231-48E3-A491-1586ED0E83EE}"/>
                    </a:ext>
                  </a:extLst>
                </p14:cNvPr>
                <p14:cNvContentPartPr/>
                <p14:nvPr/>
              </p14:nvContentPartPr>
              <p14:xfrm>
                <a:off x="11480381" y="293432"/>
                <a:ext cx="155160" cy="175680"/>
              </p14:xfrm>
            </p:contentPart>
          </mc:Choice>
          <mc:Fallback>
            <p:pic>
              <p:nvPicPr>
                <p:cNvPr id="14" name="Freihand 13">
                  <a:extLst>
                    <a:ext uri="{FF2B5EF4-FFF2-40B4-BE49-F238E27FC236}">
                      <a16:creationId xmlns:a16="http://schemas.microsoft.com/office/drawing/2014/main" id="{B1F0B53C-0231-48E3-A491-1586ED0E83EE}"/>
                    </a:ext>
                  </a:extLst>
                </p:cNvPr>
                <p:cNvPicPr/>
                <p:nvPr/>
              </p:nvPicPr>
              <p:blipFill>
                <a:blip r:embed="rId28"/>
                <a:stretch>
                  <a:fillRect/>
                </a:stretch>
              </p:blipFill>
              <p:spPr>
                <a:xfrm>
                  <a:off x="11476061" y="289112"/>
                  <a:ext cx="163800" cy="184320"/>
                </a:xfrm>
                <a:prstGeom prst="rect">
                  <a:avLst/>
                </a:prstGeom>
              </p:spPr>
            </p:pic>
          </mc:Fallback>
        </mc:AlternateContent>
        <mc:AlternateContent xmlns:mc="http://schemas.openxmlformats.org/markup-compatibility/2006">
          <mc:Choice xmlns:p14="http://schemas.microsoft.com/office/powerpoint/2010/main" Requires="p14">
            <p:contentPart p14:bwMode="auto" r:id="rId29">
              <p14:nvContentPartPr>
                <p14:cNvPr id="15" name="Freihand 14">
                  <a:extLst>
                    <a:ext uri="{FF2B5EF4-FFF2-40B4-BE49-F238E27FC236}">
                      <a16:creationId xmlns:a16="http://schemas.microsoft.com/office/drawing/2014/main" id="{944E0327-FF17-4A2F-94EA-FD506A14D975}"/>
                    </a:ext>
                  </a:extLst>
                </p14:cNvPr>
                <p14:cNvContentPartPr/>
                <p14:nvPr/>
              </p14:nvContentPartPr>
              <p14:xfrm>
                <a:off x="10277261" y="547952"/>
                <a:ext cx="1033920" cy="1127880"/>
              </p14:xfrm>
            </p:contentPart>
          </mc:Choice>
          <mc:Fallback>
            <p:pic>
              <p:nvPicPr>
                <p:cNvPr id="15" name="Freihand 14">
                  <a:extLst>
                    <a:ext uri="{FF2B5EF4-FFF2-40B4-BE49-F238E27FC236}">
                      <a16:creationId xmlns:a16="http://schemas.microsoft.com/office/drawing/2014/main" id="{944E0327-FF17-4A2F-94EA-FD506A14D975}"/>
                    </a:ext>
                  </a:extLst>
                </p:cNvPr>
                <p:cNvPicPr/>
                <p:nvPr/>
              </p:nvPicPr>
              <p:blipFill>
                <a:blip r:embed="rId30"/>
                <a:stretch>
                  <a:fillRect/>
                </a:stretch>
              </p:blipFill>
              <p:spPr>
                <a:xfrm>
                  <a:off x="10272941" y="543632"/>
                  <a:ext cx="1042560" cy="1136520"/>
                </a:xfrm>
                <a:prstGeom prst="rect">
                  <a:avLst/>
                </a:prstGeom>
              </p:spPr>
            </p:pic>
          </mc:Fallback>
        </mc:AlternateContent>
        <mc:AlternateContent xmlns:mc="http://schemas.openxmlformats.org/markup-compatibility/2006">
          <mc:Choice xmlns:p14="http://schemas.microsoft.com/office/powerpoint/2010/main" Requires="p14">
            <p:contentPart p14:bwMode="auto" r:id="rId31">
              <p14:nvContentPartPr>
                <p14:cNvPr id="17" name="Freihand 16">
                  <a:extLst>
                    <a:ext uri="{FF2B5EF4-FFF2-40B4-BE49-F238E27FC236}">
                      <a16:creationId xmlns:a16="http://schemas.microsoft.com/office/drawing/2014/main" id="{13F08049-B259-41B3-8031-3807ABDB7C10}"/>
                    </a:ext>
                  </a:extLst>
                </p14:cNvPr>
                <p14:cNvContentPartPr/>
                <p14:nvPr/>
              </p14:nvContentPartPr>
              <p14:xfrm>
                <a:off x="11453021" y="1535432"/>
                <a:ext cx="52560" cy="173880"/>
              </p14:xfrm>
            </p:contentPart>
          </mc:Choice>
          <mc:Fallback>
            <p:pic>
              <p:nvPicPr>
                <p:cNvPr id="17" name="Freihand 16">
                  <a:extLst>
                    <a:ext uri="{FF2B5EF4-FFF2-40B4-BE49-F238E27FC236}">
                      <a16:creationId xmlns:a16="http://schemas.microsoft.com/office/drawing/2014/main" id="{13F08049-B259-41B3-8031-3807ABDB7C10}"/>
                    </a:ext>
                  </a:extLst>
                </p:cNvPr>
                <p:cNvPicPr/>
                <p:nvPr/>
              </p:nvPicPr>
              <p:blipFill>
                <a:blip r:embed="rId32"/>
                <a:stretch>
                  <a:fillRect/>
                </a:stretch>
              </p:blipFill>
              <p:spPr>
                <a:xfrm>
                  <a:off x="11448701" y="1531112"/>
                  <a:ext cx="61200" cy="182520"/>
                </a:xfrm>
                <a:prstGeom prst="rect">
                  <a:avLst/>
                </a:prstGeom>
              </p:spPr>
            </p:pic>
          </mc:Fallback>
        </mc:AlternateContent>
        <mc:AlternateContent xmlns:mc="http://schemas.openxmlformats.org/markup-compatibility/2006">
          <mc:Choice xmlns:p14="http://schemas.microsoft.com/office/powerpoint/2010/main" Requires="p14">
            <p:contentPart p14:bwMode="auto" r:id="rId33">
              <p14:nvContentPartPr>
                <p14:cNvPr id="18" name="Freihand 17">
                  <a:extLst>
                    <a:ext uri="{FF2B5EF4-FFF2-40B4-BE49-F238E27FC236}">
                      <a16:creationId xmlns:a16="http://schemas.microsoft.com/office/drawing/2014/main" id="{2964EFE3-AC08-4FBF-B26F-425A42F4EDC6}"/>
                    </a:ext>
                  </a:extLst>
                </p14:cNvPr>
                <p14:cNvContentPartPr/>
                <p14:nvPr/>
              </p14:nvContentPartPr>
              <p14:xfrm>
                <a:off x="11449061" y="1538672"/>
                <a:ext cx="104760" cy="115200"/>
              </p14:xfrm>
            </p:contentPart>
          </mc:Choice>
          <mc:Fallback>
            <p:pic>
              <p:nvPicPr>
                <p:cNvPr id="18" name="Freihand 17">
                  <a:extLst>
                    <a:ext uri="{FF2B5EF4-FFF2-40B4-BE49-F238E27FC236}">
                      <a16:creationId xmlns:a16="http://schemas.microsoft.com/office/drawing/2014/main" id="{2964EFE3-AC08-4FBF-B26F-425A42F4EDC6}"/>
                    </a:ext>
                  </a:extLst>
                </p:cNvPr>
                <p:cNvPicPr/>
                <p:nvPr/>
              </p:nvPicPr>
              <p:blipFill>
                <a:blip r:embed="rId34"/>
                <a:stretch>
                  <a:fillRect/>
                </a:stretch>
              </p:blipFill>
              <p:spPr>
                <a:xfrm>
                  <a:off x="11444741" y="1534352"/>
                  <a:ext cx="113400" cy="123840"/>
                </a:xfrm>
                <a:prstGeom prst="rect">
                  <a:avLst/>
                </a:prstGeom>
              </p:spPr>
            </p:pic>
          </mc:Fallback>
        </mc:AlternateContent>
        <mc:AlternateContent xmlns:mc="http://schemas.openxmlformats.org/markup-compatibility/2006">
          <mc:Choice xmlns:p14="http://schemas.microsoft.com/office/powerpoint/2010/main" Requires="p14">
            <p:contentPart p14:bwMode="auto" r:id="rId35">
              <p14:nvContentPartPr>
                <p14:cNvPr id="19" name="Freihand 18">
                  <a:extLst>
                    <a:ext uri="{FF2B5EF4-FFF2-40B4-BE49-F238E27FC236}">
                      <a16:creationId xmlns:a16="http://schemas.microsoft.com/office/drawing/2014/main" id="{144FB1AD-6C6D-4D05-8F3F-BC7229C41459}"/>
                    </a:ext>
                  </a:extLst>
                </p14:cNvPr>
                <p14:cNvContentPartPr/>
                <p14:nvPr/>
              </p14:nvContentPartPr>
              <p14:xfrm>
                <a:off x="9558701" y="1157072"/>
                <a:ext cx="217080" cy="23400"/>
              </p14:xfrm>
            </p:contentPart>
          </mc:Choice>
          <mc:Fallback>
            <p:pic>
              <p:nvPicPr>
                <p:cNvPr id="19" name="Freihand 18">
                  <a:extLst>
                    <a:ext uri="{FF2B5EF4-FFF2-40B4-BE49-F238E27FC236}">
                      <a16:creationId xmlns:a16="http://schemas.microsoft.com/office/drawing/2014/main" id="{144FB1AD-6C6D-4D05-8F3F-BC7229C41459}"/>
                    </a:ext>
                  </a:extLst>
                </p:cNvPr>
                <p:cNvPicPr/>
                <p:nvPr/>
              </p:nvPicPr>
              <p:blipFill>
                <a:blip r:embed="rId36"/>
                <a:stretch>
                  <a:fillRect/>
                </a:stretch>
              </p:blipFill>
              <p:spPr>
                <a:xfrm>
                  <a:off x="9554381" y="1152752"/>
                  <a:ext cx="225720" cy="32040"/>
                </a:xfrm>
                <a:prstGeom prst="rect">
                  <a:avLst/>
                </a:prstGeom>
              </p:spPr>
            </p:pic>
          </mc:Fallback>
        </mc:AlternateContent>
        <mc:AlternateContent xmlns:mc="http://schemas.openxmlformats.org/markup-compatibility/2006">
          <mc:Choice xmlns:p14="http://schemas.microsoft.com/office/powerpoint/2010/main" Requires="p14">
            <p:contentPart p14:bwMode="auto" r:id="rId37">
              <p14:nvContentPartPr>
                <p14:cNvPr id="20" name="Freihand 19">
                  <a:extLst>
                    <a:ext uri="{FF2B5EF4-FFF2-40B4-BE49-F238E27FC236}">
                      <a16:creationId xmlns:a16="http://schemas.microsoft.com/office/drawing/2014/main" id="{70312B54-B329-455D-9439-947AB15BD507}"/>
                    </a:ext>
                  </a:extLst>
                </p14:cNvPr>
                <p14:cNvContentPartPr/>
                <p14:nvPr/>
              </p14:nvContentPartPr>
              <p14:xfrm>
                <a:off x="10125701" y="1158152"/>
                <a:ext cx="143640" cy="34200"/>
              </p14:xfrm>
            </p:contentPart>
          </mc:Choice>
          <mc:Fallback>
            <p:pic>
              <p:nvPicPr>
                <p:cNvPr id="20" name="Freihand 19">
                  <a:extLst>
                    <a:ext uri="{FF2B5EF4-FFF2-40B4-BE49-F238E27FC236}">
                      <a16:creationId xmlns:a16="http://schemas.microsoft.com/office/drawing/2014/main" id="{70312B54-B329-455D-9439-947AB15BD507}"/>
                    </a:ext>
                  </a:extLst>
                </p:cNvPr>
                <p:cNvPicPr/>
                <p:nvPr/>
              </p:nvPicPr>
              <p:blipFill>
                <a:blip r:embed="rId38"/>
                <a:stretch>
                  <a:fillRect/>
                </a:stretch>
              </p:blipFill>
              <p:spPr>
                <a:xfrm>
                  <a:off x="10121381" y="1153832"/>
                  <a:ext cx="152280" cy="42840"/>
                </a:xfrm>
                <a:prstGeom prst="rect">
                  <a:avLst/>
                </a:prstGeom>
              </p:spPr>
            </p:pic>
          </mc:Fallback>
        </mc:AlternateContent>
        <mc:AlternateContent xmlns:mc="http://schemas.openxmlformats.org/markup-compatibility/2006">
          <mc:Choice xmlns:p14="http://schemas.microsoft.com/office/powerpoint/2010/main" Requires="p14">
            <p:contentPart p14:bwMode="auto" r:id="rId39">
              <p14:nvContentPartPr>
                <p14:cNvPr id="21" name="Freihand 20">
                  <a:extLst>
                    <a:ext uri="{FF2B5EF4-FFF2-40B4-BE49-F238E27FC236}">
                      <a16:creationId xmlns:a16="http://schemas.microsoft.com/office/drawing/2014/main" id="{5404F07A-AF6B-4891-ACD3-206D1542DBF1}"/>
                    </a:ext>
                  </a:extLst>
                </p14:cNvPr>
                <p14:cNvContentPartPr/>
                <p14:nvPr/>
              </p14:nvContentPartPr>
              <p14:xfrm>
                <a:off x="10519541" y="1159232"/>
                <a:ext cx="293040" cy="222120"/>
              </p14:xfrm>
            </p:contentPart>
          </mc:Choice>
          <mc:Fallback>
            <p:pic>
              <p:nvPicPr>
                <p:cNvPr id="21" name="Freihand 20">
                  <a:extLst>
                    <a:ext uri="{FF2B5EF4-FFF2-40B4-BE49-F238E27FC236}">
                      <a16:creationId xmlns:a16="http://schemas.microsoft.com/office/drawing/2014/main" id="{5404F07A-AF6B-4891-ACD3-206D1542DBF1}"/>
                    </a:ext>
                  </a:extLst>
                </p:cNvPr>
                <p:cNvPicPr/>
                <p:nvPr/>
              </p:nvPicPr>
              <p:blipFill>
                <a:blip r:embed="rId40"/>
                <a:stretch>
                  <a:fillRect/>
                </a:stretch>
              </p:blipFill>
              <p:spPr>
                <a:xfrm>
                  <a:off x="10515221" y="1154912"/>
                  <a:ext cx="301680" cy="230760"/>
                </a:xfrm>
                <a:prstGeom prst="rect">
                  <a:avLst/>
                </a:prstGeom>
              </p:spPr>
            </p:pic>
          </mc:Fallback>
        </mc:AlternateContent>
        <mc:AlternateContent xmlns:mc="http://schemas.openxmlformats.org/markup-compatibility/2006">
          <mc:Choice xmlns:p14="http://schemas.microsoft.com/office/powerpoint/2010/main" Requires="p14">
            <p:contentPart p14:bwMode="auto" r:id="rId41">
              <p14:nvContentPartPr>
                <p14:cNvPr id="22" name="Freihand 21">
                  <a:extLst>
                    <a:ext uri="{FF2B5EF4-FFF2-40B4-BE49-F238E27FC236}">
                      <a16:creationId xmlns:a16="http://schemas.microsoft.com/office/drawing/2014/main" id="{A27CFC75-0667-4FCB-AAE8-B58BBD989D5A}"/>
                    </a:ext>
                  </a:extLst>
                </p14:cNvPr>
                <p14:cNvContentPartPr/>
                <p14:nvPr/>
              </p14:nvContentPartPr>
              <p14:xfrm>
                <a:off x="10724381" y="1631912"/>
                <a:ext cx="28440" cy="350280"/>
              </p14:xfrm>
            </p:contentPart>
          </mc:Choice>
          <mc:Fallback>
            <p:pic>
              <p:nvPicPr>
                <p:cNvPr id="22" name="Freihand 21">
                  <a:extLst>
                    <a:ext uri="{FF2B5EF4-FFF2-40B4-BE49-F238E27FC236}">
                      <a16:creationId xmlns:a16="http://schemas.microsoft.com/office/drawing/2014/main" id="{A27CFC75-0667-4FCB-AAE8-B58BBD989D5A}"/>
                    </a:ext>
                  </a:extLst>
                </p:cNvPr>
                <p:cNvPicPr/>
                <p:nvPr/>
              </p:nvPicPr>
              <p:blipFill>
                <a:blip r:embed="rId42"/>
                <a:stretch>
                  <a:fillRect/>
                </a:stretch>
              </p:blipFill>
              <p:spPr>
                <a:xfrm>
                  <a:off x="10720061" y="1627592"/>
                  <a:ext cx="37080" cy="358920"/>
                </a:xfrm>
                <a:prstGeom prst="rect">
                  <a:avLst/>
                </a:prstGeom>
              </p:spPr>
            </p:pic>
          </mc:Fallback>
        </mc:AlternateContent>
        <mc:AlternateContent xmlns:mc="http://schemas.openxmlformats.org/markup-compatibility/2006">
          <mc:Choice xmlns:p14="http://schemas.microsoft.com/office/powerpoint/2010/main" Requires="p14">
            <p:contentPart p14:bwMode="auto" r:id="rId43">
              <p14:nvContentPartPr>
                <p14:cNvPr id="23" name="Freihand 22">
                  <a:extLst>
                    <a:ext uri="{FF2B5EF4-FFF2-40B4-BE49-F238E27FC236}">
                      <a16:creationId xmlns:a16="http://schemas.microsoft.com/office/drawing/2014/main" id="{BA203435-7FE5-41AA-B3F2-C8FB8B5471C2}"/>
                    </a:ext>
                  </a:extLst>
                </p14:cNvPr>
                <p14:cNvContentPartPr/>
                <p14:nvPr/>
              </p14:nvContentPartPr>
              <p14:xfrm>
                <a:off x="9096821" y="1181552"/>
                <a:ext cx="79200" cy="206280"/>
              </p14:xfrm>
            </p:contentPart>
          </mc:Choice>
          <mc:Fallback>
            <p:pic>
              <p:nvPicPr>
                <p:cNvPr id="23" name="Freihand 22">
                  <a:extLst>
                    <a:ext uri="{FF2B5EF4-FFF2-40B4-BE49-F238E27FC236}">
                      <a16:creationId xmlns:a16="http://schemas.microsoft.com/office/drawing/2014/main" id="{BA203435-7FE5-41AA-B3F2-C8FB8B5471C2}"/>
                    </a:ext>
                  </a:extLst>
                </p:cNvPr>
                <p:cNvPicPr/>
                <p:nvPr/>
              </p:nvPicPr>
              <p:blipFill>
                <a:blip r:embed="rId44"/>
                <a:stretch>
                  <a:fillRect/>
                </a:stretch>
              </p:blipFill>
              <p:spPr>
                <a:xfrm>
                  <a:off x="9092501" y="1177232"/>
                  <a:ext cx="87840" cy="214920"/>
                </a:xfrm>
                <a:prstGeom prst="rect">
                  <a:avLst/>
                </a:prstGeom>
              </p:spPr>
            </p:pic>
          </mc:Fallback>
        </mc:AlternateContent>
        <mc:AlternateContent xmlns:mc="http://schemas.openxmlformats.org/markup-compatibility/2006">
          <mc:Choice xmlns:p14="http://schemas.microsoft.com/office/powerpoint/2010/main" Requires="p14">
            <p:contentPart p14:bwMode="auto" r:id="rId45">
              <p14:nvContentPartPr>
                <p14:cNvPr id="24" name="Freihand 23">
                  <a:extLst>
                    <a:ext uri="{FF2B5EF4-FFF2-40B4-BE49-F238E27FC236}">
                      <a16:creationId xmlns:a16="http://schemas.microsoft.com/office/drawing/2014/main" id="{B7DBA3AF-4861-4129-B402-0E4820301705}"/>
                    </a:ext>
                  </a:extLst>
                </p14:cNvPr>
                <p14:cNvContentPartPr/>
                <p14:nvPr/>
              </p14:nvContentPartPr>
              <p14:xfrm>
                <a:off x="9210941" y="1056632"/>
                <a:ext cx="114120" cy="123480"/>
              </p14:xfrm>
            </p:contentPart>
          </mc:Choice>
          <mc:Fallback>
            <p:pic>
              <p:nvPicPr>
                <p:cNvPr id="24" name="Freihand 23">
                  <a:extLst>
                    <a:ext uri="{FF2B5EF4-FFF2-40B4-BE49-F238E27FC236}">
                      <a16:creationId xmlns:a16="http://schemas.microsoft.com/office/drawing/2014/main" id="{B7DBA3AF-4861-4129-B402-0E4820301705}"/>
                    </a:ext>
                  </a:extLst>
                </p:cNvPr>
                <p:cNvPicPr/>
                <p:nvPr/>
              </p:nvPicPr>
              <p:blipFill>
                <a:blip r:embed="rId46"/>
                <a:stretch>
                  <a:fillRect/>
                </a:stretch>
              </p:blipFill>
              <p:spPr>
                <a:xfrm>
                  <a:off x="9206621" y="1052312"/>
                  <a:ext cx="122760" cy="132120"/>
                </a:xfrm>
                <a:prstGeom prst="rect">
                  <a:avLst/>
                </a:prstGeom>
              </p:spPr>
            </p:pic>
          </mc:Fallback>
        </mc:AlternateContent>
        <mc:AlternateContent xmlns:mc="http://schemas.openxmlformats.org/markup-compatibility/2006">
          <mc:Choice xmlns:p14="http://schemas.microsoft.com/office/powerpoint/2010/main" Requires="p14">
            <p:contentPart p14:bwMode="auto" r:id="rId47">
              <p14:nvContentPartPr>
                <p14:cNvPr id="25" name="Freihand 24">
                  <a:extLst>
                    <a:ext uri="{FF2B5EF4-FFF2-40B4-BE49-F238E27FC236}">
                      <a16:creationId xmlns:a16="http://schemas.microsoft.com/office/drawing/2014/main" id="{E91A7E44-7662-42F0-9FB8-289DE916AF21}"/>
                    </a:ext>
                  </a:extLst>
                </p14:cNvPr>
                <p14:cNvContentPartPr/>
                <p14:nvPr/>
              </p14:nvContentPartPr>
              <p14:xfrm>
                <a:off x="10723301" y="2340392"/>
                <a:ext cx="128160" cy="156960"/>
              </p14:xfrm>
            </p:contentPart>
          </mc:Choice>
          <mc:Fallback>
            <p:pic>
              <p:nvPicPr>
                <p:cNvPr id="25" name="Freihand 24">
                  <a:extLst>
                    <a:ext uri="{FF2B5EF4-FFF2-40B4-BE49-F238E27FC236}">
                      <a16:creationId xmlns:a16="http://schemas.microsoft.com/office/drawing/2014/main" id="{E91A7E44-7662-42F0-9FB8-289DE916AF21}"/>
                    </a:ext>
                  </a:extLst>
                </p:cNvPr>
                <p:cNvPicPr/>
                <p:nvPr/>
              </p:nvPicPr>
              <p:blipFill>
                <a:blip r:embed="rId48"/>
                <a:stretch>
                  <a:fillRect/>
                </a:stretch>
              </p:blipFill>
              <p:spPr>
                <a:xfrm>
                  <a:off x="10718981" y="2336072"/>
                  <a:ext cx="136800" cy="165600"/>
                </a:xfrm>
                <a:prstGeom prst="rect">
                  <a:avLst/>
                </a:prstGeom>
              </p:spPr>
            </p:pic>
          </mc:Fallback>
        </mc:AlternateContent>
        <mc:AlternateContent xmlns:mc="http://schemas.openxmlformats.org/markup-compatibility/2006">
          <mc:Choice xmlns:p14="http://schemas.microsoft.com/office/powerpoint/2010/main" Requires="p14">
            <p:contentPart p14:bwMode="auto" r:id="rId49">
              <p14:nvContentPartPr>
                <p14:cNvPr id="26" name="Freihand 25">
                  <a:extLst>
                    <a:ext uri="{FF2B5EF4-FFF2-40B4-BE49-F238E27FC236}">
                      <a16:creationId xmlns:a16="http://schemas.microsoft.com/office/drawing/2014/main" id="{D6461980-988E-4C23-843E-98F4E049B8E6}"/>
                    </a:ext>
                  </a:extLst>
                </p14:cNvPr>
                <p14:cNvContentPartPr/>
                <p14:nvPr/>
              </p14:nvContentPartPr>
              <p14:xfrm>
                <a:off x="10853261" y="2247872"/>
                <a:ext cx="140400" cy="119520"/>
              </p14:xfrm>
            </p:contentPart>
          </mc:Choice>
          <mc:Fallback>
            <p:pic>
              <p:nvPicPr>
                <p:cNvPr id="26" name="Freihand 25">
                  <a:extLst>
                    <a:ext uri="{FF2B5EF4-FFF2-40B4-BE49-F238E27FC236}">
                      <a16:creationId xmlns:a16="http://schemas.microsoft.com/office/drawing/2014/main" id="{D6461980-988E-4C23-843E-98F4E049B8E6}"/>
                    </a:ext>
                  </a:extLst>
                </p:cNvPr>
                <p:cNvPicPr/>
                <p:nvPr/>
              </p:nvPicPr>
              <p:blipFill>
                <a:blip r:embed="rId50"/>
                <a:stretch>
                  <a:fillRect/>
                </a:stretch>
              </p:blipFill>
              <p:spPr>
                <a:xfrm>
                  <a:off x="10848941" y="2243552"/>
                  <a:ext cx="149040" cy="128160"/>
                </a:xfrm>
                <a:prstGeom prst="rect">
                  <a:avLst/>
                </a:prstGeom>
              </p:spPr>
            </p:pic>
          </mc:Fallback>
        </mc:AlternateContent>
        <mc:AlternateContent xmlns:mc="http://schemas.openxmlformats.org/markup-compatibility/2006">
          <mc:Choice xmlns:p14="http://schemas.microsoft.com/office/powerpoint/2010/main" Requires="p14">
            <p:contentPart p14:bwMode="auto" r:id="rId51">
              <p14:nvContentPartPr>
                <p14:cNvPr id="33" name="Freihand 32">
                  <a:extLst>
                    <a:ext uri="{FF2B5EF4-FFF2-40B4-BE49-F238E27FC236}">
                      <a16:creationId xmlns:a16="http://schemas.microsoft.com/office/drawing/2014/main" id="{5AD90F47-2874-4C1A-ABEE-1E8F82775D2E}"/>
                    </a:ext>
                  </a:extLst>
                </p14:cNvPr>
                <p14:cNvContentPartPr/>
                <p14:nvPr/>
              </p14:nvContentPartPr>
              <p14:xfrm>
                <a:off x="10602701" y="2872112"/>
                <a:ext cx="100440" cy="118800"/>
              </p14:xfrm>
            </p:contentPart>
          </mc:Choice>
          <mc:Fallback>
            <p:pic>
              <p:nvPicPr>
                <p:cNvPr id="33" name="Freihand 32">
                  <a:extLst>
                    <a:ext uri="{FF2B5EF4-FFF2-40B4-BE49-F238E27FC236}">
                      <a16:creationId xmlns:a16="http://schemas.microsoft.com/office/drawing/2014/main" id="{5AD90F47-2874-4C1A-ABEE-1E8F82775D2E}"/>
                    </a:ext>
                  </a:extLst>
                </p:cNvPr>
                <p:cNvPicPr/>
                <p:nvPr/>
              </p:nvPicPr>
              <p:blipFill>
                <a:blip r:embed="rId52"/>
                <a:stretch>
                  <a:fillRect/>
                </a:stretch>
              </p:blipFill>
              <p:spPr>
                <a:xfrm>
                  <a:off x="10598381" y="2867792"/>
                  <a:ext cx="109080" cy="127440"/>
                </a:xfrm>
                <a:prstGeom prst="rect">
                  <a:avLst/>
                </a:prstGeom>
              </p:spPr>
            </p:pic>
          </mc:Fallback>
        </mc:AlternateContent>
        <mc:AlternateContent xmlns:mc="http://schemas.openxmlformats.org/markup-compatibility/2006">
          <mc:Choice xmlns:p14="http://schemas.microsoft.com/office/powerpoint/2010/main" Requires="p14">
            <p:contentPart p14:bwMode="auto" r:id="rId53">
              <p14:nvContentPartPr>
                <p14:cNvPr id="34" name="Freihand 33">
                  <a:extLst>
                    <a:ext uri="{FF2B5EF4-FFF2-40B4-BE49-F238E27FC236}">
                      <a16:creationId xmlns:a16="http://schemas.microsoft.com/office/drawing/2014/main" id="{7F556DFA-278D-47CE-BE30-17E68E4DA46C}"/>
                    </a:ext>
                  </a:extLst>
                </p14:cNvPr>
                <p14:cNvContentPartPr/>
                <p14:nvPr/>
              </p14:nvContentPartPr>
              <p14:xfrm>
                <a:off x="10725461" y="2936912"/>
                <a:ext cx="54720" cy="71640"/>
              </p14:xfrm>
            </p:contentPart>
          </mc:Choice>
          <mc:Fallback>
            <p:pic>
              <p:nvPicPr>
                <p:cNvPr id="34" name="Freihand 33">
                  <a:extLst>
                    <a:ext uri="{FF2B5EF4-FFF2-40B4-BE49-F238E27FC236}">
                      <a16:creationId xmlns:a16="http://schemas.microsoft.com/office/drawing/2014/main" id="{7F556DFA-278D-47CE-BE30-17E68E4DA46C}"/>
                    </a:ext>
                  </a:extLst>
                </p:cNvPr>
                <p:cNvPicPr/>
                <p:nvPr/>
              </p:nvPicPr>
              <p:blipFill>
                <a:blip r:embed="rId54"/>
                <a:stretch>
                  <a:fillRect/>
                </a:stretch>
              </p:blipFill>
              <p:spPr>
                <a:xfrm>
                  <a:off x="10721141" y="2932592"/>
                  <a:ext cx="63360" cy="80280"/>
                </a:xfrm>
                <a:prstGeom prst="rect">
                  <a:avLst/>
                </a:prstGeom>
              </p:spPr>
            </p:pic>
          </mc:Fallback>
        </mc:AlternateContent>
        <mc:AlternateContent xmlns:mc="http://schemas.openxmlformats.org/markup-compatibility/2006">
          <mc:Choice xmlns:p14="http://schemas.microsoft.com/office/powerpoint/2010/main" Requires="p14">
            <p:contentPart p14:bwMode="auto" r:id="rId55">
              <p14:nvContentPartPr>
                <p14:cNvPr id="35" name="Freihand 34">
                  <a:extLst>
                    <a:ext uri="{FF2B5EF4-FFF2-40B4-BE49-F238E27FC236}">
                      <a16:creationId xmlns:a16="http://schemas.microsoft.com/office/drawing/2014/main" id="{ABDAF6F8-B974-421C-A6A7-1D4D7DB404C2}"/>
                    </a:ext>
                  </a:extLst>
                </p14:cNvPr>
                <p14:cNvContentPartPr/>
                <p14:nvPr/>
              </p14:nvContentPartPr>
              <p14:xfrm>
                <a:off x="10810061" y="2842592"/>
                <a:ext cx="93600" cy="119520"/>
              </p14:xfrm>
            </p:contentPart>
          </mc:Choice>
          <mc:Fallback>
            <p:pic>
              <p:nvPicPr>
                <p:cNvPr id="35" name="Freihand 34">
                  <a:extLst>
                    <a:ext uri="{FF2B5EF4-FFF2-40B4-BE49-F238E27FC236}">
                      <a16:creationId xmlns:a16="http://schemas.microsoft.com/office/drawing/2014/main" id="{ABDAF6F8-B974-421C-A6A7-1D4D7DB404C2}"/>
                    </a:ext>
                  </a:extLst>
                </p:cNvPr>
                <p:cNvPicPr/>
                <p:nvPr/>
              </p:nvPicPr>
              <p:blipFill>
                <a:blip r:embed="rId56"/>
                <a:stretch>
                  <a:fillRect/>
                </a:stretch>
              </p:blipFill>
              <p:spPr>
                <a:xfrm>
                  <a:off x="10805741" y="2838272"/>
                  <a:ext cx="102240" cy="128160"/>
                </a:xfrm>
                <a:prstGeom prst="rect">
                  <a:avLst/>
                </a:prstGeom>
              </p:spPr>
            </p:pic>
          </mc:Fallback>
        </mc:AlternateContent>
        <mc:AlternateContent xmlns:mc="http://schemas.openxmlformats.org/markup-compatibility/2006">
          <mc:Choice xmlns:p14="http://schemas.microsoft.com/office/powerpoint/2010/main" Requires="p14">
            <p:contentPart p14:bwMode="auto" r:id="rId57">
              <p14:nvContentPartPr>
                <p14:cNvPr id="36" name="Freihand 35">
                  <a:extLst>
                    <a:ext uri="{FF2B5EF4-FFF2-40B4-BE49-F238E27FC236}">
                      <a16:creationId xmlns:a16="http://schemas.microsoft.com/office/drawing/2014/main" id="{D85A9D09-126F-41EE-9283-3F7954991CFC}"/>
                    </a:ext>
                  </a:extLst>
                </p14:cNvPr>
                <p14:cNvContentPartPr/>
                <p14:nvPr/>
              </p14:nvContentPartPr>
              <p14:xfrm>
                <a:off x="10956581" y="2838272"/>
                <a:ext cx="95040" cy="121680"/>
              </p14:xfrm>
            </p:contentPart>
          </mc:Choice>
          <mc:Fallback>
            <p:pic>
              <p:nvPicPr>
                <p:cNvPr id="36" name="Freihand 35">
                  <a:extLst>
                    <a:ext uri="{FF2B5EF4-FFF2-40B4-BE49-F238E27FC236}">
                      <a16:creationId xmlns:a16="http://schemas.microsoft.com/office/drawing/2014/main" id="{D85A9D09-126F-41EE-9283-3F7954991CFC}"/>
                    </a:ext>
                  </a:extLst>
                </p:cNvPr>
                <p:cNvPicPr/>
                <p:nvPr/>
              </p:nvPicPr>
              <p:blipFill>
                <a:blip r:embed="rId58"/>
                <a:stretch>
                  <a:fillRect/>
                </a:stretch>
              </p:blipFill>
              <p:spPr>
                <a:xfrm>
                  <a:off x="10952261" y="2833952"/>
                  <a:ext cx="103680" cy="130320"/>
                </a:xfrm>
                <a:prstGeom prst="rect">
                  <a:avLst/>
                </a:prstGeom>
              </p:spPr>
            </p:pic>
          </mc:Fallback>
        </mc:AlternateContent>
        <mc:AlternateContent xmlns:mc="http://schemas.openxmlformats.org/markup-compatibility/2006">
          <mc:Choice xmlns:p14="http://schemas.microsoft.com/office/powerpoint/2010/main" Requires="p14">
            <p:contentPart p14:bwMode="auto" r:id="rId59">
              <p14:nvContentPartPr>
                <p14:cNvPr id="37" name="Freihand 36">
                  <a:extLst>
                    <a:ext uri="{FF2B5EF4-FFF2-40B4-BE49-F238E27FC236}">
                      <a16:creationId xmlns:a16="http://schemas.microsoft.com/office/drawing/2014/main" id="{50680E39-1E95-4307-B14F-FD3A1C808E0F}"/>
                    </a:ext>
                  </a:extLst>
                </p14:cNvPr>
                <p14:cNvContentPartPr/>
                <p14:nvPr/>
              </p14:nvContentPartPr>
              <p14:xfrm>
                <a:off x="10996541" y="2919992"/>
                <a:ext cx="56160" cy="45720"/>
              </p14:xfrm>
            </p:contentPart>
          </mc:Choice>
          <mc:Fallback>
            <p:pic>
              <p:nvPicPr>
                <p:cNvPr id="37" name="Freihand 36">
                  <a:extLst>
                    <a:ext uri="{FF2B5EF4-FFF2-40B4-BE49-F238E27FC236}">
                      <a16:creationId xmlns:a16="http://schemas.microsoft.com/office/drawing/2014/main" id="{50680E39-1E95-4307-B14F-FD3A1C808E0F}"/>
                    </a:ext>
                  </a:extLst>
                </p:cNvPr>
                <p:cNvPicPr/>
                <p:nvPr/>
              </p:nvPicPr>
              <p:blipFill>
                <a:blip r:embed="rId60"/>
                <a:stretch>
                  <a:fillRect/>
                </a:stretch>
              </p:blipFill>
              <p:spPr>
                <a:xfrm>
                  <a:off x="10992221" y="2915672"/>
                  <a:ext cx="64800" cy="54360"/>
                </a:xfrm>
                <a:prstGeom prst="rect">
                  <a:avLst/>
                </a:prstGeom>
              </p:spPr>
            </p:pic>
          </mc:Fallback>
        </mc:AlternateContent>
        <mc:AlternateContent xmlns:mc="http://schemas.openxmlformats.org/markup-compatibility/2006">
          <mc:Choice xmlns:p14="http://schemas.microsoft.com/office/powerpoint/2010/main" Requires="p14">
            <p:contentPart p14:bwMode="auto" r:id="rId61">
              <p14:nvContentPartPr>
                <p14:cNvPr id="38" name="Freihand 37">
                  <a:extLst>
                    <a:ext uri="{FF2B5EF4-FFF2-40B4-BE49-F238E27FC236}">
                      <a16:creationId xmlns:a16="http://schemas.microsoft.com/office/drawing/2014/main" id="{FF2CBE65-914E-482F-9B99-C80A33733C26}"/>
                    </a:ext>
                  </a:extLst>
                </p14:cNvPr>
                <p14:cNvContentPartPr/>
                <p14:nvPr/>
              </p14:nvContentPartPr>
              <p14:xfrm>
                <a:off x="11082941" y="2906312"/>
                <a:ext cx="303480" cy="58680"/>
              </p14:xfrm>
            </p:contentPart>
          </mc:Choice>
          <mc:Fallback>
            <p:pic>
              <p:nvPicPr>
                <p:cNvPr id="38" name="Freihand 37">
                  <a:extLst>
                    <a:ext uri="{FF2B5EF4-FFF2-40B4-BE49-F238E27FC236}">
                      <a16:creationId xmlns:a16="http://schemas.microsoft.com/office/drawing/2014/main" id="{FF2CBE65-914E-482F-9B99-C80A33733C26}"/>
                    </a:ext>
                  </a:extLst>
                </p:cNvPr>
                <p:cNvPicPr/>
                <p:nvPr/>
              </p:nvPicPr>
              <p:blipFill>
                <a:blip r:embed="rId62"/>
                <a:stretch>
                  <a:fillRect/>
                </a:stretch>
              </p:blipFill>
              <p:spPr>
                <a:xfrm>
                  <a:off x="11078621" y="2901992"/>
                  <a:ext cx="312120" cy="67320"/>
                </a:xfrm>
                <a:prstGeom prst="rect">
                  <a:avLst/>
                </a:prstGeom>
              </p:spPr>
            </p:pic>
          </mc:Fallback>
        </mc:AlternateContent>
        <mc:AlternateContent xmlns:mc="http://schemas.openxmlformats.org/markup-compatibility/2006">
          <mc:Choice xmlns:p14="http://schemas.microsoft.com/office/powerpoint/2010/main" Requires="p14">
            <p:contentPart p14:bwMode="auto" r:id="rId63">
              <p14:nvContentPartPr>
                <p14:cNvPr id="39" name="Freihand 38">
                  <a:extLst>
                    <a:ext uri="{FF2B5EF4-FFF2-40B4-BE49-F238E27FC236}">
                      <a16:creationId xmlns:a16="http://schemas.microsoft.com/office/drawing/2014/main" id="{CF991023-87DA-4CBC-9285-C06A61762A1C}"/>
                    </a:ext>
                  </a:extLst>
                </p14:cNvPr>
                <p14:cNvContentPartPr/>
                <p14:nvPr/>
              </p14:nvContentPartPr>
              <p14:xfrm>
                <a:off x="11412341" y="2878232"/>
                <a:ext cx="124920" cy="58320"/>
              </p14:xfrm>
            </p:contentPart>
          </mc:Choice>
          <mc:Fallback>
            <p:pic>
              <p:nvPicPr>
                <p:cNvPr id="39" name="Freihand 38">
                  <a:extLst>
                    <a:ext uri="{FF2B5EF4-FFF2-40B4-BE49-F238E27FC236}">
                      <a16:creationId xmlns:a16="http://schemas.microsoft.com/office/drawing/2014/main" id="{CF991023-87DA-4CBC-9285-C06A61762A1C}"/>
                    </a:ext>
                  </a:extLst>
                </p:cNvPr>
                <p:cNvPicPr/>
                <p:nvPr/>
              </p:nvPicPr>
              <p:blipFill>
                <a:blip r:embed="rId64"/>
                <a:stretch>
                  <a:fillRect/>
                </a:stretch>
              </p:blipFill>
              <p:spPr>
                <a:xfrm>
                  <a:off x="11408021" y="2873912"/>
                  <a:ext cx="133560" cy="66960"/>
                </a:xfrm>
                <a:prstGeom prst="rect">
                  <a:avLst/>
                </a:prstGeom>
              </p:spPr>
            </p:pic>
          </mc:Fallback>
        </mc:AlternateContent>
        <mc:AlternateContent xmlns:mc="http://schemas.openxmlformats.org/markup-compatibility/2006">
          <mc:Choice xmlns:p14="http://schemas.microsoft.com/office/powerpoint/2010/main" Requires="p14">
            <p:contentPart p14:bwMode="auto" r:id="rId65">
              <p14:nvContentPartPr>
                <p14:cNvPr id="40" name="Freihand 39">
                  <a:extLst>
                    <a:ext uri="{FF2B5EF4-FFF2-40B4-BE49-F238E27FC236}">
                      <a16:creationId xmlns:a16="http://schemas.microsoft.com/office/drawing/2014/main" id="{80435C7E-E0E2-4BE2-9483-3C63E56E078E}"/>
                    </a:ext>
                  </a:extLst>
                </p14:cNvPr>
                <p14:cNvContentPartPr/>
                <p14:nvPr/>
              </p14:nvContentPartPr>
              <p14:xfrm>
                <a:off x="11562101" y="2876072"/>
                <a:ext cx="183600" cy="70200"/>
              </p14:xfrm>
            </p:contentPart>
          </mc:Choice>
          <mc:Fallback>
            <p:pic>
              <p:nvPicPr>
                <p:cNvPr id="40" name="Freihand 39">
                  <a:extLst>
                    <a:ext uri="{FF2B5EF4-FFF2-40B4-BE49-F238E27FC236}">
                      <a16:creationId xmlns:a16="http://schemas.microsoft.com/office/drawing/2014/main" id="{80435C7E-E0E2-4BE2-9483-3C63E56E078E}"/>
                    </a:ext>
                  </a:extLst>
                </p:cNvPr>
                <p:cNvPicPr/>
                <p:nvPr/>
              </p:nvPicPr>
              <p:blipFill>
                <a:blip r:embed="rId66"/>
                <a:stretch>
                  <a:fillRect/>
                </a:stretch>
              </p:blipFill>
              <p:spPr>
                <a:xfrm>
                  <a:off x="11557781" y="2871752"/>
                  <a:ext cx="192240" cy="78840"/>
                </a:xfrm>
                <a:prstGeom prst="rect">
                  <a:avLst/>
                </a:prstGeom>
              </p:spPr>
            </p:pic>
          </mc:Fallback>
        </mc:AlternateContent>
        <mc:AlternateContent xmlns:mc="http://schemas.openxmlformats.org/markup-compatibility/2006">
          <mc:Choice xmlns:p14="http://schemas.microsoft.com/office/powerpoint/2010/main" Requires="p14">
            <p:contentPart p14:bwMode="auto" r:id="rId67">
              <p14:nvContentPartPr>
                <p14:cNvPr id="41" name="Freihand 40">
                  <a:extLst>
                    <a:ext uri="{FF2B5EF4-FFF2-40B4-BE49-F238E27FC236}">
                      <a16:creationId xmlns:a16="http://schemas.microsoft.com/office/drawing/2014/main" id="{48610EA0-800B-4DD5-85D2-95E1B883FDB7}"/>
                    </a:ext>
                  </a:extLst>
                </p14:cNvPr>
                <p14:cNvContentPartPr/>
                <p14:nvPr/>
              </p14:nvContentPartPr>
              <p14:xfrm>
                <a:off x="11022101" y="3062192"/>
                <a:ext cx="105120" cy="188280"/>
              </p14:xfrm>
            </p:contentPart>
          </mc:Choice>
          <mc:Fallback>
            <p:pic>
              <p:nvPicPr>
                <p:cNvPr id="41" name="Freihand 40">
                  <a:extLst>
                    <a:ext uri="{FF2B5EF4-FFF2-40B4-BE49-F238E27FC236}">
                      <a16:creationId xmlns:a16="http://schemas.microsoft.com/office/drawing/2014/main" id="{48610EA0-800B-4DD5-85D2-95E1B883FDB7}"/>
                    </a:ext>
                  </a:extLst>
                </p:cNvPr>
                <p:cNvPicPr/>
                <p:nvPr/>
              </p:nvPicPr>
              <p:blipFill>
                <a:blip r:embed="rId68"/>
                <a:stretch>
                  <a:fillRect/>
                </a:stretch>
              </p:blipFill>
              <p:spPr>
                <a:xfrm>
                  <a:off x="11017781" y="3057872"/>
                  <a:ext cx="113760" cy="196920"/>
                </a:xfrm>
                <a:prstGeom prst="rect">
                  <a:avLst/>
                </a:prstGeom>
              </p:spPr>
            </p:pic>
          </mc:Fallback>
        </mc:AlternateContent>
        <mc:AlternateContent xmlns:mc="http://schemas.openxmlformats.org/markup-compatibility/2006">
          <mc:Choice xmlns:p14="http://schemas.microsoft.com/office/powerpoint/2010/main" Requires="p14">
            <p:contentPart p14:bwMode="auto" r:id="rId69">
              <p14:nvContentPartPr>
                <p14:cNvPr id="42" name="Freihand 41">
                  <a:extLst>
                    <a:ext uri="{FF2B5EF4-FFF2-40B4-BE49-F238E27FC236}">
                      <a16:creationId xmlns:a16="http://schemas.microsoft.com/office/drawing/2014/main" id="{2D0DCD43-251F-4BBE-9729-CDA3E8168AF9}"/>
                    </a:ext>
                  </a:extLst>
                </p14:cNvPr>
                <p14:cNvContentPartPr/>
                <p14:nvPr/>
              </p14:nvContentPartPr>
              <p14:xfrm>
                <a:off x="11138021" y="3119792"/>
                <a:ext cx="127800" cy="96480"/>
              </p14:xfrm>
            </p:contentPart>
          </mc:Choice>
          <mc:Fallback>
            <p:pic>
              <p:nvPicPr>
                <p:cNvPr id="42" name="Freihand 41">
                  <a:extLst>
                    <a:ext uri="{FF2B5EF4-FFF2-40B4-BE49-F238E27FC236}">
                      <a16:creationId xmlns:a16="http://schemas.microsoft.com/office/drawing/2014/main" id="{2D0DCD43-251F-4BBE-9729-CDA3E8168AF9}"/>
                    </a:ext>
                  </a:extLst>
                </p:cNvPr>
                <p:cNvPicPr/>
                <p:nvPr/>
              </p:nvPicPr>
              <p:blipFill>
                <a:blip r:embed="rId70"/>
                <a:stretch>
                  <a:fillRect/>
                </a:stretch>
              </p:blipFill>
              <p:spPr>
                <a:xfrm>
                  <a:off x="11133701" y="3115472"/>
                  <a:ext cx="136440" cy="105120"/>
                </a:xfrm>
                <a:prstGeom prst="rect">
                  <a:avLst/>
                </a:prstGeom>
              </p:spPr>
            </p:pic>
          </mc:Fallback>
        </mc:AlternateContent>
        <mc:AlternateContent xmlns:mc="http://schemas.openxmlformats.org/markup-compatibility/2006">
          <mc:Choice xmlns:p14="http://schemas.microsoft.com/office/powerpoint/2010/main" Requires="p14">
            <p:contentPart p14:bwMode="auto" r:id="rId71">
              <p14:nvContentPartPr>
                <p14:cNvPr id="43" name="Freihand 42">
                  <a:extLst>
                    <a:ext uri="{FF2B5EF4-FFF2-40B4-BE49-F238E27FC236}">
                      <a16:creationId xmlns:a16="http://schemas.microsoft.com/office/drawing/2014/main" id="{8AEB6AF1-F7D6-4B0F-96B1-431717F39406}"/>
                    </a:ext>
                  </a:extLst>
                </p14:cNvPr>
                <p14:cNvContentPartPr/>
                <p14:nvPr/>
              </p14:nvContentPartPr>
              <p14:xfrm>
                <a:off x="11285261" y="3058232"/>
                <a:ext cx="54360" cy="127800"/>
              </p14:xfrm>
            </p:contentPart>
          </mc:Choice>
          <mc:Fallback>
            <p:pic>
              <p:nvPicPr>
                <p:cNvPr id="43" name="Freihand 42">
                  <a:extLst>
                    <a:ext uri="{FF2B5EF4-FFF2-40B4-BE49-F238E27FC236}">
                      <a16:creationId xmlns:a16="http://schemas.microsoft.com/office/drawing/2014/main" id="{8AEB6AF1-F7D6-4B0F-96B1-431717F39406}"/>
                    </a:ext>
                  </a:extLst>
                </p:cNvPr>
                <p:cNvPicPr/>
                <p:nvPr/>
              </p:nvPicPr>
              <p:blipFill>
                <a:blip r:embed="rId72"/>
                <a:stretch>
                  <a:fillRect/>
                </a:stretch>
              </p:blipFill>
              <p:spPr>
                <a:xfrm>
                  <a:off x="11280941" y="3053912"/>
                  <a:ext cx="63000" cy="136440"/>
                </a:xfrm>
                <a:prstGeom prst="rect">
                  <a:avLst/>
                </a:prstGeom>
              </p:spPr>
            </p:pic>
          </mc:Fallback>
        </mc:AlternateContent>
        <mc:AlternateContent xmlns:mc="http://schemas.openxmlformats.org/markup-compatibility/2006">
          <mc:Choice xmlns:p14="http://schemas.microsoft.com/office/powerpoint/2010/main" Requires="p14">
            <p:contentPart p14:bwMode="auto" r:id="rId73">
              <p14:nvContentPartPr>
                <p14:cNvPr id="44" name="Freihand 43">
                  <a:extLst>
                    <a:ext uri="{FF2B5EF4-FFF2-40B4-BE49-F238E27FC236}">
                      <a16:creationId xmlns:a16="http://schemas.microsoft.com/office/drawing/2014/main" id="{55ECD5D3-FE36-4223-9ABF-91BC86401D27}"/>
                    </a:ext>
                  </a:extLst>
                </p14:cNvPr>
                <p14:cNvContentPartPr/>
                <p14:nvPr/>
              </p14:nvContentPartPr>
              <p14:xfrm>
                <a:off x="11315861" y="3135272"/>
                <a:ext cx="37080" cy="64080"/>
              </p14:xfrm>
            </p:contentPart>
          </mc:Choice>
          <mc:Fallback>
            <p:pic>
              <p:nvPicPr>
                <p:cNvPr id="44" name="Freihand 43">
                  <a:extLst>
                    <a:ext uri="{FF2B5EF4-FFF2-40B4-BE49-F238E27FC236}">
                      <a16:creationId xmlns:a16="http://schemas.microsoft.com/office/drawing/2014/main" id="{55ECD5D3-FE36-4223-9ABF-91BC86401D27}"/>
                    </a:ext>
                  </a:extLst>
                </p:cNvPr>
                <p:cNvPicPr/>
                <p:nvPr/>
              </p:nvPicPr>
              <p:blipFill>
                <a:blip r:embed="rId74"/>
                <a:stretch>
                  <a:fillRect/>
                </a:stretch>
              </p:blipFill>
              <p:spPr>
                <a:xfrm>
                  <a:off x="11311541" y="3130952"/>
                  <a:ext cx="45720" cy="72720"/>
                </a:xfrm>
                <a:prstGeom prst="rect">
                  <a:avLst/>
                </a:prstGeom>
              </p:spPr>
            </p:pic>
          </mc:Fallback>
        </mc:AlternateContent>
        <mc:AlternateContent xmlns:mc="http://schemas.openxmlformats.org/markup-compatibility/2006">
          <mc:Choice xmlns:p14="http://schemas.microsoft.com/office/powerpoint/2010/main" Requires="p14">
            <p:contentPart p14:bwMode="auto" r:id="rId75">
              <p14:nvContentPartPr>
                <p14:cNvPr id="45" name="Freihand 44">
                  <a:extLst>
                    <a:ext uri="{FF2B5EF4-FFF2-40B4-BE49-F238E27FC236}">
                      <a16:creationId xmlns:a16="http://schemas.microsoft.com/office/drawing/2014/main" id="{CE02557D-91D4-42EF-9D51-C42FE1997D6B}"/>
                    </a:ext>
                  </a:extLst>
                </p14:cNvPr>
                <p14:cNvContentPartPr/>
                <p14:nvPr/>
              </p14:nvContentPartPr>
              <p14:xfrm>
                <a:off x="11358341" y="3057512"/>
                <a:ext cx="136440" cy="146880"/>
              </p14:xfrm>
            </p:contentPart>
          </mc:Choice>
          <mc:Fallback>
            <p:pic>
              <p:nvPicPr>
                <p:cNvPr id="45" name="Freihand 44">
                  <a:extLst>
                    <a:ext uri="{FF2B5EF4-FFF2-40B4-BE49-F238E27FC236}">
                      <a16:creationId xmlns:a16="http://schemas.microsoft.com/office/drawing/2014/main" id="{CE02557D-91D4-42EF-9D51-C42FE1997D6B}"/>
                    </a:ext>
                  </a:extLst>
                </p:cNvPr>
                <p:cNvPicPr/>
                <p:nvPr/>
              </p:nvPicPr>
              <p:blipFill>
                <a:blip r:embed="rId76"/>
                <a:stretch>
                  <a:fillRect/>
                </a:stretch>
              </p:blipFill>
              <p:spPr>
                <a:xfrm>
                  <a:off x="11354021" y="3053192"/>
                  <a:ext cx="145080" cy="155520"/>
                </a:xfrm>
                <a:prstGeom prst="rect">
                  <a:avLst/>
                </a:prstGeom>
              </p:spPr>
            </p:pic>
          </mc:Fallback>
        </mc:AlternateContent>
        <mc:AlternateContent xmlns:mc="http://schemas.openxmlformats.org/markup-compatibility/2006">
          <mc:Choice xmlns:p14="http://schemas.microsoft.com/office/powerpoint/2010/main" Requires="p14">
            <p:contentPart p14:bwMode="auto" r:id="rId77">
              <p14:nvContentPartPr>
                <p14:cNvPr id="46" name="Freihand 45">
                  <a:extLst>
                    <a:ext uri="{FF2B5EF4-FFF2-40B4-BE49-F238E27FC236}">
                      <a16:creationId xmlns:a16="http://schemas.microsoft.com/office/drawing/2014/main" id="{DEDEA39F-20DD-4626-BBDC-80213A580A72}"/>
                    </a:ext>
                  </a:extLst>
                </p14:cNvPr>
                <p14:cNvContentPartPr/>
                <p14:nvPr/>
              </p14:nvContentPartPr>
              <p14:xfrm>
                <a:off x="11481101" y="3114752"/>
                <a:ext cx="91800" cy="96120"/>
              </p14:xfrm>
            </p:contentPart>
          </mc:Choice>
          <mc:Fallback>
            <p:pic>
              <p:nvPicPr>
                <p:cNvPr id="46" name="Freihand 45">
                  <a:extLst>
                    <a:ext uri="{FF2B5EF4-FFF2-40B4-BE49-F238E27FC236}">
                      <a16:creationId xmlns:a16="http://schemas.microsoft.com/office/drawing/2014/main" id="{DEDEA39F-20DD-4626-BBDC-80213A580A72}"/>
                    </a:ext>
                  </a:extLst>
                </p:cNvPr>
                <p:cNvPicPr/>
                <p:nvPr/>
              </p:nvPicPr>
              <p:blipFill>
                <a:blip r:embed="rId78"/>
                <a:stretch>
                  <a:fillRect/>
                </a:stretch>
              </p:blipFill>
              <p:spPr>
                <a:xfrm>
                  <a:off x="11476781" y="3110432"/>
                  <a:ext cx="100440" cy="104760"/>
                </a:xfrm>
                <a:prstGeom prst="rect">
                  <a:avLst/>
                </a:prstGeom>
              </p:spPr>
            </p:pic>
          </mc:Fallback>
        </mc:AlternateContent>
        <mc:AlternateContent xmlns:mc="http://schemas.openxmlformats.org/markup-compatibility/2006">
          <mc:Choice xmlns:p14="http://schemas.microsoft.com/office/powerpoint/2010/main" Requires="p14">
            <p:contentPart p14:bwMode="auto" r:id="rId79">
              <p14:nvContentPartPr>
                <p14:cNvPr id="47" name="Freihand 46">
                  <a:extLst>
                    <a:ext uri="{FF2B5EF4-FFF2-40B4-BE49-F238E27FC236}">
                      <a16:creationId xmlns:a16="http://schemas.microsoft.com/office/drawing/2014/main" id="{ECAA842E-991D-4E46-B2A6-83FE80BFC2E1}"/>
                    </a:ext>
                  </a:extLst>
                </p14:cNvPr>
                <p14:cNvContentPartPr/>
                <p14:nvPr/>
              </p14:nvContentPartPr>
              <p14:xfrm>
                <a:off x="8948501" y="1322672"/>
                <a:ext cx="306720" cy="1313640"/>
              </p14:xfrm>
            </p:contentPart>
          </mc:Choice>
          <mc:Fallback>
            <p:pic>
              <p:nvPicPr>
                <p:cNvPr id="47" name="Freihand 46">
                  <a:extLst>
                    <a:ext uri="{FF2B5EF4-FFF2-40B4-BE49-F238E27FC236}">
                      <a16:creationId xmlns:a16="http://schemas.microsoft.com/office/drawing/2014/main" id="{ECAA842E-991D-4E46-B2A6-83FE80BFC2E1}"/>
                    </a:ext>
                  </a:extLst>
                </p:cNvPr>
                <p:cNvPicPr/>
                <p:nvPr/>
              </p:nvPicPr>
              <p:blipFill>
                <a:blip r:embed="rId80"/>
                <a:stretch>
                  <a:fillRect/>
                </a:stretch>
              </p:blipFill>
              <p:spPr>
                <a:xfrm>
                  <a:off x="8944181" y="1318352"/>
                  <a:ext cx="315360" cy="1322280"/>
                </a:xfrm>
                <a:prstGeom prst="rect">
                  <a:avLst/>
                </a:prstGeom>
              </p:spPr>
            </p:pic>
          </mc:Fallback>
        </mc:AlternateContent>
        <mc:AlternateContent xmlns:mc="http://schemas.openxmlformats.org/markup-compatibility/2006">
          <mc:Choice xmlns:p14="http://schemas.microsoft.com/office/powerpoint/2010/main" Requires="p14">
            <p:contentPart p14:bwMode="auto" r:id="rId81">
              <p14:nvContentPartPr>
                <p14:cNvPr id="48" name="Freihand 47">
                  <a:extLst>
                    <a:ext uri="{FF2B5EF4-FFF2-40B4-BE49-F238E27FC236}">
                      <a16:creationId xmlns:a16="http://schemas.microsoft.com/office/drawing/2014/main" id="{21779344-4DA4-4CCC-85A4-5EBC68826DF9}"/>
                    </a:ext>
                  </a:extLst>
                </p14:cNvPr>
                <p14:cNvContentPartPr/>
                <p14:nvPr/>
              </p14:nvContentPartPr>
              <p14:xfrm>
                <a:off x="8849141" y="2455592"/>
                <a:ext cx="166320" cy="349560"/>
              </p14:xfrm>
            </p:contentPart>
          </mc:Choice>
          <mc:Fallback>
            <p:pic>
              <p:nvPicPr>
                <p:cNvPr id="48" name="Freihand 47">
                  <a:extLst>
                    <a:ext uri="{FF2B5EF4-FFF2-40B4-BE49-F238E27FC236}">
                      <a16:creationId xmlns:a16="http://schemas.microsoft.com/office/drawing/2014/main" id="{21779344-4DA4-4CCC-85A4-5EBC68826DF9}"/>
                    </a:ext>
                  </a:extLst>
                </p:cNvPr>
                <p:cNvPicPr/>
                <p:nvPr/>
              </p:nvPicPr>
              <p:blipFill>
                <a:blip r:embed="rId82"/>
                <a:stretch>
                  <a:fillRect/>
                </a:stretch>
              </p:blipFill>
              <p:spPr>
                <a:xfrm>
                  <a:off x="8844821" y="2451272"/>
                  <a:ext cx="174960" cy="358200"/>
                </a:xfrm>
                <a:prstGeom prst="rect">
                  <a:avLst/>
                </a:prstGeom>
              </p:spPr>
            </p:pic>
          </mc:Fallback>
        </mc:AlternateContent>
        <mc:AlternateContent xmlns:mc="http://schemas.openxmlformats.org/markup-compatibility/2006">
          <mc:Choice xmlns:p14="http://schemas.microsoft.com/office/powerpoint/2010/main" Requires="p14">
            <p:contentPart p14:bwMode="auto" r:id="rId83">
              <p14:nvContentPartPr>
                <p14:cNvPr id="50" name="Freihand 49">
                  <a:extLst>
                    <a:ext uri="{FF2B5EF4-FFF2-40B4-BE49-F238E27FC236}">
                      <a16:creationId xmlns:a16="http://schemas.microsoft.com/office/drawing/2014/main" id="{B87B2128-6AF9-412C-906B-D72BF3C32B28}"/>
                    </a:ext>
                  </a:extLst>
                </p14:cNvPr>
                <p14:cNvContentPartPr/>
                <p14:nvPr/>
              </p14:nvContentPartPr>
              <p14:xfrm>
                <a:off x="8819621" y="3050672"/>
                <a:ext cx="19800" cy="168120"/>
              </p14:xfrm>
            </p:contentPart>
          </mc:Choice>
          <mc:Fallback>
            <p:pic>
              <p:nvPicPr>
                <p:cNvPr id="50" name="Freihand 49">
                  <a:extLst>
                    <a:ext uri="{FF2B5EF4-FFF2-40B4-BE49-F238E27FC236}">
                      <a16:creationId xmlns:a16="http://schemas.microsoft.com/office/drawing/2014/main" id="{B87B2128-6AF9-412C-906B-D72BF3C32B28}"/>
                    </a:ext>
                  </a:extLst>
                </p:cNvPr>
                <p:cNvPicPr/>
                <p:nvPr/>
              </p:nvPicPr>
              <p:blipFill>
                <a:blip r:embed="rId84"/>
                <a:stretch>
                  <a:fillRect/>
                </a:stretch>
              </p:blipFill>
              <p:spPr>
                <a:xfrm>
                  <a:off x="8815301" y="3046352"/>
                  <a:ext cx="28440" cy="176760"/>
                </a:xfrm>
                <a:prstGeom prst="rect">
                  <a:avLst/>
                </a:prstGeom>
              </p:spPr>
            </p:pic>
          </mc:Fallback>
        </mc:AlternateContent>
        <mc:AlternateContent xmlns:mc="http://schemas.openxmlformats.org/markup-compatibility/2006">
          <mc:Choice xmlns:p14="http://schemas.microsoft.com/office/powerpoint/2010/main" Requires="p14">
            <p:contentPart p14:bwMode="auto" r:id="rId85">
              <p14:nvContentPartPr>
                <p14:cNvPr id="51" name="Freihand 50">
                  <a:extLst>
                    <a:ext uri="{FF2B5EF4-FFF2-40B4-BE49-F238E27FC236}">
                      <a16:creationId xmlns:a16="http://schemas.microsoft.com/office/drawing/2014/main" id="{99F7A1E0-3E23-447D-BAC7-887806928483}"/>
                    </a:ext>
                  </a:extLst>
                </p14:cNvPr>
                <p14:cNvContentPartPr/>
                <p14:nvPr/>
              </p14:nvContentPartPr>
              <p14:xfrm>
                <a:off x="8762741" y="3009632"/>
                <a:ext cx="122760" cy="106920"/>
              </p14:xfrm>
            </p:contentPart>
          </mc:Choice>
          <mc:Fallback>
            <p:pic>
              <p:nvPicPr>
                <p:cNvPr id="51" name="Freihand 50">
                  <a:extLst>
                    <a:ext uri="{FF2B5EF4-FFF2-40B4-BE49-F238E27FC236}">
                      <a16:creationId xmlns:a16="http://schemas.microsoft.com/office/drawing/2014/main" id="{99F7A1E0-3E23-447D-BAC7-887806928483}"/>
                    </a:ext>
                  </a:extLst>
                </p:cNvPr>
                <p:cNvPicPr/>
                <p:nvPr/>
              </p:nvPicPr>
              <p:blipFill>
                <a:blip r:embed="rId86"/>
                <a:stretch>
                  <a:fillRect/>
                </a:stretch>
              </p:blipFill>
              <p:spPr>
                <a:xfrm>
                  <a:off x="8758421" y="3005312"/>
                  <a:ext cx="131400" cy="115560"/>
                </a:xfrm>
                <a:prstGeom prst="rect">
                  <a:avLst/>
                </a:prstGeom>
              </p:spPr>
            </p:pic>
          </mc:Fallback>
        </mc:AlternateContent>
        <mc:AlternateContent xmlns:mc="http://schemas.openxmlformats.org/markup-compatibility/2006">
          <mc:Choice xmlns:p14="http://schemas.microsoft.com/office/powerpoint/2010/main" Requires="p14">
            <p:contentPart p14:bwMode="auto" r:id="rId87">
              <p14:nvContentPartPr>
                <p14:cNvPr id="52" name="Freihand 51">
                  <a:extLst>
                    <a:ext uri="{FF2B5EF4-FFF2-40B4-BE49-F238E27FC236}">
                      <a16:creationId xmlns:a16="http://schemas.microsoft.com/office/drawing/2014/main" id="{CE6D9550-35C0-45A1-B3F1-159F710E7654}"/>
                    </a:ext>
                  </a:extLst>
                </p14:cNvPr>
                <p14:cNvContentPartPr/>
                <p14:nvPr/>
              </p14:nvContentPartPr>
              <p14:xfrm>
                <a:off x="8894861" y="3035552"/>
                <a:ext cx="171360" cy="108720"/>
              </p14:xfrm>
            </p:contentPart>
          </mc:Choice>
          <mc:Fallback>
            <p:pic>
              <p:nvPicPr>
                <p:cNvPr id="52" name="Freihand 51">
                  <a:extLst>
                    <a:ext uri="{FF2B5EF4-FFF2-40B4-BE49-F238E27FC236}">
                      <a16:creationId xmlns:a16="http://schemas.microsoft.com/office/drawing/2014/main" id="{CE6D9550-35C0-45A1-B3F1-159F710E7654}"/>
                    </a:ext>
                  </a:extLst>
                </p:cNvPr>
                <p:cNvPicPr/>
                <p:nvPr/>
              </p:nvPicPr>
              <p:blipFill>
                <a:blip r:embed="rId88"/>
                <a:stretch>
                  <a:fillRect/>
                </a:stretch>
              </p:blipFill>
              <p:spPr>
                <a:xfrm>
                  <a:off x="8890541" y="3031232"/>
                  <a:ext cx="180000" cy="117360"/>
                </a:xfrm>
                <a:prstGeom prst="rect">
                  <a:avLst/>
                </a:prstGeom>
              </p:spPr>
            </p:pic>
          </mc:Fallback>
        </mc:AlternateContent>
        <mc:AlternateContent xmlns:mc="http://schemas.openxmlformats.org/markup-compatibility/2006">
          <mc:Choice xmlns:p14="http://schemas.microsoft.com/office/powerpoint/2010/main" Requires="p14">
            <p:contentPart p14:bwMode="auto" r:id="rId89">
              <p14:nvContentPartPr>
                <p14:cNvPr id="53" name="Freihand 52">
                  <a:extLst>
                    <a:ext uri="{FF2B5EF4-FFF2-40B4-BE49-F238E27FC236}">
                      <a16:creationId xmlns:a16="http://schemas.microsoft.com/office/drawing/2014/main" id="{28BE555A-55FE-464E-9BFF-9757D9DA9C5D}"/>
                    </a:ext>
                  </a:extLst>
                </p14:cNvPr>
                <p14:cNvContentPartPr/>
                <p14:nvPr/>
              </p14:nvContentPartPr>
              <p14:xfrm>
                <a:off x="9048221" y="2981192"/>
                <a:ext cx="109080" cy="155880"/>
              </p14:xfrm>
            </p:contentPart>
          </mc:Choice>
          <mc:Fallback>
            <p:pic>
              <p:nvPicPr>
                <p:cNvPr id="53" name="Freihand 52">
                  <a:extLst>
                    <a:ext uri="{FF2B5EF4-FFF2-40B4-BE49-F238E27FC236}">
                      <a16:creationId xmlns:a16="http://schemas.microsoft.com/office/drawing/2014/main" id="{28BE555A-55FE-464E-9BFF-9757D9DA9C5D}"/>
                    </a:ext>
                  </a:extLst>
                </p:cNvPr>
                <p:cNvPicPr/>
                <p:nvPr/>
              </p:nvPicPr>
              <p:blipFill>
                <a:blip r:embed="rId90"/>
                <a:stretch>
                  <a:fillRect/>
                </a:stretch>
              </p:blipFill>
              <p:spPr>
                <a:xfrm>
                  <a:off x="9043901" y="2976872"/>
                  <a:ext cx="117720" cy="164520"/>
                </a:xfrm>
                <a:prstGeom prst="rect">
                  <a:avLst/>
                </a:prstGeom>
              </p:spPr>
            </p:pic>
          </mc:Fallback>
        </mc:AlternateContent>
        <mc:AlternateContent xmlns:mc="http://schemas.openxmlformats.org/markup-compatibility/2006">
          <mc:Choice xmlns:p14="http://schemas.microsoft.com/office/powerpoint/2010/main" Requires="p14">
            <p:contentPart p14:bwMode="auto" r:id="rId91">
              <p14:nvContentPartPr>
                <p14:cNvPr id="54" name="Freihand 53">
                  <a:extLst>
                    <a:ext uri="{FF2B5EF4-FFF2-40B4-BE49-F238E27FC236}">
                      <a16:creationId xmlns:a16="http://schemas.microsoft.com/office/drawing/2014/main" id="{7F0A490D-2C63-4E1D-A61C-16706F61FC37}"/>
                    </a:ext>
                  </a:extLst>
                </p14:cNvPr>
                <p14:cNvContentPartPr/>
                <p14:nvPr/>
              </p14:nvContentPartPr>
              <p14:xfrm>
                <a:off x="9146141" y="3004952"/>
                <a:ext cx="43200" cy="82800"/>
              </p14:xfrm>
            </p:contentPart>
          </mc:Choice>
          <mc:Fallback>
            <p:pic>
              <p:nvPicPr>
                <p:cNvPr id="54" name="Freihand 53">
                  <a:extLst>
                    <a:ext uri="{FF2B5EF4-FFF2-40B4-BE49-F238E27FC236}">
                      <a16:creationId xmlns:a16="http://schemas.microsoft.com/office/drawing/2014/main" id="{7F0A490D-2C63-4E1D-A61C-16706F61FC37}"/>
                    </a:ext>
                  </a:extLst>
                </p:cNvPr>
                <p:cNvPicPr/>
                <p:nvPr/>
              </p:nvPicPr>
              <p:blipFill>
                <a:blip r:embed="rId92"/>
                <a:stretch>
                  <a:fillRect/>
                </a:stretch>
              </p:blipFill>
              <p:spPr>
                <a:xfrm>
                  <a:off x="9141821" y="3000632"/>
                  <a:ext cx="51840" cy="91440"/>
                </a:xfrm>
                <a:prstGeom prst="rect">
                  <a:avLst/>
                </a:prstGeom>
              </p:spPr>
            </p:pic>
          </mc:Fallback>
        </mc:AlternateContent>
        <mc:AlternateContent xmlns:mc="http://schemas.openxmlformats.org/markup-compatibility/2006">
          <mc:Choice xmlns:p14="http://schemas.microsoft.com/office/powerpoint/2010/main" Requires="p14">
            <p:contentPart p14:bwMode="auto" r:id="rId93">
              <p14:nvContentPartPr>
                <p14:cNvPr id="55" name="Freihand 54">
                  <a:extLst>
                    <a:ext uri="{FF2B5EF4-FFF2-40B4-BE49-F238E27FC236}">
                      <a16:creationId xmlns:a16="http://schemas.microsoft.com/office/drawing/2014/main" id="{5D1C97F6-4ABB-46FD-AC16-8006E9ACBCF0}"/>
                    </a:ext>
                  </a:extLst>
                </p14:cNvPr>
                <p14:cNvContentPartPr/>
                <p14:nvPr/>
              </p14:nvContentPartPr>
              <p14:xfrm>
                <a:off x="9261701" y="2998112"/>
                <a:ext cx="80280" cy="105120"/>
              </p14:xfrm>
            </p:contentPart>
          </mc:Choice>
          <mc:Fallback>
            <p:pic>
              <p:nvPicPr>
                <p:cNvPr id="55" name="Freihand 54">
                  <a:extLst>
                    <a:ext uri="{FF2B5EF4-FFF2-40B4-BE49-F238E27FC236}">
                      <a16:creationId xmlns:a16="http://schemas.microsoft.com/office/drawing/2014/main" id="{5D1C97F6-4ABB-46FD-AC16-8006E9ACBCF0}"/>
                    </a:ext>
                  </a:extLst>
                </p:cNvPr>
                <p:cNvPicPr/>
                <p:nvPr/>
              </p:nvPicPr>
              <p:blipFill>
                <a:blip r:embed="rId94"/>
                <a:stretch>
                  <a:fillRect/>
                </a:stretch>
              </p:blipFill>
              <p:spPr>
                <a:xfrm>
                  <a:off x="9257381" y="2993792"/>
                  <a:ext cx="88920" cy="113760"/>
                </a:xfrm>
                <a:prstGeom prst="rect">
                  <a:avLst/>
                </a:prstGeom>
              </p:spPr>
            </p:pic>
          </mc:Fallback>
        </mc:AlternateContent>
        <mc:AlternateContent xmlns:mc="http://schemas.openxmlformats.org/markup-compatibility/2006">
          <mc:Choice xmlns:p14="http://schemas.microsoft.com/office/powerpoint/2010/main" Requires="p14">
            <p:contentPart p14:bwMode="auto" r:id="rId95">
              <p14:nvContentPartPr>
                <p14:cNvPr id="56" name="Freihand 55">
                  <a:extLst>
                    <a:ext uri="{FF2B5EF4-FFF2-40B4-BE49-F238E27FC236}">
                      <a16:creationId xmlns:a16="http://schemas.microsoft.com/office/drawing/2014/main" id="{87728DDC-2ADE-41A0-9E22-C4B45222F49A}"/>
                    </a:ext>
                  </a:extLst>
                </p14:cNvPr>
                <p14:cNvContentPartPr/>
                <p14:nvPr/>
              </p14:nvContentPartPr>
              <p14:xfrm>
                <a:off x="9368261" y="2988752"/>
                <a:ext cx="136800" cy="53280"/>
              </p14:xfrm>
            </p:contentPart>
          </mc:Choice>
          <mc:Fallback>
            <p:pic>
              <p:nvPicPr>
                <p:cNvPr id="56" name="Freihand 55">
                  <a:extLst>
                    <a:ext uri="{FF2B5EF4-FFF2-40B4-BE49-F238E27FC236}">
                      <a16:creationId xmlns:a16="http://schemas.microsoft.com/office/drawing/2014/main" id="{87728DDC-2ADE-41A0-9E22-C4B45222F49A}"/>
                    </a:ext>
                  </a:extLst>
                </p:cNvPr>
                <p:cNvPicPr/>
                <p:nvPr/>
              </p:nvPicPr>
              <p:blipFill>
                <a:blip r:embed="rId96"/>
                <a:stretch>
                  <a:fillRect/>
                </a:stretch>
              </p:blipFill>
              <p:spPr>
                <a:xfrm>
                  <a:off x="9363941" y="2984432"/>
                  <a:ext cx="145440" cy="61920"/>
                </a:xfrm>
                <a:prstGeom prst="rect">
                  <a:avLst/>
                </a:prstGeom>
              </p:spPr>
            </p:pic>
          </mc:Fallback>
        </mc:AlternateContent>
        <mc:AlternateContent xmlns:mc="http://schemas.openxmlformats.org/markup-compatibility/2006">
          <mc:Choice xmlns:p14="http://schemas.microsoft.com/office/powerpoint/2010/main" Requires="p14">
            <p:contentPart p14:bwMode="auto" r:id="rId97">
              <p14:nvContentPartPr>
                <p14:cNvPr id="57" name="Freihand 56">
                  <a:extLst>
                    <a:ext uri="{FF2B5EF4-FFF2-40B4-BE49-F238E27FC236}">
                      <a16:creationId xmlns:a16="http://schemas.microsoft.com/office/drawing/2014/main" id="{51F8FBA7-A93D-4D4B-ABB3-6CE92EC7AC9D}"/>
                    </a:ext>
                  </a:extLst>
                </p14:cNvPr>
                <p14:cNvContentPartPr/>
                <p14:nvPr/>
              </p14:nvContentPartPr>
              <p14:xfrm>
                <a:off x="9489221" y="2910632"/>
                <a:ext cx="360" cy="360"/>
              </p14:xfrm>
            </p:contentPart>
          </mc:Choice>
          <mc:Fallback>
            <p:pic>
              <p:nvPicPr>
                <p:cNvPr id="57" name="Freihand 56">
                  <a:extLst>
                    <a:ext uri="{FF2B5EF4-FFF2-40B4-BE49-F238E27FC236}">
                      <a16:creationId xmlns:a16="http://schemas.microsoft.com/office/drawing/2014/main" id="{51F8FBA7-A93D-4D4B-ABB3-6CE92EC7AC9D}"/>
                    </a:ext>
                  </a:extLst>
                </p:cNvPr>
                <p:cNvPicPr/>
                <p:nvPr/>
              </p:nvPicPr>
              <p:blipFill>
                <a:blip r:embed="rId98"/>
                <a:stretch>
                  <a:fillRect/>
                </a:stretch>
              </p:blipFill>
              <p:spPr>
                <a:xfrm>
                  <a:off x="9484901" y="2906312"/>
                  <a:ext cx="9000" cy="9000"/>
                </a:xfrm>
                <a:prstGeom prst="rect">
                  <a:avLst/>
                </a:prstGeom>
              </p:spPr>
            </p:pic>
          </mc:Fallback>
        </mc:AlternateContent>
        <mc:AlternateContent xmlns:mc="http://schemas.openxmlformats.org/markup-compatibility/2006">
          <mc:Choice xmlns:p14="http://schemas.microsoft.com/office/powerpoint/2010/main" Requires="p14">
            <p:contentPart p14:bwMode="auto" r:id="rId99">
              <p14:nvContentPartPr>
                <p14:cNvPr id="58" name="Freihand 57">
                  <a:extLst>
                    <a:ext uri="{FF2B5EF4-FFF2-40B4-BE49-F238E27FC236}">
                      <a16:creationId xmlns:a16="http://schemas.microsoft.com/office/drawing/2014/main" id="{4DD455AA-00A3-413E-A803-5F67729C2855}"/>
                    </a:ext>
                  </a:extLst>
                </p14:cNvPr>
                <p14:cNvContentPartPr/>
                <p14:nvPr/>
              </p14:nvContentPartPr>
              <p14:xfrm>
                <a:off x="9553301" y="2895152"/>
                <a:ext cx="139320" cy="149760"/>
              </p14:xfrm>
            </p:contentPart>
          </mc:Choice>
          <mc:Fallback>
            <p:pic>
              <p:nvPicPr>
                <p:cNvPr id="58" name="Freihand 57">
                  <a:extLst>
                    <a:ext uri="{FF2B5EF4-FFF2-40B4-BE49-F238E27FC236}">
                      <a16:creationId xmlns:a16="http://schemas.microsoft.com/office/drawing/2014/main" id="{4DD455AA-00A3-413E-A803-5F67729C2855}"/>
                    </a:ext>
                  </a:extLst>
                </p:cNvPr>
                <p:cNvPicPr/>
                <p:nvPr/>
              </p:nvPicPr>
              <p:blipFill>
                <a:blip r:embed="rId100"/>
                <a:stretch>
                  <a:fillRect/>
                </a:stretch>
              </p:blipFill>
              <p:spPr>
                <a:xfrm>
                  <a:off x="9548981" y="2890832"/>
                  <a:ext cx="147960" cy="158400"/>
                </a:xfrm>
                <a:prstGeom prst="rect">
                  <a:avLst/>
                </a:prstGeom>
              </p:spPr>
            </p:pic>
          </mc:Fallback>
        </mc:AlternateContent>
        <mc:AlternateContent xmlns:mc="http://schemas.openxmlformats.org/markup-compatibility/2006">
          <mc:Choice xmlns:p14="http://schemas.microsoft.com/office/powerpoint/2010/main" Requires="p14">
            <p:contentPart p14:bwMode="auto" r:id="rId101">
              <p14:nvContentPartPr>
                <p14:cNvPr id="59" name="Freihand 58">
                  <a:extLst>
                    <a:ext uri="{FF2B5EF4-FFF2-40B4-BE49-F238E27FC236}">
                      <a16:creationId xmlns:a16="http://schemas.microsoft.com/office/drawing/2014/main" id="{2CA80732-DE95-48C9-A3EC-4E58879B35B5}"/>
                    </a:ext>
                  </a:extLst>
                </p14:cNvPr>
                <p14:cNvContentPartPr/>
                <p14:nvPr/>
              </p14:nvContentPartPr>
              <p14:xfrm>
                <a:off x="8850581" y="3336152"/>
                <a:ext cx="177480" cy="109800"/>
              </p14:xfrm>
            </p:contentPart>
          </mc:Choice>
          <mc:Fallback>
            <p:pic>
              <p:nvPicPr>
                <p:cNvPr id="59" name="Freihand 58">
                  <a:extLst>
                    <a:ext uri="{FF2B5EF4-FFF2-40B4-BE49-F238E27FC236}">
                      <a16:creationId xmlns:a16="http://schemas.microsoft.com/office/drawing/2014/main" id="{2CA80732-DE95-48C9-A3EC-4E58879B35B5}"/>
                    </a:ext>
                  </a:extLst>
                </p:cNvPr>
                <p:cNvPicPr/>
                <p:nvPr/>
              </p:nvPicPr>
              <p:blipFill>
                <a:blip r:embed="rId102"/>
                <a:stretch>
                  <a:fillRect/>
                </a:stretch>
              </p:blipFill>
              <p:spPr>
                <a:xfrm>
                  <a:off x="8846261" y="3331832"/>
                  <a:ext cx="186120" cy="118440"/>
                </a:xfrm>
                <a:prstGeom prst="rect">
                  <a:avLst/>
                </a:prstGeom>
              </p:spPr>
            </p:pic>
          </mc:Fallback>
        </mc:AlternateContent>
        <mc:AlternateContent xmlns:mc="http://schemas.openxmlformats.org/markup-compatibility/2006">
          <mc:Choice xmlns:p14="http://schemas.microsoft.com/office/powerpoint/2010/main" Requires="p14">
            <p:contentPart p14:bwMode="auto" r:id="rId103">
              <p14:nvContentPartPr>
                <p14:cNvPr id="60" name="Freihand 59">
                  <a:extLst>
                    <a:ext uri="{FF2B5EF4-FFF2-40B4-BE49-F238E27FC236}">
                      <a16:creationId xmlns:a16="http://schemas.microsoft.com/office/drawing/2014/main" id="{A168834A-0513-4963-949D-2D82056EB48A}"/>
                    </a:ext>
                  </a:extLst>
                </p14:cNvPr>
                <p14:cNvContentPartPr/>
                <p14:nvPr/>
              </p14:nvContentPartPr>
              <p14:xfrm>
                <a:off x="9033461" y="3322112"/>
                <a:ext cx="44640" cy="70560"/>
              </p14:xfrm>
            </p:contentPart>
          </mc:Choice>
          <mc:Fallback>
            <p:pic>
              <p:nvPicPr>
                <p:cNvPr id="60" name="Freihand 59">
                  <a:extLst>
                    <a:ext uri="{FF2B5EF4-FFF2-40B4-BE49-F238E27FC236}">
                      <a16:creationId xmlns:a16="http://schemas.microsoft.com/office/drawing/2014/main" id="{A168834A-0513-4963-949D-2D82056EB48A}"/>
                    </a:ext>
                  </a:extLst>
                </p:cNvPr>
                <p:cNvPicPr/>
                <p:nvPr/>
              </p:nvPicPr>
              <p:blipFill>
                <a:blip r:embed="rId104"/>
                <a:stretch>
                  <a:fillRect/>
                </a:stretch>
              </p:blipFill>
              <p:spPr>
                <a:xfrm>
                  <a:off x="9029141" y="3317792"/>
                  <a:ext cx="53280" cy="79200"/>
                </a:xfrm>
                <a:prstGeom prst="rect">
                  <a:avLst/>
                </a:prstGeom>
              </p:spPr>
            </p:pic>
          </mc:Fallback>
        </mc:AlternateContent>
        <mc:AlternateContent xmlns:mc="http://schemas.openxmlformats.org/markup-compatibility/2006">
          <mc:Choice xmlns:p14="http://schemas.microsoft.com/office/powerpoint/2010/main" Requires="p14">
            <p:contentPart p14:bwMode="auto" r:id="rId105">
              <p14:nvContentPartPr>
                <p14:cNvPr id="61" name="Freihand 60">
                  <a:extLst>
                    <a:ext uri="{FF2B5EF4-FFF2-40B4-BE49-F238E27FC236}">
                      <a16:creationId xmlns:a16="http://schemas.microsoft.com/office/drawing/2014/main" id="{C1F6F717-51F3-4458-B49D-3BB0A6D59CC1}"/>
                    </a:ext>
                  </a:extLst>
                </p14:cNvPr>
                <p14:cNvContentPartPr/>
                <p14:nvPr/>
              </p14:nvContentPartPr>
              <p14:xfrm>
                <a:off x="9105101" y="3232472"/>
                <a:ext cx="87840" cy="124920"/>
              </p14:xfrm>
            </p:contentPart>
          </mc:Choice>
          <mc:Fallback>
            <p:pic>
              <p:nvPicPr>
                <p:cNvPr id="61" name="Freihand 60">
                  <a:extLst>
                    <a:ext uri="{FF2B5EF4-FFF2-40B4-BE49-F238E27FC236}">
                      <a16:creationId xmlns:a16="http://schemas.microsoft.com/office/drawing/2014/main" id="{C1F6F717-51F3-4458-B49D-3BB0A6D59CC1}"/>
                    </a:ext>
                  </a:extLst>
                </p:cNvPr>
                <p:cNvPicPr/>
                <p:nvPr/>
              </p:nvPicPr>
              <p:blipFill>
                <a:blip r:embed="rId106"/>
                <a:stretch>
                  <a:fillRect/>
                </a:stretch>
              </p:blipFill>
              <p:spPr>
                <a:xfrm>
                  <a:off x="9100781" y="3228152"/>
                  <a:ext cx="96480" cy="133560"/>
                </a:xfrm>
                <a:prstGeom prst="rect">
                  <a:avLst/>
                </a:prstGeom>
              </p:spPr>
            </p:pic>
          </mc:Fallback>
        </mc:AlternateContent>
        <mc:AlternateContent xmlns:mc="http://schemas.openxmlformats.org/markup-compatibility/2006">
          <mc:Choice xmlns:p14="http://schemas.microsoft.com/office/powerpoint/2010/main" Requires="p14">
            <p:contentPart p14:bwMode="auto" r:id="rId107">
              <p14:nvContentPartPr>
                <p14:cNvPr id="62" name="Freihand 61">
                  <a:extLst>
                    <a:ext uri="{FF2B5EF4-FFF2-40B4-BE49-F238E27FC236}">
                      <a16:creationId xmlns:a16="http://schemas.microsoft.com/office/drawing/2014/main" id="{600F9046-B610-41CF-B1E0-E6650FD62F6C}"/>
                    </a:ext>
                  </a:extLst>
                </p14:cNvPr>
                <p14:cNvContentPartPr/>
                <p14:nvPr/>
              </p14:nvContentPartPr>
              <p14:xfrm>
                <a:off x="9192221" y="3211592"/>
                <a:ext cx="104400" cy="111960"/>
              </p14:xfrm>
            </p:contentPart>
          </mc:Choice>
          <mc:Fallback>
            <p:pic>
              <p:nvPicPr>
                <p:cNvPr id="62" name="Freihand 61">
                  <a:extLst>
                    <a:ext uri="{FF2B5EF4-FFF2-40B4-BE49-F238E27FC236}">
                      <a16:creationId xmlns:a16="http://schemas.microsoft.com/office/drawing/2014/main" id="{600F9046-B610-41CF-B1E0-E6650FD62F6C}"/>
                    </a:ext>
                  </a:extLst>
                </p:cNvPr>
                <p:cNvPicPr/>
                <p:nvPr/>
              </p:nvPicPr>
              <p:blipFill>
                <a:blip r:embed="rId108"/>
                <a:stretch>
                  <a:fillRect/>
                </a:stretch>
              </p:blipFill>
              <p:spPr>
                <a:xfrm>
                  <a:off x="9187901" y="3207272"/>
                  <a:ext cx="113040" cy="120600"/>
                </a:xfrm>
                <a:prstGeom prst="rect">
                  <a:avLst/>
                </a:prstGeom>
              </p:spPr>
            </p:pic>
          </mc:Fallback>
        </mc:AlternateContent>
        <mc:AlternateContent xmlns:mc="http://schemas.openxmlformats.org/markup-compatibility/2006">
          <mc:Choice xmlns:p14="http://schemas.microsoft.com/office/powerpoint/2010/main" Requires="p14">
            <p:contentPart p14:bwMode="auto" r:id="rId109">
              <p14:nvContentPartPr>
                <p14:cNvPr id="63" name="Freihand 62">
                  <a:extLst>
                    <a:ext uri="{FF2B5EF4-FFF2-40B4-BE49-F238E27FC236}">
                      <a16:creationId xmlns:a16="http://schemas.microsoft.com/office/drawing/2014/main" id="{68B1AE3D-1B54-49DE-A752-D704C47CD98E}"/>
                    </a:ext>
                  </a:extLst>
                </p14:cNvPr>
                <p14:cNvContentPartPr/>
                <p14:nvPr/>
              </p14:nvContentPartPr>
              <p14:xfrm>
                <a:off x="9244421" y="3279632"/>
                <a:ext cx="74160" cy="37800"/>
              </p14:xfrm>
            </p:contentPart>
          </mc:Choice>
          <mc:Fallback>
            <p:pic>
              <p:nvPicPr>
                <p:cNvPr id="63" name="Freihand 62">
                  <a:extLst>
                    <a:ext uri="{FF2B5EF4-FFF2-40B4-BE49-F238E27FC236}">
                      <a16:creationId xmlns:a16="http://schemas.microsoft.com/office/drawing/2014/main" id="{68B1AE3D-1B54-49DE-A752-D704C47CD98E}"/>
                    </a:ext>
                  </a:extLst>
                </p:cNvPr>
                <p:cNvPicPr/>
                <p:nvPr/>
              </p:nvPicPr>
              <p:blipFill>
                <a:blip r:embed="rId110"/>
                <a:stretch>
                  <a:fillRect/>
                </a:stretch>
              </p:blipFill>
              <p:spPr>
                <a:xfrm>
                  <a:off x="9240101" y="3275312"/>
                  <a:ext cx="82800" cy="46440"/>
                </a:xfrm>
                <a:prstGeom prst="rect">
                  <a:avLst/>
                </a:prstGeom>
              </p:spPr>
            </p:pic>
          </mc:Fallback>
        </mc:AlternateContent>
        <mc:AlternateContent xmlns:mc="http://schemas.openxmlformats.org/markup-compatibility/2006">
          <mc:Choice xmlns:p14="http://schemas.microsoft.com/office/powerpoint/2010/main" Requires="p14">
            <p:contentPart p14:bwMode="auto" r:id="rId111">
              <p14:nvContentPartPr>
                <p14:cNvPr id="64" name="Freihand 63">
                  <a:extLst>
                    <a:ext uri="{FF2B5EF4-FFF2-40B4-BE49-F238E27FC236}">
                      <a16:creationId xmlns:a16="http://schemas.microsoft.com/office/drawing/2014/main" id="{862630A5-DAE7-4357-84B4-127CF2A2022C}"/>
                    </a:ext>
                  </a:extLst>
                </p14:cNvPr>
                <p14:cNvContentPartPr/>
                <p14:nvPr/>
              </p14:nvContentPartPr>
              <p14:xfrm>
                <a:off x="9316421" y="3253352"/>
                <a:ext cx="227880" cy="69840"/>
              </p14:xfrm>
            </p:contentPart>
          </mc:Choice>
          <mc:Fallback>
            <p:pic>
              <p:nvPicPr>
                <p:cNvPr id="64" name="Freihand 63">
                  <a:extLst>
                    <a:ext uri="{FF2B5EF4-FFF2-40B4-BE49-F238E27FC236}">
                      <a16:creationId xmlns:a16="http://schemas.microsoft.com/office/drawing/2014/main" id="{862630A5-DAE7-4357-84B4-127CF2A2022C}"/>
                    </a:ext>
                  </a:extLst>
                </p:cNvPr>
                <p:cNvPicPr/>
                <p:nvPr/>
              </p:nvPicPr>
              <p:blipFill>
                <a:blip r:embed="rId112"/>
                <a:stretch>
                  <a:fillRect/>
                </a:stretch>
              </p:blipFill>
              <p:spPr>
                <a:xfrm>
                  <a:off x="9312101" y="3249032"/>
                  <a:ext cx="236520" cy="78480"/>
                </a:xfrm>
                <a:prstGeom prst="rect">
                  <a:avLst/>
                </a:prstGeom>
              </p:spPr>
            </p:pic>
          </mc:Fallback>
        </mc:AlternateContent>
        <mc:AlternateContent xmlns:mc="http://schemas.openxmlformats.org/markup-compatibility/2006">
          <mc:Choice xmlns:p14="http://schemas.microsoft.com/office/powerpoint/2010/main" Requires="p14">
            <p:contentPart p14:bwMode="auto" r:id="rId113">
              <p14:nvContentPartPr>
                <p14:cNvPr id="65" name="Freihand 64">
                  <a:extLst>
                    <a:ext uri="{FF2B5EF4-FFF2-40B4-BE49-F238E27FC236}">
                      <a16:creationId xmlns:a16="http://schemas.microsoft.com/office/drawing/2014/main" id="{7248D0AD-5818-4280-B68E-DCBE276813B5}"/>
                    </a:ext>
                  </a:extLst>
                </p14:cNvPr>
                <p14:cNvContentPartPr/>
                <p14:nvPr/>
              </p14:nvContentPartPr>
              <p14:xfrm>
                <a:off x="9573821" y="3205832"/>
                <a:ext cx="152640" cy="76680"/>
              </p14:xfrm>
            </p:contentPart>
          </mc:Choice>
          <mc:Fallback>
            <p:pic>
              <p:nvPicPr>
                <p:cNvPr id="65" name="Freihand 64">
                  <a:extLst>
                    <a:ext uri="{FF2B5EF4-FFF2-40B4-BE49-F238E27FC236}">
                      <a16:creationId xmlns:a16="http://schemas.microsoft.com/office/drawing/2014/main" id="{7248D0AD-5818-4280-B68E-DCBE276813B5}"/>
                    </a:ext>
                  </a:extLst>
                </p:cNvPr>
                <p:cNvPicPr/>
                <p:nvPr/>
              </p:nvPicPr>
              <p:blipFill>
                <a:blip r:embed="rId114"/>
                <a:stretch>
                  <a:fillRect/>
                </a:stretch>
              </p:blipFill>
              <p:spPr>
                <a:xfrm>
                  <a:off x="9569501" y="3201512"/>
                  <a:ext cx="161280" cy="85320"/>
                </a:xfrm>
                <a:prstGeom prst="rect">
                  <a:avLst/>
                </a:prstGeom>
              </p:spPr>
            </p:pic>
          </mc:Fallback>
        </mc:AlternateContent>
        <mc:AlternateContent xmlns:mc="http://schemas.openxmlformats.org/markup-compatibility/2006">
          <mc:Choice xmlns:p14="http://schemas.microsoft.com/office/powerpoint/2010/main" Requires="p14">
            <p:contentPart p14:bwMode="auto" r:id="rId115">
              <p14:nvContentPartPr>
                <p14:cNvPr id="66" name="Freihand 65">
                  <a:extLst>
                    <a:ext uri="{FF2B5EF4-FFF2-40B4-BE49-F238E27FC236}">
                      <a16:creationId xmlns:a16="http://schemas.microsoft.com/office/drawing/2014/main" id="{70E21902-CF22-463E-B09E-8288F8EA3608}"/>
                    </a:ext>
                  </a:extLst>
                </p14:cNvPr>
                <p14:cNvContentPartPr/>
                <p14:nvPr/>
              </p14:nvContentPartPr>
              <p14:xfrm>
                <a:off x="9754901" y="3169112"/>
                <a:ext cx="173160" cy="79920"/>
              </p14:xfrm>
            </p:contentPart>
          </mc:Choice>
          <mc:Fallback>
            <p:pic>
              <p:nvPicPr>
                <p:cNvPr id="66" name="Freihand 65">
                  <a:extLst>
                    <a:ext uri="{FF2B5EF4-FFF2-40B4-BE49-F238E27FC236}">
                      <a16:creationId xmlns:a16="http://schemas.microsoft.com/office/drawing/2014/main" id="{70E21902-CF22-463E-B09E-8288F8EA3608}"/>
                    </a:ext>
                  </a:extLst>
                </p:cNvPr>
                <p:cNvPicPr/>
                <p:nvPr/>
              </p:nvPicPr>
              <p:blipFill>
                <a:blip r:embed="rId116"/>
                <a:stretch>
                  <a:fillRect/>
                </a:stretch>
              </p:blipFill>
              <p:spPr>
                <a:xfrm>
                  <a:off x="9750581" y="3164792"/>
                  <a:ext cx="181800" cy="88560"/>
                </a:xfrm>
                <a:prstGeom prst="rect">
                  <a:avLst/>
                </a:prstGeom>
              </p:spPr>
            </p:pic>
          </mc:Fallback>
        </mc:AlternateContent>
        <mc:AlternateContent xmlns:mc="http://schemas.openxmlformats.org/markup-compatibility/2006">
          <mc:Choice xmlns:p14="http://schemas.microsoft.com/office/powerpoint/2010/main" Requires="p14">
            <p:contentPart p14:bwMode="auto" r:id="rId117">
              <p14:nvContentPartPr>
                <p14:cNvPr id="67" name="Freihand 66">
                  <a:extLst>
                    <a:ext uri="{FF2B5EF4-FFF2-40B4-BE49-F238E27FC236}">
                      <a16:creationId xmlns:a16="http://schemas.microsoft.com/office/drawing/2014/main" id="{9488C835-A1F0-4759-B541-29FA7A2CF634}"/>
                    </a:ext>
                  </a:extLst>
                </p14:cNvPr>
                <p14:cNvContentPartPr/>
                <p14:nvPr/>
              </p14:nvContentPartPr>
              <p14:xfrm>
                <a:off x="9239381" y="3510752"/>
                <a:ext cx="187200" cy="254520"/>
              </p14:xfrm>
            </p:contentPart>
          </mc:Choice>
          <mc:Fallback>
            <p:pic>
              <p:nvPicPr>
                <p:cNvPr id="67" name="Freihand 66">
                  <a:extLst>
                    <a:ext uri="{FF2B5EF4-FFF2-40B4-BE49-F238E27FC236}">
                      <a16:creationId xmlns:a16="http://schemas.microsoft.com/office/drawing/2014/main" id="{9488C835-A1F0-4759-B541-29FA7A2CF634}"/>
                    </a:ext>
                  </a:extLst>
                </p:cNvPr>
                <p:cNvPicPr/>
                <p:nvPr/>
              </p:nvPicPr>
              <p:blipFill>
                <a:blip r:embed="rId118"/>
                <a:stretch>
                  <a:fillRect/>
                </a:stretch>
              </p:blipFill>
              <p:spPr>
                <a:xfrm>
                  <a:off x="9235061" y="3506432"/>
                  <a:ext cx="195840" cy="263160"/>
                </a:xfrm>
                <a:prstGeom prst="rect">
                  <a:avLst/>
                </a:prstGeom>
              </p:spPr>
            </p:pic>
          </mc:Fallback>
        </mc:AlternateContent>
        <mc:AlternateContent xmlns:mc="http://schemas.openxmlformats.org/markup-compatibility/2006">
          <mc:Choice xmlns:p14="http://schemas.microsoft.com/office/powerpoint/2010/main" Requires="p14">
            <p:contentPart p14:bwMode="auto" r:id="rId119">
              <p14:nvContentPartPr>
                <p14:cNvPr id="68" name="Freihand 67">
                  <a:extLst>
                    <a:ext uri="{FF2B5EF4-FFF2-40B4-BE49-F238E27FC236}">
                      <a16:creationId xmlns:a16="http://schemas.microsoft.com/office/drawing/2014/main" id="{7307222F-925F-4972-9801-0F140C25BC1E}"/>
                    </a:ext>
                  </a:extLst>
                </p14:cNvPr>
                <p14:cNvContentPartPr/>
                <p14:nvPr/>
              </p14:nvContentPartPr>
              <p14:xfrm>
                <a:off x="9424421" y="3531272"/>
                <a:ext cx="89640" cy="121320"/>
              </p14:xfrm>
            </p:contentPart>
          </mc:Choice>
          <mc:Fallback>
            <p:pic>
              <p:nvPicPr>
                <p:cNvPr id="68" name="Freihand 67">
                  <a:extLst>
                    <a:ext uri="{FF2B5EF4-FFF2-40B4-BE49-F238E27FC236}">
                      <a16:creationId xmlns:a16="http://schemas.microsoft.com/office/drawing/2014/main" id="{7307222F-925F-4972-9801-0F140C25BC1E}"/>
                    </a:ext>
                  </a:extLst>
                </p:cNvPr>
                <p:cNvPicPr/>
                <p:nvPr/>
              </p:nvPicPr>
              <p:blipFill>
                <a:blip r:embed="rId120"/>
                <a:stretch>
                  <a:fillRect/>
                </a:stretch>
              </p:blipFill>
              <p:spPr>
                <a:xfrm>
                  <a:off x="9420101" y="3526952"/>
                  <a:ext cx="98280" cy="129960"/>
                </a:xfrm>
                <a:prstGeom prst="rect">
                  <a:avLst/>
                </a:prstGeom>
              </p:spPr>
            </p:pic>
          </mc:Fallback>
        </mc:AlternateContent>
        <mc:AlternateContent xmlns:mc="http://schemas.openxmlformats.org/markup-compatibility/2006">
          <mc:Choice xmlns:p14="http://schemas.microsoft.com/office/powerpoint/2010/main" Requires="p14">
            <p:contentPart p14:bwMode="auto" r:id="rId121">
              <p14:nvContentPartPr>
                <p14:cNvPr id="69" name="Freihand 68">
                  <a:extLst>
                    <a:ext uri="{FF2B5EF4-FFF2-40B4-BE49-F238E27FC236}">
                      <a16:creationId xmlns:a16="http://schemas.microsoft.com/office/drawing/2014/main" id="{43190F10-2AEA-467C-90F1-5BDCB7A30B51}"/>
                    </a:ext>
                  </a:extLst>
                </p14:cNvPr>
                <p14:cNvContentPartPr/>
                <p14:nvPr/>
              </p14:nvContentPartPr>
              <p14:xfrm>
                <a:off x="9533501" y="3476552"/>
                <a:ext cx="37080" cy="138600"/>
              </p14:xfrm>
            </p:contentPart>
          </mc:Choice>
          <mc:Fallback>
            <p:pic>
              <p:nvPicPr>
                <p:cNvPr id="69" name="Freihand 68">
                  <a:extLst>
                    <a:ext uri="{FF2B5EF4-FFF2-40B4-BE49-F238E27FC236}">
                      <a16:creationId xmlns:a16="http://schemas.microsoft.com/office/drawing/2014/main" id="{43190F10-2AEA-467C-90F1-5BDCB7A30B51}"/>
                    </a:ext>
                  </a:extLst>
                </p:cNvPr>
                <p:cNvPicPr/>
                <p:nvPr/>
              </p:nvPicPr>
              <p:blipFill>
                <a:blip r:embed="rId122"/>
                <a:stretch>
                  <a:fillRect/>
                </a:stretch>
              </p:blipFill>
              <p:spPr>
                <a:xfrm>
                  <a:off x="9529181" y="3472232"/>
                  <a:ext cx="45720" cy="147240"/>
                </a:xfrm>
                <a:prstGeom prst="rect">
                  <a:avLst/>
                </a:prstGeom>
              </p:spPr>
            </p:pic>
          </mc:Fallback>
        </mc:AlternateContent>
        <mc:AlternateContent xmlns:mc="http://schemas.openxmlformats.org/markup-compatibility/2006">
          <mc:Choice xmlns:p14="http://schemas.microsoft.com/office/powerpoint/2010/main" Requires="p14">
            <p:contentPart p14:bwMode="auto" r:id="rId123">
              <p14:nvContentPartPr>
                <p14:cNvPr id="70" name="Freihand 69">
                  <a:extLst>
                    <a:ext uri="{FF2B5EF4-FFF2-40B4-BE49-F238E27FC236}">
                      <a16:creationId xmlns:a16="http://schemas.microsoft.com/office/drawing/2014/main" id="{40B27EA7-1072-48F1-8024-0DD8E5B9DA0D}"/>
                    </a:ext>
                  </a:extLst>
                </p14:cNvPr>
                <p14:cNvContentPartPr/>
                <p14:nvPr/>
              </p14:nvContentPartPr>
              <p14:xfrm>
                <a:off x="9552221" y="3416072"/>
                <a:ext cx="126000" cy="183600"/>
              </p14:xfrm>
            </p:contentPart>
          </mc:Choice>
          <mc:Fallback>
            <p:pic>
              <p:nvPicPr>
                <p:cNvPr id="70" name="Freihand 69">
                  <a:extLst>
                    <a:ext uri="{FF2B5EF4-FFF2-40B4-BE49-F238E27FC236}">
                      <a16:creationId xmlns:a16="http://schemas.microsoft.com/office/drawing/2014/main" id="{40B27EA7-1072-48F1-8024-0DD8E5B9DA0D}"/>
                    </a:ext>
                  </a:extLst>
                </p:cNvPr>
                <p:cNvPicPr/>
                <p:nvPr/>
              </p:nvPicPr>
              <p:blipFill>
                <a:blip r:embed="rId124"/>
                <a:stretch>
                  <a:fillRect/>
                </a:stretch>
              </p:blipFill>
              <p:spPr>
                <a:xfrm>
                  <a:off x="9547901" y="3411752"/>
                  <a:ext cx="134640" cy="192240"/>
                </a:xfrm>
                <a:prstGeom prst="rect">
                  <a:avLst/>
                </a:prstGeom>
              </p:spPr>
            </p:pic>
          </mc:Fallback>
        </mc:AlternateContent>
        <mc:AlternateContent xmlns:mc="http://schemas.openxmlformats.org/markup-compatibility/2006">
          <mc:Choice xmlns:p14="http://schemas.microsoft.com/office/powerpoint/2010/main" Requires="p14">
            <p:contentPart p14:bwMode="auto" r:id="rId125">
              <p14:nvContentPartPr>
                <p14:cNvPr id="71" name="Freihand 70">
                  <a:extLst>
                    <a:ext uri="{FF2B5EF4-FFF2-40B4-BE49-F238E27FC236}">
                      <a16:creationId xmlns:a16="http://schemas.microsoft.com/office/drawing/2014/main" id="{68D7BCFF-7466-49C6-900B-00D90987E90D}"/>
                    </a:ext>
                  </a:extLst>
                </p14:cNvPr>
                <p14:cNvContentPartPr/>
                <p14:nvPr/>
              </p14:nvContentPartPr>
              <p14:xfrm>
                <a:off x="9727181" y="3359552"/>
                <a:ext cx="183600" cy="182520"/>
              </p14:xfrm>
            </p:contentPart>
          </mc:Choice>
          <mc:Fallback>
            <p:pic>
              <p:nvPicPr>
                <p:cNvPr id="71" name="Freihand 70">
                  <a:extLst>
                    <a:ext uri="{FF2B5EF4-FFF2-40B4-BE49-F238E27FC236}">
                      <a16:creationId xmlns:a16="http://schemas.microsoft.com/office/drawing/2014/main" id="{68D7BCFF-7466-49C6-900B-00D90987E90D}"/>
                    </a:ext>
                  </a:extLst>
                </p:cNvPr>
                <p:cNvPicPr/>
                <p:nvPr/>
              </p:nvPicPr>
              <p:blipFill>
                <a:blip r:embed="rId126"/>
                <a:stretch>
                  <a:fillRect/>
                </a:stretch>
              </p:blipFill>
              <p:spPr>
                <a:xfrm>
                  <a:off x="9722861" y="3355232"/>
                  <a:ext cx="192240" cy="191160"/>
                </a:xfrm>
                <a:prstGeom prst="rect">
                  <a:avLst/>
                </a:prstGeom>
              </p:spPr>
            </p:pic>
          </mc:Fallback>
        </mc:AlternateContent>
        <mc:AlternateContent xmlns:mc="http://schemas.openxmlformats.org/markup-compatibility/2006">
          <mc:Choice xmlns:p14="http://schemas.microsoft.com/office/powerpoint/2010/main" Requires="p14">
            <p:contentPart p14:bwMode="auto" r:id="rId127">
              <p14:nvContentPartPr>
                <p14:cNvPr id="73" name="Freihand 72">
                  <a:extLst>
                    <a:ext uri="{FF2B5EF4-FFF2-40B4-BE49-F238E27FC236}">
                      <a16:creationId xmlns:a16="http://schemas.microsoft.com/office/drawing/2014/main" id="{0A94DB70-4A0A-4CD9-A12C-63AEF356A5D7}"/>
                    </a:ext>
                  </a:extLst>
                </p14:cNvPr>
                <p14:cNvContentPartPr/>
                <p14:nvPr/>
              </p14:nvContentPartPr>
              <p14:xfrm>
                <a:off x="9110861" y="3542792"/>
                <a:ext cx="952200" cy="334800"/>
              </p14:xfrm>
            </p:contentPart>
          </mc:Choice>
          <mc:Fallback>
            <p:pic>
              <p:nvPicPr>
                <p:cNvPr id="73" name="Freihand 72">
                  <a:extLst>
                    <a:ext uri="{FF2B5EF4-FFF2-40B4-BE49-F238E27FC236}">
                      <a16:creationId xmlns:a16="http://schemas.microsoft.com/office/drawing/2014/main" id="{0A94DB70-4A0A-4CD9-A12C-63AEF356A5D7}"/>
                    </a:ext>
                  </a:extLst>
                </p:cNvPr>
                <p:cNvPicPr/>
                <p:nvPr/>
              </p:nvPicPr>
              <p:blipFill>
                <a:blip r:embed="rId128"/>
                <a:stretch>
                  <a:fillRect/>
                </a:stretch>
              </p:blipFill>
              <p:spPr>
                <a:xfrm>
                  <a:off x="9106541" y="3538472"/>
                  <a:ext cx="960840" cy="343440"/>
                </a:xfrm>
                <a:prstGeom prst="rect">
                  <a:avLst/>
                </a:prstGeom>
              </p:spPr>
            </p:pic>
          </mc:Fallback>
        </mc:AlternateContent>
        <mc:AlternateContent xmlns:mc="http://schemas.openxmlformats.org/markup-compatibility/2006">
          <mc:Choice xmlns:p14="http://schemas.microsoft.com/office/powerpoint/2010/main" Requires="p14">
            <p:contentPart p14:bwMode="auto" r:id="rId129">
              <p14:nvContentPartPr>
                <p14:cNvPr id="74" name="Freihand 73">
                  <a:extLst>
                    <a:ext uri="{FF2B5EF4-FFF2-40B4-BE49-F238E27FC236}">
                      <a16:creationId xmlns:a16="http://schemas.microsoft.com/office/drawing/2014/main" id="{A2AADA05-D51D-4043-8685-7AD4B40CF1C2}"/>
                    </a:ext>
                  </a:extLst>
                </p14:cNvPr>
                <p14:cNvContentPartPr/>
                <p14:nvPr/>
              </p14:nvContentPartPr>
              <p14:xfrm>
                <a:off x="8986301" y="3317432"/>
                <a:ext cx="1134720" cy="616320"/>
              </p14:xfrm>
            </p:contentPart>
          </mc:Choice>
          <mc:Fallback>
            <p:pic>
              <p:nvPicPr>
                <p:cNvPr id="74" name="Freihand 73">
                  <a:extLst>
                    <a:ext uri="{FF2B5EF4-FFF2-40B4-BE49-F238E27FC236}">
                      <a16:creationId xmlns:a16="http://schemas.microsoft.com/office/drawing/2014/main" id="{A2AADA05-D51D-4043-8685-7AD4B40CF1C2}"/>
                    </a:ext>
                  </a:extLst>
                </p:cNvPr>
                <p:cNvPicPr/>
                <p:nvPr/>
              </p:nvPicPr>
              <p:blipFill>
                <a:blip r:embed="rId130"/>
                <a:stretch>
                  <a:fillRect/>
                </a:stretch>
              </p:blipFill>
              <p:spPr>
                <a:xfrm>
                  <a:off x="8981981" y="3313112"/>
                  <a:ext cx="1143360" cy="624960"/>
                </a:xfrm>
                <a:prstGeom prst="rect">
                  <a:avLst/>
                </a:prstGeom>
              </p:spPr>
            </p:pic>
          </mc:Fallback>
        </mc:AlternateContent>
        <mc:AlternateContent xmlns:mc="http://schemas.openxmlformats.org/markup-compatibility/2006">
          <mc:Choice xmlns:p14="http://schemas.microsoft.com/office/powerpoint/2010/main" Requires="p14">
            <p:contentPart p14:bwMode="auto" r:id="rId131">
              <p14:nvContentPartPr>
                <p14:cNvPr id="78" name="Freihand 77">
                  <a:extLst>
                    <a:ext uri="{FF2B5EF4-FFF2-40B4-BE49-F238E27FC236}">
                      <a16:creationId xmlns:a16="http://schemas.microsoft.com/office/drawing/2014/main" id="{F49005EB-0762-424D-B886-730F221E0D69}"/>
                    </a:ext>
                  </a:extLst>
                </p14:cNvPr>
                <p14:cNvContentPartPr/>
                <p14:nvPr/>
              </p14:nvContentPartPr>
              <p14:xfrm>
                <a:off x="348101" y="2306192"/>
                <a:ext cx="82080" cy="1009440"/>
              </p14:xfrm>
            </p:contentPart>
          </mc:Choice>
          <mc:Fallback>
            <p:pic>
              <p:nvPicPr>
                <p:cNvPr id="78" name="Freihand 77">
                  <a:extLst>
                    <a:ext uri="{FF2B5EF4-FFF2-40B4-BE49-F238E27FC236}">
                      <a16:creationId xmlns:a16="http://schemas.microsoft.com/office/drawing/2014/main" id="{F49005EB-0762-424D-B886-730F221E0D69}"/>
                    </a:ext>
                  </a:extLst>
                </p:cNvPr>
                <p:cNvPicPr/>
                <p:nvPr/>
              </p:nvPicPr>
              <p:blipFill>
                <a:blip r:embed="rId132"/>
                <a:stretch>
                  <a:fillRect/>
                </a:stretch>
              </p:blipFill>
              <p:spPr>
                <a:xfrm>
                  <a:off x="343781" y="2301872"/>
                  <a:ext cx="90720" cy="1018080"/>
                </a:xfrm>
                <a:prstGeom prst="rect">
                  <a:avLst/>
                </a:prstGeom>
              </p:spPr>
            </p:pic>
          </mc:Fallback>
        </mc:AlternateContent>
        <mc:AlternateContent xmlns:mc="http://schemas.openxmlformats.org/markup-compatibility/2006">
          <mc:Choice xmlns:p14="http://schemas.microsoft.com/office/powerpoint/2010/main" Requires="p14">
            <p:contentPart p14:bwMode="auto" r:id="rId133">
              <p14:nvContentPartPr>
                <p14:cNvPr id="79" name="Freihand 78">
                  <a:extLst>
                    <a:ext uri="{FF2B5EF4-FFF2-40B4-BE49-F238E27FC236}">
                      <a16:creationId xmlns:a16="http://schemas.microsoft.com/office/drawing/2014/main" id="{147FA72D-E27A-49B1-BD6A-FA1404CC957C}"/>
                    </a:ext>
                  </a:extLst>
                </p14:cNvPr>
                <p14:cNvContentPartPr/>
                <p14:nvPr/>
              </p14:nvContentPartPr>
              <p14:xfrm>
                <a:off x="437021" y="3875432"/>
                <a:ext cx="5927760" cy="69120"/>
              </p14:xfrm>
            </p:contentPart>
          </mc:Choice>
          <mc:Fallback>
            <p:pic>
              <p:nvPicPr>
                <p:cNvPr id="79" name="Freihand 78">
                  <a:extLst>
                    <a:ext uri="{FF2B5EF4-FFF2-40B4-BE49-F238E27FC236}">
                      <a16:creationId xmlns:a16="http://schemas.microsoft.com/office/drawing/2014/main" id="{147FA72D-E27A-49B1-BD6A-FA1404CC957C}"/>
                    </a:ext>
                  </a:extLst>
                </p:cNvPr>
                <p:cNvPicPr/>
                <p:nvPr/>
              </p:nvPicPr>
              <p:blipFill>
                <a:blip r:embed="rId134"/>
                <a:stretch>
                  <a:fillRect/>
                </a:stretch>
              </p:blipFill>
              <p:spPr>
                <a:xfrm>
                  <a:off x="432701" y="3871112"/>
                  <a:ext cx="5936400" cy="7776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135">
            <p14:nvContentPartPr>
              <p14:cNvPr id="81" name="Freihand 80">
                <a:extLst>
                  <a:ext uri="{FF2B5EF4-FFF2-40B4-BE49-F238E27FC236}">
                    <a16:creationId xmlns:a16="http://schemas.microsoft.com/office/drawing/2014/main" id="{96AB5F93-0463-47E9-BCC9-ED8113418738}"/>
                  </a:ext>
                </a:extLst>
              </p14:cNvPr>
              <p14:cNvContentPartPr/>
              <p14:nvPr/>
            </p14:nvContentPartPr>
            <p14:xfrm>
              <a:off x="352781" y="4522712"/>
              <a:ext cx="5892480" cy="46440"/>
            </p14:xfrm>
          </p:contentPart>
        </mc:Choice>
        <mc:Fallback>
          <p:pic>
            <p:nvPicPr>
              <p:cNvPr id="81" name="Freihand 80">
                <a:extLst>
                  <a:ext uri="{FF2B5EF4-FFF2-40B4-BE49-F238E27FC236}">
                    <a16:creationId xmlns:a16="http://schemas.microsoft.com/office/drawing/2014/main" id="{96AB5F93-0463-47E9-BCC9-ED8113418738}"/>
                  </a:ext>
                </a:extLst>
              </p:cNvPr>
              <p:cNvPicPr/>
              <p:nvPr/>
            </p:nvPicPr>
            <p:blipFill>
              <a:blip r:embed="rId136"/>
              <a:stretch>
                <a:fillRect/>
              </a:stretch>
            </p:blipFill>
            <p:spPr>
              <a:xfrm>
                <a:off x="348461" y="4518392"/>
                <a:ext cx="5901120" cy="55080"/>
              </a:xfrm>
              <a:prstGeom prst="rect">
                <a:avLst/>
              </a:prstGeom>
            </p:spPr>
          </p:pic>
        </mc:Fallback>
      </mc:AlternateContent>
    </p:spTree>
    <p:extLst>
      <p:ext uri="{BB962C8B-B14F-4D97-AF65-F5344CB8AC3E}">
        <p14:creationId xmlns:p14="http://schemas.microsoft.com/office/powerpoint/2010/main" val="1323116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3076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Allgemeines</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9255" y="512949"/>
            <a:ext cx="8366247" cy="5832102"/>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Wie in jeder Vorlesung ist es immer ratsam über den Tellerrand hinauszuschauen und das eine oder andere Buch über die Thematik zur Hand zu nehmen.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Ich gehöre allerdings noch zu den Dozenten, die nicht die vorgefertigten Foliensätze der Verlage für den Mankiw oder den Blanchard/Illing verwenden, sondern gestalte noch meine eigenen Vorlesungsinhalte. Trotzdem werden Sie natürlich viele Inhalte meiner Vorlesung insbesondere in den Standardlehrbüchern wiederfinden.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Für die Prüfung am Ende des Semesters gilt aber, dass nur die Inhalte dieser Vorlesung/Übung prüfungsrelevant sind. Die Prüfungsvorbereitung ist zudem unabhängig von der letztendlichen Prüfungsform und kann gemäß einer normalen Vorbereitung auf eine Präsenzklausur erfolgen. </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p:sp>
        <p:nvSpPr>
          <p:cNvPr id="4" name="Rechteck 3">
            <a:extLst>
              <a:ext uri="{FF2B5EF4-FFF2-40B4-BE49-F238E27FC236}">
                <a16:creationId xmlns:a16="http://schemas.microsoft.com/office/drawing/2014/main" id="{6E00F71B-EC7E-451C-A403-DB31F78AF45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96875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600268" y="1"/>
            <a:ext cx="7598011" cy="507286"/>
          </a:xfrm>
          <a:prstGeom prst="rect">
            <a:avLst/>
          </a:prstGeom>
          <a:noFill/>
          <a:ln>
            <a:noFill/>
          </a:ln>
        </p:spPr>
        <p:txBody>
          <a:bodyPr lIns="81646" tIns="40823" rIns="81646" bIns="40823" anchor="ctr" anchorCtr="1"/>
          <a:lstStyle/>
          <a:p>
            <a:r>
              <a:rPr lang="de-DE" altLang="de-DE" sz="3629" b="1" dirty="0">
                <a:solidFill>
                  <a:srgbClr val="000000"/>
                </a:solidFill>
                <a:latin typeface="Sparkasse Rg" pitchFamily="34" charset="0"/>
              </a:rPr>
              <a:t>Datenquellen</a:t>
            </a:r>
          </a:p>
        </p:txBody>
      </p:sp>
      <p:graphicFrame>
        <p:nvGraphicFramePr>
          <p:cNvPr id="6" name="Tabelle 5"/>
          <p:cNvGraphicFramePr>
            <a:graphicFrameLocks noGrp="1"/>
          </p:cNvGraphicFramePr>
          <p:nvPr>
            <p:extLst>
              <p:ext uri="{D42A27DB-BD31-4B8C-83A1-F6EECF244321}">
                <p14:modId xmlns:p14="http://schemas.microsoft.com/office/powerpoint/2010/main" val="637487583"/>
              </p:ext>
            </p:extLst>
          </p:nvPr>
        </p:nvGraphicFramePr>
        <p:xfrm>
          <a:off x="999249" y="508687"/>
          <a:ext cx="9408472" cy="6348900"/>
        </p:xfrm>
        <a:graphic>
          <a:graphicData uri="http://schemas.openxmlformats.org/drawingml/2006/table">
            <a:tbl>
              <a:tblPr firstRow="1" bandRow="1">
                <a:tableStyleId>{2D5ABB26-0587-4C30-8999-92F81FD0307C}</a:tableStyleId>
              </a:tblPr>
              <a:tblGrid>
                <a:gridCol w="4704236">
                  <a:extLst>
                    <a:ext uri="{9D8B030D-6E8A-4147-A177-3AD203B41FA5}">
                      <a16:colId xmlns:a16="http://schemas.microsoft.com/office/drawing/2014/main" val="20000"/>
                    </a:ext>
                  </a:extLst>
                </a:gridCol>
                <a:gridCol w="4704236">
                  <a:extLst>
                    <a:ext uri="{9D8B030D-6E8A-4147-A177-3AD203B41FA5}">
                      <a16:colId xmlns:a16="http://schemas.microsoft.com/office/drawing/2014/main" val="20001"/>
                    </a:ext>
                  </a:extLst>
                </a:gridCol>
              </a:tblGrid>
              <a:tr h="6348900">
                <a:tc>
                  <a:txBody>
                    <a:bodyPr/>
                    <a:lstStyle/>
                    <a:p>
                      <a:r>
                        <a:rPr lang="de-DE" sz="2200" u="sng" dirty="0"/>
                        <a:t>Offizielle Institutionen</a:t>
                      </a:r>
                      <a:endParaRPr lang="de-DE" sz="2200" dirty="0"/>
                    </a:p>
                    <a:p>
                      <a:pPr marL="342900" indent="-342900">
                        <a:buFont typeface="Arial" panose="020B0604020202020204" pitchFamily="34" charset="0"/>
                        <a:buChar char="•"/>
                      </a:pPr>
                      <a:r>
                        <a:rPr lang="de-DE" sz="2200" dirty="0">
                          <a:hlinkClick r:id="rId3"/>
                        </a:rPr>
                        <a:t>Statistisches Bundesamt</a:t>
                      </a:r>
                      <a:endParaRPr lang="de-DE" sz="2200" dirty="0"/>
                    </a:p>
                    <a:p>
                      <a:pPr marL="342900" indent="-342900">
                        <a:buFont typeface="Arial" panose="020B0604020202020204" pitchFamily="34" charset="0"/>
                        <a:buChar char="•"/>
                      </a:pPr>
                      <a:r>
                        <a:rPr lang="de-DE" sz="2200" dirty="0">
                          <a:hlinkClick r:id="rId4"/>
                        </a:rPr>
                        <a:t>Bundesbank</a:t>
                      </a:r>
                      <a:endParaRPr lang="de-DE" sz="2200" dirty="0"/>
                    </a:p>
                    <a:p>
                      <a:pPr marL="342900" indent="-342900">
                        <a:buFont typeface="Arial" panose="020B0604020202020204" pitchFamily="34" charset="0"/>
                        <a:buChar char="•"/>
                      </a:pPr>
                      <a:r>
                        <a:rPr lang="de-DE" sz="2200" dirty="0">
                          <a:hlinkClick r:id="rId5"/>
                        </a:rPr>
                        <a:t>Bundesagentur für Arbeit</a:t>
                      </a:r>
                      <a:endParaRPr lang="de-DE" sz="2200" dirty="0"/>
                    </a:p>
                    <a:p>
                      <a:pPr marL="342900" indent="-342900">
                        <a:buFont typeface="Arial" panose="020B0604020202020204" pitchFamily="34" charset="0"/>
                        <a:buChar char="•"/>
                      </a:pPr>
                      <a:r>
                        <a:rPr lang="de-DE" sz="2200" dirty="0" err="1">
                          <a:hlinkClick r:id="rId6"/>
                        </a:rPr>
                        <a:t>Interationale</a:t>
                      </a:r>
                      <a:r>
                        <a:rPr lang="de-DE" sz="2200" dirty="0">
                          <a:hlinkClick r:id="rId6"/>
                        </a:rPr>
                        <a:t> Arbeitsorganisation</a:t>
                      </a:r>
                      <a:endParaRPr lang="de-DE" sz="2200" dirty="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dirty="0">
                          <a:hlinkClick r:id="rId7"/>
                        </a:rPr>
                        <a:t>Eurostat</a:t>
                      </a:r>
                      <a:endParaRPr lang="de-DE" sz="2200" dirty="0"/>
                    </a:p>
                    <a:p>
                      <a:pPr marL="342900" indent="-342900">
                        <a:buFont typeface="Arial" panose="020B0604020202020204" pitchFamily="34" charset="0"/>
                        <a:buChar char="•"/>
                      </a:pPr>
                      <a:r>
                        <a:rPr lang="de-DE" sz="2200" dirty="0">
                          <a:hlinkClick r:id="rId8"/>
                        </a:rPr>
                        <a:t>EZB</a:t>
                      </a:r>
                      <a:endParaRPr lang="de-DE" sz="2200" dirty="0"/>
                    </a:p>
                    <a:p>
                      <a:pPr marL="342900" indent="-342900">
                        <a:buFont typeface="Arial" panose="020B0604020202020204" pitchFamily="34" charset="0"/>
                        <a:buChar char="•"/>
                      </a:pPr>
                      <a:r>
                        <a:rPr lang="de-DE" sz="2200" dirty="0">
                          <a:hlinkClick r:id="rId9"/>
                        </a:rPr>
                        <a:t>FED</a:t>
                      </a:r>
                      <a:endParaRPr lang="de-DE" sz="2200" dirty="0"/>
                    </a:p>
                    <a:p>
                      <a:pPr marL="342900" indent="-342900">
                        <a:buFont typeface="Arial" panose="020B0604020202020204" pitchFamily="34" charset="0"/>
                        <a:buChar char="•"/>
                      </a:pPr>
                      <a:r>
                        <a:rPr lang="de-DE" sz="2200" dirty="0">
                          <a:hlinkClick r:id="rId10"/>
                        </a:rPr>
                        <a:t>BoE</a:t>
                      </a:r>
                      <a:endParaRPr lang="de-DE" sz="2200" dirty="0"/>
                    </a:p>
                    <a:p>
                      <a:pPr marL="342900" indent="-342900">
                        <a:buFont typeface="Arial" panose="020B0604020202020204" pitchFamily="34" charset="0"/>
                        <a:buChar char="•"/>
                      </a:pPr>
                      <a:r>
                        <a:rPr lang="de-DE" sz="2200" dirty="0">
                          <a:hlinkClick r:id="rId11"/>
                        </a:rPr>
                        <a:t>OECD</a:t>
                      </a:r>
                      <a:endParaRPr lang="de-DE" sz="2200" dirty="0"/>
                    </a:p>
                    <a:p>
                      <a:pPr marL="342900" indent="-342900">
                        <a:buFont typeface="Arial" panose="020B0604020202020204" pitchFamily="34" charset="0"/>
                        <a:buChar char="•"/>
                      </a:pPr>
                      <a:r>
                        <a:rPr lang="de-DE" sz="2200" dirty="0">
                          <a:hlinkClick r:id="rId12"/>
                        </a:rPr>
                        <a:t>IMF</a:t>
                      </a:r>
                      <a:endParaRPr lang="de-DE" sz="2200" dirty="0"/>
                    </a:p>
                    <a:p>
                      <a:pPr marL="342900" indent="-342900">
                        <a:buFont typeface="Arial" panose="020B0604020202020204" pitchFamily="34" charset="0"/>
                        <a:buChar char="•"/>
                      </a:pPr>
                      <a:r>
                        <a:rPr lang="de-DE" sz="2200" dirty="0" err="1">
                          <a:hlinkClick r:id="rId13"/>
                        </a:rPr>
                        <a:t>Worldbank</a:t>
                      </a:r>
                      <a:endParaRPr lang="de-DE" sz="2200" dirty="0"/>
                    </a:p>
                    <a:p>
                      <a:pPr marL="342900" indent="-342900">
                        <a:buFont typeface="Arial" panose="020B0604020202020204" pitchFamily="34" charset="0"/>
                        <a:buChar char="•"/>
                      </a:pPr>
                      <a:r>
                        <a:rPr lang="de-DE" sz="2200" dirty="0">
                          <a:hlinkClick r:id="rId14"/>
                        </a:rPr>
                        <a:t>SVR</a:t>
                      </a:r>
                      <a:endParaRPr lang="de-DE" sz="2200" dirty="0"/>
                    </a:p>
                  </a:txBody>
                  <a:tcPr marL="82953" marR="82953" marT="41476" marB="41476"/>
                </a:tc>
                <a:tc>
                  <a:txBody>
                    <a:bodyPr/>
                    <a:lstStyle/>
                    <a:p>
                      <a:r>
                        <a:rPr lang="de-DE" sz="2200" u="sng" dirty="0"/>
                        <a:t>Forschungsinstitute</a:t>
                      </a:r>
                      <a:endParaRPr lang="de-DE" sz="2200" dirty="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dirty="0">
                          <a:hlinkClick r:id="rId15"/>
                        </a:rPr>
                        <a:t>HRI</a:t>
                      </a:r>
                      <a:endParaRPr lang="de-DE" sz="2200" dirty="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dirty="0" err="1">
                          <a:hlinkClick r:id="rId16"/>
                        </a:rPr>
                        <a:t>Cesifo</a:t>
                      </a:r>
                      <a:endParaRPr lang="de-DE" sz="2200" dirty="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dirty="0">
                          <a:hlinkClick r:id="rId17"/>
                        </a:rPr>
                        <a:t>DIW</a:t>
                      </a:r>
                      <a:endParaRPr lang="de-DE" sz="2200" dirty="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dirty="0">
                          <a:hlinkClick r:id="rId18"/>
                        </a:rPr>
                        <a:t>IAB</a:t>
                      </a:r>
                      <a:endParaRPr lang="de-DE" sz="2200" dirty="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dirty="0">
                          <a:hlinkClick r:id="rId19"/>
                        </a:rPr>
                        <a:t>IfW</a:t>
                      </a:r>
                      <a:endParaRPr lang="de-DE" sz="2200" dirty="0"/>
                    </a:p>
                    <a:p>
                      <a:pPr marL="342900" indent="-342900">
                        <a:buFont typeface="Arial" panose="020B0604020202020204" pitchFamily="34" charset="0"/>
                        <a:buChar char="•"/>
                      </a:pPr>
                      <a:r>
                        <a:rPr lang="de-DE" sz="2200" dirty="0">
                          <a:hlinkClick r:id="rId20"/>
                        </a:rPr>
                        <a:t>IMK</a:t>
                      </a:r>
                      <a:endParaRPr lang="de-DE" sz="2200" dirty="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dirty="0">
                          <a:hlinkClick r:id="rId21"/>
                        </a:rPr>
                        <a:t>IW</a:t>
                      </a:r>
                      <a:endParaRPr lang="de-DE" sz="2200" dirty="0"/>
                    </a:p>
                    <a:p>
                      <a:pPr marL="342900" indent="-342900">
                        <a:buFont typeface="Arial" panose="020B0604020202020204" pitchFamily="34" charset="0"/>
                        <a:buChar char="•"/>
                      </a:pPr>
                      <a:r>
                        <a:rPr lang="de-DE" sz="2200" dirty="0">
                          <a:hlinkClick r:id="rId22"/>
                        </a:rPr>
                        <a:t>IWH</a:t>
                      </a:r>
                      <a:endParaRPr lang="de-DE" sz="2200" dirty="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dirty="0">
                          <a:hlinkClick r:id="rId23"/>
                        </a:rPr>
                        <a:t>KOF</a:t>
                      </a:r>
                      <a:endParaRPr lang="de-DE" sz="2200" dirty="0"/>
                    </a:p>
                    <a:p>
                      <a:pPr marL="342900" indent="-342900">
                        <a:buFont typeface="Arial" panose="020B0604020202020204" pitchFamily="34" charset="0"/>
                        <a:buChar char="•"/>
                      </a:pPr>
                      <a:r>
                        <a:rPr lang="de-DE" sz="2200" dirty="0">
                          <a:hlinkClick r:id="rId24"/>
                        </a:rPr>
                        <a:t>RWI</a:t>
                      </a:r>
                      <a:endParaRPr lang="de-DE" sz="2200" dirty="0"/>
                    </a:p>
                    <a:p>
                      <a:pPr marL="342900" indent="-342900">
                        <a:buFont typeface="Arial" panose="020B0604020202020204" pitchFamily="34" charset="0"/>
                        <a:buChar char="•"/>
                      </a:pPr>
                      <a:r>
                        <a:rPr lang="de-DE" sz="2200" dirty="0">
                          <a:hlinkClick r:id="rId25"/>
                        </a:rPr>
                        <a:t>ZEW</a:t>
                      </a:r>
                      <a:endParaRPr lang="de-DE" sz="2200" dirty="0"/>
                    </a:p>
                    <a:p>
                      <a:pPr marL="342900" indent="-342900">
                        <a:buFont typeface="Arial" panose="020B0604020202020204" pitchFamily="34" charset="0"/>
                        <a:buChar char="•"/>
                      </a:pPr>
                      <a:r>
                        <a:rPr lang="de-DE" sz="2200" dirty="0">
                          <a:hlinkClick r:id="rId26"/>
                        </a:rPr>
                        <a:t>Bruegel</a:t>
                      </a:r>
                      <a:endParaRPr lang="de-DE" sz="2200" dirty="0">
                        <a:hlinkClick r:id="rId27"/>
                      </a:endParaRPr>
                    </a:p>
                    <a:p>
                      <a:pPr marL="342900" indent="-342900">
                        <a:buFont typeface="Arial" panose="020B0604020202020204" pitchFamily="34" charset="0"/>
                        <a:buChar char="•"/>
                      </a:pPr>
                      <a:r>
                        <a:rPr lang="de-DE" sz="2200" dirty="0">
                          <a:hlinkClick r:id="rId27"/>
                        </a:rPr>
                        <a:t>NIESR</a:t>
                      </a:r>
                      <a:endParaRPr lang="de-DE" sz="2200" dirty="0"/>
                    </a:p>
                    <a:p>
                      <a:pPr marL="342900" indent="-342900">
                        <a:buFont typeface="Arial" panose="020B0604020202020204" pitchFamily="34" charset="0"/>
                        <a:buChar char="•"/>
                      </a:pPr>
                      <a:r>
                        <a:rPr lang="de-DE" sz="2200" dirty="0">
                          <a:hlinkClick r:id="rId28"/>
                        </a:rPr>
                        <a:t>ESRI</a:t>
                      </a:r>
                      <a:endParaRPr lang="de-DE" sz="2200" dirty="0"/>
                    </a:p>
                    <a:p>
                      <a:pPr marL="342900" indent="-342900">
                        <a:buFont typeface="Arial" panose="020B0604020202020204" pitchFamily="34" charset="0"/>
                        <a:buChar char="•"/>
                      </a:pPr>
                      <a:r>
                        <a:rPr lang="de-DE" sz="2200" dirty="0">
                          <a:hlinkClick r:id="rId29"/>
                        </a:rPr>
                        <a:t>NBER</a:t>
                      </a:r>
                      <a:endParaRPr lang="de-DE" sz="2200" dirty="0"/>
                    </a:p>
                    <a:p>
                      <a:pPr marL="342900" indent="-342900">
                        <a:buFont typeface="Arial" panose="020B0604020202020204" pitchFamily="34" charset="0"/>
                        <a:buChar char="•"/>
                      </a:pPr>
                      <a:r>
                        <a:rPr lang="de-DE" sz="2200" dirty="0">
                          <a:hlinkClick r:id="rId30"/>
                        </a:rPr>
                        <a:t>Peterson </a:t>
                      </a:r>
                      <a:r>
                        <a:rPr lang="de-DE" sz="2200" dirty="0" err="1">
                          <a:hlinkClick r:id="rId30"/>
                        </a:rPr>
                        <a:t>Institue</a:t>
                      </a:r>
                      <a:endParaRPr lang="de-DE" sz="2200" dirty="0"/>
                    </a:p>
                    <a:p>
                      <a:pPr marL="342900" indent="-342900">
                        <a:buFont typeface="Arial" panose="020B0604020202020204" pitchFamily="34" charset="0"/>
                        <a:buChar char="•"/>
                      </a:pPr>
                      <a:r>
                        <a:rPr lang="de-DE" sz="2200" dirty="0" err="1">
                          <a:hlinkClick r:id="rId31"/>
                        </a:rPr>
                        <a:t>Brookins</a:t>
                      </a:r>
                      <a:r>
                        <a:rPr lang="de-DE" sz="2200" dirty="0">
                          <a:hlinkClick r:id="rId31"/>
                        </a:rPr>
                        <a:t> Institution</a:t>
                      </a:r>
                      <a:endParaRPr lang="de-DE" sz="2200" dirty="0"/>
                    </a:p>
                  </a:txBody>
                  <a:tcPr marL="82953" marR="82953" marT="41476" marB="41476"/>
                </a:tc>
                <a:extLst>
                  <a:ext uri="{0D108BD9-81ED-4DB2-BD59-A6C34878D82A}">
                    <a16:rowId xmlns:a16="http://schemas.microsoft.com/office/drawing/2014/main" val="10000"/>
                  </a:ext>
                </a:extLst>
              </a:tr>
            </a:tbl>
          </a:graphicData>
        </a:graphic>
      </p:graphicFrame>
      <p:sp>
        <p:nvSpPr>
          <p:cNvPr id="9" name="Rechteck 8">
            <a:extLst>
              <a:ext uri="{FF2B5EF4-FFF2-40B4-BE49-F238E27FC236}">
                <a16:creationId xmlns:a16="http://schemas.microsoft.com/office/drawing/2014/main" id="{CD521921-11BC-4778-952C-7FEFC05C667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90905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ChangeArrowheads="1"/>
          </p:cNvSpPr>
          <p:nvPr/>
        </p:nvSpPr>
        <p:spPr bwMode="auto">
          <a:xfrm>
            <a:off x="43672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Volkswirtschaftslehre</a:t>
            </a:r>
          </a:p>
        </p:txBody>
      </p:sp>
      <p:sp>
        <p:nvSpPr>
          <p:cNvPr id="5124" name="Text Box 3"/>
          <p:cNvSpPr txBox="1">
            <a:spLocks noChangeArrowheads="1"/>
          </p:cNvSpPr>
          <p:nvPr/>
        </p:nvSpPr>
        <p:spPr bwMode="auto">
          <a:xfrm>
            <a:off x="615822" y="696558"/>
            <a:ext cx="91440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buSzTx/>
              <a:buFontTx/>
              <a:buNone/>
            </a:pPr>
            <a:r>
              <a:rPr lang="de-DE" altLang="de-DE" sz="2400" dirty="0">
                <a:solidFill>
                  <a:srgbClr val="000000"/>
                </a:solidFill>
              </a:rPr>
              <a:t>Was ist Volkswirtschaftslehre?</a:t>
            </a:r>
          </a:p>
        </p:txBody>
      </p:sp>
      <p:sp>
        <p:nvSpPr>
          <p:cNvPr id="5125" name="Text Box 4"/>
          <p:cNvSpPr txBox="1">
            <a:spLocks noChangeArrowheads="1"/>
          </p:cNvSpPr>
          <p:nvPr/>
        </p:nvSpPr>
        <p:spPr bwMode="auto">
          <a:xfrm>
            <a:off x="538797" y="1160404"/>
            <a:ext cx="8244256" cy="51728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457200" indent="-457200"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SzTx/>
              <a:buFontTx/>
              <a:buNone/>
            </a:pPr>
            <a:r>
              <a:rPr lang="de-DE" altLang="de-DE" dirty="0">
                <a:solidFill>
                  <a:srgbClr val="000000"/>
                </a:solidFill>
              </a:rPr>
              <a:t>Darauf lässt sich keine eindeutige Antwort geben, außer man gibt sich</a:t>
            </a:r>
          </a:p>
          <a:p>
            <a:pPr eaLnBrk="1" hangingPunct="1">
              <a:buClrTx/>
              <a:buSzTx/>
              <a:buFontTx/>
              <a:buNone/>
            </a:pPr>
            <a:r>
              <a:rPr lang="de-DE" altLang="de-DE" dirty="0">
                <a:solidFill>
                  <a:srgbClr val="000000"/>
                </a:solidFill>
              </a:rPr>
              <a:t>mit allgemeinen Phrasen zufrieden:</a:t>
            </a:r>
          </a:p>
          <a:p>
            <a:pPr eaLnBrk="1" hangingPunct="1">
              <a:buClrTx/>
              <a:buSzTx/>
              <a:buFontTx/>
              <a:buNone/>
            </a:pPr>
            <a:endParaRPr lang="de-DE" altLang="de-DE" dirty="0">
              <a:solidFill>
                <a:srgbClr val="000000"/>
              </a:solidFill>
            </a:endParaRPr>
          </a:p>
          <a:p>
            <a:pPr eaLnBrk="1" hangingPunct="1">
              <a:buClrTx/>
              <a:buSzTx/>
              <a:buFontTx/>
              <a:buAutoNum type="arabicPeriod"/>
            </a:pPr>
            <a:r>
              <a:rPr lang="de-DE" altLang="de-DE" dirty="0">
                <a:solidFill>
                  <a:srgbClr val="000000"/>
                </a:solidFill>
              </a:rPr>
              <a:t>Economics </a:t>
            </a:r>
            <a:r>
              <a:rPr lang="de-DE" altLang="de-DE" dirty="0" err="1">
                <a:solidFill>
                  <a:srgbClr val="000000"/>
                </a:solidFill>
              </a:rPr>
              <a:t>is</a:t>
            </a:r>
            <a:r>
              <a:rPr lang="de-DE" altLang="de-DE" dirty="0">
                <a:solidFill>
                  <a:srgbClr val="000000"/>
                </a:solidFill>
              </a:rPr>
              <a:t> </a:t>
            </a:r>
            <a:r>
              <a:rPr lang="de-DE" altLang="de-DE" dirty="0" err="1">
                <a:solidFill>
                  <a:srgbClr val="000000"/>
                </a:solidFill>
              </a:rPr>
              <a:t>what</a:t>
            </a:r>
            <a:r>
              <a:rPr lang="de-DE" altLang="de-DE" dirty="0">
                <a:solidFill>
                  <a:srgbClr val="000000"/>
                </a:solidFill>
              </a:rPr>
              <a:t> </a:t>
            </a:r>
            <a:r>
              <a:rPr lang="de-DE" altLang="de-DE" dirty="0" err="1">
                <a:solidFill>
                  <a:srgbClr val="000000"/>
                </a:solidFill>
              </a:rPr>
              <a:t>Economists</a:t>
            </a:r>
            <a:r>
              <a:rPr lang="de-DE" altLang="de-DE" dirty="0">
                <a:solidFill>
                  <a:srgbClr val="000000"/>
                </a:solidFill>
              </a:rPr>
              <a:t> do! (Tautologie)</a:t>
            </a:r>
          </a:p>
          <a:p>
            <a:pPr eaLnBrk="1" hangingPunct="1">
              <a:buClrTx/>
              <a:buSzTx/>
              <a:buFontTx/>
              <a:buAutoNum type="arabicPeriod"/>
            </a:pPr>
            <a:endParaRPr lang="de-DE" altLang="de-DE" dirty="0">
              <a:solidFill>
                <a:srgbClr val="000000"/>
              </a:solidFill>
            </a:endParaRPr>
          </a:p>
          <a:p>
            <a:pPr eaLnBrk="1" hangingPunct="1">
              <a:buClrTx/>
              <a:buSzTx/>
              <a:buFontTx/>
              <a:buAutoNum type="arabicPeriod"/>
            </a:pPr>
            <a:endParaRPr lang="de-DE" altLang="de-DE" dirty="0">
              <a:solidFill>
                <a:srgbClr val="000000"/>
              </a:solidFill>
            </a:endParaRPr>
          </a:p>
          <a:p>
            <a:pPr eaLnBrk="1" hangingPunct="1">
              <a:buClrTx/>
              <a:buSzTx/>
              <a:buFontTx/>
              <a:buAutoNum type="arabicPeriod"/>
            </a:pPr>
            <a:r>
              <a:rPr lang="de-DE" altLang="de-DE" dirty="0">
                <a:solidFill>
                  <a:srgbClr val="000000"/>
                </a:solidFill>
              </a:rPr>
              <a:t>„Nationalökonomie ist, wenn die Leute sich wundern, warum sie kein Geld haben. Das hat mehrere Gründe, die feinsten sind die wissenschaftlichen Gründe, doch können solche durch eine Notverordnung aufgehoben werden. Über die ältere Nationalökonomie kann man ja nur lachen und dürfen wir selber daher mit Stillschweigen </a:t>
            </a:r>
            <a:r>
              <a:rPr lang="de-DE" altLang="de-DE" dirty="0" err="1">
                <a:solidFill>
                  <a:srgbClr val="000000"/>
                </a:solidFill>
              </a:rPr>
              <a:t>übergehn</a:t>
            </a:r>
            <a:r>
              <a:rPr lang="de-DE" altLang="de-DE" dirty="0">
                <a:solidFill>
                  <a:srgbClr val="000000"/>
                </a:solidFill>
              </a:rPr>
              <a:t>. Sie regierte von 715 vor Christo bis zum Jahre nach Marx. Seitdem ist die Frage völlig gelöst: die Leute haben zwar immer noch kein Geld, wissen aber wenigstens, warum.“ (Kurt Tucholsky, 1931)</a:t>
            </a:r>
          </a:p>
        </p:txBody>
      </p:sp>
      <p:sp>
        <p:nvSpPr>
          <p:cNvPr id="7" name="Rechteck 6">
            <a:extLst>
              <a:ext uri="{FF2B5EF4-FFF2-40B4-BE49-F238E27FC236}">
                <a16:creationId xmlns:a16="http://schemas.microsoft.com/office/drawing/2014/main" id="{6C566EA3-1EC5-4DE3-B308-150C21BC64A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3">
            <p14:nvContentPartPr>
              <p14:cNvPr id="2" name="Freihand 1">
                <a:extLst>
                  <a:ext uri="{FF2B5EF4-FFF2-40B4-BE49-F238E27FC236}">
                    <a16:creationId xmlns:a16="http://schemas.microsoft.com/office/drawing/2014/main" id="{A0A56CE5-A8E6-4265-8E25-0B6C42856551}"/>
                  </a:ext>
                </a:extLst>
              </p14:cNvPr>
              <p14:cNvContentPartPr/>
              <p14:nvPr/>
            </p14:nvContentPartPr>
            <p14:xfrm>
              <a:off x="6290002" y="6472832"/>
              <a:ext cx="9360" cy="4680"/>
            </p14:xfrm>
          </p:contentPart>
        </mc:Choice>
        <mc:Fallback>
          <p:pic>
            <p:nvPicPr>
              <p:cNvPr id="2" name="Freihand 1">
                <a:extLst>
                  <a:ext uri="{FF2B5EF4-FFF2-40B4-BE49-F238E27FC236}">
                    <a16:creationId xmlns:a16="http://schemas.microsoft.com/office/drawing/2014/main" id="{A0A56CE5-A8E6-4265-8E25-0B6C42856551}"/>
                  </a:ext>
                </a:extLst>
              </p:cNvPr>
              <p:cNvPicPr/>
              <p:nvPr/>
            </p:nvPicPr>
            <p:blipFill>
              <a:blip r:embed="rId4"/>
              <a:stretch>
                <a:fillRect/>
              </a:stretch>
            </p:blipFill>
            <p:spPr>
              <a:xfrm>
                <a:off x="6285682" y="6468512"/>
                <a:ext cx="18000" cy="1332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3" name="Freihand 2">
                <a:extLst>
                  <a:ext uri="{FF2B5EF4-FFF2-40B4-BE49-F238E27FC236}">
                    <a16:creationId xmlns:a16="http://schemas.microsoft.com/office/drawing/2014/main" id="{7144CE1D-3A88-4A09-82B8-A48BD38E3216}"/>
                  </a:ext>
                </a:extLst>
              </p14:cNvPr>
              <p14:cNvContentPartPr/>
              <p14:nvPr/>
            </p14:nvContentPartPr>
            <p14:xfrm>
              <a:off x="5421322" y="5799632"/>
              <a:ext cx="890280" cy="520920"/>
            </p14:xfrm>
          </p:contentPart>
        </mc:Choice>
        <mc:Fallback>
          <p:pic>
            <p:nvPicPr>
              <p:cNvPr id="3" name="Freihand 2">
                <a:extLst>
                  <a:ext uri="{FF2B5EF4-FFF2-40B4-BE49-F238E27FC236}">
                    <a16:creationId xmlns:a16="http://schemas.microsoft.com/office/drawing/2014/main" id="{7144CE1D-3A88-4A09-82B8-A48BD38E3216}"/>
                  </a:ext>
                </a:extLst>
              </p:cNvPr>
              <p:cNvPicPr/>
              <p:nvPr/>
            </p:nvPicPr>
            <p:blipFill>
              <a:blip r:embed="rId6"/>
              <a:stretch>
                <a:fillRect/>
              </a:stretch>
            </p:blipFill>
            <p:spPr>
              <a:xfrm>
                <a:off x="5417002" y="5795312"/>
                <a:ext cx="898920" cy="52956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4" name="Freihand 3">
                <a:extLst>
                  <a:ext uri="{FF2B5EF4-FFF2-40B4-BE49-F238E27FC236}">
                    <a16:creationId xmlns:a16="http://schemas.microsoft.com/office/drawing/2014/main" id="{AD11CEC1-EA37-4E35-BA5F-7AF643839F9A}"/>
                  </a:ext>
                </a:extLst>
              </p14:cNvPr>
              <p14:cNvContentPartPr/>
              <p14:nvPr/>
            </p14:nvContentPartPr>
            <p14:xfrm>
              <a:off x="1068922" y="4448192"/>
              <a:ext cx="2134800" cy="163080"/>
            </p14:xfrm>
          </p:contentPart>
        </mc:Choice>
        <mc:Fallback>
          <p:pic>
            <p:nvPicPr>
              <p:cNvPr id="4" name="Freihand 3">
                <a:extLst>
                  <a:ext uri="{FF2B5EF4-FFF2-40B4-BE49-F238E27FC236}">
                    <a16:creationId xmlns:a16="http://schemas.microsoft.com/office/drawing/2014/main" id="{AD11CEC1-EA37-4E35-BA5F-7AF643839F9A}"/>
                  </a:ext>
                </a:extLst>
              </p:cNvPr>
              <p:cNvPicPr/>
              <p:nvPr/>
            </p:nvPicPr>
            <p:blipFill>
              <a:blip r:embed="rId8"/>
              <a:stretch>
                <a:fillRect/>
              </a:stretch>
            </p:blipFill>
            <p:spPr>
              <a:xfrm>
                <a:off x="1064602" y="4443872"/>
                <a:ext cx="2143440" cy="17172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5" name="Freihand 4">
                <a:extLst>
                  <a:ext uri="{FF2B5EF4-FFF2-40B4-BE49-F238E27FC236}">
                    <a16:creationId xmlns:a16="http://schemas.microsoft.com/office/drawing/2014/main" id="{21095739-D8C6-4314-AF97-2ED6506DF4C1}"/>
                  </a:ext>
                </a:extLst>
              </p14:cNvPr>
              <p14:cNvContentPartPr/>
              <p14:nvPr/>
            </p14:nvContentPartPr>
            <p14:xfrm>
              <a:off x="5173642" y="5848592"/>
              <a:ext cx="1598040" cy="45360"/>
            </p14:xfrm>
          </p:contentPart>
        </mc:Choice>
        <mc:Fallback>
          <p:pic>
            <p:nvPicPr>
              <p:cNvPr id="5" name="Freihand 4">
                <a:extLst>
                  <a:ext uri="{FF2B5EF4-FFF2-40B4-BE49-F238E27FC236}">
                    <a16:creationId xmlns:a16="http://schemas.microsoft.com/office/drawing/2014/main" id="{21095739-D8C6-4314-AF97-2ED6506DF4C1}"/>
                  </a:ext>
                </a:extLst>
              </p:cNvPr>
              <p:cNvPicPr/>
              <p:nvPr/>
            </p:nvPicPr>
            <p:blipFill>
              <a:blip r:embed="rId10"/>
              <a:stretch>
                <a:fillRect/>
              </a:stretch>
            </p:blipFill>
            <p:spPr>
              <a:xfrm>
                <a:off x="5169322" y="5844272"/>
                <a:ext cx="1606680" cy="54000"/>
              </a:xfrm>
              <a:prstGeom prst="rect">
                <a:avLst/>
              </a:prstGeom>
            </p:spPr>
          </p:pic>
        </mc:Fallback>
      </mc:AlternateContent>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ChangeArrowheads="1"/>
          </p:cNvSpPr>
          <p:nvPr/>
        </p:nvSpPr>
        <p:spPr bwMode="auto">
          <a:xfrm>
            <a:off x="5050535" y="206338"/>
            <a:ext cx="3034099"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VWL</a:t>
            </a:r>
          </a:p>
        </p:txBody>
      </p:sp>
      <p:sp>
        <p:nvSpPr>
          <p:cNvPr id="7172" name="Text Box 3"/>
          <p:cNvSpPr txBox="1">
            <a:spLocks noChangeArrowheads="1"/>
          </p:cNvSpPr>
          <p:nvPr/>
        </p:nvSpPr>
        <p:spPr bwMode="auto">
          <a:xfrm>
            <a:off x="603555" y="666713"/>
            <a:ext cx="8184845" cy="54806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dirty="0">
                <a:solidFill>
                  <a:srgbClr val="000000"/>
                </a:solidFill>
              </a:rPr>
              <a:t>	Volkswirtschaftslehre befasst sich mit der Analyse wirtschaftlicher Zusammenhänge und versucht Erklärungen für diese zu finden sowie eine Modellbildung daraus abzuleiten.</a:t>
            </a:r>
          </a:p>
          <a:p>
            <a:pPr eaLnBrk="1" hangingPunct="1">
              <a:buClrTx/>
            </a:pPr>
            <a:endParaRPr lang="de-DE" altLang="de-DE" dirty="0">
              <a:solidFill>
                <a:srgbClr val="000000"/>
              </a:solidFill>
            </a:endParaRPr>
          </a:p>
          <a:p>
            <a:pPr eaLnBrk="1" hangingPunct="1">
              <a:buClrTx/>
            </a:pPr>
            <a:r>
              <a:rPr lang="de-DE" altLang="de-DE" dirty="0">
                <a:solidFill>
                  <a:srgbClr val="000000"/>
                </a:solidFill>
              </a:rPr>
              <a:t>	Aus den erkannten Gesetzmäßigkeiten versucht der Volkswirt zukünftige wirtschaftliche Ereignisse vorherzusagen und Handlungsoptionen aufzuzeigen.</a:t>
            </a:r>
          </a:p>
          <a:p>
            <a:pPr eaLnBrk="1" hangingPunct="1">
              <a:buClrTx/>
            </a:pPr>
            <a:endParaRPr lang="de-DE" altLang="de-DE" dirty="0">
              <a:solidFill>
                <a:srgbClr val="000000"/>
              </a:solidFill>
            </a:endParaRPr>
          </a:p>
          <a:p>
            <a:pPr eaLnBrk="1" hangingPunct="1">
              <a:buClrTx/>
            </a:pPr>
            <a:r>
              <a:rPr lang="de-DE" altLang="de-DE" dirty="0">
                <a:solidFill>
                  <a:srgbClr val="000000"/>
                </a:solidFill>
              </a:rPr>
              <a:t>	Fundamentaler Untersuchungsgegenstand des Volkswirts sind 	Märkte, an denen Angebot und Nachfrage aufeinandertreffen. Der Volkswirt versucht die Funktionsfähigkeit dieser Märkte zu ergründen.</a:t>
            </a:r>
          </a:p>
          <a:p>
            <a:pPr eaLnBrk="1" hangingPunct="1">
              <a:buClrTx/>
            </a:pPr>
            <a:endParaRPr lang="de-DE" altLang="de-DE" sz="2400" dirty="0">
              <a:solidFill>
                <a:srgbClr val="000000"/>
              </a:solidFill>
            </a:endParaRPr>
          </a:p>
          <a:p>
            <a:pPr eaLnBrk="1" hangingPunct="1">
              <a:buClrTx/>
            </a:pPr>
            <a:r>
              <a:rPr lang="en-US" altLang="de-DE" sz="1200" dirty="0">
                <a:solidFill>
                  <a:srgbClr val="000000"/>
                </a:solidFill>
              </a:rPr>
              <a:t>See in general this nice essay:</a:t>
            </a:r>
          </a:p>
          <a:p>
            <a:pPr eaLnBrk="1" hangingPunct="1">
              <a:buClrTx/>
            </a:pPr>
            <a:r>
              <a:rPr lang="en-US" altLang="de-DE" sz="1200" dirty="0">
                <a:solidFill>
                  <a:srgbClr val="000000"/>
                </a:solidFill>
                <a:hlinkClick r:id="rId3"/>
              </a:rPr>
              <a:t>Retrospectives: On the Definition of Economics</a:t>
            </a:r>
          </a:p>
          <a:p>
            <a:pPr eaLnBrk="1" hangingPunct="1">
              <a:buClrTx/>
            </a:pPr>
            <a:r>
              <a:rPr lang="en-US" altLang="de-DE" sz="1200" dirty="0">
                <a:solidFill>
                  <a:srgbClr val="000000"/>
                </a:solidFill>
                <a:hlinkClick r:id="rId3"/>
              </a:rPr>
              <a:t>Roger E. Backhouse</a:t>
            </a:r>
          </a:p>
          <a:p>
            <a:pPr eaLnBrk="1" hangingPunct="1">
              <a:buClrTx/>
            </a:pPr>
            <a:r>
              <a:rPr lang="en-US" altLang="de-DE" sz="1200" dirty="0">
                <a:solidFill>
                  <a:srgbClr val="000000"/>
                </a:solidFill>
                <a:hlinkClick r:id="rId3"/>
              </a:rPr>
              <a:t>Steven G. </a:t>
            </a:r>
            <a:r>
              <a:rPr lang="en-US" altLang="de-DE" sz="1200" dirty="0" err="1">
                <a:solidFill>
                  <a:srgbClr val="000000"/>
                </a:solidFill>
                <a:hlinkClick r:id="rId3"/>
              </a:rPr>
              <a:t>Medema</a:t>
            </a:r>
            <a:endParaRPr lang="en-US" altLang="de-DE" sz="1200" dirty="0">
              <a:solidFill>
                <a:srgbClr val="000000"/>
              </a:solidFill>
              <a:hlinkClick r:id="rId3"/>
            </a:endParaRPr>
          </a:p>
          <a:p>
            <a:pPr eaLnBrk="1" hangingPunct="1">
              <a:buClrTx/>
            </a:pPr>
            <a:r>
              <a:rPr lang="en-US" altLang="de-DE" sz="1200" dirty="0">
                <a:solidFill>
                  <a:srgbClr val="000000"/>
                </a:solidFill>
                <a:hlinkClick r:id="rId3"/>
              </a:rPr>
              <a:t>JOURNAL OF ECONOMIC PERSPECTIVES</a:t>
            </a:r>
          </a:p>
          <a:p>
            <a:pPr eaLnBrk="1" hangingPunct="1">
              <a:buClrTx/>
            </a:pPr>
            <a:r>
              <a:rPr lang="en-US" altLang="de-DE" sz="1200" dirty="0">
                <a:solidFill>
                  <a:srgbClr val="000000"/>
                </a:solidFill>
                <a:hlinkClick r:id="rId3"/>
              </a:rPr>
              <a:t>VOL. 23, NO. 1, WINTER 2009</a:t>
            </a:r>
          </a:p>
          <a:p>
            <a:pPr eaLnBrk="1" hangingPunct="1">
              <a:buClrTx/>
            </a:pPr>
            <a:r>
              <a:rPr lang="en-US" altLang="de-DE" sz="1200" dirty="0">
                <a:solidFill>
                  <a:srgbClr val="000000"/>
                </a:solidFill>
                <a:hlinkClick r:id="rId3"/>
              </a:rPr>
              <a:t>(pp. 221-33)</a:t>
            </a:r>
            <a:endParaRPr lang="de-DE" altLang="de-DE" sz="1200" dirty="0">
              <a:solidFill>
                <a:srgbClr val="000000"/>
              </a:solidFill>
            </a:endParaRPr>
          </a:p>
        </p:txBody>
      </p:sp>
      <p:sp>
        <p:nvSpPr>
          <p:cNvPr id="11" name="Rechteck 10">
            <a:extLst>
              <a:ext uri="{FF2B5EF4-FFF2-40B4-BE49-F238E27FC236}">
                <a16:creationId xmlns:a16="http://schemas.microsoft.com/office/drawing/2014/main" id="{69C254BD-7883-4073-8D7B-B49B3564BA6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4">
            <p14:nvContentPartPr>
              <p14:cNvPr id="2" name="Freihand 1">
                <a:extLst>
                  <a:ext uri="{FF2B5EF4-FFF2-40B4-BE49-F238E27FC236}">
                    <a16:creationId xmlns:a16="http://schemas.microsoft.com/office/drawing/2014/main" id="{55C1CE95-2E8C-4462-9F89-FBFCC4D81D10}"/>
                  </a:ext>
                </a:extLst>
              </p14:cNvPr>
              <p14:cNvContentPartPr/>
              <p14:nvPr/>
            </p14:nvContentPartPr>
            <p14:xfrm>
              <a:off x="2697922" y="4359632"/>
              <a:ext cx="3185280" cy="110880"/>
            </p14:xfrm>
          </p:contentPart>
        </mc:Choice>
        <mc:Fallback>
          <p:pic>
            <p:nvPicPr>
              <p:cNvPr id="2" name="Freihand 1">
                <a:extLst>
                  <a:ext uri="{FF2B5EF4-FFF2-40B4-BE49-F238E27FC236}">
                    <a16:creationId xmlns:a16="http://schemas.microsoft.com/office/drawing/2014/main" id="{55C1CE95-2E8C-4462-9F89-FBFCC4D81D10}"/>
                  </a:ext>
                </a:extLst>
              </p:cNvPr>
              <p:cNvPicPr/>
              <p:nvPr/>
            </p:nvPicPr>
            <p:blipFill>
              <a:blip r:embed="rId5"/>
              <a:stretch>
                <a:fillRect/>
              </a:stretch>
            </p:blipFill>
            <p:spPr>
              <a:xfrm>
                <a:off x="2693602" y="4355312"/>
                <a:ext cx="3193920" cy="119520"/>
              </a:xfrm>
              <a:prstGeom prst="rect">
                <a:avLst/>
              </a:prstGeom>
            </p:spPr>
          </p:pic>
        </mc:Fallback>
      </mc:AlternateContent>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714568" y="116881"/>
            <a:ext cx="8178732" cy="744941"/>
          </a:xfrm>
          <a:prstGeom prst="rect">
            <a:avLst/>
          </a:prstGeom>
          <a:noFill/>
          <a:ln>
            <a:noFill/>
          </a:ln>
        </p:spPr>
        <p:txBody>
          <a:bodyPr lIns="81646" tIns="40823" rIns="81646" bIns="40823" anchor="ctr" anchorCtr="1"/>
          <a:lstStyle/>
          <a:p>
            <a:r>
              <a:rPr lang="de-DE" sz="3266" b="1" dirty="0">
                <a:latin typeface="Times New Roman" panose="02020603050405020304" pitchFamily="18" charset="0"/>
                <a:cs typeface="Times New Roman" panose="02020603050405020304" pitchFamily="18" charset="0"/>
              </a:rPr>
              <a:t>Ablauf einer volkswirtschaftlichen Analyse:</a:t>
            </a:r>
          </a:p>
        </p:txBody>
      </p:sp>
      <p:sp>
        <p:nvSpPr>
          <p:cNvPr id="7" name="Textfeld 6"/>
          <p:cNvSpPr txBox="1"/>
          <p:nvPr/>
        </p:nvSpPr>
        <p:spPr>
          <a:xfrm>
            <a:off x="1840674" y="1103815"/>
            <a:ext cx="8197746" cy="4676862"/>
          </a:xfrm>
          <a:prstGeom prst="rect">
            <a:avLst/>
          </a:prstGeom>
          <a:noFill/>
        </p:spPr>
        <p:txBody>
          <a:bodyPr wrap="square" rtlCol="0">
            <a:noAutofit/>
          </a:bodyPr>
          <a:lstStyle/>
          <a:p>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Deskription des wirtschaftlichen Geschehens (Diagnose)</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Entwicklung von abstrakten Modellen zur Erklärungen der wirtschaftlichen Abläufe (Theoriebildung)</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Überprüfung dieser Theorien an der Realität (Evaluierung)</a:t>
            </a:r>
          </a:p>
          <a:p>
            <a:r>
              <a:rPr lang="de-DE" sz="2177" dirty="0">
                <a:latin typeface="Times New Roman" panose="02020603050405020304" pitchFamily="18" charset="0"/>
                <a:cs typeface="Times New Roman" panose="02020603050405020304" pitchFamily="18" charset="0"/>
              </a:rPr>
              <a:t> </a:t>
            </a: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Prognose des künftigen Ablaufs des wirtschaftlichen Geschehens aus den abgeleiteten Modellen</a:t>
            </a:r>
          </a:p>
          <a:p>
            <a:pPr marL="311079" indent="-311079">
              <a:buFont typeface="Wingdings" panose="05000000000000000000" pitchFamily="2" charset="2"/>
              <a:buChar char="Ø"/>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Beratung der Politik in wirtschaftspolitischen Fragen </a:t>
            </a:r>
          </a:p>
          <a:p>
            <a:endParaRPr lang="de-DE" sz="2177"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B456CA03-37CC-4CA4-B86C-3D9E81EDFBB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3">
            <p14:nvContentPartPr>
              <p14:cNvPr id="2" name="Freihand 1">
                <a:extLst>
                  <a:ext uri="{FF2B5EF4-FFF2-40B4-BE49-F238E27FC236}">
                    <a16:creationId xmlns:a16="http://schemas.microsoft.com/office/drawing/2014/main" id="{29634362-A3A2-4E70-9F35-E93B1461FC0C}"/>
                  </a:ext>
                </a:extLst>
              </p14:cNvPr>
              <p14:cNvContentPartPr/>
              <p14:nvPr/>
            </p14:nvContentPartPr>
            <p14:xfrm>
              <a:off x="2243242" y="1746032"/>
              <a:ext cx="6451200" cy="146160"/>
            </p14:xfrm>
          </p:contentPart>
        </mc:Choice>
        <mc:Fallback>
          <p:pic>
            <p:nvPicPr>
              <p:cNvPr id="2" name="Freihand 1">
                <a:extLst>
                  <a:ext uri="{FF2B5EF4-FFF2-40B4-BE49-F238E27FC236}">
                    <a16:creationId xmlns:a16="http://schemas.microsoft.com/office/drawing/2014/main" id="{29634362-A3A2-4E70-9F35-E93B1461FC0C}"/>
                  </a:ext>
                </a:extLst>
              </p:cNvPr>
              <p:cNvPicPr/>
              <p:nvPr/>
            </p:nvPicPr>
            <p:blipFill>
              <a:blip r:embed="rId4"/>
              <a:stretch>
                <a:fillRect/>
              </a:stretch>
            </p:blipFill>
            <p:spPr>
              <a:xfrm>
                <a:off x="2238922" y="1741712"/>
                <a:ext cx="6459840" cy="15480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3" name="Freihand 2">
                <a:extLst>
                  <a:ext uri="{FF2B5EF4-FFF2-40B4-BE49-F238E27FC236}">
                    <a16:creationId xmlns:a16="http://schemas.microsoft.com/office/drawing/2014/main" id="{2F896912-F67A-4C48-826B-5E588BF09891}"/>
                  </a:ext>
                </a:extLst>
              </p14:cNvPr>
              <p14:cNvContentPartPr/>
              <p14:nvPr/>
            </p14:nvContentPartPr>
            <p14:xfrm>
              <a:off x="4175362" y="2462432"/>
              <a:ext cx="2821320" cy="35280"/>
            </p14:xfrm>
          </p:contentPart>
        </mc:Choice>
        <mc:Fallback>
          <p:pic>
            <p:nvPicPr>
              <p:cNvPr id="3" name="Freihand 2">
                <a:extLst>
                  <a:ext uri="{FF2B5EF4-FFF2-40B4-BE49-F238E27FC236}">
                    <a16:creationId xmlns:a16="http://schemas.microsoft.com/office/drawing/2014/main" id="{2F896912-F67A-4C48-826B-5E588BF09891}"/>
                  </a:ext>
                </a:extLst>
              </p:cNvPr>
              <p:cNvPicPr/>
              <p:nvPr/>
            </p:nvPicPr>
            <p:blipFill>
              <a:blip r:embed="rId6"/>
              <a:stretch>
                <a:fillRect/>
              </a:stretch>
            </p:blipFill>
            <p:spPr>
              <a:xfrm>
                <a:off x="4171042" y="2458112"/>
                <a:ext cx="2829960" cy="4392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4" name="Freihand 3">
                <a:extLst>
                  <a:ext uri="{FF2B5EF4-FFF2-40B4-BE49-F238E27FC236}">
                    <a16:creationId xmlns:a16="http://schemas.microsoft.com/office/drawing/2014/main" id="{B5066644-F330-47BD-84B8-BDAC8E45BEE8}"/>
                  </a:ext>
                </a:extLst>
              </p14:cNvPr>
              <p14:cNvContentPartPr/>
              <p14:nvPr/>
            </p14:nvContentPartPr>
            <p14:xfrm>
              <a:off x="2322442" y="3464672"/>
              <a:ext cx="6501600" cy="117360"/>
            </p14:xfrm>
          </p:contentPart>
        </mc:Choice>
        <mc:Fallback>
          <p:pic>
            <p:nvPicPr>
              <p:cNvPr id="4" name="Freihand 3">
                <a:extLst>
                  <a:ext uri="{FF2B5EF4-FFF2-40B4-BE49-F238E27FC236}">
                    <a16:creationId xmlns:a16="http://schemas.microsoft.com/office/drawing/2014/main" id="{B5066644-F330-47BD-84B8-BDAC8E45BEE8}"/>
                  </a:ext>
                </a:extLst>
              </p:cNvPr>
              <p:cNvPicPr/>
              <p:nvPr/>
            </p:nvPicPr>
            <p:blipFill>
              <a:blip r:embed="rId8"/>
              <a:stretch>
                <a:fillRect/>
              </a:stretch>
            </p:blipFill>
            <p:spPr>
              <a:xfrm>
                <a:off x="2318122" y="3460352"/>
                <a:ext cx="6510240" cy="12600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8" name="Freihand 7">
                <a:extLst>
                  <a:ext uri="{FF2B5EF4-FFF2-40B4-BE49-F238E27FC236}">
                    <a16:creationId xmlns:a16="http://schemas.microsoft.com/office/drawing/2014/main" id="{70454B28-7A5D-48FA-820C-5C6C5D527C74}"/>
                  </a:ext>
                </a:extLst>
              </p14:cNvPr>
              <p14:cNvContentPartPr/>
              <p14:nvPr/>
            </p14:nvContentPartPr>
            <p14:xfrm>
              <a:off x="2219482" y="4102232"/>
              <a:ext cx="4895640" cy="108360"/>
            </p14:xfrm>
          </p:contentPart>
        </mc:Choice>
        <mc:Fallback>
          <p:pic>
            <p:nvPicPr>
              <p:cNvPr id="8" name="Freihand 7">
                <a:extLst>
                  <a:ext uri="{FF2B5EF4-FFF2-40B4-BE49-F238E27FC236}">
                    <a16:creationId xmlns:a16="http://schemas.microsoft.com/office/drawing/2014/main" id="{70454B28-7A5D-48FA-820C-5C6C5D527C74}"/>
                  </a:ext>
                </a:extLst>
              </p:cNvPr>
              <p:cNvPicPr/>
              <p:nvPr/>
            </p:nvPicPr>
            <p:blipFill>
              <a:blip r:embed="rId10"/>
              <a:stretch>
                <a:fillRect/>
              </a:stretch>
            </p:blipFill>
            <p:spPr>
              <a:xfrm>
                <a:off x="2215162" y="4097912"/>
                <a:ext cx="4904280" cy="11700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9" name="Freihand 8">
                <a:extLst>
                  <a:ext uri="{FF2B5EF4-FFF2-40B4-BE49-F238E27FC236}">
                    <a16:creationId xmlns:a16="http://schemas.microsoft.com/office/drawing/2014/main" id="{EE5E5E96-ABAC-432E-B81B-D6B10E8E7D6F}"/>
                  </a:ext>
                </a:extLst>
              </p14:cNvPr>
              <p14:cNvContentPartPr/>
              <p14:nvPr/>
            </p14:nvContentPartPr>
            <p14:xfrm>
              <a:off x="2214802" y="5175752"/>
              <a:ext cx="5852160" cy="60480"/>
            </p14:xfrm>
          </p:contentPart>
        </mc:Choice>
        <mc:Fallback>
          <p:pic>
            <p:nvPicPr>
              <p:cNvPr id="9" name="Freihand 8">
                <a:extLst>
                  <a:ext uri="{FF2B5EF4-FFF2-40B4-BE49-F238E27FC236}">
                    <a16:creationId xmlns:a16="http://schemas.microsoft.com/office/drawing/2014/main" id="{EE5E5E96-ABAC-432E-B81B-D6B10E8E7D6F}"/>
                  </a:ext>
                </a:extLst>
              </p:cNvPr>
              <p:cNvPicPr/>
              <p:nvPr/>
            </p:nvPicPr>
            <p:blipFill>
              <a:blip r:embed="rId12"/>
              <a:stretch>
                <a:fillRect/>
              </a:stretch>
            </p:blipFill>
            <p:spPr>
              <a:xfrm>
                <a:off x="2210482" y="5171432"/>
                <a:ext cx="5860800" cy="69120"/>
              </a:xfrm>
              <a:prstGeom prst="rect">
                <a:avLst/>
              </a:prstGeom>
            </p:spPr>
          </p:pic>
        </mc:Fallback>
      </mc:AlternateContent>
    </p:spTree>
    <p:extLst>
      <p:ext uri="{BB962C8B-B14F-4D97-AF65-F5344CB8AC3E}">
        <p14:creationId xmlns:p14="http://schemas.microsoft.com/office/powerpoint/2010/main" val="261843544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1721</Words>
  <Application>Microsoft Office PowerPoint</Application>
  <PresentationFormat>Breitbild</PresentationFormat>
  <Paragraphs>356</Paragraphs>
  <Slides>26</Slides>
  <Notes>22</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26</vt:i4>
      </vt:variant>
    </vt:vector>
  </HeadingPairs>
  <TitlesOfParts>
    <vt:vector size="33" baseType="lpstr">
      <vt:lpstr>Arial</vt:lpstr>
      <vt:lpstr>Calibri</vt:lpstr>
      <vt:lpstr>Calibri Light</vt:lpstr>
      <vt:lpstr>Sparkasse Rg</vt:lpstr>
      <vt:lpstr>Times New Roman</vt:lpstr>
      <vt:lpstr>Wingdings</vt:lpstr>
      <vt:lpstr>Office</vt:lpstr>
      <vt:lpstr>PowerPoint-Präsentation</vt:lpstr>
      <vt:lpstr>Makroökonomie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bjk</dc:creator>
  <cp:lastModifiedBy>Köster, Bernhard Johannes</cp:lastModifiedBy>
  <cp:revision>80</cp:revision>
  <cp:lastPrinted>2022-03-02T20:18:27Z</cp:lastPrinted>
  <dcterms:created xsi:type="dcterms:W3CDTF">2022-03-01T20:52:11Z</dcterms:created>
  <dcterms:modified xsi:type="dcterms:W3CDTF">2024-03-05T10:43:20Z</dcterms:modified>
</cp:coreProperties>
</file>