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notesSlides/notesSlide5.xml" ContentType="application/vnd.openxmlformats-officedocument.presentationml.notesSlide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notesSlides/notesSlide6.xml" ContentType="application/vnd.openxmlformats-officedocument.presentationml.notesSlide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372" r:id="rId2"/>
    <p:sldId id="1451" r:id="rId3"/>
    <p:sldId id="1435" r:id="rId4"/>
    <p:sldId id="1452" r:id="rId5"/>
    <p:sldId id="1453" r:id="rId6"/>
    <p:sldId id="1454" r:id="rId7"/>
    <p:sldId id="1455" r:id="rId8"/>
    <p:sldId id="1456" r:id="rId9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/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4:30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54 15054,'0'0'4308,"4"-8"-2962,1 2-916,-3 4-256,-1 0 1,1-1 0,-1 1 0,1 0 0,-1-1-1,0 1 1,1-1 0,-1 0 0,-1 1 0,1-1 0,0 0-1,-1 1 1,1-6 0,-4 9-154,1-1 1,-1 1-1,0-1 0,1 1 1,-1 0-1,0 0 0,1 0 1,-1 0-1,-4 3 1,-2 3-22,-75 55 18,79-57-17,-1 0 0,1 0-1,0 0 1,1 0 0,-1 1-1,1 0 1,0 0 0,0 0-1,1 1 1,0-1 0,-4 12-1,7-17 0,0 1 0,-1-1 0,1 0 0,0 0 0,0 1 0,0-1 0,1 0 0,-1 0 0,0 1 0,0-1 0,1 0 0,-1 0 0,1 0 0,-1 0 0,1 1 0,-1-1 0,1 0 0,0 0 0,-1 0 0,1 0 0,0 0 0,0 0 0,0-1 0,0 1 0,0 0 0,0 0 0,0-1 0,0 1 0,0 0 0,0-1 0,0 1 0,0-1 0,0 1 0,1-1 0,-1 0 0,0 0 0,0 1 0,3-1 0,54 3-300,-48-3 40,21 0-2730,-1-2 1,59-10-1,-40-2-3619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16.2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179 317 19084,'0'-1'121,"-1"0"-1,0 0 1,0 0-1,1 0 0,-1 0 1,0 0-1,0 1 1,0-1-1,0 0 1,1 1-1,-1-1 1,0 0-1,0 1 1,0 0-1,-1-1 1,1 1-1,0-1 1,0 1-1,0 0 1,0 0-1,-2 0 1,0 0 67,0 0 0,0 0-1,1 0 1,-1 1 0,0 0 0,0-1 0,0 1 0,-3 2 0,-2 0 97,1 1-1,0 0 1,0 1-1,0 0 1,-7 5-1,7-3-206,0 1 0,0 0 0,0 0 0,1 0 0,0 1 0,0 0 0,1 0 0,0 0 0,1 0 0,0 1 0,1 0-1,0 0 1,-3 16 0,6-25-77,-1 0-1,1-1 1,0 1 0,0 0-1,0-1 1,0 1-1,0 0 1,0-1-1,0 1 1,0 0 0,0 0-1,0-1 1,0 1-1,0 0 1,0-1 0,1 1-1,-1 0 1,0-1-1,0 1 1,1 0-1,-1-1 1,0 1 0,1-1-1,-1 1 1,1-1-1,-1 1 1,1-1-1,-1 1 1,1-1 0,-1 1-1,1-1 1,0 1-1,-1-1 1,1 0 0,0 1-1,-1-1 1,1 0-1,0 0 1,-1 0-1,1 1 1,0-1 0,-1 0-1,1 0 1,0 0-1,-1 0 1,1 0-1,0 0 1,0 0 0,-1-1-1,1 1 1,0 0-1,-1 0 1,1 0-1,0-1 1,0 1 0,4-2-4,0-1-1,0 1 1,0-1 0,0 0 0,8-7 0,12-12 2,-2-1 1,0-1-1,-2-1 1,37-55-1,-22 19 44,36-82-1,-67 132-32,14-34 17,-18 42-22,1-1-1,-1 1 1,-1 0-1,1-1 1,0 1-1,-1-1 1,0 0-1,0 1 1,0-1-1,0-4 1,-1 8-5,1 0 0,0 0 0,0 0 0,0 0 0,0 0 1,0-1-1,0 1 0,0 0 0,0 0 0,0 0 0,0 0 0,-1 0 0,1 0 0,0 0 0,0 0 1,0 0-1,0 0 0,0 0 0,0 0 0,0 0 0,-1 0 0,1 0 0,0-1 0,0 1 1,0 0-1,0 0 0,0 0 0,0 0 0,-1 1 0,1-1 0,0 0 0,0 0 0,0 0 0,0 0 1,0 0-1,0 0 0,-1 0 0,1 0 0,0 0 0,0 0 0,0 0 0,0 0 0,0 0 0,0 0 1,0 0-1,0 1 0,0-1 0,-1 0 0,1 0 0,0 0 0,0 0 0,0 0 0,0 0 0,0 0 1,0 1-1,0-1 0,0 0 0,0 0 0,0 0 0,0 0 0,0 0 0,0 0 0,0 1 0,0-1 1,0 0-1,-9 16 4,1 0 1,1 0-1,1 1 0,0 0 1,1 0-1,-3 20 1,4-22-4,-1 2-10,1 1 0,1 0 1,1 1-1,1-1 1,0 0-1,2 20 1,-1-34 6,1 0 0,-1 0 0,1 0 0,0 0 0,0 0 0,0-1 0,0 1 0,1 0 0,0 0 0,-1-1 0,1 1 0,1-1 0,-1 0 0,0 1 0,1-1 0,0 0 0,0 0 0,-1-1 0,2 1 0,-1-1 0,0 1 0,0-1 0,1 0 0,0 0 0,-1-1 0,1 1 0,0-1 0,0 1 0,-1-1 0,1 0 0,0-1 0,0 1 0,7-1 0,3 0 0,0-1 1,0 0 0,0-2 0,0 1 0,0-2-1,0 0 1,-1 0 0,1-2 0,-1 1 0,-1-2 0,1 1-1,-1-2 1,0 0 0,-1 0 0,0-1 0,0 0-1,-1-1 1,17-20 0,-26 28 6,0 0 0,0 0 0,0 0 0,0 0 0,0 0-1,-1 0 1,1 0 0,0 0 0,-1-1 0,0 1 0,1 0 0,-1 0 0,0-4 0,0 6-4,0 0 1,-1-1 0,1 1-1,0 0 1,0-1-1,0 1 1,0 0 0,0 0-1,0-1 1,0 1-1,-1 0 1,1-1 0,0 1-1,0 0 1,0 0-1,-1-1 1,1 1 0,0 0-1,0 0 1,-1 0-1,1-1 1,0 1 0,0 0-1,-1 0 1,1 0-1,0 0 1,-1 0 0,1-1-1,0 1 1,-1 0-1,1 0 1,-2 0 0,1 1 0,0-1 0,0 0 0,-1 1 0,1-1 1,0 1-1,0-1 0,0 1 0,0 0 0,-1-1 0,1 1 0,0 0 0,-1 1 0,-2 2 0,0 0 0,0 0 0,1 1 0,0 0 0,-1-1 0,1 1 0,1 0 0,-1 0 0,1 1 0,0-1 0,-3 12 0,5-16-7,-1 1 1,1 0-1,0 0 0,0 0 0,0-1 0,0 1 0,0 0 0,0 0 0,0 0 0,1 0 0,-1-1 0,1 1 0,-1 0 0,1 0 0,0-1 0,2 4 0,-2-4-2,0 1-1,1-1 1,-1 0 0,1 0-1,-1 0 1,1 0 0,0 0-1,-1 0 1,1 0 0,0-1-1,0 1 1,-1-1-1,1 1 1,0-1 0,0 1-1,0-1 1,0 0 0,0 0-1,-1 0 1,4-1 0,12 0-51,-1-2 1,25-6-1,-21 4-70,35-4 0,-50 8 117,1 1 0,-1 0 0,0 0 0,1 0 0,-1 1 0,0 0 0,0 0 0,0 0 0,0 1 0,0 0 0,7 3 0,7 15 397,-14-7-74,-5-13-305,0 0-1,0 1 1,0-1-1,0 0 1,0 1-1,0-1 1,0 0-1,-1 0 1,1 1-1,0-1 1,0 0-1,0 0 1,0 1-1,0-1 1,0 0-1,0 0 1,-1 0-1,1 1 1,0-1 0,0 0-1,0 0 1,0 0-1,-1 1 1,1-1-1,0 0 1,0 0-1,-1 0 1,1 0-1,0 0 1,0 0-1,-1 1 1,1-1-1,0 0 1,0 0-1,-1 0 1,1 0-1,-1-1 38,-1 0-1,1 1 1,0-1-1,0 0 0,0 0 1,0 0-1,1 0 0,-1 0 1,0 0-1,0 0 1,0-1-1,1 1 0,-1 0 1,1 0-1,-1 0 0,1-1 1,-1 1-1,1 0 1,0-1-1,-1-1 0,0-1 72,-8-21 17,1 0 0,1 0 1,1-1-1,-4-41 0,10 66-187,0-1 1,0 1-1,0 0 0,0-1 0,0 1 0,0-1 0,1 1 0,-1 0 0,0-1 0,1 1 0,-1 0 1,1-1-1,-1 1 0,1 0 0,0-1 0,-1 1 0,1 0 0,0 0 0,0 0 0,0 0 0,0 0 0,0 0 1,0 0-1,0 0 0,0 0 0,0 1 0,1-1 0,-1 0 0,0 1 0,3-2 0,2 1-311,0 0-1,0 0 1,0 0 0,0 1-1,12 1 1,0-1 222,26-2-546,9-2-186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40.8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 31 16091,'6'13'2113,"4"-2"-1193,2-5-424,5-6 2449,4 0-1937,4-6-640,4 0-200,1-2-824,0-2-328,-5-1 800,-5 1-160,-16 1-152</inkml:trace>
  <inkml:trace contextRef="#ctx0" brushRef="#br0" timeOffset="1">0 413 17492,'12'0'2056,"8"-4"-1344,13-20-256,9-5 897,11-11-457,5-2-112,-1-3-968,0 0 184,-9 0 0,-7 4-88,-20 11-144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37.1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17988,'1'59'2042,"15"95"1,-4-91-1578,2-1 0,3-1 0,25 61 0,-38-112-400,19 39 192,-22-47-230,1 1 0,-1-1 0,1 0 0,0 1 0,-1-1 0,1 0 0,0 0 1,1-1-1,-1 1 0,0 0 0,0-1 0,1 1 0,-1-1 0,1 0 0,3 2 0,-4-3-7,1 0 0,-1 0 0,0 0 0,0 0 1,1 0-1,-1-1 0,0 1 0,0-1 0,0 0 0,1 1 0,-1-1 1,0 0-1,0 0 0,0 0 0,0-1 0,-1 1 0,1 0 0,0-1 1,0 1-1,-1-1 0,1 0 0,-1 1 0,1-1 0,-1 0 0,0 0 0,2-2 1,5-9 72,0-1 1,9-23 0,-13 28-51,14-33 142,-2 0 0,14-64 0,-29 116-174,-1 0 1,2-1-1,-1 1 0,1 0 1,1 0-1,0-1 1,0 0-1,1 1 0,0-1 1,6 9-1,-9-16-10,1 0 1,-1 0-1,0 0 0,1-1 0,-1 1 0,1-1 0,0 1 0,0-1 1,-1 1-1,1-1 0,0 0 0,0 0 0,0 0 0,0 0 0,0 0 0,0-1 1,1 1-1,-1-1 0,0 1 0,3-1 0,-2 0 3,1 0-1,0-1 1,-1 1-1,1-1 1,-1 0-1,0 0 1,1 0-1,-1-1 1,0 1 0,0-1-1,5-3 1,4-4 22,0-1 0,0 0-1,-1-1 1,16-19 0,3-7 24,-30 38-50,0-1 0,0 0 0,0 0 1,0 0-1,0 0 0,0 1 0,0-1 1,0 0-1,0 0 0,0 0 0,0 1 0,0-1 1,0 0-1,0 0 0,0 0 0,0 0 1,0 0-1,0 1 0,0-1 0,1 0 1,-1 0-1,0 0 0,0 0 0,0 0 0,0 0 1,0 1-1,1-1 0,-1 0 0,0 0 1,0 0-1,0 0 0,0 0 0,1 0 1,-1 0-1,0 0 0,0 0 0,0 0 0,1 0 1,-1 0-1,0 0 0,0 0 0,0 0 1,0 0-1,1 0 0,-1 0 0,0 0 1,0 0-1,0 0 0,0 0 0,1 0 1,-1 0-1,0 0 0,0-1 0,0 1 0,0 0 1,1 0-1,-1 0 0,0 0 0,0 0 1,0 0-1,0-1 0,0 1 0,0 15 4,-4 22-53,0-7-247,2 0-1,0 0 1,5 41-1,3-53-668,-1-15 497,1-12 37,-1-11-157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37.7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173 0 16147,'8'3'1721,"-4"5"-1097,-7 14-136,-4 10 1104,-4 13-671,-3 6-137,-1 12-184,-3 3-40,-1 0-120,1 0-80,3-6-176,0-4-112,3-11-480,1-8-352,-1-14 616,3-14-72,3-20-96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38.2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18476,'8'6'1824,"4"10"-1328,1 4-159,4 1 831,5 5-696,7 2-16,2-1-120,4-1-240,-1-4-776,0-1 672,-15-7-168,-1-4-56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8:42.5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0 529 15979,'12'-33'3046,"9"-24"-2091,-3-1 0,-3-1 0,-2-1 0,-3 0 0,5-98 0,-15 157-939,0-5 99,0 1 0,0-1 0,0 0-1,-1 1 1,-1-8 0,0 12 255,1 5-210,-1 6-47,5 19-82,1-1-1,1 0 1,1 1 0,1-2 0,17 41 0,-17-48-19,47 120 33,-46-125-90,0 1 0,1-1 0,0-1 0,1 0 1,1 0-1,19 19 0,-30-33-40,10 8-463,-10-8 497,0 1-1,0-1 1,0 0-1,0 0 0,1 0 1,-1 0-1,0 0 1,0 1-1,0-1 1,1 0-1,-1 0 1,0 0-1,0 0 1,0 0-1,1 0 1,-1 0-1,0 0 0,0 0 1,1 0-1,-1 0 1,0 0-1,0 0 1,0 0-1,1 0 1,-1 0-1,0 0 1,0 0-1,1 0 0,-1 0 1,0 0-1,0 0 1,0 0-1,1 0 1,-1 0-1,0 0 1,0-1-1,0 1 1,0 0-1,1 0 1,-1 0-1,0-1 21,0 1-1,0-1 1,0 1 0,-1-1-1,1 1 1,0-1-1,0 1 1,0 0 0,-1-1-1,1 1 1,0-1 0,-1 1-1,1 0 1,0-1-1,-1 1 1,1 0 0,0-1-1,-1 1 1,1 0 0,0 0-1,-1-1 1,1 1 0,-1 0-1,1 0 1,-1 0-1,1 0 1,-1 0 0,1-1-1,-1 1 1,1 0 0,-1 0-1,0 0 1,0 0-90,-15-5-675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8:43.0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0 494 15243,'0'1'80,"1"0"0,-1-1 0,0 1-1,1 0 1,-1-1 0,1 1 0,-1 0-1,0-1 1,1 1 0,0-1 0,-1 1-1,1-1 1,-1 1 0,1-1 0,-1 0-1,1 1 1,0-1 0,-1 1 0,1-1-1,0 0 1,0 0 0,-1 1 0,1-1 0,0 0-1,-1 0 1,1 0 0,0 0 0,0 0-1,-1 0 1,1 0 0,0 0 0,0 0-1,-1 0 1,1-1 0,0 1 0,0 0-1,-1 0 1,1-1 0,0 1 0,-1 0-1,1-1 1,0 0 0,37-22 1104,-28 17-401,273-191 2777,-10-16-3642,-207 158-2526,-58 48 1453,-9 9 372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8:43.5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302 0 15083,'6'0'2113,"2"8"-1185,-7 11-336,-1 11 2041,-4 18-1713,-4 5-184,-2 8-232,-5 7-80,0-1-216,-3-1-88,1-7-168,2-5-104,0-12-408,2-4-288,-1-13-168,2-5 744,0-20-201,0-8-199</inkml:trace>
  <inkml:trace contextRef="#ctx0" brushRef="#br0" timeOffset="1">1 261 18372,'15'15'1640,"-2"8"-1080,8 2-200,11 5 593,4 3-233,7-4-176,4-2-64,4-6-248,3-3-72,0-6-368,-2-1-280,-7-7 464,-1-2-56,-21 1-64,-8 0-64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15.9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210 387 15507,'0'-6'277,"-1"1"0,0-1 0,0 0 0,0 1-1,-1-1 1,0 1 0,0-1 0,0 1 0,-1 0-1,0 0 1,0 0 0,0 0 0,0 0 0,-7-6-1,9 10-198,-1-1 0,1 0 0,-1 1-1,0-1 1,0 1 0,0 0-1,0 0 1,0-1 0,0 1 0,0 1-1,0-1 1,0 0 0,0 0 0,0 1-1,-1-1 1,1 1 0,0 0 0,0 0-1,-1 0 1,1 0 0,0 0 0,0 0-1,-1 0 1,1 1 0,0-1 0,0 1-1,0 0 1,-1-1 0,1 1 0,0 0-1,0 0 1,0 1 0,1-1-1,-1 0 1,0 1 0,0-1 0,1 1-1,-1-1 1,-2 4 0,-5 6 28,0 0 1,1 1 0,0 0-1,1 1 1,0-1 0,1 1-1,1 1 1,0-1-1,-5 25 1,4-13-21,1 1 0,2 0 0,1 0 0,1 39 0,1-61-72,1 0 0,-1-1 1,1 1-1,-1 0 0,1-1 0,0 1 0,1-1 0,2 7 0,-4-9-10,0-1 0,1 0 0,-1 1 0,0-1 0,0 0 0,1 1 0,-1-1 0,0 0 0,1 1 1,-1-1-1,1 0 0,-1 0 0,0 1 0,1-1 0,-1 0 0,0 0 0,1 0 0,-1 0 0,1 1 0,-1-1 0,1 0 0,-1 0 0,1 0 0,-1 0 0,0 0 0,1 0 0,-1 0 0,1-1 0,1 1 6,-1-1-1,0 0 1,1 0 0,-1 0-1,0 1 1,0-1 0,0-1-1,0 1 1,0 0-1,0 0 1,0 0 0,0 0-1,1-3 1,6-11 79,0 0 1,-1-1-1,-1 0 1,9-33-1,8-73 327,3-78 287,-23 154-410,-2 0 0,-6-60 1,3 89-118,1 24-63,3 26-14,19 106 284,54 192-1,-59-287-263,-10-29-517,0 0 0,5 25 0,-11-40 367,0 0-1,0 0 0,0 1 0,0-1 0,0 0 0,-1 0 0,1 0 1,0 0-1,0 1 0,0-1 0,0 0 0,0 0 0,0 0 0,0 0 0,0 1 1,-1-1-1,1 0 0,0 0 0,0 0 0,0 0 0,0 0 0,0 0 0,-1 0 1,1 0-1,0 1 0,0-1 0,0 0 0,0 0 0,-1 0 0,1 0 0,0 0 1,0 0-1,0 0 0,-1 0 0,1 0 0,0 0 0,0 0 0,0 0 1,0 0-1,-1 0 0,1 0 0,0 0 0,0 0 0,0-1 0,0 1 0,-1 0 1,1 0-1,-10-4-320,1-9-218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17.1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 16355,'0'-9'2475,"1"13"-523,1 17-643,38 136 728,10 35-743,-38-153-952,2-1 0,33 64 0,-44-96-293,1 0-1,0 0 0,0 0 0,5 5 0,-9-11-38,1 1-1,0 0 0,-1 0 0,1-1 0,0 1 1,0 0-1,-1-1 0,1 1 0,0-1 0,0 1 1,0-1-1,0 1 0,-1-1 0,1 0 0,0 1 1,0-1-1,0 0 0,0 0 0,0 0 0,0 0 1,0 0-1,0 0 0,0 0 0,0 0 0,0 0 1,0 0-1,0 0 0,0-1 0,0 1 0,0 0 1,0-1-1,0 1 0,-1 0 0,1-1 1,0 0-1,0 1 0,1-1 0,1-3 19,-1 1 0,1-1 0,0 1 0,-1-1 0,0 0 0,1 0 1,-2 0-1,1 0 0,2-9 0,10-46 144,-10 36-107,12-68 97,-10 51-100,17-62-1,-22 100-61,0-1-1,-1 1 1,1 0 0,0 0 0,0 0 0,0 0-1,0 0 1,0 1 0,1-1 0,-1 0 0,3-2-1,-4 4 1,1 0-1,-1-1 0,0 1 1,1 0-1,-1 0 0,1 0 1,-1 0-1,0 0 0,1-1 1,-1 1-1,1 0 0,-1 0 1,0 0-1,1 0 1,-1 0-1,1 0 0,-1 0 1,1 0-1,-1 1 0,0-1 1,1 0-1,0 0 0,11 13-22,0 8 14,-1 0 1,15 43 0,10 20 93,-36-83-84,0-1 0,1 1 0,-1-1 1,0 1-1,0-1 0,0 1 1,0-1-1,1 0 0,-1 1 0,0-1 1,1 1-1,-1-1 0,0 0 0,1 1 1,-1-1-1,0 0 0,1 1 1,-1-1-1,0 0 0,1 0 0,-1 1 1,1-1-1,-1 0 0,1 0 1,-1 0-1,1 1 0,-1-1 0,1 0 1,-1 0-1,0 0 0,1 0 0,-1 0 1,1 0-1,-1 0 0,1 0 1,-1 0-1,2-1 0,-1 0 2,0 0 1,0 0-1,1 0 1,-1 0-1,0-1 0,0 1 1,0 0-1,0-1 1,-1 1-1,1-1 0,1-2 1,14-48 53,-15 50-54,9-48 48,-7 29-28,2 1 0,7-23 0,-12 42-23,0 1-1,1 0 1,-1-1 0,0 1 0,0-1-1,0 1 1,0-1 0,1 1 0,-1-1-1,0 1 1,0 0 0,1-1-1,-1 1 1,0 0 0,0-1 0,1 1-1,-1 0 1,1-1 0,-1 1 0,0 0-1,1-1 1,-1 1 0,1 0-1,-1 0 1,0 0 0,1 0 0,-1-1-1,1 1 1,-1 0 0,1 0 0,-1 0-1,1 0 1,0 0-1,0 1 0,0-1-1,0 1 1,0 0 0,0-1 0,0 1-1,0 0 1,-1-1 0,1 1 0,0 0 0,-1 0-1,1 0 1,1 1 0,17 37-30,-17-34 29,18 54 9,-15-43-35,13 32 1,-13-42-922,-4-8-153,-4-12 266,-4 0 273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18.0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91 301 14043,'1'-6'188,"3"-13"3644,-1 20-1480,1 13-793,20 89 656,49 131 0,-70-227-2173,9 19 264,-9-26 78,-1-7-203,-1-10 32,-7-15 41,-2 1-1,-1 0 1,-24-56-1,-54-84 18,79 158-264,-3-7-15,-1 1-1,-24-33 1,28 45-33,5 8-14,9 12 4,2-1 33,1 0 0,0-1-1,1 0 1,0-1 0,1 0 0,18 13 0,-24-20 17,0 0 0,-1-1 0,1 1 0,0-1 0,0 0 0,0-1 1,1 1-1,-1-1 0,7 1 0,-8-2 6,-1 0 0,1 0 1,-1 0-1,1 0 0,-1-1 0,1 0 0,-1 0 0,0 0 1,1 0-1,-1 0 0,0-1 0,0 1 0,1-1 0,-1 0 1,4-3-1,1-2 10,-1-1 0,0 0 0,0 0 0,-1-1-1,0 1 1,0-1 0,-1-1 0,0 1 0,0-1 0,3-14 0,1-3 54,-1-1 0,6-46 0,-11 53-49,-1 1-14,2 39-10,6 76 3,4-1 0,28 100 1,-40-186-20,17 49 43,-17-51-104,0-1 0,1 0 0,-1 0 0,1 0 0,0-1-1,1 1 1,6 7 0,-3-9-1283,-6-8 354,-6-9 67,-2 5 219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17.3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283 24 19020,'0'0'65,"1"0"1,-1 1-1,0-1 0,1 0 1,-1 0-1,0 1 0,1-1 1,-1 0-1,0 0 0,1 1 1,-1-1-1,0 0 0,0 1 1,0-1-1,1 0 0,-1 1 1,0-1-1,0 0 0,0 1 1,0-1-1,0 1 0,0-1 1,0 0-1,0 1 0,0-1 1,0 1-1,0-1 0,0 0 1,0 1-1,0-1 0,0 1 1,0-1-1,0 0 0,0 1 0,0-1 1,0 0-1,-1 1 0,1-1 1,0 0-1,0 1 0,-1-1 1,1 1-1,-14 18 167,9-14 132,-109 162 2882,67-83-3266,-42 104 0,75-152-556,12-22-282,6-16-248,11-17-354,16-38-2445,36-87 1,-25 49 2506,56-121 2730,-87 198 1606,-12 29-786,-10 32-66,-6 13-983,3 0-1,-8 64 1,19-98-1025,2 0 1,0 0-1,1 0 1,1 0-1,1 0 1,1 0 0,1 0-1,12 38 1,-13-50-85,1-1 0,1 0 0,-1 0 1,1-1-1,1 1 0,0-1 0,0-1 0,8 10 1,-4-12-128,-9-13 16,-8-16-7,-61-105-116,17 35 306,69 102-46,40 11 1,-43-16-28,0-1-1,1-1 1,-1 0-1,0-1 1,1-1 0,-1-1-1,0 0 1,24-6 0,-31 6 14,0 0 0,-1-1 0,1 0 1,-1 0-1,0-1 0,0 0 1,0 0-1,0-1 0,-1 1 0,1-1 1,-1-1-1,-1 1 0,1-1 0,-1 0 1,0-1-1,0 1 0,-1-1 1,5-7-1,-6 3 44,-5 11 48,-7 19 66,5-2-35,1 0 1,-2 35 0,5-47-105,0 0-1,0 0 0,0 0 1,0 0-1,1 0 1,0 0-1,0 0 0,0 0 1,1 0-1,0 0 1,0 0-1,0-1 0,0 1 1,6 7-1,-7-11-18,0 0 0,0 0-1,0 0 1,0 0 0,0 0-1,1-1 1,-1 1 0,0 0 0,1-1-1,-1 1 1,0-1 0,1 1-1,-1-1 1,1 0 0,-1 1-1,0-1 1,1 0 0,-1 0 0,1 0-1,-1 0 1,3 0 0,-1-1-1,1 0 0,-1 0 1,0-1-1,0 1 0,0 0 1,0-1-1,0 0 0,0 0 1,3-2-1,3-4 4,-1 0 0,1-1-1,-1 0 1,8-13 0,-4 4-13,-1 0-1,-2 0 1,0-1 0,0-1-1,-2 1 1,-1-1-1,0 0 1,3-24 0,-10 26-26,1 18 29,0 0-1,-1 0 0,1 1 1,0-1-1,-1 0 0,1 0 1,0 0-1,-1 0 0,1 0 1,0 0-1,-1 1 0,1-1 1,0 0-1,-1 0 1,1 1-1,0-1 0,0 0 1,-1 0-1,1 1 0,0-1 1,0 0-1,0 1 0,-1-1 1,1 0-1,0 1 0,0-1 1,-16 34-11,5 3 44,-5 41-1,13-65-14,2 0 1,0 0-1,0 1 0,1-1 0,1 0 0,5 25 1,-6-37-55,0 1 1,0-1 0,0 0 0,1 0 0,-1 0-1,0 0 1,1 1 0,-1-1 0,1 0 0,0 0 0,-1 0-1,1 0 1,0 0 0,0 0 0,-1 0 0,1-1 0,0 1-1,0 0 1,0 0 0,0-1 0,0 1 0,0 0 0,0-1-1,0 1 1,1-1 0,0 1 0,0-1-50,0 0 0,0 0 0,0-1-1,0 1 1,0 0 0,0-1 0,0 1 0,0-1 0,0 0 0,0 0 0,-1 0 0,1 0 0,0 0-1,1-1 1,6-4-187,-2-1-1,1 0 0,-1 0 0,13-16 0,5-14-429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21.4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0 153 13883,'1'0'377,"0"1"0,0-1-1,0 1 1,0-1 0,0 1 0,0-1 0,0 0 0,0 1-1,0-1 1,0 0 0,0 0 0,0 0 0,0 0 0,0 0-1,0 0 1,0 0 0,0 0 0,0 0 0,2-1-1,22-7 811,-21 6-663,30-12 760,60-35 0,-59 29-1001,46-18 0,-69 33-472,0 1 0,1 0 1,0 1-1,-1 0 0,1 1 0,1 0 0,23 1 0,-36 1 72,0 0 0,-1 0 0,1 0 0,0 0-1,0 0 1,0 0 0,0 0 0,0 0 0,0 1 0,0-1-1,-1 0 1,1 1 0,0-1 0,0 0 0,0 1-1,-1-1 1,1 1 0,0-1 0,0 1 0,-1-1 0,1 1-1,0 0 1,-1-1 0,1 1 0,0 1 0,-1-1 3,0 0 1,0 0 0,0 0-1,0 0 1,-1 0 0,1 0-1,0 0 1,0 0 0,-1 0-1,1 0 1,-1 0 0,1 0-1,-1-1 1,1 1 0,-1 0-1,1 0 1,-1 0 0,0-1-1,0 1 1,-1 1 0,-11 10-874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21.8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0 112 15339,'5'7'1961,"4"-2"-1153,6-5-152,6-5 1152,7-4-631,7-3-113,2-3-192,5-1-168,2-2-240,-1 0-96,-4 6-400,-2 0-360,-12 6-2024,-11 6 2152,-13 6-288,-4 3-185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24.5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104 155 14235,'37'-155'5737,"-55"236"-2496,-14 62-2932,-58 221-1161,106-474-3063,0 19 2515,26-129-3913,-3 78 6516,-39 141-1131,1 0-1,-1 0 1,0-1-1,0 1 0,1 0 1,-1 0-1,1 0 1,-1 0-1,1 0 0,-1 0 1,1 0-1,-1 0 1,1 0-1,0 0 0,0 0 1,0 0-1,-1 0 1,1 1-1,0-1 0,0 0 1,0 0-1,0 1 1,2-2-1,-1 3 55,-1 0 0,0 0-1,0-1 1,0 1 0,0 0 0,0 0-1,0 0 1,0 0 0,0 0 0,0 0-1,-1 1 1,1-1 0,0 0 0,-1 0-1,1 1 1,-1-1 0,1 0 0,-1 0-1,0 1 1,1 2 0,5 14 401,59 166 2938,-54-159-3238,1-1 0,1 0 0,1-1 0,1-1 0,23 26 0,-4-13-78,-23-25-348,-1 0 0,-1 0 1,1 1-1,-2 0 0,8 13 0,-16-24 214,1 0 0,-1 1 0,0-1 0,0 0 0,1 1 0,-1-1 0,0 0 0,0 1 0,0-1 0,0 0 0,1 1 0,-1-1 0,0 1 0,0-1 0,0 0 0,0 1 0,0-1 0,0 1 0,0-1 0,0 0 0,0 1 0,0-1 0,0 1 0,-1-1 0,1 0 0,0 1 0,0-1 0,0 0 0,0 1 0,-1-1 0,1 0 0,0 1 0,0-1 0,-1 0 0,1 1 0,0-1 0,0 0 0,-1 0 0,1 1 0,0-1 0,-1 0 0,1 0 0,0 0 0,-1 1 0,1-1 0,-1 0 0,1 0 0,0 0 0,-1 0 0,0 0 0,-24 0-119,-6-5-38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25.1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2 137 16227,'-1'9'1625,"5"-9"-865,5-3-224,9-7 736,6-4-159,9 1-177,5-2-176,8-2-248,2 4-240,-1-1-776,-4 5-400,-5-1 752,-7-2-160,-14-3-160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25.5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1 188 14299,'5'6'524,"1"-1"0,-1 1 0,0 0 0,0 0 0,-1 1 0,0-1 0,0 1 0,4 10 0,10 15 764,118 161 1017,-65-96-1799,-71-98-495,0 1 0,0 0-1,1 0 1,-1 0 0,0 0 0,0 0-1,0 0 1,0 0 0,1 0-1,-1 0 1,0 0 0,0-1 0,0 1-1,0 0 1,0 0 0,1 0-1,-1 0 1,0 0 0,0-1 0,0 1-1,0 0 1,0 0 0,0 0 0,0 0-1,0-1 1,0 1 0,0 0-1,1 0 1,-1 0 0,0-1 0,0 1-1,0 0 1,0 0 0,0 0-1,0 0 1,-1-1 0,1 1 0,0 0-1,0 0 1,0 0 0,0-1-1,0 1 1,0 0 0,0 0 0,0-1-1,-1-12 127,-7-15 37,-2 0 0,-1 1 1,-1 0-1,-30-48 0,15 34-145,-2 2 0,-38-42-1,62 76-28,0 0-1,0 0 1,0 1 0,0-1-1,-10-5 1,15 11-1,0-1 1,0 0-1,0 0 1,0 0-1,0 0 1,0 1 0,0-1-1,0 0 1,0 0-1,0 0 1,0 0-1,0 0 1,0 1 0,0-1-1,0 0 1,0 0-1,0 0 1,0 0-1,0 1 1,0-1 0,0 0-1,0 0 1,-1 0-1,1 0 1,0 0-1,0 0 1,0 1 0,0-1-1,0 0 1,0 0-1,-1 0 1,1 0-1,0 0 1,0 0 0,0 0-1,0 0 1,-1 0-1,1 0 1,0 0-1,0 0 1,0 0-1,0 0 1,-1 0 0,1 0-1,0 0 1,0 0-1,0 0 1,0 0-1,-1 0 1,1 0 0,0 0-1,0 0 1,0 0-1,0 0 1,-1 0-1,9 12-12,0-3 10,-1 0 0,2 0 0,-1-1 0,1-1 0,0 1 0,1-1 0,0-1 0,0 0-1,0 0 1,1-1 0,14 6 0,-20-10 14,-1 1-1,0-1 1,0 0 0,1 0-1,-1 0 1,0-1 0,1 0-1,-1 1 1,0-1-1,1-1 1,-1 1 0,1-1-1,-1 0 1,0 0-1,0 0 1,1 0 0,-1-1-1,0 0 1,0 1 0,0-2-1,-1 1 1,1 0-1,0-1 1,-1 0 0,1 1-1,-1-1 1,0-1 0,0 1-1,0 0 1,-1-1-1,1 1 1,3-8 0,-1-1 22,0-1 1,-1 1-1,-1-1 1,1 0 0,-2 0-1,0 0 1,-1 0-1,0 0 1,-1-1 0,0 1-1,-1 0 1,-1 0-1,0 0 1,-1 0 0,-4-13-1,7 25-31,0 0 0,0 1 0,-1-1 0,1 0 0,-1 0-1,1 0 1,0 1 0,-1-1 0,1 0 0,-1 0 0,0 1 0,1-1 0,-1 0-1,0 1 1,1-1 0,-1 1 0,0-1 0,-1 0 0,2 1-1,-1 0 0,1 0 0,-1 0 0,1 0 0,0 0 0,-1 1 0,1-1 0,-1 0 0,1 0 0,0 0 0,-1 1 0,1-1-1,0 0 1,-1 0 0,1 1 0,0-1 0,-1 0 0,1 1 0,0-1 0,-1 0 0,1 1 0,0-1 0,0 0 0,0 1 0,-1-1 0,1 1 0,-2 3 3,1-1-1,0 1 1,-1 0-1,2 0 1,-1 0 0,0 0-1,0 4 1,1 21 23,1-1 0,2 0 1,0-1-1,9 32 0,-9-45-3,1-1-1,0 0 1,1 0 0,1 0-1,0-1 1,1 0-1,0 0 1,1 0 0,0-1-1,13 15 1,-15-21-170,1 0 1,-1-1-1,1 0 1,0 0-1,0 0 0,0-1 1,0 0-1,1 0 1,-1 0-1,1-1 1,0-1-1,10 2 0,-11 0-174,-4 0-101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26.0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1 755 15747,'37'-14'3964,"34"-28"-2171,122-94 0,51-71-1298,-120 98-270,-93 83-207,116-94 45,-120 100-63,1 2 0,0 1 0,51-22 0,-55 33-84,-16 6-208,-14 7-276,-5-1 160,0 0 0,-22 9-1,15-7 197,-17 7-204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26.5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9 369 14019,'-8'-87'4308,"8"76"-2955,1 11 131,5 21 52,23 128 12,46 190-1100,-74-333-441,0 0 16,1-1-1,0 1 1,0 0-1,0-1 0,1 1 1,0-1-1,4 7 1,-6-11-18,-1-1 0,0 0 0,0 0 0,1 0 0,-1 0 0,0 0 0,0 0 0,1 1 0,-1-1 0,0 0 0,0 0 0,1 0 0,-1 0 0,0 0 0,1 0 0,-1 0 0,0 0 0,0 0 0,1 0 0,-1 0 0,0 0 0,0 0 0,1-1 0,-1 1 0,0 0 0,0 0 0,1 0 0,-1 0 0,0 0 0,0-1 0,1 1 0,-1 0 0,0 0 0,0 0 0,0 0 0,1-1 0,-1 1 0,0 0 0,0 0 0,0-1 0,0 1 0,0 0 0,1 0 0,-1-1 0,0 1 0,0 0 0,0-1 0,0 1 0,5-19 183,-3-8 4,0-1 0,-2 1 1,-7-53-1,-23-85 331,29 160-508,1 2-5,-29-117 204,24 103-193,0 0-1,-2 0 0,0 1 0,-17-27 0,25 44-22,-1-1 0,1 1 0,0 0 0,-1 0 0,1-1 0,0 1-1,0 0 1,-1-1 0,1 1 0,0-1 0,0 1 0,0-1 0,0 0-1,0 1 1,0-1 0,0 0 0,0 0 0,0 1 0,0-1 0,0 0-1,0 0 1,1 0 0,1-1-2,0 1-1,0-1 0,0 1 1,0-1-1,0 0 1,0 0-1,5-3 1,-2 1 0,-1 0 0,0-1 1,0 0-1,0 0 0,0 0 1,0 0-1,-1-1 0,7-8 1,0-7 9,-1 0 1,-1-1 0,-1 0-1,0 0 1,-2-1 0,-1 0-1,5-36 1,-10 58-6,0 0 1,0 0-1,0 0 0,0 0 0,0 0 1,0 0-1,0 0 0,0 0 0,0 1 1,0-1-1,0 0 0,0 0 0,0 0 1,0 0-1,0 0 0,1 0 0,-1 0 1,0 0-1,0 0 0,0 0 0,0 0 1,0 0-1,0 0 0,0 0 0,0 0 1,0 0-1,0 0 0,0 0 0,1 0 1,-1 0-1,0 0 0,0 0 0,0 0 1,0 0-1,0 0 0,0 0 0,0 0 1,0 0-1,0 0 0,0 0 0,0 0 1,1 0-1,-1 0 0,0 0 0,0 0 1,0 0-1,0 0 0,0 0 0,0-1 1,0 1-1,0 0 0,6 18 33,11 40 1,-7-21 19,6 14 83,42 93 0,-50-127-135,1-1-1,0 0 1,2-1 0,0 0 0,0-1 0,1 0 0,1 0-1,1-1 1,17 13 0,-25-22-239,0-1-1,1 1 1,-1-1 0,1 0-1,0-1 1,8 3 0,-13-5 134,0 1 1,-1-1-1,1 0 0,0 0 1,0 0-1,0 0 1,0 0-1,-1 0 1,1 0-1,0 0 1,0-1-1,3 0 1,-4 0 71,0 0-1,0 1 1,-1-1 0,1 0 0,0 1 0,0-1-1,0 0 1,-1 0 0,1 0 0,-1 0 0,1 1-1,0-1 1,-1 0 0,0 0 0,1 0 0,-1 0 0,0 0-1,1 0 1,-1 0 0,0 0 0,0-1 0,0 1-1,0 0 1,0-1 0,-3-23-729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6:30.7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45 14843,'-14'-45'2317,"14"45"-2301,0 1-1,0-1 1,0 0 0,0 0 0,0 0 0,0 0 0,0 0-1,0 0 1,0 0 0,0 0 0,0 0 0,0 0 0,0 0-1,0 0 1,0 1 0,0-1 0,0 0 0,0 0 0,0 0-1,0 0 1,0 0 0,0 0 0,0 0 0,0 0 0,0 0 0,0 0-1,0 0 1,-1 0 0,1 0 0,0 0 0,0 0 0,0 0-1,0 0 1,0 0 0,0 0 0,0 0 0,0 0 0,0 0-1,0 1 1,0-1 0,0 0 0,0 0 0,-1 0 0,1 0 0,0 0-1,0 0 1,0-1 0,0 1 0,0 0 0,0 0 0,0 0-1,0 0 1,0 0 0,0 0 0,0 0 0,0 0 0,0 0-1,0 0 1,-1 0 0,1 0 0,0 0 0,0 0 0,0 0 0,0 0-1,0 0 1,0 0 0,0 0 0,0 0 0,-3 10 745,-1 16 224,-6 372 2397,8-360-3263,0 0-15,2 0 0,1 0 0,7 47 0,-7-83-99,-1 0 1,0 0-1,1 0 1,-1 0-1,1 0 1,0 0-1,-1 0 1,1-1-1,0 1 1,0 0-1,0 0 0,1-1 1,-1 1-1,0 0 1,1-1-1,-1 1 1,1-1-1,1 2 1,-2-3-3,1 0 0,-1 0 0,0 0 0,0 1 0,1-1 1,-1-1-1,0 1 0,0 0 0,1 0 0,-1 0 0,0-1 0,0 1 0,1-1 1,-1 1-1,0-1 0,0 1 0,0-1 0,0 0 0,0 1 0,0-1 0,0 0 1,0 0-1,0 0 0,0 0 0,-1 0 0,1 0 0,0 0 0,1-2 0,12-17 40,-1 0 0,21-43 0,1-3-25,-34 65-19,-1-1-1,1 1 0,0 0 1,0-1-1,0 1 1,0 0-1,0 0 0,0 0 1,0 0-1,0 0 1,0 0-1,1 0 0,-1 0 1,2 0-1,-2 1 1,-1 0 1,1 0-1,-1 0 0,1 0 0,-1 0 1,1 0-1,-1 0 0,0 0 0,1 0 1,-1 0-1,1 0 0,-1 1 0,1-1 0,-1 0 1,1 0-1,-1 1 0,0-1 0,1 0 1,-1 0-1,0 1 0,1-1 0,-1 0 1,0 1-1,1-1 0,-1 1 0,0-1 1,0 0-1,1 1 0,1 5-3,1 0 0,-1 0 0,0-1 1,-1 1-1,2 7 0,-3-12 4,8 46-7,9 39-6,-17-84 13,1-1 1,-1 0 0,0 0-1,0 0 1,1 0-1,-1 0 1,1 1-1,-1-1 1,1 0 0,0 0-1,-1 0 1,1 0-1,0 0 1,-1 0-1,1-1 1,0 1 0,0 0-1,0 0 1,0-1-1,1 2 1,-1-2-1,1 0 0,-1-1 0,0 1 0,0 0 0,0 0 0,0-1 0,0 1 0,0-1 0,0 1 0,0-1 0,0 1 0,0-1 0,0 0 0,0 0 0,0 1 0,0-1 0,0 0 0,0 0 0,-1 0 0,1 0 0,0 0 0,0-2 0,15-20-3,-2 0 0,-1-2 1,0 1-1,8-29 0,-9 23 2,1 1 0,28-46-1,-40 74 2,-1 0-1,0 1 0,1-1 1,0 0-1,-1 0 0,1 0 0,-1 0 1,1 1-1,0-1 0,0 0 0,-1 1 1,1-1-1,0 1 0,0-1 0,0 1 1,0-1-1,0 1 0,0-1 0,1 0 1,-1 2-1,-1-1 1,1 0-1,-1 1 0,1-1 1,-1 0-1,1 1 1,-1-1-1,1 0 1,-1 1-1,1-1 1,-1 1-1,0-1 0,1 1 1,-1-1-1,0 1 1,1-1-1,-1 1 1,0-1-1,0 1 0,0-1 1,0 1-1,1-1 1,-1 1-1,0 0 1,1 9 1,1 0 1,-1 19-1,-1-22 10,-3 149-1579,1-173-813,1-9 1609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6:31.2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222 7 17348,'0'-1'49,"0"1"0,-1-1 1,1 1-1,0 0 0,-1-1 1,1 1-1,0-1 0,-1 1 1,1 0-1,-1-1 0,1 1 0,-1 0 1,1-1-1,-1 1 0,1 0 1,-1 0-1,1 0 0,-1 0 1,1-1-1,-1 1 0,0 0 1,1 0-1,-1 0 0,1 0 1,-1 0-1,1 0 0,-1 0 0,0 0 1,1 1-1,-1-1 0,1 0 1,-1 0-1,1 0 0,-1 1 1,1-1-1,-1 0 0,1 0 1,-1 1-1,0 0 0,-18 21 431,3 3 115,1 2 0,2 0 0,-17 45-1,-20 92 275,32-95-532,3 1 0,-7 78 0,20-120-312,1 1 0,1-1 0,1 0-1,1 0 1,2 1 0,1-2 0,1 1 0,12 34 0,-14-53-155,0 0 0,0-1 0,1 1 0,0-1 0,0 0 0,1 0 0,8 8 0,-13-14 95,1-1 0,0 1 0,0 0-1,-1-1 1,1 1 0,0-1 0,0 1 0,0-1 0,1 0-1,-1 0 1,0 0 0,0 0 0,1-1 0,-1 1 0,0 0-1,1-1 1,-1 0 0,1 1 0,-1-1 0,0 0 0,1 0-1,-1-1 1,1 1 0,-1 0 0,1-1 0,-1 1 0,0-1-1,0 0 1,1 0 0,-1 0 0,0 0 0,0 0 0,2-2-1,18-17-454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6:31.6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89 126 16556,'-6'11'612,"-7"13"71,2 1 1,0 0-1,-10 38 1,12-20-283,2 1 1,1 0 0,1 64 0,8-92 12,-3-16-396,1 0 1,-1 0-1,0 0 0,0 0 0,1 0 0,-1 0 0,0 0 1,1 0-1,-1-1 0,0 1 0,0 0 0,1 0 0,-1 0 0,0 0 1,1-1-1,-1 1 0,0 0 0,0 0 0,0 0 0,1-1 1,-1 1-1,0 0 0,0-1 0,0 1 0,0 0 0,0 0 0,1-1 1,-1 1-1,14-34 505,0-9-385,-2-1 0,-3 0 0,-1-1 0,-2 0 0,0-90 0,-6 131-131,-2-54 120,1 53-107,0 0 1,0 0 0,0 1-1,0-1 1,-1 0 0,1 1-1,-1-1 1,0 1 0,-5-7-1,7 11-17,0 0 1,0-1-1,0 1 0,0 0 1,0-1-1,-1 1 0,1 0 0,0-1 1,0 1-1,-1 0 0,1-1 1,0 1-1,0 0 0,-1 0 0,1-1 1,0 1-1,-1 0 0,1 0 1,0-1-1,-1 1 0,1 0 0,-1 0 1,1 0-1,0 0 0,-1 0 0,1 0 1,0 0-1,-1 0 0,1 0 1,-1 0-1,1 0 0,0 0 0,-1 0 1,1 0-1,-1 0 0,1 0 1,0 0-1,-1 0 0,1 0 0,0 0 1,-1 1-1,1-1 0,-1 0 1,1 0-1,0 0 0,0 1 0,-1-1 1,1 0-1,0 1 0,-1-1 0,1 0 1,0 1-1,0-1 0,0 0 1,-1 1-1,1-1 0,0 0 0,0 1 1,0-1-1,0 0 0,0 1 1,-1-1-1,1 1 0,-5 25 110,5-18-98,0-1 0,1 1 0,0-1 0,0 1 0,1-1 0,0 1 0,0-1-1,0 0 1,1 0 0,0 0 0,1 0 0,7 11 0,-9-15-11,1 1 0,0-1 0,0 0-1,0 0 1,0 0 0,1 0 0,-1 0 0,1-1-1,0 1 1,0-1 0,0 0 0,0 0-1,0-1 1,0 1 0,0-1 0,1 0 0,-1 0-1,0 0 1,1-1 0,-1 1 0,1-1 0,8-1-1,-2-1 6,-1 0 1,1-1-1,0 0 0,-1-1 0,0 0 0,0-1 0,0 0 0,0-1 0,-1 0 1,0 0-1,0-1 0,9-8 0,11-14 54,47-59 0,-71 82-49,-5 6-14,0 0 0,0 0 0,0-1 0,1 1 0,-1 0 0,0 0 0,0 0 0,0-1 0,0 1 0,0 0 1,0 0-1,1 0 0,-1-1 0,0 1 0,0 0 0,0 0 0,1 0 0,-1 0 0,0 0 0,0-1 0,0 1 0,1 0 0,-1 0 0,0 0 0,0 0 0,0 0 0,1 0 0,-1 0 0,0 0 0,0 0 0,1 0 0,-1 0 0,0 0 1,0 0-1,1 0 0,-1 0 0,0 0 0,0 0 0,0 0 0,1 1 0,1 10 0,-6 27 7,3-30-1,-5 35-89,-17 157 307,20-152-774,2 1 1,5 51 0,-3-99 509,-1 1-9,0 0 1,0 0 0,0 0 0,0 0-1,1 0 1,-1 0 0,1 0 0,-1 0 0,1 0-1,0 0 1,1 2 0,3-10-336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17.8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1 17372,'3'2'1907,"-2"8"-1226,-3 15-87,-5 18 509,-25 242 2850,31-249-3766,1-1-1,1 1 1,2 0 0,2 0-1,18 68 1,-19-91-372,1 0-1,0 0 1,1 0 0,1-1 0,0 1 0,0-1 0,1-1 0,1 0 0,11 12 0,-23-27-20,0-1 0,0 0 1,1 0-1,0 0 0,-3-8 0,-4-10 49,-7-12 20,0 4 217,1-1-1,1-1 1,2 0-1,-13-58 1,25 90-80,-1 0-1,1 0 1,0 0-1,0 0 1,0 0-1,0 0 1,0 0-1,0 0 1,0 0-1,1 0 1,-1 0-1,0 0 1,0 0 0,1 0-1,-1 0 1,1 0-1,-1 0 1,1 0-1,-1 0 1,1 0-1,0 0 1,-1 0-1,1 1 1,0-1-1,0 0 1,-1 1-1,1-1 1,0 0-1,0 1 1,0-1 0,0 1-1,0-1 1,0 1-1,0 0 1,0-1-1,0 1 1,0 0-1,0 0 1,0 0-1,0 0 1,0 0-1,0 0 1,1 0-1,0 0 1,8 0-337,0 1-1,0 1 1,19 4-1,-17-3-108,6 1 160,-1-1 0,21 1 0,2-3-274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6:32.2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14 21052,'2'-3'2601,"-8"6"-2257,3-1 1785,7-4-3034,4-4 929,-2 2-256,-3 1-160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6:32.7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1 298 19244,'31'185'2755,"-15"-102"-2108,-13-64-507,-2-13-87,0 0 0,0 0 0,0 1 0,1-1 0,0 0 0,0 0 0,4 8 0,-6-13-40,1-1 0,-1 0 0,0 1 0,1-1 0,-1 1 0,0-1-1,1 0 1,-1 1 0,0-1 0,1 0 0,-1 1 0,1-1 0,-1 0 0,0 0-1,1 1 1,-1-1 0,1 0 0,-1 0 0,1 0 0,-1 0 0,1 0 0,-1 1-1,1-1 1,-1 0 0,1 0 0,-1 0 0,1 0 0,0-1 0,12-8 230,8-23 83,-20 30-290,53-105 724,-36 66-560,2 1-1,2 1 0,37-50 1,-59 89-241,1-1-1,-1 0 1,1 0 0,-1 1 0,0-1-1,0 0 1,1 1 0,-1-1 0,0 0 0,0 0-1,0 0 1,0 1 0,0-1 0,0 0-1,0 0 1,0 0 0,0 1 0,0-1 0,0 0-1,0 0 1,-1 0 0,0-1 0,-5-16-249</inkml:trace>
  <inkml:trace contextRef="#ctx0" brushRef="#br0" timeOffset="1">442 0 15611,'11'20'2001,"-1"2"-1185,1 8-288,1 3 2361,3 12-2369,-2 5-72,-4 4-8,-3 5-48,-7 4-176,-7 6-80,-11 6-352,-5 3-296,-14-2 424,-5-2-40,-4-14-48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6:33.3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65 18532,'6'5'1552,"12"2"-1296,15-8-120,14-4 681,17-5-769,5-8-232,8 0 296,-2 0-96,-3 12-40,-10 6-48</inkml:trace>
  <inkml:trace contextRef="#ctx0" brushRef="#br0" timeOffset="1">146 199 17420,'1'3'1288,"14"-3"-896,8 0-144,11-2 368,8-1-160,11-1-584,-1-4 400,7 5-136,1 0-16,-9 3-184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6:34.0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19300,'1'0'44,"-1"0"-1,0 0 1,0 0 0,0 0 0,1 0-1,-1-1 1,0 1 0,0 0-1,1 0 1,-1 0 0,0 0-1,0 0 1,0 0 0,1 0-1,-1 0 1,0 0 0,0 0-1,1 0 1,-1 0 0,0 1-1,0-1 1,0 0 0,1 0-1,-1 0 1,0 0 0,0 0-1,0 0 1,1 0 0,-1 1-1,0-1 1,0 0 0,0 0 0,0 0-1,1 0 1,-1 1 0,0-1-1,0 0 1,0 0 0,0 0-1,0 1 1,0-1 0,0 0-1,0 0 1,0 0 0,0 1-1,1-1 1,-1 0 0,0 0-1,0 1 1,0-1 0,0 0-1,-1 0 1,1 1 0,2 19 226,-1-15 62,5 88 938,-3-31-892,2 0-1,18 77 1,-21-130-346,1 0 0,0 0 0,0 0-1,1 0 1,5 8 0,-8-15-25,0 0-1,0 0 0,1 0 1,-1 0-1,0-1 1,1 1-1,0 0 1,-1-1-1,1 0 1,0 1-1,0-1 1,0 0-1,0 0 0,0 0 1,0 0-1,0 0 1,0 0-1,0-1 1,0 1-1,0-1 1,1 0-1,-1 1 1,0-1-1,0 0 0,1 0 1,3-1-1,0 0 6,0-1-1,-1 0 0,1 0 0,0-1 1,-1 0-1,1 0 0,-1 0 0,0-1 0,0 1 1,4-5-1,46-47 96,-49 48-91,10-12 7,-9 11-17,-1 0 0,1 1 0,1 0 1,-1 0-1,17-11 0,-24 18-5,1 0-1,0-1 1,-1 1-1,1-1 1,-1 1-1,1 0 1,0-1-1,0 1 1,-1 0-1,1 0 1,0 0-1,-1 0 1,1-1-1,0 1 1,0 0-1,-1 0 1,1 0-1,0 1 1,0-1-1,-1 0 1,1 0-1,0 0 1,-1 0-1,1 1 1,0-1-1,-1 0 1,1 1-1,0-1 1,-1 0-1,1 1 1,-1-1-1,1 1 1,0-1-1,-1 1 1,1-1-1,-1 1 1,0-1-1,1 1 1,-1 0-1,1-1 1,-1 1-1,0 0 1,1-1-1,-1 1 1,0 0-1,0-1 1,1 3-1,0 4-1,1 0 0,-1 0 0,0 0-1,-1 8 1,1-7 6,0 20-1,-2-18-4,1 1 0,1-1 0,0 0 0,0 0 0,1 0 0,0 0 0,1 0 0,5 12 0,-8-21-1,0-1 1,1 1 0,-1 0-1,0-1 1,1 1 0,-1-1-1,1 1 1,0-1 0,-1 1-1,1-1 1,-1 1 0,1-1-1,0 1 1,-1-1-1,1 0 1,0 1 0,-1-1-1,1 0 1,0 0 0,-1 0-1,1 1 1,0-1 0,0 0-1,-1 0 1,1 0 0,0 0-1,0 0 1,-1 0 0,1 0-1,0 0 1,0-1-1,-1 1 1,1 0 0,0 0-1,-1-1 1,1 1 0,0 0-1,-1-1 1,1 1 0,0-1-1,0 0 1,4-2-2,-1-1 1,1 0-1,-1 0 1,5-7-1,16-21-46,-2-2 0,23-43 1,-24 38-114,43-57 0,-65 96 158,0 0 0,0 0 1,0 0-1,0 0 1,0 0-1,0-1 0,1 1 1,-1 0-1,0 0 1,0 0-1,0 0 0,0 0 1,0 0-1,0 0 0,0-1 1,0 1-1,0 0 1,0 0-1,0 0 0,1 0 1,-1 0-1,0 0 1,0 0-1,0 0 0,0 0 1,0 0-1,0 0 0,1 0 1,-1 0-1,0 0 1,0 0-1,0 0 0,0 0 1,0 0-1,0 0 1,1 0-1,-1 0 0,0 0 1,0 0-1,0 0 1,0 0-1,0 0 0,0 0 1,1 0-1,-1 0 0,0 0 1,0 0-1,0 0 1,0 0-1,0 0 0,0 0 1,0 0-1,0 0 1,1 1-1,-1-1 0,0 0 1,0 0-1,0 0 0,0 0 1,0 0-1,0 0 1,0 0-1,0 1 0,0-1 1,0 0-1,0 0 1,0 0-1,0 0 0,1 17-72,-6 21 31,-15 117-385,19-149 592,1-12-212,0-19-6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6:34.5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189 1 17452,'-1'0'73,"1"0"1,-1 0 0,1 0-1,-1 0 1,0 0-1,1 1 1,-1-1 0,1 0-1,-1 0 1,1 0-1,-1 1 1,1-1-1,-1 0 1,1 1 0,-1-1-1,1 1 1,-1-1-1,1 0 1,-1 1 0,1-1-1,0 1 1,-1-1-1,1 1 1,0 0 0,0-1-1,-1 1 1,1 0-1,-13 24 149,10-17 112,-27 57 416,4 1 0,2 1-1,4 1 1,2 2 0,3-1-1,-6 90 1,16-28-262,5-114-524,1 1 0,2-1-1,-1 1 1,2-1 0,7 21 0,-10-34-58,1 0 0,0 0-1,0 0 1,0-1 0,0 1 0,0-1 0,1 1 0,0-1 0,0 0 0,-1 0 0,2 0-1,-1-1 1,0 1 0,1-1 0,-1 1 0,1-1 0,-1 0 0,1 0 0,0-1-1,0 1 1,0-1 0,0 0 0,0 0 0,0 0 0,1-1 0,-1 1 0,8-1 0,18 0-501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6:35.0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198 106 16828,'4'9'1904,"-4"12"-976,-4 8-304,-2 8 1113,-2 7-409,3 8-368,2 2-152,-3 0-368,3 0-199,3-7-490,0-8-359,2-11-616,-1-8 176,-1-19 648,-6-5-272,-4-19-201</inkml:trace>
  <inkml:trace contextRef="#ctx0" brushRef="#br0" timeOffset="1">1 127 17188,'12'-13'495,"1"0"0,0 2 1,1-1-1,0 1 0,1 1 0,0 1 1,0 0-1,30-12 0,-37 18-381,1 0-1,-1 0 0,1 1 0,-1 0 0,1 0 0,0 1 0,0 0 0,0 1 0,0 0 1,0 0-1,0 1 0,-1 0 0,1 1 0,0-1 0,0 2 0,-1-1 0,0 1 1,1 1-1,9 5 0,-15-7-74,0 0 0,1 0 1,-1 0-1,0 1 0,0-1 0,-1 1 1,1 0-1,0 0 0,-1 0 0,0 0 1,0 0-1,0 1 0,0-1 0,0 1 1,-1-1-1,1 1 0,-1 0 0,0-1 1,0 1-1,0 7 0,-1-5 35,0 0-1,-1 0 1,0 0-1,0 0 1,0 0-1,-1 0 1,0 0-1,0-1 1,0 1-1,-1-1 1,1 0-1,-2 1 1,-3 4 0,-7 10 76,-1-1 0,-1-1 1,-1 0-1,-1-1 1,0-1-1,-2 0 1,1-2-1,-2 0 0,-27 14 1,17-18-589,30-9 426,0-1 0,0 0 0,0 0 0,0 0 0,0 0 0,-1 0 0,1 0 0,0 0 0,0 0 0,0-1 0,0 1 0,0 0 0,-1-1 0,1 1 0,0-1 0,0 1 0,0-1 0,0 1 0,0-1 0,1 0 0,-1 1 0,0-1 0,0 0 0,0 0 0,0-1 0,-5-12-234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6:35.5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29 156 18916,'-8'24'2120,"2"-6"-1335,0 0-329,0-7 1760,3-7-1736,5-8 200,1-7-423,1-7-217,4-3-88</inkml:trace>
  <inkml:trace contextRef="#ctx0" brushRef="#br0" timeOffset="1">286 11 19428,'-5'15'1969,"-1"6"-1225,0 0-312,6-2 976,5-1-456,8-6-456,5-6-216,9-9-616,5-6-360,5-7-576,-2-5 96,-1-3 712,-2-2-297,-8 2-135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6:36.0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101 291 16396,'-10'33'2064,"-2"4"-1232,-2 8-248,1 6 977,-1 5-385,1-1-88,4 1-288,3-2-192,1-7-512,2-5-232,2-12-656,1-11-408,3-11 928,4-7-240,5-8-240</inkml:trace>
  <inkml:trace contextRef="#ctx0" brushRef="#br0" timeOffset="1">315 1 17564,'13'9'619,"0"1"0,0 0 0,-1 1 1,-1 0-1,0 1 0,0 0 0,-1 1 1,11 17-1,-14-17-510,0 1 0,-1 0 0,-1 0 0,0 0 0,0 0 0,-2 1 0,0 0 0,0 0 0,-2 0 0,0 0 0,0 0 0,-2 0 0,0 0 0,-3 19 0,-3-1-34,-1 0-1,-2-1 1,-1 0 0,-29 59-1,-80 110 740,68-128-695,1-10 9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14.8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1 15075,'-1'0'46,"1"0"1,0 0-1,-1 0 0,1 0 0,0 0 0,-1-1 1,1 1-1,0 0 0,-1 0 0,1 0 0,0 0 0,-1 0 1,1 0-1,0 1 0,-1-1 0,1 0 0,0 0 1,-1 0-1,1 0 0,0 0 0,-1 0 0,1 1 1,0-1-1,0 0 0,-1 0 0,1 0 0,0 1 0,-1-1 1,1 0-1,0 0 0,0 1 0,0-1 0,-1 0 1,1 1-1,0-1 0,-7 19 513,2 21 111,-1 178 1402,7-185-1864,2 0 0,1-1 0,2 1 0,15 49 0,-20-79-183,0 0-1,0 0 0,0-1 1,1 1-1,-1 0 1,1-1-1,4 6 1,-6-8-18,1 1 0,-1-1 1,1 1-1,0-1 0,-1 1 1,1-1-1,0 1 0,-1-1 1,1 0-1,0 1 1,0-1-1,0 0 0,-1 0 1,1 0-1,0 1 0,0-1 1,0 0-1,-1 0 0,1 0 1,0 0-1,0 0 0,0-1 1,0 1-1,-1 0 0,1 0 1,0 0-1,0-1 0,-1 1 1,1-1-1,0 1 1,0 0-1,-1-1 0,1 1 1,-1-1-1,2 0 0,3-4 19,0 1-1,-1-1 1,0 0-1,0-1 0,0 1 1,0-1-1,2-6 1,22-48 113,-20 40-75,3-6 6,-8 16-39,1 0 1,1 0 0,0 0 0,0 0-1,8-9 1,-13 18-30,1 1 1,-1-1-1,0 1 1,0 0-1,1-1 0,-1 1 1,0 0-1,1-1 1,-1 1-1,0 0 0,1-1 1,-1 1-1,1 0 1,-1 0-1,0-1 0,1 1 1,-1 0-1,1 0 1,-1 0-1,1 0 0,-1 0 1,1 0-1,-1 0 1,0-1-1,1 1 0,-1 0 1,1 0-1,-1 1 1,1-1-1,-1 0 0,1 0 1,0 1 2,0-1-1,0 1 1,0 0-1,-1 0 1,1 0 0,0-1-1,-1 1 1,1 0-1,-1 0 1,1 0 0,-1 0-1,1 0 1,0 2-1,9 41 84,-9-37-77,7 55 84,-6-40-53,1 0 0,1 0 0,10 33 0,-14-54-39,0-1 0,0 1 0,1-1 0,-1 1 0,0-1 0,0 0-1,0 1 1,0-1 0,0 1 0,1-1 0,-1 0 0,0 1 0,0-1 0,1 0 0,-1 1 0,0-1 0,1 0 0,-1 0 0,0 1 0,1-1 0,-1 0 0,0 0 0,1 1 0,-1-1-1,0 0 1,1 0 0,-1 0 0,1 0 0,-1 0 0,1 0 0,-1 1 0,0-1 0,1 0 0,-1 0 0,1 0 0,-1 0 0,0-1 0,1 1 0,-1 0 0,1 0 0,-1 0 0,1 0 0,-1 0-1,0 0 1,1-1 0,-1 1 0,0 0 0,1 0 0,-1-1 0,0 1 0,1 0 0,-1 0 0,0-1 0,1 1 0,-1 0 0,0-1 0,0 1 0,1-1 0,-1 1 0,15-23 89,39-110 178,-6 13-8,-47 119-253,-1-1 0,1 1-1,-1-1 1,1 1-1,0 0 1,0-1 0,0 1-1,-1 0 1,1 0-1,1 0 1,-1-1-1,0 1 1,0 0 0,0 1-1,0-1 1,1 0-1,1-1 1,-2 2-4,-1 0 0,0 0 0,1 0 1,-1 0-1,0 0 0,1 0 0,-1 0 0,0 0 0,1 1 0,-1-1 0,0 0 0,0 0 1,1 0-1,-1 0 0,0 1 0,0-1 0,1 0 0,-1 0 0,0 1 0,0-1 1,0 0-1,1 0 0,-1 1 0,0-1 0,0 0 0,0 1 0,4 16 105,6 159 478,-4-155-866,-3-20 410,-2-13 90,-4-8-250,-1-10-4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15.3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10 148 18708,'-1'3'154,"0"0"0,1 1-1,-1-1 1,1 0 0,-1 0 0,1 1 0,0-1 0,1 5-1,-1 7-31,3 78 817,27 176 1,-30-263-883,5 20 497,-5-26-547,0 0 0,0 0 0,0 0 0,0 0 1,0 0-1,0 0 0,0 0 0,0 0 0,0 1 0,0-1 0,0 0 0,0 0 0,0 0 0,0 0 0,0 0 1,0 0-1,1 0 0,-1 0 0,0 0 0,0 0 0,0 1 0,0-1 0,0 0 0,0 0 0,0 0 1,0 0-1,0 0 0,0 0 0,0 0 0,0 0 0,1 0 0,-1 0 0,0 0 0,0 0 0,0 0 0,0 0 1,0 0-1,0 0 0,0 0 0,0 0 0,0 0 0,1 0 0,-1 0 0,0 0 0,0 0 0,0 0 0,0 0 1,0 0-1,0 0 0,0 0 0,0 0 0,0 0 0,1 0 0,-1 0 0,0 0 0,0 0 0,5-14 423,-1-14-241,0 0 0,-2 1 0,-1-36 0,-11-85 36,8 132-201,1-5-11,-8-52 22,8 68-34,0 1 1,0-1-1,0 1 0,-1-1 0,1 1 1,-1-1-1,0 1 0,-1 0 1,1 0-1,-1 0 0,-4-6 1,6 10-2,1 0 0,0 0 0,0 0 0,0 0 0,0-1 0,0 1 0,-1 0 0,1 0 0,0 0 0,0 0 0,0 0 0,-1 0 1,1-1-1,0 1 0,0 0 0,0 0 0,-1 0 0,1 0 0,0 0 0,0 0 0,0 0 0,-1 0 0,1 0 0,0 0 0,0 0 0,-1 0 1,1 0-1,0 0 0,0 0 0,0 0 0,-1 0 0,1 1 0,0-1 0,0 0 0,0 0 0,-1 0 0,1 0 0,0 0 0,0 0 0,0 1 1,-1-1-1,-3 12-8,1 12-22,3-10 22,0 0-1,1-1 1,3 15 0,-4-25 11,1 0 1,-1 0-1,1 0 1,0 0 0,0 0-1,0-1 1,0 1 0,0 0-1,1-1 1,-1 1-1,1-1 1,-1 1 0,1-1-1,0 0 1,0 1-1,0-1 1,1 0 0,-1-1-1,0 1 1,4 2 0,-4-4-1,-1 1 1,0-1 0,1 0 0,-1 0 0,1 0 0,-1 0 0,1 0 0,-1 0 0,0 0 0,1 0-1,-1 0 1,1-1 0,-1 1 0,0-1 0,1 1 0,-1-1 0,0 1 0,1-1 0,-1 0-1,0 0 1,0 0 0,0 1 0,2-3 0,22-26 83,-22 25-77,14-21 60,-2 0 0,20-46 0,-20 38 1,24-37-1,-39 70-68,1-1 0,-1 0 0,0 0-1,1 1 1,-1-1 0,1 1 0,-1-1 0,1 0 0,-1 1 0,1-1 0,0 1-1,-1-1 1,1 1 0,0 0 0,-1-1 0,1 1 0,1-1 0,-2 1-1,0 0 0,1 0 1,-1 1-1,0-1 1,1 0-1,-1 0 0,0 0 1,1 0-1,-1 1 1,0-1-1,0 0 0,1 0 1,-1 1-1,0-1 1,0 0-1,0 0 0,1 1 1,-1-1-1,0 0 1,0 1-1,0-1 0,0 0 1,0 1-1,0-1 1,0 0-1,1 1 0,-1-1 1,2 32 37,-2-28-43,0 96 61,-1-51-198,1-1 1,11 73-1,-5-96-1386,-1-18 41,1-15 404,-1-13 346,1-9-248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18.4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110 0 17412,'-7'8'507,"0"1"1,1-1-1,0 1 1,0 0-1,1 1 1,0-1-1,1 1 1,-6 19-1,4-8 104,1 0 0,1 1 0,-1 27 0,4-45-595,1 0 1,-1 1-1,1-1 1,0 0-1,1 1 1,-1-1-1,1 0 1,0 0-1,0 1 1,0-1-1,0 0 1,1 0-1,-1 0 1,1 0-1,0-1 1,1 1 0,-1 0-1,0-1 1,1 1-1,0-1 1,0 0-1,0 0 1,0 0-1,1 0 1,-1-1-1,1 1 1,5 2-1,-2-1-93,-1 0 1,1 0-1,-1 1 0,0 0 0,-1 0 0,1 0 0,-1 1 1,0 0-1,0 0 0,-1 0 0,0 0 0,0 1 0,0-1 1,4 13-1,-6-12 137,-1-1 0,1 1 0,-1-1 0,0 1 0,-1 0 0,0-1 1,0 1-1,0 0 0,-1 0 0,0-1 0,0 1 0,-1-1 0,1 1 0,-1-1 0,-1 0 1,-5 12-1,4-12 96,1 0-1,-1 0 1,0 0 0,-1-1 0,1 1 0,-1-1 0,0 0 0,0-1 0,-10 7 0,13-10-110,0 1 0,1-1 1,-1 0-1,0 0 0,0-1 1,0 1-1,0 0 0,0-1 1,-1 1-1,1-1 0,0 0 1,0 1-1,0-1 0,0 0 1,-1 0-1,1-1 0,0 1 1,0 0-1,0-1 0,0 1 1,0-1-1,0 0 0,0 1 1,0-1-1,0 0 0,0 0 1,0-1-1,0 1 0,1 0 1,-1-1-1,0 1 0,1-1 1,-1 1-1,-1-4 0,-2-1-59,1-1-1,1 0 1,-1 0-1,1 0 1,0 0-1,1-1 0,-1 1 1,1-1-1,1 1 1,0-1-1,0 0 1,0 0-1,1-8 1,1-5-590,0 1 1,1 0-1,10-37 1,-7 40-107,1 0-1,0 1 1,1 0 0,1 0 0,1 1-1,18-26 1,-6 14-322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15.8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117 1 15171,'0'19'1705,"3"10"-1145,0 8-176,0 4 888,3 7-664,-1 0 8,2-3-160,-1 0-135,0-9-161,0-8-160,-3-11-433,-1-14 129,-1 1 208,-4-16-72,-1-10-64</inkml:trace>
  <inkml:trace contextRef="#ctx0" brushRef="#br0" timeOffset="1">0 170 19364,'3'2'1416,"6"-1"-1055,3-1-153,6 0 512,3-1-224,6-2-648,5-3-408,-1-5 568,2 2-72,-4-3-168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16.7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0 17916,'-10'33'2384,"7"-7"-2095,0 1-1,2 0 1,1 1 0,1-1-1,2 0 1,0-1-1,2 1 1,1 0-1,1-1 1,11 28-1,-15-47-260,0-1-1,0 1 0,1-1 0,-1 0 0,1 0 1,6 7-1,-9-11-20,1-1 0,-1 0 0,0 0 1,0 0-1,0 0 0,1 0 0,-1 0 0,0 0 1,1-1-1,-1 1 0,1 0 0,-1-1 0,1 1 0,-1-1 1,1 1-1,-1-1 0,1 0 0,-1 0 0,1 0 1,0 0-1,-1 0 0,1 0 0,-1 0 0,1 0 0,-1-1 1,1 1-1,-1 0 0,1-1 0,-1 0 0,1 1 1,-1-1-1,1 0 0,1-1 0,3-2 23,0-1-1,0 0 1,-1-1 0,0 1-1,0-1 1,0 0 0,0 0-1,4-10 1,28-60 168,-21 43-109,-11 20-60,16-26 67,-21 38-94,0 1-1,0 0 1,0 0 0,1-1-1,-1 1 1,0 0 0,0 0 0,0-1-1,0 1 1,0 0 0,0 0-1,1-1 1,-1 1 0,0 0 0,0 0-1,0 0 1,1-1 0,-1 1-1,0 0 1,0 0 0,0 0 0,1 0-1,-1 0 1,0-1 0,0 1-1,1 0 1,-1 0 0,0 0-1,1 0 1,-1 0 0,0 0 0,0 0-1,1 0 1,-1 0 0,0 0-1,0 0 1,1 0 0,-1 0 0,0 0-1,1 0 1,-1 0 0,0 0-1,0 1 1,1-1 0,-1 0 0,0 0-1,0 0 1,1 0 0,-1 0-1,0 1 1,0-1 0,0 0-1,1 0 1,-1 0 0,0 1 0,0-1-1,0 0 1,0 0 0,0 1-1,1-1 1,-1 0 0,0 0 0,0 1-1,3 18 57,-3-18-54,3 42 86,-2-22-27,1 1 0,0 0-1,8 28 1,-10-49-60,1 0 1,-1 0-1,0 0 0,0 0 1,1 0-1,-1 0 0,0-1 1,1 1-1,-1 0 0,1 0 0,-1 0 1,1-1-1,-1 1 0,1 0 1,-1-1-1,1 1 0,0 0 1,-1-1-1,1 1 0,0-1 1,0 1-1,-1-1 0,1 1 1,0-1-1,0 0 0,0 1 0,1-1 1,0 0-1,-1 0 1,1-1 0,-1 1-1,1-1 1,-1 1-1,1-1 1,-1 1 0,0-1-1,1 0 1,-1 0-1,0 0 1,0 0 0,0 0-1,3-2 1,4-6 13,0-1 1,0 0-1,7-12 0,-12 17-4,25-41 56,-16 24-43,2 0 0,24-29 0,-37 50-24,1-1-1,-1 1 1,1-1-1,-1 1 1,1-1-1,-1 1 1,1 0-1,0 0 1,0 0-1,-1 0 1,1 0-1,4-1 1,-5 2-2,-1 0 1,0 0 0,1 0 0,-1 0-1,1 0 1,-1 0 0,0 0-1,1 0 1,-1 0 0,1 0-1,-1 1 1,0-1 0,1 0 0,-1 0-1,0 0 1,1 1 0,-1-1-1,0 0 1,1 0 0,-1 1 0,0-1-1,1 0 1,-1 1 0,5 16 14,-4 9-147,-1 1 1,-1-1-1,-5 28 0,1-39 587,5-14-452,0-1 0,-1 0 0,1 1 0,0-1 0,-1 0 0,1 1 0,-1-1 0,1 0 0,0 0 0,-1 1 0,1-1 0,-1 0 0,1 0 0,-1 0 0,1 0 0,-1 0 0,1 1 0,-1-1 0,1 0 0,-1 0 0,1 0 0,-1 0 0,1 0 0,0 0 0,-1-1 0,1 1 0,-2 0 0,-7-4-58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17.2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44 19836,'7'65'1934,"8"61"1,-11-104-1714,1-1 0,1 0 0,14 35 0,-19-53-205,1-1 0,-1 1 0,0 0 1,1-1-1,0 1 0,-1-1 0,1 1 0,0-1 0,0 0 0,0 0 0,1 0 0,-1 0 0,0 0 0,6 2 0,-7-3-4,0-1-1,0 0 1,0 0-1,0 1 0,0-1 1,0 0-1,0 0 1,0 0-1,0 0 0,0 0 1,0 0-1,0-1 1,0 1-1,0 0 0,0 0 1,0-1-1,0 1 1,1-1-1,0 0 13,-1-1-1,1 1 1,0-1-1,0 1 1,0-1-1,-1 0 0,1 0 1,-1 0-1,1 0 1,0-3-1,17-32 276,-1-2 0,-3 0 0,13-46 0,6-16 310,-34 99-879,0-1 1,0 1-1,-1 0 1,1 0-1,0 0 1,-1-1-1,0 1 1,1 0-1,-1 0 1,0 0-1,0 0 1,0 0 0,0 0-1,-2-2 1,-4-9-189,0-8-403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31.6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19 668 14891,'-19'55'2121,"69"-160"2270,-12 29-3671,53-124 485,48-104-809,-134 294-394,-5 8 1,1 0-1,0 0 1,0 0 0,0 0 0,0 0-1,0 0 1,0 1 0,0-1-1,1 0 1,-1 1 0,1-1-1,-1 1 1,3-3 0,-3 4 0,-1 0 0,0 0 0,1 0 0,-1 0 0,0 0 0,1 0 1,-1 0-1,0 0 0,1 0 0,-1 0 0,0 0 0,1 0 0,-1 0 1,0 0-1,1 0 0,-1 1 0,0-1 0,1 0 0,-1 0 0,0 0 0,0 1 1,1-1-1,-1 0 0,0 0 0,0 1 0,1-1 0,-1 0 0,0 0 0,0 1 1,0-1-1,1 0 0,-1 1 0,0-1 0,0 0 0,0 1 0,0-1 0,0 0 1,0 1-1,0-1 0,0 0 0,0 1 0,0-1 0,0 1 0,4 21 108,-4-18-78,7 137 735,-6-87-388,11 83 0,-9-121-339,0-1 0,1 1 0,1-1 0,0 0 0,1 0 1,1 0-1,0-1 0,1 0 0,16 21 0,-20-29-1859,-11-14 278,-10-13 31,7 9 588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32.0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13 186 17052,'-12'3'2625,"17"3"-723,22 5-375,-16-9-1406,1 0 0,1 0 0,-1-1 0,0 0 0,0-1 0,0-1-1,0 0 1,0 0 0,0-1 0,0-1 0,18-6 0,-14 3-266,1-1 0,-1-1 0,-1-1 0,1 0 0,-2-1 0,1 0 0,16-16 0,-27 22 66,0 0-1,-1 1 1,1-1 0,-1 0-1,0-1 1,0 1 0,0 0-1,-1-1 1,1 0 0,-1 0-1,0 1 1,-1-1-1,1 0 1,-1-1 0,1-9-1,-1-15-426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32.6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79 21173,'-1'22'910,"-5"30"1,-2 13-629,8-27-151,1 1 0,1 0 0,3 0 0,1-1 0,19 65 0,-25-102-121,0 0-1,0 0 0,1 1 0,-1-1 1,1 0-1,-1 0 0,1 0 0,-1 0 1,1 0-1,0 0 0,-1 0 0,1 0 1,0 0-1,1 1 0,-2-2-3,1 0 0,-1-1 0,0 1 0,1 0 0,-1-1 0,0 1 0,0 0 0,1-1 0,-1 1-1,0 0 1,0-1 0,1 1 0,-1 0 0,0-1 0,0 1 0,0-1 0,0 1 0,0-1 0,0 1 0,1 0 0,-1-1 0,0 1 0,0-1-1,-1 0 1,3-44 185,-2 40-187,-1-50 121,-3 1 1,-2-1-1,-18-77 0,22 123-122,1 6-3,1 0 1,-1 0 0,0-1-1,0 1 1,0 0 0,-1 0 0,1 0-1,-1 0 1,-2-3 0,4 6-1,0 0 0,0 0 0,0 0 0,0 0 0,-1 0 1,1 0-1,0 0 0,0 0 0,0 0 0,0 0 0,0 0 1,0 0-1,0 0 0,-1 0 0,1 0 0,0 0 0,0 0 0,0 0 1,0 0-1,0 0 0,0 0 0,-1 0 0,1 0 0,0 0 0,0 0 1,0 0-1,0 0 0,0 0 0,0 0 0,0 0 0,-1 0 1,1 0-1,0 1 0,0-1 0,0 0 0,0 0 0,0 0 0,0 0 1,0 0-1,0 0 0,0 0 0,0 1 0,0-1 0,0 0 1,0 0-1,0 0 0,0 0 0,0 0 0,0 0 0,0 1 0,0-1 1,0 0-1,0 0 0,0 0 0,0 0 0,0 0 0,0 0 1,0 1-1,0-1 0,0 0 0,0 0 0,0 0 0,0 0 0,0 0 1,0 12 2,2-1 0,-1 0-1,2-1 1,0 1-1,0-1 1,1 1-1,0-1 1,1 0-1,0 0 1,0-1 0,1 0-1,8 11 1,-13-19 1,0 0-1,1 1 1,-1-1 0,0 0 0,0 0 0,1 0 0,-1 0 0,0 0-1,1-1 1,-1 1 0,1 0 0,-1-1 0,1 1 0,-1 0 0,1-1-1,-1 0 1,1 1 0,0-1 0,-1 0 0,1 0 0,2 0 0,-1-1 2,-1 0 0,0 1 0,0-1 0,0 0 0,0 0 0,0-1 0,0 1 0,0 0 0,0-1 0,0 1 0,0-1 0,-1 1 0,3-4 0,3-4 18,0-1 0,-1 0-1,0 0 1,7-18 0,1-10 57,15-56 1,-8 21 29,-21 73-110,0 0 0,0 0 0,0 0 0,0 0-1,0 0 1,0 0 0,0 0 0,1 0-1,-1 0 1,0 1 0,0-1 0,0 0-1,0 0 1,0 0 0,0 0 0,0 0 0,0 0-1,1 0 1,-1 0 0,0 0 0,0 0-1,0 0 1,0 0 0,0 0 0,0 0-1,0 0 1,1 0 0,-1 0 0,0 0 0,0-1-1,0 1 1,0 0 0,0 0 0,0 0-1,0 0 1,0 0 0,0 0 0,1 0-1,-1 0 1,0 0 0,0 0 0,0 0-1,0 0 1,0-1 0,0 1 0,0 0 0,0 0-1,0 0 1,0 0 0,0 0 0,0 0-1,0 0 1,0 0 0,0-1 0,0 1-1,0 0 1,0 0 0,0 0 0,0 0 0,0 0-1,0 0 1,0 0 0,0 0 0,0-1-1,3 15 20,0 23 2,21 324-1522,-21-350 853,0-10 222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33.1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10 300 16099,'-2'3'303,"1"0"0,-1 0 0,1 0 1,0 0-1,0 0 0,0 6 0,0-8-251,1 0 1,0 0-1,1-1 1,-1 1-1,0 0 1,0 0-1,0-1 1,0 1 0,1 0-1,-1-1 1,0 1-1,0 0 1,1-1-1,-1 1 1,1-1 0,-1 1-1,1 0 1,-1-1-1,1 1 1,-1-1-1,1 1 1,-1-1-1,1 1 1,-1-1 0,1 0-1,0 1 1,-1-1-1,1 0 1,0 1-1,-1-1 1,1 0-1,0 0 1,0 0 0,-1 0-1,1 0 1,0 0-1,-1 0 1,1 0-1,1 0 1,13-1 314,-1 0 0,1-1 0,-1-1-1,1 0 1,-1-1 0,0-1 0,24-11 0,1 1 23,226-87 899,248-82-1675,-476 175-341,-33 9 558,-5 2 36,-18 6 37,0-1 75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33.9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10 260 19564,'1'2'150,"0"1"0,-1-1 0,1 1 0,0-1 0,-1 1 0,1-1 0,-1 1-1,0 0 1,0-1 0,0 1 0,-1 3 0,1 4 50,27 192 1053,-3-26-804,-89-611 1210,69 453-1685,0-1 1,1 0-1,12 26 0,-14-36 23,0-1 0,0 1 0,1-1 0,0 1 0,0-1 0,0 0 0,1 0 0,0-1 0,0 1 1,1-1-1,-1 0 0,9 5 0,-11-9 4,-1 0 0,0 0 0,1-1 0,-1 1-1,0-1 1,1 1 0,-1-1 0,1 0 0,-1 0 0,0 0 0,1 0 0,-1 0 0,1 0 0,-1-1 0,0 0 0,1 1 0,-1-1 0,0 0 0,0 0 0,1 0 0,-1 0 0,0 0 0,0-1 0,0 1 0,0-1 0,-1 1 0,1-1 0,0 0 0,0 1 0,-1-1 0,2-2-1,6-8 25,-1 0-1,0 0 1,11-25-1,-18 36-22,21-52 82,-2 0-1,-2-2 0,16-82 1,-27 106-50,-7 32-33,0-1-1,0 0 0,0 0 0,0 0 0,0 0 1,0 1-1,0-1 0,0 0 0,0 0 1,0 0-1,1 0 0,-1 0 0,0 1 0,0-1 1,0 0-1,0 0 0,0 0 0,0 0 0,1 0 1,-1 0-1,0 0 0,0 1 0,0-1 0,0 0 1,1 0-1,-1 0 0,0 0 0,0 0 1,0 0-1,0 0 0,1 0 0,-1 0 0,0 0 1,0 0-1,0 0 0,1 0 0,-1 0 0,0 0 1,0 0-1,0 0 0,0 0 0,1-1 0,-1 1 1,0 0-1,0 0 0,0 0 0,0 0 1,0 0-1,1 0 0,-1 0 0,0 0 0,0-1 1,0 1-1,0 0 0,0 0 0,0 0 0,0 0 1,0-1-1,1 1 0,-1 0 0,0 0 0,0 0 1,0 0-1,0-1 0,0 1 0,0 0 1,0 0-1,5 15-9,33 205 60,5 20 116,-26-161-829,-16-75 454,-5-7 18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34.7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20 12427,'2'-20'6489,"2"44"-5016,0-2-631,7 34-482,3 0 0,3 0-1,1-2 1,3 0 0,3-2-1,40 67 1,-46-94-394,-5-7-1284,-30-31-64,-46-49 425,25 25 359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35.2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1 110 16091,'6'4'1385,"3"-2"-777,7-1-160,10-4 504,8-4-136,10-5-72,4-3-39,5-2-393,-1 1-400,2 1 184,-3-3-88,-7 4-128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18.9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47 300 17340,'1'-1'99,"-1"1"0,0 0 1,0-1-1,1 1 0,-1 0 1,0-1-1,0 1 0,0-1 1,1 1-1,-1 0 0,0-1 0,0 1 1,0-1-1,0 1 0,0-1 1,0 1-1,0 0 0,0-1 1,0 1-1,0-1 0,0 1 1,0-1-1,0 1 0,0 0 1,-1-1-1,1 1 0,0-1 0,0 1 1,0 0-1,-1-1 0,1 1 1,0 0-1,0-1 0,-1 1 1,1 0-1,0-1 0,-1 1 1,1 0-1,0-1 0,-1 1 1,1 0-1,-1 0 0,1 0 0,0-1 1,-1 1-1,1 0 0,-1 0 1,0 0-1,0 0 5,0 0 1,1 0-1,-1 0 1,0 0-1,0 0 1,0 0-1,0 0 1,0 1-1,0-1 1,0 0-1,0 1 0,1-1 1,-1 1-1,0-1 1,0 0-1,0 1 1,1 0-1,-1-1 1,0 1-1,1 0 1,-1-1-1,0 1 0,1 0 1,-1 1-1,-3 5-9,1 0 1,0 1-1,1-1 0,-1 1 0,2 0 0,-1 0 0,1 0 1,0 0-1,1 0 0,-1 0 0,2 0 0,-1 0 0,1-1 1,1 1-1,-1 0 0,5 11 0,-6-18-102,1 1 1,-1-1-1,1 1 1,0-1-1,0 1 1,0-1-1,0 0 1,0 0-1,0 1 1,0-1-1,1 0 0,-1 0 1,0 0-1,1 0 1,-1 0-1,0-1 1,1 1-1,-1 0 1,1-1-1,-1 1 1,1-1-1,2 1 0,-1-1-21,0 0-1,0 0 0,0 0 0,0-1 0,0 1 0,0-1 0,0 0 0,-1 0 1,1 0-1,0 0 0,4-2 0,2-3-80,0 0 1,0 0-1,-1-1 1,1 0-1,11-14 1,-8 6-110,-1 0 1,18-30 0,-25 38 150,-1 0 0,1-1 0,-1 1 0,-1-1 0,1 0 0,-1 1 0,-1-1 0,2-15 0,-3 24 65,0-1 0,0 0 0,-1 0 0,1 1 1,0-1-1,0 0 0,0 0 0,-1 1 0,1-1 0,0 0 1,0 0-1,-1 0 0,1 1 0,0-1 0,-1 0 0,1 0 1,0 0-1,0 0 0,-1 0 0,1 1 0,0-1 0,-1 0 1,1 0-1,0 0 0,-1 0 0,1 0 0,0 0 0,-1 0 1,1 0-1,0 0 0,-1-1 0,1 1 0,0 0 0,-1 0 1,1 0-1,0 0 0,0 0 0,-1 0 0,1-1 0,0 1 1,-1 0-1,1 0 0,0 0 0,0-1 0,0 1 0,-1 0 1,1 0-1,0-1 0,0 1 0,0 0 0,-1 0 0,1-1 1,0 1-1,0 0 0,0-1 0,0 1 0,0 0 0,0-1 1,0 1-1,0 0 0,0-1 0,0 1 0,0 0 0,0-1 1,0 1-1,0 0 0,0-1 0,0 1 0,0-1 0,-16 19-7,7-3 50,1 0 0,0 0 0,1 1 0,-9 29 0,13-33-100,0 0-1,0-1 0,2 1 0,-1 0 0,1 1 0,1-1 0,2 19 0,-2-29-19,0 0 0,0-1 1,0 1-1,1-1 1,-1 1-1,0-1 0,1 1 1,0-1-1,-1 0 0,1 1 1,0-1-1,-1 0 0,1 1 1,0-1-1,0 0 0,0 0 1,0 0-1,0 0 1,0 0-1,1 0 0,-1 0 1,0 0-1,0 0 0,1 0 1,-1-1-1,1 1 0,-1 0 1,0-1-1,1 1 1,-1-1-1,1 0 0,-1 0 1,1 1-1,-1-1 0,1 0 1,0 0-1,-1 0 0,1 0 1,-1-1-1,3 0 1,3 0-250,-1-1 0,0-1 0,0 1 0,0-1 0,0 0 0,-1 0 0,1-1 0,9-7 0,20-25-731,0-8-243</inkml:trace>
  <inkml:trace contextRef="#ctx0" brushRef="#br0" timeOffset="1">469 15 16307,'0'-1'62,"1"1"0,-1-1-1,0 1 1,0-1 0,0 1-1,0-1 1,0 1 0,0-1-1,0 1 1,0-1 0,0 1-1,0-1 1,0 1 0,0-1-1,0 1 1,-1-1 0,1 1-1,0-1 1,0 1 0,0 0-1,-1-1 1,1 1 0,0-1-1,-1 1 1,1 0 0,0-1-1,-1 1 1,1 0 0,0-1-1,-1 1 1,-9 10 1149,-10 28 732,-13 55 900,30-81-2603,0 0 1,1 1-1,0-1 1,1 1-1,0 21 1,2-32-236,-1 0 1,0 0-1,0 1 0,1-1 1,-1 0-1,1 0 0,0 1 1,0-1-1,0 0 0,0 0 1,0 0-1,0 0 0,1 0 1,-1-1-1,0 1 0,1 0 1,0 0-1,-1-1 0,1 1 1,0-1-1,0 0 1,0 1-1,0-1 0,0 0 1,0 0-1,0 0 0,0-1 1,4 2-1,5 0-182,1 0-1,-1-1 1,0 0-1,22-2 1,4 1-227,-31 0 342,1 0 1,-1 1 0,0 0 0,0 1 0,0-1 0,-1 1 0,1 0 0,0 1 0,-1-1 0,1 1 0,-1 0 0,0 0 0,0 1-1,0 0 1,6 6 0,-7-6 97,-1 1 0,0-1-1,0 1 1,0 0 0,0 0-1,-1 0 1,0 0 0,0 1 0,0-1-1,-1 1 1,0-1 0,0 1-1,0-1 1,-1 1 0,1 0-1,-1-1 1,-1 7 0,0-2 158,-1-1 0,1 1 0,-2-1 1,1 0-1,-1 0 0,-1 0 0,0 0 1,-9 16-1,10-20-108,0-1 0,0 1 0,0-1 1,-1 0-1,1 0 0,-1-1 0,0 1 1,0-1-1,0 0 0,0 0 0,-1 0 0,0 0 1,1-1-1,-1 0 0,0 0 0,0 0 0,0 0 1,-5 0-1,7-2-155,0 0 0,0 0 1,0 0-1,0 0 0,0 0 0,0-1 1,0 0-1,0 0 0,0 1 0,0-1 1,1-1-1,-1 1 0,0 0 0,1-1 0,-1 1 1,1-1-1,0 0 0,-1 0 0,1 0 1,0 0-1,0 0 0,0-1 0,-2-3 1,1 2-72,0-1 0,0 0 0,1 0 1,-1 0-1,1 0 0,0-1 0,1 1 1,-1 0-1,1-1 0,0 0 0,0-9 1,3-14-567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36.7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0 777 13947,'0'0'465,"1"0"-372,1 1 3163,-2-1-3163,0 0 0,0 0 0,0 0 0,0 0 0,0 0 0,0 0 0,0 0 0,0 0 0,0 0 0,0 0 0,0 0 0,0 1 1,0-1-1,0 0 0,0 0 0,0 0 0,0 0 0,0 0 0,0 0 0,8-11 1827,7-22-1507,-13 30-66,56-138 835,77-279 1,-130 402-1168,2-8 41,-1 1 1,-1-1-1,3-49 1,-6 107 122,1 0 0,13 56 0,29 70 239,46 60-173,-89-211-1901,-7-13 127,-9-13-53,10 9 765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37.2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0 193 18716,'8'1'1912,"1"-2"-1319,6-8-185,6-2 816,9-6-560,3 1-40,7-4-128,-1 1-88,3 1-184,-6-2-144,-3 7-352,-5 1-240,-7 4-424,-6 2-224,-6-1 824,-3-1-248,1-1-201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37.7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86 18396,'8'17'2228,"-1"-6"-1798,32 83 1909,-24-53-2084,3-1 0,34 59 1,-51-97-243,-1-1 0,1 0 0,0 0 0,0 0 0,0 0 0,0 1 0,0-1 0,0-1 0,0 1 0,0 0 0,0 0 0,0 0 0,1 0 0,-1-1 0,2 1 0,-3-1 0,1 0-1,0 0 0,-1 0 1,1 0-1,0 0 0,0-1 1,-1 1-1,1 0 1,-1 0-1,1-1 0,0 1 1,-1-1-1,1 1 0,-1 0 1,1-1-1,-1 1 0,1-1 1,-1 1-1,1-1 1,-1 0-1,1 1 0,-1-1 1,0 1-1,1-1 0,-1 0 1,0 1-1,1-1 1,-1 0-1,0 1 0,0-2 1,11-33 389,-1-1 1,-1 0 0,5-64 0,-12 81-285,0 7-25,-2 3-56,1 0 0,0 1 0,1-1 0,0 1 0,0-1 0,1 1 0,0 0 0,0 0 0,1 0 0,0 0 0,9-12-1,1 4-22,4-7 0,-17 22-22,-2 1 2,0 1 1,1-1-1,-1 1 0,0-1 0,1 0 0,-1 1 0,0-1 0,1 1 0,-1-1 0,1 1 0,-1 0 0,0-1 0,1 1 0,0 0 0,-1-1 0,1 1 0,-1 0 0,1-1 0,-1 2 0,-15 20-31,14-18 43,1-1-1,-1 0 1,1 1-1,0-1 0,0 1 1,0-1-1,1 1 1,-1 0-1,1-1 1,0 1-1,0 0 0,1 6 1,-1 5 6,-1 17-29,-9-41-998,8 5 873,0 1 1,-1 0-1,1-1 0,-1 1 1,0 0-1,0 1 1,0-1-1,0 1 0,0-1 1,-5-2-1,-10-5-338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38.3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1 360 17052,'0'15'5101,"15"-17"-2764,-8 0-2614,21-6 654,1-2 1,51-25-1,52-38-309,-105 57 3,78-48-4,-48 27-71,1 3 0,2 3 0,69-26 0,-111 51-1080,-30 11 90,-29 9 274,12-3 270,-2 2-48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38.8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1 254 19348,'3'27'352,"1"0"-1,2-1 1,1 1-1,1-1 1,1 0 0,1-1-1,1 0 1,1-1-1,2 0 1,27 37 0,-39-58-304,0-1 0,0 1 0,1-1 0,-1 1 0,1-1 0,-1 0 0,1 0 0,-1 0 0,1 0 0,0 0 0,0-1 0,0 1 0,4 0 0,-6-2-11,0 0 0,0 0 0,0 0 0,0 0 0,-1 0 0,1 0 0,0 0 0,0 0 0,0 0-1,0-1 1,0 1 0,0 0 0,0-1 0,-1 1 0,1 0 0,0-1 0,0 1 0,1-2 0,0 0 28,-1 0 1,1 0-1,-1 0 0,1 0 1,-1 0-1,0-1 1,0 1-1,0 0 1,1-4-1,13-46 553,-2-1 0,9-88-1,-11 66-465,-5 32-118,13-109-221,-19 149 16,0 1-1,0 0 1,0-1-1,-1 1 1,1-1-1,-1 1 0,0 0 1,1-1-1,-1 1 1,0 0-1,-1 0 1,1-1-1,0 1 0,0 0 1,-1 0-1,1 0 1,-1 1-1,0-1 1,-2-2-1,-5-6-528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17.7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1 162 18508,'13'3'1760,"5"0"-1312,9-3-112,3-6 729,15-8-561,6-4-24,11-6-208,3 0-200,-4 0-680,-4-2 336,-19 8 136,-11 5-128,-23 13-104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18.2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84 18140,'15'2'1560,"10"-7"-1064,3-2-208,11-5 465,5 0-209,7-5-520,0 2 328,-8 5-264,-4 4-88,-10 4-112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18.8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17092,'2'7'702,"0"1"1,-1-1 0,0 1 0,-1 13 0,2 21-52,8 160 1072,-5-149-1239,22 93 0,-25-139-435,0 0 1,0 0-1,0 0 1,1-1-1,0 1 1,6 9-1,-8-15-38,0 0 0,0 0 0,0 0 0,0 0 0,0 0 0,0 0 0,0 0 0,0 0 0,1 0 0,-1 0 0,0-1-1,1 1 1,-1-1 0,0 1 0,1-1 0,-1 1 0,0-1 0,1 0 0,-1 0 0,1 1 0,-1-1 0,1 0 0,-1 0-1,1-1 1,-1 1 0,0 0 0,1 0 0,-1-1 0,1 1 0,-1-1 0,0 1 0,1-1 0,-1 1 0,0-1 0,0 0-1,1 0 1,1-1 0,7-6 41,1 0 0,-1-1 0,-1 0 0,1-1-1,7-10 1,39-59 209,-3 6-46,-53 72-210,22-21 48,-22 22-51,0-1-1,1 1 1,-1 0-1,1-1 1,-1 1-1,0-1 1,1 1 0,-1 0-1,1 0 1,-1-1-1,1 1 1,-1 0-1,1 0 1,-1-1-1,1 1 1,-1 0-1,1 0 1,-1 0-1,1 0 1,-1 0-1,1 0 1,-1 0-1,1 0 1,-1 0-1,1 0 1,0 0-1,-1 0 1,1 0 0,-1 0-1,1 1 1,-1-1-1,1 0 1,-1 0-1,1 1 1,-1-1-1,0 0 1,1 0-1,-1 1 1,1-1-1,-1 1 1,0-1-1,1 0 1,-1 1-1,0-1 1,1 1-1,-1-1 1,0 1 0,0-1-1,1 1 1,-1 0-1,3 13 34,0 0 0,-1 0 0,-1 1-1,0 17 1,1 14 51,-1-34-57,4 26 41,-4-36-58,-1 0-1,1 0 1,-1 0 0,1 0-1,0 0 1,0 0 0,0-1-1,0 1 1,0 0-1,0 0 1,1-1 0,-1 1-1,0-1 1,3 2 0,-3-2-6,0-1 0,0 1 0,-1-1 0,1 0 0,0 0 0,0 0 0,0 1 0,0-1 0,0 0 0,0 0 0,0 0 0,0 0 0,0 0 0,0-1 0,0 1 0,-1 0 0,1 0 0,0-1 0,0 1 0,0 0 0,0-1 0,0 1 0,-1-1 0,1 1 0,0-1 0,0 1 0,-1-1 1,1 0-1,0 1 0,-1-1 0,1 0 0,0-1 0,22-29 83,-21 27-69,72-139 261,-43 78-198,-30 62-80,0 1 1,0-1-1,1 1 0,-1 0 1,1 0-1,-1-1 1,1 1-1,0 0 0,0 1 1,4-5-1,-6 6-2,0 0-1,0 0 1,1 0-1,-1 0 1,0 0-1,1 0 1,-1 0-1,0 0 1,0 0-1,1 0 1,-1 0-1,0 0 1,1 0-1,-1 0 1,0 0-1,0 0 1,1 0-1,-1 0 1,0 0-1,0 1 0,1-1 1,-1 0-1,0 0 1,0 0-1,1 0 1,-1 1-1,0-1 1,0 0-1,0 0 1,1 0-1,-1 1 1,0-1-1,6 20 5,0 68 44,-5-62-98,1 0-1,8 43 0,-8-67-1024,2-8 700,0-9 221,1-13-146,2-11-80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19.4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19924,'4'2'1513,"-4"14"-1097,-1 7-144,-1 11 616,1 8-344,1 8-216,3 6-32,1 1-64,4-3-32,-2-6-304,1-5-168,-1-11-480,0-10-160,-4-13 680,-2-7-176,-3-20-136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19.9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1 191 17212,'0'-4'273,"1"-1"1,0 1-1,0 0 1,1-1-1,-1 1 1,1 0-1,0 0 1,0 0-1,1 0 1,-1 1-1,1-1 1,0 1-1,-1-1 1,2 1-1,-1 0 1,0 0-1,6-4 1,8-6 392,1 1 0,22-11 0,-15 9-313,1 2 0,53-18 0,-66 26-316,-1 1 0,1 0 0,0 1 0,0 1-1,0 0 1,0 0 0,0 1 0,24 4 0,-33-3-33,0-1 1,0 1-1,0 0 1,0 1-1,0-1 0,-1 1 1,1-1-1,-1 1 1,1 0-1,-1 1 0,0-1 1,1 1-1,-1-1 0,-1 1 1,1 0-1,0 0 1,-1 0-1,1 0 0,-1 0 1,0 1-1,0-1 1,0 1-1,0 0 0,-1-1 1,0 1-1,0 0 0,0 0 1,0 0-1,0 0 1,-1 0-1,1 0 0,-1 0 1,0 0-1,-1 5 1,-1 4 58,0 1 1,0-1 0,-2 1-1,1-1 1,-2 0 0,0 0 0,0-1-1,-14 23 1,9-19 92,-1 0 0,-21 24 1,28-36-284,1 0 1,-1 0 0,-1 0-1,1 0 1,-1-1 0,1 1-1,-1-1 1,0-1-1,0 1 1,0-1 0,0 0-1,-1 0 1,-9 2 0,14-3 44,0-1 1,0 0-1,0 0 1,0 0 0,0 0-1,0-1 1,0 1-1,-1 0 1,1 0-1,0 0 1,0-1-1,0 1 1,0-1 0,0 1-1,0-1 1,0 1-1,0-1 1,0 0-1,1 1 1,-1-1 0,0 0-1,0 0 1,0 0-1,1 1 1,-1-1-1,1 0 1,-1 0 0,0 0-1,1 0 1,0 0-1,-1 0 1,1 0-1,-1 0 1,1 0 0,0-1-1,0 1 1,0 0-1,0 0 1,0 0-1,0 0 1,0 0-1,0 0 1,0 0 0,0 0-1,1-1 1,-1 1-1,0 0 1,1-1-1,9-22-1066</inkml:trace>
  <inkml:trace contextRef="#ctx0" brushRef="#br0" timeOffset="1">729 167 18844,'6'15'1936,"-5"7"-1359,-4 8-257,2 4 992,-1 5-792,2 4-40,5-4-104,2 2-144,2-7-200,2-8-152,-1-7-368,-1-4-304,-6-13 632,-1-7-128,-11-11-104</inkml:trace>
  <inkml:trace contextRef="#ctx0" brushRef="#br0" timeOffset="2">594 355 17388,'7'9'2080,"4"-3"-1280,8-12-296,8-3 2145,14-9-1945,5-3-240,10-5-568,1-1-440,-3 0 584,0 4-152,-12 11-192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19.3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0 322 17476,'19'-5'739,"0"-1"-1,0 0 1,-1-2 0,0 0 0,0-1 0,-1-1 0,26-19-1,-15 6-16,0-1 0,-1-1 0,27-34 0,-48 53-678,-1 0 0,0 0 0,0 0 1,0-1-1,-1 0 0,0 0 0,-1 0 1,1 0-1,-1-1 0,3-13 0,-6 21-39,1-1 0,-1 0 0,0 0-1,0 1 1,0-1 0,0 0 0,0 0-1,0 0 1,0 1 0,0-1 0,0 0-1,-1 0 1,1 1 0,0-1 0,0 0-1,-1 1 1,1-1 0,0 0 0,-1 1-1,1-1 1,-1 0 0,1 1 0,-1-1-1,1 1 1,-1-1 0,1 0 0,-2 0-1,1 1 4,-1-1 1,1 1-1,-1 0 0,1 0 0,0 0 0,-1 0 1,1 0-1,-1 0 0,1 0 0,0 0 0,-1 0 0,1 0 1,-1 1-1,0 0 0,-6 2 36,0 0 0,1 0 0,0 1 0,-9 6 0,-1 3 25,0 1-1,2 0 0,0 1 0,0 1 0,2 0 0,0 1 0,1 1 0,0 0 0,2 0 1,0 1-1,1 1 0,1-1 0,0 1 0,-5 27 0,12-41-60,0 0 0,1 0 0,0 0 0,0-1 1,0 1-1,0 0 0,1 0 0,0-1 0,0 1 0,1 0 0,0-1 0,2 7 0,-2-9-22,0 0-1,0 1 0,0-1 0,0 0 1,0 0-1,1 0 0,-1-1 0,1 1 1,0 0-1,0-1 0,0 0 1,0 0-1,0 0 0,0 0 0,1 0 1,-1 0-1,1-1 0,-1 0 0,6 2 1,5-2-141,0 0 1,0 0 0,0-2 0,0 1 0,0-2 0,0 0-1,0-1 1,0 0 0,-1-1 0,1 0 0,-1-1-1,20-11 1,18-17-281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20.4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 20780,'1'32'1518,"-5"49"0,1 19-711,4-65-564,9 44 1,-8-68-228,1 1 1,0-1-1,0 0 1,1 0-1,1 0 1,0 0-1,9 15 0,-12-24-14,-1 0 0,0 0-1,1 0 1,-1-1 0,1 1-1,0 0 1,-1-1 0,1 0-1,0 1 1,0-1 0,0 0-1,0 0 1,0 0 0,0 0-1,0 0 1,1 0 0,-1-1-1,0 1 1,0-1 0,1 1-1,-1-1 1,0 0 0,1 0-1,-1 0 1,0 0 0,0 0-1,1-1 1,-1 1 0,0-1-1,0 0 1,1 1 0,-1-1-1,0 0 1,0 0 0,3-2-1,7-5 14,-1 0 0,0 0 0,-1-1 0,18-18 0,-16 14-6,19-19 10,-22 21-3,1 0 0,1 1 0,0 0-1,0 1 1,24-15 0,-35 23-16,1 1 0,0-1 0,0 1 0,0 0 0,-1-1 0,1 1 0,0 0 0,0-1 0,0 1 0,0 0 0,0 0 0,0 0 0,0 0 0,-1 0 0,1 0 0,0 0 0,0 0 0,0 0 0,0 0 0,0 1 0,0-1 0,0 0 0,-1 0 0,1 1 0,0-1 0,0 1 0,0-1 0,-1 1 0,1-1 0,0 1 0,0-1 0,-1 1 0,1 0 1,-1-1-1,1 1 0,0 0 0,-1 0 0,0-1 0,1 1 0,-1 0 0,1 0 0,-1 0 0,0 0 0,0 0 0,1 1 0,1 6-3,-1 0 0,1 0 0,-1 0 0,-1 11 0,1 0-3,-1-17 6,0 0 1,1 0-1,-1 0 0,0 0 1,1-1-1,-1 1 0,1 0 1,0 0-1,0 0 1,0 0-1,0-1 0,0 1 1,0 0-1,0-1 1,2 3-1,-1-3 3,-1-1 0,0 1 0,1-1 1,-1 1-1,0-1 0,1 0 0,-1 0 0,1 0 0,-1 0 0,0 0 0,1 0 1,-1 0-1,1 0 0,-1-1 0,0 1 0,1 0 0,-1-1 0,0 1 0,1-1 1,-1 1-1,0-1 0,0 0 0,3-1 0,13-10 40,1 0 0,-1-1 0,-1-1 0,16-18 0,-12 13-4,36-29-1,-53 46-37,-1 0 0,0 1 0,1 0 0,-1-1 0,1 1 0,0 0 0,-1 0 1,5-1-1,-6 2-1,0 0 1,0 0-1,0 0 1,0 0-1,0 0 1,0 0-1,0 0 1,0 1-1,0-1 1,0 0-1,0 0 1,0 1-1,-1-1 1,1 1-1,0-1 1,0 0 0,1 2-1,0 0 3,0 0 0,-1 0-1,1 1 1,-1-1 0,0 0 0,1 1-1,-1-1 1,0 1 0,0-1-1,-1 1 1,1 0 0,-1-1 0,1 1-1,-1 0 1,0 3 0,0 36 79,-1-34-57,1-1 1,0 1-1,0 0 0,0 0 0,1 0 1,1 0-1,-1 0 0,5 12 0,-6-19-28,1-1 1,-1 1-1,1-1 0,-1 1 0,0-1 0,1 1 0,-1-1 1,1 1-1,-1-1 0,1 0 0,-1 1 0,1-1 1,0 0-1,-1 1 0,1-1 0,-1 0 0,1 0 0,0 0 1,-1 0-1,1 1 0,0-1 0,-1 0 0,1 0 0,0 0 1,-1 0-1,1 0 0,-1-1 0,1 1 0,0 0 0,-1 0 1,1 0-1,0 0 0,-1-1 0,1 1 0,-1 0 0,1-1 1,-1 1-1,1 0 0,-1-1 0,1 1 0,-1-1 0,1 1 1,-1-1-1,1 1 0,0-1 0,19-23 364,-8 5-356,-2-1-3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21.0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41 18404,'-4'16'2096,"2"7"-1135,-1-1-401,3 1 1768,6 1-1176,3-3-575,3-5-129,9-11-520,5-5-320,4-12-697,0-8-271,2-8 992,-4-7-264,1-5-240</inkml:trace>
  <inkml:trace contextRef="#ctx0" brushRef="#br0" timeOffset="1">310 0 17748,'-8'42'2072,"-5"11"-984,-4 4-383,1 7 1215,-1 2-400,4 1-487,-1-7-257,8-3-776,0-6-592,6-6 552,5-6-168,2-6-153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39.2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0 135 19716,'2'-1'1761,"4"-2"-1153,4 0-240,8-5 768,8-1-344,5-4-240,7-2-136,5-5-248,4 2-216,-2 2-488,-4 1-280,-8 6-496,-8 4 792,-14 10 104,-10 7-256,-10 15-153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39.7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5 166 17540,'-5'3'2000,"7"-3"-1240,16-8-192,4-2 1057,14-7-577,2-4-176,8-4-288,4-1-144,-2 2-592,-3 3-576,-13 9 632,-5 8-128,-14 7-104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41.1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121 79 17020,'11'-26'1172,"1"-2"1799,-19 53-893,-123 378-1225,124-392-1967,6-19 172,5-20-421,7-26-388,28-118-1851,10 3 4255,-49 165-434,1 0 0,-1 0 0,1 1-1,0-1 1,0 0 0,3-3 0,-5 7-187,0-1 1,0 1 0,0 0 0,0 0 0,1 0 0,-1 0 0,0 0-1,0-1 1,0 1 0,0 0 0,1 0 0,-1 0 0,0 0 0,0 0 0,0 0-1,1 0 1,-1 0 0,0 0 0,0 0 0,1 0 0,-1 0 0,0 0-1,0 0 1,0 0 0,1 0 0,-1 0 0,0 0 0,0 0 0,1 0-1,-1 0 1,0 0 0,0 0 0,0 0 0,1 0 0,-1 0 0,0 1 0,0-1-1,0 0 1,1 0 0,6 19 878,16 86 826,-13-50-1203,2 0-1,3 0 1,34 79 0,-42-120-761,-4-10 162,-1 1-1,0 0 1,0-1-1,0 1 1,0 1-1,1 7 1,-3-12 65,0 0 0,0 0 0,0 0-1,0 0 1,0 1 0,-1-1 0,1 0 0,0 0 0,-1 0 0,1 0 0,-1 0 0,1 0 0,-1 0 0,1 0-1,-1 0 1,0 0 0,1 0 0,-1 0 0,0 0 0,0-1 0,0 1 0,0 0 0,0 0 0,0-1 0,0 1-1,0-1 1,0 1 0,0-1 0,0 1 0,0-1 0,0 0 0,0 1 0,0-1 0,0 0 0,-2 0 0,-23 4-175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41.6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0 101 15387,'9'1'1889,"3"-1"-1121,6-7-232,5-4 952,7-1-600,4-3-71,5 0-209,2 2-312,0 1-784,-4 3-360,-8 4 680,-4 2-169,-11 3-151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42.1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1 186 17708,'-1'11'554,"1"1"1,1-1 0,0 0-1,0 0 1,1 0-1,0 1 1,7 15-1,-4-8-348,-3-11-132,25 82 387,-24-82-422,0 0-1,1-1 1,0 0-1,0 1 1,0-1-1,1-1 1,0 1-1,1-1 1,6 7-1,-12-13-12,1 1 0,0 0 0,0-1 0,-1 1-1,1-1 1,0 1 0,0-1 0,0 1 0,0-1 0,0 1 0,0-1-1,0 0 1,0 0 0,0 1 0,0-1 0,0 0 0,0 0-1,0 0 1,0 0 0,0 0 0,0 0 0,0-1 0,1 1-1,0-1 15,0 0 0,-1 0-1,1 0 1,-1 0 0,1 0-1,-1-1 1,0 1-1,1 0 1,-1-1 0,0 1-1,0-1 1,1-1 0,3-7 155,0 1 1,-1-2 0,6-15-1,-8 19-84,24-85 672,-4-1 0,13-118 1,-34 196-838,-5 25-1026,3-7 871,-1 1 0,1-1 0,-1 1 1,1-1-1,-1 0 0,-4 5 0,-2-3-295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42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0 482 14307,'1'1'143,"-1"0"0,0-1 1,1 1-1,-1-1 0,0 1 0,1 0 0,-1-1 0,1 1 1,-1-1-1,1 1 0,0-1 0,-1 1 0,1-1 0,-1 0 0,1 1 1,0-1-1,-1 0 0,1 1 0,0-1 0,-1 0 0,1 0 1,0 0-1,0 1 0,-1-1 0,1 0 0,0 0 0,0 0 1,-1 0-1,1 0 0,0-1 0,1 1 0,31-2 1583,-28 1-1582,21-3 306,-1-1 1,0-1-1,0-2 1,0 0-1,27-14 1,118-68 824,-112 58-974,103-63 222,29-16-155,-138 84-319,93-34 1,-131 56-54,-8 2-5,-1 1 1,1 0-1,-1 0 0,1 0 1,0 1-1,0 0 0,0 0 1,0 1-1,10 0 0,-16 0 6,0 0-1,1 0 1,-1 0-1,0 0 1,0 0-1,1 0 1,-1 0-1,0 0 1,0 0-1,0 0 1,1 0-1,-1 1 1,0-1 0,0 0-1,0 0 1,1 0-1,-1 0 1,0 0-1,0 1 1,0-1-1,1 0 1,-1 0-1,0 0 1,0 0-1,0 1 1,0-1-1,0 0 1,0 0-1,0 0 1,1 1-1,-1-1 1,0 0-1,0 0 1,0 1 0,0-1-1,0 0 1,0 0-1,0 1 1,0-1-1,0 0 1,-8 11-224,-13 4-516,15-11 597,-1-1-1,0 0 1,0 0-1,-1-1 1,1 0 0,-1-1-1,1 1 1,-9-1-1,-20 4-258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43.3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0 185 17860,'0'-1'142,"1"0"-1,-1 1 1,0-1 0,0 0-1,0 0 1,0 0 0,1 0-1,-1 0 1,0 1 0,1-1-1,-1 0 1,1 0 0,-1 1-1,1-1 1,-1 0 0,1 0-1,0 1 1,0-2 0,0 2-75,-1 1 0,1-1 0,-1 0 0,1 1 0,-1-1 0,1 0 0,-1 1 0,0-1 1,1 0-1,-1 1 0,0-1 0,1 0 0,-1 1 0,0-1 0,0 1 0,1-1 0,-1 1 0,0-1 0,0 1 0,0-1 0,0 1 1,1 0-1,9 46 1145,-9-38-1007,21 138 501,-6 1 0,-6 186 1,-16-356-130,-29-296 164,26-3-692,10 304-51,0 0 1,1-1 0,0 1 0,2 0-1,0 1 1,7-18 0,-10 30 0,1 0 0,0 0 0,0 0 0,0 0-1,0 1 1,1-1 0,0 1 0,-1-1 0,1 1 0,0 0 0,1 0 0,-1 1 0,0-1 0,1 1 0,0-1 0,-1 1-1,1 0 1,0 1 0,0-1 0,0 0 0,0 1 0,0 0 0,1 0 0,-1 1 0,0-1 0,1 1 0,-1 0 0,0 0 0,7 1-1,-1 0 0,0 1-1,0 0 0,0 0 1,0 1-1,0 1 0,-1 0 1,0 0-1,0 1 0,0 0 1,0 0-1,-1 1 0,0 0 1,0 1-1,0-1 0,9 12 0,-13-13 12,0 0-1,0 0 0,-1 1 1,1-1-1,-1 1 0,0 0 0,-1 0 1,1 0-1,-1 0 0,-1 0 0,1 1 1,-1-1-1,0 0 0,0 1 1,-1-1-1,0 1 0,0-1 0,0 1 1,-1-1-1,0 1 0,0-1 0,-1 0 1,0 1-1,0-1 0,-3 7 0,-2-1 42,0 0 0,-1 0 0,0-1 0,-1 0-1,0 0 1,-1-1 0,0 0 0,-16 12 0,11-11 31,0-1 1,-1 0-1,0-1 1,0 0-1,-35 12 1,46-20-103,0 1-1,0-1 1,0 0-1,1 0 1,-1 0-1,0-1 1,-8 0-1,11 0-49,1 0-1,0-1 1,0 1-1,0 0 1,0-1-1,0 1 1,0-1-1,0 1 1,0-1-1,0 0 1,0 1 0,0-1-1,0 0 1,0 1-1,0-1 1,0 0-1,1 0 1,-1 0-1,0 0 1,1 0-1,-1 0 1,1 0 0,-1 0-1,1 0 1,-1 0-1,1 0 1,0-1-1,-1 1 1,1 0-1,0 0 1,0 0-1,0 0 1,0-1 0,0 1-1,0 0 1,0 0-1,1-2 1,0-5-159,1 1 0,-1 0 1,1-1-1,5-10 0,6-12-579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44.2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52 112 12627,'3'-2'242,"-1"1"0,1 0 0,-1 0 1,1 0-1,0 0 0,-1 0 1,1 0-1,0 1 0,0-1 0,4 1 1,-5 0-91,-1 0 0,1 1 0,-1-1 0,1 0 1,-1 1-1,0 0 0,1-1 0,-1 1 0,1 0 1,-1 0-1,0 0 0,0-1 0,0 1 0,1 1 1,-1-1-1,0 0 0,0 0 0,0 0 0,-1 0 1,1 1-1,1 1 0,4 11 348,0 1 0,-1-1 0,-1 1 0,0 0-1,-1 0 1,0 0 0,0 23 0,0-7-67,29 370 1587,-32-400-2017,0-1 1,0 1-1,0 0 1,0 0-1,1-1 1,-1 1-1,0 0 0,0 0 1,-1-1-1,1 1 1,0 0-1,0 0 0,0-1 1,0 1-1,-1 0 1,1 0-1,0-1 1,-1 1-1,1 0 0,0-1 1,-1 1-1,1 0 1,-1-1-1,0 2 0,0-3-1,0 1 0,1 0 0,-1 0 0,0 0 0,0-1 0,1 1 0,-1 0 0,0-1 0,1 1 0,-1-1 0,1 1 0,-1-1 0,0 1 0,1-1 0,-1 1 0,1-1 0,-1 0 0,0 0 0,-24-39-30,-4-20-219,-33-95-1,50 115 100,1-1-1,2 0 1,-6-66-1,14 96 134,1-1 0,0 1-1,1-1 1,0 1-1,1 0 1,0-1 0,0 1-1,1 0 1,8-17-1,-8 22 17,0 0 0,0 1 0,1-1-1,0 1 1,0-1 0,0 1-1,1 1 1,0-1 0,0 0-1,0 1 1,0 0 0,1 1 0,-1-1-1,1 1 1,0 0 0,0 0-1,12-3 1,-8 3 4,1 2 1,-1-1-1,0 1 0,1 1 0,-1-1 0,1 2 0,-1 0 1,1 0-1,-1 1 0,0 0 0,1 1 0,11 4 1,-16-5 12,-1 1-1,0-1 1,0 1 0,0 0 0,-1 0 0,1 1 0,0-1 0,-1 1 0,0 0 0,6 8 0,-8-9 14,0 0 1,0 1 0,0-1-1,0 1 1,-1 0 0,1 0 0,-1-1-1,0 1 1,0 0 0,-1 0-1,1 0 1,-1 0 0,0 0-1,0 0 1,0 0 0,-1 6-1,-2-2 12,1 0 1,-1 0-1,0 0 0,0 0 0,-1-1 0,0 0 0,-1 0 0,1 0 0,-2 0 1,1-1-1,0 1 0,-1-2 0,0 1 0,-1 0 0,1-1 0,-1 0 1,0-1-1,0 0 0,-1 0 0,1 0 0,-14 4 0,19-8-21,0 1 0,0 0 0,1-1 0,-1 0 0,0 1 0,0-1 0,0 0 1,0 0-1,0 0 0,0 0 0,0 0 0,0-1 0,1 1 0,-1 0 0,0-1 0,0 0 0,0 1 0,0-1 0,1 0 0,-1 0 0,0 0 0,1 0 0,-1 0 0,1 0 0,-1-1 0,1 1 0,0 0 0,-1-1 1,1 1-1,0-1 0,-1-1 0,-2-15 17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21.4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3214 11114,'41'-75'1010,"-19"32"-807,29-39-1,6 0-182,318-415 72,-353 473-95,320-358 239,-226 263 28,144-112 0,111-37 50,-95 74-250,297-198 16,-397 288-59,263-112 1,-230 132 554,323-86 0,237 0 1549,-719 160-1679,109-14 1361,-156 24-1785,-1 0-40,-1-1 0,0 1 0,0 0 0,0 0 0,0 0 0,1 0 0,-1 0 0,0 0-1,0 0 1,0 0 0,0 1 0,0-1 0,1 0 0,-1 1 0,0-1 0,0 1 0,0-1 0,2 2 0,-14-5 62,-13-25 105,-3 8-66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44.7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21101,'12'24'1512,"-9"12"-1256,2 4-112,5 5 272,-1 2-152,5-4-392,1-4-280,-3-10-608,-3-8-265,-6-13 929,-4-8-272,-19-18-296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45.1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91 16524,'13'1'1704,"11"2"-928,5-1-264,7-5 1241,6-5-785,9-4-960,0-4 64,8-4 136,-7 2-104,-8-1-232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46.1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147 28 13211,'1'-1'344,"-1"0"0,1-1 0,0 1 0,0 0 0,0-1 1,-1 1-1,1 0 0,-1-1 0,1 1 0,-1-1 0,0 1 0,1-2 0,-3-6 4670,-5 32-3596,-139 459-989,150-531-1637,-1 4 828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46.6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 0 15883,'11'5'1577,"-2"7"-833,-3 1-240,1 8 784,5 3-328,2 6-239,1 5-41,3 2-200,1 5-176,1-1-472,-4-4-264,1-2-536,-7-2 760,-1-8-24,-3-2-129,-9-8-183</inkml:trace>
  <inkml:trace contextRef="#ctx0" brushRef="#br0" timeOffset="1">0 523 16171,'11'4'1633,"7"-4"-849,4-1-232,12-10 728,3-2-287,7-5-185,2-1-152,1-3-640,-2-2-384,-9-5-1729,-5 1 1825,-7-8-328,-4 1-240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47.1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10 133 18124,'-2'6'223,"0"0"0,0 0-1,1 0 1,0 1 0,0-1 0,0 0 0,1 1-1,0-1 1,1 0 0,-1 1 0,1-1 0,3 12-1,-4-17-195,1 0 0,-1 1 0,1-1 0,-1 0 0,1 0 0,0 0 0,-1 0 0,1-1 0,0 1-1,-1 0 1,1 0 0,0 0 0,0 0 0,0-1 0,0 1 0,0 0 0,0-1 0,0 1-1,0-1 1,0 1 0,0-1 0,0 0 0,0 1 0,0-1 0,1 0 0,-1 0 0,0 0-1,0 1 1,0-1 0,0-1 0,1 1 0,-1 0 0,0 0 0,0 0 0,0 0 0,0-1-1,2 0 1,3-1-31,0-1 0,0 0 0,0 0-1,-1 0 1,10-7 0,8-11-169,-2 0 0,0-1-1,-1-1 1,-1-1 0,19-32 0,-2 4 9,-36 52 171,0 0 0,0 0 0,0 1 0,0-1 1,0 0-1,0 0 0,0 0 0,0 0 0,0 0 0,0 0 1,0 0-1,0 0 0,0 0 0,0 0 0,0 0 0,0 0 0,1 0 1,-1 0-1,0 0 0,0 0 0,0 0 0,0 0 0,0 1 1,0-1-1,0 0 0,0 0 0,0 0 0,0 0 0,0 0 0,0 0 1,0 0-1,0 0 0,0 0 0,0 0 0,0 0 0,1 0 1,-1 0-1,0 0 0,0 0 0,0 0 0,0 0 0,0 0 1,0 0-1,0 0 0,0 0 0,0 0 0,0 0 0,0 0 0,0 0 1,0 0-1,0-1 0,0 1 0,1 0 0,-1 0 0,-1 8 205,-3 4-3,-35 146 2068,32-123-1861,2 0-1,-2 58 0,8-84-1437,0-18 104,2-19 149,-3 3 172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47.6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0 475 17980,'27'-10'700,"-1"-1"-1,-1-2 1,0 0 0,-1-2 0,26-20 0,1 1 65,243-146 963,-221 141-1736,2 2-1,88-29 1,-146 60-167,-12 3-53,1 1 0,-1 0 0,1 0 0,0 1 0,0 0 0,-1 0 0,10-1 0,-58 2-550,7-2 265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48.1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0 132 18772,'2'1'190,"0"0"1,0 0-1,0 0 1,-1 0-1,1 1 1,0-1-1,-1 0 1,1 1-1,-1-1 1,1 1-1,-1 0 0,0-1 1,0 1-1,0 0 1,2 3-1,14 36 956,-11-27-578,6 18 29,-6-16-451,-1-1 1,2-1 0,0 1-1,14 20 1,-20-34-164,-1 0 1,1 0-1,0 0 1,0-1 0,-1 1-1,1 0 1,0 0-1,0 0 1,0-1 0,0 1-1,0-1 1,0 1-1,0 0 1,0-1 0,0 0-1,0 1 1,0-1-1,0 0 1,0 1 0,1-1-1,-1 0 1,0 0-1,0 0 1,0 0 0,0 0-1,0 0 1,1 0-1,-1-1 1,0 1 0,0 0-1,0-1 1,0 1-1,0 0 1,0-1 0,0 0-1,0 1 1,0-1-1,0 1 1,0-1 0,0 0-1,0 0 1,-1 0-1,1 1 1,1-3 0,4-4-228,-1 0 1,1 0 0,-1-1-1,5-11 1,-9 18 224,21-47-1647,-2 0 0,24-92 0,-28 84 336,-21 126 3237,-3 139 2300,2-32-1104,5-174-2901,-4-5-8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48.6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15715,'24'29'1273,"11"2"-825,2 1-112,19 7 432,7 1-56,15 2-32,3-1-48,5-5-176,-1 0-55,-4-3-305,-1 0-224,-10-8-641,-5-2 593,-17-13 16,-6-7-128,-7-7-88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49.1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4 922 15539,'-3'-1'1385,"9"-16"-753,4-5-152,13-11 512,7-8-48,7-18-40,5-8-63,8-20-169,1-8-112,-1-1-200,-2 1-112,-11 10-408,-4 5-272,-12 19-600,-9 13 880,-10 27-152,-2 7-153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49.5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1331 14875,'1'-5'209,"0"0"-1,0 0 0,1 0 1,0 1-1,0-1 0,0 1 1,1 0-1,-1-1 1,1 1-1,0 0 0,1 1 1,3-5-1,9-7 303,27-20-1,-14 12 133,322-281 2270,139-146-2081,-369 338-970,-45 43-579,69-80 1,-137 140 626,25-34-126,-31 40 175,0 0-1,-1 1 1,1-1-1,-1 0 1,0 0 0,0 0-1,0 0 1,0 0-1,0 0 1,-1 0 0,1 0-1,-1 0 1,0-6-1,-4-5-410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22.1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253 1 14451,'0'3'80,"0"0"-1,0 1 0,0-1 1,0 0-1,-1 0 1,1 1-1,-1-1 1,0 0-1,0 0 0,0 0 1,-4 6-1,-22 37-178,14-25 188,-25 45-46,-93 177 523,125-230-498,0 1 1,1 0-1,1 0 0,0 0 0,-3 26 0,6-36-54,1 1 1,0 0-1,0 0 1,0 0-1,1-1 1,0 1-1,0 0 1,0-1-1,0 1 1,1-1-1,-1 1 0,1-1 1,1 0-1,-1 1 1,0-1-1,1 0 1,0-1-1,0 1 1,0 0-1,0-1 1,6 5-1,4 1-13,0 0 0,0-1 0,0 0-1,1-1 1,0 0 0,1-1 0,-1-1-1,1-1 1,0 0 0,30 4 0,-35-7-23,1 0 0,-1-1 0,1 0 0,-1-1 0,1 0 0,-1 0 0,1-1 0,-1-1 0,0 0 1,0 0-1,0-1 0,-1 0 0,1-1 0,-1 0 0,0 0 0,16-13 0,14-23-35,0-5-33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50.1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1758 11931,'5'0'201,"1"1"1,-1-1 0,0 0 0,1-1 0,-1 1-1,1-1 1,-1 0 0,0 0 0,1-1 0,7-2-1,7-5 304,25-14 0,-27 13 70,282-175 1757,-12-24-1534,-200 143-607,301-230 207,219-158-338,-465 353 3,311-207 1230,-420 287-1056,-4 3 215,38-30 0,-80 49-1108,-1 2 474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51.0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1 212 19356,'10'113'2049,"3"10"-1379,-13-121-657,23 99 453,-20-91-424,0 0 0,1 0 0,0 0-1,1 0 1,0 0 0,0-1 0,9 11 0,-13-19-39,0 0 1,0 0-1,0 1 1,0-1 0,0 0-1,0 0 1,0 0-1,0 0 1,1 0-1,-1 0 1,0-1-1,1 1 1,-1 0-1,0-1 1,1 1-1,-1-1 1,1 1 0,-1-1-1,1 0 1,-1 1-1,1-1 1,-1 0-1,1 0 1,-1 0-1,1 0 1,-1-1-1,1 1 1,0 0-1,-1-1 1,0 1-1,1 0 1,-1-1 0,1 0-1,-1 1 1,0-1-1,1 0 1,1-1-1,2-3 3,-1 1-1,0 0 1,0-1-1,0 0 1,-1 0-1,1 0 1,-1 0-1,4-10 1,4-13 31,-1 0 1,12-55-1,3-65 32,-2 11-17,-14 219-85,11 99 5,-15-157 25,0 1 0,2-2-1,0 1 1,2-1-1,16 33 1,-22-51-1,0 0 0,0 0 0,0-1 0,1 1 1,0-1-1,0 1 0,0-1 0,5 3 0,-7-5 4,-1-1 0,1 0 0,0 0-1,0 0 1,0-1 0,0 1 0,0 0 0,0-1-1,0 1 1,0-1 0,0 0 0,0 1 0,0-1 0,0 0-1,0 0 1,0 0 0,0-1 0,0 1 0,0-1-1,0 1 1,0-1 0,0 1 0,0-1 0,0 0-1,0 0 1,-1 0 0,3-1 0,2-3 7,0 0 0,-1 1 1,0-2-1,1 1 0,-2-1 1,1 0-1,-1 0 0,0 0 0,0 0 1,3-9-1,5-12 65,11-33 0,-12 24 54,-2-1 1,-1 1-1,6-75 0,-12 85-34,-2 0 1,-1 0-1,-1 0 1,-1 0-1,-1 1 1,-12-41-1,14 60-70,0 1 0,-1-1 0,0 1 0,0 0 0,0 0 1,-7-8-1,10 12-29,-1 0 1,1 0 0,-1 1 0,0-1 0,1 0 0,-1 1 0,0-1-1,1 0 1,-1 1 0,0-1 0,0 1 0,0-1 0,0 1-1,0-1 1,0 1 0,0 0 0,0-1 0,1 1 0,-1 0 0,0 0-1,0 0 1,0 0 0,0 0 0,0 0 0,0 0 0,0 0 0,0 0-1,0 0 1,0 1 0,0-1 0,0 0 0,0 0 0,0 1-1,0-1 1,0 1 0,0-1 0,0 1 0,1 0 0,-1-1 0,0 1-1,0 0 1,1-1 0,-1 1 0,0 0 0,1 0 0,-1 1 0,-3 3-178,1 1 0,0 0 0,0 0 0,1 0 1,-1 0-1,-1 8 0,3-8 74,0 0 1,-1-1-1,0 0 0,-1 1 0,1-1 1,-1 0-1,0 0 0,-7 9 1,-2-3-343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51.5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46 17868,'-15'34'1357,"1"-5"79,-15 47 1,26-66-1317,0 0-1,1 0 1,1 1-1,-1-1 1,2 0 0,-1 0-1,2 1 1,2 19-1,-3-28-99,0 0 0,1 0 0,-1 0 0,1 0 0,0 0 0,-1 0 0,1 0 0,0-1 0,0 1 0,0 0 0,0 0 0,0-1 0,1 1 0,1 2 0,-2-4-14,-1 0 1,1 0 0,-1 0 0,0 1 0,1-1 0,-1 0 0,1 0 0,-1 0 0,0 0 0,1 0 0,-1 0 0,1 0 0,-1 0 0,1 0 0,-1 0 0,0 0 0,1 0 0,-1 0 0,1 0 0,-1 0 0,1 0-1,-1-1 1,0 1 0,1 0 0,0 0 0,11-16 137,-7 2-87,1-1 0,-2 0 0,0 0 0,-1 0-1,0 0 1,0-20 0,-1-94 360,-2 119-371,0 9-42,0-5 20,0 1 0,0-1 0,-1 1 0,0-1 0,0 1 0,-2-8 0,3 12-22,-1 1 0,1 0 0,0 0 1,0 0-1,0 0 0,0 0 0,-1 0 1,1 0-1,0 0 0,0 0 0,0 0 1,-1 0-1,1 1 0,0-1 0,0 0 1,0 0-1,-1 0 0,1 0 0,0 0 1,0 0-1,0 0 0,0 0 0,0 0 1,-1 1-1,1-1 0,0 0 0,0 0 1,0 0-1,0 0 0,0 1 0,0-1 1,-1 0-1,1 0 0,0 0 0,0 0 1,0 1-1,0-1 0,0 0 0,0 0 1,0 0-1,0 1 0,0-1 0,0 0 1,0 0-1,0 0 0,0 1 0,-4 12 42,0 9-342,2 0 0,1 1 0,0-1 0,2 0 1,0 1-1,2-1 0,5 25 0,-3-38 15,-5-9 272,1 1-1,-1-1 1,0 0-1,0 0 1,0 0 0,1 0-1,-1 0 1,0 0 0,0 0-1,0 0 1,1 0-1,-1 0 1,0 0 0,0 0-1,0 0 1,1 0-1,-1 0 1,0 0 0,0 0-1,1 0 1,-1 0 0,0 0-1,0-1 1,0 1-1,0 0 1,1 0 0,-1 0-1,0 0 1,0 0 0,0 0-1,0-1 1,1 1-1,-1 0 1,0 0 0,0 0-1,0 0 1,0-1 0,0 1-1,0 0 1,0 0-1,0 0 1,1-1 0,7-22-577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51.9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23 350 16588,'-9'59'1463,"-3"37"-477,11-86-822,1 0 0,0 0 0,1 0 0,0 0 1,1-1-1,0 1 0,3 11 0,-4-20-129,-1 1 0,1 0 0,-1-1 1,1 1-1,0-1 0,-1 1 0,1-1 1,0 1-1,0-1 0,0 1 1,0-1-1,1 0 0,-1 0 0,0 1 1,0-1-1,1 0 0,-1 0 0,1 0 1,-1 0-1,1-1 0,-1 1 0,4 1 1,-3-2-15,0 0 0,0 0 1,0-1-1,0 1 0,0 0 1,0-1-1,0 1 0,0-1 1,0 1-1,0-1 0,0 0 0,-1 0 1,1 0-1,0 0 0,0 0 1,1-2-1,5-4-2,1-1 1,-1 0-1,-1-1 1,0 0-1,9-14 0,4-8 8,-2-2-1,-2-1 0,-1 0 1,-2-1-1,-1 0 1,-1-1-1,-2 0 0,7-72 1,-15 93-9,-1-1 1,0 1-1,-4-24 1,3 34-10,0 0-1,0 1 1,0-1-1,-1 1 1,1-1-1,-1 1 1,0 0-1,0 0 1,-1 0-1,1 0 1,-1 0-1,0 0 1,0 1-1,0-1 1,-6-5-1,7 8 1,0 0 0,-1 0 0,1 0 0,0 0-1,0 0 1,0 0 0,-1 0 0,1 1 0,0-1-1,-1 1 1,1 0 0,0-1 0,-1 1 0,1 0-1,-1 0 1,1 1 0,0-1 0,-1 0-1,1 1 1,0 0 0,0-1 0,-1 1 0,1 0-1,0 0 1,0 0 0,0 1 0,0-1 0,0 0-1,0 1 1,0-1 0,-2 4 0,-3 1 32,1 1 1,1 0-1,-1 0 0,1 1 1,0-1-1,1 1 0,-5 10 1,0 6 114,1 0 0,-9 41 1,14-52-92,1 0 0,0 0 0,1 1 0,1-1 0,0 1 0,4 23 0,-4-35-59,0 0-1,0-1 1,1 1 0,-1 0 0,1-1 0,0 1-1,-1 0 1,1-1 0,0 1 0,0-1 0,0 1-1,0-1 1,0 1 0,0-1 0,0 0 0,1 1-1,-1-1 1,1 0 0,-1 0 0,0 0 0,1 0-1,0 0 1,-1 0 0,1-1 0,-1 1 0,1 0-1,0-1 1,0 1 0,-1-1 0,1 0 0,0 0-1,0 1 1,0-1 0,-1 0 0,1-1 0,0 1-1,0 0 1,-1 0 0,4-2 0,7-1-27,-1-1 1,1 0 0,0-1-1,17-10 1,-13 6 0,-8 5 3,1 0-1,0 0 0,0 1 0,1 0 1,-1 1-1,12-2 0,-17 3 12,-1 1 0,0 0 0,0 0 1,1 0-1,-1 0 0,0 1 0,0-1 0,1 1 0,-1 0 0,0 0 0,0 0 0,0 0 0,0 1 0,0-1 1,0 1-1,-1 0 0,1 0 0,0 0 0,-1 0 0,1 0 0,-1 0 0,3 4 0,-1 0 8,1 1 0,-1 0 0,0 1 0,-1-1-1,0 1 1,0-1 0,3 14 0,7 57-577,-10-48-410,1-45 390,0-18 193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52.4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1 17148,'-12'29'1490,"-15"49"514,27-68-1470,7-13-421,13-16-432,-15 13 243,-1 3 22,0-1 1,0 1-1,1 0 0,-1 0 1,1 0-1,0 0 1,0 1-1,-1 0 1,1 0-1,1 0 0,8-1 1,-10 3 69,0-1 0,0 1 0,0 1 0,0-1 0,0 1 0,0-1 0,-1 1 0,1 0 0,0 0 0,-1 1 0,1-1 0,0 1 0,-1 0 0,0 0 0,1 0 0,-1 0 0,3 3 0,-1-1 35,-1 1 0,1-1 0,-1 1 1,0 0-1,-1 0 0,1 0 0,-1 0 0,0 1 0,0-1 0,-1 1 1,0 0-1,0 0 0,0 0 0,0 0 0,-1 0 0,0 0 0,-1 0 0,1 0 1,-1 1-1,0-1 0,-1 0 0,1 0 0,-1 0 0,0 0 0,-3 9 0,1-5-13,-1 0 0,1-1 0,-2 1-1,1-1 1,-1 0 0,-1 0-1,1 0 1,-1-1 0,-1 0 0,0 0-1,0-1 1,0 1 0,-1-2-1,-14 11 1,19-15 83,0 0 0,-1-1 0,1 1 0,-1-1 0,0 1 0,1-1-1,-6 1 1,8-2-106,-1 0-1,1 0 1,0 0 0,-1 0-1,1 0 1,-1 0-1,1 0 1,0 0-1,-1-1 1,1 1-1,0 0 1,-1-1-1,1 1 1,0-1 0,0 0-1,-1 1 1,1-1-1,0 0 1,0 0-1,0 0 1,0 0-1,0 0 1,-1-2-1,-10-22 153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53.4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17156,'1'0'84,"0"0"1,-1 1-1,1-1 1,0 0-1,-1 0 0,1 1 1,-1-1-1,1 0 1,0 1-1,-1-1 1,1 1-1,-1-1 1,1 1-1,-1-1 1,1 1-1,-1-1 0,0 1 1,1 0-1,-1-1 1,1 1-1,-1-1 1,0 1-1,0 0 1,1-1-1,-1 1 1,0 1-1,6 24 259,-5-16-12,79 321 4016,-50-235-3635,57 129-1,-81-212-667,1 3 45,17 27 1,-24-43-87,0 1-1,0 0 1,1-1 0,-1 1 0,1 0 0,-1-1-1,0 1 1,1-1 0,-1 1 0,1 0 0,-1-1-1,1 0 1,-1 1 0,1-1 0,0 1-1,-1-1 1,1 0 0,-1 1 0,1-1 0,0 0-1,-1 1 1,1-1 0,0 0 0,1 0 0,-2 0-1,1-1 0,-1 1 0,1-1 0,-1 1 0,1-1 0,-1 0 0,0 1 0,1-1 0,-1 0 0,0 1 0,0-1 0,1 0 0,-1 1 0,0-1 1,0 0-1,0 0 0,0 1 0,0-1 0,0 0 0,-2-42 35,-4 11-21,-1 1-1,-1 0 1,-2 0 0,-1 1-1,-2 0 1,-1 1 0,-25-40-1,35 63-12,2 2-2,-1 0 1,1 1-1,-1-1 0,1 1 1,-1 0-1,0-1 0,-6-4 1,8 8-3,1 0 1,0 0 0,0 0 0,0 0 0,0 0 0,0 0 0,0 0 0,0 0-1,0 0 1,0 0 0,0 0 0,0-1 0,-1 1 0,1 0 0,0 0-1,0 0 1,0 0 0,0 0 0,0 0 0,0 0 0,0 0 0,-1 0-1,1 0 1,0 0 0,0 0 0,0 0 0,0 0 0,0 0 0,0 0-1,0 0 1,0 0 0,-1 0 0,1 0 0,0 0 0,0 1 0,0-1-1,0 0 1,0 0 0,0 0 0,0 0 0,0 0 0,0 0 0,-1 0-1,1 0 1,0 0 0,0 0 0,0 0 0,0 1 0,0-1 0,0 0-1,0 0 1,0 0 0,0 0 0,0 0 0,0 0 0,0 0 0,0 0-1,0 1 1,0-1 0,0 0 0,2 12-21,9 13-31,0-6 28,0-2 0,1 1 0,1-1 0,0-1 0,2-1-1,-1 0 1,2 0 0,18 12 0,-31-25 21,1 1-1,-1-1 1,1 0 0,0-1-1,0 1 1,-1-1 0,1 0-1,0 0 1,0 0 0,0 0-1,1-1 1,-1 1 0,0-1-1,0 0 1,0 0 0,0-1 0,0 1-1,0-1 1,0 0 0,0 0-1,0 0 1,0-1 0,0 1-1,-1-1 1,1 0 0,0 0-1,-1 0 1,0-1 0,1 1-1,-1-1 1,3-3 0,4-4 5,-2 0 0,1-1 0,-2 0 0,1 0 0,-2-1 0,1 1 0,-1-2 0,5-17 0,-3 8 20,-2-1 1,0 0-1,-1-1 1,2-38-1,-7 48 3,-2 19-5,-1 22-8,4-9-16,0 0 1,1 0-1,1 0 0,1 0 0,1 0 0,0-1 0,8 17 1,-13-33 3,1 0-1,-1 0 1,1 0 0,-1 0 0,0 0 0,1 0 0,0 0 0,-1 0 0,1 0 0,-1 0 0,1-1 0,0 1-1,0 0 1,-1 0 0,1-1 0,0 1 0,0-1 0,0 1 0,0 0 0,0-1 0,0 0 0,0 1 0,0-1 0,0 0-1,0 1 1,0-1 0,1 0 0,0 0 1,-1-1-1,1 0 1,-1 1-1,0-1 1,1 0-1,-1 0 1,0 0 0,0 0-1,0 0 1,1 0-1,-1 0 1,0 0-1,-1-1 1,1 1-1,0 0 1,0 0 0,0-1-1,0-1 1,23-57-6,-20 47-12,1-1 0,1 1 0,0 1 0,9-16 0,-15 27 15,1 0 0,-1 0 0,1 0-1,0 0 1,-1 1 0,1-1 0,-1 0 0,1 0-1,0 0 1,0 1 0,0-1 0,-1 1 0,1-1-1,0 0 1,0 1 0,0-1 0,0 1 0,0 0-1,0-1 1,0 1 0,0 0 0,0 0-1,0-1 1,0 1 0,0 0 0,0 0 0,0 0-1,0 0 1,0 0 0,0 1 0,0-1 0,0 0-1,0 0 1,0 1 0,0-1 0,0 0 0,0 1-1,0-1 1,0 1 0,0 0 0,-1-1 0,1 1-1,0-1 1,0 1 0,1 1 0,3 5-6,0-1 0,0 1 1,-1-1-1,7 14 0,-5-9 7,6 11 2,1 2-2,17 22-1,-27-42 7,0 1-1,1-1 0,0 0 1,-1 0-1,2 0 0,-1 0 1,0-1-1,1 1 0,-1-1 1,1 0-1,6 2 1,-8-4 2,-1 0 1,1-1 0,0 1 0,-1-1 0,1 0 0,0 0 0,-1 0 0,1 0 0,0-1 0,-1 1 0,1-1 0,0 1 0,-1-1 0,1 0 0,-1 0-1,1 0 1,-1 0 0,0-1 0,1 1 0,-1-1 0,0 1 0,0-1 0,0 0 0,3-3 0,4-5 28,0 0 1,-1-1-1,12-19 1,-10 14 7,9-16 37,-14 22-59,0 1 1,1 0-1,0 0 1,0 1-1,1-1 1,0 1-1,15-12 1,-21 19-22,-1 1 0,1-1 0,0 1 0,0-1 1,0 1-1,0 0 0,0-1 0,-1 1 0,1 0 0,0 0 0,0 0 0,0 0 0,0 0 1,0 0-1,0 0 0,0 0 0,0 0 0,0 0 0,0 0 0,0 1 0,0-1 0,0 0 1,0 0-1,-1 1 0,1-1 0,0 1 0,0-1 0,0 1 0,-1-1 0,1 1 0,0 0 1,0-1-1,-1 1 0,1 0 0,-1 0 0,1-1 0,-1 1 0,1 0 0,-1 0 0,1 0 1,0 1-1,2 5 7,0 1 1,0 0-1,3 15 0,-3-13 4,0 3 6,-2-9-6,0 0 1,0 1-1,0-1 0,1 0 0,-1 0 1,1 0-1,0 0 0,0 0 1,1 0-1,2 3 0,-4-7-7,-1 1-1,0-1 1,0 0-1,1 1 0,-1-1 1,0 0-1,1 0 1,-1 1-1,1-1 0,-1 0 1,0 0-1,1 0 1,-1 1-1,1-1 0,-1 0 1,0 0-1,1 0 0,-1 0 1,1 0-1,-1 0 1,1 0-1,-1 0 0,0 0 1,1 0-1,-1 0 1,1 0-1,-1 0 0,1 0 1,-1-1-1,0 1 1,1 0-1,10-14 94,4-27 27,-13 35-99,12-47 108,-9 31-86,1 1-1,1 0 1,0 0-1,13-23 1,-19 43-46,-1 0-1,1 0 1,-1 1 0,0-1 0,1 0-1,-1 0 1,1 0 0,0 1 0,-1-1 0,1 0-1,0 1 1,-1-1 0,1 1 0,0-1-1,0 1 1,0-1 0,-1 1 0,1-1-1,0 1 1,0 0 0,0-1 0,1 1-1,-1 0 0,0 0 0,0 0-1,-1 1 1,1-1 0,0 1-1,-1-1 1,1 0 0,0 1-1,-1-1 1,1 1 0,0-1 0,-1 1-1,1 0 1,-1-1 0,1 1-1,-1 0 1,1-1 0,-1 1-1,1 1 1,2 5-50,0 0 1,-1 0-1,0 0 0,2 8 1,-2-4-323,-1 0 1,0 0 0,0 0 0,-1 1 0,-2 17 0,0-23-89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54.0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42 16171,'6'5'632,"0"1"0,-1 1 0,0-1 0,0 1 0,0 0 1,7 14-1,19 50 1274,-22-49-1423,17 45 531,33 71 464,-59-137-1465,0 0-1,0-1 1,1 1-1,-1 0 0,0 0 1,1-1-1,-1 1 0,1 0 1,-1 0-1,1-1 1,-1 1-1,1-1 0,-1 1 1,1 0-1,0-1 0,-1 1 1,1-1-1,0 1 0,0-1 1,-1 0-1,1 1 1,1-1-1,-2 0-1,1 0 1,-1-1-1,1 1 0,-1 0 1,1-1-1,-1 1 0,1-1 1,-1 1-1,1-1 0,-1 1 1,0-1-1,1 1 0,-1-1 1,0 1-1,1-1 0,-1 1 1,0-1-1,0 1 0,1-1 1,-1 0-1,0 0 0,6-44 246,-6 21-198,-2 1-1,0-1 1,-1 1-1,-2 0 1,0 0-1,-1 0 1,-2 1-1,0 0 1,-1 0-1,-2 1 1,0 0-1,-16-22 0,23 38-51,-1 0 0,1 0 0,-1 0-1,0 1 1,0-1 0,-6-2-1,10 6-4,0 0-1,-1 0 0,1 1 0,0-1 0,0 1 0,0-1 0,-1 1 0,1 0 0,0-1 0,-1 1 0,1 0 0,0 0 0,-1 0 0,1 0 1,-2 0-1,2 0-2,0 1 1,1-1-1,-1 0 1,0 1-1,0-1 0,1 1 1,-1 0-1,0-1 1,1 1-1,-1-1 1,1 1-1,-1 0 1,0 0-1,1-1 1,-1 1-1,1 0 1,0 0-1,-1 0 1,1-1-1,0 1 1,0 0-1,-1 0 1,1 0-1,0 0 1,0 1-1,0 2-70,-1 0 1,1 1-1,1-1 0,-1 0 1,0 0-1,1 0 0,0 0 1,0 0-1,0 0 0,1 0 1,0 0-1,-1 0 0,1 0 1,0-1-1,1 1 0,-1-1 1,1 0-1,-1 1 0,1-1 1,4 3-1,-5-4-17,0 1-1,1-1 1,-1 0 0,1-1-1,0 1 1,0 0-1,-1-1 1,1 1 0,0-1-1,0 0 1,0 0 0,1 0-1,-1-1 1,0 1 0,0-1-1,0 1 1,0-1 0,1 0-1,-1 0 1,0-1-1,0 1 1,0-1 0,1 1-1,-1-1 1,0 0 0,0 0-1,3-2 1,22-18-612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55.1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27 586 12163,'-1'15'1015,"-1"-1"1,0 0-1,-5 18 1,-4 23 1112,8 10-892,3-59-1114,0 1 1,1-1-1,0 1 1,0-1-1,1 0 1,0 1-1,3 9 0,-4-16-114,-1 1-1,0 0 0,0-1 1,0 1-1,0-1 0,1 1 1,-1-1-1,0 1 0,1 0 1,-1-1-1,0 1 0,1-1 1,-1 0-1,1 1 0,-1-1 1,1 1-1,-1-1 0,1 1 1,-1-1-1,1 0 0,-1 1 1,1-1-1,-1 0 0,1 0 1,0 0-1,-1 1 0,1-1 1,-1 0-1,1 0 0,0 0 0,-1 0 1,1 0-1,0 0 0,-1 0 1,1 0-1,-1 0 0,1 0 1,0 0-1,-1-1 0,1 1 1,-1 0-1,1 0 0,0-1 1,-1 1-1,1 0 0,-1-1 1,1 1-1,-1 0 0,1-1 1,-1 1-1,0-1 0,1 1 1,-1-1-1,1 1 0,-1-1 1,0 1-1,1-1 0,-1 0 1,4-5-13,-1 1 1,0 0-1,0-1 0,2-8 1,2-6-67,-2 0 1,0 0 0,-1 0-1,-1-1 1,-1 1-1,-1-1 1,0 0 0,-2 1-1,-4-32 1,0 42-106,1 11 17,-1 16-17,3 8 203,1-1 1,1 0-1,2 0 0,0 0 1,1 0-1,2 0 0,0 0 1,1-1-1,12 26 0,-17-45 14,0-1-1,1 0 0,-1 0 1,1-1-1,0 1 0,0 0 1,0 0-1,5 4 0,-6-7-21,-1 1-1,1-1 1,0 1-1,0-1 1,0 0 0,0 1-1,0-1 1,0 0-1,-1 0 1,1 1-1,0-1 1,0 0 0,0 0-1,0 0 1,0 0-1,0 0 1,0 0-1,0-1 1,0 1-1,0 0 1,0 0 0,0-1-1,0 1 1,-1 0-1,1-1 1,0 1-1,0-1 1,0 1 0,-1-1-1,1 1 1,0-1-1,0 0 1,-1 1-1,1-1 1,-1 0-1,1 0 1,-1 0 0,1 0-1,5-7 100,0-1 0,0 1 0,-1-1-1,-1 0 1,7-19 0,13-53 401,-22 71-453,11-49 156,-3 0-1,-2 0 1,-4-1-1,-1 0 0,-4 1 1,-2-1-1,-16-89 1,17 136-195,-12-56 64,13 63-91,-1 0-1,0-1 1,-1 2 0,1-1-1,-1 0 1,0 0 0,-8-10 0,11 16-1,-1 0 1,1 0-1,0 0 1,0-1 0,0 1-1,0 0 1,-1 0-1,1 0 1,0 0 0,0-1-1,0 1 1,-1 0-1,1 0 1,0 0 0,0 0-1,0 0 1,-1 0-1,1 0 1,0 0 0,0 0-1,-1 0 1,1-1-1,0 1 1,0 0 0,-1 0-1,1 1 1,0-1-1,0 0 1,-1 0 0,1 0-1,0 0 1,0 0-1,-1 0 1,1 0 0,0 0-1,0 0 1,0 0-1,-1 1 1,1-1 0,0 0-1,0 0 1,0 0-1,0 0 1,-1 1 0,1-1-1,0 0 1,0 0-1,0 0 1,0 1 0,0-1-1,0 0 1,-1 0-1,1 1 1,0-1 0,0 0-1,0 0 1,0 1-1,0-1 1,0 0 0,0 0-1,0 1 1,-3 19-11,4 36 186,3 0 0,2 0 1,22 92-1,-27-143-160,7 30 250,22 60 1,-27-87-231,0 0-1,1 0 1,0-1-1,0 1 1,0-1-1,1 0 1,1 0-1,-1 0 1,1-1-1,0 0 1,0 0 0,1 0-1,10 6 1,7-2 4,-23-10-36,-1 1 0,1-1 0,0 0 0,0 1 1,0-1-1,0 0 0,-1 0 0,1 0 0,0 0 0,0 1 1,0-1-1,0 0 0,0-1 0,-1 1 0,1 0 0,0 0 0,0 0 1,0 0-1,0-1 0,-1 1 0,1 0 0,0-1 0,0 1 1,0-1-1,0 0 0,-1 0 3,0 0 0,0-1 0,0 1 0,-1 0 0,1 0 0,0-1 0,-1 1 0,1 0 0,-1 0 0,1 0 0,-1-1 0,1 1 0,-1 0 0,0 0 0,0 0 0,0 0 0,1 0 0,-3-1 0,1-1 11,-96-137 9,103 145-33,-1 0 0,1 0-1,0-1 1,0 1 0,1-1-1,-1-1 1,1 1 0,0-1 0,0 0-1,0 0 1,1-1 0,-1 1-1,0-1 1,1-1 0,8 2-1,-7-2 5,0 0 0,1 0-1,-1 0 1,0-1 0,1 0-1,-1-1 1,0 0 0,0-1 0,0 1-1,0-1 1,0-1 0,0 1-1,0-2 1,8-3 0,-8 1 2,-1 1 0,1-1 1,-1 0-1,0-1 1,-1 0-1,0 0 0,0 0 1,0-1-1,-1 0 1,5-8-1,-7 10 3,0-1 0,0 1 0,0-1 0,-1 0 1,0 0-1,0 0 0,-1 0 0,0 0 0,0 0 0,-1 0 0,0 0 0,0 0 0,-2-12 0,2 19-2,1-1 1,-1 1-1,0 0 0,0-1 0,0 1 0,0 0 0,0-1 1,0 1-1,0-1 0,0 1 0,-1 0 0,1-1 0,0 1 1,0 0-1,0-1 0,0 1 0,0 0 0,-1-1 0,1 1 1,0 0-1,0-1 0,0 1 0,-1 0 0,1-1 0,0 1 1,-1 0-1,1 0 0,0 0 0,0-1 0,-1 1 0,1 0 1,0 0-1,-1 0 0,1 0 0,0-1 0,-1 1 0,1 0 1,-1 0-1,1 0 0,0 0 0,-1 0 0,1 0 0,0 0 1,-1 0-1,1 0 0,-1 0 0,1 0 0,0 0 0,-1 1 1,1-1-1,0 0 0,-1 0 0,1 0 0,0 0 0,-1 1 1,1-1-1,-13 17 1,8-4 0,0 0-1,1 1 1,1-1-1,0 1 1,1 0 0,1 0-1,0 17 1,1-10-2,1-1 0,1 1 0,1-1 0,7 26 0,-9-42 3,0 0 0,1 1 0,-1-1 1,1 0-1,0 0 0,3 4 0,-4-7-1,0 0-1,-1 0 1,1 0-1,0-1 1,-1 1-1,1 0 1,0 0-1,0-1 1,0 1-1,0-1 0,0 1 1,0 0-1,0-1 1,0 0-1,0 1 1,0-1-1,0 0 1,0 1-1,0-1 1,0 0-1,0 0 1,0 0-1,0 0 1,0 0-1,0 0 1,0 0-1,1-1 1,-1 1-1,0 0 1,0 0-1,2-2 1,0 0 0,1 0 1,0 0 0,-1 0-1,0-1 1,0 0 0,1 0 0,-1 0-1,-1 0 1,1 0 0,4-7-1,20-40 16,-22 40-15,46-106 1,7-16-15,-57 131 10,-1 0 1,1-1-1,0 1 0,-1 0 1,1-1-1,0 1 1,0 0-1,0 0 1,0 0-1,0 0 1,0 0-1,0 0 1,1 0-1,-1 0 1,2-1-1,-2 2 2,-1 0 0,1 0 0,-1 0 0,0 0 0,1 0 0,-1 1 0,1-1-1,-1 0 1,1 0 0,-1 0 0,1 1 0,-1-1 0,0 0 0,1 0 0,-1 1 0,1-1 0,-1 0-1,0 1 1,1-1 0,-1 0 0,0 1 0,0-1 0,1 1 0,-1-1 0,0 1 0,0-1 0,0 0 0,1 1-1,-1 0 1,2 7 10,1 0 1,-2 1-1,2 14 0,-2-15 5,2 17 46,-3-18-27,0 1 0,1 0 1,0-1-1,0 0 0,1 1 1,0-1-1,0 0 0,1 0 0,4 8 1,-7-14-30,1-1 0,-1 1 0,1-1 1,-1 0-1,0 0 0,1 1 0,-1-1 0,1 0 1,0 0-1,-1 1 0,1-1 0,-1 0 0,1 0 1,-1 0-1,1 0 0,-1 0 0,1 0 1,-1 0-1,1 0 0,0 0 0,-1 0 0,1 0 1,-1 0-1,1 0 0,-1-1 0,1 1 1,-1 0-1,1 0 0,-1-1 0,1 1 0,-1 0 1,1 0-1,-1-1 0,0 1 0,1-1 0,-1 1 1,1 0-1,-1-1 0,0 1 0,1-1 1,-1 1-1,0-1 0,1 0 0,15-23 101,-15 23-104,37-77 153,-28 55-138,1 1 0,0 0 0,2 1 0,17-23 0,-26 39-16,-1 1 1,1 0-1,0 0 0,1 1 0,8-7 0,-12 10 0,1-1-1,-1 0 0,1 0 0,-1 1 0,1-1 0,-1 1 0,1-1 1,-1 1-1,1-1 0,-1 1 0,1 0 0,-1 0 0,1 0 0,0 0 0,-1 0 1,1 0-1,-1 1 0,1-1 0,0 0 0,-1 1 0,1-1 0,-1 1 0,1-1 1,-1 1-1,2 1 0,1 1-3,-1 0 1,0 0-1,0 0 1,-1 1-1,1-1 1,-1 1-1,0-1 1,1 1-1,-2 0 1,4 6-1,11 44-114,-14-49 98,3 13-303,-1 1 1,-1 0 0,0 1-1,0 26 1,-9-25 45,-4-5-86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55.6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20540,'27'4'1633,"-4"17"-1217,-10 3-224,5 11 936,2 1-656,2 6-408,2 3-200,-1-1-840,-1-1 896,1-1-168,1 0-72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9:56.1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28 21989,'2'12'1624,"-1"-8"-1304,-1-2-248,0-11 416,0 0-64,0-18-200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22.9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0 18212,'-1'23'1432,"-7"20"-1064,-1 5-168,5 8 520,1 2-255,3 2-177,4-3-240,4-7 1304,-1-9-1208,-2-13 56,-1-4 64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15.5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41 17044,'1'-2'380,"17"-28"1231,-9 21-579,-9 9-973,0 1-1,1-1 1,-1 0-1,0 0 1,0 0 0,1 1-1,-1-1 1,0 0-1,0 0 1,0 1 0,1-1-1,-1 0 1,0 0-1,0 1 1,0-1 0,0 0-1,0 1 1,1-1-1,-1 0 1,0 1 0,0-1-1,0 0 1,0 1-1,0-1 1,0 0 0,0 1-1,0-1 1,0 0-1,0 1 1,0-1 0,-1 0-1,1 1 1,0-1-1,0 1 1,-5 43 868,-2-1 1,-21 76-1,-4 18-59,32-136-867,0-1 1,-1 1-1,1-1 0,0 0 0,0 1 1,0-1-1,0 1 0,0-1 0,0 1 0,1-1 1,-1 0-1,0 1 0,0-1 0,0 1 1,0-1-1,0 0 0,1 1 0,-1-1 0,0 0 1,0 1-1,1-1 0,-1 0 0,0 1 1,0-1-1,1 0 0,-1 1 0,0-1 0,1 0 1,-1 0-1,1 1 0,-1-1 0,0 0 1,1 0-1,-1 0 0,0 0 0,1 1 0,-1-1 1,1 0-1,-1 0 0,1 0 0,-1 0 1,0 0-1,1 0 0,-1 0 0,1 0 1,-1 0-1,1-1 0,25-4-14,-20 3 14,18-4-48,1 1 0,34-2 0,-53 6 37,1 1 0,-1 0-1,0 0 1,0 0 0,0 1-1,1 0 1,-1 0 0,0 1 0,0 0-1,-1 0 1,1 0 0,0 1-1,-1 0 1,1 0 0,7 6-1,-11-8 9,0 1 0,0 0 0,-1 0-1,1 0 1,0 0 0,-1 0 0,0 0-1,1 0 1,-1 1 0,0-1 0,0 0-1,0 1 1,0-1 0,-1 1 0,1-1-1,-1 1 1,1 4 0,-1-3 18,0 1 1,-1-1-1,0 0 1,0 0-1,0-1 0,0 1 1,0 0-1,-1 0 1,0 0-1,-3 5 1,-1 0 68,-1 0 1,0 0-1,0-1 1,-1 1-1,0-2 1,-1 1-1,-12 8 1,6-7 88,1 0 0,-1-2 0,-1 1 0,-22 6 0,28-11-83,0 0 0,-1-1 0,1 0 0,-1 0 0,0-1 0,0-1 1,-20-1-1,12-3-148,18 4 28,1 0 0,-1-1 1,1 1-1,-1 0 0,1 0 1,-1 0-1,1 0 0,-1-1 0,1 1 1,-1 0-1,1 0 0,-1-1 1,1 1-1,0 0 0,-1-1 1,1 1-1,-1-1 0,1 1 1,0 0-1,-1-1 0,1 1 1,0-1-1,0 1 0,-1-1 0,1 1 1,0-1-1,0 0 0,1 0-98,-1 0-1,1 0 0,0 0 0,0 0 0,1 0 1,-1 0-1,0 1 0,0-1 0,0 0 0,0 1 1,1-1-1,-1 1 0,0 0 0,2-1 0,8-4 241,29-24-816,-19 7 271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16.1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233 1 14155,'4'0'226,"-1"1"0,1 0 1,0 0-1,0 0 0,-1 0 0,1 0 0,-1 1 1,1 0-1,-1-1 0,0 1 0,0 0 0,0 1 1,5 3-1,-3-1 54,-1 1-1,1-1 1,-1 1 0,0 0 0,0 0 0,5 12 0,-2 1 54,0 1 0,-1 0 0,-1 1 0,2 21 0,-3-12-302,-2 0 0,-1 1 1,-1-1-1,-2 1 0,-1-1 0,-1 0 0,-2 0 1,-1 0-1,-1-1 0,-1 0 0,-2 0 0,-1-1 0,-1-1 1,-2 0-1,-24 36 0,31-53-115,0 0 0,-1-1 0,0 0 0,0 0 0,-1-1 0,-17 11 0,21-15 62,-1 0-1,0-1 1,0 0-1,0 0 0,0-1 1,0 0-1,-1 0 1,1-1-1,-1 0 0,1 0 1,-1-1-1,-9 0 0,-31-8-274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16.6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234 1 15875,'-5'2'206,"1"0"0,-1 0-1,1 1 1,0 0-1,0 0 1,0 0 0,0 0-1,0 1 1,0-1-1,1 1 1,-5 6 0,-4 8 237,-14 26 1,23-38-281,-20 39 125,2 0 0,2 1-1,2 1 1,3 1 0,1 0-1,2 1 1,3 0 0,-3 53-1,9-62-417,2-1 1,1 1-1,3-1 0,1 1 1,1-1-1,3-1 0,1 1 0,1-2 1,2 1-1,32 60 0,-18-55-145,-2-12-97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21.4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17092,'9'3'2064,"4"0"-1272,11 1-160,8 1 977,10-1-457,6 2-152,6-1-240,-1 1-136,-2-5-383,-3 1-289,-12-2 920,-6 0-800,-9 0-16,-9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22.2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13851,'10'3'1784,"1"9"-983,-5 17-289,0 5 1376,0 13-1104,-2 6-104,-2 11-136,-1 2-87,-2 0-409,-1-6-369,-4-12 289,-1-9-56,-11-19-40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23.1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179 5 16524,'5'-4'1440,"-2"4"-952,-2 4-192,-1 10 576,-3 4-192,-6 11-232,-3 2-119,-3 14-145,-3 3-40,-3 5-80,-1-2 0,1-5-72,1-2-104,5-14-369,2-8-263,4-17 616,1-10-112,7-20-120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23.6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166 0 12795,'15'8'1584,"-2"5"-952,-5 10-176,1 7 1129,1 9-849,2 5-16,0 4-120,0 0-104,0-5-168,0-1-72,2-6-168,-2-3-160,-5-7-544,1-4 400,-11-5 104,-6-2-88,-9-3-88</inkml:trace>
  <inkml:trace contextRef="#ctx0" brushRef="#br0" timeOffset="1">1 496 17084,'6'9'1376,"10"-6"-904,8-3-152,12-2 336,5-4-112,10-7-112,3 1-247,1-9 79,1-2-128,-5-10-136,-4-1-56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24.0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48 15587,'-5'11'546,"1"1"-1,0 0 0,1 1 0,0-1 1,0 0-1,2 1 0,0 0 0,0-1 1,1 1-1,0 0 0,1 0 0,4 17 1,-3-21-414,1 0 1,-1-1 0,1 1 0,1-1 0,6 12 0,-9-18-114,0-1 0,0 1 0,1 0 0,-1-1 0,0 1 0,1-1 0,-1 0 0,1 1 0,-1-1 0,1 0 0,-1 0 0,1 0 0,3 1 0,-4-2-5,0 1 0,1-1 0,-1 0 0,0 0 0,1 0 0,-1 0-1,0 0 1,0-1 0,1 1 0,-1 0 0,0-1 0,0 1 0,1 0-1,-1-1 1,0 1 0,0-1 0,0 0 0,0 1 0,0-1-1,0 0 1,0 0 0,0 0 0,1-1 0,7-7 123,-1-1 1,0 1-1,-1-2 1,0 1-1,8-17 1,25-62 480,-27 59-434,3-4-14,-9 22-183,-1-1 0,8-26 0,-14 39-25,0 0 1,0 0 0,0-1 0,0 1 0,0 0 0,0 0 0,0 0 0,1 0 0,-1-1 0,0 1 0,0 0-1,0 0 1,0 0 0,0-1 0,0 1 0,0 0 0,0 0 0,-1 0 0,1 0 0,0-1 0,0 1-1,0 0 1,0 0 0,0 0 0,0 0 0,0-1 0,0 1 0,0 0 0,0 0 0,-1 0 0,1 0 0,0 0-1,0 0 1,0-1 0,0 1 0,0 0 0,-1 0 0,1 0 0,0 0 0,-8 2-402,-7 7 108,3 1-144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24.5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0 206 15627,'21'-6'1737,"21"-4"-849,5-7-296,19-4 832,4-1-343,8-7-121,4 4-120,-4-1-352,-3 5-128,-15 6-360,-3 5-192,-18 7-400,-8 3-208,-10 4-729,-7 2 1201,-11 3-296,-3 2-264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25.0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82 18236,'2'0'105,"0"0"-1,1 0 1,-1 0-1,0 0 1,0 0 0,0 1-1,1-1 1,-1 1-1,0 0 1,0 0 0,0 0-1,0 0 1,0 0-1,0 0 1,0 0 0,0 0-1,-1 1 1,1-1-1,0 1 1,-1-1 0,1 1-1,-1 0 1,0 0 0,1 0-1,-1-1 1,1 5-1,5 7 145,-1 0 0,0 1 0,4 15 0,-5-12 180,37 119 626,18 51-543,-59-184-492,1 0-1,-1 0 1,0 0 0,1 0-1,0 0 1,-1-1 0,1 1 0,0-1-1,1 1 1,-1-1 0,0 0-1,5 3 1,-7-4-9,1-1 0,0 0 0,-1 1 0,1-1 0,0 0 0,0 0 0,-1 0 0,1 0 0,0 0 0,0 0-1,-1 0 1,1 0 0,0 0 0,0 0 0,-1 0 0,1 0 0,0 0 0,0-1 0,-1 1 0,2-1 0,0 0 8,0 0 1,0-1-1,-1 1 0,1-1 1,0 1-1,-1-1 0,0 0 1,1 1-1,-1-1 0,2-3 1,21-44 250,-2 0 0,28-93 0,-27 70-130,-1 5-74,-11 27-491,30-63-1,-33 91-22,-8 12 435,0-1 0,0 1 0,0 0 0,0 0 1,0 0-1,0 0 0,0-1 0,0 1 1,0 0-1,0 0 0,0 0 0,0 0 0,0 0 1,0-1-1,0 1 0,0 0 0,0 0 1,0 0-1,1 0 0,-1 0 0,0 0 1,0-1-1,0 1 0,0 0 0,0 0 0,0 0 1,1 0-1,-1 0 0,0 0 0,0 0 1,0 0-1,0 0 0,0 0 0,1 0 0,-1 0 1,0 0-1,0 0 0,0 0 0,0 0 1,1 0-1,-1 0 0,0 0 0,0 0 0,0 0 1,0 0-1,0 0 0,1 0 0,-1 0 1,0 0-1,0 0 0,0 0 0,0 0 0,0 0 1,1 1-1,-1-1 0,0 0 0,0 0 1,0 0-1,0 0 0,0 0 0,0 0 0,0 0 1,0 1-1,1-1 0,-1 7-379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23.5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1 200 18436,'17'-21'650,"1"1"0,1 1 0,1 1 0,1 0-1,27-16 1,-33 24-507,2 0 0,-1 2 0,1 0 0,0 1 0,1 1-1,-1 0 1,1 2 0,25-5 0,-34 8-116,-1 1 1,0 0-1,0 0 0,1 0 0,-1 1 1,14 3-1,-19-4-23,-1 1 0,1 0 0,-1 0 0,1 0 0,-1 0-1,1 0 1,-1 1 0,0-1 0,0 1 0,1-1 0,-1 1 0,0 0 0,0 0 0,-1 0 0,1 0 0,0 0 0,-1 0 0,1 0 0,-1 1 0,0-1 0,0 0 0,0 1 0,2 5-1,-2-1 5,0 0 0,0 0-1,-1 0 1,0 1-1,0-1 1,-1 0 0,0 0-1,0 1 1,-1-1 0,0 0-1,0 0 1,-6 12-1,-5 5 37,0 0-1,-20 26 1,17-27-99,-15 28 0,27-36-212,4-14 255,1-1 0,-1 0 0,0 1 0,0-1 0,0 0 0,0 1 0,1-1 0,-1 0 0,0 0 0,0 1 0,0-1 0,1 0 0,-1 1 0,0-1 0,1 0 0,-1 0 0,0 1 0,0-1 0,1 0 0,-1 0 0,0 0 0,1 0 0,-1 0-1,1 1 1,3-1-69,-1 0-1,1 1 0,-1-1 1,1-1-1,0 1 0,4-1 0,15-1-206,-17 3 280,0 0-1,0 1 1,-1-1 0,1 1-1,0 0 1,-1 1 0,0-1-1,1 1 1,-1 0 0,0 1-1,-1-1 1,1 1 0,-1 0-1,1 0 1,-1 0 0,0 0-1,0 1 1,-1 0 0,0 0-1,0 0 1,0 0 0,0 0-1,-1 1 1,1-1 0,-2 1-1,1-1 1,0 1 0,-1 0-1,0 0 1,-1 0 0,1 0-1,-1 0 1,0 0 0,-1-1-1,1 1 1,-1 0 0,0 0-1,-1 0 1,1-1 0,-1 1-1,0 0 1,-1-1-1,1 0 1,-1 1 0,0-1-1,-7 8 1,-3 3 241,0-1-1,-1-1 0,-1 0 1,0-1-1,0-1 1,-2 0-1,1-1 1,-2-1-1,1-1 0,-1 0 1,0-1-1,-1-1 1,-27 6-1,43-12-296,0 0-1,0-1 1,0 1 0,0-1 0,0 0-1,0 0 1,0 0 0,0 0-1,-6-2 1,8 2 28,0-1 0,1 1 0,-1 0 0,0-1-1,1 1 1,-1-1 0,1 1 0,-1-1 0,1 1 0,-1-1 0,1 0 0,-1 1 0,1-1 0,-1 0-1,1 1 1,0-1 0,-1 0 0,1 1 0,0-1 0,0 0 0,0 0 0,-1 1 0,1-1 0,0 0 0,0 0-1,0 0 1,0 1 0,0-1 0,0 0 0,1 0 0,-1 1 0,0-1 0,0 0 0,1 0 0,-1 1 0,0-1-1,1 0 1,-1 1 0,0-1 0,1 0 0,0 0 0,12-19-403,10-5-186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25.5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8 14379,'1'-1'92,"-1"1"0,1-1 0,0 0 0,-1 1-1,1-1 1,0 1 0,-1-1 0,1 1 0,0-1 0,0 1 0,-1 0-1,1-1 1,0 1 0,0 0 0,0 0 0,0 0 0,-1 0 0,1-1 0,0 1-1,0 0 1,0 0 0,0 0 0,0 1 0,-1-1 0,1 0 0,0 0-1,0 0 1,0 1 0,-1-1 0,1 0 0,0 1 0,0-1 0,0 1 0,-1-1-1,1 1 1,0-1 0,-1 1 0,1-1 0,-1 1 0,1 0 0,-1-1-1,1 1 1,0 0 0,6 7 428,-1 0 0,0 0 0,5 9 0,-4-8-546,12 22 200,0 2-1,-3 0 1,0 0-1,-2 1 1,-2 1-1,-1 1 1,-2-1-1,-1 2 1,-2-1-1,2 43 1,-5-28-348,-3 0 0,-2 1-1,-2-1 1,-3 0 0,-2 0 0,-26 86 0,24-104-91,-2 0 0,-1-1 0,-2-1 1,-1 0-1,-25 34 0,-11 4-307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17.9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51 17924,'1'-1'75,"0"1"0,-1-1-1,1 1 1,0-1 0,0 1 0,0-1 0,0 1 0,0 0-1,0-1 1,0 1 0,0 0 0,0 0 0,0 0 0,0 0 0,-1-1-1,1 1 1,0 0 0,0 1 0,1-1 0,-1 0-35,-1 1 1,1-1 0,-1 0 0,1 1-1,-1-1 1,1 1 0,-1-1-1,0 1 1,1-1 0,-1 1-1,0-1 1,1 1 0,-1-1 0,0 1-1,0 0 1,0-1 0,1 1-1,-1-1 1,0 1 0,0 0-1,0-1 1,0 2 0,0 6 168,-1-1 0,0 1-1,-3 15 1,1-9-36,-47 238 775,46-247-629,2-8-193,1-6-48,0 1 1,1 0-1,0-1 0,0 1 0,1-1 0,2-8 0,0-9 47,3-60 160,10-92-62,-11 164-234,-5 14 11,0 0 0,0 0-1,0 0 1,0 0 0,0 0-1,1 0 1,-1 0 0,0 0-1,0 0 1,0 0 0,0 0-1,1 0 1,-1 0 0,0 0 0,0 0-1,0 0 1,0 0 0,1 0-1,-1 0 1,0 0 0,0 0-1,0 0 1,0 0 0,1 0-1,-1 0 1,0 0 0,0 0-1,0 0 1,0 1 0,0-1-1,1 0 1,-1 0 0,0 0-1,0 0 1,0 0 0,0 0-1,0 1 1,0-1 0,0 0-1,13 26-22,-10-18 18,3 6-11,1 1-1,1-1 0,0 0 0,1 0 1,0-1-1,19 20 0,-25-30 16,0 0-1,0-1 1,0 1 0,0-1-1,1 1 1,-1-1 0,1 0-1,0 0 1,0-1 0,-1 1-1,1-1 1,0 0 0,0 0-1,0 0 1,0 0 0,1-1-1,-1 0 1,0 0 0,0 0-1,0 0 1,0 0 0,0-1-1,0 0 1,0 0 0,0 0-1,0 0 1,0-1 0,0 0-1,0 1 1,6-6 0,1-1 5,-1 0 1,0 0 0,0-2-1,-1 1 1,-1-1 0,1 0-1,-1-1 1,-1 0 0,10-20-1,10-13 11,-30 55-29,-1 0-1,1 0 1,0 0 0,1 1-1,-1 21 1,0-9 13,3-22-6,-12 119 133,11-102-268,1 0-1,0 0 1,2 0-1,5 26 1,-3-35-386,1-10 180,4-20-31,0-5-22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19.1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301 1 14315,'0'-1'87,"-1"1"0,1 0-1,-1 0 1,1 0 0,-1 0-1,0 0 1,1 0 0,-1 0 0,1 0-1,-1 0 1,1 0 0,-1 1-1,0-1 1,1 0 0,-1 0 0,1 1-1,-1-1 1,1 0 0,-1 0-1,1 1 1,-1-1 0,1 0 0,0 1-1,-1-1 1,1 1 0,-1-1 0,1 1-1,-1 0 1,-15 17 666,14-15-280,-129 168 2354,23-26-1963,106-142-916,-14 14-337,16-17 352,0 0 0,0 0 0,0 1 0,-1-1-1,1 0 1,0 0 0,0 0 0,0 0 0,-1 1 0,1-1 0,0 0 0,0 0 0,-1 0-1,1 0 1,0 0 0,0 0 0,-1 0 0,1 0 0,0 0 0,0 0 0,-1 0 0,1 0-1,0 0 1,0 0 0,-1 0 0,1 0 0,0 0 0,0 0 0,-1 0 0,1 0 0,0 0 0,0 0-1,0 0 1,-1-1 0,1 1 0,0 0 0,0 0 0,-1 0 0,1 0 0,0-1 0,0 1-1,0 0 1,0 0 0,0 0 0,-1-1 0,1 1 0,0 0 0,0 0 0,0-1 0,0 1-1,0 0 1,0 0 0,0-1 0,0 1 0,0 0 0,0 0 0,0-1 0,0 1 0,0 0-1,0 0 1,0-1 0,0 1 0,0 0 0,0 0 0,0-1 0,0 1 0,0 0 0,1-6-143,-1 0 1,1 0 0,0 0-1,0 1 1,0-1 0,4-8 0,-3 7 23,12-35-764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19.6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256 1 13915,'7'12'1384,"-4"10"-832,0 7-224,-3 8 649,0 7-89,-1 5-112,1 2-112,0-1-192,0-4-72,0-4-64,1-7-24,2-11-408,-1-4-208,-2-13-368,0-5-240,-14-2 640,2-3-176,-6-9-200</inkml:trace>
  <inkml:trace contextRef="#ctx0" brushRef="#br0" timeOffset="1">1 379 13035,'21'4'1688,"3"1"-1016,9-4-200,3 2 1129,7 0-833,1-3-128,4 0-720,-3 0-1704,-2 5 1672,-5-1-248,-10 7-289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20.0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0 171 14763,'14'4'536,"-1"-1"0,1-1-1,0 0 1,0-1 0,0 0-1,0-1 1,26-4 0,5-3 481,46-15 0,-42 10-373,77-19 322,187-40 445,-230 56-2477,153-7 1,-188 25-2060,-81 0 1802,6 2 738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20.5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72 16379,'2'2'204,"-1"-1"0,1 0-1,0 0 1,-1 0-1,1 1 1,-1-1-1,1 1 1,-1-1-1,0 1 1,0 0-1,0-1 1,0 1-1,0 0 1,0 0-1,0 0 1,0 0-1,-1 0 1,1 0 0,0 2-1,5 46 1575,-5-33-1197,5 33-65,-3 1 1,-2-1-1,-7 67 1,2-169-605,4 19-21,10-219-761,-10 252 867,4-25-135,-4 25 137,1 0 0,-1 1 0,0-1 0,0 0 0,0 0-1,0 1 1,0-1 0,0 0 0,0 0 0,0 1 0,0-1-1,1 0 1,-1 0 0,0 0 0,0 1 0,0-1 0,1 0-1,-1 0 1,0 0 0,0 0 0,0 0 0,1 1 0,-1-1-1,0 0 1,0 0 0,1 0 0,-1 0 0,0 0 0,0 0-1,0 0 1,1 0 0,-1 0 0,0 0 0,0 0 0,1 0-1,-1 0 1,0 0 0,0 0 0,1 0 0,-1 0 0,0 0-1,0 0 1,1 0 0,-1 0 0,0-1 0,0 1 0,1 0-1,-1 0 1,0 0 0,0 0 0,0 0 0,1-1 0,-1 1-1,0 0 1,0 0 0,0 0 0,0-1 0,0 1 0,0 0-1,1 0 1,-1-1 0,0 1 0,0 0 0,0 0 0,0-1-1,19 43 17,-14-29-1,1 1-1,8 14 1,-11-25-5,-1 1 0,0-1-1,1 0 1,-1 0 0,1 0 0,0 0 0,0 0 0,0-1 0,1 0-1,-1 1 1,0-1 0,7 2 0,-8-3-1,0 0 0,1 0 0,-1-1 0,1 1 1,-1-1-1,1 0 0,-1 0 0,0 0 0,1 0 0,-1 0 0,1 0 0,-1-1 0,1 1 0,4-2 0,-2-1 5,0 1-1,0 0 0,0-1 0,0 0 1,-1 0-1,6-6 0,4-4 30,0-1 0,20-28 0,-33 41-40,74-100 129,-74 99-133,1 0 1,0 0-1,0 0 1,0 0-1,0 0 1,0 1-1,0-1 1,5-2 0,-6 4 0,-1 0 1,1 0-1,0 0 1,0-1 0,-1 1-1,1 0 1,0 1-1,0-1 1,-1 0 0,1 0-1,0 0 1,-1 0-1,1 0 1,0 1 0,0-1-1,-1 0 1,1 1-1,0-1 1,-1 0 0,1 1-1,-1-1 1,1 1-1,0-1 1,-1 1 0,1-1-1,-1 1 1,0 0-1,1-1 1,-1 1 0,1 0-1,-1-1 1,0 1-1,1 0 1,-1-1 0,0 1-1,0 0 1,1 0-1,4 16-9,-1 0 0,0 0 0,-1 0 0,-1 0 0,0 26 0,0-4 5,1-4-57,-2-13 144,1-1 0,0 1-1,2-1 1,7 25 0,-1-26-38,1-6 29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26.3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227 1 14707,'0'3'303,"0"0"1,-1 0-1,0 0 0,1 0 0,-1 0 1,-1 0-1,-1 4 0,-40 96 273,5 2 0,4 2 0,4 2 0,6 0-1,-20 210 1,40-254-724,3 0 0,3 0 0,2 0 0,19 91 0,-16-122 39,2 0 0,1-1 0,2-1 0,1 0 0,1 0 0,2-1 0,1-1 0,2-1 1,42 53-1,19-1-310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32.7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179 37 18796,'34'-32'2281,"-34"32"-2259,0 0 1,0-1-1,0 1 1,0 0 0,0 0-1,0-1 1,0 1 0,0 0-1,1 0 1,-1 0 0,0 0-1,0-1 1,0 1 0,0 0-1,0 0 1,1 0 0,-1 0-1,0 0 1,0-1 0,0 1-1,1 0 1,-1 0 0,0 0-1,0 0 1,0 0 0,1 0-1,-1 0 1,0 0 0,0 0-1,1 0 1,-1 0-1,0 0 1,0 0 0,1 0-1,-1 0 1,0 0 0,0 0-1,0 0 1,1 0 0,-1 0-1,0 0 1,0 0 0,0 1-1,1-1 1,-1 0 0,0 0-1,1 14 795,-7 19-98,-6 5-674,-2 0 1,-1 0-1,-2-2 0,-2 0 1,-1-1-1,-35 45 0,53-77-103,-22 24-355,23-26 348,0 0 0,0 0 0,0 0 1,0 0-1,0 0 0,0 0 0,0-1 0,0 1 0,0 0 0,0-1 1,0 1-1,-1-1 0,1 1 0,0-1 0,0 0 0,-1 1 0,1-1 1,0 0-1,-1 0 0,1 0 0,0 0 0,-2 0 0,2-1 38,0 0-1,1 1 0,-1-1 0,0 0 1,0 0-1,1 0 0,-1 0 0,1 0 1,-1 0-1,1 0 0,-1 0 0,1 0 1,-1 0-1,1 0 0,0 0 0,0-1 1,0 1-1,-1 0 0,1 0 0,0 0 1,0 0-1,1 0 0,-1-1 0,0 1 1,1-1-1,-1-5-119,0-26-436</inkml:trace>
  <inkml:trace contextRef="#ctx0" brushRef="#br0" timeOffset="1">251 10 15267,'9'42'1793,"-3"0"-1145,3 2-224,-3-1 704,5-2-296,-1-4-72,4-4-255,-4-4-113,1-5-368,1-3-344,-6-6-105,-3-3 361,-3-6-120,-3-1-64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33.3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96 17580,'14'6'1640,"13"-6"-976,6-4-264,12-5 625,4-3-193,10-3-512,0 0-456,-4-5 264,1 5-96,-10 3-216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33.8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524 62 14947,'10'8'1913,"4"4"-889,1 1-400,3 2 1888,0 3-1423,6-1-369,3-1-48,0-1-352,-2-3-216,2-9-584,-3-4-296,2-13-592,-1-4 1063,-5-10-263,-2-7-176</inkml:trace>
  <inkml:trace contextRef="#ctx0" brushRef="#br0" timeOffset="1">903 1 16604,'-7'28'1752,"-5"10"-984,-3 5-256,0 4 1009,-2-4-225,4-2-432,1-4-192,3-9-344,0-4-256,3-9-792,-2-8 744,-2-4-200,-4 0-152</inkml:trace>
  <inkml:trace contextRef="#ctx0" brushRef="#br0" timeOffset="2">2 711 15027,'-1'18'1673,"8"-14"-793,10-5-280,15-10 1320,10-2-719,12-10-193,7 1-56,14-5-248,8-2-72,4 2-224,-3 5-56,-3 2-264,-6 5-256,-6 5-672,-4 1-376,-17 3 960,-8-2-208,-8-1-192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4:31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11915,'0'0'9332,"-1"8"-8686,1-2-739,1 61 1026,-1-63-1144,0 1 1,1-1-1,0 1 0,0-1 1,0 0-1,0 0 0,1 1 1,-1-1-1,1 0 1,0 0-1,0 0 0,1-1 1,5 8-1,-2-10-8341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24.0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59 156 17732,'3'10'1936,"-5"16"-1312,-13 7-168,2 4 1217,1 10-945,3 2-152,3 4-96,1-2-104,8-6-304,3-8-128,5-7-464,-2-9-296,3-15-296,-5-9 832,1-18-248,-2-6-193</inkml:trace>
  <inkml:trace contextRef="#ctx0" brushRef="#br0" timeOffset="1">353 1 16748,'-5'19'1640,"-1"17"-992,-3 0-248,0 11 1144,3 3-767,2 7-321,1 1-24,3-1-296,1-1-160,5-5-464,2-5-232,1-8-537,-2-7 977,-1-16-248,0-9-200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34.3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34 21061,'3'2'228,"1"1"0,0 0 0,-1 0 0,0 1 0,0-1 0,0 1 1,0-1-1,-1 1 0,1 0 0,-1 0 0,0 0 0,2 5 1,9 14 500,-11-18-672,1-2-1,0 1 1,0 0 0,0-1-1,1 1 1,-1-1-1,1 0 1,0 0 0,0 0-1,0-1 1,0 1 0,0-1-1,0 0 1,1 0 0,5 1-1,-5-2-81,0 0-1,0-1 0,-1 0 0,1 0 1,0 0-1,0-1 0,0 0 1,0 1-1,0-2 0,-1 1 0,1-1 1,-1 1-1,1-1 0,-1 0 0,6-4 1,7-5-405,-1-1 0,0 0 0,0-1 1,21-24-1,17-15-1724,-48 49 1472,-4 7 546,-5 9 295,3-13-170,-48 170 2573,39-132-1959,2 1 0,-3 56 0,10-86-2201,2-14 921,2-22 480,-2 16-145,5-21-304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34.7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 1 19516,'1'0'133,"0"0"-1,1 0 1,-1 0-1,0 0 0,1 0 1,-1 1-1,0-1 1,1 1-1,-1-1 1,0 1-1,0-1 1,0 1-1,1-1 0,-1 1 1,0 0-1,0 0 1,1 1-1,21 19 416,-14-12-187,4 4-99,0 0-1,-1 2 1,0-1 0,-1 2 0,0-1 0,-2 2-1,0-1 1,-1 1 0,10 27 0,-11-20-67,-1 1 1,-1-1-1,-1 1 1,-1 1-1,-1-1 1,-2 36-1,-5-11-194,-2 0 0,-1-1 0,-4 0 0,-1 0 0,-2-1 0,-35 73 0,32-81-270,-3-1 0,0-1 0,-3-1 0,-32 38 0,13-26-87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38.6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 1 12643,'-18'80'1599,"13"-65"-1388,1 0 0,1 0 1,0 0-1,1 0 0,0 1 0,1-1 0,3 31 0,-1-41-158,0-1-1,0 1 0,1-1 0,-1 0 1,1 1-1,1-1 0,-1 0 1,0 0-1,1 0 0,4 4 0,36 34 390,-34-35-336,-1 0-1,0 0 1,-1 1 0,13 17 0,-18-22-71,0 0 0,-1 0 0,1 1 0,-1-1 0,0 1 0,0-1 0,0 1 0,0-1 0,0 1 0,-1 0 0,0-1 0,0 1 0,0 0 0,0-1 0,0 1 0,-1 0 0,0-1 0,-1 7 1,-1-3 41,0-1 1,0 1-1,0-1 1,-1 1 0,0-1-1,0 0 1,-1-1 0,1 1-1,-1-1 1,-1 0 0,1 0-1,-1 0 1,-6 4-1,10-8-39,-1 1 1,1 0-1,-1-1 0,1 0 0,-1 1 0,0-1 0,0 0 0,1 0 0,-1-1 0,0 1 0,0 0 0,0-1 0,0 0 0,0 0 0,0 0 0,0 0 0,0 0 0,0 0 0,0-1 0,0 0 0,0 1 0,1-1 1,-1 0-1,0 0 0,0-1 0,1 1 0,-1-1 0,1 1 0,-1-1 0,1 0 0,0 0 0,-1 0 0,-3-4 0,3 2-11,0-1 0,0 1 0,1 0-1,-1-1 1,1 0 0,0 0 0,1 1 0,-1-1 0,1 0 0,0 0-1,0-1 1,0 1 0,0 0 0,1 0 0,0 0 0,1 0 0,-1-1-1,1 1 1,0 0 0,0 0 0,0 0 0,3-6 0,1-2-7,0 1 1,1 0 0,0 0-1,1 0 1,1 1 0,0 0-1,13-14 1,55-46 286,-55 53-46,0-1 0,-2-1 1,18-21-1,-36 39-223,0 1 0,0 0-1,0-1 1,0 1 0,0-1 0,0 1-1,0-1 1,-1 1 0,1-1 0,-1 1-1,1-1 1,-1 0 0,1 1 0,-1-1-1,0 0 1,0 1 0,0-1 0,0 0-1,0 0 1,-1-1 0,1 1-2,-1 1 0,0-1 0,0 1 0,0-1 0,0 1 0,0 0 0,0 0 0,0-1 0,-1 1 0,1 0 0,0 0 0,-1 0 0,1 0 0,-1 0 0,1 0 0,-3 0 0,-8-3 90,1 0-1,-1 1 1,0 0 0,-19-1-1,15 2-103,-31-7-927,47 9 866,0 0-1,0 0 1,0 0 0,-1 0 0,1 0-1,0 0 1,0-1 0,0 1 0,0 0-1,0 0 1,0 0 0,0 0 0,-1 0-1,1-1 1,0 1 0,0 0 0,0 0-1,0 0 1,0 0 0,0-1 0,0 1-1,0 0 1,0 0 0,0 0 0,0 0-1,0-1 1,0 1 0,0 0 0,0 0-1,0 0 1,0-1 0,0 1 0,0 0-1,0 0 1,0 0 0,1 0 0,-1-1-1,0 1 1,0 0 0,0 0 0,0 0-1,0 0 1,0 0 0,0 0 0,1-1-1,-1 1 1,0 0 0,0 0 0,0 0-1,0 0 1,1 0 0,-1 0 0,0 0-1,0 0 1,0 0 0,0 0 0,1 0-1,-1 0 1,0 0 0,0 0 0,14-9-194,-13 9 8,14-8-487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39.1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99 1 15091,'10'18'1753,"-4"6"-1145,-6 9-168,0 3 720,-3 7-320,-3 1-80,-1 2-215,-2-4-105,0-5-192,0-6-32,-2-10-288,-1-4-280,0-11-761,-3-6 985,3-8-168,3-8-112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39.6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149 34 16227,'-8'5'344,"1"0"0,0 1 0,1 0 0,-1 1-1,1 0 1,0 0 0,1 0 0,0 0 0,-8 15-1,3-2 362,1 0 0,-13 39-1,14-17-263,9-21-268,-1-20-170,0-1 1,0 1 0,1-1-1,-1 1 1,0-1-1,0 0 1,0 1 0,1-1-1,-1 0 1,0 1 0,0-1-1,1 0 1,-1 1-1,0-1 1,1 0 0,-1 0-1,0 1 1,1-1-1,-1 0 1,0 0 0,1 1-1,-1-1 1,1 0-1,-1 0 1,0 0 0,1 0-1,-1 0 1,1 0-1,-1 0 1,0 0 0,1 0-1,-1 0 1,1 0-1,1-1-6,1 1-1,-1-1 1,0 0-1,0-1 1,0 1-1,-1 0 1,1-1-1,0 1 1,0-1-1,-1 1 1,1-1-1,-1 0 0,1 0 1,-1 1-1,0-1 1,2-4-1,19-39-175,-19 39 145,4-11-73,-1-1 0,8-31 0,-12 40 75,-1 0-1,0 0 1,0 0 0,-1-1-1,0 1 1,0 0-1,-3-14 1,2 21 28,1 0 0,-1 0 0,1 1 0,-1-1 0,0 0 0,1 0 0,-1 0 0,0 1 0,0-1 0,0 0 0,0 1 0,-1-1 0,1 1 0,-3-3 0,3 4 8,0-1-1,0 0 0,0 1 0,0 0 0,0-1 1,0 1-1,0 0 0,0-1 0,0 1 0,0 0 1,0 0-1,0 0 0,0 0 0,0 0 0,0 0 0,-1 0 1,1 0-1,0 0 0,-1 1 0,-2 1 16,1-1-1,-1 1 1,1 0-1,0 0 1,-1 0-1,1 1 1,0-1 0,0 1-1,1 0 1,-1 0-1,0 0 1,-3 6-1,0 0-132,0 0 0,1 0 0,0 1 0,1 0 0,0 0 0,1 0 0,0 0 0,0 1 0,1-1 0,-2 22-1,4-35-189</inkml:trace>
  <inkml:trace contextRef="#ctx0" brushRef="#br0" timeOffset="1">578 561 17932,'8'79'3494,"-8"-78"-3452,0 0 0,0 0 0,1 0 0,-1 0 0,0 0 0,1 0 0,-1 0 0,0 0 0,1 0 0,-1-1 1,1 1-1,0 0 0,-1 0 0,1 0 0,-1-1 0,1 1 0,0 0 0,0-1 0,0 1 0,-1 0 0,1-1 0,0 1 0,0-1 0,0 1 0,0-1 0,0 0 0,0 1 1,0-1-1,0 0 0,0 0 0,0 0 0,0 1 0,0-1 0,0 0 0,0 0 0,0-1 0,0 1 0,0 0 0,0 0 0,0 0 0,0-1 0,0 1 0,0 0 0,0-1 0,-1 1 1,1-1-1,0 1 0,1-2 0,3 0-43,-1-1 1,0 1-1,0-1 1,0 0-1,0-1 1,0 1-1,-1-1 1,5-5-1,-3 1 8,-1 1 0,0-1 0,-1 0 0,1-1 0,-2 1 0,1 0 0,-1-1 0,0 0-1,-1 1 1,0-1 0,-1 0 0,0-10 0,0 13-3,0 1 0,-1 0 0,0-1 1,0 1-1,0 0 0,0 0 0,-1 0 0,0 0 1,0 0-1,-1 0 0,1 1 0,-1-1 0,0 1 0,0-1 1,0 1-1,-1 0 0,1 0 0,-1 1 0,0-1 0,0 1 1,-6-4-1,7 6 3,1-1 0,-1 1 0,0-1 0,0 1 0,1 0 0,-1 0 0,0 1 0,0-1-1,0 1 1,0-1 0,0 1 0,0 0 0,0 0 0,0 0 0,0 0 0,0 1 0,0-1 0,-4 2 0,3 0-21,0 0-1,0 0 1,1 0 0,-1 0-1,1 1 1,0 0-1,-1-1 1,1 1-1,0 0 1,1 1 0,-5 5-1,0 2-92,0 0 1,2 0-1,-1 1 0,1 0 0,1 0 0,0 0 1,-3 22-1,4-11-73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40.2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17044,'0'37'1912,"0"10"-1264,1 13-256,1 6 1153,1 6-969,3 0-8,1-6-128,1-7-208,-1-17-432,2-8-240,-3-16-360,0-9-249,-6-10 769,-1-10-216,-8-5-200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40.6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78 16660,'9'-9'1576,"6"3"-928,4 3-224,8-1 688,3-1-199,5-2-321,2-1-488,1 1 104,-4-4-40,-5-7-168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59.5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14971,'35'18'2542,"-16"-9"-2210,0 0 0,0-2 0,1 0 0,0-1 0,28 5 0,105 6 324,10 3-201,-14 19-121,-94-22-239,83 13 1,-84-25-45,96-1 1,54-17 108,63-1 55,117 46-100,-229-14-91,-54-11-20,0-5 0,0-4 0,124-19 0,199-11 33,-5-1 3,-212 4-50,-47 5-12,190-5 0,-8 34 49,6 0 2,-190-5-22,160 20 0,-8 8 1,-216-25-8,123-13-1,-80-2 10,0 7 0,185 15 0,-119 3-1,286-17 0,-455 2 25,34 3 0,-56 0-21,-1 0 0,0 1 0,0 0 0,0 1 0,0 0 0,20 9 0,-23-9 229,-9-6 93,0 3-393,0-1 0,0 0 0,0 1-1,0-1 1,0 1 0,0-1 0,-1 1-1,1-1 1,0 1 0,0 0-1,0-1 1,-1 1 0,-1 0 0,1 0 20,0 1 1,0-1 0,1 1-1,-1-1 1,0 1 0,0 0-1,1 0 1,-1 0 0,0 0 0,-2 2-1,-7 7-235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1:01.1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0 124 11763,'1'-1'97,"0"1"1,-1 0 0,1-1 0,-1 1 0,1 0 0,0-1 0,0 1 0,-1 0 0,1 0 0,0 0 0,-1 0 0,1 0 0,0 0 0,0 0 0,-1 0 0,1 0 0,0 0 0,-1 0 0,1 0 0,0 1 0,-1-1-1,1 0 1,0 0 0,-1 1 0,1-1 0,0 0 0,-1 1 0,1-1 0,0 1 0,24 20 1369,-10-9-914,-6-7-402,0 0 0,0 0 0,0-1 0,1 0 0,0-1 0,0 0 0,-1-1 0,2 0 0,-1 0 0,0-1 0,0-1 0,19 0 0,1-3-37,1-1 1,58-15 0,-29 1-10,90-43 0,-94 37 198,105-32 0,-140 52-161,0 2 0,0 0 1,0 1-1,0 1 0,0 2 0,24 3 0,47 2 140,59 0 286,-139-5-553,0 1 0,0 0 0,19 9 0,17 4 26,-33-16 1,-3 1-2109,-12-1 2014,1 0 0,-1 1 0,0-1 0,1 0 0,-1 0 0,0 1 1,0-1-1,1 1 0,-1-1 0,0 0 0,0 1 0,0-1 0,0 1 0,1-1 1,-1 0-1,0 1 0,0-1 0,0 1 0,0-1 0,0 0 0,0 1 0,0-1 1,0 1-1,0-1 0,0 1 0,0-1 0,-1 0 0,1 1 0,0 0 1,-4 12-531,0 4-105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1:32.1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211 75 14035,'-1'-3'360,"1"-1"0,-1 1 0,-1-1 1,1 0-1,0 1 0,-1 0 0,0-1 0,1 1 0,-1 0 0,-1 0 1,1 0-1,0 0 0,-1 0 0,1 1 0,-1-1 0,0 1 1,-6-5-1,4 5-88,1 0 1,-1 0 0,1 0 0,-1 0-1,0 1 1,0 0 0,0 0-1,0 0 1,0 1 0,0 0 0,0 0-1,0 0 1,-6 1 0,7-1-209,1 1-1,-1 0 1,1 0 0,-1 0-1,1 0 1,-1 1 0,1-1 0,0 1-1,0 0 1,0 0 0,0 0-1,0 0 1,0 0 0,-4 5 0,3-2-24,0 1 0,1-1 0,-1 0 0,1 1 0,0 0 0,1-1 0,-4 13 0,1-1-24,2 1 0,0 1 1,1-1-1,0 36 0,2-41-5,1 0 0,1 0-1,0 0 1,1 0-1,0 0 1,1-1-1,7 17 1,-9-25-6,0 1 1,1-1-1,0 0 1,-1 0-1,1 0 1,1 0-1,-1-1 0,0 1 1,1-1-1,4 3 1,-5-4 1,0 0 0,0-1-1,0 0 1,0 1 0,0-1 0,0 0 0,0 0 0,0-1 0,0 1 0,1-1 0,-1 0-1,0 0 1,0 0 0,1 0 0,-1 0 0,5-1 0,0-2 10,0 0 0,0 0 1,0 0-1,0-1 0,-1-1 1,1 1-1,-1-1 0,0 0 1,-1-1-1,1 1 0,-1-1 0,0-1 1,-1 1-1,8-11 0,-3 3 20,-1 0 1,-1 0-1,0-1 0,-1 0 0,0-1 1,6-23-1,-11 30-22,0-1 0,0 1 0,-1 0 0,0 0 0,-1-1 0,0 1 0,-1 0 0,0-1 0,-3-13 0,3 19-83,0 1-1,0 0 1,0-1 0,-1 1 0,1 0 0,-1 0 0,1 0 0,-1 0 0,0 0 0,-1 1 0,1-1 0,0 1 0,-1-1 0,1 1 0,-1 0 0,0 0-1,1 0 1,-1 0 0,0 0 0,-1 1 0,1-1 0,0 1 0,0 0 0,0 0 0,-1 0 0,1 0 0,-1 1 0,-3-1 0,1 1-98,0 0 1,0 0 0,0 1 0,1 0-1,-1 0 1,0 0 0,0 1-1,1-1 1,-1 1 0,1 1 0,-1-1-1,1 1 1,-9 6 0,-12 12-647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24.5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1 239 17044,'1'-10'265,"1"0"0,0 0 0,1 0 0,0 0 0,0 1-1,1-1 1,1 1 0,-1 0 0,2 0 0,-1 1 0,1 0 0,0 0 0,1 0 0,0 0 0,13-11 0,-9 10-125,0 0 0,1 0 0,0 1 0,0 1 0,1 0 0,0 1 0,0 0-1,1 1 1,-1 0 0,23-4 0,-31 8-126,1 0-1,-1 0 1,1 1 0,0 0-1,-1 0 1,1 0-1,-1 1 1,1-1-1,-1 1 1,1 1 0,-1-1-1,0 1 1,1 0-1,-1 0 1,0 1-1,0-1 1,-1 1 0,1 0-1,0 0 1,-1 1-1,0-1 1,0 1-1,0 0 1,0 0 0,-1 1-1,1-1 1,-1 1-1,0 0 1,-1-1-1,1 1 1,-1 0 0,0 1-1,0-1 1,0 0-1,-1 1 1,0-1 0,0 1-1,0 7 1,0-2 50,-2 0 1,1-1 0,-2 1 0,1 0 0,-1 0 0,-1-1-1,0 1 1,-1-1 0,1 0 0,-2 0 0,0 0 0,0-1-1,-1 1 1,0-1 0,-7 8 0,7-9-51,0 0 0,-1-1 0,0 0 0,0 0-1,-1-1 1,0 0 0,0 0 0,0-1 0,-1 0 0,0 0 0,0-1 0,0 0 0,0 0 0,-1-1-1,1-1 1,-16 3 0,21-5-97,0 0 0,0 0 1,0 0-1,0 0 0,1-1 0,-1 0 0,-4-1 0,7 2 68,0 0-1,0-1 1,-1 1-1,1-1 1,0 1-1,0-1 1,0 0-1,0 1 1,0-1-1,0 0 1,0 0-1,1 0 1,-1 0-1,0 1 1,0-1-1,1 0 1,-1-1-1,0 1 1,1 0-1,-1 0 1,1 0-1,0 0 1,-1 0-1,1 0 1,0-1-1,-1 0 1,4-16-340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1:32.7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403 3 18452,'0'0'30,"0"0"0,0 0 0,0-1-1,0 1 1,0 0 0,0 0 0,0 0 0,0 0 0,0 0 0,0 0 0,0 0 0,0-1-1,0 1 1,0 0 0,0 0 0,-1 0 0,1 0 0,0 0 0,0 0 0,0 0 0,0 0-1,0 0 1,0 0 0,0 0 0,0-1 0,0 1 0,0 0 0,0 0 0,-1 0 0,1 0-1,0 0 1,0 0 0,0 0 0,0 0 0,0 0 0,0 0 0,0 0 0,0 0-1,-1 0 1,1 0 0,0 0 0,0 0 0,0 0 0,0 0 0,0 0 0,0 0 0,0 0-1,0 0 1,-1 0 0,1 0 0,0 0 0,0 0 0,0 0 0,0 1 0,0-1 0,0 0-1,0 0 1,0 0 0,-10 7 506,-8 11 12,-46 56 254,4 4-1,3 1 1,3 3-1,-51 108 1,105-189-847,-1 0-1,1 0 1,-1 0 0,1 0 0,-1 0 0,1 0-1,-1 0 1,0 0 0,0 0 0,1 0 0,-1 0 0,0 0-1,0 0 1,0-1 0,0 1 0,-1 1 0,1-3 7,0 1 1,1-1-1,-1 1 1,0-1-1,1 0 1,-1 1-1,1-1 1,-1 0-1,1 1 1,-1-1 0,1 0-1,0 0 1,-1 1-1,1-1 1,0 0-1,0 0 1,-1 0-1,1 1 1,0-1 0,0 0-1,0 0 1,0 0-1,0-1 1,-4-25-291,-1-8-115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1:33.2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111 0 15203,'-20'22'1966,"-31"47"0,45-60-1712,1 0 1,1 0-1,-1 1 0,1-1 0,1 1 0,0 0 0,0 0 0,1 0 1,-1 10-1,3-18-208,0-1 1,-1 0 0,1 0 0,0 0-1,0 1 1,0-1 0,0 0 0,0 0-1,0 0 1,0 1 0,0-1 0,1 0-1,-1 0 1,0 0 0,1 0 0,-1 0-1,1 1 1,-1-1 0,1 0 0,0 0-1,-1 0 1,1 0 0,0-1 0,0 1-1,0 0 1,-1 0 0,1 0 0,0-1 0,0 1-1,0 0 1,0-1 0,0 1 0,1-1-1,-1 1 1,0-1 0,0 1 0,0-1-1,0 0 1,1 0 0,-1 1 0,2-1-1,0-1 64,1 1 0,0-1 0,0 1 0,-1-1-1,1 0 1,0-1 0,-1 1 0,0-1 0,1 1 0,-1-1-1,0 0 1,4-3 0,3-3 99,-1 0 1,0-1-1,-1 0 1,0-1-1,9-14 1,-13 20-164,-1-1-1,0 0 1,-1 0 0,1 0 0,-1 0-1,0-1 1,0 1 0,-1-1 0,0 1-1,1-1 1,-2 1 0,1-1 0,-1 0-1,0-5 1,0 10-56,0 0 0,0 0 0,0 0 0,0 0 0,0 0 0,-1 0 0,1 1 0,0-1 1,0 0-1,-1 0 0,1 0 0,0 0 0,-1 0 0,1 1 0,-1-1 0,1 0 0,-1 0 0,0 1 0,1-1 0,-1 0 0,0 1 0,1-1 0,-1 1 0,0-1 0,0 1 0,1-1 0,-1 1 0,0 0 0,0-1 0,0 1 0,0 0 1,0-1-1,0 1 0,1 0 0,-1 0 0,0 0 0,0 0 0,0 0 0,0 0 0,0 0 0,0 0 0,0 0 0,0 1 0,0-1 0,1 0 0,-1 1 0,0-1 0,0 0 0,-1 1 0,-2 1-185,0 1 0,0-1-1,0 1 1,0 0 0,0 0 0,1 0-1,-1 0 1,-2 5 0,1-2 21,0 0 0,1 1 0,0 0 0,1 0 0,-1 0 0,1 1 0,1-1 0,-1 1 0,-1 11 0,1 15-541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1:33.7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24 15931,'-4'22'713,"2"0"-1,0 1 1,1-1-1,1 0 1,1 0-1,2 1 1,7 34-1,-10-55-635,1 0 0,0-1 0,-1 1-1,1 0 1,0-1 0,0 1 0,0-1-1,0 1 1,0-1 0,0 1 0,0-1-1,1 1 1,-1-1 0,1 0 0,-1 0-1,4 2 1,-4-3-34,0 1 1,-1-1-1,1 0 0,0 0 1,0 0-1,0 0 0,0 0 1,0 0-1,0 0 0,0 0 1,0 0-1,0 0 0,0 0 1,0-1-1,0 1 0,0 0 1,0-1-1,0 1 0,-1-1 1,1 1-1,0-1 0,0 1 1,0-1-1,-1 0 0,1 1 1,0-1-1,-1 0 0,1 0 1,0 1-1,-1-1 0,1 0 1,-1 0-1,1-1 0,9-15 360,0-1 0,-1 0 0,11-33 0,-16 39-364,-1 0 0,0 0 0,-1-1 0,0 1 0,-1-1-1,0 1 1,-1-14 0,0 25-39,0-1-1,0 0 0,-1 1 0,1-1 1,0 0-1,-1 1 0,1-1 0,-1 0 1,1 1-1,-1-1 0,0 1 1,1-1-1,-1 1 0,0-1 0,0 1 1,0 0-1,0-1 0,-1 1 0,-1-2 1,2 3 0,0-1-1,0 1 1,-1-1 0,1 1 0,0 0 0,-1 0 0,1-1 0,0 1 0,-1 0 0,1 0 0,-1 0-1,1 0 1,0 1 0,-1-1 0,1 0 0,0 0 0,-1 1 0,-1 0 0,-3 2-30,0 0 0,0 1 0,0-1 0,0 1 0,0 1 0,1-1 0,-8 9 0,5-4-254,1 0 1,0 1-1,0 0 0,-9 20 0,12-21 23,7-12-90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26.9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57 21012,'0'9'1505,"10"-10"-1153,8-4-136,14-1 336,5-3-96,10 0-136,4-3-72,3 2-288,-2-1-272,-4 8-688,-9 3 512,-13 6 264,-11-1-184,-22 5-176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27.4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83 15763,'11'11'1681,"17"-5"-921,8-6-280,17-8 1144,5-4-847,8-7-273,3 1-352,-1-3-2385,-3 6 2153,-10 9-400,-8 6-248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28.7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93 46 17236,'18'-46'2225,"-45"128"799,-28 161-2547,44-180-410,2 1 0,1 79 1,8-105-257,2-1 0,1 1 0,3-1 0,0 0 0,15 43 0,-18-68 126,2 0 0,-1 0 0,1-1-1,1 0 1,0 0 0,1 0 0,9 12 0,16 11-265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29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280 21 15427,'6'-12'2033,"-1"3"-1249,-5 12-336,-5 11 1328,-4 14-871,-3 7-145,-7 10-312,-2 6-160,-8 10-200,-4 1-24,-1 0-32,0-5-88,4-11-320,3-7-144,6-18 888,6-15-440,14-18-40,7-10-64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29.8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199 1 14587,'-3'33'1504,"3"0"-895,-2 3-209,2 3 688,2 4-360,1-5-80,3-1-120,1-9-256,4-3-120,-1-5-128,1-5-112,-2-3-328,0 1-232,-5-1 536,-1 0-112,-3 0-112</inkml:trace>
  <inkml:trace contextRef="#ctx0" brushRef="#br0" timeOffset="1">0 555 16788,'14'0'1528,"13"-11"-992,3-4-224,6-6 496,8-1-216,1-2-432,0 1-328,-8 2 248,-4 5-144,-10 5-160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30.2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251 106 14659,'-12'38'1584,"8"-5"-1111,-2 1-249,3 2 1272,1-4-1224,1-2-200,1-6-448,0 0-160,1-6 408,-1-3-144,-4-6-64</inkml:trace>
  <inkml:trace contextRef="#ctx0" brushRef="#br0" timeOffset="1">0 151 15363,'4'-8'351,"-1"1"1,1-1-1,1 1 0,-1-1 0,1 1 0,0 1 0,1-1 1,0 1-1,0 0 0,0 0 0,1 0 0,-1 1 0,1 0 1,1 1-1,-1-1 0,1 1 0,-1 1 0,12-4 0,-2 0-105,1 0-1,-1 2 0,1 0 0,0 1 1,0 1-1,0 1 0,0 0 0,23 1 1,-39 1-244,0 1 1,1-1 0,-1 0 0,1 1 0,-1-1-1,0 1 1,1 0 0,-1 0 0,0-1 0,0 2 0,1-1-1,-1 0 1,0 0 0,0 1 0,0-1 0,-1 1 0,1 0-1,0-1 1,0 1 0,1 2 0,-2-1-4,1 0 1,-1 0-1,0 0 0,0 0 1,0 1-1,0-1 0,-1 0 1,0 0-1,1 1 0,-1-1 1,0 0-1,0 1 1,-1 3-1,-1 5-3,-1 0-1,0-1 1,-1 1 0,0-1-1,0 0 1,-2 0 0,-5 11 0,6-14-48,0-1 0,0 0 1,-1 0-1,0 0 0,0 0 1,-1-1-1,0 0 1,-12 8-1,14-11-71,0 0 0,0-1 1,0 1-1,-1-1 0,1 0 0,-1 0 1,0-1-1,1 0 0,-1 0 0,0 0 1,0-1-1,1 1 0,-1-1 0,-8-2 1,-6-3-338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30.7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1 272 14827,'1'0'130,"-1"1"0,1-1 0,0 1-1,0-1 1,0 1 0,0-1 0,0 1 0,0-1 0,0 0-1,0 1 1,0-1 0,0 0 0,0 0 0,0 0 0,0 0-1,0 0 1,0 0 0,0 0 0,0 0 0,0 0 0,0 0-1,1-1 1,23-9 388,-19 7-154,121-59 3249,166-69-626,-119 77-2604,-152 49-705,1 1 0,-1 0-1,1 2 1,-1 1 0,45 4 0,-57-2-321,-1 1 0,0 1 0,0 0 0,16 7 0,-4-1-1663,-18-10 1298,-2-5-181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25.1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0 493 18228,'6'3'1952,"5"2"-1336,-2-5-223,3-2 1583,12-4-1312,1-1-208,7-4-248,1-2-248,3-2-816,-3-2 672,0 4 40,-1 2-160,-10 4-176</inkml:trace>
  <inkml:trace contextRef="#ctx0" brushRef="#br0" timeOffset="1">430 1 19060,'4'10'1320,"-1"5"-1096,2 3-128,2 9 457,2 3-297,3 5-520,2 2-241,-2-1-383,0 0 736,-6-3-176,-3-1-112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31.1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156 166 16235,'11'9'1961,"-1"9"-1113,1 3-368,1 4 1521,0 5-1049,0 6-360,0 2-120,-2 2-496,-4 2-192,-1-1-320,-5-5-184,-6-1 16,-3-7 407,-8-10-159,-2-4-96</inkml:trace>
  <inkml:trace contextRef="#ctx0" brushRef="#br0" timeOffset="1">0 205 16059,'12'-17'378,"1"1"0,1 0 0,0 1 0,0 1 0,2 0 0,0 1 0,0 1 0,1 0 0,1 2 0,0 0 0,0 0 0,1 2 0,0 0-1,1 2 1,0 0 0,0 1 0,37-5 0,-40 9-273,0-1-1,0 2 1,0 1-1,23 3 1,-34-4-93,0 1 0,-1 0 0,1 1 0,0 0 0,-1 0 0,0 0 0,1 0 0,-1 1 0,0 0 0,0 0 0,0 0 0,-1 0 0,1 1 0,-1 0 0,0 0 0,6 7 0,-9-8 7,1-1-1,-1 1 1,0 0 0,0 0-1,0 0 1,0 0 0,0 0-1,0 0 1,-1 0 0,0 0-1,1 0 1,-1 0 0,-1 0-1,1 0 1,0 0 0,-1 0-1,1 0 1,-1 0 0,0 0-1,0 0 1,0-1 0,0 1-1,0 0 1,-1 0-1,1-1 1,-4 4 0,0 1 43,1-1-1,-2 0 1,1-1 0,-1 1 0,1-1 0,-2 0-1,1-1 1,0 1 0,-9 3 0,4-3-113,1-1 0,-1 0 1,0 0-1,0-1 1,-20 3-1,26-6-40,0 1-1,0-1 0,0 0 1,0 0-1,0 0 0,0-1 1,0 0-1,0 0 0,1 0 1,-1 0-1,0-1 0,1 0 1,-1 0-1,1 0 1,-8-5-1,0-5-372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31.6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1 17540,'-12'34'1784,"-1"11"-1088,-2 3-256,1 6 1049,5 2-585,3-4-304,3-4-152,3-9-408,0-5-360,1-12-680,1-4 1008,-2-12-208,0-4-112,-5-4-168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0:32.1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85 17940,'15'13'1912,"15"-5"-1056,2-7-343,13-4 1351,3-6-944,10-1-624,3-5-496,-10-6 328,-3-3-128,-18 0-224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1:34.6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1 101 19268,'3'0'2697,"7"-3"-1945,11-1-272,7-5-184,6-3 816,13 1-496,5-2-112,11-2-223,0 1-121,0 4-264,-4 2-225,-11 7-511,-6 2-272,-18 7-1320,-10 1 1927,-19 6-407,-8 1-344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1:35.1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61 18468,'0'10'1736,"13"-5"-1024,8-5-239,12-6 583,6-5-112,8-2-224,5-1-320,2-1-808,-3 1 280,-16 11 56,-8 5-160,-14 5-64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1:42.2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30 13395,'0'-2'655,"0"1"-380,0-1 0,0 1 0,-1 0 0,1-1 0,0 1 0,0 0-1,1 0 1,-1-1 0,0 1 0,0 0 0,1-1 0,-1 1 0,1 0 0,-1 0 0,1 0-1,-1 0 1,1-1 0,0 1 0,-1 0 0,3-2 0,-2 6 72,1 0 1,-1 0 0,0-1-1,0 1 1,-1 0-1,1 0 1,-1 0 0,1 0-1,-1 0 1,0 3-1,1 76 812,-12 114-1,4-111-1446,7-66-682,0-19 942,0 0-1,0 0 1,0 0 0,0 0 0,0 0-1,0 0 1,0 0 0,0 0 0,0 0-1,0 0 1,0 0 0,0 0-1,0 0 1,0 0 0,1 0 0,-1 0-1,0 0 1,0 0 0,0 0 0,0 0-1,0-1 1,0 1 0,0 0 0,0 0-1,0 0 1,0 0 0,0 0 0,0 0-1,0 0 1,0 0 0,1 0 0,-1 0-1,0 0 1,0 1 0,0-1 0,0 0-1,0 0 1,0 0 0,0 0 0,0 0-1,0 0 1,0 0 0,0 0 0,0 0-1,0 0 1,0 0 0,0 0 0,0 0-1,1 0 1,-1 0 0,0 0 0,0 0-1,0 0 1,9-30-1340,-2 1 561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1:42.7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0 16988,'1'0'84,"0"0"0,-1 0 1,1 1-1,0-1 0,-1 0 0,1 0 1,-1 1-1,1-1 0,0 0 1,-1 0-1,1 1 0,-1-1 0,1 1 1,-1-1-1,1 1 0,-1-1 1,1 0-1,-1 1 0,1 0 1,-1-1-1,0 1 0,1-1 0,-1 1 1,0-1-1,0 1 0,1 0 1,-1-1-1,0 1 0,0 0 0,0-1 1,0 1-1,0 0 0,0 0 1,0 29 558,-1-22-54,-19 317 1962,16-309-3022,4-16 435,0 1 0,0-1 1,-1 0-1,1 0 0,0 0 0,0 1 0,0-1 0,-1 0 1,1 0-1,0 0 0,0 1 0,0-1 0,-1 0 0,1 0 1,0 0-1,0 0 0,-1 0 0,1 0 0,0 0 0,0 0 1,-1 0-1,1 0 0,0 1 0,0-1 0,-1 0 0,1 0 1,0-1-1,-1 1 0,1 0 0,-3-1-79,1 0 1,0-1-1,0 1 0,0-1 0,0 1 0,0-1 0,0 0 1,-2-3-1,-12-11-387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1:43.1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50 18708,'-1'0'531,"-17"-3"1995,14 1-1220,12 0 532,90-16 461,-53 9-2054,46-4 0,-66 11-455,-1 2-1,0 0 1,1 2 0,-1 0 0,0 2 0,0 1-1,0 1 1,-1 0 0,0 2 0,32 15-1,-42-18-195,-14-8-136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1:44.0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14995,'2'8'7602,"5"42"-4951,3 20-2619,-9-68-63,-1 0-1,0 1 1,1-1-1,0 0 1,-1 0-1,1 0 1,0 0 0,0 0-1,0 0 1,2 2-1,-3-4 6,1 0 0,-1 0 0,0 1 1,0-1-1,1 0 0,-1 0 0,0 0 0,1 1 0,-1-1 0,0 0 0,1 0 0,-1 0 0,0 0 0,0 0 0,1 0 0,-1 0 1,0 0-1,1 1 0,-1-1 0,1 0 0,-1-1 0,0 1 0,1 0 0,-1 0 0,1 0 0,9-10-865,-3-4-236,-1 0 0,6-18 0,-7 19 320,0-1-1,12-21 1,-17 35 841,1-1-1,-1 1 0,0-1 0,0 1 0,0-1 1,1 1-1,-1-1 0,0 1 0,1 0 0,-1-1 0,0 1 1,1 0-1,-1-1 0,0 1 0,1 0 0,-1-1 1,0 1-1,1 0 0,-1 0 0,1 0 0,-1-1 1,1 1-1,-1 0 0,1 0 0,-1 0 0,1 0 0,-1 0 1,1 0-1,-1 0 0,1 0 0,-1 0 0,0 0 1,2 0-1,-2 1 59,1-1 0,0 1 0,0 0 0,0 0 0,0 0 1,-1 0-1,1-1 0,0 1 0,-1 0 0,1 0 0,0 1 0,-1-1 1,1 1-1,11 42 1832,-12-41-1819,2 10 42,0 0 1,-1 24-1,-1-30-476,-1-6 213,-6-1-50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1:45.5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5 16091,'6'-4'1833,"-1"4"-1041,-2 6-272,-2 7 1184,2 7-487,-1 8-369,1 4-144,1 7-376,-1 1-56,-1 2-96,-1-4-80,-1-5-376,-1-2-256,-2-8-544,-5-4 904,-4-8-72,-4-5-144,-1-6-160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25.6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0 222 17748,'2'-8'177,"0"0"-1,1 1 1,0-1 0,1 0 0,-1 1-1,1 0 1,1 0 0,-1 0 0,1 0-1,1 1 1,-1 0 0,13-11 0,-9 10-32,0 0 1,1 1 0,0 0-1,0 1 1,1 0 0,-1 1 0,1 0-1,18-5 1,-12 6-73,0 0 0,1 1 0,-1 1 0,1 0 0,-1 1 0,1 1 0,-1 1 0,1 1 0,-1 0 0,0 1 0,0 1 0,19 8 0,-26-9-69,0 1-1,0 1 1,0-1-1,-1 2 1,0-1 0,0 1-1,0 1 1,-1-1-1,0 2 1,-1-1 0,9 13-1,-12-14 26,0-1 0,-1 1-1,0-1 1,-1 1 0,1 0-1,-1 0 1,-1 0 0,1 0-1,-1 1 1,0-1 0,-1 0-1,0 0 1,0 1 0,0-1-1,-1 0 1,0 0 0,-1 1 0,-3 10-1,0-4 100,-1-1-1,0 1 0,-2-1 1,1-1-1,-1 1 1,-1-1-1,-1 0 0,-19 19 1,0-5 263,0-1 0,-41 26 1,48-36-214,0-1 0,-28 11-1,41-21-278,0 0 0,0-1 0,-1 0-1,1 0 1,0-1 0,-1-1 0,0 0 0,-18 0-1,27-1 80,-1 0-1,0 0 1,0 0-1,0-1 1,0 1-1,1 0 1,-1-1-1,0 0 1,1 1-1,-1-1 1,0 0-1,1 0 1,-1 0-1,1 0 1,-1 0-1,1-1 1,0 1-1,-1 0 1,1-1-1,0 1 1,0-1-1,-1-1 1,-2-15-341</inkml:trace>
  <inkml:trace contextRef="#ctx0" brushRef="#br0" timeOffset="1">821 150 18676,'5'11'1592,"7"-2"-1072,6-14-199,13-8 895,7-2-560,12-5-384,2-2-272,5-2-776,-1-2 776,-2 2-176,-6 3-120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1:46.0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1 125 17900,'6'-6'1720,"9"-3"-968,4 0-272,11-7 785,7-1-257,9-1-408,7 2-216,5-1-952,-2 4 688,-5 10-248,-6 6-120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1:50.1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2 121 14051,'-2'-2'1920,"2"-1"-927,3 0-305,3-3-160,8 0-216,2-4 1248,12-2-904,11-3-287,7 0-113,13-2-376,5 5-297,2 0 385,5 5-64,-5 10-64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1:51.3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1 138 21453,'40'-49'4089,"-29"34"-3284,21-22 0,-28 33-747,0 0-1,1 0 1,-1 1 0,1 0 0,0 0 0,0 0 0,0 0 0,0 1 0,9-3 0,-13 4-55,0 1-1,1 0 0,-1-1 0,0 1 1,1 0-1,-1 0 0,0 0 1,1 0-1,-1 0 0,1 0 1,-1 0-1,0 0 0,1 0 1,-1 1-1,0-1 0,1 0 0,-1 1 1,0 0-1,0-1 0,1 1 1,-1 0-1,0-1 0,0 1 1,1 1-1,0 0 0,-1 0-1,1 0 1,-1 0 0,0 1 0,0-1-1,0 0 1,0 1 0,0-1 0,0 1-1,-1-1 1,1 1 0,0 2-1,0 9 7,-1 0-1,0 0 0,-4 24 0,3-33-1,-3 21 23,-1 0 0,-1-1 0,-17 44 0,24-69-43,-1-1 0,1 1 0,-1 0 1,1-1-1,-1 1 0,1 0 0,0 0 0,-1-1 0,1 1 1,-1 0-1,1 0 0,0 0 0,-1 0 0,1 0 0,-1 0 0,1 0 1,0 0-1,-1 0 0,1 0 0,0 0 0,-1 0 0,1 0 1,-1 1-1,1-1 0,-1 0 0,2 1 0,16 6-372,-13-4 353,-1 1 1,1-1 0,-1 1-1,0 0 1,0 0-1,0 0 1,-1 0 0,1 1-1,-1 0 1,0 0 0,0 0-1,-1 0 1,1 0-1,-1 0 1,0 0 0,-1 1-1,1-1 1,-1 1-1,0 0 1,0-1 0,-1 1-1,0 0 1,0-1 0,0 1-1,-1 0 1,0-1-1,0 1 1,0-1 0,-2 7-1,0-4 140,0-1-1,0 1 1,0-1 0,-1 1-1,0-1 1,0 0 0,0-1-1,-1 1 1,-1-1 0,1 0-1,-1 0 1,0-1 0,0 1-1,0-1 1,-1 0 0,0-1-1,0 0 1,0 0 0,0-1-1,-9 4 1,13-6-150,0-1 1,0 1-1,0 0 1,0-1-1,0 0 1,0 0-1,0 0 0,0 0 1,0 0-1,-4-1 1,6 0-19,0 1 0,0 0 0,0-1 0,0 1 0,0 0 1,1-1-1,-1 1 0,0-1 0,0 0 0,0 1 0,1-1 1,-1 0-1,0 1 0,1-1 0,-1 0 0,0 0 0,1 0 1,-1 0-1,1 1 0,-1-1 0,1 0 0,0 0 0,-1 0 0,1 0 1,0 0-1,0 0 0,0 0 0,0 0 0,0 0 0,0 0 1,0 0-1,0 0 0,0 0 0,0-1 0,5-11-431,8 5-171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1:51.8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198 20 14947,'0'-1'257,"0"0"0,0 0 0,1 0-1,-1 0 1,0-1 0,0 1 0,0 0 0,0 0-1,0 0 1,0 0 0,0 0 0,0 0 0,-1 0-1,1 0 1,-1-2 0,-8 13 2949,-9 30-859,-43 144-243,1-4-1569,43-149-1037,17-31 463,0 1 1,-1-1 0,1 1 0,-1-1-1,1 1 1,0-1 0,-1 0-1,1 1 1,-1-1 0,1 0-1,-1 1 1,1-1 0,-1 0-1,1 1 1,-1-1 0,1 0 0,-1 0-1,0 0 1,1 0 0,-2 0-1,2 0 7,-1 0 0,0 0 0,1-1-1,-1 1 1,1-1 0,-1 1 0,0-1-1,1 1 1,-1-1 0,1 1 0,0-1 0,-1 1-1,1-1 1,-1 1 0,1-1 0,0 0-1,-1 1 1,1-1 0,0 0 0,0 1 0,-1-1-1,1 0 1,-6-25-343,2-14-109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1:52.2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198 0 16796,'-2'3'338,"0"0"1,0 0 0,0-1 0,0 1 0,0-1-1,-5 4 1,5-4-112,0-1-1,0 1 1,1 0 0,-1-1-1,0 1 1,1 0-1,-1 0 1,1 0 0,0 0-1,0 0 1,0 1-1,0-1 1,0 0 0,0 0-1,0 3 1,-2 10 901,1-11-888,2-1 1,-1 0-1,0 1 0,1 0 0,-1-1 0,1 1 1,0-1-1,1 7 0,-1-10-226,0 1 0,0-1 1,0 0-1,0 0 0,0 1 0,0-1 1,1 0-1,-1 1 0,0-1 0,0 0 0,0 0 1,0 0-1,0 1 0,1-1 0,-1 0 1,0 0-1,0 0 0,0 1 0,1-1 1,-1 0-1,0 0 0,0 0 0,1 0 0,-1 0 1,0 0-1,0 1 0,1-1 0,-1 0 1,0 0-1,1 0 0,-1 0 0,0 0 1,0 0-1,1 0 0,-1 0 0,0 0 0,1 0 1,10-8 172,6-13-104,-14 16-57,0-1 1,0 1 0,-1 0-1,1-1 1,-1 1-1,2-10 1,-4 14-18,1 0 1,-1 0-1,0 0 0,0 0 0,0 0 0,0 0 1,0 0-1,0 0 0,-1 1 0,1-1 0,0 0 1,0 0-1,-1 0 0,1 0 0,0 0 1,-1 0-1,1 1 0,-1-1 0,1 0 0,-2 0 1,1 0 3,0 0 0,0 0 0,-1 1 0,1-1 0,0 1 0,-1-1 0,1 1 1,0-1-1,-1 1 0,1 0 0,-1 0 0,1 0 0,0 0 0,-1 0 1,1 0-1,-1 0 0,-2 1 0,-4 0 22,0 1 1,0 1-1,0 0 1,1 0-1,-1 0 1,1 1-1,-1 0 1,1 1 0,0-1-1,-12 12 1,10-8-70,0 1 0,0 0 0,1 0 1,0 1-1,1 0 0,-11 19 1,16-25-95,0-1 0,1 1 1,0-1-1,0 1 1,0-1-1,0 1 1,0 0-1,1 0 1,-1-1-1,1 1 1,0 0-1,0 0 0,0-1 1,1 1-1,0 0 1,-1-1-1,1 1 1,0 0-1,1-1 1,-1 1-1,1-1 0,-1 0 1,1 1-1,0-1 1,0 0-1,1 0 1,4 5-1,12 4-608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1:52.7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40 17132,'51'181'6534,"-51"-180"-6467,0 0 0,1 0 0,-1 0 0,1 0 0,-1 0 0,1 0 0,-1 0-1,1 0 1,-1 0 0,1 0 0,0-1 0,-1 1 0,1 0 0,0 0 0,0 0 0,1 0-1,-1 0-24,0-1 0,-1 0-1,1 0 1,0 0-1,-1 0 1,1 0-1,0 0 1,-1 0-1,1 0 1,-1 0 0,1 0-1,0 0 1,-1-1-1,1 1 1,0 0-1,-1 0 1,1 0 0,-1-1-1,1 1 1,-1 0-1,1-1 1,4-3 127,-1 0 1,0 0 0,0-1 0,0 1-1,3-6 1,-3 4-115,10-12 63,-2-1 0,0 1 0,-1-2 1,-1 0-1,-1 0 0,8-23 0,-17 41-115,1 1 1,-1-1-1,0 1 1,1-1 0,-1 0-1,0 1 1,0-1-1,0 1 1,0-1-1,0 0 1,-1 1-1,1-1 1,0 1-1,-1-1 1,1 1-1,-1-1 1,1 1-1,-1-1 1,-1-1-1,1 2-2,0 1 0,1-1-1,-1 0 1,0 1-1,-1-1 1,1 1-1,0-1 1,0 1-1,0-1 1,0 1-1,0 0 1,0 0-1,-1-1 1,1 1-1,0 0 1,0 0-1,0 0 1,0 0-1,-1 1 1,1-1-1,0 0 1,0 0-1,0 1 1,0-1-1,-2 1 1,-6 3-191,1-1 0,0 1 0,0 1 0,1 0 0,-1 0 0,1 0 0,0 1 0,0-1 0,1 2 0,0-1 0,0 1 0,0 0 0,1 0 0,0 1 0,1-1 0,-1 1 0,2 0 0,-6 15 0,4-5-457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1:53.9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18716,'7'3'1536,"7"0"-1112,5 3-192,13-1 425,4-2-177,10 3-136,2-5-176,3-1-552,-1-1-264,-4-4-297,-2 2-1239,-16 0 1696,-5 0-336,-22 3-249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1:54.4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3 433 12771,'-3'9'1592,"6"2"-768,6-4-288,9-2 1753,8-1-1345,11-4-328,8 0-48,9-4-488,2-2-336,1-5-1984,-4-2 2032,-4 1-336,-5 0-249</inkml:trace>
  <inkml:trace contextRef="#ctx0" brushRef="#br0" timeOffset="1">569 1 18084,'0'3'248,"1"1"-1,-1-1 1,1 0 0,0 0 0,0 0 0,0 1 0,0-1-1,1 0 1,-1 0 0,1 0 0,2 2 0,26 33 1018,-9-12-669,-16-18-559,0 0 0,0 1 0,-1-1 0,-1 1 1,1-1-1,-1 1 0,-1 0 0,0 0 0,0 1 0,0-1 0,-1 0 1,-1 1-1,0-1 0,0 0 0,-1 1 0,0-1 0,0 0 0,-5 16 0,-6 9-104,0 1 0,-3-2 0,-27 49 0,5-11-603,33-60 482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1:55.0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 17996,'0'-1'91,"0"1"1,0 0-1,0-1 1,0 1-1,0 0 1,1-1-1,-1 1 0,0 0 1,0 0-1,0-1 1,0 1-1,1 0 1,-1 0-1,0-1 1,0 1-1,0 0 0,1 0 1,-1 0-1,0-1 1,0 1-1,1 0 1,-1 0-1,0 0 1,1 0-1,-1-1 1,0 1-1,1 0 0,-1 0 1,0 0-1,0 0 1,1 0-1,-1 0 1,0 0-1,1 0 1,0 0-1,3 13 1512,-2 30-619,-2-35-648,14 289 894,-14-286-1328,1-1 0,1 0 0,4 17 0,-6-26 75,0-1-1,0 0 0,0 1 0,0-1 1,0 0-1,0 1 0,0-1 0,1 0 1,-1 0-1,0 1 0,0-1 0,0 0 1,0 1-1,0-1 0,1 0 0,-1 0 1,0 1-1,0-1 0,1 0 0,-1 0 1,0 1-1,0-1 0,1 0 0,-1 0 1,0 0-1,1 0 0,-1 1 0,0-1 1,0 0-1,1 0 0,-1 0 0,0 0 1,1 0-1,-1 0 0,0 0 0,1 0 1,-1 0-1,0 0 0,1 0 0,-1 0 1,0 0-1,1 0 0,-1 0 0,0 0 1,1-1-1,-1 1 0,0 0 0,1 0 1,-1 0-1,0 0 0,0-1 0,1 1 1,-1 0-1,0 0 0,0-1 0,1 1 1,-1 0-1,0 0 0,0-1 0,0 1 1,1 0-1,-1-1 0,0 1 0,0 0 1,0 0-1,0-1 0,0 1 0,0 0 1,0-1-1,10-22-1133,11-57-67,-7 25 390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1:55.4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387 211 13987,'-2'34'1592,"-1"13"-727,-3 2-297,0 2 1280,2 0-848,2-7-280,1-7-55,1-10-233,1-3-96,1-12-408,-1-3-280,-4-13 304,-4-8-64,1 0-32</inkml:trace>
  <inkml:trace contextRef="#ctx0" brushRef="#br0" timeOffset="1">16 86 16892,'-11'-15'2200,"7"1"-1384,8 5-312,10 3 1465,13 3-905,4 0-192,10 2-448,2-2-104,11-2-208,5 1-64,1-2-576,-1 0-464,-10 0 840,-4 3-160,-10 1-104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26.1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1 221 16243,'6'13'1409,"18"-8"-929,8-11-176,16-12 800,4-6-464,8-3-840,0-8-872,5-7 1072,-7-3-168,-10 3-216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1:55.9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34 15163,'5'18'2009,"5"-6"-953,3-5-392,11-10 2313,9 0-1777,12-9-432,4 2-104,8-2-336,0-2-184,0 5-568,-6 2-376,-12 8 344,-12 4 224,-12 4-176,-4 3-168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1:56.5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20 19172,'23'20'1744,"5"-10"-1079,8-4-281,8-6 512,1-1-136,6-5-320,0-2-504,-8-4 208,-2-1-128,-14-2-200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1:56.9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 37 16540,'0'0'69,"0"0"0,0-1 1,0 1-1,0 0 1,0-1-1,0 1 1,0 0-1,0-1 1,0 1-1,0 0 1,0-1-1,0 1 0,0 0 1,0-1-1,0 1 1,0 0-1,0-1 1,0 1-1,-1 0 1,1-1-1,0 1 1,0 0-1,0 0 0,-1-1 1,1 1-1,0 0 1,0 0-1,-1-1 1,1 1-1,0 0 1,0 0-1,-1-1 1,-8 8 1445,-6 20 393,11-16-1667,0 1 0,1 0 0,0 0 0,1 0 0,1 1-1,0-1 1,0 0 0,2 21 0,4 6-146,14 53-1,-10-54-79,5 53-1,-12-65-10,-1 1-1,-2-1 1,-4 34 0,3-49-4,0 0 0,-1 1 0,0-1 0,0 0 0,-2-1 0,1 1 0,-1-1 0,-1 1 0,-12 16 0,17-25-2,0 0-1,-1-1 1,0 1-1,1 0 1,-1-1-1,0 1 1,0-1 0,0 1-1,0-1 1,0 0-1,0 0 1,0 0-1,-1 0 1,-2 1-1,4-2 1,0 0-1,0 0 0,0-1 0,0 1 1,0 0-1,0 0 0,0 0 0,0-1 1,0 1-1,0-1 0,0 1 0,0 0 0,0-1 1,1 0-1,-1 1 0,0-1 0,0 1 1,0-1-1,1 0 0,-1 0 0,0 0 1,1 1-1,-1-1 0,0 0 0,1 0 0,-1 0 1,1 0-1,0 0 0,-1 0 0,1 0 1,0 0-1,-1 0 0,1 0 0,0-1 1,-2-8-13,0 0 1,1 0 0,0 0-1,1 0 1,0 0-1,0 0 1,1-1 0,2-9-1,3-10-8,15-43 0,-4 28 60,1 1 1,3 1 0,1 1 0,3 0-1,1 2 1,2 1 0,1 1-1,2 2 1,60-54 0,-85 85-2,12-14 184,-18 18-213,0 1 1,0 0-1,1-1 0,-1 1 1,0-1-1,0 1 0,0 0 1,0-1-1,0 1 0,0-1 0,0 1 1,0 0-1,0-1 0,0 1 1,0-1-1,0 1 0,0 0 1,0-1-1,0 1 0,0-1 1,0 1-1,-1 0 0,1-1 1,0 1-1,0 0 0,0-1 1,-1 1-1,1 0 0,0-1 1,0 1-1,-1 0 0,1 0 1,0-1-1,-1 1 0,1 0 1,0 0-1,-1-1 0,1 1 1,0 0-1,-1 0 0,1 0 0,-1 0 1,1 0-1,0 0 0,-1-1 1,1 1-1,-1 0 0,1 0 1,0 0-1,-1 0 0,-13-3 120,0 1-1,0 0 0,-15-1 0,22 3-219,0 0 1,-1 0-1,1 1 1,0 0-1,0 0 0,0 1 1,-13 4-1,18-5-111,0 1 0,0-1-1,0 1 1,0-1 0,0 1 0,0 0-1,1-1 1,-1 1 0,1 0-1,-1 0 1,1 0 0,0 1-1,-1-1 1,1 0 0,1 0-1,-1 1 1,0-1 0,0 0-1,1 1 1,-1-1 0,1 1 0,0-1-1,0 1 1,0-1 0,0 1-1,0-1 1,1 0 0,-1 1-1,1 2 1,4 11-940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1:57.4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0 101 21069,'0'6'2144,"6"-7"-1520,5-5-272,5-5 1168,5 2-807,6-3-217,6 0-816,3 0-593,-5-1 833,-6-2-184,-4 0-144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1:59.5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243 148 17356,'-3'12'1624,"-6"6"-1048,-3 4-224,-1 16 744,-2 7-199,-6 13-329,1 4-192,2 3-160,2-4-200,4-4-608,1-6-328,4-16 744,1-13-144,6-23-113</inkml:trace>
  <inkml:trace contextRef="#ctx0" brushRef="#br0" timeOffset="1">189 1 14091,'-7'3'306,"-18"8"1319,-33 19 0,50-24-1255,-1 0-1,1 0 1,0 1-1,1 0 1,0 0-1,0 1 1,-6 9-1,9-13-185,1 0-1,0 0 0,0 1 1,0 0-1,0-1 1,1 1-1,0 0 1,0 0-1,0 0 1,1 0-1,0 1 1,0-1-1,-1 9 1,2-14-174,0 1 0,0 0 1,0-1-1,0 1 0,0 0 1,0-1-1,1 1 0,-1 0 1,0-1-1,0 1 0,1-1 1,-1 1-1,0 0 0,0-1 1,1 1-1,-1-1 0,1 1 1,-1-1-1,0 1 0,1-1 1,-1 1-1,1-1 0,-1 1 1,1-1-1,0 0 0,-1 1 1,1-1-1,-1 0 0,1 0 1,0 1-1,-1-1 0,1 0 1,-1 0-1,1 0 0,0 0 1,-1 0-1,1 0 0,0 0 1,-1 0-1,1 0 0,0 0 1,-1 0-1,1 0 0,0 0 1,-1 0-1,1-1 0,-1 1 1,1 0-1,0-1 0,0 1 1,3-2-13,-1 0 1,1 0 0,-1 0-1,1 0 1,-1 0-1,0-1 1,4-3 0,-2 1-16,0-1 1,-1 0 0,0 0-1,0 0 1,4-8-1,-7 11-21,0 1-1,0 0 0,0-1 0,0 1 1,0-1-1,-1 1 0,1-1 0,-1 0 0,1 1 1,-1-1-1,0 1 0,0-1 0,0 0 1,-1 1-1,1-1 0,-1 1 0,-1-6 1,2 8-3,-1-1 0,1 0 0,0 1 1,-1-1-1,1 1 0,-1-1 1,1 0-1,-1 1 0,1-1 0,-1 1 1,0 0-1,1-1 0,-1 1 1,0 0-1,1-1 0,-1 1 1,0 0-1,1-1 0,-1 1 0,0 0 1,1 0-1,-1 0 0,0 0 1,0 0-1,1 0 0,-1 0 0,0 0 1,0 0-1,1 0 0,-1 0 1,0 0-1,1 1 0,-1-1 1,0 0-1,1 0 0,-1 1 0,0-1 1,1 1-1,-1-1 0,1 0 1,-1 1-1,0-1 0,0 2 1,-3 1-283,1 0 1,-1 0 0,1 1 0,-1-1 0,-3 6 0,3-2 46,-1 0-1,1 0 1,0 1 0,-5 14-1,0 12-577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00.0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79 101 13931,'0'2'382,"1"0"1,0 1-1,0-1 0,0 0 1,0 0-1,1 0 1,-1 0-1,0 0 0,3 2 1,-4-4-299,0 0 0,1 0 0,-1 1 0,0-1 1,1 0-1,-1 0 0,0 0 0,0 0 0,1 0 0,-1 0 0,0 0 1,1 0-1,-1 0 0,0 0 0,1 0 0,-1 0 0,0 0 0,0 0 1,1 0-1,-1 0 0,0 0 0,1 0 0,-1 0 0,0 0 0,0 0 1,1 0-1,-1-1 0,10-12 1275,-8 8-1239,0 0 1,-1 1-1,0-1 0,0 0 1,0 0-1,-1 0 0,1 0 1,-1 0-1,0 0 1,-1 0-1,1 0 0,-1 0 1,-2-7-1,3 10-87,-1 0 1,1 0-1,-1 1 0,0-1 1,1 0-1,-1 1 0,0-1 1,0 0-1,0 1 1,0-1-1,0 1 0,-1 0 1,1-1-1,0 1 0,-1 0 1,1 0-1,-1 0 0,1 0 1,-1 0-1,0 0 0,1 0 1,-1 1-1,0-1 1,0 0-1,1 1 0,-1 0 1,0-1-1,0 1 0,0 0 1,1 0-1,-1 0 0,0 0 1,0 0-1,0 0 0,0 1 1,1-1-1,-1 1 1,0-1-1,-2 2 0,0 0-8,1 0 0,-1 0 0,1 0-1,0 0 1,0 1 0,0 0 0,0 0 0,0 0-1,0 0 1,1 0 0,-1 0 0,1 0 0,0 1 0,-3 6-1,4-8-41,0 0 0,0 0 0,0 0 0,0 1 0,0-1 0,0 1-1,1-1 1,-1 0 0,1 1 0,0-1 0,0 1 0,0-1 0,0 1 0,0-1-1,0 1 1,0-1 0,1 1 0,0-1 0,-1 1 0,1-1 0,0 0 0,0 0-1,0 1 1,3 3 0,-3-5 15,1 0 1,-1 0-1,1 0 0,-1 0 0,1 0 0,-1-1 0,1 1 1,-1 0-1,1-1 0,0 1 0,-1-1 0,1 0 0,0 0 1,0 1-1,2-1 0,15-2-149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1:57.8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5 20668,'6'-2'468,"0"1"-1,0 1 0,0-1 0,0 1 1,1 0-1,-1 0 0,0 1 0,9 1 1,-13-1-436,-1-1 0,1 1 0,0 0 0,0 0 0,-1-1 0,1 1 0,-1 0 0,1 0 0,-1 1 0,1-1 0,-1 0 0,0 0 0,1 1 0,-1-1 0,0 1 0,0-1 0,0 1 0,0-1 0,0 1 0,0 0 0,-1-1 0,1 1 0,-1 0 0,1 0 0,-1-1 0,1 1 0,-1 0 0,0 0 0,0 0 0,0 0 0,0-1 0,-1 4 0,0 5-15,0 1 1,-1-1 0,-1 0 0,0 0 0,0 0 0,-1 0 0,-7 12-1,-41 63 74,27-48-27,38-40-294,6-7 73,-3 3-31,-1 0 0,2 1 0,19-4-1,-30 8 124,1 1 0,-1-1 0,1 2 0,0-1 0,-1 1 0,1 0 0,0 0 0,-1 1 0,1 0 0,0 0 0,7 2 0,-11-2 51,-1 0 0,1 1 0,-1-1 1,1 0-1,-1 1 0,0-1 0,0 1 1,1 0-1,-1-1 0,0 1 0,-1 0 1,1 1-1,0-1 0,-1 0 0,1 0 1,-1 1-1,1-1 0,1 5 0,-2-3 31,0 1 0,0-1 0,-1 1 0,1 0 0,-1-1-1,0 1 1,0 0 0,-1-1 0,1 1 0,-2 5 0,-3 6 191,0 1 1,-1-1-1,0 0 1,-17 27-1,15-29 38,-1 0-1,0-1 0,-14 16 0,20-26-217,0 0-1,0 0 0,0 0 0,0 0 0,-1 0 1,1-1-1,-1 1 0,0-1 0,0 0 1,1 0-1,-1 0 0,0-1 0,-1 0 0,1 1 1,0-1-1,0-1 0,-6 1 0,9-1-88,0 0 1,0 0-1,0 0 0,0 0 0,0 0 0,1-1 0,-1 1 0,0 0 0,0-1 0,0 1 0,1-1 1,-1 1-1,0-1 0,0 1 0,1-1 0,-1 1 0,0-1 0,1 0 0,-1 1 0,1-1 0,-1 0 1,0-1-1,0 0-25,0-1 0,0 1 0,0-1 0,0 1 0,1-1 0,-1 0 0,0-4 0,1-1-50,0-1 0,1 1 0,0 0 0,2-11 0,12-22-555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1:58.4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357 192 18252,'-11'35'1896,"-10"10"-1024,0 0-335,-3 0 1039,3-2-504,3-7-304,4-4-136,4-14-423,2-7-298,4-14-887,1-11-208,-2-13 904,-2-5-224,-2-4-176</inkml:trace>
  <inkml:trace contextRef="#ctx0" brushRef="#br0" timeOffset="0.99">113 0 18316,'-7'2'659,"0"1"1,0-1-1,0 1 1,1 1-1,-1-1 1,1 1-1,-1 0 1,1 1 0,-9 8-1,12-10-533,-1 0-1,1 1 1,0-1-1,0 0 1,1 1-1,-1 0 1,1 0 0,0-1-1,0 1 1,0 1-1,0-1 1,1 0-1,-1 0 1,1 1-1,0-1 1,1 0 0,-1 6-1,1-9-125,0 0 0,0 0-1,0-1 1,0 1 0,0 0 0,0 0-1,0 0 1,0-1 0,1 1 0,-1 0-1,0 0 1,1 0 0,-1-1 0,0 1-1,1 0 1,-1-1 0,1 1 0,-1 0-1,1-1 1,-1 1 0,1-1 0,0 1-1,-1-1 1,1 1 0,0-1 0,-1 1-1,1-1 1,0 1 0,0-1 0,1 0-7,0 1 1,0-1-1,0 0 0,0 0 1,-1-1-1,1 1 1,0 0-1,0-1 1,0 1-1,-1-1 0,1 1 1,2-2-1,5-2-34,-1-1-1,0 0 0,-1 0 0,8-6 1,-9 6 9,0 0 1,-1 1-1,0-2 1,0 1-1,0-1 1,0 0 0,-1 0-1,0 0 1,0 0-1,-1-1 1,5-10-1,-8 16 27,0 1 0,0-1 0,0 1 0,1-1-1,-1 0 1,0 1 0,0-1 0,0 0-1,0 1 1,0-1 0,0 1 0,0-1 0,0 0-1,0 1 1,-1-1 0,1 1 0,0-1 0,0 0-1,0 1 1,-1-1 0,1 1 0,-1-1 0,1 0-2,-1 1 0,1 0 0,-1 0 1,1 0-1,-1-1 0,1 1 0,-1 0 1,1 0-1,-1 0 0,1 0 0,-1 0 0,1 0 1,-1 0-1,1 0 0,-1 0 0,1 1 1,-1-1-1,1 0 0,0 0 0,-1 0 1,0 1-1,-2 0-40,-1 1-1,1 0 1,0 0-1,0 0 1,-1 1 0,-2 2-1,0 3-131,-1 0-1,1 0 1,1 1 0,0 0-1,0 0 1,1 0-1,0 1 1,0-1-1,1 1 1,0 0 0,1 0-1,0 0 1,1 0-1,-1 15 1,3 11-329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1:58.9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184 78 15435,'-6'182'7290,"8"-164"-5873,-2-18-1390,1 0 0,-1 0 0,0 0 1,0 0-1,0 0 0,1 0 0,-1 0 0,0 0 1,0 0-1,0 0 0,1 0 0,-1 0 0,0 0 0,0 0 1,0 0-1,1 0 0,-1 0 0,0-1 0,0 1 1,0 0-1,0 0 0,1 0 0,-1 0 0,0 0 1,0 0-1,0-1 0,0 1 0,0 0 0,0 0 0,1 0 1,-1 0-1,0-1 0,0 1 0,0 0 0,0 0 1,0 0-1,0-1 0,0 1 0,0 0 0,14-35 901,-12 30-979,5-13 150,-1-1 0,-1 1 1,-1-1-1,-1 0 1,0 0-1,0-38 1,-4 54-130,1 0-1,0 0 1,-1 1 0,1-1 0,-1 0-1,0 1 1,0-1 0,0 1 0,0-1-1,-1 1 1,1-1 0,-1 1 0,1 0 0,-1 0-1,0 0 1,0 0 0,0 0 0,0 0-1,0 0 1,0 0 0,0 1 0,-1-1-1,1 1 1,-1 0 0,1 0 0,-1 0 0,1 0-1,-1 0 1,0 0 0,-3 0 0,-9-1-316,1 1 1,-1 0-1,1 1 0,-25 4 1,14-3 320,-29 2-490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00.5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0 18620,'-2'11'1648,"10"1"-1096,5-3-207,14-3 655,6-2-192,8-2-216,4-1-248,3-4-680,-2-1-392,-7-1 656,-7 4-144,-11 2-136</inkml:trace>
  <inkml:trace contextRef="#ctx0" brushRef="#br0" timeOffset="1">101 248 18532,'19'15'1544,"10"-7"-1160,2-5-144,10-3 0,1-6-440,-2-8 440,-3-4-71,-6-2-306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26.9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 17860,'17'-9'1528,"-4"12"-1080,1 9-176,-11 9 729,-2 12-305,5 8-296,-6 5-112,6 5-136,0 2-96,0-7-280,2-4-128,-2-9-280,1-7-121,-7-13 833,-1-7-344,-13-10-144,-7-8-48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01.1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10 17972,'1'-10'3555,"-5"19"-1598,-8 20-485,6-13-1347,1 1 0,2 0 1,-1 0-1,2 1 0,0-1 0,1 0 0,2 20 1,-1-36-131,0 1 0,1-1 1,-1 1-1,0-1 1,1 1-1,0-1 1,-1 0-1,1 1 1,0-1-1,-1 0 1,1 1-1,0-1 1,0 0-1,0 0 1,0 0-1,0 0 0,0 0 1,1 0-1,-1 0 1,0 0-1,0 0 1,1 0-1,-1-1 1,0 1-1,1 0 1,-1-1-1,3 1 1,4 1-47,0-1 1,0 0 0,-1-1 0,12 0 0,12 1-90,-27 0 101,0-1 1,0 1-1,0 0 0,0 0 0,0 1 1,0-1-1,0 1 0,-1 0 0,1 0 1,0 0-1,-1 0 0,0 1 1,1 0-1,-1-1 0,0 1 0,0 0 1,-1 1-1,1-1 0,-1 0 0,5 7 1,-5-5 23,-1 0 0,1 0 0,-1 0 1,0 0-1,0 1 0,0-1 0,-1 0 1,1 0-1,-1 0 0,-1 1 0,1-1 1,-1 0-1,0 0 0,0 0 0,0 0 1,-3 7-1,-2 1 90,1 0 0,-2-1 0,1 0 0,-2 0 0,0-1 0,-10 13 0,13-19-56,0 0 0,0 0 0,0-1 0,0 1 0,-1-1 0,-8 4-1,11-6-53,0-1-1,0 0 0,0 0 0,0 0 1,0 0-1,0 0 0,0-1 0,-1 1 1,1-1-1,0 0 0,0 0 0,-1 0 1,1 0-1,-3-1 0,2 0-34,1 0 1,-1 0-1,1-1 0,-1 1 0,1-1 0,0 0 0,0 0 0,0 0 1,0 0-1,0 0 0,0-1 0,1 1 0,-5-6 0,2 1 3,1 1 1,0-2-1,0 1 0,0 0 0,-3-11 0,-9-36-422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01.7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76 16860,'36'14'1600,"8"-7"-1080,-1-7-232,10-4 328,0-7-592,-2-10 248,3-6-200,0-6-304</inkml:trace>
  <inkml:trace contextRef="#ctx0" brushRef="#br0" timeOffset="1">981 93 18060,'-2'48'1440,"-17"3"-1104,-4 6-144,-4 9 424,-1 0-119,-2 0-265,3-6-192,1-9-441,2-9-247,6-22 520,0-16-120,5-22-96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02.2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26 17332,'-11'19'785,"-30"59"901,37-69-1501,1 0 0,0 0 0,0 0 1,1 0-1,0 0 0,1 0 0,-1 13 1,2-21-167,0 0 1,0 0 0,0 1-1,0-1 1,0 0 0,0 1-1,0-1 1,1 0 0,-1 1-1,0-1 1,1 0 0,-1 0-1,1 1 1,-1-1 0,1 0-1,0 0 1,-1 0 0,1 0-1,0 0 1,0 0 0,0 0-1,0 0 1,1 1 0,-1-1-9,1-1 0,-1 0 0,0 1-1,1-1 1,-1 0 0,1 0 0,-1 0 0,0 0 0,1 0 0,-1 0 0,1 0 0,-1-1 0,0 1 0,1 0-1,-1-1 1,0 1 0,3-2 0,3-2 8,0 0 0,0 0 0,0-1 0,-1 0 0,1 0 0,6-8 0,-2 0 46,1-1 0,-2 0 0,11-19 0,-18 28-9,1-1 0,-2 0 0,1 0 0,-1 0 0,0 0 0,0 0 0,0 0 0,-1-1 0,0 1 0,0 0 0,-1-14 0,0 19-36,0-1 1,0 1-1,0 0 0,-1-1 0,1 1 1,0-1-1,-1 1 0,1-1 0,-1 1 1,1 0-1,-1-1 0,0 1 0,1 0 1,-1 0-1,0 0 0,0-1 0,0 1 1,0 0-1,0 0 0,0 0 0,0 0 1,-1 1-1,1-1 0,0 0 0,0 0 0,-1 1 1,1-1-1,-1 1 0,1-1 0,0 1 1,-1-1-1,1 1 0,-1 0 0,1 0 1,-1 0-1,1 0 0,0 0 0,-1 0 1,1 0-1,-1 0 0,1 1 0,-1-1 1,-2 1-1,-2 1 36,0 0 0,0 1 0,0 0-1,1 0 1,-1 0 0,1 0 0,-1 1 0,-7 6 0,6-2-81,-1 0-1,1 0 1,0 1 0,1 0-1,-1 0 1,2 1 0,0-1 0,0 1-1,1 0 1,0 1 0,0-1-1,1 1 1,1-1 0,0 1 0,0 0-1,1 0 1,0 0 0,1 0 0,0 0-1,1 0 1,1 0 0,-1 0-1,6 16 1,8 9-127</inkml:trace>
  <inkml:trace contextRef="#ctx0" brushRef="#br0" timeOffset="1">645 633 16291,'-2'12'732,"0"5"-96,1 0-1,0 20 1,1-33-475,0 0 1,0-1-1,1 1 0,-1 0 0,1 0 0,0-1 1,0 1-1,1-1 0,-1 1 0,1-1 1,-1 1-1,1-1 0,0 0 0,1 0 1,3 6-1,-4-8-81,0 0 0,-1 0 0,1 1 0,0-1 0,-1 0 0,1 0 0,0-1 0,0 1 0,0 0 0,0-1 0,0 1 1,0-1-1,0 1 0,0-1 0,0 0 0,0 0 0,3 0 0,-1-1 13,0 1-1,0-1 1,0 0 0,-1-1-1,1 1 1,0-1 0,-1 1 0,6-4-1,1-2 39,-1 0 0,0 0 0,0-1 0,-1 0 0,10-12 0,-11 11-26,0 0 1,-1-1-1,0 1 0,-1-1 1,0-1-1,0 1 1,5-18-1,-10 25-73,1 0 0,0 0-1,-1 0 1,0 0 0,0 0-1,0 0 1,0 0 0,0 0-1,0 0 1,-1 0 0,0 0-1,1 0 1,-1 0 0,-2-3-1,2 4-18,-1 0 0,1 0-1,-1 0 1,0 0-1,1 0 1,-1 0-1,0 1 1,0-1-1,0 1 1,-1-1-1,1 1 1,0 0-1,0 0 1,-1 0 0,1 0-1,-1 0 1,1 1-1,-1-1 1,-3 0-1,-5 0-130,0 0 0,0 1 1,0 1-1,0-1 0,0 2 0,0-1 0,1 2 0,-1-1 0,-16 8 0,10-3-214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04.3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101 73 16051,'0'0'22,"4"-48"3350,-4 46-3241,0 1 1,0-1-1,0 1 0,0 0 1,-1-1-1,1 1 0,0-1 1,-1 1-1,1 0 0,-1-1 1,1 1-1,-1 0 0,-1-3 1,1 4-53,0 0 0,1-1 1,-1 1-1,0 0 0,1 0 1,-1-1-1,0 1 0,1 0 1,-1 0-1,0 0 1,1 0-1,-1 0 0,0 0 1,1 0-1,-1 0 0,0 0 1,0 0-1,1 0 0,-1 0 1,0 1-1,1-1 0,-1 0 1,0 0-1,1 1 1,-1-1-1,1 0 0,-1 1 1,0-1-1,1 1 0,-1 0 1,-4 3 56,0 0 1,1 1-1,-1 0 1,1-1-1,1 1 0,-1 0 1,1 1-1,0-1 1,0 1-1,0-1 1,-3 11-1,-1 5-62,-8 43-1,12-44-63,0 0 1,1 1-1,2 32 0,1-45-88,-1-1 0,1 1 0,0-1-1,1 0 1,-1 1 0,2-1-1,-1 0 1,1 0 0,0-1-1,0 1 1,1-1 0,0 1 0,5 6-1,-7-11-5,0 0-1,0 0 1,0-1-1,1 1 1,-1 0-1,0-1 1,1 0-1,-1 0 1,1 0-1,-1 0 1,1 0-1,0 0 1,-1-1-1,1 1 1,0-1-1,-1 1 0,1-1 1,0 0-1,0 0 1,-1-1-1,1 1 1,0 0-1,3-2 1,0 0-13,-1 0-1,1 0 1,-1 0 0,0-1 0,0 1-1,0-1 1,-1-1 0,1 1 0,-1-1-1,6-5 1,20-30-706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04.7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 0 13579,'7'4'604,"0"0"0,0 0 0,-1 1 1,1-1-1,-1 2 0,0-1 0,-1 0 0,10 13 0,-1-3 20,-2-2-467,-1 1 0,-1 0 0,0 0 0,-1 1 0,0 0 0,-1 0 0,-1 1 0,8 26 0,-9-20-76,-1 1 0,-1 1 0,0-1 0,-2 0 0,-1 41 0,-5-20-235,-2 0 0,-1 0 0,-3-1 0,-1 0 0,-2-1-1,-25 53 1,20-55-116,-2-1-1,-1-1 0,-2-1 0,-49 59 1,20-40-217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05.2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255 0 16420,'-30'26'1192,"-4"22"-960,-5 9-120,1 21 296,1 11-88,4 17-128,7 10-72,13 7-200,8 0-200,17-7 248,14-5-32,28-18-56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08.3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1 169 14107,'1'-3'131,"0"0"0,0 0 0,0 1 0,1-1 0,-1 1 0,1-1 0,0 1 0,0 0-1,0-1 1,0 1 0,0 0 0,0 0 0,0 0 0,1 1 0,-1-1 0,1 0 0,4-2 0,5-1 117,0 1 0,23-7 1,-26 9-202,67-18 236,110-13 0,-139 28-263,0 2 0,0 3-1,79 8 1,58 22 22,92 9 76,273 32 856,-440-57-860,1-5-1,-1-5 1,1-4 0,0-5 0,207-38 0,-262 34-37,0 3 1,1 2 0,-1 3 0,1 1 0,76 12-1,-42-1 75,-1-4-1,175-9 1,-155-2 178,1 4 0,134 17 0,-182-12-217,107-7 0,61-19 5,33-2 50,-135 19-88,-3 1 21,202-31-1,-46-13 47,-204 39-52,130 1 1,-59 18 28,-93-5 34,1-3 1,0-1 0,69-9-1,-96 3-22,-17 1-4,0 1 0,0 1 0,0 0 0,0 0 0,0 2-1,0-1 1,20 5 0,-31-5-156,-1 0 0,1 0-1,0 0 1,0 0-1,0 0 1,-1 0 0,1 0-1,0 0 1,0-1 0,-1 1-1,1 0 1,0 0 0,0-1-1,-1 1 1,1 0-1,0-1 1,-1 1 0,1-1-1,0 1 1,-1-1 0,1 1-1,-1-1 1,1 1-1,0-2 1,12-19-1512,-5 7 1130,1 2-59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09.4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2 408 15611,'0'0'72,"0"0"-1,-1 0 0,1 1 0,0-1 1,0 0-1,0 0 0,0 1 0,0-1 1,0 0-1,0 0 0,0 1 0,0-1 1,0 0-1,0 1 0,0-1 0,0 0 1,0 0-1,0 1 0,0-1 1,0 0-1,0 0 0,1 1 0,-1-1 1,0 0-1,0 0 0,0 1 0,0-1 1,1 0-1,-1 0 0,0 0 0,0 1 1,1-1-1,7-4 1027,13-19-440,-18 19-385,108-124 1330,96-105-1145,-205 231-458,1-1 0,-1 1 0,1 0 0,-1 0 0,1 0 0,0 0 0,0 0 1,0 1-1,0-1 0,0 1 0,5-2 0,-6 3-2,-1 0 1,0 0-1,1 0 1,-1 0-1,0 1 1,0-1 0,1 0-1,-1 1 1,0-1-1,0 1 1,1-1-1,-1 1 1,0-1-1,0 1 1,0 0-1,0 0 1,0-1-1,0 1 1,0 0-1,0 0 1,0 0-1,-1 0 1,1 0-1,0 0 1,0 1-1,-1-1 1,1 0-1,-1 0 1,1 0-1,-1 1 1,0-1-1,1 2 1,4 16-3,0-1-1,-1 1 1,-1 0 0,-1 0 0,-1 0 0,-2 30 0,-17 116 62,15-145-49,-3 12-11,4-25-74,0 1 0,1-1 0,0 1 1,0 14-1,3-20 883,2-6-518,6-12-335,-6 10 144,12-19 25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10.0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173 1 15699,'12'22'1497,"-7"5"-897,-4 5-192,-1 5 504,0 7-144,-4 2-80,-2 1-103,0 2-257,3-1-104,-3-3-112,1-4-48,2-6-240,0-5-248,-1-11-265,-1-2 577,-5-14-112,-4-3-96</inkml:trace>
  <inkml:trace contextRef="#ctx0" brushRef="#br0" timeOffset="1">1 371 20220,'3'-1'1825,"6"-1"-1425,6-1-144,6 0 688,10-3-496,7-1-88,7-4-176,3 2-200,6 0-712,-3 3-360,-4 2 880,-2 4-176,-6 1-144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10.6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61 395 19588,'15'5'1833,"-12"-1"-1193,0 5-224,-3 6 672,0 3-272,-6 5-168,0 2-144,0 1-576,-2 2-376,-1-4-704,-1-7 960,-5-10-160,-2-4-136</inkml:trace>
  <inkml:trace contextRef="#ctx0" brushRef="#br0" timeOffset="1">1 9 19836,'6'9'1249,"-8"2"-1410,-1-2-191,9-5 488,3-2-176,-3-1-88</inkml:trace>
  <inkml:trace contextRef="#ctx0" brushRef="#br0" timeOffset="2">425 0 16652,'6'26'2144,"2"8"-1304,-2 8-344,1 3 1417,1 8-1009,0 0-112,-4 4-256,-1 1-152,-4 4-208,-5-4-64,-13 2-80,-3 2-96,-10 1-272,-5-1-248,-16-2-592,-10-6 960,-10-14-224,-1-7-144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27.4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1 164 15203,'0'-2'354,"0"-1"0,1 1-1,-1 0 1,1 0 0,-1 0 0,1-1-1,0 1 1,0 0 0,0 0 0,0 0-1,1 0 1,-1 1 0,2-3 0,24-23 1771,-24 24-1848,12-10 113,1 1-1,0 0 1,1 2-1,0-1 1,27-10-1,-34 17-357,0 0 0,0 0 1,0 1-1,0 0 0,1 1 0,-1 1 0,1-1 1,0 2-1,-1-1 0,1 1 0,19 3 0,-27-2-33,0 0 0,-1-1 0,1 1 0,-1 0-1,1 0 1,-1 1 0,1-1 0,-1 0 0,1 1-1,-1-1 1,0 1 0,0 0 0,0 0 0,0 0-1,0 0 1,-1 0 0,1 0 0,0 1 0,1 2-1,-1 0 0,-1-1-1,1 1 1,-1 0-1,0 0 0,0-1 1,0 1-1,-1 0 1,1 0-1,-1 0 0,-1 5 1,-1 6 6,-1 0 0,0-1-1,-1 1 1,-1-1 0,-11 26 0,-1-10 18,12-25-44,2 1 0,-1-1 0,1 1 0,0 0 1,-4 14-1,7-21 12,0 1 0,0-1 0,1 1 1,-1-1-1,0 0 0,0 1 0,0-1 0,1 1 1,-1-1-1,0 0 0,1 1 0,-1-1 1,0 0-1,1 0 0,-1 1 0,1-1 0,-1 0 1,0 0-1,1 1 0,-1-1 0,1 0 0,-1 0 1,1 0-1,-1 0 0,0 0 0,1 0 1,-1 0-1,1 1 0,-1-1 0,1-1 0,-1 1 1,1 0-1,-1 0 0,1 0 0,-1 0 1,1 0-1,0-1 0,1 1-32,5 1 2,-1 0-1,1 0 1,-1 1-1,1 0 0,-1 0 1,0 0-1,0 1 1,0 0-1,0 0 1,-1 0-1,1 1 0,-1 0 1,0 0-1,0 0 1,0 1-1,-1-1 1,1 1-1,-1 0 0,0 1 1,0-1-1,-1 1 1,0-1-1,0 1 1,0 0-1,2 9 0,-2-7 50,-1-1-1,0 0 0,0 1 0,-1-1 1,0 1-1,0 0 0,-1-1 0,0 1 1,0 0-1,-1-1 0,0 1 0,0-1 1,-1 1-1,0-1 0,0 1 0,-1-1 1,1 0-1,-2 0 0,1 0 0,-1-1 1,-7 11-1,3-9 93,0 0 1,-1-1-1,1 0 0,-1 0 1,-1-1-1,1 0 0,-1-1 1,0 0-1,-1-1 0,-12 5 1,3-3 91,1-1 0,-1-1 0,-1-1 0,-34 2 0,51-5-257,1 0-1,0 0 0,0 0 1,-1-1-1,1 1 0,0-1 1,0 1-1,0-1 1,0 0-1,0-1 0,0 1 1,0 0-1,-4-3 0,6 3 9,0 0-1,1 1 1,-1-1-1,0 0 0,1 0 1,-1 0-1,0 1 0,1-1 1,-1 0-1,1 0 1,0 0-1,-1 0 0,1 0 1,0 0-1,0 0 0,-1 0 1,1-2-1,0 1 17,0 0-1,1 0 1,-1 0-1,1 0 1,-1 0-1,1 0 1,0 0-1,-1 0 1,1 0-1,0 0 1,2-2-1,11-12-480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11.1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149 0 16708,'-12'17'1376,"-4"17"-936,-5 10-128,-2 11 480,1 7-168,2 12-120,4 2-63,5 1-113,4 1-72,8-2-224,5-2-224,9-5 1552,2 3-1280,7-7 88,-2-2 48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11.7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 15299,'8'0'1913,"2"3"-1137,10-3-312,4 1 2169,10-1-2177,5-3-8,6-1-256,3 1-288,2 1-688,-2 2-97,-9 2 633,-6 2-224,-17 11-160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12.2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20 15579,'-3'0'1625,"10"5"-865,7-5-240,13 0 1672,9-3-1239,10-2-329,5 1-104,8-1-424,-1-1-392,1 5 376,-5 1-112,-7 6-168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19.0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37 18844,'3'-27'2009,"-2"18"-965,-4 15 1059,-9 64-1523,3 1 1,1 132-1,8-197-579,-1 13-14,1 0 1,1 0 0,0-1 0,2 1-1,5 24 1,-7-41-6,-1-1 0,1 1 0,-1 0 0,1-1-1,-1 1 1,1-1 0,0 1 0,-1-1 0,1 1 0,0-1 0,0 0 0,0 1-1,1-1 1,-1 0 0,0 0 0,0 0 0,1 0 0,-1 0 0,0 0-1,1 0 1,1 1 0,-2-2-29,1 0-1,-1 0 0,0 0 1,1-1-1,-1 1 1,1 0-1,-1 0 1,0-1-1,0 1 1,1-1-1,-1 1 0,0-1 1,0 1-1,1-1 1,-1 0-1,0 0 1,0 1-1,0-1 0,2-2 1,3-4-114,0 1 0,-1-1 0,0-1 0,0 1-1,0-1 1,4-11 0,10-33-247,-5-11-121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19.6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25 19868,'-15'-11'1641,"3"5"-1209,2 2-192,5 1 512,2 3-264,6 0-1336,5 0 16,1 1 600,4 7-233,5 1-183</inkml:trace>
  <inkml:trace contextRef="#ctx0" brushRef="#br0" timeOffset="1">1233 306 19956,'1'13'1897,"8"-5"-1233,2-7-264,2-1 1000,7 0-560,3-6-247,5-1-121,5-1-432,0-2-224,0 1-641,0 1-303,-7 5-2081,-5 5 2649,-15 4-480,-6 1-400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20.1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27 17100,'-3'8'1936,"13"-1"-944,4-2-392,7-5 1761,6 0-1185,5-5-464,4-1-56,1-1-664,1-4-632,-11 4 600,-5 4-120,-8-5-184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23.5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1146 248 9626,'-11'-23'689,"0"0"0,-2 0 0,-1 2 0,-27-34 0,33 46-435,0 0-1,-1 1 1,0-1 0,-1 2 0,1-1 0,-2 1 0,1 1-1,-1 0 1,0 0 0,0 1 0,-21-6 0,12 7-80,0 1-1,0 0 1,0 2 0,-1 0 0,1 2-1,0 0 1,0 1 0,-39 9 0,14 1-24,1 2 1,-77 36-1,71-26-112,2 2 1,0 2-1,2 2 1,-46 39-1,73-53 23,1 1 0,0 0 0,1 1 0,1 1 0,1 1-1,0 0 1,2 1 0,0 1 0,2 0 0,0 1 0,-10 32 0,17-38-3,0-1 1,1 1-1,1 0 0,1 0 1,0 0-1,1 0 1,1-1-1,0 1 1,2 0-1,4 17 0,-1-13-13,1 1-1,1-2 0,0 1 1,2-2-1,0 1 0,2-1 0,15 20 1,-7-14-35,0-1 0,2-2 0,1 0 0,1-1 0,0-1 0,2-1 0,0-2 0,1 0 0,0-2 0,60 23 0,-50-25-24,2-2 0,-1-2 0,1-1 0,0-2 0,1-2 0,-1-1 0,1-3 0,0-1 0,76-12 0,-84 7 54,0-2-1,0-1 1,0-1-1,-2-2 1,1-2-1,-1 0 1,-1-2 0,-1-1-1,0-2 1,-2 0-1,0-2 1,30-31-1,-19 14 197,-3-2-1,-1-2 0,33-54 0,-53 74-118,0 0-1,-2-1 1,-1-1 0,-1 0 0,0 0-1,-2 0 1,-1-1 0,5-44-1,-10 56-107,-1-1 0,-1 1-1,0-1 1,0 1-1,-2 0 1,1-1-1,-2 1 1,0 1-1,0-1 1,-1 0 0,-7-12-1,2 9-107,0 0 1,-1 1-1,0 1 0,-1 0 1,-1 0-1,0 1 0,-24-17 1,-11-3-530,-1 2 0,-59-27 0,76 41 433,-16-8-219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42.4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97 17460,'-2'1'1448,"5"1"-1016,8 1-136,8-5 472,7-1-168,11-9-159,10-3-65,7-4-304,3-1-240,0 4 144,-6 1-8,-5 16-56,-11 10-48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42.9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56 15083,'4'4'1745,"10"-1"-1137,8-3-304,10-1 2104,14-4-2056,5-1-104,11-1-392,-1-1-344,1-2 480,-3-4-120,-10 2-48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25.0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0 574 20236,'0'1'53,"0"-1"0,0 1-1,0 0 1,0 0-1,0-1 1,0 1 0,0 0-1,0 0 1,1-1-1,-1 1 1,0 0 0,0-1-1,0 1 1,1 0-1,-1-1 1,0 1 0,1 0-1,-1-1 1,1 1-1,-1-1 1,1 1 0,-1-1-1,1 1 1,-1-1-1,1 1 1,-1-1 0,1 0-1,0 1 1,-1-1-1,1 0 1,0 1 0,-1-1-1,1 0 1,0 0 0,0 1-1,-1-1 1,1 0-1,0 0 1,-1 0 0,1 0-1,0 0 1,0 0-1,-1 0 1,1 0 0,0-1-1,-1 1 1,2 0-1,2-2 62,-1 1-1,1-1 0,-1 0 1,0 0-1,0 0 0,1-1 0,-1 1 1,3-5-1,12-12 381,0-1-1,27-45 1,22-52-10,-60 106-439,31-60 78,-3-2 1,39-116 0,-97 281-432,4 1 1,4 1-1,-5 121 1,20-190-637,2-18 577,1-10-84,3-10-106</inkml:trace>
  <inkml:trace contextRef="#ctx0" brushRef="#br0" timeOffset="1">834 0 17996,'1'3'333,"0"0"0,-1-1-1,1 1 1,0 0 0,-1-1 0,0 1 0,1 0 0,-1 0-1,0-1 1,-1 1 0,1 0 0,-1 4 0,-12 36 1083,7-27-1031,-22 74 555,-61 167-242,85-248-880,-12 22-263,16-29 342,-1-1 0,0 0 1,1 0-1,-1 0 0,0 0 0,0 0 1,0 0-1,0 0 0,0 0 0,0 0 1,0 0-1,0 0 0,0-1 0,-1 1 0,1-1 1,0 1-1,0 0 0,-1-1 0,0 1 1,1-1 18,0-1 0,0 1 0,1 0 0,-1 0 0,0-1 0,0 1 1,0-1-1,1 1 0,-1-1 0,0 1 0,1-1 0,-1 1 0,0-1 1,1 1-1,-1-1 0,1 0 0,-1 1 0,1-1 0,-1 0 0,1 1 1,0-1-1,-1 0 0,1 0 0,0 1 0,0-1 0,-1 0 0,1 0 0,0 0 1,0 0-1,0-1 0,-3-34-610,2 32 456,1-48-898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27.9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16748,'3'5'1952,"0"4"-1240,-3 10-248,0 7 1321,0 7-985,0 6-192,0 5-152,0-1-224,2 1-488,1-4-376,1-7-1425,-1-10 1777,2-10-328,-1-8-208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25.4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168 1 16868,'-11'6'365,"-1"0"0,1 1 0,1 1 0,-1 0 0,1 0 0,1 1 0,-1 0 1,1 1-1,-13 18 0,18-22-247,0 1 0,0-1 1,0 1-1,1 0 0,0 0 0,0 0 1,1 0-1,0 0 0,0 1 1,1-1-1,0 1 0,0-1 0,0 1 1,1-1-1,0 1 0,1 0 1,0-1-1,2 9 0,-3-15-101,1 1-1,-1 0 1,1 0 0,-1-1-1,1 1 1,0 0-1,0-1 1,0 1 0,0-1-1,0 1 1,0-1-1,0 1 1,0-1 0,1 0-1,-1 0 1,0 1-1,1-1 1,-1 0-1,1 0 1,0 0 0,-1-1-1,1 1 1,0 0-1,-1-1 1,1 1 0,0-1-1,0 1 1,0-1-1,-1 0 1,1 0 0,0 0-1,0 0 1,0 0-1,3 0 1,0-1 14,0-1 0,0 1 0,0-1 1,0 0-1,0 0 0,-1 0 0,1-1 0,-1 0 1,1 0-1,-1 0 0,5-5 0,2-2 75,-1-1 1,-1 0-1,0-1 0,11-18 1,-16 24-55,-1 0 0,0-1 1,0 1-1,0-1 1,-1 1-1,0-1 0,0 0 1,-1 0-1,0 1 1,0-1-1,-1-11 0,0 16-42,0 0 0,0 1 0,0-1 0,-1 0 0,1 1-1,0-1 1,-1 1 0,0-1 0,1 1 0,-1-1 0,0 1 0,0-1 0,1 1-1,-1-1 1,0 1 0,-1 0 0,1 0 0,0-1 0,0 1 0,0 0-1,-1 0 1,1 0 0,-1 1 0,1-1 0,0 0 0,-1 0 0,0 1-1,1-1 1,-1 1 0,1-1 0,-1 1 0,0 0 0,1-1 0,-1 1-1,1 0 1,-1 0 0,0 0 0,1 1 0,-4-1 0,0 1-13,-1 0-1,1 1 1,-1-1 0,1 1 0,-1 0-1,1 0 1,0 1 0,0 0 0,0 0-1,-8 6 1,3 1-149,0 1 1,1 0-1,0 0 0,0 1 0,1 1 1,1-1-1,0 1 0,1 0 0,0 1 1,1-1-1,0 1 0,2 0 1,-1 1-1,2-1 0,0 1 0,0-1 1,2 17-1,-1 6-336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25.9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88 18284,'-13'37'1515,"8"-27"-1185,2 0-1,-1 0 1,1 0-1,1 1 1,0-1 0,-1 17-1,2-26-290,1-1 1,0 1-1,0-1 1,0 1-1,0-1 0,0 1 1,0-1-1,0 1 1,1-1-1,-1 1 0,0-1 1,0 1-1,0-1 1,0 0-1,1 1 0,-1-1 1,0 1-1,0-1 1,1 1-1,-1-1 0,0 0 1,1 1-1,-1-1 0,0 0 1,1 1-1,-1-1 1,1 0-1,-1 1 0,1-1 1,-1 0-1,1 0 7,0 0-1,0 0 0,0 0 0,0 0 1,0 0-1,0-1 0,0 1 1,0 0-1,0-1 0,-1 1 1,1-1-1,0 1 0,0-1 0,1 0 1,24-24 515,-19 15-412,0 0 0,0-1 0,-1 0 0,0 0 0,6-18 1,-10 25-114,-1-1 1,0 1-1,1 0 0,-2 0 1,1 0-1,0-1 1,-1 1-1,0 0 1,1 0-1,-2-1 1,1 1-1,-1 0 1,1-1-1,-1 1 1,0 0-1,0 0 1,-1 0-1,0 0 1,-2-6-1,2 8-51,1 0-1,-1 1 1,0-1 0,0 0-1,0 0 1,0 1-1,0-1 1,-1 1-1,1 0 1,0-1 0,-1 1-1,1 0 1,0 1-1,-1-1 1,1 0-1,-1 1 1,0-1 0,1 1-1,-1 0 1,1 0-1,-1 0 1,0 0-1,1 0 1,-1 0 0,1 1-1,-1 0 1,1-1-1,-1 1 1,1 0-1,-4 1 1,3 0-65,-1 0 0,0 0 0,1 0 0,-1 0 0,1 0 0,0 1 0,0-1 0,0 1 0,0 0 0,0 0 0,0 0-1,1 0 1,0 1 0,0-1 0,-1 1 0,2-1 0,-1 1 0,0 0 0,0 3 0,0 13-364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55.0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146 600 13459,'-8'-1'87,"0"-1"0,1 0 0,-1 0 0,1 0 1,-1-1-1,1-1 0,0 1 0,0-1 0,-7-5 0,-2-4 900,-1-1 1,-14-16-1,31 29-939,0 1 0,0 0 0,0-1 0,0 1 0,0 0 0,0-1 0,0 1 0,0 0 1,1-1-1,-1 1 0,0 0 0,0 0 0,0-1 0,1 1 0,-1 0 0,0 0 0,0-1 0,0 1 1,1 0-1,-1 0 0,0 0 0,1-1 0,-1 1 0,0 0 0,0 0 0,1 0 0,-1 0 0,0 0 0,1 0 1,-1 0-1,0 0 0,1-1 0,-1 1 0,0 0 0,1 0 0,-1 1 0,1-1 0,19-5 134,-19 5-52,250-73-161,-93 22-265,473-80 195,-208 52 538,-134 23 158,-166 35-348,-43 8-1183,100-29 1,-143 27 613,-13-2-99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56.5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0 623 15427,'16'-15'1170,"27"-7"-1232,1 3 0,88-28 0,-75 28 29,758-292-94,-481 168-543,-281 119 567,-17 1-28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18.9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127 1 22829,'-4'4'199,"0"0"-1,0 1 1,0-1 0,1 1 0,0 0 0,0-1-1,0 2 1,1-1 0,0 0 0,0 0 0,-2 7-1,0 0 175,-6 12-206,2 1 0,0 1 0,2-1 0,1 1 1,-2 36-1,6-59-169,1-1-1,0 1 1,0-1 0,0 0 0,0 1 0,0-1-1,0 1 1,1-1 0,-1 1 0,1-1 0,0 0 0,0 1-1,0-1 1,0 0 0,0 0 0,0 0 0,0 0 0,1 0-1,-1 0 1,1 0 0,0 0 0,-1 0 0,1-1 0,2 2-1,1 0-16,1-1 0,-1 0 0,0-1 0,1 1 0,-1-1 0,1 0 0,0 0 0,-1-1-1,9 0 1,6 0-23,-8 0 8,-1 0-1,0 1 1,1 0 0,-1 1 0,13 4 0,-20-5 26,-1 0 0,0 1 0,0-1 0,1 1 0,-1 0 0,-1 0 0,1 0 0,0 0 1,0 1-1,-1-1 0,1 1 0,-1-1 0,0 1 0,0 0 0,0 0 0,0 0 0,-1 0 0,1 0 1,-1 1-1,1-1 0,0 5 0,-1-2 25,0 0-1,-1 0 1,1 0 0,-1 1 0,0-1 0,-1 0-1,0 0 1,0 0 0,0 0 0,-1 0 0,0 0-1,0 0 1,0 0 0,-1 0 0,1-1 0,-6 7-1,5-6 27,-1 0 0,0-1 0,0 0 0,0 0 0,0 0 0,-1 0 0,0-1 0,0 0 0,0 0 0,0 0 0,-1 0 0,0-1 0,1 0 0,-1 0 0,-9 2 0,12-4-85,0 0 1,0-1-1,0 0 0,-1 0 0,1 0 0,0 0 0,0 0 0,0-1 0,-1 1 0,1-1 0,0 0 0,0 0 0,0 0 0,-4-2 0,1 0-66,1-1-1,0 1 1,1-1 0,-1 1-1,1-1 1,0-1-1,-5-5 1,-2-5-82,1 0 0,1 0-1,0-1 1,-7-19 0,-8-29-382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19.4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39 19452,'26'-1'2337,"-2"1"-1489,1-3-352,4 0 1192,4-2-583,0-1-249,3 0-760,0 0-592,-6-1 488,-6 5-144,-11 2-104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19.9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0 110 22189,'0'7'1912,"6"-13"-1304,9-3-224,11-9 657,6 2-193,8-5-232,8 3-168,2 3-256,1 3-144,-5 10-432,-4 4-360,-9 7-1849,-6 3 2241,-16-2-368,-8-2-264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22.9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442 176 17244,'1'0'2040,"-2"14"-1368,-13 15-264,-2 5 1361,-5 14-1025,-5 6-160,-1 9-288,2-1-112,-2-4-280,3-4-168,1-13-464,5-8-224,2-20 744,2-8-184,4-23-169</inkml:trace>
  <inkml:trace contextRef="#ctx0" brushRef="#br0" timeOffset="1">259 1 18076,'-17'12'440,"0"0"-1,2 2 1,0 0 0,0 0 0,1 2-1,1 0 1,0 0 0,2 1-1,0 0 1,-11 24 0,93-97 875,-52 44-1225,-12 9-33,-1-1 0,0 0 0,-1 0 0,1 0 0,-1-1 0,0 0 0,6-6 1,-11 11-52,0 0 1,0 0 0,0 0-1,0-1 1,0 1 0,1 0-1,-1 0 1,0 0 0,0-1-1,0 1 1,0 0 0,0 0-1,0 0 1,0-1 0,0 1-1,0 0 1,0 0 0,0 0 0,0-1-1,0 1 1,0 0 0,0 0-1,0 0 1,0-1 0,0 1-1,0 0 1,0 0 0,0 0-1,0-1 1,0 1 0,0 0-1,-1 0 1,1 0 0,0-1-1,0 1 1,0 0 0,0 0-1,0 0 1,-1 0 0,1 0-1,0 0 1,0-1 0,-13-1 190,-14 4 100,15 2-217,0 0 1,1 0-1,-1 1 0,1 1 0,0 0 0,0 0 1,1 1-1,0 1 0,0-1 0,1 2 1,0-1-1,0 1 0,-14 20 0,18-22-135,1-1 0,0 1-1,0 0 1,1 1 0,0-1-1,0 1 1,0-1 0,1 1 0,1 0-1,-2 9 1,3-11-97,0-1 0,0 1 0,0 0 0,1-1 0,0 1 0,0 0 0,0-1 0,1 1 0,0-1 0,0 1 0,1-1 0,-1 0-1,1 0 1,0 0 0,5 5 0,14 15-370,6-7-173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23.4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23 18412,'-6'4'418,"0"1"-1,1 0 1,-1 0 0,1 1 0,0-1 0,0 1-1,0 0 1,1 0 0,0 1 0,0 0-1,1-1 1,0 1 0,0 0 0,1 0-1,-3 9 1,1 4-90,0-1-1,1 0 1,1 1-1,1 31 1,1-46-281,0 1 0,1-1 1,-1 0-1,1 0 0,1 0 1,-1 0-1,4 8 0,-4-12-40,-1 0-1,1 0 1,-1 0-1,1 0 0,0 1 1,0-1-1,-1 0 0,1-1 1,0 1-1,0 0 1,0 0-1,0 0 0,0 0 1,0-1-1,0 1 0,0 0 1,1-1-1,-1 1 1,0-1-1,0 0 0,0 1 1,1-1-1,-1 0 0,0 0 1,0 1-1,1-1 0,-1 0 1,0 0-1,0 0 1,1-1-1,-1 1 0,0 0 1,0 0-1,1-1 0,1 0 1,1-1 3,1-1-1,0 0 1,-1 0 0,1-1-1,-1 1 1,0-1 0,0 0-1,-1 0 1,1 0 0,-1-1-1,0 1 1,0-1 0,0 1-1,3-11 1,2-2 10,-2 0 1,0 0-1,4-22 1,-6 20-4,3-36 1,-6 49-82,-1 0-1,0 0 1,-1 0-1,1 0 0,-1 0 1,0 0-1,-1 0 1,1 0-1,-1 0 0,-3-6 1,4 11-22,0 0 0,1-1 0,-1 1 1,0 0-1,0 0 0,0 0 0,0-1 0,0 1 1,-1 0-1,1 1 0,0-1 0,0 0 0,-1 0 1,1 0-1,0 1 0,-1-1 0,1 1 0,-3-2 1,3 2 46,0 0 0,0 0-1,0 0 1,0 0 0,0 1 0,0-1 0,0 0 0,0 0 0,1 1 0,-1-1 0,0 0 0,0 1 0,0-1 0,0 1 0,1-1 0,-1 1 0,0-1-1,0 1 1,1-1 0,-1 1 0,1 0 0,-1-1 0,0 1 0,1 0 0,-1 0 0,1 0 0,0-1 0,-1 1 0,1 0 0,0 0 0,-1 0 0,1 1-1,-5 19-641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20.4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209 64 14595,'2'-4'441,"0"-1"1,0 0-1,0 1 0,0-1 1,-1 0-1,0 0 0,1-8 1,-2 13-346,0-1 0,0 0 1,0 0-1,0 1 1,0-1-1,0 0 1,0 1-1,0-1 0,0 0 1,0 0-1,-1 1 1,1-1-1,0 0 0,0 1 1,-1-1-1,1 1 1,-1-1-1,1 0 1,0 1-1,-1-1 0,1 1 1,-1-1-1,1 1 1,-2-1-1,1 1 50,0-1 1,-1 1-1,1 0 0,-1 0 0,1 0 0,0 0 1,-1 0-1,1 0 0,0 0 0,-1 0 1,1 1-1,0-1 0,-1 1 0,1-1 0,0 1 1,-1-1-1,1 1 0,-1 1 0,-7 3 83,1 0 0,1 1 0,-1 0-1,1 0 1,0 1 0,0 0 0,1 1-1,0-1 1,0 1 0,-5 10 0,-5 10-27,-20 49 0,24-47-117,2-1-1,1 2 1,1-1 0,-5 49-1,11-59-52,0 0-1,2 0 1,0 1-1,2-1 1,0 0-1,1 0 1,1 0-1,7 21 1,-9-35-56,0-1 1,1 1 0,0-1-1,0 1 1,0-1 0,0 0-1,1 0 1,0-1 0,0 1-1,0-1 1,9 7 0,-9-8-60,-1-1 0,0 0 0,1 0 1,0 0-1,-1-1 0,1 0 0,0 1 1,0-1-1,0 0 0,0-1 0,0 1 1,0-1-1,0 0 0,0 0 0,0 0 1,0 0-1,0-1 0,7-1 0,-2-1-7,-1-1 0,1 0 0,0 0 0,-1 0 0,0-1 0,0-1 0,-1 1 0,13-12 0,26-27-464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28.5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 15403,'5'-7'1857,"-2"2"-1217,-2 7-304,1 7 1432,-2 12-1040,1 4-231,2 11-265,-1 5-128,4 4-176,0 0-200,1-3-425,-1-3-151,-1-13 632,-2-7-136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20.9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 1 22333,'0'3'223,"-1"0"-1,0 0 1,0 0 0,1 0 0,-2 0-1,1 0 1,0 0 0,-1 0 0,-1 3-1,-6 12 33,-6 23 82,1 1 0,3 0 0,1 0-1,3 1 1,-5 76 0,12-110-333,0-1 0,1 1-1,0-1 1,3 11-1,-4-18-16,0 0-1,0 0 0,1 0 1,-1 0-1,0 0 0,1 0 1,-1 0-1,1 0 1,0 0-1,-1 0 0,1 0 1,0-1-1,-1 1 0,1 0 1,0 0-1,0-1 0,0 1 1,1 0-1,-1-1-23,0 0 0,0 0 0,0 0 1,0 0-1,0 0 0,0 0 0,0 0 0,0 0 0,0-1 0,0 1 1,0 0-1,0-1 0,-1 1 0,1-1 0,0 1 0,0-1 0,0 0 1,0 1-1,-1-1 0,1 0 0,0 1 0,-1-1 0,1 0 0,0-1 0,6-6-310,-1-1-1,0-1 0,0 1 0,-1-1 1,0 0-1,-1 0 0,5-17 0,-6 16 110,8-18-474</inkml:trace>
  <inkml:trace contextRef="#ctx0" brushRef="#br0" timeOffset="1">130 352 17268,'-5'42'2184,"-1"9"-1128,0-3-439,0-1 1703,3-5-960,3-8-728,3-2-319,6-13-842,2-1-351,1-7 672,-2-2-208,-1-5-136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21.4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414 110 19324,'-6'24'2137,"-3"3"-1441,-8 7-320,-2 5 1416,-1 3-984,-1 5-183,0 1-273,1 0-104,5-6-120,0-6-88,5-10-304,2-7-273,7-17-455,-8 1-208,7-20-512,2-8 1184,0-14-369,0-7-271</inkml:trace>
  <inkml:trace contextRef="#ctx0" brushRef="#br0" timeOffset="1">173 0 18052,'-14'8'600,"-1"0"-1,1 0 1,0 2 0,1 0 0,0 0-1,-15 17 1,22-21-407,0 1 0,0 0 0,1 1 0,-1-1-1,2 1 1,-1 0 0,1 0 0,0 1 0,1-1 0,0 1 0,0-1-1,-2 17 1,4-23-171,1 1-1,0-1 0,0 0 0,0 1 0,0-1 1,0 0-1,0 0 0,1 1 0,-1-1 1,1 0-1,-1 0 0,1 1 0,0-1 0,0 0 1,0 0-1,0 0 0,2 3 0,-1-4-14,-1 0 1,1 0-1,-1 0 0,1 1 0,-1-1 0,1-1 0,0 1 0,-1 0 0,1 0 0,0-1 0,0 1 0,0-1 1,0 1-1,-1-1 0,1 0 0,4 0 0,1 0-33,1-1 1,-1-1-1,0 1 1,0-1 0,0 0-1,0 0 1,0-1-1,0 0 1,9-6-1,-1-2-395,0 0-1,-1-1 1,0-1 0,0 0-1,-2-1 1,0 0-1,0-1 1,-1 0 0,12-24-1,-21 36 275,0-1 0,-1 1-1,1-1 1,-1 1 0,0-1 0,0 1-1,0-1 1,0 0 0,0-4 0,-5 3-720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21.9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132 100 15203,'-1'17'743,"-1"0"0,-1 0 0,-1 0 0,0 0 0,-8 18 0,-4 17 1359,9-30-1313,5-17-566,0 0 0,1 0 1,-1 0-1,1 0 0,0 0 0,1 0 1,-1 0-1,1 10 0,0-15-202,0 1 0,0-1 0,0 1 1,0-1-1,0 0 0,0 1 0,0-1 0,0 0 0,0 1 0,1-1 0,-1 0 0,0 1 0,0-1 0,0 0 0,0 0 0,1 1 0,-1-1 0,0 0 0,0 1 1,0-1-1,1 0 0,-1 0 0,0 0 0,1 1 0,-1-1 0,0 0 0,1 0 0,-1 0 0,0 0 0,1 1 0,-1-1 0,0 0 0,1 0 0,-1 0 1,0 0-1,1 0 0,-1 0 0,1 0 0,15-9 358,10-18-75,-11 6-129,0 0-1,22-41 1,-31 50-158,-1-1 0,0 0-1,-1 0 1,0 0-1,-1 0 1,0 0-1,1-15 1,-4 24-20,0 1 0,0-1 0,0 0 0,0 1 0,-1-1 0,0 0 0,1 1 0,-1-1 0,0 0 0,-1 1 0,1 0 0,-1-1 0,1 1 0,-1 0 0,0 0 0,0 0 0,-1 0 0,1 0 0,-4-4 0,1 4-35,1 0 1,0 0-1,-1 0 1,0 1-1,1-1 1,-1 1-1,0 0 1,0 1-1,-1-1 1,1 1-1,0 0 1,0 0-1,-7 1 1,3-1-286,-1 1 1,0 1 0,0 0 0,-15 4 0,21-4 98,0 0 0,0 0 1,0 0-1,1 0 1,-1 1-1,0 0 0,1-1 1,0 1-1,-1 1 1,1-1-1,0 0 0,0 1 1,0 0-1,-3 3 1,2 4-595,7-3-157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22.4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163 1 19892,'0'25'1681,"3"11"-1057,3 2-192,2 10 472,-1 3-120,-1 5-80,0 1-112,-7 4-215,-5 4-73,-9-1-232,-5 4-256,-6-9-961,-7-2 1041,-15-21-144,-1-11-88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24.0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50 16948,'11'8'1760,"8"-2"-1080,5 0-272,12-6 1361,5-3-1009,10-6-408,1-3-208,4-3-656,-6 1-280,-8 4 624,-8 4-177,-10 6-111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24.5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83 18948,'15'12'1768,"9"-10"-1095,6-2-249,10-8 712,4-1-240,4-6-480,2-1-472,-4-4 208,1 4-88,-8 3-192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12.7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0 591 16564,'1'1'153,"0"0"1,0 0 0,0 0-1,0-1 1,0 1 0,0 0-1,0-1 1,0 1 0,0-1-1,0 1 1,0-1 0,0 0-1,1 0 1,-1 1 0,0-1-1,0 0 1,0 0 0,0 0-1,1 0 1,-1 0 0,0 0-1,0 0 1,0-1 0,0 1-1,1 0 1,-1-1 0,0 1-1,0-1 1,0 1 0,0-1-1,0 1 1,0-1 0,0 0-1,0 1 1,0-1 0,1-2-1,7-5 390,0 0-1,16-18 1,-15 13-23,102-118 112,130-201-1,-231 315-742,-6 9 15,0 0 1,1 0-1,0 1 0,0 0 0,7-6 1,-12 12 84,-1 1 1,0 0-1,0 0 1,0 0-1,0-1 1,1 1-1,-1 0 1,0 0-1,0 0 1,0-1-1,1 1 1,-1 0-1,0 0 1,0 0-1,1 0 1,-1 0-1,0 0 1,0 0-1,1 0 1,-1 0-1,0 0 1,0 0-1,1 0 1,-1 0-1,0 0 1,1 0-1,-1 0 1,0 0-1,0 0 1,1 0-1,-1 0 1,0 0-1,0 0 1,1 0-1,-1 0 1,0 0-1,1 1 1,1 11-236,-5 24-16,2-32 223,-16 113-303,1-15 185,-5 154 0,21-255 45,2 32 178,-2-33-49,0 1 0,0-1 0,0 1-1,0-1 1,0 0 0,0 1 0,1-1 0,-1 0 0,0 1 0,0-1 0,0 0 0,0 1 0,1-1 0,-1 0 0,0 1 0,0-1 0,1 0 0,-1 0-1,0 1 1,0-1 0,1 0 0,-1 0 0,0 1 0,1-1 0,0 0 0,-1 0-12,1 0-1,0-1 1,-1 1 0,1-1 0,0 1-1,-1 0 1,1-1 0,-1 1 0,1-1-1,-1 1 1,1-1 0,-1 1 0,1-1-1,-1 0 1,1 1 0,-1-1 0,0 0-1,1-1 1,9-19 15</inkml:trace>
  <inkml:trace contextRef="#ctx0" brushRef="#br0" timeOffset="1">999 28 13107,'0'0'840,"-5"3"-1200,-7-3 336,3-1 680,0-2-736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13.2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5 14147,'-2'12'2768,"2"-22"287,0 20-1983,0-9-1559,0-7-675,0 6 1134,0-1-1,0 1 0,0 0 1,0-1-1,0 1 0,0-1 1,0 1-1,0 0 0,0-1 1,0 1-1,0 0 0,0-1 1,-1 1-1,1 0 0,0-1 1,0 1-1,0 0 0,-1-1 1,1 1-1,0 0 0,0 0 1,-1-1-1,0 1 0,-7-4-432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13.7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234 1 16644,'-7'22'4525,"-4"35"-2729,9-45-1453,-13 83 397,3 0 1,3 189-1,8-274-1144,-2-9-493,-7-15-982,1 0 1787,-8-7-552</inkml:trace>
  <inkml:trace contextRef="#ctx0" brushRef="#br0" timeOffset="1">0 328 17716,'6'2'1760,"9"-4"-984,5 1-256,7-5 961,9 0-385,4-3-360,5-2-136,5 1-432,-2 1-552,-6 3 408,2-3-112,-5 3-104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14.2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89 15611,'4'0'229,"14"2"982,0 1-1,0 0 0,24 9 0,-36-10-1029,0 1 1,0 0-1,-1 0 0,1 0 1,-1 1-1,1 0 0,-1 0 1,0 0-1,-1 1 0,1 0 1,-1 0-1,8 11 0,-6-5-51,0 0-1,0 1 1,-1 0 0,0 0-1,-1 1 1,-1-1 0,0 1-1,0 0 1,-2 0-1,1-1 1,-2 2 0,0-1-1,0 0 1,-1 0-1,-3 15 1,4-26-91,-1-1-1,1 1 1,-1-1 0,1 1-1,-1 0 1,0-1 0,1 1 0,-1-1-1,0 0 1,0 1 0,0-1-1,0 0 1,0 1 0,-1-1-1,1 0 1,-1 1 0,1-2-20,0 0 0,0 1 1,1-1-1,-1 0 0,0 0 1,1 0-1,-1 0 0,0 0 0,0 0 1,1 0-1,-1 0 0,0-1 1,1 1-1,-1 0 0,0 0 0,0-1 1,1 1-1,-1 0 0,1-1 1,-1 1-1,0-1 0,1 1 1,-1 0-1,1-1 0,-1 1 0,1-1 1,-1 0-1,1 1 0,-1-1 1,1 1-1,0-1 0,-1 0 1,1 1-1,0-1 0,0 0 0,-1 1 1,1-2-1,-9-17 188,1-1 0,1 0 1,-10-40-1,-4-66-54,18 104-133,0-1-16,1 14-3,0 0 0,1 0 0,0 0 0,0 0 0,1 0 0,1 0 0,1-14 0,-1 22-6,-1 0 1,1 0 0,-1-1 0,1 1 0,0 0-1,-1 0 1,1 0 0,0 0 0,0 0 0,0 0 0,0 1-1,0-1 1,0 0 0,0 0 0,0 0 0,0 1-1,0-1 1,0 1 0,0-1 0,0 1 0,1-1-1,-1 1 1,0 0 0,0 0 0,1-1 0,-1 1 0,0 0-1,2 0 1,5 0-121,0 1 0,-1 0 1,14 3-1,-8-2-184,7 1-20,-1-1-1,1 0 1,0-2-1,0 0 1,37-6 0,-21-4-205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29.0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0 152 16388,'5'-3'316,"0"0"0,-1 0 0,1 0 0,0 1 0,0 0 0,0 0 0,1 1 0,-1-1 0,6 0 0,52-4 1008,-49 5-961,16-1 314,56 4 0,-77-1-647,0 0 0,0 1 0,0 0 0,0 0 0,0 1-1,0 0 1,-1 0 0,1 1 0,-1 0 0,12 9 0,-19-12-21,1 0 0,0 1 0,-1-1 0,1 1 0,-1-1 0,1 1 0,-1-1 0,0 1 0,0 0 0,0 0 0,0 0 0,0 0 0,0 0-1,0 0 1,-1 0 0,1 0 0,-1 0 0,1 0 0,-1 4 0,0-3 25,-1 1 1,1 0-1,-1-1 0,0 1 0,0-1 0,0 1 1,0-1-1,-1 0 0,1 1 0,-4 4 1,-3 4 111,-1-1 0,0 0 0,-1-1 0,-19 17 0,21-19 39,-32 24-396,36-30 258,1 0 0,0 0 1,-1 0-1,1 0 1,-1 0-1,1-1 1,-1 0-1,0 1 0,-6 0 1,9-2-44,1 0 0,0 0 0,0 0 0,0 0 0,-1 0 0,1 0 0,0 0 0,0 0 0,0 0 0,-1 0 0,1 0 0,0 0 0,0 0 0,0 0 0,-1 0 0,1 0 0,0-1 0,0 1 0,0 0 0,0 0 0,-1 0 0,1 0 0,0 0 0,0 0 0,0 0 0,0-1 0,-1 1 0,1 0 0,0 0 0,0 0 0,0 0 0,0-1 0,0 1 0,0 0 0,0 0 0,0 0 0,0-1 0,0 1 0,0 0 0,-1 0 0,1 0 0,0-1 0,0 1 0,0 0 0,0 0 0,1 0 0,-1-1 0,4-9-23,12-6-1</inkml:trace>
  <inkml:trace contextRef="#ctx0" brushRef="#br0" timeOffset="1">563 231 18156,'0'12'1952,"-1"2"-1408,1-7-264,0 1 1113,9-10-929,4-4-384,9-7-864,2-4-1521,1-2 1929,-2 1-328,1 3-256</inkml:trace>
  <inkml:trace contextRef="#ctx0" brushRef="#br0" timeOffset="2">882 0 18524,'-3'8'1376,"3"8"-1056,-2 4-184,2 4 528,0 0-239,3 1-473,6 2-136,3-3-481,2 2-15,-1-5 456,-1-2-112,3-2-152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14.6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176 0 18228,'20'24'1800,"-8"6"-1048,-3-1-255,-2 5 807,5 1-384,-4 7-104,-1 3-104,-7 10-320,-3 4-96,-12 7-263,-6 3-170,-10 3-711,-10 0 1704,-4-4-880,-3-10-24,2-16-40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15.0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202 1 14947,'-4'0'1489,"-7"15"-929,-3 4-200,-4 14 728,-1 8-288,-7 14-104,1 11-104,-1 11-192,2 7-55,8 3-65,1 3-32,12 0-80,4-1-168,14-4-624,5-3-1681,10-16 2009,4-11-296,8-16-208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15.5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64 15275,'6'-33'2831,"-6"31"-2611,1 0-1,-1 1 1,0-1-1,0 0 1,-1 1-1,1-1 1,0 0-1,0 1 1,-1-1-1,1 0 1,-1 1-1,1-1 1,-1 1-1,0-1 1,0 1 0,-2-3-1,3 4-166,0-1 0,-1 1 0,1 0 0,0 0 0,-1 0 0,1 0 0,-1 0 0,1 0 0,-1 0 0,1 0 0,0 0 0,-1 0 0,1 0 1,-1 0-1,1 0 0,0 1 0,-1-1 0,1 0 0,0 0 0,-1 0 0,1 1 0,0-1 0,-1 0 0,1 0 0,0 1 0,-1-1 0,1 0 0,0 0 0,-1 1 0,1-1 0,0 0 0,0 1 0,0-1 0,-1 1 0,1-1 0,0 0 0,0 1 0,0-1 0,0 0 1,0 1-1,0 0 0,-9 19 372,8-18-328,-12 35 187,2 2 0,1-1 1,-4 44-1,-3 119-178,15-147-237,2 0 0,9 65 0,-6-100 115,0 0-1,1 0 1,2 0 0,-1 0-1,2-1 1,1 0 0,0 0-1,1-1 1,18 25 0,-23-36-16,1 0 0,0-1 1,10 9-1,15 4-111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15.9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1 482 16500,'0'2'419,"1"25"1275,-1-27-1661,0-1 0,0 1 0,1 0 1,-1-1-1,0 1 0,0 0 0,0 0 0,0-1 0,1 1 1,-1 0-1,0 0 0,0-1 0,1 1 0,-1 0 0,0 0 0,0-1 1,1 1-1,-1 0 0,0 0 0,0 0 0,1 0 0,-1 0 1,0 0-1,1-1 0,-1 1 0,0 0 0,1 0 0,-1 0 0,0 0 1,1 0-1,-1 0 0,0 0 0,1 0 0,-1 0 0,0 0 1,1 1-1,-1-1 0,0 0 0,1 0 0,-1 0 0,0 0 0,0 0 1,1 1-1,-1-1 0,0 0 0,0 0 0,1 0 0,-1 1 1,0-1-1,0 0 0,1 0 0,-1 1 0,0-1 0,0 0 1,0 0-1,0 1 0,0-1 0,1 0 0,-1 1 0,0-1 0,0 0 1,0 1-1,0-1 0,0 0 0,0 1 0,0-1 0,0 0 1,0 1-1,0-1 0,16-22 622,-1-2 1,-1 0 0,14-33-1,-10 20-378,126-267 554,-139 293-816,-3 8-5,0-1 0,-1 1 0,1-1 0,0 1 0,1-1-1,-1 1 1,0 0 0,6-4 0,-8 7-8,0 0-1,0 0 1,0 0 0,1-1 0,-1 1-1,0 0 1,0 0 0,0 0 0,1 1-1,-1-1 1,0 0 0,0 0 0,0 0-1,1 0 1,-1 0 0,0 0-1,0 0 1,0 0 0,0 0 0,1 0-1,-1 0 1,0 1 0,0-1 0,0 0-1,0 0 1,1 0 0,-1 0 0,0 0-1,0 1 1,0-1 0,0 0-1,0 0 1,0 0 0,0 1 0,0-1-1,0 0 1,1 0 0,-1 0 0,0 1-1,0-1 1,0 0 0,0 0 0,0 0-1,0 1 1,0-1 0,0 0-1,0 0 1,-1 0 0,1 1 0,0-1-1,0 0 1,1 14 24,-7 176 68,0 55-261,6-235 320,-1-9-151,-1-4-3,-1-13 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16.5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199 11 17012,'6'-6'1840,"0"1"-1104,0 5-280,-2 8 913,2 7-201,-3 10-336,-1 8-240,-2 9-272,-2 9-88,-2 5-72,-1 0-32,-1-5-232,0-6-232,0-11-704,-3-8 912,-1-20-176,-2-12-96</inkml:trace>
  <inkml:trace contextRef="#ctx0" brushRef="#br0" timeOffset="1">0 228 17484,'12'5'2072,"11"-4"-1320,3-5-352,2-2 1305,7-3-1041,2 0-224,1 1-944,-2 2-2081,-14 6 2265,-4 2-392,-9 5-248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17.1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1 19612,'-5'9'1545,"-1"15"-1105,-3 7-168,0 11 496,3 5-216,0 7-160,3 0-96,3-4-112,2-5-144,1-12-392,1-8-272,4-19 1024,-1-10-496,4-23-64,1-8-16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17.6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441 257 14507,'4'0'1881,"-2"12"-857,-2 6-400,-3 9 1976,-2 3-1391,-1 11-505,2 4-112,-2-3-176,1-2-144,1-4-376,1-5-240,1-13-576,-1-6 1920,-4-14-1088,2-10-32,-1-9-48</inkml:trace>
  <inkml:trace contextRef="#ctx0" brushRef="#br0" timeOffset="1">1 178 17980,'0'-15'2016,"7"3"-1352,13 4-223,7-1 1407,18-1-1040,6-4-200,11-4-472,4 3-352,6 0-784,0-2 944,-8-4-248,-4-3-152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18.0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196 1 18092,'7'18'2024,"5"3"-1336,5 4-175,4 7 799,3 7-384,-2 3-32,2 10-152,-4 7-119,-10 13-249,-7 6-80,-9 18-112,-12 5-104,-16 8-328,-10 4-272,-17-6-465,-5-8 817,1-17-192,4-14-104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20.7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4 550 14371,'-2'9'832,"1"30"1252,1-39-2012,0 1-1,0 0 1,0-1-1,0 1 0,0-1 1,0 1-1,0 0 1,0-1-1,0 1 0,1 0 1,-1-1-1,0 1 0,1-1 1,-1 1-1,0-1 1,1 1-1,-1-1 0,0 1 1,1-1-1,-1 1 1,1-1-1,-1 1 0,1-1 1,-1 0-1,1 1 1,-1-1-1,1 0 0,0 0 1,-1 1-1,1-1 1,-1 0-1,1 0 0,0 0 1,-1 0-1,1 0 1,0 1-1,-1-1 0,1 0 1,0-1-1,-1 1 1,1 0-1,-1 0 0,1 0 1,0 0-1,-1 0 1,1-1-1,-1 1 0,2-1 1,8-3 274,0-1 0,0-1 1,0 0-1,-1 0 0,18-16 0,43-48 421,-45 44-516,63-71 75,-5-4 1,89-141-1,-156 220-409,-16 22 80,0-1 0,0 1-1,0 0 1,1 0-1,-1 0 1,0-1 0,0 1-1,0 0 1,0 0 0,0 0-1,1 0 1,-1 0 0,0-1-1,0 1 1,0 0 0,0 0-1,1 0 1,-1 0-1,0 0 1,0 0 0,0 0-1,1 0 1,-1 0 0,0 0-1,0-1 1,0 1 0,1 0-1,-1 0 1,0 0 0,0 0-1,1 1 1,-1-1-1,0 0 1,0 0 0,0 0-1,1 0 1,-1 0 0,0 0-1,0 0 1,0 0 0,1 0-1,-1 1 1,2 10-82,-3 13 1,1-24 84,-48 406-1739,47-397 1061,2-17 236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21.6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51 16548,'0'-1'3460,"5"-7"-1799,10 3-937,1 0 0,0 0 0,0 2 0,0 0 0,21-1 0,-3-1-355,6 0 56,66-1 1,-88 6-379,-1 1-1,1 1 0,-1 0 1,1 1-1,-1 1 0,22 8 1,-34-9-423,-7-2-27,-14-3-381,-28-7 38,44 9 750,-27-6-444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4:31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13965,'0'0'8136,"50"-5"-7912,-15 3-160,5-1 0,-1-5-1793,6-4-4998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29.6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154 508 15843,'-3'12'1633,"3"-10"-913,4-4-272,8-8 984,2-4-351,7-2-321,1-2-120,5-4-256,-1 1-128,2-1-440,-1-1-352,-4 1-2065,-4-2 2281,-2 6-328,-3-2-240</inkml:trace>
  <inkml:trace contextRef="#ctx0" brushRef="#br0" timeOffset="1">35 124 15779,'-21'-8'1545,"12"5"-1025,5 3-184,16-1 912,9-1-240,12 1-215,3-2-145,7-2-248,1-1-168,4-3-616,-2-4 904,-5-5-512,-2-3-56,-6-12-136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27.4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468 12 14867,'16'-12'1296,"-22"14"-911,-10 13-129,-10 18 424,-4 10-96,-10 19-80,-5 10-72,-3 18-136,-6 12 8,1 24-40,-3 9-8,13 14-32,5 4-8,19 2-320,10-7-296,13-18 376,14-15-88,17-56-56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24.9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100 26 17860,'9'-23'4187,"-8"21"-2325,-4 9-830,3-6-1002,-25 71 536,2 1 1,4 1-1,-19 148 0,38-213-545,-1 0-1,1 1 0,0-1 0,1 0 0,0 0 0,3 10 0,-4-17-19,1-1-1,-1 1 0,1 0 0,0-1 0,-1 1 0,1-1 0,0 1 0,0-1 0,0 1 1,0-1-1,0 0 0,1 0 0,-1 1 0,0-1 0,1 0 0,-1 0 0,0 0 0,1 0 1,-1 0-1,1-1 0,0 1 0,-1 0 0,1-1 0,-1 1 0,1-1 0,0 0 0,0 1 1,-1-1-1,1 0 0,0 0 0,-1 0 0,1 0 0,0 0 0,0-1 0,-1 1 0,1 0 1,0-1-1,2-1 0,5-1-183,0 0 0,-1 0 0,0-1 0,0-1 0,0 0 0,0 0 0,-1 0 0,0-1 1,0 0-1,0 0 0,-1 0 0,1-1 0,-2 0 0,1-1 0,-1 1 0,0-1 0,6-13 0,2-10-461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25.4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 0 15195,'3'20'2081,"-9"11"-849,-4 8-424,-4 6 1913,1 5-1281,-2 2-416,3 5-96,0-3-375,1-3-265,7-10-616,1-7-385,1-11-607,1-8 208,-4-15 696,1-7-288,-2-12-249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25.9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208 24 12483,'3'-2'945,"-1"1"-635,-1 0 0,0 1 0,0-1 0,0 0-1,0 0 1,0 0 0,0 0 0,0 0 0,0 0 0,0 0 0,0-1 0,-1 1-1,1 0 1,0 0 0,-1-1 0,1-1 0,-1 3-257,0 0 1,0 0-1,0 0 0,0 0 1,0 0-1,-1 0 1,1-1-1,0 1 0,0 0 1,0 0-1,0 0 0,-1 0 1,1 0-1,0 0 0,0 0 1,0 0-1,0 0 0,-1 0 1,1 0-1,0 0 1,0 0-1,0 0 0,0 0 1,-1 0-1,1 0 0,0 0 1,0 0-1,0 0 0,-1 0 1,1 0-1,0 0 1,0 0-1,0 1 0,0-1 1,0 0-1,-1 0 0,1 0 1,0 0-1,0 0 0,0 0 1,0 1-1,0-1 0,0 0 1,0 0-1,-1 0 1,1 0-1,0 1 0,-8 6 571,-23 31 636,2 2 0,-41 74 1,55-85-1058,2 0 0,0 1 0,2 1 0,1 0 0,-6 38 0,15-62-167,0-3-22,0-1 0,1 1 0,-1-1 0,1 1 0,0-1 0,0 1 0,1 4 0,-1-8-14,0 0 0,0 0-1,0 0 1,0 0-1,0 0 1,0 0 0,0 0-1,0 0 1,0-1-1,0 1 1,0 0 0,0 0-1,0 0 1,0 0-1,0 0 1,0 0 0,0 0-1,0 0 1,0 0-1,0 0 1,0 0 0,0 0-1,0 0 1,0 0-1,0-1 1,0 1 0,0 0-1,1 0 1,-1 0-1,0 0 1,0 0 0,0 0-1,0 0 1,0 0-1,0 0 1,0 0 0,0 0-1,0 0 1,0 0-1,0 0 1,0 0 0,0 0-1,1 0 1,-1 0-1,0 0 1,0 0 0,0 0-1,0 0 1,0 0-1,0 0 1,0 0 0,0 0-1,0 0 1,0 0-1,0 0 1,0 0 0,0 0-1,0 0 1,1 0-1,-1 1 1,0-1 0,4-13-218,4-14-929,2-40-830,-7 42 1352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26.4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192 6 18404,'-8'7'308,"0"0"1,1 0-1,0 1 1,0 0-1,1 1 1,0-1-1,0 1 1,1 0-1,0 1 0,1-1 1,-5 17-1,4-9-22,0 0-1,1 0 1,1 1-1,1 0 1,0 35-1,2-51-243,0 0-1,0 0 1,0 1-1,0-1 0,1 0 1,-1 0-1,1 0 1,0 0-1,-1 0 0,1-1 1,0 1-1,2 3 0,-3-4-29,1-1-1,0 0 0,-1 1 0,1-1 0,0 0 0,-1 1 1,1-1-1,0 0 0,-1 0 0,1 0 0,0 0 0,-1 1 1,1-1-1,0 0 0,0 0 0,-1 0 0,1-1 0,0 1 1,0 0-1,-1 0 0,1 0 0,0 0 0,-1-1 0,1 1 1,0 0-1,-1-1 0,1 1 0,-1 0 0,1-1 0,0 1 1,-1-1-1,1 1 0,-1-1 0,1 1 0,-1-1 0,1 1 1,-1-1-1,1 0 0,5-6 8,0 0 0,-1 0-1,0-1 1,0 1 0,-1-1 0,0 0-1,0 0 1,3-12 0,0-2 28,0-1 0,2-23 1,-7 34-32,-1 0 1,-1 1 0,0-1-1,-1-15 1,0 24-10,1 1 0,0-1 0,-1 0 0,0 1 0,0-1 0,0 0 0,0 1 0,0-1 0,0 1 0,-4-5 0,4 6-2,0 1 0,1-1 0,-1 0 0,0 0 0,0 1 0,0-1 0,0 1 0,0-1 0,0 1 0,-1-1 0,1 1 0,0 0 0,0-1 0,0 1 0,0 0 0,0 0 0,-1 0 1,1 0-1,0 0 0,0 0 0,0 0 0,0 0 0,-1 0 0,1 1 0,0-1 0,-1 1 0,-3 1-4,0 0 1,0 1 0,1 0 0,-1 0-1,1 0 1,0 0 0,0 1-1,0-1 1,0 1 0,1 0-1,-1 0 1,-2 5 0,-7 10-240,-14 29 1,27-48 230,-13 25-806,-16 48 1,25-63 641,1 0 1,1 0-1,0 1 1,0-1-1,1 1 1,0 0-1,2 20 1,6 1-447</inkml:trace>
  <inkml:trace contextRef="#ctx0" brushRef="#br0" timeOffset="1">542 552 17780,'-17'17'1675,"-22"16"0,28-25-1180,1 0 1,1 0-1,0 0 0,0 1 1,0 1-1,1-1 0,1 2 1,-11 16-1,18-26-470,-1 0-1,1-1 1,0 1-1,-1 0 0,1 0 1,0 0-1,-1-1 1,1 1-1,0 0 1,0 0-1,0 0 1,-1 0-1,1 0 1,0-1-1,0 1 0,0 0 1,1 0-1,-1 0 1,0 0-1,0 0 1,0-1-1,1 1 1,-1 0-1,1 1 1,0-1-13,0-1 0,0 1 0,-1-1 0,1 0 0,0 1 1,0-1-1,0 0 0,0 0 0,0 0 0,0 1 1,-1-1-1,1 0 0,0 0 0,0 0 0,0 0 0,0-1 1,0 1-1,1-1 0,4 0-4,0-1 0,-1 0-1,1 0 1,-1 0 0,10-7 0,-5 1-9,1 0 1,-2-1 0,1 0 0,-1-1 0,0 0 0,-1 0-1,-1-1 1,1 0 0,-2 0 0,1-1 0,-2 1 0,0-2-1,0 1 1,-1 0 0,5-25 0,-9 35-30,1-1-1,-1 0 1,1 1-1,-1-1 1,0 0-1,0 0 1,-1 1 0,1-1-1,0 0 1,-1 1-1,0-1 1,1 0-1,-1 1 1,0-1 0,-1 1-1,1-1 1,0 1-1,-1-1 1,1 1-1,-1 0 1,0 0 0,1 0-1,-1 0 1,0 0-1,0 0 1,-1 0-1,1 1 1,0-1 0,0 1-1,-1 0 1,1-1-1,-1 1 1,0 0-1,1 1 1,-1-1-1,1 0 1,-1 1 0,0-1-1,0 1 1,1 0-1,-6 0 1,2 0-140,-1 0 0,1 1 0,-1 0-1,1 0 1,-1 1 0,1-1 0,0 1 0,0 1 0,0-1 0,0 1 0,0 0-1,0 0 1,1 1 0,-1 0 0,1 0 0,-9 8 0,2 6-490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26.9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157 0 14227,'15'0'1504,"3"8"-791,3 5-193,6 13 904,-2 7-400,-1 13-160,-3 8-55,-7 17-241,-4 5-112,-11 15-152,-7 5-96,-16 7-136,-4 1-160,-13-4-584,-5-5 248,-16-11 304,1-6-120,0-19-89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33.7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174 10 17300,'9'-9'1387,"-12"12"-386,-14 18 19,2 1-623,1 1-1,1 0 0,1 1 0,1 0 1,-10 33-1,-26 132 407,19 26 13,26-172-776,2-1 0,11 86 0,-8-111-334,0 0-1,1-1 0,9 21 0,-12-33 240,0 0-1,1-1 1,-1 0 0,1 1 0,0-1-1,0 0 1,0 0 0,0 0-1,1 0 1,-1 0 0,1 0 0,0-1-1,0 1 1,0-1 0,0 0-1,0 0 1,0 0 0,1 0-1,-1-1 1,7 3 0,22-5-465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34.7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0 481 13987,'0'6'748,"2"23"3140,-2-28-3813,0-1-1,0 1 1,0-1 0,1 0 0,-1 1-1,0-1 1,0 1 0,0-1 0,1 1 0,-1-1-1,0 1 1,1-1 0,-1 0 0,0 1 0,1-1-1,-1 0 1,1 1 0,-1-1 0,0 0-1,1 0 1,-1 1 0,1-1 0,-1 0 0,1 0-1,-1 0 1,1 1 0,-1-1 0,1 0-1,-1 0 1,1 0 0,-1 0 0,1 0 0,-1 0-1,1 0 1,-1 0 0,1 0 0,-1-1 0,1 1-1,-1 0 1,1 0 0,-1 0 0,1 0-1,-1-1 1,1 1 0,-1 0 0,0-1 0,1 1-1,-1 0 1,1-1 0,-1 1 0,1-1-1,11-9 258,0-1 0,-1 0 0,0-1 0,-1 0 0,0-1 0,11-19 0,-4 7-106,111-187 463,-26 39-609,-94 164-89,-5 15-17,-7 25 1,-55 235-159,7-37-354,47-212 394,2-11-59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35.3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1 18532,'-2'24'1480,"-5"7"-1080,-2 8-192,0 9 409,-2 3-113,4 5-128,-1-3-96,5-7-264,0-5-192,2-13-360,1-5-265,0-11 633,0-11-128,-5 2-152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35.7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26 17620,'3'0'1528,"7"-1"-936,2-1-216,8-1 641,2 0-193,7-1-272,2-1-24,5 1-200,3 1-216,0 3-800,-1 1-1177,-10 8 1601,-4 2-264,-4-7-192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30.4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38 15691,'0'0'71,"0"-1"0,0 1 0,1 0 0,-1 0-1,0 0 1,0 0 0,0 0 0,0-1-1,0 1 1,1 0 0,-1 0 0,0 0 0,0 0-1,0 0 1,0 0 0,1 0 0,-1-1 0,0 1-1,0 0 1,0 0 0,0 0 0,1 0-1,-1 0 1,0 0 0,0 0 0,0 0 0,1 0-1,-1 0 1,0 0 0,0 0 0,0 0 0,1 0-1,-1 0 1,0 1 0,0-1 0,0 0-1,1 0 1,-1 0 0,0 0 0,0 0 0,0 0-1,0 0 1,0 0 0,1 1 0,-1-1 0,0 0-1,4 14 1497,-4 27-753,0-31-432,0 16-74,-1-3-110,1-1 0,1 1 0,2-1 0,5 31 1,-8-52-196,1 0 1,-1-1 0,0 1 0,0 0 0,0 0 0,1 0 0,-1 0 0,0 0-1,1-1 1,-1 1 0,0 0 0,1 0 0,-1-1 0,1 1 0,-1 0 0,1-1-1,0 1 1,-1 0 0,1-1 0,0 1 0,-1-1 0,1 1 0,0-1 0,0 1-1,0-1 1,-1 0 0,1 1 0,0-1 0,0 0 0,0 0 0,0 1-1,0-1 1,-1 0 0,1 0 0,0 0 0,0 0 0,0 0 0,0 0 0,0-1-1,0 1 1,-1 0 0,1 0 0,0-1 0,0 1 0,0 0 0,0-1 0,-1 1-1,2-1 1,3-3 10,0 1-1,-1-1 0,0 0 0,1 0 1,-1 0-1,5-7 0,7-12 106,-1 0-1,0-1 0,-2-1 0,-1 0 0,-1 0 0,-1-2 1,11-47-1,-21 73-116,0 1 1,0 0-1,0 0 1,0 0-1,0 0 1,0-1-1,0 1 1,0 0-1,0 0 1,0 0-1,0 0 1,0-1-1,0 1 1,0 0-1,0 0 1,0 0-1,0 0 1,0-1-1,0 1 1,0 0-1,0 0 1,0 0-1,1 0 1,-1 0 0,0-1-1,0 1 1,0 0-1,0 0 1,0 0-1,0 0 1,0 0-1,1 0 1,-1 0-1,0-1 1,0 1-1,0 0 1,0 0-1,0 0 1,1 0-1,-1 0 1,0 0-1,0 0 1,0 0-1,0 0 1,1 0-1,-1 0 1,0 0-1,0 0 1,0 0-1,0 0 1,1 0-1,-1 0 1,0 0-1,0 0 1,0 0-1,0 0 1,1 0-1,-1 0 1,0 1-1,0-1 1,9 15-2,10 33-101,-16-38 127,2 4-46,17 40-81,-20-50-63,0-1 0,-1 0-1,1 1 1,1-1 0,-1 0-1,0 0 1,1 0 0,-1 0-1,1-1 1,0 1-1,6 3 1,-9-6 152,0 0 0,1 1 0,-1-1 1,0 0-1,1 0 0,-1 0 0,0 0 0,0 0 0,1 0 0,-1 0 0,0 0 1,0 0-1,1 0 0,-1 0 0,0 0 0,0 0 0,1-1 0,-1 1 1,0 0-1,0 0 0,1 0 0,-1 0 0,0 0 0,0 0 0,1-1 0,-1 1 1,0 0-1,0 0 0,0 0 0,1-1 0,-1 1 0,0 0 0,0 0 0,0-1 1,2 0-73,5-7-271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37.1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194 10 16235,'9'-10'4983,"-28"36"-2861,7-4-1857,1 1 0,1 1 0,0 0 0,-11 50 0,21-73-261,-1 0-1,1 1 1,0-1-1,-1 1 1,1-1-1,0 0 1,0 1-1,0-1 1,0 1-1,0-1 1,0 1-1,1-1 1,-1 0-1,0 1 1,1-1-1,-1 0 1,1 1 0,-1-1-1,1 0 1,0 1-1,-1-1 1,1 0-1,0 0 1,0 0-1,0 0 1,0 0-1,0 0 1,0 0-1,0 0 1,2 1-1,1-1 2,1 1 0,-1-1-1,1-1 1,-1 1 0,1-1 0,0 1-1,8-2 1,-1 1-9,-3 0-4,0 0 0,1 1-1,-1 0 1,0 0 0,0 1 0,1 1-1,-1-1 1,-1 1 0,1 1 0,11 5 0,-15-5 0,0 0 1,1 0 0,-1 0 0,0 0 0,-1 1-1,1 0 1,-1 0 0,0 0 0,0 0 0,-1 1 0,0 0-1,1-1 1,-2 1 0,1 0 0,2 11 0,-3-8 16,0 0 0,0 0 0,-1 0 0,-1 0 0,1 1 0,-2-1 1,1 0-1,-1 0 0,0 0 0,-1 0 0,0 0 0,-1 0 0,0-1 1,0 1-1,-1-1 0,0 0 0,0 0 0,-1 0 0,0 0 0,0-1 0,-9 10 1,8-10 13,0-1 0,-1 0 0,0 0 0,0-1 0,0 0 0,-1 0 0,1 0 0,-1-1 0,0-1 1,0 1-1,-1-1 0,1 0 0,-1-1 0,1 0 0,-1 0 0,0-1 0,0 0 0,0-1 0,0 0 0,0 0 1,0-1-1,-9-2 0,12 2-127,1-1-1,0 1 1,0-1 0,0 0 0,0-1 0,0 1-1,0-1 1,1 0 0,-1 0 0,1 0 0,0-1-1,0 0 1,0 0 0,0 0 0,-5-7 0,4 1-61,-1 1 0,1-1 1,1 0-1,0 0 1,0 0-1,-4-20 0,-3-22-521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37.6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60 17092,'30'-22'1784,"-3"7"-1040,0 3-288,0 6 785,0 1-185,2 5-344,-1 2-264,4 2-696,-1 1-400,-1-4 544,-3-1-128,3 0-128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38.1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471 271 14371,'-15'18'3989,"-77"123"1320,-34 80-4206,98-170-680,20-36-404,5-8-136,0-1 0,-1 1 1,0-1-1,0 0 0,0 0 0,-1 0 1,-8 7-1,13-13 93,0 1 1,-1-1-1,1 0 0,-1 0 1,1 0-1,0 0 0,-1 0 1,1 0-1,-1 0 0,1 0 1,0 0-1,-1 0 1,1 0-1,-1 0 0,1 0 1,0 0-1,-1 0 0,1 0 1,-1 0-1,1 0 0,0-1 1,-1 1-1,1 0 0,0 0 1,-1-1-1,1 1 0,0 0 1,-1 0-1,1-1 1,0 1-1,0 0 0,-1-1 1,1 1-1,0 0 0,0-1 1,0 1-1,-1 0 0,1-1 1,0 1-1,0 0 0,0-1 1,0 1-1,0-1 1,0 1-1,0 0 0,0-1 1,0 1-1,0-1 0,-5-24-170,5 23 96,-5-35-390</inkml:trace>
  <inkml:trace contextRef="#ctx0" brushRef="#br0" timeOffset="1">148 0 18540,'-15'11'442,"-1"1"0,2 0 0,0 1 0,0 0 0,1 1-1,-12 17 1,21-25-336,-1 0-1,2 0 1,-1 1-1,1-1 1,-1 1-1,2 0 1,-1 0-1,1 0 0,0 1 1,1-1-1,-1 0 1,1 1-1,1-1 1,0 1-1,0-1 1,0 0-1,1 1 1,2 10-1,-2-15-85,-1 0 0,1-1 0,0 1 0,0-1 0,0 1 0,0-1 0,1 1-1,-1-1 1,1 0 0,-1 0 0,1 1 0,0-1 0,0 0 0,0-1 0,0 1 0,0 0 0,0 0 0,0-1 0,3 2-1,-2-2-6,0 0-1,1 0 0,-1-1 1,0 1-1,0-1 0,1 1 0,-1-1 1,0 0-1,0-1 0,1 1 1,-1 0-1,0-1 0,6-1 0,1-2 4,0 0 0,1-1-1,-2 0 1,1 0-1,-1-1 1,0-1 0,0 1-1,10-11 1,-13 10-1,0 1 0,0-1 0,-1-1 1,0 1-1,0-1 0,0 0 0,-1 0 0,5-17 0,-8 23-11,0 0-1,0 0 0,-1 0 1,1 0-1,-1-1 0,0 1 1,1 0-1,-1 0 0,0 0 1,0-1-1,-1 1 0,1 0 1,0 0-1,-1 0 0,1-1 1,-1 1-1,0 0 0,0 0 1,0 0-1,0 0 0,0 0 1,0 0-1,0 1 0,-1-1 0,1 0 1,0 1-1,-1-1 0,0 0 1,1 1-1,-1 0 0,0-1 1,0 1-1,0 0 0,0 0 1,0 0-1,0 0 0,0 1 1,0-1-1,0 0 0,0 1 1,-3-1-1,-1 0-41,0 0 0,0 0 0,0 1 0,0 0-1,1 0 1,-1 0 0,0 1 0,0 0 0,0 0 0,0 1 0,1-1 0,-1 1 0,1 0 0,-1 1 0,1-1-1,0 1 1,0 0 0,0 0 0,0 1 0,0 0 0,1 0 0,0 0 0,-6 6 0,3-2-136,1 1-1,0 0 1,0 0 0,1 0 0,0 0 0,1 1 0,0 0 0,0 0-1,1 0 1,1 0 0,-1 1 0,0 14 0,2 12-380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38.6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129 98 17508,'-22'65'2955,"15"-50"-2374,1 1 1,1-1 0,1 1-1,0 0 1,1 0 0,-1 20 0,4-36-565,-1 1 0,1 0 0,0-1 0,0 1 0,0-1 1,0 1-1,0 0 0,0-1 0,0 1 0,1 0 0,-1-1 1,0 1-1,0-1 0,0 1 0,1 0 0,-1-1 0,0 1 1,1-1-1,-1 1 0,0-1 0,1 1 0,-1-1 0,1 1 1,0 0-4,0-1 0,-1-1 0,1 1-1,-1 0 1,1 0 0,-1 0 0,1 0 0,-1 0 0,1 0 0,-1-1 0,1 1 0,-1 0 0,1 0 0,-1-1 0,1 1 0,-1 0 0,1-1 0,-1 1 0,0 0 0,1-1 0,20-26 238,-13 11-211,0-1 1,0 0-1,-2 0 0,0 0 1,-1-1-1,-1 0 1,0 0-1,-1 0 0,0-36 1,-3 51-39,0 1 0,0-1 1,0 0-1,-1 1 1,1-1-1,-1 0 1,1 1-1,-1-1 0,0 1 1,0-1-1,0 1 1,0 0-1,-1-1 1,1 1-1,-1 0 0,1 0 1,-1 0-1,0 0 1,0 0-1,0 0 1,0 0-1,0 1 0,0-1 1,0 1-1,0-1 1,-1 1-1,1 0 1,-1 0-1,1 0 0,-1 0 1,1 1-1,-1-1 1,1 1-1,-1-1 1,0 1-1,1 0 0,-1 0 1,0 0-1,1 0 1,-1 0-1,0 1 1,1-1-1,-1 1 0,1 0 1,-1 0-1,1 0 1,-1 0-1,-3 3 1,0-1-1,1 0 1,-1 1 0,1 0 0,0 0 0,0 1 0,0-1 0,1 1 0,-6 8 0,7-10-82,1 1-1,0-1 1,0 0 0,0 1 0,1-1 0,-1 1-1,1 0 1,0-1 0,0 1 0,0 0-1,0 0 1,1 0 0,0 0 0,-1 0 0,2 5-1,-1-8 93,0-1-1,0 1 1,0 0 0,0-1-1,0 1 1,1-1-1,-1 1 1,0 0-1,0-1 1,1 1 0,-1-1-1,0 1 1,1-1-1,-1 1 1,1-1-1,-1 1 1,0-1 0,1 0-1,-1 1 1,1-1-1,-1 1 1,1-1-1,-1 0 1,1 0 0,0 1-1,-1-1 1,1 0-1,-1 0 1,2 1-1,0-1-26,-1 0 0,1 0-1,0 0 1,0-1 0,-1 1-1,1 0 1,0-1-1,0 1 1,-1-1 0,3 0-1,16-11-178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39.1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16716,'10'4'538,"0"1"0,-1 0 0,1 1 0,-1 0-1,-1 0 1,1 1 0,11 12 0,49 61 924,-67-77-1400,18 22 24,-2 1 0,-1 1-1,-1 0 1,-1 1-1,-1 1 1,-2 0 0,-1 0-1,-1 2 1,-2-1-1,-1 1 1,-1 0 0,-2 1-1,-1-1 1,-1 1-1,-2 0 1,-1-1 0,-2 1-1,-1-1 1,-1 1-1,-2-1 1,-17 49 0,11-50 26,0-1 1,-2 0 0,-1-1 0,-1-1-1,-1-1 1,-28 32 0,-6-6-60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39.9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32 19260,'11'-2'1640,"5"1"-1111,2 1-185,14 0 568,4 0-136,9 0-240,4 0-200,7 0-728,-2-3-424,-5-5 728,0 1-176,-10-4-112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2:40.4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1 593 17692,'2'10'1024,"12"36"646,-2-30-505,-12-15-1080,1-1 0,-1 0 0,1 1-1,-1-1 1,1 0 0,-1 0 0,1 1 0,-1-1-1,1 0 1,0 0 0,-1 0 0,1 0 0,-1 0-1,1 0 1,0 0 0,-1 0 0,1 0 0,-1 0 0,1 0-1,0 0 1,-1 0 0,1-1 0,-1 1 0,1 0-1,-1 0 1,1-1 0,7-4 142,-1 0 1,0-1-1,-1 0 0,1 0 0,-1-1 1,-1 0-1,1 0 0,-1 0 0,6-11 0,6-8 79,27-38-551,-3-1 1,-3-2-1,-3-2 1,-3-1-1,41-128 1,-69 177-48,-1 9-89,-3 23 80,-22 240 81,20-188 557,3-1-1,9 65 1,-6-104-205,0-12 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3:55.4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197 186 14107,'2'-7'418,"-1"-1"0,0 1 1,0-1-1,0 0 0,-1 0 0,0 1 0,-1-1 0,0 0 1,0 1-1,-1-1 0,0 1 0,0-1 0,0 1 0,-1 0 1,0 0-1,-1 0 0,0 0 0,0 0 0,0 1 1,-1 0-1,0 0 0,-8-8 0,11 13-376,1-1 1,-1 1-1,0 0 1,1 0-1,-1 0 0,0 0 1,0 0-1,0 0 1,0 0-1,0 1 0,0-1 1,0 1-1,0 0 1,-1-1-1,1 1 0,0 0 1,0 0-1,0 0 1,-4 1-1,3 0-14,0 0 1,0 1-1,0-1 1,0 1-1,0-1 1,0 1-1,1 0 1,-1 0-1,1 0 1,-1 1-1,-3 4 1,-1 2-12,1 0 1,0 0-1,0 1 1,1 0-1,1 0 1,-6 17-1,4-6-13,1 1 1,0 1-1,2-1 0,1 0 0,0 35 0,3-39-5,0-1 1,1 0-1,1 1 1,1-1-1,0-1 0,2 1 1,12 29-1,-16-41 5,1-1 0,0 1 0,0 0-1,0-1 1,0 0 0,1 0-1,7 7 1,-9-9-2,0-1 0,0 0 0,0 1 0,0-1 0,0 0 0,0 0 0,1 0 0,-1-1 0,0 1 0,1 0 0,-1-1 0,0 0 0,1 1 0,-1-1 0,0 0 0,1 0 0,-1 0 0,1-1 0,-1 1 0,5-2 0,-1 0 3,1-1 0,-1 0 0,0 0-1,0-1 1,-1 0 0,1 0-1,-1 0 1,0 0 0,0-1 0,0 0-1,0 0 1,6-11 0,1-1 32,-1-2 0,17-36 1,-20 36 9,0-2 0,8-34-1,-14 47-47,0 0 0,-1 0 0,0 0 0,-1-1 0,0 1 0,0 0-1,-1 0 1,0 0 0,0-1 0,-3-7 0,4 14-60,0 0 0,-1 0 0,1 1 0,-1-1 0,0 0 0,1 1 0,-1-1 1,0 0-1,0 1 0,0-1 0,0 1 0,0-1 0,-1 1 0,1 0 0,0-1 0,-1 1 0,1 0 1,-1 0-1,1 0 0,-1 0 0,1 0 0,-1 0 0,0 1 0,1-1 0,-1 0 0,0 1 0,0-1 1,0 1-1,1 0 0,-1 0 0,0 0 0,0 0 0,0 0 0,0 0 0,1 0 0,-1 0 0,0 1 1,0-1-1,-2 1 0,1 1-107,-1 0-1,0 0 1,1 0 0,-1 0 0,1 0 0,-1 1 0,1 0 0,0-1-1,0 1 1,1 1 0,-1-1 0,0 0 0,1 0 0,0 1 0,0 0-1,-3 5 1,-2 22-836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3:55.9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 20828,'-6'1'1833,"5"20"-1281,-1 6-248,2 9 1024,2 3-640,1 3-327,0-1-137,3-4-288,-2-4-128,2-7-345,-3-8-167,-1-11-304,-2-19 648,0-7-104,0-10 32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3:56.4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26 18556,'-4'2'231,"0"1"1,1-1-1,0 1 1,-1-1-1,1 1 1,0 0-1,0 1 1,0-1-1,1 0 1,-1 1-1,1-1 1,0 1-1,0 0 1,0 0-1,-2 7 1,-1 2 250,2 1 0,-1-1 1,-2 22-1,5-25-380,0-1-1,1 0 1,0 0-1,0 0 1,1 1-1,0-1 1,4 12-1,-5-18-83,1 0-1,1 0 1,-1 0 0,0-1-1,1 1 1,-1-1-1,1 1 1,-1-1 0,1 0-1,0 1 1,0-1-1,1 0 1,-1 0-1,0 0 1,0-1 0,1 1-1,0 0 1,-1-1-1,1 0 1,0 1-1,-1-1 1,1 0 0,0-1-1,0 1 1,0 0-1,0-1 1,3 1-1,18 0-83,40-4-1,-45 1-25,0 1 0,0 1 0,36 5 0,-49-4 77,0 0 0,0 1 0,0 0-1,-1 0 1,1 0 0,-1 1-1,1 0 1,-1 0 0,0 0-1,0 1 1,0 0 0,-1 0-1,1 0 1,-1 0 0,0 1-1,5 7 1,-4-4 20,-1 0-1,0 0 1,-1 0 0,0 0 0,0 0-1,-1 1 1,0 0 0,0-1-1,-1 1 1,0 0 0,-1-1 0,0 1-1,0 0 1,-1 0 0,0 0-1,0-1 1,-1 1 0,-5 15 0,5-18 56,-1 1 1,1-1 0,-1 1 0,0-1 0,-1 0 0,0 0 0,0 0 0,0 0 0,0-1-1,-1 0 1,0 1 0,0-2 0,-1 1 0,1-1 0,-1 0 0,0 0 0,0 0 0,0-1 0,0 0-1,-1 0 1,1-1 0,-1 1 0,-12 1 0,15-3-34,0-1-1,0 0 1,0 0 0,0 0 0,1 0-1,-1-1 1,0 0 0,0 1 0,0-1-1,1-1 1,-1 1 0,0 0 0,1-1-1,-1 0 1,1 0 0,0 0 0,-1 0-1,1 0 1,0-1 0,0 0 0,1 1-1,-1-1 1,1 0 0,-1 0 0,1-1-1,0 1 1,0 0 0,-3-7-1,1 0-22,0 0 0,1-1 0,0 0-1,0 0 1,1 0 0,0 0-1,1 0 1,1-23 0,2 13-19,1-1 0,0 1 0,2 0 0,1 0 0,8-22 0,51-103-4,-27 65 86,-36 76-55,0 0 0,0 0 0,0 0 0,-1-1 0,0 1 0,0 0 0,0 0 0,0-8 0,-1 12-7,0-1 0,-1 0-1,1 0 1,0 1 0,-1-1-1,1 0 1,-1 1 0,0-1-1,1 1 1,-1-1 0,0 1-1,0-1 1,0 1 0,0-1-1,0 1 1,0 0 0,-1 0-1,1-1 1,0 1 0,-1 0-1,1 0 1,-1 0 0,1 0-1,-1 1 1,1-1 0,-1 0-1,0 1 1,1-1 0,-3 0-1,-4 0-35,-1 0 0,1 0 1,-1 0-1,0 1 0,1 1 0,-1-1 0,1 1 0,-1 1 0,1 0 1,0 0-1,0 0 0,-1 1 0,2 0 0,-1 1 0,-14 8 0,16-8-182,0 0 0,0 1 0,0-1 0,1 1 0,-1 1 0,1-1 0,0 1-1,-5 8 1,7-10-33,1 0 0,0 0-1,0 1 1,0-1 0,1 1-1,-1-1 1,1 1 0,0-1 0,0 1-1,1 0 1,-1-1 0,1 1-1,1 8 1,3 6-817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31.1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100 143 12091,'0'-1'80,"0"1"1,0 0-1,0 0 1,0-1-1,1 1 1,-1 0-1,0-1 1,0 1-1,0 0 1,0-1-1,0 1 1,0 0-1,0-1 1,0 1-1,0 0 1,0-1-1,0 1 1,0 0-1,0 0 1,0-1-1,0 1 1,-1 0 0,1-1-1,0 1 1,0 0-1,0-1 1,0 1-1,-1 0 1,1 0-1,0-1 1,0 1-1,0 0 1,-1 0-1,1-1 1,-1 1-1,-12 1 2023,-13 11-171,20-7-1740,1 0 1,-1 1-1,1 0 1,1 0-1,-1 0 1,1 1-1,0-1 0,-2 8 1,4-10-158,0 0 1,0 0 0,1 0-1,-1 0 1,1 0-1,0 1 1,1-1-1,-1 0 1,1 1-1,-1-1 1,1 0-1,1 1 1,-1-1-1,1 1 1,1 4 0,-2-9-33,0 1 0,0-1 0,0 1 0,0-1 0,1 1 0,-1-1 0,0 0 0,1 1 0,-1-1 0,0 1 1,0-1-1,1 0 0,-1 1 0,1-1 0,-1 0 0,0 1 0,1-1 0,-1 0 0,1 0 0,-1 0 0,1 1 0,-1-1 1,1 0-1,-1 0 0,1 0 0,-1 0 0,1 0 0,0 0 0,15-6 32,13-17-7,-12 3 8,-1-1 0,15-23 1,-17 23-1,0 0 1,26-26-1,-40 47-35,0 0-1,0 0 1,0-1-1,0 1 0,1 0 1,-1 0-1,0 0 1,0 0-1,0 0 1,0 0-1,0 0 0,0-1 1,1 1-1,-1 0 1,0 0-1,0 0 1,0 0-1,0 0 0,0 0 1,1 0-1,-1 0 1,0 0-1,0 0 1,0 0-1,0 0 1,1 0-1,-1 0 0,0 0 1,0 0-1,0 0 1,0 0-1,0 0 1,1 0-1,-1 0 0,0 0 1,0 0-1,0 1 1,0-1-1,0 0 1,1 0-1,-1 0 0,0 0 1,0 0-1,0 0 1,0 0-1,0 1 1,0-1-1,0 0 0,1 0 1,2 13 15,-2 22 5,0-29-17,-2 0 5,2 0 0,-1-1 0,1 1 0,0-1 0,0 1-1,0-1 1,1 0 0,3 8 0,-4-12-4,0 1 0,-1-1-1,1 0 1,0 0-1,0 0 1,0 0 0,0-1-1,0 1 1,0 0 0,0 0-1,0 0 1,0-1 0,0 1-1,0-1 1,1 1 0,1 0-1,-1-1 2,0 1 0,0-1-1,0 0 1,1 0 0,-1 0-1,0-1 1,0 1 0,0 0-1,0-1 1,0 1 0,1-1-1,-1 0 1,2-1 0,8-4 20,-1-1 1,1 0 0,-1 0-1,0-1 1,12-12-1,47-53 103,-53 54-107,11-10-12,-28 29-10,0 0-1,0 0 1,0 0 0,0 0 0,0 0 0,1-1 0,-1 1-1,0 0 1,0 0 0,0 0 0,0 0 0,1 0 0,-1 0-1,0 0 1,0 0 0,0 0 0,1 0 0,-1 0 0,0 0-1,0 0 1,0 0 0,0 0 0,1 0 0,-1 0 0,0 0-1,0 1 1,0-1 0,0 0 0,1 0 0,-1 0 0,0 0-1,0 0 1,0 0 0,0 0 0,0 1 0,1-1-1,-1 0 1,0 0 0,0 0 0,0 0 0,0 0 0,0 1-1,0-1 1,0 0 0,0 0 0,0 0 0,0 0 0,0 1-1,0-1 1,1 0 0,-1 0 0,0 0 0,0 1 0,-1-1-1,1 0 1,0 0 0,0 0 0,0 0 0,0 1 0,0 13-5,0-13 4,-2 19-2,-1 29-15,3-47 21,1 0 0,-1 0 0,0 0 0,0 0 0,1 0 0,-1 0 0,1 0 0,0 0 0,-1 0 0,1-1 0,0 1 0,0 0 0,0 0 0,0-1 0,0 1 0,1-1-1,-1 1 1,0-1 0,3 3 0,-2-4 2,-1 1-1,1-1 0,0 1 1,-1-1-1,1 0 0,0 1 1,-1-1-1,1 0 0,0 0 1,-1 0-1,1 0 0,0-1 1,0 1-1,-1 0 0,1-1 1,0 1-1,-1-1 0,1 0 1,-1 1-1,1-1 0,-1 0 1,1 0-1,-1 0 0,0 0 0,1 0 1,1-3-1,6-3 20,0-2-1,11-14 1,-16 19-13,63-87 60,-67 90-74,1 0 0,-1 1 0,1-1 0,-1 0 0,1 1 0,0-1 1,-1 0-1,1 1 0,0-1 0,0 1 0,-1-1 0,1 1 0,0-1 0,0 1 0,0-1 0,0 1 1,0 0-1,1-1 0,-2 1 1,1 0 1,-1 1-1,1-1 0,-1 0 1,1 0-1,-1 0 1,1 1-1,-1-1 1,0 0-1,1 1 0,-1-1 1,1 0-1,-1 1 1,0-1-1,1 0 1,-1 1-1,0-1 0,1 1 1,-1-1-1,0 1 1,0-1-1,0 1 1,1 0-1,1 6-9,0 0 0,-1 0 0,2 14 0,-1-6-6,-1-11-18,-1 1-5,1-1 0,0 0 0,0 1 0,1-1 0,-1 0 0,1 0 1,0 0-1,0 0 0,4 4 0,-6-8 20,0 0 0,0 0 0,0 0 0,1 0 1,-1 0-1,0 0 0,0 0 0,0 0 0,1 0 0,-1 0 0,0-1 1,0 1-1,0 0 0,1 0 0,-1 0 0,0 0 0,0 0 1,0-1-1,0 1 0,0 0 0,1 0 0,-1 0 0,0 0 1,0-1-1,0 1 0,0 0 0,0 0 0,0 0 0,0-1 1,0 1-1,0 0 0,0 0 0,0-1 0,0 1 0,0 0 0,0 0 1,0 0-1,0-1 0,0 1 0,0 0 0,0 0 0,0 0 1,0-1-1,0-1-105,2-4-142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3:57.0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509 277 18180,'1'24'2008,"-4"7"-1119,-1 5-289,-4 11 960,-1 2-144,0 4-368,-1 1-215,1-4-369,3-2-152,1-12-416,-1-6-328,0-14-793,-1-8 1794,-7-19-777,-2-10-113,-8-28-119</inkml:trace>
  <inkml:trace contextRef="#ctx0" brushRef="#br0" timeOffset="1">66 72 16059,'-6'5'443,"0"0"1,1 1-1,-1-1 0,1 1 0,0 0 0,1 0 0,0 1 0,0-1 0,0 1 0,-5 13 0,8-17-313,0 0 0,-1 0 0,2 1 0,-1-1 0,0 0 0,1 0 0,-1 1 0,1-1 0,0 0 0,0 1 0,0-1 0,1 0 0,-1 0 0,1 1 0,-1-1 0,1 0 0,0 0 0,1 0 0,-1 0 0,0 0 0,1 0 0,0 0 0,0 0 0,-1 0 0,2-1 0,-1 1 0,4 2 0,-4-3-73,1 0 0,0 0 0,0-1 0,0 0 1,0 1-1,0-1 0,0 0 0,0-1 0,0 1 0,0-1 0,1 1 0,-1-1 0,0 0 0,0 0 0,1 0 0,-1 0 0,0-1 0,0 1 0,1-1 0,-1 0 1,0 0-1,4-2 0,1 0 6,1-1 0,-1-1 0,0 1 1,0-1-1,-1 0 0,12-11 0,-10 8-28,-1-1-1,0 0 1,0-1-1,-1 0 1,-1 0-1,6-11 1,-9 16-28,-1 0 0,1 0 0,-1-1 0,-1 1 0,1 0 0,-1-1 0,0 1 0,0-1 1,0 1-1,-1-1 0,0 1 0,0-1 0,0 0 0,-1 1 0,-1-7 0,1 11-16,1-1-1,-1 0 1,1 0 0,-1 0-1,0 1 1,0-1-1,0 0 1,0 1 0,0-1-1,0 1 1,0-1 0,0 1-1,-1-1 1,1 1-1,-1 0 1,1 0 0,-1 0-1,1 0 1,-1 0 0,0 0-1,1 0 1,-1 0-1,0 1 1,0-1 0,0 0-1,0 1 1,1 0 0,-1-1-1,0 1 1,0 0-1,0 0 1,-2 1 0,0-1-42,0 1 0,0 0 0,0 0 0,1 0 0,-1 1 0,0-1 0,1 1 0,-1 0 0,1 0 0,0 0 0,0 1 0,0-1 0,0 1 0,-5 4 0,3 1-140,-1-1 0,2 1 0,-1-1-1,1 1 1,0 1 0,0-1-1,1 1 1,1-1 0,-1 1-1,-1 14 1,2-9-86,1 0-1,1-1 1,0 1-1,0 0 1,2 0 0,3 18-1,2-4-265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3:57.5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68 15363,'22'56'2440,"-7"-15"621,26 48 0,-41-88-3009,1-1 0,-1 1 0,0 0 0,0-1-1,1 1 1,-1 0 0,1-1 0,-1 1 0,1-1 0,-1 1 0,1-1-1,-1 1 1,1-1 0,-1 1 0,1-1 0,-1 0 0,1 1 0,0-1-1,-1 0 1,1 1 0,0-1 0,0 0 0,0 0-16,0 0-1,-1 0 1,1 0 0,-1-1-1,1 1 1,-1 0 0,1-1-1,-1 1 1,1-1 0,-1 1-1,0 0 1,1-1 0,-1 1-1,0-1 1,1 1 0,-1-1-1,0 1 1,1-1 0,-1 1-1,0-2 1,9-32 647,-6 16-513,-2 0 1,0-1-1,0 1 1,-5-36 0,2 48-163,1-1 0,-1 1 0,0-1 0,0 1 0,0 0 1,-1 0-1,-5-9 0,6 12-16,0 1 0,0-1 1,-1 0-1,1 1 0,-1-1 0,0 1 0,1 0 1,-1-1-1,0 1 0,0 1 0,0-1 1,-1 0-1,1 1 0,-7-2 0,7 2-12,0 1 0,0 0 1,0-1-1,0 1 0,0 1 0,1-1 0,-1 0 0,0 1 0,0 0 0,0-1 0,0 1 0,0 0 1,0 1-1,1-1 0,-1 0 0,1 1 0,-1-1 0,1 1 0,-1 0 0,1 0 0,0 0 1,0 0-1,0 0 0,0 1 0,0-1 0,-2 5 0,-2 1-143,1 1 1,0 0-1,0 1 0,1-1 0,0 1 1,-4 14-1,6-13-62,-1 0 0,2 0 0,-1 1 0,2-1 0,-1 1 0,2-1 0,-1 0 0,1 1 0,1-1 0,0 0 0,1 0 0,7 19 0,6-8-416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00.7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0 178 16964,'23'-5'1856,"3"5"-1272,10-12-200,6-8 848,12-5-583,1-1-17,4-4-200,-1 5-192,-4 4-448,-6 7-248,-10 14-512,-6 5 319,-16 14 353,-7 2-176,-6 11-192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01.2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0 218 17636,'21'0'1736,"9"-8"-904,8-7-296,14-12 569,4-4-105,5-2-136,4-2-144,-5 5-600,-4 5-496,-11 14-1368,-9 8 1512,-17 18-272,-2 6-193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02.0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416 34 11634,'0'-6'332,"-3"-18"1653,3 24-1947,0-1 0,0 1 0,0 0-1,-1 0 1,1 0 0,0-1 0,0 1 0,0 0-1,0 0 1,0 0 0,0 0 0,-1 0 0,1-1-1,0 1 1,0 0 0,0 0 0,0 0 0,-1 0-1,1 0 1,0 0 0,0 0 0,0 0 0,0 0-1,-1 0 1,1-1 0,0 1 0,0 0 0,0 0-1,-1 0 1,1 0 0,0 0 0,0 0 0,0 1-1,-1-1 1,-10 10 1449,-10 22-659,2 1 1,1 1 0,-15 39-1,16-36-469,-163 418 2243,152-364-2324,4 1 0,4 2 0,-10 104 0,30-195-274,-6 109-513,6-100 315,1 0-1,0 0 0,1 0 1,0 0-1,1-1 0,0 1 1,5 11-1,-3-17-165,-4-20-113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32.0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0 120 12131,'15'-6'292,"-1"1"0,0 0 0,1 1 0,0 0 0,0 1 0,0 1 0,28-1 0,111 10 863,-101-3-268,10-1-53,113-10-1,61-24-610,96-7-390,96 56 437,-191-2 69,-207-14-336,0-2 0,0-1 0,0-1 0,-1-1 0,53-14 0,-55 4-419,-19 3 138,-9 9 271,1 1 0,-1 0 0,0-1 0,0 1 0,0 0 0,0-1 0,0 1 0,0 0 0,0-1 0,0 1-1,0-1 1,0 1 0,0 0 0,0-1 0,-1 1 0,1 0 0,0-1 0,0 1 0,0 0 0,0-1 0,0 1 0,-1 0 0,1 0 0,0-1 0,0 1 0,-1 0 0,1 0 0,0-1 0,0 1 0,-1 0 0,0-1 0,-10-4-185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32.9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18 223 13891,'-1'1'216,"-1"0"1,1 0-1,-1 0 1,1 0-1,-1 1 1,1-1-1,0 0 1,-1 1-1,1-1 0,0 1 1,-2 2-1,3-3-155,0 0 0,1 0-1,-1 0 1,0 0 0,0 0-1,0-1 1,1 1-1,-1 0 1,0 0 0,1 0-1,-1-1 1,1 1 0,-1 0-1,1 0 1,-1-1 0,1 1-1,-1 0 1,1-1 0,0 1-1,-1-1 1,1 1 0,0-1-1,-1 1 1,1-1 0,0 1-1,0-1 1,1 1 0,15 8-88,0 0 1,1-1 0,-1-1 0,2-1 0,30 7 0,-13-6 7,0-1-1,38 0 1,-30-6 31,1-2 0,-1-2 0,-1-1 0,82-22 0,167-71 79,-124 38-69,-52 24-235,2 4 0,1 6 0,147-13 0,-238 37 76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07.4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2 23733,'0'-1'503,"-3"6"-168,-6 20-14,-13 38-20,17-46-220,-35 119 363,35-113-392,1-1 1,1 1-1,1 0 0,1 26 0,1-45-46,0-1 1,1 0-1,-1 0 0,1 1 1,0-1-1,0 0 0,0 0 1,0 0-1,0 0 0,3 5 1,-3-7-6,0 0 0,0 0 0,0 0 0,0 0 0,0 0 0,0 0 0,0-1 0,0 1 0,0 0 0,1-1 0,-1 1 0,0-1 0,0 1 0,1-1 1,-1 0-1,0 1 0,0-1 0,1 0 0,-1 0 0,0 0 0,1 0 0,-1 0 0,0 0 0,1 0 0,-1-1 0,0 1 0,1 0 0,-1-1 0,2 0 0,2-1-93,0-1 0,1 0 0,-1 0 0,0 0-1,0 0 1,-1-1 0,1 0 0,-1 0 0,0 0-1,0-1 1,0 1 0,0-1 0,-1 0 0,4-8 0,3-6-169,0 0 1,10-33 0,-5 1-164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07.9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29 17956,'-6'-8'2120,"4"1"-1039,-1 1-369,0 3 1088,3-2 881,-6 7-1729,5 2-432,-1 1-240,1-1-656,1-1-520,4-7 464,2-10 32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08.5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 20068,'2'6'1641,"7"-2"-1177,4 2-176,11-1 744,9-2-272,14-3-336,5-2-104,8-2-112,-1-4-32,-1 1-240,-5-1-144,-9 2-488,-8 2-208,-18 4-424,-8 3 1104,-11 3-224,-7 0-249,-11 1 17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32.1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154 940 9978,'-45'19'1130,"29"-13"-399,1 0-1,0 1 1,0 1-1,-24 18 0,38-26-696,1 0 0,-1 0 0,0 1-1,1-1 1,0 0 0,-1 1-1,1-1 1,-1 1 0,1-1-1,-1 0 1,1 1 0,0-1 0,-1 1-1,1-1 1,0 1 0,-1 0-1,1-1 1,0 1 0,0-1-1,0 1 1,0-1 0,-1 1 0,1 0-1,0-1 1,0 1 0,0-1-1,0 1 1,0 0 0,0-1-1,0 1 1,1-1 0,-1 1 0,0-1-1,0 1 1,0 0 0,1-1-1,-1 1 1,0-1 0,0 1-1,1-1 1,-1 1 0,0-1 0,1 1-1,-1-1 1,1 0 0,-1 1-1,1-1 1,-1 1 0,1-1-1,-1 0 1,1 0 0,-1 1 0,2-1-1,1 2 80,1-1-1,-1 1 1,1-1-1,0 0 1,-1 0-1,1 0 1,0-1 0,4 1-1,8-3 123,1 1 0,-1-2-1,0 0 1,0-2 0,0 1-1,26-12 1,-24 9-91,320-130 1354,-46 19-951,441-139-377,10 25-51,-493 156-108,121-32-5,-153 46 13,-180 49 49,-38 13-70,0 0 1,0 0 0,0 0 0,0 0 0,0 0 0,0 0-1,0 0 1,0 0 0,0 0 0,0 0 0,0 0-1,0 0 1,0 0 0,0 0 0,0-1 0,0 1 0,0 0-1,0 0 1,0 0 0,0 0 0,0 0 0,0 0-1,0 0 1,0 0 0,0 0 0,0 0 0,0 0 0,0 0-1,0-1 1,0 1 0,0 0 0,0 0 0,0 0-1,0 0 1,0 0 0,1 0 0,-1 0 0,0 0 0,0 0-1,0 0 1,0 0 0,0 0 0,0 0 0,0 0-1,0 0 1,0 0 0,0 0 0,0 0 0,1 0 0,-22 1-237,-131 18 1171,115-13-886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09.0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10 15907,'-5'27'1729,"8"-3"-921,6-3-240,11-6 928,7-3-255,12-8-209,4-4-168,5-10-304,3 1-80,-3-6-264,-3 0-296,-5 0-832,-9 1-840,-8 1 1432,-2 2-256,-9 1-193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15.5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1 14907,'6'3'1881,"-6"3"-1185,0 23-336,-1 11 2208,-4 14-2128,2 5-135,-3 5-105,0-2-80,5-4-80,-1-7 0,2-12-144,0-7-144,2-23-361,4-9-199,0-20 624,3-7-136,0-16-104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16.0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364 216 15979,'9'8'2049,"-8"19"-1017,-2 9-352,-4 11 1321,-1 4-553,0 1-360,0-2-240,3-8-384,0-6-247,2-14-434,-1-8-319,1-16-584,-2-5-232,-5-11 968,-2-5-264,-7-8-265</inkml:trace>
  <inkml:trace contextRef="#ctx0" brushRef="#br0" timeOffset="1">7 110 17604,'-6'-17'1992,"6"13"-1056,6 1-311,12 3 1271,0 3-328,13-3-496,1 0-239,7-6-369,1-2-8,4-5-264,-2-4-240,-2 4-1008,-2-1 832,-11 2 56,-3 6-144,-11 9-121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16.9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1 17652,'-1'9'825,"0"0"1,-1 1-1,0-1 1,-6 17-1,-4 16 288,3 13-825,3 0 1,2 1 0,3 0 0,9 96 0,-8-152-328,0 0 1,0 0-1,0 0 0,0 0 1,0 0-1,0 1 1,0-1-1,0 0 0,0 0 1,0 0-1,0 0 1,0 0-1,0 1 0,0-1 1,0 0-1,0 0 0,0 0 1,0 0-1,0 0 1,0 1-1,0-1 0,0 0 1,0 0-1,0 0 1,0 0-1,0 0 0,0 1 1,0-1-1,0 0 1,-1 0-1,1 0 0,0 0 1,0 0-1,0 0 1,0 0-1,0 0 0,0 1 1,-1-1-1,1 0 0,0 0 1,0 0-1,0 0 1,0 0-1,0 0 0,-1 0 1,-7-4-497,-5-10 163,-2-2-269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17.4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3 112 16660,'-3'-3'2040,"9"1"-992,7-2-336,5-1 1633,6-2-817,7-4-528,7-2-135,8-2-449,4-2-344,-1 2-1000,1 3-17,-10 6 681,-2 5-232,-16 5-184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17.9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19 332 19132,'-1'0'102,"0"0"0,1 0 0,-1 0 1,0 0-1,1 0 0,-1 0 0,0 0 0,1-1 0,-1 1 0,0 0 1,1 0-1,-1-1 0,1 1 0,-1 0 0,0-1 0,1 1 0,-1 0 0,1-1 1,-1 1-1,1-1 0,-1 1 0,1-1 0,-1 1 0,1-1 0,0 0 0,-1 0 1,0-1 45,1 0 0,-1 1 1,1-1-1,0 0 0,0 0 1,0 1-1,0-1 0,0 0 1,0 0-1,1-2 0,0-4 215,1 1-1,1-1 0,-1 1 0,5-8 0,0 2-159,0 0-1,1 0 1,1 1-1,0 0 1,12-13 0,-18 22-190,0-1 1,0 1-1,1 0 1,-1 0 0,1 0-1,-1 1 1,1-1 0,0 1-1,0 0 1,0 0-1,0 0 1,1 1 0,-1 0-1,0-1 1,1 1-1,-1 1 1,1-1 0,-1 1-1,1-1 1,-1 1-1,7 1 1,-7 0-12,-1 1 0,0-1-1,0 1 1,0-1 0,-1 1 0,1 0-1,0 0 1,-1 0 0,1 0 0,-1 1-1,1-1 1,-1 1 0,0-1 0,0 1-1,0 0 1,-1 0 0,1 0 0,-1 0-1,1 0 1,-1 0 0,1 6 0,2 4-4,-1 0 1,-1 0 0,0 0-1,0 15 1,-2-6 102,-4 41 1,1-57 214,0-15-167,-1-19 11,-34-267 307,38 278-468,0 17 1,0 0 0,0 0 0,0 0 0,0-1 0,0 1 0,0 0 0,0 0 0,0 0 0,0 0 0,1-1 0,-1 1 0,0 0 0,0 0 0,0 0 0,0 0 0,0 0 0,0-1 0,1 1 0,-1 0 0,0 0 0,0 0 0,0 0 0,0 0 0,1 0-1,-1 0 1,0 0 0,0 0 0,0 0 0,1 0 0,-1 0 0,0 0 0,0 0 0,0 0 0,0 0 0,1 0 0,-1 0 0,0 0 0,0 0 0,23 16-3,-22-15 3,7 5-146,-1 0 1,1 0 0,0-1-1,0 0 1,0-1 0,1 0 0,-1 0-1,1-1 1,0 0 0,0 0-1,1-1 1,-1 0 0,19 0-1,-17-2-54,0-1 0,0 0 0,0-1 0,0 0 0,0 0 0,0-1 0,-1-1 0,1 0 0,-1 0 0,0-1 0,15-11 0,22-18-657</inkml:trace>
  <inkml:trace contextRef="#ctx0" brushRef="#br0" timeOffset="1">807 135 23797,'20'17'1824,"10"-16"-1447,9-1-153,6-4 368,4-7-120,5-4-304,-3 0-336,-3 2-872,-9 4-449,-10 9 1169,-11 0-296,-9 9-200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18.4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70 17372,'-26'12'2360,"5"-4"-1408,17-4-311,7-2 1551,21-4-856,7-2-239,7-5-385,4-3-160,4-2-504,1 1-360,-4-1-2177,-2 2 2265,-7 4-352,-8 1-224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42.5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3578 158 16307,'-20'-22'-117,"-1"0"-1,0 2 0,-2 0 0,-46-30 0,62 46 63,-1 0 0,0 1 0,0 0 0,0 1 0,0 0 0,-1 0 0,1 1 0,-1 0 0,1 0 0,-1 1 0,1 0 0,-1 1 0,1-1 0,0 2 0,-1-1 0,1 1 0,-11 4 0,-12 6 11,1 1 1,0 1-1,-32 22 1,42-25 59,-46 27-73,-2-3 0,-2-3 0,-1-4 1,-102 28-1,81-35-955,-108 9-1,-96-6-779,-96 12 2152,-154 91 2188,119-20-2294,358-94-345,-117 25 196,144-27 72,1 2 0,-55 24-1,76-28-52,1 2 0,1-1 0,0 2 0,0 1 0,1 0 0,-22 22 0,28-23-12,0 1 0,1 1 0,0-1 0,1 2 0,1-1 0,0 1 0,1 0 0,0 1 0,-5 20 0,7-15-91,2-1 0,0 1 0,1-1-1,1 1 1,1 0 0,1 0 0,0-1 0,2 1-1,0 0 1,2-1 0,0 0 0,9 20-1,5 10-195,3-1 0,2 0 0,44 66 0,-27-54 147,3-3 1,2-1 0,2-3-1,3-1 1,2-3 0,2-2-1,2-3 1,2-2 0,2-3-1,2-3 1,1-2 0,2-3-1,1-3 1,1-3 0,88 21-1,-53-26-405,0-4-1,159 4 1,213-24-391,-279-1 884,-148 3-14,564-25 532,-503 15-563,-1-6-1,0-3 0,165-56 0,-173 39-489,-1-5 0,-3-4-1,-1-4 1,90-65 0,32-48-894,-179 131 1434,-2-3 0,-2-1-1,43-57 1,-50 56 345,-1-2 1,-2-1-1,-2-1 0,33-86 0,-48 105-283,-1-1 1,-1 1-1,-1-1 0,2-46 0,-6 54-102,-1-1 0,0 0-1,-1 1 1,-1-1-1,0 1 1,-1 0 0,-1 0-1,-7-17 1,-5 0 38,-1 0 0,-1 1 0,-2 0-1,0 2 1,-3 1 0,-37-37 0,15 23 200,-2 2-1,-103-67 1,44 44-73,-2 3 0,-122-45 0,155 75-211,-2 4-1,-1 4 1,-1 3-1,-91-10 1,57 18-2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43.7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0 993 17716,'12'-20'1952,"-1"4"-1328,17-30-232,8-27 1577,20-28-1441,10-8-64,11-10-96,1 0-72,-3 13-192,-6 8-80,-9 23-296,-11 15-208,-17 27-408,-16 15-256,-23 20 840,-16 8-273,-19 11-111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44.2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248 0 18708,'-1'0'130,"0"0"0,0 0 1,0 0-1,0 0 0,0 0 0,0 1 0,0-1 0,0 0 1,0 0-1,0 1 0,0-1 0,0 0 0,0 1 0,0-1 1,0 1-1,1-1 0,-1 1 0,0 0 0,0-1 0,0 1 1,0 1-1,-6 20 673,3-3-372,-78 246 703,-37 144-467,119-408-666,-4 15 59,0 1 0,1 0 0,1 0 0,0 0 0,2 27 0,0-42-53,0-1 0,1 0 1,-1 1-1,0-1 0,0 0 0,1 0 0,-1 1 1,1-1-1,-1 0 0,1 0 0,0 0 0,-1 0 0,1 0 1,0 1-1,0-1 0,-1 0 0,1-1 0,0 1 1,0 0-1,0 0 0,1 0 0,-1-1 0,0 1 1,0 0-1,0-1 0,0 1 0,1-1 0,-1 1 0,0-1 1,0 0-1,1 1 0,-1-1 0,0 0 0,1 0 1,-1 0-1,0 0 0,1 0 0,-1 0 0,0-1 1,0 1-1,1 0 0,-1-1 0,0 1 0,0-1 1,2 0-1,7-3 32,-1-1 1,1 0-1,-1-1 1,0 0-1,0-1 1,8-7-1,49-53 193,-37 37-133,174-162 472,-160 157-706,1 2-1,1 2 1,50-25-1,-74 45-200,0 1 1,27-8-1,-38 15 242,1 0-1,0 1 1,0 1 0,-1-1 0,1 2-1,17 0 1,9 5-425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32.7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 13587,'3'-2'1760,"3"4"-904,0 7-303,0 15 1815,-1 7-1256,1 14-360,-2 5-151,2 7-193,2 3-112,-1-3-96,2-4-192,2-14-376,-1-9-240,1-17-185,-4-8 609,-7-10-200,-4-8-104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45.0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1 201 16211,'8'-10'1445,"-2"16"-530,1 27 264,-5-22-617,27 149 342,52 158-1,-77-306-984,-3-7 7,0 0 1,1-1-1,0 0 0,0 1 1,0-1-1,0 0 0,4 6 1,-2-10-449,-2-8 300,1-9-92,-2-5-8,-2 0 1,0 0-1,-2 0 0,-6-28 0,-28-86-256,29 110 575,7 21 12,-7-23 289,0 0 0,-2 1 1,-1 0-1,-18-32 1,24 54 414,7 11-321,6 12-74,12 14-93,2 0 1,31 35 0,-40-52-157,1 0 0,1-1-1,0-1 1,1-1 0,0 0 0,18 10-1,-30-20-14,0 0 0,0 0 0,-1-1-1,1 1 1,0-1 0,1 0-1,-1 0 1,0 0 0,0-1-1,0 1 1,0-1 0,1 0-1,-1-1 1,6 0 0,-6 0 5,-1 0-1,1 0 1,-1-1 0,0 1 0,0-1-1,0 0 1,0 0 0,0 0 0,0-1-1,0 1 1,0 0 0,-1-1 0,0 0-1,1 0 1,-1 0 0,0 0 0,2-3-1,3-8 128,-1-1 0,0 1 0,-1-1 0,-1 0 0,0 0 0,-1 0 0,0-1 0,-2 1 0,1-24 0,-2 9 106,-2 0 1,-1 0-1,-14-57 0,-6 9 68,21 73-333,0-1 0,-1 0 0,0 1 1,0-1-1,0 1 0,-1 0 0,1 0 0,-1 0 1,0 0-1,-6-5 0,9 10-32,1 0 0,-1-1-1,1 1 1,0-1 0,-1 1 0,1 0 0,-1 0 0,1-1 0,-1 1-1,1 0 1,-1 0 0,1-1 0,-1 1 0,1 0 0,-1 0-1,0 0 1,1 0 0,-1 0 0,1 0 0,-1 0 0,1 0 0,-1 0-1,1 0 1,-1 0 0,0 0 0,1 0 0,-1 1 0,1-1-1,-1 0 1,1 0 0,-1 1 0,1-1 0,-1 0 0,1 0 0,0 1-1,-1-1 1,1 1 0,-1-1 0,1 0 0,0 1 0,-1-1-1,1 1 1,0-1 0,-1 1 0,1-1 0,0 1 0,0-1 0,0 1-1,-1-1 1,1 1 0,0-1 0,0 1 0,0 0 0,-3 31-951,3-30 890,0 8-448,0 1 0,1 0 0,1-1 0,0 1 0,0-1 0,4 12 0,6-1-321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45.4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81 107 15027,'0'0'72,"0"0"0,0 0 0,1-1 0,-1 1 0,0 0 0,0 0 0,0 0 0,1 0 0,-1 0 0,0-1 0,0 1 0,0 0 0,0 0 0,0 0 0,0-1 0,0 1 0,1 0 0,-1 0 0,0 0 0,0-1 0,0 1 0,0 0 0,0 0 0,0-1 0,0 1 0,0 0 1,0 0-1,0 0 0,0-1 0,0 1 0,0 0 0,0 0 0,0 0 0,-1-1 0,1 1 0,0 0 0,0 0 0,0 0 0,0-1 0,0 1 0,-10 3 1956,-15 14 297,20-12-2211,0 1 1,1 0-1,0 0 0,0 0 1,0 0-1,1 1 1,0 0-1,0-1 1,1 1-1,-1 0 0,2 1 1,-2 6-1,2-8-99,0 1 0,0-1 0,1 0 0,-1 0 0,2 0 0,-1 0 0,1 0 0,0 0 0,0 0 0,0 0 0,1 0 0,0 0 0,0 0 0,6 9 0,-7-13 0,0 0 0,1-1 0,-1 1 0,0 0 0,1-1 0,0 1 0,-1-1 0,1 0-1,0 1 1,0-1 0,0 0 0,-1 0 0,1 0 0,0-1 0,0 1 0,1 0 0,-1-1 0,0 1 0,0-1 0,0 1 0,0-1-1,0 0 1,1 0 0,-1 0 0,0-1 0,0 1 0,0 0 0,0-1 0,0 1 0,0-1 0,1 0 0,-1 0 0,-1 1 0,1-1-1,0-1 1,2 0 0,4-3 75,0-1 0,0 1 0,0-2 0,-1 1 0,0-1 0,11-15 0,-6 7 71,-1-2 1,-1 0 0,0 0 0,9-23 0,-15 28-60,0 1 1,0-1 0,-1 0 0,-1 0-1,1 0 1,-2 0 0,0 0 0,-1-14-1,0 23-80,0 1 0,-1-1 0,1 1 0,-1-1 0,0 1-1,0-1 1,0 1 0,0-1 0,0 1 0,-1 0-1,1 0 1,-2-3 0,2 5-17,1 0 0,-1-1 0,1 1 0,0-1 0,-1 1 1,1 0-1,-1-1 0,1 1 0,-1 0 0,0-1 0,1 1 0,-1 0 0,1 0 0,-1 0 0,1 0 0,-1-1 1,0 1-1,1 0 0,-1 0 0,1 0 0,-2 0 0,1 1-3,0-1-1,0 1 1,0-1 0,0 1-1,1-1 1,-1 1 0,0-1-1,0 1 1,0 0 0,1-1-1,-1 1 1,0 0 0,1 0-1,-1 0 1,1-1 0,-1 1-1,0 1 1,0 2-66,-1 0 1,1 0 0,0 0-1,0 0 1,1 0 0,-1 0-1,1 0 1,0 0 0,0 0-1,0 0 1,0 1 0,1-1-1,0 0 1,0 0 0,0-1-1,0 1 1,3 5 0,-4-7-89,1 0 1,0 0 0,0 0-1,0 0 1,0 0 0,0-1-1,0 1 1,0 0 0,1 0 0,-1-1-1,1 1 1,-1-1 0,1 1-1,-1-1 1,1 0 0,0 0-1,0 0 1,0 0 0,0 0-1,0 0 1,0 0 0,0 0 0,0-1-1,0 1 1,0-1 0,0 0-1,0 1 1,0-1 0,0 0-1,0 0 1,1 0 0,-1-1-1,0 1 1,3-1 0,-1-1-4,-1 0 1,0 0-1,0 0 0,0 0 1,-1 0-1,1 0 1,-1-1-1,1 0 0,-1 1 1,0-1-1,1 0 1,-1 0-1,2-5 0,12-27-1090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46.1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53 140 13187,'-3'-6'455,"1"3"-244,0 0 1,1 0 0,-1-1-1,0 1 1,-1 0 0,1 1-1,0-1 1,-1 0 0,0 1-1,0-1 1,1 1 0,-1 0-1,-6-3 1,8 5-133,1 0 0,-1 0 1,1 0-1,-1 0 0,1 0 1,-1 0-1,1 1 0,0-1 1,-1 0-1,1 0 0,-1 0 1,1 1-1,0-1 0,-1 0 0,1 1 1,0-1-1,-1 0 0,1 1 1,0-1-1,-1 0 0,1 1 1,0-1-1,0 1 0,0-1 0,-1 1 1,1-1-1,0 0 0,0 1 1,0-1-1,0 1 0,0-1 1,0 1-1,0-1 0,0 1 1,0-1-1,0 1 0,0 0 0,0 21 944,0-19-794,1 17 399,2 1 1,0-1-1,1 0 1,7 21-1,32 77 818,-38-106-1289,-1-2-44,1 5 122,16 27 0,-20-39-217,1-1 0,-1 1 0,1-1 0,0 1 1,-1-1-1,1 0 0,0 0 0,1 0 0,-1 0 0,0 0 0,1 0 1,-1 0-1,1-1 0,-1 0 0,1 1 0,0-1 0,3 1 0,-3-2-13,-1 0 0,0 0 0,1-1 0,-1 1 0,0-1 0,1 0 0,-1 1 0,0-1 0,0 0 0,0 0 0,1 0 0,-1-1 0,0 1 0,-1 0 0,1-1 0,0 0 0,0 1 0,-1-1 0,1 0 0,-1 0 0,1 0 0,-1 0 0,2-3 0,5-8 18,-1-1-1,8-18 1,-13 29-20,7-24 16,-7 21-17,-1 0-1,1 0 1,1 1 0,-1-1-1,1 1 1,0-1 0,0 1 0,0 0-1,5-5 1,-8 10-2,1 0 0,-1-1 0,0 1 0,1 0 0,-1 0 0,0 0 0,1 0 0,-1 0 0,0 0 0,1 0 0,-1 0 0,1 0 0,-1 0 0,0 0 0,1 0 0,-1 0 0,0 0 0,1 0 0,-1 0 0,0 0 0,1 0 0,-1 0 0,0 0 0,1 0 0,-1 1 0,0-1 0,1 0 0,-1 0 0,0 0 0,1 1 0,-1-1 0,0 0 0,0 1 0,1-1 0,-1 0 0,0 0 0,0 1 0,0-1 0,1 0 0,-1 1 0,8 15-11,-8-15 10,2 2-5,1 5-1,0-1 0,1 1 0,0-1 0,0 0 0,7 7 0,-11-13 7,1 0 0,0 0 0,0 0 0,0 0 0,0-1 0,0 1 0,0 0-1,0-1 1,0 1 0,0 0 0,0-1 0,1 1 0,-1-1 0,0 0 0,0 1 0,0-1 0,2 0 0,-1 0 0,-1 0 0,1-1 1,-1 1-1,0-1 0,1 1 0,-1-1 1,0 0-1,1 1 0,-1-1 0,0 0 1,0 0-1,0 0 0,0 0 1,0 0-1,0 0 0,0 0 0,0 0 1,1-2-1,13-19 4,-1-1 0,-2-1 0,0 0 0,11-33 0,-13 29-62,1 1 0,2 1 0,17-27 0,-29 51 47,-1 1 1,1-1-1,0 1 1,0-1-1,0 1 0,0 0 1,0-1-1,0 1 0,1 0 1,-1 0-1,0 0 1,1 0-1,-1 0 0,1 0 1,-1 0-1,1 0 1,-1 1-1,1-1 0,-1 1 1,1-1-1,0 1 0,-1-1 1,1 1-1,3 0 1,-3 1-6,0 0 1,0 0 0,0 0 0,1 0 0,-1 1 0,0-1 0,-1 0-1,1 1 1,0 0 0,0-1 0,-1 1 0,1 0 0,-1 0 0,1 0-1,-1 0 1,2 3 0,1 2 2,0 0-1,1 0 1,0-1-1,11 11 1,-15-15 11,1 0 1,0-1 0,0 0-1,0 1 1,0-1-1,1 0 1,-1 0-1,0 0 1,0 0 0,1 0-1,-1-1 1,1 1-1,-1-1 1,0 0 0,1 1-1,-1-1 1,1 0-1,-1 0 1,1-1-1,-1 1 1,3-1 0,7-3-59,-1-1 0,0-1 0,1 1 0,-2-2 0,1 0 1,18-15-1,-18 13-63,0 0 0,0 1 0,1 1 0,0 0 1,23-9-1,-31 15 104,0 0 1,1 0-1,-1 0 1,0 1-1,0 0 1,1-1-1,-1 2 1,0-1-1,0 0 1,1 1-1,-1 0 0,0 0 1,0 0-1,0 1 1,0-1-1,0 1 1,0 0-1,0 0 1,-1 0-1,1 0 1,-1 1-1,0 0 1,5 4-1,5 5 7,0 2 1,-1 0-1,0 0 0,13 23 0,34 69 360,-13-22-41,-6-19-100,25 43 166,-63-105-346,0 0 0,-1 1 0,1-1 0,-1 1 0,0-1 0,0 1 0,0 0 0,0-1 0,-1 1 0,0 0 0,1 0 0,-1-1 0,-1 1-1,1 0 1,0 0 0,-2 3 0,1-4-3,0 0 0,-1-1 0,1 0-1,0 1 1,-1-1 0,0 0 0,0 0-1,1 1 1,-1-1 0,-1-1 0,1 1-1,0 0 1,0 0 0,-1-1 0,1 0-1,0 1 1,-1-1 0,0 0 0,1 0-1,-1 0 1,0-1 0,-2 2 0,-2-1-4,0 0 0,1-1 0,-1 1 1,0-1-1,1-1 0,-1 1 0,1-1 1,-1 0-1,1 0 0,-1-1 0,1 0 1,-1 0-1,1-1 0,0 0 1,0 0-1,1 0 0,-1 0 0,0-1 1,1 0-1,0 0 0,0-1 0,0 0 1,-6-7-1,3 2-12,0 0 0,1-1 0,0 1 0,1-2 0,0 1 0,0-1 0,1 1 0,1-1 0,0-1 0,0 1 0,-1-19 0,3 18 9,2 0 0,0 0 0,0 0 0,1 0-1,1 0 1,0 0 0,1 0 0,0 1 0,1-1-1,0 1 1,8-15 0,1 4-97,0 0 1,2 1-1,0 1 1,30-31-1,-29 35-260,20-21-944,-34 35 1190,0 0-1,0 0 1,0 0 0,0 0-1,0 0 1,-1 0 0,0 0-1,1 0 1,-1-1-1,0 1 1,0-5 0,-2-3-525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46.7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0 223 19372,'0'-1'86,"0"1"0,0-1 0,0 1 0,0-1 0,0 0 0,1 1 0,-1-1 0,0 1 0,0-1 0,0 1 0,1-1 0,-1 1 0,0-1 0,0 1 0,1-1 0,-1 1 0,0 0 0,1-1 0,-1 1 0,1 0 0,-1-1 0,1 1 0,-1 0 0,0-1 0,1 1 0,-1 0 0,1 0 0,-1-1 0,1 1 0,0 0 0,-1 0 0,1 0 0,24-2 643,-22 3-904,1-1 0,-1 0 0,0 0 0,0 0 1,0-1-1,0 1 0,0-1 0,0 0 0,1 1 0,2-3 0,-2-1-47,1 1 0,-1-1-1,0-1 1,0 1 0,0-1-1,0 0 1,-1 0 0,0 0 0,0 0-1,-1 0 1,1-1 0,2-9 0,2-8-1577,7-39 1,-13 61 1781,5-41 1979,-6 42-1921,0 0 1,0 0-1,0 1 0,1-1 0,-1 0 0,0 0 1,0 0-1,0 0 0,0 0 0,1 1 0,-1-1 1,0 0-1,0 0 0,0 0 0,0 0 0,1 0 1,-1 0-1,0 0 0,0 1 0,0-1 0,1 0 1,-1 0-1,0 0 0,0 0 0,0 0 0,1 0 1,-1 0-1,0 0 0,0 0 0,1 0 0,-1 0 1,0 0-1,0-1 0,0 1 0,1 0 0,-1 0 1,0 0-1,0 0 0,0 0 0,1 0 0,-1 0 1,0-1-1,0 1 0,0 0 0,0 0 0,0 0 0,1 0 1,-1 0-1,0-1 0,0 1 0,0 0 0,0 0 1,0 0-1,0-1 0,0 1 0,0 0 0,0 0 1,0 0-1,1-1 0,-1 1 0,0 0 0,0 0 1,0-1-1,-1 1 0,11 18 1129,-9-15-564,2 2-385,-1 0 0,1 0-1,0-1 1,0 1-1,1 0 1,-1-1-1,1 0 1,0 0-1,0 0 1,0-1-1,1 1 1,-1-1-1,8 4 1,-11-6-209,-1-1 0,1 0 0,-1 0 0,1 0 0,-1 1 0,1-1 1,-1 0-1,1 0 0,0 0 0,-1 0 0,1 0 0,-1 0 0,1 0 0,-1 0 0,1 0 0,-1 0 1,1 0-1,-1 0 0,1-1 0,-1 1 0,1 0 0,-1 0 0,1-1 0,-1 1 0,1 0 0,-1 0 1,1-1-1,-1 1 0,1-1 0,-1 1 0,0 0 0,1-1 0,-1 1 0,0-1 0,1 1 1,-1-1-1,0 1 0,0-1 0,1 0 0,1-18 125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47.2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23 17100,'0'-15'1728,"5"7"-1248,1 13-152,1 13 816,5 15-423,5 4-185,4 8-328,3 5-168,7 4-336,4 1-264,-1 1-9,1-2 385,2 2-144,1-1-160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4:47.8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62 16748,'0'1'1584,"0"-4"-1112,-4-1-224,-2-5 296,1 1-512,-7-4 296,-1-3-176,-5 3-368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5:11.9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1145 61 13755,'-4'-3'218,"0"0"0,-1 0 0,1 0 0,0 0 0,-6-8 0,7 8-195,0 0 1,0-1 0,-1 1-1,1 1 1,-1-1 0,1 1-1,-1-1 1,0 1 0,-6-3-1,5 4-32,0 0 0,-1 0-1,1 0 1,-1 1-1,1-1 1,0 1 0,-1 1-1,1-1 1,-1 1-1,1 0 1,0 0 0,0 0-1,-1 1 1,1 0 0,0 0-1,0 0 1,1 1-1,-7 3 1,-8 7 13,0 1-1,0 1 1,-16 18 0,-16 12-18,40-37-4,0-1 0,-1 0 0,0-1 0,0 0 0,-1-1 0,-13 4 0,-82 15-212,74-17 153,-57 17-1,57-11 214,0 2 0,1 2-1,1 1 1,-38 28 0,28-14 125,1 2 0,-50 53 0,79-73-209,1 0 1,0 0 0,1 1-1,0 0 1,2 0-1,0 1 1,0 1 0,2-1-1,0 1 1,-6 28 0,5-9 42,3 1-1,1 0 1,1-1 0,4 42 0,2-8-96,20 104 1,-15-134 0,2-1 0,1 1 0,33 71 0,-23-67 5,2-1 0,2-1 0,56 70 0,-66-94-3,1 1 0,1-2 0,1 0 0,1-2 0,0 0 0,0-1 0,2-1 0,0-1 0,33 14 0,-8-11-40,0-1 0,2-2-1,-1-3 1,1-2 0,1-2 0,-1-1 0,89-7 0,-112 0 15,-1-1 1,0-1-1,-1-1 1,1-1-1,-1-1 1,0-1 0,-1-1-1,0-1 1,41-28-1,-33 17 146,-1-1-1,-1-2 0,-2-2 1,0 0-1,44-59 0,-60 69-11,0 0 0,-1-1 0,0 0 0,-2 0 0,11-35 0,-6 5 130,7-60 0,-18 99-222,16-104 113,6-163 0,-24 239-57,-1 1 0,-2 0 1,-1 0-1,-2 1 0,-2-1 1,-1 1-1,-1 1 0,-27-60 0,9 40 61,-3 1 0,-48-63-1,46 73-1498,-47-45-1,68 76 875,-27-20-1,13 14-93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45:13.0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1055 183 11851,'-15'-8'260,"0"0"1,0 2-1,-1 0 1,0 1 0,0 0-1,0 1 1,0 1 0,-1 1-1,0 0 1,1 1 0,-22 2-1,-19 3-914,-108 24-1,148-24 678,-21 4-25,0 2 0,1 1 0,-60 28 0,76-28 80,1 0-1,0 1 0,0 1 1,2 1-1,0 0 0,0 2 1,-22 26-1,16-14 148,3 1 1,0 2-1,2 0 0,1 1 0,2 1 0,-19 51 1,20-37-41,2 1 0,2 0 0,3 1 0,-4 64 0,8-56-161,3 0 0,3 0 1,15 104-1,-10-128-17,1-1 1,1 0-1,2-1 1,1 0-1,2 0 1,1-2-1,1 1 1,21 27-1,-13-24-15,2-2 1,1 0-1,2-2 1,1-1-1,1-1 0,1-2 1,1-1-1,1-1 0,1-2 1,76 32-1,-83-42 3,0-2 0,1 0-1,0-2 1,1-1 0,0-1-1,-1-2 1,1-1-1,1-1 1,-1-2 0,0-1-1,0-1 1,-1-2 0,1-1-1,-1-1 1,47-18 0,-21 1 2,-2-3 0,-1-2 0,55-41 0,132-122 3,-175 134 28,-3-3 0,-2-3 0,-3-2 0,-3-2 0,-3-3 0,59-111 0,-94 151 33,-1 0 0,-1-1 0,-1-1 0,-2 0 0,-2-1 0,-1 0 0,5-65-1,-12 76-27,0 0 0,-1 0 0,-2 0 0,0 1 0,-2-1 0,0 1 0,-1 0 0,-1 0 0,-2 1 0,0 0 0,-1 0 0,-24-37 0,12 30-94,0 0 0,-2 2 1,-1 0-1,-1 2 0,-1 0 1,-1 2-1,-1 1 0,0 2 1,-2 1-1,0 1 0,-1 1 1,-1 2-1,-1 1 0,1 2 1,-2 1-1,1 2 0,-62-6 1,-35 6-168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33.2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0 244 16291,'4'-11'373,"0"0"-1,1 0 0,0 1 0,1 0 0,0 0 0,1 0 0,0 1 0,0 0 0,12-11 0,4-2 158,1 1-1,30-21 1,-52 41-509,47-31 519,-45 30-492,0 0-1,0 0 1,0 1 0,0-1 0,0 1 0,1 0-1,-1 0 1,0 0 0,1 0 0,7 1 0,-11 0-43,0 0 1,0 0 0,1 1 0,-1-1 0,0 0-1,0 1 1,0-1 0,0 1 0,0 0 0,0-1-1,0 1 1,0 0 0,0-1 0,0 1 0,0 0-1,-1 0 1,1 0 0,0 0 0,0 0 0,-1 0-1,1 0 1,-1 0 0,1 0 0,-1 0 0,1 0-1,-1 0 1,1 0 0,-1 0 0,0 1 0,0-1-1,0 2 1,1 2-1,-1 0 0,0 0 0,0 1 0,-1-1-1,-1 9 1,-7 17 16,-1 0-1,-2-1 1,-29 56-1,1-3 0,39-82-17,-8 27-103,9-27 95,0-1 1,0 1-1,0-1 1,0 1-1,0-1 1,0 1-1,0-1 1,1 1-1,-1-1 1,0 1-1,0-1 1,0 1-1,1-1 1,-1 1-1,0-1 1,1 1-1,-1-1 1,0 0-1,1 1 1,-1-1-1,0 1 1,1-1-1,-1 0 1,1 0-1,-1 1 1,1-1-1,-1 0 1,1 0-1,-1 1 1,1-1-1,-1 0 1,1 0-1,-1 0 1,1 0-1,-1 0 1,1 0-1,-1 0 1,1 0-1,-1 0 1,1 0-1,-1 0 1,1 0-1,-1 0 1,1 0-1,-1-1 1,1 1-1,-1 0 1,2-1-1,14-2-77,2 0-11,0 0 0,21 0 0,-33 3 83,1 1 1,-1-1 0,1 1-1,-1 0 1,0 1 0,1-1-1,-1 1 1,0 1 0,10 4-1,-7-2 3,-1 0 0,1 1 0,-1 1-1,0-1 1,0 1 0,-1 0 0,0 1-1,0 0 1,-1 0 0,0 0-1,0 1 1,-1 0 0,6 12 0,-8-14 30,-1-1 0,0 1 0,0 0 0,0 0 0,-1 0 0,0 0 1,0 0-1,-1 0 0,0 0 0,0 0 0,-1 0 0,0 0 0,0 0 1,0 0-1,-1 0 0,0 0 0,0 0 0,-1-1 0,0 1 0,-4 6 1,-2 0 59,-1 0 1,1-1-1,-2 0 1,0-1-1,0 0 1,-1-1-1,0 0 1,-1-1-1,0-1 1,-1 1-1,1-2 1,-1 0-1,-1-1 0,1 0 1,-1-1-1,0-1 1,-21 3-1,32-6-164,1-1-1,0 0 0,0 0 0,0 0 0,0 0 1,0-1-1,0 1 0,0-1 0,0 1 0,0-1 0,0 0 1,-3-2-1,4 1 9,0 1 1,1 0-1,-1 0 1,1-1-1,-1 1 1,1-1-1,0 1 1,0-1-1,0 0 1,0 1-1,0-1 1,0 0-1,0 0 1,0 1-1,1-1 1,-1 0-1,1 0 1,-1 0-1,1-3 1,-1-18-452,5 0-153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33.8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50 103 16820,'-2'3'1384,"-4"16"-1008,-4 11-184,-1 14 1096,1 4-816,4 7-320,1 2 24,7-1-176,4-7-192,4-9-288,2-7 464,5-18-152,1-11-40</inkml:trace>
  <inkml:trace contextRef="#ctx0" brushRef="#br0" timeOffset="1">204 1 15387,'-4'27'1185,"-1"15"-809,1 6-144,2 6 248,1 3-40,4-3-104,3 0-240,3-9-312,-2-6 280,1-15-152,2-11-56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34.5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1 178 18092,'4'-11'213,"0"0"1,1 0-1,0 1 0,1 0 0,1 0 1,-1 0-1,2 1 0,-1 0 1,1 0-1,0 1 0,1 0 1,0 1-1,0-1 0,1 2 1,0-1-1,0 2 0,14-7 1,-17 9-181,1 0 0,0 0 0,1 1 0,-1 0 0,0 1 1,1-1-1,-1 2 0,1-1 0,-1 1 0,1 0 0,-1 1 1,1 0-1,-1 1 0,0 0 0,1 0 0,-1 0 1,0 1-1,0 0 0,-1 1 0,1 0 0,-1 0 0,0 1 1,0-1-1,8 8 0,-10-8-32,-1 0 1,0 0 0,0 1-1,0-1 1,-1 1-1,1-1 1,-1 1-1,0 0 1,-1 0 0,1 1-1,2 8 1,-4-10 6,-1-1-1,1 0 1,-1 0 0,0 1 0,0-1 0,0 0-1,0 0 1,0 1 0,-1-1 0,0 0 0,1 0-1,-1 1 1,0-1 0,-1 0 0,1 0 0,0 0 0,-1 0-1,0-1 1,0 1 0,0 0 0,-3 4 0,-7 4-126,1 1-1,-1-1 1,-1-1 0,0 0 0,0-1 0,-1-1 0,0 0 0,-1 0 0,0-2 0,0 0 0,0 0 0,-20 3 0,22-8-230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35.0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71 17828,'21'3'1624,"-5"-3"-1008,-2-4-248,5-5 817,4-2-409,-1-2-248,-1 1-208,-4-2 1016,-5 5-880,-17 8-184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35.5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149 1 12131,'9'0'1536,"-2"6"-888,-2 4-136,-1 8 1209,-1 11-801,0 4-96,-3 10-80,5 7-120,-1 7-176,-1-1-56,5 2-288,-2-1-256,3-6-544,-2-3 488,-1-12 40,-6-9-72,-7-13-88</inkml:trace>
  <inkml:trace contextRef="#ctx0" brushRef="#br0" timeOffset="1">0 709 16980,'9'-7'1288,"8"-11"-864,5-8-104,13-5 472,7-4-192,6-5-88,1-4-15,2 4-193,2-1-176,-11 5-480,-6 2-273,-15 2-1599,-12 5 1872,-10 0-336,-13 3-272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4:31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14510,'0'0'5157,"-11"61"-4997,11-42-96,0-1-64,5 0 0,6-3-929,-2-1-1505,-7-4-2179,1 1-1761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36.1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1 187 16932,'7'-2'1176,"7"-5"-808,2-2-64,8-3 360,8-2-184,5-4-8,7-1-8,1-2-199,-2-2-313,-2 2 144,-5-1-72,-9 4-120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46.1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1 17668,'2'12'1120,"-5"0"-1336,-5-2 1328,-5-10-848,-1-7 8,10-17-64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48.0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65 15299,'3'-20'2355,"-2"19"-1182,-1 4-59,-1 33 1905,1-16-3123,-1 49 600,0-13-357,6 57 0,-5-113-136,0 0-1,0 0 0,0 0 0,0 0 0,0 0 1,0-1-1,0 1 0,1 0 0,-1 0 0,0 0 1,0 0-1,0 0 0,0 0 0,0 0 0,0 0 1,0 0-1,0 0 0,1 0 0,-1 0 0,0 0 1,0 0-1,0 0 0,0 0 0,0 0 0,0 0 1,0 0-1,0 0 0,1 0 0,-1 0 0,0 1 0,0-1 1,0 0-1,0 0 0,0 0 0,0 0 0,0 0 1,0 0-1,0 0 0,0 0 0,0 0 0,0 0 1,1 0-1,-1 0 0,0 1 0,0-1 0,0 0 1,0 0-1,0 0 0,0 0 0,0 0 0,0 0 1,0 0-1,0 0 0,0 1 0,0-1 0,0 0 1,3-9 81,-1-13 136,-1-1 1,-2 1-1,0 0 1,-1-1-1,-10-42 1,8 53-57,2 19-28,5 21-88,-1-21-59,-1-1 1,1 0 0,1 0 0,-1 0-1,6 10 1,-7-15 8,-1 0 0,1 0 1,-1 0-1,0-1 0,1 1 0,0 0 1,-1 0-1,1-1 0,-1 1 0,1 0 1,0-1-1,-1 1 0,1-1 0,0 1 1,0-1-1,0 1 0,-1-1 0,1 1 1,0-1-1,0 0 0,0 1 0,0-1 1,0 0-1,0 0 0,0 0 0,0 0 1,0 0-1,-1 0 0,1 0 0,0 0 1,0 0-1,0 0 0,0 0 0,0-1 1,0 1-1,0 0 0,0-1 0,-1 1 1,1-1-1,0 1 0,0-1 0,0 1 1,-1-1-1,1 1 0,0-1 0,-1 0 1,1 1-1,-1-1 0,2-1 0,4-6 0,0-1 0,-1 1 0,0-1 0,0 0 0,-1 0 0,0-1 0,0 1 0,2-14 0,1-5 102,4-49 0,-10 51-7,-3 21-4,-3 17-7,0 7-124,-3 6 102,2 0 0,-2 28 0,7-47-150,0 0 0,1 0 0,0 0-1,0 0 1,0-1 0,1 1 0,0 0 0,0 0-1,1 0 1,0-1 0,0 1 0,0 0-1,0-1 1,7 10 0,-8-13-44,0-1 0,0 0 0,0 1 0,0-1 0,1 0 0,-1 0 0,0 0 0,1 0 0,-1 0 0,1 0 1,-1 0-1,1 0 0,-1-1 0,1 1 0,0-1 0,-1 1 0,1-1 0,0 1 0,-1-1 0,1 0 0,0 0 0,1 0 0,0 0-3,-1-1 1,1 0-1,0 0 0,-1 1 0,0-1 0,1-1 0,-1 1 1,0 0-1,1-1 0,-1 1 0,0-1 0,0 1 0,0-1 1,3-3-1,15-20-830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48.6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90 1 14499,'-13'23'582,"0"2"-1,2-1 1,1 1-1,0 1 1,2 0 0,1 1-1,1-1 1,2 1-1,-3 42 1,7-61-506,-1 0 0,2 0-1,-1 0 1,1 0 0,0 0 0,4 10-1,-5-16-60,0-1-1,1 0 0,0 1 0,-1-1 0,1 0 0,0 0 0,-1 0 0,1 1 0,0-1 0,0 0 0,0 0 0,0 0 0,0 0 0,0-1 0,0 1 0,1 0 1,0 1-1,0-2-3,0 0 1,-1 1 0,1-1 0,-1 0-1,1 0 1,0 0 0,-1 0 0,1 0-1,-1-1 1,1 1 0,-1 0 0,1-1 0,0 1-1,-1-1 1,0 0 0,1 1 0,-1-1-1,1 0 1,0-1 0,7-4 64,-1 0 1,0-1-1,-1 0 1,1-1-1,-2 1 1,1-1-1,-1-1 1,0 1-1,-1-1 1,1 0-1,5-16 1,-2 4 157,-1-1 0,-1 0 1,-1-1-1,3-24 1,-9 15 197,-3 24-169,-2 21-97,1 19-174,2-1 0,1 1-1,1-1 1,6 39 0,1-22-556,-6-45 453,0 0 0,0 1 0,0-1 0,0 0 0,0 0 0,1 0 0,0 0 0,-1 0 0,1 0 0,0 0 0,3 2-1,-5-4 86,1-1-1,-1 0 1,1 1-1,0-1 0,-1 1 1,1-1-1,-1 0 0,1 1 1,0-1-1,-1 0 0,1 0 1,0 1-1,-1-1 0,1 0 1,0 0-1,0 0 0,-1 0 1,1 0-1,0 0 1,-1 0-1,1 0 0,0 0 1,0 0-1,-1-1 0,1 1 1,0 0-1,-1 0 0,1-1 1,0 1-1,-1 0 0,1-1 1,-1 1-1,1-1 0,-1 1 1,1-1-1,0 0 1,15-21-481,0-8-224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49.1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15 13227,'1'-1'198,"-1"1"0,0-1 0,0 1 0,0-1 0,1 1 0,-1-1 0,0 1 0,0-1 0,0 0 0,0 1 0,0-1 0,0 1 0,0-1 0,0 1 0,0-1 0,0 1 0,0-1 0,-1 0 0,1 1 0,0-1 0,0 1 0,0-1 0,-1 0 0,-10 2 5015,0 1-5027,11-2-47,-8 10 832,-1 79-432,8-50-473,-4 186 231,7-158-224,12 88 0,-14-153-112,1 0 0,-1-1 0,0 1 0,0 0 0,1 0 0,-1-1 0,1 1 0,-1 0 0,1-1 0,0 1 0,0 0 0,2 2-1,-3-4-18,1-1-1,0 0 0,-1 1 0,1-1 0,-1 0 0,1 1 0,-1-1 0,1 0 1,-1 0-1,1 0 0,-1 1 0,0-1 0,1 0 0,-1 0 0,0 0 1,0 0-1,0 0 0,0 0 0,0 0 0,0 1 0,0-1 0,0-2 0,4-17-245,4-8-93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49.6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10 17628,'-6'7'2304,"5"4"-1344,-4-2-303,1 0 1407,-1-2-848,2-1-159,3-4-321,-1-1-168,-2 1-440,3-7-280,1-5-816,4-2-353,2-2 1025,2 2-240,5 2-176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50.1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1 957 15883,'1'-13'1065,"0"0"1,1 1-1,4-17 0,2-8-48,77-659 1036,-70 543-1542,-13 149-311,-1 10-138,2 11-37,7 143-5,32 300-76,-32-420-827,-10-40 849,0 0 1,0 1-1,0-1 0,0 0 1,1 1-1,-1-1 1,0 0-1,0 1 1,0-1-1,0 0 1,1 1-1,-1-1 1,0 0-1,0 0 0,1 1 1,-1-1-1,0 0 1,0 0-1,1 1 1,-1-1-1,0 0 1,1 0-1,-1 0 1,0 0-1,1 1 0,-1-1 1,0 0-1,1 0 1,-1 0-1,1 0 1,0-1-9,0 0 1,0 0-1,-1 0 1,1 0-1,0 0 1,-1 0-1,1 0 1,0 0-1,-1-1 1,0 1-1,1 0 0,-1 0 1,0-1-1,1-1 1,5-25-457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50.6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110 110 17356,'-2'2'1177,"-8"8"-969,0 1 0,1 0 0,0 1-1,0 0 1,1 0 0,1 1 0,0 0-1,1 0 1,0 0 0,1 1 0,1 0-1,-5 25 1,5-21-162,2-1-1,0 1 1,1-1 0,1 1 0,1-1-1,0 1 1,1 0 0,1-1-1,1 0 1,7 24 0,-9-37-38,-1-1 0,1 1 0,0 0 0,0 0 1,0-1-1,1 1 0,-1-1 0,1 0 0,0 1 0,0-1 1,0-1-1,4 4 0,-6-5 2,1 0-1,0 0 1,0 0-1,0 0 1,0 0 0,0-1-1,0 1 1,0-1-1,0 0 1,0 1 0,0-1-1,0 0 1,0 0-1,0 0 1,0-1 0,0 1-1,0 0 1,0-1-1,0 1 1,0-1-1,0 0 1,0 1 0,0-1-1,-1 0 1,1 0-1,2-2 1,3-2 47,0 0 0,-1-1 0,0 0 0,0 0 0,-1-1-1,1 1 1,-1-1 0,6-11 0,-4 5 59,-1 0 1,0 0-1,-1-1 0,5-16 1,-8 19-47,0 0 1,-1 0-1,0 0 1,-1 0-1,0 0 1,-1-1 0,0 1-1,0 0 1,-1 0-1,-1 0 1,0 0 0,0 1-1,-8-16 1,7 17-98,0 1 0,-1 1 0,1-1 0,-2 0 0,1 1 0,-1 0 0,0 1 1,0-1-1,-1 1 0,0 0 0,0 1 0,0-1 0,-1 1 0,0 1 0,0 0 1,0 0-1,-11-4 0,17 8-126,-1-1 1,1 1-1,0 0 0,-1 0 1,1 0-1,-1 0 1,1 0-1,-1 0 1,1 1-1,-4 0 0,6-1 111,-1 0 0,1 1-1,-1-1 1,1 0-1,-1 0 1,1 0-1,-1 1 1,1-1-1,0 0 1,-1 1 0,1-1-1,-1 0 1,1 1-1,0-1 1,-1 0-1,1 1 1,0-1-1,-1 1 1,1-1 0,0 1-1,0-1 1,-1 1-1,1-1 1,0 1-1,0-1 1,0 1-1,0-1 1,0 1-1,0-1 1,0 1 0,0-1-1,0 1 1,0-1-1,0 1 1,0-1-1,0 1 1,0-1-1,0 1 1,0-1 0,1 1-1,-1-1 1,0 1-1,0-1 1,1 0-1,-1 1 1,0-1-1,1 1 1,-1-1 0,0 0-1,1 1 1,-1-1-1,1 0 1,-1 1-1,1-1 1,7 7-761</inkml:trace>
  <inkml:trace contextRef="#ctx0" brushRef="#br0" timeOffset="1">269 1 15267,'-2'8'2249,"-31"125"295,27-92-2253,2 0 0,2 52 0,2-78-233,1 1 0,1 0 0,0-1 0,1 1 0,1-1 0,0 0 0,1 0 0,1 0 0,8 14 0,-12-25-40,0-1 1,1 1 0,-1-1 0,1 0 0,0 1 0,0-1-1,0-1 1,0 1 0,0 0 0,1-1 0,-1 1 0,1-1 0,6 3-1,-8-5 5,0 1 0,1 0-1,-1-1 1,1 0 0,-1 1-1,0-1 1,1 0-1,-1 0 1,1 0 0,-1-1-1,1 1 1,-1 0 0,1-1-1,-1 0 1,0 0-1,1 1 1,-1-1 0,0-1-1,0 1 1,0 0 0,0 0-1,0-1 1,4-3-1,2-3 106,0-1 0,0 0 0,-1-1 0,0 1 0,-1-1 0,0-1 0,-1 1 0,0-1 0,0 0 0,-1 0 0,-1-1 0,0 1 0,0-1-1,1-23 1,-2 19-1,-2-1 0,0 1-1,-1-1 1,0 0-1,-1 1 1,-1 0-1,-1-1 1,0 1 0,-1 0-1,-9-18 1,8 23-62,0 0-1,0 1 1,-14-18 0,16 24-116,1 0 1,-1 0 0,0 0-1,0 1 1,0-1 0,-1 1-1,1 0 1,-1 1 0,0-1-1,-8-3 1,11 6 13,1-1-1,0 1 1,0 0-1,0 0 1,0 0 0,0 0-1,-1 0 1,1 0-1,0 0 1,0 0 0,0 0-1,0 0 1,0 1-1,-1-1 1,1 1 0,0-1-1,0 0 1,0 1-1,0 0 1,0-1 0,0 1-1,0 0 1,1-1-1,-1 1 1,0 0-1,0 0 1,0 0 0,1 0-1,-1 0 1,0-1-1,1 2 1,-1-1 0,1 0-1,-1 0 1,1 0-1,0 0 1,-1 0 0,1 0-1,0 2 1,-8 16-374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31.1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91 16972,'0'-6'274,"1"0"-1,0 0 1,1 0 0,-1 1 0,1-1 0,0 0 0,0 1 0,1 0 0,3-7 0,-4 10-230,-1 0 0,0 0 1,1 0-1,-1 1 0,1-1 1,0 0-1,-1 1 0,1-1 1,0 1-1,0-1 0,0 1 1,0 0-1,0 0 0,1 0 1,-1 0-1,0 0 0,0 1 0,1-1 1,-1 1-1,0-1 0,1 1 1,-1 0-1,1 0 0,-1 0 1,4 0-1,-4 1-36,0-1 0,-1 1 1,1 0-1,0 0 0,-1 0 0,1 0 0,-1 0 0,1 0 0,-1 0 1,1 0-1,-1 0 0,0 1 0,0-1 0,0 1 0,1-1 0,-1 1 1,-1-1-1,1 1 0,0-1 0,0 1 0,-1 0 0,1 0 0,-1-1 1,1 1-1,-1 0 0,0 0 0,1 0 0,-1-1 0,0 1 0,-1 4 1,1 5 84,0 0 1,-1 0 0,-5 20 0,-62 185 1581,15-57-402,43-123-928,2-1 1,-5 58-1,12-83-290,0-1 0,1 1 0,0-1 0,1 1-1,3 15 1,-4-24-54,0 1 0,1-1 0,-1 1 0,1-1 0,-1 1-1,1-1 1,0 0 0,-1 1 0,1-1 0,0 0 0,0 0-1,0 0 1,0 1 0,0-1 0,0 0 0,1 0 0,-1 0 0,0-1-1,1 1 1,-1 0 0,0 0 0,1-1 0,-1 1 0,1-1-1,-1 1 1,1-1 0,-1 0 0,1 1 0,-1-1 0,1 0 0,-1 0-1,1 0 1,-1 0 0,1 0 0,-1-1 0,1 1 0,-1 0-1,1-1 1,-1 1 0,1-1 0,-1 1 0,0-1 0,2 0 0,10-6-260,-1 0 1,0 0 0,0-1 0,0-1 0,20-19 0,-6 4-559,28-23-61,-36 31 253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31.8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163 1 17428,'-6'2'194,"1"1"0,0 0 0,-1 0 0,1 1 0,0-1 0,1 1 0,-1 0 0,1 1 0,-1-1 0,1 1 0,1-1 1,-1 1-1,-5 11 0,-2 4 73,1 1 1,-9 29 0,17-43-133,-10 25 42,2 1 0,2 0 0,1 0-1,1 1 1,2-1 0,1 1 0,2 0-1,4 47 1,-2-74-140,1 0 1,-1 1-1,1-1 0,1 0 0,-1-1 1,1 1-1,7 11 0,-10-16-19,1-1 0,0 0 0,0 0-1,0 0 1,0 0 0,0 0 0,0 0 0,0 0-1,0 0 1,0 0 0,0 0 0,0 0-1,0-1 1,1 1 0,-1 0 0,0-1 0,1 1-1,-1-1 1,0 0 0,1 1 0,-1-1 0,1 0-1,-1 0 1,0 0 0,1 0 0,-1 0-1,1 0 1,-1 0 0,0-1 0,1 1 0,-1 0-1,1-1 1,-1 1 0,0-1 0,0 1 0,1-1-1,-1 0 1,0 0 0,0 1 0,0-1-1,0 0 1,0 0 0,0 0 0,0 0 0,1-2-1,8-7 114,-1 0 0,-1-1-1,0 0 1,-1-1 0,0 1-1,-1-1 1,7-16-1,-1-5 303,15-58 0,-19 55-184,-1 1 0,-2-2 0,-2 1 0,-1-1 0,-3-48 0,0 81-252,0 0-1,1 1 1,-1-1-1,-1 0 1,1 0 0,0 0-1,-1 1 1,0-1-1,-2-3 1,3 7-8,1-1 0,0 1 0,-1-1 0,1 1 0,0 0 0,-1-1 0,1 1 0,-1-1 0,1 1 1,-1 0-1,1-1 0,-1 1 0,1 0 0,-1 0 0,1-1 0,-1 1 0,1 0 0,-1 0 0,0 0 0,1 0 0,-1 0 1,1 0-1,-2 0 0,1 0-17,0 1 0,0-1 0,0 1 0,0-1 0,1 1 1,-1 0-1,0-1 0,0 1 0,0 0 0,1 0 0,-1 0 1,0-1-1,1 1 0,-1 0 0,1 0 0,-1 0 0,1 0 0,-1 1 1,-2 7-278,0 0 1,0 0-1,1 0 1,0 0-1,1 0 1,0 0-1,0 1 1,1-1-1,1 0 1,-1 0-1,1 1 1,3 9-1,3-8-365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4:32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17 241 12492,'0'0'7975,"57"3"-7302,-23-3-385,2 0-192,1 0-64,-1 0 0,-4 0-32,-3 0-768,-8 0-834,-8-4-1921,-6-2-1025,-7-5-4581</inkml:trace>
  <inkml:trace contextRef="#ctx0" brushRef="#br0" timeOffset="1">1 31 12268,'0'0'4996,"59"-21"-3811,-27 16-416,9 2-416,4 2-257,3 1-32,0 0-64,-3 0-1089,-1 0-3332,-6 0-3394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32.3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0 16155,'6'3'1809,"-4"14"-905,-2 5-288,-6 13 1009,0 8-329,-2 12-344,1 0-128,-1 5-224,2-3-192,5-3-264,1-7-152,3-11-336,0-9-168,4-15-448,1-5-288,-2-8 856,-3-7-240,-5-11-137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32.7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3 15875,'-1'0'87,"1"0"0,-1-1 0,1 1 0,-1 0-1,1-1 1,-1 1 0,0 0 0,1 0 0,-1 0 0,1 0-1,-1 0 1,1-1 0,-1 1 0,0 0 0,1 0-1,-1 0 1,1 1 0,-1-1 0,0 0 0,1 0 0,-1 0-1,1 0 1,-1 0 0,1 1 0,-1-1 0,1 0-1,-1 1 1,1-1 0,-2 1 0,-14 18 1348,-5 28 111,20-47-1508,-4 16 321,-1 0 0,-3 21-1,8-30-307,0 0-1,0 0 1,1 0-1,0 0 0,0 0 1,1 0-1,0 0 1,2 9-1,-2-13-51,1 0-1,0 0 1,0 0 0,0 0 0,0-1-1,0 1 1,1-1 0,-1 1-1,1-1 1,0 0 0,0 0 0,0 0-1,0 0 1,0-1 0,0 1 0,0-1-1,0 0 1,6 1 0,20 12-102,-23-9 80,-1 0-1,1 0 1,-1 0-1,0 1 1,-1-1-1,1 1 1,-1 0-1,0 1 1,0-1-1,-1 1 1,0-1-1,0 1 1,-1 0-1,0 0 1,0 1-1,0-1 1,-1 0-1,1 14 1,-2-5 26,1-1 1,-2 0-1,0 1 0,-1-1 1,0 0-1,-2 0 0,1 0 1,-9 18-1,10-27 36,0-1-1,-1 0 1,0 0-1,0 0 1,0-1-1,-1 1 1,-5 5-1,8-9-27,1-1-1,-1 1 0,0 0 1,0 0-1,0-1 1,0 1-1,0 0 0,0-1 1,0 1-1,0-1 1,0 0-1,0 1 0,0-1 1,0 0-1,0 1 0,0-1 1,0 0-1,0 0 1,0 0-1,0 0 0,0 0 1,0 0-1,0 0 1,-1 0-1,1-1 0,0 1 1,0 0-1,0-1 0,0 1 1,0-1-1,0 1 1,0-1-1,0 1 0,0-1 1,1 0-1,-1 1 0,0-1 1,0 0-1,0 0 1,1 1-1,-1-1 0,0 0 1,1 0-1,-1 0 1,1 0-1,-1-1 0,-3-6 24,0 0 0,1 0 0,0 0 0,1 0 0,0 0 0,0 0-1,1-1 1,0 1 0,0-1 0,1-14 0,1-2-8,1 1 0,9-36 0,-1 20 97,3 1 0,1 1 0,24-46 0,-10 22 377,-25 58-398,-1-1 0,-1 0 0,1 0 0,-1 0-1,0 0 1,0 0 0,0 0 0,-1 0 0,0 0 0,0 0-1,0 0 1,-1-6 0,0 9-86,1 0-1,-1 0 1,0 0 0,0 0-1,0 0 1,0 0 0,0 0-1,0 0 1,-1 0 0,1 1-1,0-1 1,-1 0 0,0 1-1,1-1 1,-1 1 0,0 0-1,0-1 1,0 1 0,1 0-1,-1 0 1,-1 0 0,1 1-1,0-1 1,0 0 0,0 1-1,0-1 1,0 1 0,-1 0-1,-3 0 1,6-1-55,-1 1 0,0 0 0,1 0 1,-1 0-1,0 0 0,1 0 0,-1 0 0,0 0 0,1 1 1,-1-1-1,0 0 0,1 0 0,-1 0 0,0 1 0,1-1 1,-1 0-1,1 1 0,-1-1 0,1 1 0,-1-1 0,1 0 1,-1 1-1,1-1 0,-1 1 0,1 0 0,-1 0 0,-2 19-379,4-6 35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33.6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1 25141,'-3'12'1633,"1"2"-1481,-4-5-144,-9-2-40,3 1-648,9-7 640,9-2-112,2-5-185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34.1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1 20396,'-6'34'1537,"-4"-17"-1385,-1-5-408,10-6 592,-5-8-144,0-17-24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34.9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13 746 12371,'-13'19'1421,"13"-19"-1393,0 0-1,0 0 1,0 0 0,0 1-1,0-1 1,0 0-1,1 0 1,-1 0-1,0 0 1,0 1 0,0-1-1,0 0 1,0 0-1,0 0 1,0 0-1,0 1 1,1-1 0,-1 0-1,0 0 1,0 0-1,0 0 1,0 0-1,1 0 1,-1 0 0,0 0-1,0 1 1,0-1-1,0 0 1,1 0-1,-1 0 1,0 0 0,0 0-1,0 0 1,1 0-1,-1 0 1,0 0-1,0 0 1,0 0 0,1 0-1,-1 0 1,0 0-1,0 0 1,0-1 0,0 1-1,1 0 1,-1 0-1,0 0 1,0 0-1,42-18 1403,101-46-562,152-47 1,159-27-576,-104 33-160,366-161 403,-582 207-182,-117 53-456,-17 6 93,1 0 0,-1 0 0,0 0 0,0 0 0,1 0 0,-1 0-1,0 0 1,0 0 0,0 0 0,1 0 0,-1 0 0,0 0 0,0 0-1,1 0 1,-1 0 0,0 0 0,0 1 0,1-1 0,-1 0 0,0 0-1,0 0 1,0 0 0,1 1 0,-1-1 0,0 0 0,0 0 0,0 0-1,0 0 1,0 1 0,1-1 0,-1 0 0,0 0 0,0 1-1,0-1 1,0 0 0,0 0 0,0 1 0,0-1 0,0 0 0,0 0-1,0 1 1,0-1 0,0 0 0,0 0 0,0 1 0,0-1 0,0 0-1,0 0 1,0 0 0,0 1 0,0-1 0,0 0 0,-1 0 0,1 1-1,0-1 1,0 0 0,0 0 0,0 0 0,-1 1 0,1-1 0,0 0-1,-4 5-124,-1-7-61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43.0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34 816 13067,'-26'5'2294,"19"-4"-1020,19-5-36,294-90 884,647-200-1306,-194 58 359,-561 184-979,247-34 0,-426 83-167,41-5 257,98-27 1,-151 32-121,-7 0-153,-14 1-262,-21 1-28,9 4 201,5 1-76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39.0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21 538 16660,'-15'27'2486,"10"-21"-1143,9-22 149,59-126 541,-9 24-1692,-20 36-213,48-130 494,-88 239-547,1 0-1,1 0 0,2 0 0,1 38 0,-1-4-65,-3 147-658,5-207 648,0-1 1,0 0-1,0 0 0,0 1 0,0-1 1,0 0-1,0 0 0,0 1 1,1-1-1,-1 0 0,0 0 0,0 1 1,0-1-1,0 0 0,0 0 1,0 1-1,0-1 0,1 0 0,-1 0 1,0 0-1,0 1 0,0-1 0,0 0 1,1 0-1,-1 0 0,0 0 1,0 0-1,1 1 0,-1-1 0,0 0 1,0 0-1,0 0 0,1 0 1,-1 0-1,0 0 0,0 0 0,1 0 1,-1 0-1,0 0 0,1 0 1,-1 0-1,0 0 0,0 0 0,1 0 1,-1 0-1,0 0 0,0 0 1,0 0-1,1 0 0,-1-1 0,0 1 1,0 0-1,1 0 0,-1 0 1,0 0-1,0 0 0,0-1 0,0 1 1,1 0-1,-1 0 0,0 0 1,0-1-1,0 1 0,0 0 0,0 0 1,1-1-1,13-16-166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39.5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 1 19084,'-21'51'2014,"-17"63"0,33-95-1873,1 0-1,1 0 1,0 0-1,2 0 1,0 1-1,4 36 1,-3-51-134,1-1-1,0 0 1,0 0 0,0 0 0,0 0 0,1-1 0,-1 1 0,1 0-1,0 0 1,0-1 0,1 0 0,-1 1 0,5 4 0,-6-7-2,0 0 0,1 0 0,-1-1-1,1 1 1,-1 0 0,1 0 0,0-1 0,-1 1 0,1-1 0,0 1 0,-1-1 0,1 0 0,0 1 0,-1-1 0,1 0 0,0 0 0,-1-1 0,1 1 0,0 0 0,0 0 0,-1-1 0,1 1-1,0-1 1,-1 1 0,1-1 0,-1 0 0,1 0 0,-1 0 0,1 0 0,-1 0 0,0 0 0,1 0 0,1-2 0,3-4 43,0 1-1,0-1 1,0 0 0,-1 0 0,0 0-1,-1-1 1,0 0 0,0 0-1,0 0 1,-1 0 0,0 0 0,2-14-1,-1 3 89,-1 0-1,-1 0 1,0 0-1,-3-34 0,0 41-63,0 0-1,-1 0 0,-1 1 1,-5-17-1,7 25-74,0 0 1,-1-1-1,0 1 0,1 0 1,-1 0-1,0 0 1,-1 0-1,-3-4 0,5 6-21,0 0 1,-1 0-1,1 0 0,0 0 0,-1 1 1,1-1-1,-1 0 0,1 1 0,-1-1 0,1 1 1,-1-1-1,1 1 0,-1 0 0,1 0 0,-1 0 1,1-1-1,-1 2 0,1-1 0,-1 0 1,-2 0-1,2 1-76,0 0 0,0 0 0,0 0 0,-1 0 0,1 1 0,1-1 0,-1 0 0,0 1 0,0-1 1,0 1-1,1 0 0,-1 0 0,1-1 0,-1 1 0,1 0 0,-2 4 0,-1 1-85,1 0 1,0 0-1,1 0 1,-3 9-1,1 10-431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40.1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0 421 14627,'16'-37'7086,"8"-7"-5152,20-41-1444,-27 44-277,-3 10-51,-2 1 1,0-2 0,-3 0-1,9-45 1,-18 66 379,-3 25-295,-4 29-37,0 56-808,7 145 1,0-234 543,0-7 26,0 0 0,-1 0 0,2 0 0,-1 0 1,0 0-1,1 0 0,-1 0 0,1-1 0,0 1 1,0 0-1,0 0 0,0 0 0,0-1 0,1 1 1,2 3-1,4 0-379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40.6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0 17068,'-6'39'1536,"3"6"-1024,0-1-216,2-4 888,1-4-695,1-10-618,4-8-303,-1-15 416,2-8-120,3-16-168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4:32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14670,'0'0'3459,"-25"51"-3042,25-35-97,6 2-160,4-1-96,3 3-64,-6-2-1409,2-1-225,-9-3-1281,0-1-672</inkml:trace>
  <inkml:trace contextRef="#ctx0" brushRef="#br0" timeOffset="1">0 124 11691,'0'0'6726,"52"-28"-6533,-18 28-129,0 0-32,5 0-64,1 0-2531,4 0-2369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41.1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19 241 17020,'-2'2'3595,"-5"10"-816,5-6-2307,1 1 0,-1-1 0,1 1 0,0 0 0,1 0 0,0 12 0,0-17-494,1 0 0,-1-1 0,0 1-1,1 0 1,-1 0 0,1-1 0,0 1-1,0 0 1,0-1 0,0 1 0,0-1-1,0 1 1,0-1 0,0 1 0,0-1-1,1 0 1,-1 0 0,0 1 0,1-1-1,-1 0 1,1 0 0,0 0 0,-1-1-1,1 1 1,0 0 0,-1-1 0,1 1-1,0-1 1,3 1 0,42 6-567,-24-5 342,0 2-1,30 8 1,-47-10 250,-1 0-1,0 0 1,1 0 0,-1 1-1,0-1 1,0 1 0,-1 0-1,1 1 1,-1-1 0,1 1-1,-1 0 1,0 0 0,-1 0-1,6 9 1,-7-11 36,0 1 0,-1 1 1,1-1-1,-1 0 0,0 0 0,0 1 1,0-1-1,0 0 0,-1 1 0,1-1 1,-1 1-1,0-1 0,0 0 0,0 1 0,-1-1 1,1 1-1,-2 3 0,0-2 39,0 0 0,0 0-1,0 0 1,-1 0 0,1-1 0,-1 1 0,-1-1-1,1 0 1,0 0 0,-6 5 0,2-3 8,0 0 0,-1 0 0,1-1 1,-1 0-1,0 0 0,-1-1 1,1 0-1,-1 0 0,0-1 0,0 0 1,0-1-1,-12 2 0,17-3-147,0-1 0,1 0 0,-1 0 0,0-1 0,0 1 0,1-1 0,-1 0 0,0 0 0,1 0 0,-1 0 0,0-1 0,1 1 0,0-1 0,-1 0 0,1 0 1,0 0-1,0 0 0,0-1 0,0 0 0,1 1 0,-1-1 0,1 0 0,-4-4 0,1-1-8,1 0 0,0-1 0,0 1 0,1-1 0,0 0 1,1 0-1,0 0 0,-2-17 0,1-23-434</inkml:trace>
  <inkml:trace contextRef="#ctx0" brushRef="#br0" timeOffset="1">151 119 19708,'17'-8'2289,"-2"-1"-1513,-2 0-336,4 2 1160,1-5-712,3 0-319,1-2-1041,2 2-569,5-1 865,1 1-232,0 1-176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41.7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27 21909,'2'9'1960,"-2"-3"-1360,0-3-256,7-1 889,10-2-393,10-3-352,1-3-160,5-3-344,0 0-208,2 1-408,-2 1-248,-6 4-513,-9 1-199,-9 4 1024,-6 2-376,-8 4-121</inkml:trace>
  <inkml:trace contextRef="#ctx0" brushRef="#br0" timeOffset="1">0 317 20092,'20'2'1745,"8"-11"-1185,7-3-208,5-6 480,4-3-416,1-3-688,-2-2 512,-1-4-232,-7 3-144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47.0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4 513 16836,'-1'8'2261,"-1"-8"-547,2-1-1568,0 0 1,0 0-1,0-1 1,0 1-1,0 0 1,0 0-1,0 0 0,0 0 1,0 0-1,1 0 1,-1 0-1,0 0 0,1-2 1,60-125 2531,4-12-2341,-42 86-316,-5 13 93,20-71-1,-35 87 13,-6 21-43,-3 13-18,-4 20 8,0-1-1,2 2 1,1-1 0,-3 33 0,8-53-72,-1 9-57,1 0 0,0-1-1,1 1 1,1 0 0,4 31 0,-4-47-13,0-1 1,1 1-1,-1-1 1,0 1-1,1-1 1,-1 1-1,1-1 1,-1 0-1,1 1 1,0-1-1,0 0 1,0 0-1,-1 1 1,1-1-1,0 0 1,0 0-1,1 0 1,-1 0-1,0 0 1,0 0-1,0 0 1,1-1-1,-1 1 1,0 0-1,1-1 0,-1 1 1,1-1-1,-1 1 1,0-1-1,1 0 1,-1 0-1,1 1 1,-1-1-1,1 0 1,-1 0-1,1-1 1,2 1-1,16-3-516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47.5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118 10 16516,'-1'-1'97,"0"0"0,0 0 0,0 1 0,0-1 1,0 0-1,0 0 0,0 1 0,-1-1 1,1 1-1,0-1 0,0 1 0,-1-1 1,1 1-1,0 0 0,-1 0 0,1-1 0,0 1 1,-1 0-1,1 0 0,-1 1 0,1-1 1,0 0-1,-1 0 0,-1 1 0,0 1 36,1-1-1,0 0 0,-1 1 0,1 0 1,0 0-1,0-1 0,0 1 1,0 1-1,0-1 0,1 0 0,-3 4 1,-2 5 117,0 0 1,0 1 0,1 0 0,-3 13-1,0 2-97,2 0 0,1 0-1,1 1 1,2-1 0,0 1 0,2 0-1,4 38 1,-3-59-112,1 0 0,-1 0 0,1 0 0,0-1 0,1 1 0,3 7 0,-6-13-21,1 0 0,0 1-1,0-1 1,-1 0 0,1 1-1,0-1 1,0 0 0,0 0 0,0 0-1,0 0 1,0 0 0,0 0-1,1 0 1,-1-1 0,0 1-1,0 0 1,1 0 0,-1-1-1,1 1 1,-1-1 0,0 0-1,1 1 1,-1-1 0,1 0 0,-1 0-1,1 0 1,-1 0 0,1 0-1,-1 0 1,1 0 0,-1 0-1,0-1 1,1 1 0,-1 0-1,3-2 1,1-1 44,0 0-1,0 0 1,0-1-1,0 0 0,-1 0 1,1 0-1,-1 0 1,0-1-1,0 0 1,-1 0-1,0 0 1,6-10-1,1-6 251,16-44 1,-19 43-159,-1 0-1,-1 0 1,3-30 0,-7 44-132,0 1 0,-1 0 0,0-1-1,0 1 1,-1 0 0,0-1 0,0 1-1,-1 0 1,1 0 0,-2 0 0,1 0 0,-1 0-1,0 0 1,-5-7 0,7 12-55,0 0 1,-1 1-1,1-1 0,-1 1 1,1-1-1,-1 1 0,1 0 0,-1 0 1,0 0-1,0 0 0,1 0 1,-1 0-1,0 0 0,0 0 1,0 1-1,0-1 0,0 1 1,0-1-1,0 1 0,0 0 1,0 0-1,0 0 0,0 0 0,0 0 1,-1 0-1,-2 1 0,2 1-135,-1-1 0,1 0 0,0 0 0,0 1 0,0 0-1,0 0 1,1 0 0,-1 0 0,0 0 0,1 0-1,0 1 1,-1-1 0,1 1 0,0-1 0,-2 5 0,1-1-436,6-5-135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48.2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2 173 14195,'-1'-3'276,"1"0"0,0-1 0,-1 1-1,1 0 1,0-1 0,1 1 0,-1-1 0,0 1-1,1 0 1,0 0 0,0-1 0,0 1 0,0 0 0,0 0-1,3-5 1,0 3 78,0-1-1,0 1 1,0 0 0,1 0-1,0 1 1,-1 0-1,10-7 1,2 1 211,1 1 1,0 0 0,0 1 0,30-9-1,-47 16-559,54-13 746,-51 13-707,0 1 1,0-1-1,0 1 0,0 0 1,0-1-1,0 1 0,0 1 1,0-1-1,0 0 0,0 1 1,0 0-1,0-1 0,0 1 1,0 0-1,5 3 0,-7-3-29,0 0 1,-1-1-1,1 1 0,0 0 0,0 0 1,-1 0-1,1 0 0,-1 0 0,1 0 0,-1 0 1,1 0-1,-1 0 0,1 0 0,-1 0 1,0 0-1,0 0 0,0 0 0,1 0 1,-1 0-1,0 0 0,0 2 0,-1-1 7,1 1 1,-1 0-1,0 0 0,0 0 1,0-1-1,0 1 0,0 0 0,-2 2 1,-4 5 68,0 0-1,-16 18 1,20-25-55,-16 16 196,0-1 0,-37 25 0,59-44-232,0 1-1,0-1 1,1 0 0,-1 1 0,0-1 0,0 1-1,0 0 1,1 0 0,-1 1 0,0-1-1,0 0 1,1 1 0,-1 0 0,0 0 0,0 0-1,0 0 1,0 0 0,0 1 0,0-1-1,-1 1 1,1 0 0,0 0 0,3 3 0,-3 1-7,0-1 1,-1 1 0,1 0-1,-1-1 1,0 1 0,-1 0 0,1 1-1,-1-1 1,0 9 0,-1 58-7,0-61 18,-1 1 76,0 0 0,-2 0 0,1 0 0,-1 0-1,-1 0 1,0-1 0,-1 1 0,-12 22 0,14-31-47,0 0 0,0 0 1,0 0-1,0 0 0,-1 0 0,0 0 0,0-1 0,1 0 0,-2 0 0,1 0 0,-6 3 1,6-4-56,1-1 1,-1 0 0,0 0 0,1 0 0,-1-1-1,0 1 1,1-1 0,-1 0 0,0 0 0,1 0 0,-1 0-1,0-1 1,1 0 0,-1 1 0,0-1 0,1-1 0,-6-1-1,8 2-74,-1 0-1,0 0 0,0 0 1,0 0-1,0 0 1,1-1-1,-1 1 0,1-1 1,-1 1-1,1-1 1,-1 1-1,1-1 0,0 0 1,0 0-1,0 0 0,0 0 1,0 0-1,0 0 1,1 0-1,-1 0 0,1 0 1,-1 0-1,1 0 1,0-2-1,-1-3-47,1 1 0,1 0 0,-1 0 0,1-1 0,0 1 0,0 0 0,3-7 1,12-27-709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48.7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0 17796,'-4'35'2048,"-1"2"-1384,1 4-264,-1-1 1137,4 1-833,1-4-256,1-8-760,4-9-392,4-16 584,0-5-160,3-24-176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49.1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1 390 18700,'1'7'784,"-1"-3"-486,0-1 1,1 0 0,-1 0-1,1 0 1,0 1 0,2 4-1,-2-7-233,-1 0-1,1-1 0,-1 1 1,1-1-1,-1 1 1,1 0-1,0-1 1,-1 1-1,1-1 0,-1 0 1,1 1-1,0-1 1,0 0-1,-1 1 1,1-1-1,0 0 0,0 0 1,-1 1-1,1-1 1,0 0-1,0 0 1,-1 0-1,1 0 0,0 0 1,0 0-1,0 0 1,-1 0-1,1-1 1,0 1-1,0 0 0,-1 0 1,1-1-1,0 1 1,1-1-1,8-4 352,0 0 1,0-1-1,-1 0 1,0 0-1,16-15 1,39-45 529,39-68-225,-90 113-677,0 0-1,-1-1 1,-2-1-1,15-42 1,-23 42-16,-3 17-10,-4 11 9,-2 16-2,0 0 1,2 0-1,0 1 0,-3 36 0,8-51-28,-2 9-152,0 0 1,2 1-1,1 21 1,-1-33 60,1-1 0,-1 1 0,1-1 1,0 1-1,1-1 0,-1 0 1,1 0-1,-1 0 0,1 0 1,0 0-1,1 0 0,-1 0 1,1-1-1,0 1 0,0-1 1,0 1-1,4 2 0,12 5-349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49.7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13 894 15323,'-13'12'2083,"13"-12"-2049,0 0 1,0 0 0,0 0-1,1 0 1,-1 1 0,0-1-1,0 0 1,0 0-1,0 0 1,0 0 0,0 0-1,0 0 1,1 1-1,-1-1 1,0 0 0,0 0-1,0 0 1,0 0-1,0 0 1,1 0 0,-1 0-1,0 0 1,0 0-1,0 0 1,0 0 0,0 0-1,1 0 1,-1 0-1,0 0 1,0 0 0,0 0-1,0 0 1,1 0-1,-1 0 1,0 0 0,0 0-1,0 0 1,0 0-1,0 0 1,1 0 0,-1 0-1,0 0 1,0-1-1,0 1 1,34-10 1504,19-14-179,91-52 0,-86 43-1006,-37 21-247,740-383 1170,-99 108-1200,-612 264-70,59-23-4,-126 55-2113,13-7 1756,-1 0 1,1-1-1,-1 1 1,0-1 0,0 0-1,-6 0 1,-4-1-514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50.3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2 16972,'1'-1'1632,"-1"10"-1056,0 9-208,-1 19 832,-1 5-247,1 12-393,-1 5-136,2 2-200,-1-1-80,1-7-240,3-8-192,-2-14-344,-1-6-128,0-13-385,-3-8 817,-7-8-296,-1-8-152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50.9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1 338 15403,'1'-16'426,"1"0"-1,1 1 0,0-1 0,1 1 1,1 0-1,0 0 0,1 0 1,0 1-1,2 0 0,-1 0 0,13-15 1,-9 14-153,0 1 1,1 1 0,1 0-1,0 0 1,1 1 0,0 1 0,1 0-1,0 2 1,24-13 0,-36 20-243,0 1 1,1-1 0,-1 1 0,1 0 0,-1 0-1,1 0 1,0 1 0,-1-1 0,1 1 0,4 0-1,-7 0-20,0 0-1,0 1 1,0-1-1,0 0 0,0 1 1,0-1-1,0 1 0,0-1 1,0 1-1,0-1 1,0 1-1,0 0 0,0-1 1,0 1-1,-1 0 0,1 0 1,0 0-1,0 0 0,-1 0 1,1-1-1,-1 1 1,1 0-1,-1 0 0,1 1 1,-1-1-1,0 0 0,1 0 1,-1 0-1,0 0 1,0 0-1,0 0 0,0 0 1,0 0-1,0 0 0,0 1 1,0 0-1,-3 16 128,0-1-1,-1 1 1,-1-1-1,0 0 1,-11 21-1,6-13 12,-10 24 134,-10 27 75,30-76-363,0 1 0,0 0 0,-1-1-1,1 1 1,0-1 0,0 1 0,0 0 0,0-1 0,0 1-1,0-1 1,0 1 0,0 0 0,0-1 0,0 1 0,0 0-1,0-1 1,0 1 0,0-1 0,0 1 0,1 0 0,-1-1-1,0 1 1,1-1 0,-1 1 0,0-1 0,1 1 0,-1-1-1,0 1 1,1-1 0,-1 1 0,2 0 0,19 3-322,1 0 95,-15 1 202,0-1 0,0 1 0,-1 0 1,0 0-1,1 1 0,-2 0 0,1 0 0,-1 1 1,0-1-1,0 1 0,-1 0 0,6 12 0,-1 1-45,-1-1-1,-1 1 1,9 38-1,-14-49 159,-1 0 0,0-1 0,0 1 0,-1 0 0,0 0 0,0 0 0,-1 0 0,0 0 0,-1 0 0,0 0 0,-4 9 0,5-14-46,-1 0-1,1-1 1,-1 1-1,0-1 1,-1 0-1,1 1 1,0-1-1,-1 0 1,0 0 0,0-1-1,0 1 1,0 0-1,0-1 1,0 0-1,-1 0 1,1 0-1,-1 0 1,1 0 0,-1-1-1,0 0 1,0 0-1,1 0 1,-1 0-1,0 0 1,0-1-1,0 1 1,-5-1 0,6 0-126,1 0 1,-1 0-1,0 0 1,0-1 0,0 1-1,0-1 1,1 1 0,-1-1-1,0 0 1,1 0-1,-1 0 1,0-1 0,1 1-1,0 0 1,-1-1-1,1 0 1,0 1 0,0-1-1,-1 0 1,1 0 0,1 0-1,-1-1 1,0 1-1,1 0 1,-1-1 0,1 1-1,-1-1 1,1 1 0,0-1-1,0 0 1,1 1-1,-1-1 1,0 0 0,1 0-1,0 0 1,-1 1-1,1-1 1,0 0 0,1 0-1,-1 0 1,0 0 0,1 1-1,1-7 1,7-11-680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4:33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13132,'0'0'2040,"-8"2"-1293,-2 1-454,1 1 0,0 1 0,-1-1 0,1 1 0,1 1-1,-1 0 1,1 0 0,0 0 0,1 1 0,-1 0 0,1 1 0,1 0 0,-1 0 0,-5 10 0,6-7-143,0 0 0,1 1 0,0-1 0,-4 17 0,7-22-118,1-1-1,0 1 0,0 0 1,0 0-1,1-1 0,0 1 1,0 0-1,0 0 0,1 0 0,0-1 1,2 10-1,-2-12-16,1-1 1,-1 0-1,1 1 1,0-1-1,0 0 1,0 0-1,0 0 1,0 0-1,0 0 1,1 0-1,-1-1 0,1 1 1,-1-1-1,1 1 1,-1-1-1,1 0 1,0 0-1,0 0 1,4 0-1,-5 0 0,-1-1 0,1 1 1,0-1-1,0 0 0,-1 0 0,1 1 0,0-1 1,0 0-1,-1-1 0,1 1 0,0 0 0,0 0 1,-1-1-1,1 1 0,0-1 0,-1 0 0,1 1 1,0-1-1,-1 0 0,1 0 0,-1 0 0,1 0 1,-1 0-1,0 0 0,1-1 0,-1 1 0,0 0 1,0-1-1,0 1 0,0-1 0,2-2 0,-2 1 47,0-1 0,0 1 0,0-1 0,-1 1 0,1-1 0,-1 1-1,0-1 1,0 1 0,0-1 0,0 1 0,-1-1 0,0-3 0,1 6-45,-1-1 0,1 1 0,-1 0 0,0 0 0,1 0 0,-1-1-1,0 1 1,0 0 0,1 0 0,-1 0 0,0 0 0,0 0 0,0 1 0,0-1 0,-1 0 0,1 0 0,0 1 0,0-1 0,0 0 0,-1 1 0,1-1 0,0 1 0,0 0 0,-1-1 0,1 1 0,0 0 0,-1 0 0,1 0 0,0 0 0,-1 0 0,1 0 0,-1 0 0,1 1 0,-2 0 0,-1 2 26,11 3-55,11 3 77,13-5-321,0-1 1,63-2-1,-44-2-781,-49 1 1028,-1 1 0,1-1 1,0 1-1,-1-1 0,1 0 1,-1 1-1,1-1 0,-1 1 1,1-1-1,-1 1 0,1 0 1,-1-1-1,0 1 0,1-1 0,-1 1 1,0 0-1,1-1 0,-1 1 1,0 0-1,0-1 0,0 1 1,0 0-1,0-1 0,0 1 1,0 0-1,0 0 0,0-1 1,0 1-1,0 0 0,0-1 1,0 1-1,0 0 0,-1-1 0,1 1 1,0 0-1,0-1 0,-1 1 1,1 0-1,-1 0 0,-10 30 143,-7 20 214,17-48-537,0 0 0,0 0-1,1 0 1,-1-1 0,1 1 0,0 0 0,0 0 0,0 0 0,0 0 0,1 0 0,-1 0 0,1 0 0,0 0 0,0-1 0,0 1 0,2 4 0,10 2-6933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51.5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12 18964,'1'-1'1528,"-2"10"-1048,-5 6-151,1 16 687,1 9-208,4 6-280,-2 7-96,4 2-120,2-1-16,4-3-192,1-3-128,-2-12-360,1-7-192,-1-13-360,-2-5-200,-2-17 776,-3-3-265,0-20-103</inkml:trace>
  <inkml:trace contextRef="#ctx0" brushRef="#br0" timeOffset="1">208 0 19772,'12'0'1641,"-11"11"-1097,-1 4-216,-3 10 808,3 7-352,2 7-360,-1 3-40,4 2-184,1-1-144,1-4-352,4-3-144,-4-7-296,-1-8-120,-6-6-336,-1-9-233,-14-11 833,-6-5-192,-6-13 72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52.1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1 125 15851,'13'-15'727,"0"0"0,1 2-1,0-1 1,21-13 0,-26 21-497,-1 1 0,1 0 1,0 1-1,0 0 0,1 0 1,-1 1-1,1 1 0,0-1 0,0 1 1,12 0-1,-14 1-159,-1 1 0,0 1 0,1-1 0,-1 1 0,0 0-1,1 1 1,-1 0 0,0 0 0,0 0 0,0 1 0,-1 0 0,1 1 0,-1-1 0,11 9-1,-12-9-27,-2 1 0,1-1 0,0 1 0,-1 0 0,1 0-1,-1 0 1,0 1 0,-1-1 0,1 1 0,-1-1 0,0 1-1,0 0 1,0 0 0,-1 0 0,1 0 0,-1 0 0,-1 0-1,1 0 1,-1 1 0,0-1 0,0 9 0,-2-3 116,-1 0 1,0 0 0,0 0-1,-1 0 1,0 0 0,-1-1-1,0 0 1,-1 0-1,0 0 1,-14 17 0,9-14-100,0-2 0,-1 1 0,0-1 0,0-1 0,-1 0 0,0-1 0,-18 9 0,29-16-72,-1-1 0,0 0-1,0 0 1,0 0 0,0 0-1,0 0 1,0 0 0,0-1-1,-4 1 1,6-1 15,0 0-1,0-1 1,0 1 0,0 0-1,0 0 1,0-1 0,0 1-1,0 0 1,0-1 0,0 1-1,1-1 1,-1 1-1,0-1 1,0 1 0,0-1-1,1 0 1,-1 1 0,0-1-1,1 0 1,-1 0 0,1 1-1,-1-1 1,1 0 0,-1 0-1,1 0 1,0 0-1,-1 0 1,1 0 0,0 1-1,-1-1 1,1 0 0,0-2-1,-1-17-156</inkml:trace>
  <inkml:trace contextRef="#ctx0" brushRef="#br0" timeOffset="1">408 401 14843,'0'17'2081,"6"-8"-1137,3-14-248,3-5 1584,3-7-1215,1-2-65,-1-4-376,0 1-336,-4-1-720,0 2-488,-7 3 728,1 4-216,1 5-192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52.6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187 22 18116,'0'15'1576,"0"7"-984,-1 5-216,-1 6 1057,4 5-785,2 4-304,4 1-24,2-2-280,4-5-152,2-3-488,1-6-208,-4-3-681,-2-5 1137,-8-4-304,-3-1-200</inkml:trace>
  <inkml:trace contextRef="#ctx0" brushRef="#br0" timeOffset="1">186 675 16620,'0'9'1960,"3"-9"-976,4-8-352,8-10 1385,5-3-737,10-6-472,1-1-168,7-5-640,-1-2-304,-2 1-552,-7 0-296,-11 4-72,-7 0 743,-17-1-327,-10-1-208</inkml:trace>
  <inkml:trace contextRef="#ctx0" brushRef="#br0" timeOffset="2">1 200 17060,'3'0'1904,"4"-3"-1192,11-9-136,5-6 1025,9-4-649,2-2-232,10-2-512,1-2-296,-3 5-720,-6 2 800,-14 6-352,-7 8-144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53.2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37 122 16852,'6'10'593,"-1"0"0,0 1 1,0 0-1,-1 0 0,-1 0 1,3 15-1,8 72 1821,-11-66-1849,-1-1-140,-1-17-173,0 0 0,4 16 0,-11-95-110,-21-61-805,22 110 491,0 0 0,-1 1 1,-1 0-1,0 0 0,-17-24 0,16 30 89,6 10 168,3 0-70,0 0 0,0 0 0,-1 0 0,1 1 0,0-1 0,1 0 0,-1 0 0,0 0 0,0-1 1,0 1-1,0 0 0,1 0 0,-1-1 0,2 2 0,3 0 5,1 0-1,-1-1 1,1 1 0,0-1-1,-1 0 1,1-1-1,0 0 1,0 0 0,0 0-1,-1-1 1,1 0-1,0 0 1,-1 0 0,1-1-1,-1 0 1,1-1 0,8-4-1,-10 5-1,-1 0 1,1-1-1,-1 1 0,0-1 0,0 0 1,0 0-1,-1 0 0,1-1 0,-1 1 1,0-1-1,1 0 0,-2 0 0,1 0 1,0 0-1,-1-1 0,0 1 1,0-1-1,0 1 0,-1-1 0,1 0 1,-1 1-1,0-1 0,0 0 0,-1-9 1,1 13-13,-1 0 1,0 1-1,0-1 1,0 1-1,0-1 1,0 0-1,0 1 1,0-1-1,0 1 1,0-1-1,-1 0 1,1 1-1,0-1 1,0 1-1,0-1 1,-1 1-1,1-1 1,0 1-1,-1-1 1,1 1 0,0-1-1,-1 1 1,1-1-1,-1 1 1,1-1-1,0 1 1,-1 0-1,1-1 1,-1 1-1,0 0 1,1-1-1,-1 1 1,1 0-1,-1 0 1,1 0-1,-1-1 1,1 1-1,-1 0 1,0 0-1,1 0 1,-1 0-1,1 0 1,-1 0 0,0 0-1,1 0 1,-1 0-1,0 1 1,-1 0 20,0-1 0,0 1 0,0 0 0,1 0 0,-1 0 0,0 1 0,1-1 0,-1 0 0,0 1 0,1-1 0,0 1 0,-3 3 0,-2 5 67,0 1 1,1-1-1,0 2 1,0-1-1,2 0 1,-1 1-1,2 0 1,-1 0-1,1 0 1,1 0-1,1 0 1,0 21-1,0-31-142,0-1 0,1 1 0,-1 0 0,0-1 0,1 1 1,-1-1-1,1 1 0,-1-1 0,1 1 0,0-1 0,-1 1 0,1-1 0,0 0 0,0 1 0,0-1 0,0 0 1,0 0-1,1 0 0,-1 0 0,0 0 0,0 0 0,1 0 0,-1 0 0,1 0 0,-1-1 0,1 1 0,-1 0 1,1-1-1,-1 1 0,1-1 0,-1 0 0,1 0 0,-1 1 0,1-1 0,0 0 0,-1 0 0,1-1 0,-1 1 1,1 0-1,2-1 0,3 0-157,0-1 1,0 0-1,0-1 1,-1 1-1,1-1 0,-1-1 1,12-6-1,5-8-476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53.7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63 418 18380,'-6'6'313,"0"0"0,1 1 1,-1 0-1,1 0 0,1 0 0,-1 0 1,1 1-1,0-1 0,1 1 1,0 0-1,0 0 0,1 0 0,0 1 1,0-1-1,1 1 0,0-1 0,1 1 1,0 11-1,0-19-290,0 1 1,0-1-1,0 1 0,1-1 1,-1 1-1,0-1 0,1 1 1,-1-1-1,1 1 0,-1-1 1,1 1-1,-1-1 0,1 0 1,0 1-1,0-1 1,0 0-1,0 0 0,0 0 1,0 0-1,0 0 0,0 0 1,0 0-1,1 0 0,-1 0 1,0 0-1,1-1 0,-1 1 1,0 0-1,1-1 1,-1 1-1,1-1 0,-1 0 1,1 1-1,-1-1 0,1 0 1,-1 0-1,4 0 0,-1-1-15,-1 0 0,1 0-1,0 0 1,0-1 0,-1 1-1,1-1 1,-1 0 0,1 0-1,-1 0 1,0 0 0,0-1-1,0 1 1,5-6 0,0-2-44,-1 0-1,-1 0 1,1 0 0,-2-1 0,1 0 0,-1 0 0,-1 0 0,0-1 0,-1 0-1,3-19 1,-5 30 23,-1 0 0,0 0-1,0 0 1,0 0-1,1 0 1,-1 0 0,0 0-1,0 0 1,-1 0 0,1 0-1,0 0 1,0 0-1,0 0 1,-1 0 0,1 0-1,0 0 1,-1 0 0,1 0-1,-2-1 1,2 2 7,-1 0 0,1 0 0,-1 0 0,0 1 0,1-1 0,-1 0 0,1 0 1,-1 0-1,1 1 0,-1-1 0,1 0 0,-1 1 0,1-1 0,-1 0 0,1 1 0,-1-1 0,1 1 0,-1-1 0,1 1 1,0-1-1,-1 0 0,1 1 0,0 0 0,0-1 0,-1 1 0,1-1 0,0 1 0,0-1 0,0 1 0,0-1 0,-1 1 0,1 1 1,-5 10 64,1 1 0,0 1 0,1-1 0,1 1 1,0-1-1,0 1 0,1 0 0,1-1 0,3 26 1,-3-38-57,0 0 0,0 0 0,0 0-1,1 1 1,-1-1 0,0 0 0,1 0 0,-1 0 0,1 0 0,-1 0 0,1 0 0,0 0 0,-1 0 0,1 0 0,0 0 0,0 0 0,-1 0 0,2 1 0,-1-2-34,0 0 0,0 1 0,0-1 0,0 0 0,-1 0 0,1 1 0,0-1 0,0 0 1,0 0-1,0 0 0,0 0 0,0 0 0,-1 0 0,1-1 0,0 1 0,0 0 0,0 0 0,0-1 0,0 1 0,3-2-131,0 0 1,0-1-1,-1 1 0,1-1 0,-1 1 0,0-1 0,0 0 0,0 0 0,3-5 0,1-2 11,-1 0 0,0 0 0,-1-1 0,0 0 0,5-18 0,7-31-447</inkml:trace>
  <inkml:trace contextRef="#ctx0" brushRef="#br0" timeOffset="1">207 1 15611,'-6'9'1801,"0"7"-841,0 5-296,3 5 1304,3 5-727,6 5-265,3 2-96,5 3-288,2-1-120,2-1-208,0-1-144,2-4-288,-7-5-240,3-4-544,-3-2-248,-4-7 920,-3-1-240,-6-3-240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54.3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1 184 15579,'5'-15'643,"0"1"-1,0 0 0,2 0 1,0 1-1,0 0 0,1 0 1,0 0-1,1 1 1,1 0-1,0 1 0,19-16 1,-28 26-585,0-1 0,1 1 0,-1 0 1,1 0-1,-1 0 0,1 0 0,0 0 1,-1 1-1,1-1 0,0 0 0,2 0 0,-3 1-40,-1 0-1,0 0 0,1 0 0,-1 0 0,1 0 1,-1 0-1,1 0 0,-1 0 0,1 0 0,-1 1 1,1-1-1,-1 0 0,0 0 0,1 0 0,-1 1 0,1-1 1,-1 0-1,0 0 0,1 1 0,-1-1 0,0 0 1,1 1-1,-1-1 0,0 1 0,1-1 0,-1 0 0,0 2 1,1 0-2,0 1 0,-1 0 0,1 0 1,-1 0-1,0 0 0,0 0 0,0 0 0,0-1 1,0 1-1,-1 0 0,1 0 0,-2 3 1,-1 7 0,-2 0 1,0 0 0,0-1 0,-1 0 0,-10 15 0,-43 54 177,26-37-35,32-43-150,0 0-1,0 0 1,0 0-1,0 0 1,0 0-1,1 1 1,-1-1-1,0 0 1,1 0-1,-1 1 1,1-1-1,-1 1 1,1-1-1,0 0 1,0 1-1,0-1 1,-1 3-1,2-4-6,-1 1-1,1-1 0,-1 1 1,0-1-1,1 0 0,-1 1 0,1-1 1,-1 0-1,1 1 0,-1-1 1,1 0-1,-1 1 0,1-1 1,-1 0-1,1 0 0,-1 0 1,1 0-1,-1 1 0,1-1 1,0 0-1,-1 0 0,1 0 1,-1 0-1,1 0 0,0 0 1,-1 0-1,2-1 0,5 0-99,0-1-1,0 0 1,0 0-1,0 0 0,7-4 1,6-5-475,-1 0-1,0-1 1,-1-1-1,26-24 1,-17 10-121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54.9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92 104 12499,'1'-1'170,"0"0"1,-1 1 0,1-1 0,-1 0 0,1 1-1,-1-1 1,1 0 0,-1 1 0,0-1 0,1 0-1,-1 0 1,0 0 0,0 0 0,1 1 0,-1-1-1,0 0 1,0 0 0,0 0 0,0 0 0,0 0 0,0 1-1,0-1 1,0 0 0,-1 0 0,1 0 0,0 0-1,0 1 1,-1-1 0,1 0 0,-1-1 0,0 2-70,0 0 1,0 0-1,0 0 1,1 0-1,-1 0 1,0 0-1,0 0 1,0 0-1,0 0 1,0 0 0,0 1-1,1-1 1,-1 0-1,0 1 1,0-1-1,0 0 1,1 1-1,-1-1 1,0 1 0,1-1-1,-1 1 1,0 0-1,1-1 1,-1 1-1,1-1 1,-1 1-1,1 0 1,-1 0 0,1-1-1,-1 1 1,1 1-1,-10 12 186,1 0 0,1 0 0,0 1-1,1 0 1,1 1 0,0-1 0,2 1 0,-1 0 0,2 0-1,0 1 1,1-1 0,1 1 0,0 26 0,1-41-265,0 0 0,1 0 1,-1 0-1,0 0 0,0 0 0,1-1 1,-1 1-1,1 0 0,0 0 0,-1 0 1,1-1-1,0 1 0,0 0 1,0-1-1,0 1 0,1-1 0,-1 1 1,0-1-1,0 0 0,1 0 1,-1 1-1,1-1 0,-1 0 0,1 0 1,0 0-1,-1-1 0,1 1 0,0 0 1,0 0-1,-1-1 0,1 0 1,0 1-1,0-1 0,0 0 0,0 0 1,0 1-1,0-2 0,-1 1 1,1 0-1,0 0 0,0-1 0,0 1 1,0 0-1,-1-1 0,1 0 1,0 0-1,0 1 0,-1-1 0,1 0 1,2-2-1,6-4 24,-1 0-1,1 0 1,-1-1-1,0 0 1,-1 0 0,0-1-1,-1-1 1,1 1 0,-2-1-1,1 0 1,-2 0-1,6-13 1,-5 10-26,-1 0 1,-1 0-1,0-1 1,-1 1-1,0-1 1,-1 0-1,0 0 1,-2 0-1,-1-27 0,1 35-69,-1 1 0,0 0 0,-1 0 0,1 0 0,-1 0 0,0 0 0,0 1 0,0-1 0,-1 1 0,0-1 0,-5-5 0,7 8-10,0 1 0,0-1 0,-1 1-1,1 0 1,-1-1 0,0 1 0,1 0 0,-1 0 0,0 0 0,1 1-1,-1-1 1,0 0 0,0 0 0,0 1 0,0 0 0,1-1-1,-1 1 1,0 0 0,0 0 0,0 0 0,0 0 0,0 0-1,0 0 1,0 0 0,0 1 0,0-1 0,0 1 0,1 0 0,-1-1-1,0 1 1,0 0 0,-2 2 0,1-1-208,0 1 0,0 0-1,1-1 1,-1 1 0,1 0 0,0 1 0,0-1-1,0 0 1,0 0 0,-2 7 0,3-8 114,0 0 0,0 0 0,0 0 0,1 0 0,-1 0 0,1 0 0,-1 0 0,1 0 1,0 0-1,0 0 0,0 0 0,0 0 0,0 0 0,0 0 0,1 0 0,-1 0 0,1 0 0,-1 0 0,1 0 0,1 4 0,6-4-736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55.4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1 17364,'6'17'1968,"-6"7"-1272,-7 9-256,-2 3 1369,4 4-1137,2 1-152,6-5-192,3-5-192,6-14-392,0-11-344,6-15-1441,-1-11 1721,-1-13-288,-1-6-240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55.9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54 16932,'-1'2'131,"-3"2"312,-1 1 0,1 1 1,1-1-1,-1 0 1,1 1-1,-4 9 0,6-14-406,1 0-1,-1 1 1,1-1-1,0 1 0,0-1 1,0 1-1,0-1 1,0 1-1,0-1 0,0 1 1,0-1-1,1 1 1,-1-1-1,0 1 0,1-1 1,-1 1-1,1-1 0,0 0 1,0 1-1,-1-1 1,1 0-1,0 0 0,0 0 1,0 1-1,0-1 1,0 0-1,0 0 0,1 0 1,-1-1-1,0 1 1,0 0-1,1 0 0,-1-1 1,0 1-1,3 0 1,3 2 2,1-1 0,0 1-1,-1-2 1,1 1 0,0-1 0,0 0 0,11-1 0,30 5 14,-39-3-53,-1 1 1,1-1-1,-1 1 1,0 1 0,0 0-1,0 0 1,13 9-1,-20-11 10,1 0-1,-1 0 1,1 1-1,-1-1 1,0 0-1,0 1 1,0-1-1,-1 1 1,1 0-1,0-1 1,-1 1-1,0 0 1,0 0-1,0 0 1,0 0-1,0 0 1,0 0-1,-1 0 1,1 1-1,-1-1 1,0 0-1,0 0 1,0 0-1,-1 0 1,1 0-1,-1 1 1,-1 3-1,-2 4 129,-1 0-1,-1 1 0,0-2 1,0 1-1,-1-1 1,0 0-1,-1 0 0,0-1 1,0 0-1,-1 0 0,0-1 1,-1-1-1,-17 12 0,25-18-105,1 0-1,-1 0 1,1 0 0,-1 0-1,1 0 1,-1-1-1,0 1 1,1 0-1,-1-1 1,0 0-1,0 1 1,1-1-1,-1 0 1,0 0-1,0 0 1,1 0-1,-1 0 1,0 0-1,0-1 1,1 1-1,-1 0 1,0-1-1,1 0 1,-1 1-1,-2-3 1,2 2-19,1 0 1,0-1-1,0 0 1,-1 1-1,1-1 0,0 0 1,1 0-1,-1 1 1,0-1-1,0 0 1,1 0-1,-1 0 0,1 0 1,0 0-1,-1 0 1,1 0-1,0 0 1,0 0-1,0 0 0,1 0 1,-1 0-1,1-2 1,1-9-21,1-1 1,1 1 0,0 0-1,1 0 1,1 0 0,0 1 0,10-17-1,8-6 14,30-34 1,12-15 430,-65 82-405,0 1 0,0-1 0,1 0-1,-1 1 1,0-1 0,-1 0-1,1 0 1,0 1 0,0-1 0,-1 0-1,1 0 1,-1 0 0,0 0-1,1 0 1,-1 0 0,0 0-1,0 0 1,0 0 0,0 0 0,-1 0-1,1 0 1,-1 0 0,1 1-1,-1-1 1,1 0 0,-1 0-1,0 0 1,-2-2 0,1 2-31,0 0 0,0 0 1,0 0-1,-1 0 0,1 1 0,-1-1 1,0 1-1,1 0 0,-1-1 0,0 1 0,0 1 1,0-1-1,1 0 0,-1 1 0,0-1 1,0 1-1,0 0 0,-4 0 0,1 0-326,5-1 288,0 1 1,0 0-1,0 0 1,-1 0-1,1 0 1,0 0-1,0 0 0,0 0 1,0 0-1,0 0 1,0 0-1,0 0 1,0 1-1,0-1 1,0 1-1,0-1 1,0 1-1,0-1 1,0 1-1,-2 1 0,2 3-316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59.1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 24565,'1'4'1929,"1"-1"-1489,-5 3-232,1-4 688,2-1-504,3-1-1296,0-1 816,2-5-184,-2-2-136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4:38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111 292 5701,'0'0'1271,"5"-9"-390,6-11-418,23-41 2448,-14 19 2817,-20 41-4805,-15 37-394,-1 9-323,2 0 0,2 1 0,2 0 1,-6 78-1,1-16 220,-34 124 502,17-91-735,31-140-188,1 0 0,0-1-1,0 1 1,0 0 0,0-1-1,0 1 1,0 0 0,0-1-1,0 1 1,0 0 0,0-1 0,1 1-1,-1 0 1,0-1 0,0 1-1,1 0 1,-1-1 0,0 1-1,1-1 1,-1 1 0,0-1-1,1 1 1,-1-1 0,1 1 0,-1-1-1,1 1 1,-1-1 0,1 1-1,0-1 1,-1 0 0,1 1-1,0-1 1,31 5 175,46-15 100,-63 7-254,434-46 301,-159 21-190,-31 6-219,-1 11 1,448 39-1,-513-17-32,0-9 0,288-33 0,-404 23 117,597-50 79,-521 57-196,-85 2 11,76-8 0,-136 6 99,0 0 0,0 0 1,0-1-1,-1 0 0,1-1 0,12-5 0,-18 7-34,0 0 1,0-1-1,0 1 1,0-1-1,0 0 1,0 1-1,0-1 1,-1 0-1,1 0 0,-1 0 1,1 0-1,-1 0 1,0 0-1,0-1 1,0 1-1,0 0 0,0-1 1,0 1-1,-1-1 1,1 1-1,-1-1 1,0 1-1,1-1 0,-2-2 1,0-26-23,-2 0 1,-13-55-1,9 54 66,1-1 1,-1-43-1,6 58-6,-1-28 400,2 1 1,3-1-1,12-76 0,-14 120-378,-1 0 0,1-1 0,-1 1 0,0 0 0,0 0 0,0 0 0,0 0 0,0-1 0,-1 1 0,1 0 0,0 0 0,-1 0 0,0 0 0,1 0 0,-1 0 0,0 0 0,0 0 0,0 0 0,-1 0 0,1 0 0,0 1 0,-3-4 0,-3 0-25,1 0-1,-1 0 1,0 0 0,-14-6 0,8 5 58,-9-5-97,-1 1 0,0 1-1,-1 1 1,0 1 0,-36-5 0,-129-8-31,150 17 25,-775-12-1481,522 17 1355,-905 61 393,1120-52-239,-10 2 169,0-4 0,0-3 0,-94-6 1,177-1-310,-1 0 1,1 0 0,-1 0 0,1 0-1,0-1 1,-1 0 0,1 0-1,-5-3 1,-15-13-5614,7 2 141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59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1 800 17772,'0'1'59,"0"-1"1,0 0 0,0 1-1,0-1 1,0 0 0,0 1-1,0-1 1,0 0-1,1 1 1,-1-1 0,0 0-1,0 1 1,1-1 0,-1 0-1,0 0 1,0 1-1,1-1 1,-1 0 0,0 0-1,1 1 1,-1-1 0,0 0-1,1 0 1,-1 0-1,0 0 1,1 1 0,-1-1-1,0 0 1,1 0 0,-1 0-1,0 0 1,1 0-1,-1 0 1,1 0 0,-1 0-1,0 0 1,1 0 0,-1 0-1,0 0 1,1 0-1,0-1 1,0 0 53,0 0 0,1-1 0,-1 1 0,0 0 0,0-1 0,0 1 0,0-1 0,0 0 0,1-2 1,15-52 382,-15 50-365,15-64 75,-4-1 0,-2 0 0,-4-1 1,-2 0-1,-4 0 0,-13-117 0,10 172-180,1 5-4,0 0 0,-1 0 0,0 1 0,-1-1 0,0 1 0,-6-12 0,9 23-20,0 0-1,0 0 1,0 0-1,0 0 1,0 0 0,0 0-1,0 0 1,0 0-1,0 1 1,0-1 0,0 0-1,0 0 1,0 0-1,0 0 1,-1 0-1,1 0 1,0 0 0,0 0-1,0 0 1,0 0-1,0 0 1,0 1 0,0-1-1,0 0 1,0 0-1,-1 0 1,1 0 0,0 0-1,0 0 1,0 0-1,0 0 1,0 0 0,0 0-1,0 0 1,0 0-1,-1 0 1,1 0-1,0 0 1,0 0 0,0 0-1,0 0 1,0 0-1,0 0 1,0 0 0,0 0-1,0-1 1,-1 1-1,1 0 1,0 0 0,0 0-1,0 0 1,0 0-1,0 0 1,0 0-1,0 0 1,0 0 0,0 0-1,0 0 1,0 0-1,0-1 1,0 1 0,-1 0-1,1 0 1,0 0-1,0 0 1,0 0 0,-1 9 39,0 22 22,3 0-1,0-1 1,10 44 0,-5-34-17,-6-32-53,11 75-369,3-1 0,34 101-1,-48-179 293,1 2-50,0 0 0,0 0 0,1 0-1,-1 0 1,2 0 0,-1-1 0,0 1-1,9 8 1,-11-13 116,-1-1 0,1 1 0,-1 0 0,1-1 0,0 1-1,-1-1 1,1 0 0,0 1 0,0-1 0,0 1 0,-1-1 0,1 0 0,0 0 0,0 1 0,0-1 0,-1 0-1,1 0 1,0 0 0,0 0 0,0 0 0,0 0 0,1-1 0,1 0-62,0-1 1,0 1-1,0-1 0,0 0 1,0 0-1,3-4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5:00.1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1 17428,'-11'21'322,"1"0"0,0 1 0,2 0 0,1 1 0,0-1 0,-3 32 0,5-19-64,2 0 0,1 1 0,5 54 0,-1-71-133,1 0 1,0-1-1,11 31 0,-12-40-81,1-1-1,1-1 1,-1 1-1,1-1 1,1 1-1,-1-1 1,1 0-1,1-1 1,-1 1-1,11 9 1,-14-15-22,-1 0 1,1 1-1,0-1 1,-1 0-1,1 0 1,0 0-1,0 0 0,0 0 1,0-1-1,0 1 1,0 0-1,0-1 1,0 0-1,0 1 0,0-1 1,0 0-1,0 0 1,0 0-1,0 0 1,3-1-1,-2 0 18,-1 0 0,1-1-1,0 1 1,-1 0 0,1-1 0,-1 0-1,1 1 1,-1-1 0,0 0 0,0 0-1,0 0 1,3-5 0,2-2 88,-2-1 0,1 1 0,-1-1 0,-1-1 0,0 1 0,5-18 0,-4-2 73,0 0-1,-2-1 0,-2 1 0,0 0 0,-2-1 1,-2 1-1,-6-37 0,6 55-169,0 0 0,0 1 1,-1-1-1,0 1 0,-10-19 0,12 27-57,0-1 0,-1 0 0,1 1 0,-1-1 0,0 1 0,0 0 0,0 0 0,0 0 0,0 0 0,-1 0 0,1 1 0,-1 0 0,1 0 0,-1 0 0,0 0 0,0 0 0,0 1 0,-7-2 0,8 3-50,1 0-1,-1 0 0,0 0 1,1 0-1,-1 1 1,1-1-1,-1 1 0,0 0 1,1 0-1,0 0 0,-1 0 1,1 0-1,0 0 1,-1 1-1,1-1 0,0 1 1,0-1-1,0 1 1,0 0-1,0 0 0,1 0 1,-1 0-1,0 0 0,1 0 1,-3 5-1,2-3-144,0 1 1,0-1-1,0 1 0,0-1 0,0 1 1,1 0-1,0 0 0,0-1 1,0 1-1,1 0 0,0 0 0,0 0 1,0 6-1,1-10 158,-1 1 0,0-1 1,1 1-1,-1-1 0,1 1 0,-1-1 0,1 0 1,0 1-1,-1-1 0,1 0 0,0 1 0,2 1 1,-2-3-15,0 1 1,0 0 0,1 0 0,-1-1 0,0 1-1,1-1 1,-1 1 0,0-1 0,1 0-1,-1 1 1,2-1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5:00.6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9 15075,'-13'49'1309,"2"1"0,-4 53 0,14-85-999,0 0 0,1-1 1,0 1-1,2 0 0,0 0 1,1-1-1,1 1 0,1-1 0,9 23 1,-13-35-243,1-2 0,0 1 0,0 0 0,0 0 0,0-1 0,1 1 0,-1-1 0,1 1 1,0-1-1,0 0 0,0 0 0,1-1 0,-1 1 0,1-1 0,-1 1 0,1-1 0,0 0 0,0-1 0,0 1 1,0-1-1,0 1 0,0-1 0,0 0 0,1-1 0,-1 1 0,0-1 0,1 0 0,-1 0 0,0 0 1,0-1-1,1 1 0,-1-1 0,6-2 0,4-1 44,0-2 0,0 0 1,-1 0-1,1-1 0,-2-1 0,1 0 1,-1-1-1,0 0 0,-1-1 0,0 0 1,-1-1-1,0 0 0,0-1 0,-1 0 1,-1 0-1,0-1 0,-1 0 1,0 0-1,-1-1 0,-1 0 0,0 0 1,4-20-1,-8 26-111,0 0 1,-1 0 0,0 0-1,-1 0 1,0 0 0,0 0-1,-1 1 1,0-1 0,0 1-1,-1-1 1,0 1 0,0 0-1,-1-1 1,1 2 0,-2-1-1,1 0 1,-1 1 0,0 0-1,0 0 1,-1 0 0,1 1-1,-1 0 1,0 0 0,-1 0-1,0 1 1,-13-7 0,12 6-102,-1 2 1,1-1-1,-1 1 1,0 0-1,1 0 1,-1 1-1,-1 1 1,1-1-1,0 1 1,0 1-1,0 0 1,0 0-1,-1 1 1,1 0-1,0 0 1,0 1-1,0 1 1,0-1-1,1 1 1,-1 1-1,1 0 1,0 0-1,-9 6 1,13-7 31,-1 0 0,1 1 0,0 0 0,1-1 0,-1 2 1,-3 4-1,-8 25-495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5:02.4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2066 11594,'18'1'264,"0"-2"0,0 0-1,0-1 1,0-1 0,-1-1-1,34-11 1,98-50 158,-91 37-165,83-38 98,617-308 669,-520 243-779,565-339 720,-482 250-489,76-49 88,15 31-137,-325 198-359,1 5 0,146-39 1,-166 55-148,-85 17 142,8-8-63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5:53.7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1834 0 5361,'-85'2'291,"0"4"0,1 3 0,0 4 0,0 3 0,2 5 0,0 3-1,-124 54 1,86-18 371,2 6 0,-164 121 0,227-145-312,0 1 0,3 3 0,2 2 0,-72 90 0,99-108-148,2 1 1,1 1 0,1 1 0,2 0-1,1 1 1,2 1 0,2 0-1,0 1 1,3 1 0,-7 46 0,12-43 19,1 1 0,2-1 1,2 1-1,9 66 0,-6-84-173,1 0-1,2-1 0,0 1 0,1-1 0,1 0 1,1-1-1,1 0 0,1-1 0,20 27 0,-15-26-31,1-1-1,1 0 0,1-1 0,1-1 1,1-1-1,0-1 0,45 24 1,-36-25 4,1-1 1,0-2-1,1-2 1,0 0-1,58 8 1,-32-13 61,0-1 1,-1-4 0,1-1 0,0-4-1,-1-2 1,1-2 0,66-21 0,36-19 460,181-81 0,141-99 726,-39-23-339,-369 201-836,-2-3 1,-2-3 0,99-105-1,-138 126-81,-1-1-1,-2-1 1,-2-2 0,-2-1-1,-1 0 1,-3-2-1,-1-1 1,-2 0 0,22-86-1,-36 111-12,0-1-1,-2 0 0,0 0 1,-1 0-1,-1 0 0,-1-1 1,-5-27-1,4 38-4,0 1 0,-1-1-1,0 0 1,-1 1 0,0 0 0,-1-1 0,1 2 0,-2-1 0,1 1-1,-1-1 1,-1 1 0,1 1 0,-1 0 0,-1 0 0,1 0-1,-12-8 1,6 8-15,0 0 0,0 0-1,0 1 1,-1 0-1,0 2 1,0-1 0,-1 2-1,1 0 1,-16-1 0,-12 1-149,-84 5 0,-139 33-729,1 21 265,236-50 586,-81 18-290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5:44.5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40 563 15563,'-39'34'4628,"61"-80"-1093,164-467-2322,-184 506-1191,7-19 22,-6 22 38,-3 13 92,0-4-155,-8 77 232,5 1 0,8 107-1,-5-182-413,1-1-1,0 0 0,1 1 1,0-1-1,5 13 1,-7-19 171,0-1 0,0 0 0,0 1 0,1-1 0,-1 0 0,0 0 0,0 1 0,1-1-1,-1 0 1,0 1 0,0-1 0,1 0 0,-1 0 0,0 0 0,1 1 0,-1-1 0,0 0 0,1 0 0,-1 0 0,0 0 0,1 0 0,-1 0 0,0 0 0,1 0 0,-1 0 0,0 1 0,1-1 0,-1-1 0,0 1 0,1 0 0,-1 0 0,1 0 0,-1 0 0,0 0 0,1 0 0,-1 0 0,0 0 0,1-1 0,-1 1 0,0 0 0,0 0 0,1 0 0,-1-1 0,0 1 0,1 0 0,-1 0 0,0-1 0,0 1 0,0 0 0,1-1 0,-1 1 0,0 0 0,0-1 0,0 1-1,0 0 1,0-1 0,1 1 0,-1 0 0,0-1 0,10-23-209,-9 22 213,11-31-219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5:44.9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17028,'9'29'2285,"39"116"-1614,-40-125-599,1-1-1,1 0 0,0-1 0,2 0 0,14 18 0,-24-33-12,1-1-1,-1 1 1,0-1 0,1 1-1,0-1 1,-1 0 0,1 0-1,0 0 1,0-1 0,0 1-1,1-1 1,-1 1 0,0-1-1,1 0 1,5 1 0,-7-2 2,1 0 0,-1 0 1,1-1-1,-1 1 1,0 0-1,1-1 1,-1 0-1,0 0 0,1 1 1,-1-1-1,0-1 1,0 1-1,0 0 0,0 0 1,0-1-1,0 1 1,0-1-1,0 0 1,-1 0-1,1 1 0,-1-1 1,3-4-1,1-1 111,-1-1-1,0 1 1,-1-1-1,0 0 1,0 0-1,-1 0 1,0 0 0,0 0-1,-1 0 1,0-1-1,0 1 1,-1-1-1,-1-13 1,0 12-54,0 0 0,-1 1 0,0-1 0,0 0-1,-1 1 1,-1 0 0,1-1 0,-1 2 0,-1-1 0,0 0 0,-8-10 0,10 16-101,0-1-1,0 1 1,-1 0 0,1 0 0,-1 0-1,0 1 1,0-1 0,0 1 0,0 0-1,-1 0 1,1 0 0,0 1-1,-1 0 1,0-1 0,1 2 0,-1-1-1,1 0 1,-1 1 0,0 0-1,1 0 1,-7 1 0,7-1-242,0 1 0,0 0 0,1 0-1,-1 0 1,0 0 0,0 1 0,1-1 0,-1 1 0,1 0 0,-1 0 0,1 0-1,0 1 1,0-1 0,0 1 0,0-1 0,0 1 0,1 0 0,-1 0 0,1 0 0,0 1-1,0-1 1,0 1 0,0-1 0,1 1 0,-2 4 0,3-5-717,5-4-174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5:45.3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0 460 13451,'1'2'220,"0"0"0,0 0 0,0 0-1,0-1 1,0 1 0,1-1 0,-1 1 0,0-1 0,1 1 0,1 1 0,6-4 824,0-13 238,4-21-201,-2 0 0,-1-1 1,8-67-1,-13 74-749,29-198 1412,-36 245-1404,-8 111 805,10-115-1227,0-1 0,1 0 0,1 0 1,0 0-1,0 0 0,2 0 1,9 25-1,-13-37 5,0 0 0,1 0 0,0 0 0,-1 0 0,1 0 0,0 0 0,-1 0 0,1 0 0,0 0 0,0-1 0,0 1 0,0 0 0,0 0 0,0-1 0,0 1 1,0 0-1,2 0 0,-2-1 32,0 0 0,-1 0 1,1 0-1,0 0 0,0 0 0,0 0 1,-1 0-1,1 0 0,0-1 1,0 1-1,0 0 0,-1-1 1,1 1-1,0 0 0,0-1 1,-1 1-1,1-1 0,0 1 1,-1-1-1,1 1 0,-1-1 1,1 0-1,-1 1 0,1-1 1,0-1-1,7-10-575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5:45.8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12187,'16'24'1400,"1"9"-768,0 1-248,-1 5 1280,-1 1-983,-4-4-233,-1-3-112,-2-12-448,-1-3-224,-7-21 176,-9-23-32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5:46.3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62 155 19260,'-8'11'408,"1"0"-1,0 1 1,1-1 0,0 1-1,0 1 1,2-1-1,0 1 1,0 0 0,1 0-1,0 0 1,2 1-1,-1-1 1,1 14 0,1-25-403,0 0 0,0 0 0,0 0 0,0 0 0,1-1-1,-1 1 1,0 0 0,1 0 0,-1 0 0,1-1 0,0 1 0,0 0 0,-1-1 0,1 1 0,0-1 0,0 1 0,1-1 0,-1 1 0,0-1 0,0 1 0,1-1 0,-1 0 0,1 0 0,-1 0 0,2 1 0,1-1-41,-1 0 0,0 0 0,1-1 1,-1 1-1,1-1 0,-1 0 0,1 0 1,-1 0-1,0 0 0,1 0 0,-1-1 0,7-1 1,24-9-288,-22 7 218,0 1-1,0-1 1,0 2-1,0 0 1,22-1 0,-31 3 99,0 0 1,0 0 0,0 1 0,-1-1 0,1 1 0,0 0-1,-1 0 1,1 0 0,-1 0 0,1 0 0,-1 1 0,1-1-1,-1 1 1,0 0 0,0-1 0,0 1 0,0 0 0,0 0-1,0 0 1,0 1 0,-1-1 0,1 0 0,-1 1 0,1-1-1,-1 1 1,0-1 0,0 1 0,0-1 0,-1 1 0,1 0-1,0 3 1,1 4 86,-1 0-1,0 0 1,-1 1-1,0-1 1,-1 0-1,1 0 1,-2 1-1,0-1 1,-5 17-1,0-7 272,0-1 0,-2 1 0,-19 31 0,25-46-271,0 0 1,0-1-1,-1 1 1,0 0-1,0-1 0,0 0 1,-7 5-1,10-8-126,0 0-1,0-1 0,0 1 0,-1 0 0,1-1 1,0 1-1,0-1 0,-1 1 0,1-1 0,0 0 1,-1 0-1,1 1 0,0-1 0,-1 0 0,1 0 1,-1 0-1,1 0 0,0-1 0,-1 1 0,1 0 1,0-1-1,-1 1 0,1 0 0,0-1 0,0 0 1,-1 1-1,1-1 0,0 0 0,0 0 0,0 1 1,0-1-1,0 0 0,0 0 0,0 0 1,0 0-1,-1-2 0,-7-10-300,0-1 1,1 1-1,0-1 0,1-1 1,-5-16-1,-5-18-519</inkml:trace>
  <inkml:trace contextRef="#ctx0" brushRef="#br0" timeOffset="1">74 144 19924,'10'-9'1985,"1"0"-1201,1-3-352,4 2 928,1-5-312,8 1-583,1-1-465,2 0-1081,-1 2 1009,-1-4-280,-5 2-104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4:39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62 11115,'-9'-3'3783,"20"-5"-2619,22-4-565,38 2-337,0 3 1,0 3-1,141 11 0,-19 1-195,71-18-48,-153-6-3668,-89 10-1145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5:46.8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1 171 18660,'10'9'1912,"11"-6"-1007,-1-7-337,11-13 1256,5-2-784,11-5-424,3-2-159,1-1-473,1 2-401,-8 5-791,-7 5 608,-16 9 216,-6 6-232,-13 9-120</inkml:trace>
  <inkml:trace contextRef="#ctx0" brushRef="#br0" timeOffset="1">163 352 15419,'6'9'1585,"9"-14"-729,5-4-264,7-6 536,3-1-80,0-1-295,0 3-321,-2-1-792,-2 5 552,-8 5-320,-3 4-192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5:47.4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1 524 16740,'2'-3'253,"0"0"1,1 0 0,-2-1 0,1 1 0,0-1 0,-1 1 0,1-1 0,1-6 0,2-6 66,16-38 280,-3-1 0,-2-1 0,-2 0 0,-3-1 0,7-97 0,-18 151-573,0 0-1,0 0 1,0 0 0,-1-1-1,1 1 1,-1 0 0,1 0-1,-1 0 1,-3-6 0,4 9-24,0 0 0,0 0 0,0-1 0,0 1 0,0 0 0,0 0 0,0 0 0,-1 0 0,1 0 0,0 0 0,0 0 0,0 0 0,0-1 0,0 1 0,-1 0 0,1 0 0,0 0 0,0 0 0,0 0 0,0 0 0,0 0 1,-1 0-1,1 0 0,0 0 0,0 0 0,0 0 0,0 0 0,-1 0 0,1 0 0,0 0 0,0 0 0,0 0 0,0 0 0,-1 1 0,1-1 0,0 0 0,0 0 0,0 0 0,0 0 0,0 0 0,0 0 0,-1 0 0,1 0 0,0 1 0,0-1 0,0 0 0,0 0 0,0 0 0,0 0 1,0 0-1,0 1 0,-8 20 105,3 12-39,2 0 0,0 1 0,2-1-1,2 1 1,1-1 0,11 55 0,-11-80-78,9 36-260,-10-41 225,0 0-1,0-1 0,0 1 1,1 0-1,-1 0 0,1-1 1,0 1-1,0-1 0,0 1 1,0-1-1,4 3 0,-6-4 18,1-1 0,0 1 0,-1-1 0,1 0 0,0 1 0,0-1 0,0 1 0,-1-1 0,1 0 0,0 0-1,0 1 1,0-1 0,0 0 0,0 0 0,-1 0 0,1 0 0,0 0 0,0 0 0,0 0 0,0-1 0,0 1 0,-1 0 0,1 0-1,1-1 1,0 0 6,-1 0 0,1 0 0,0 0 0,-1-1 0,0 1 1,1 0-1,-1-1 0,1 1 0,-1-1 0,1-2 0,3-3-55,-2 0 1,1-1 0,-1 0-1,3-11 1,6-31-358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5:47.9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1 14323,'-44'137'3472,"-3"7"-1034,44-127-2244,-1 1-1,2 0 1,1 0 0,0 0-1,1 0 1,3 27 0,-2-40-153,-1 0 0,1 0 1,1 0-1,-1-1 0,0 1 1,1 0-1,0-1 0,0 1 1,1-1-1,-1 0 0,1 0 0,3 5 1,-3-7-18,-1 0-1,0-1 1,1 1 0,-1 0 0,1-1 0,-1 1 0,1-1-1,0 0 1,0 0 0,0 0 0,0 0 0,-1 0 0,1-1-1,0 1 1,0-1 0,0 0 0,0 0 0,0 0 0,0 0-1,6-2 1,-1 0 47,0 0 1,1-1-1,-1 0 0,0-1 1,0 0-1,-1 0 0,1 0 1,-1-1-1,0 0 0,0-1 1,0 0-1,-1 0 0,0 0 0,0-1 1,-1 0-1,0 0 0,9-14 1,-8 10 40,0 1 1,-1-1-1,0 0 1,-1 0 0,0 0-1,-1-1 1,0 0-1,-1 1 1,0-1 0,-1 0-1,0 0 1,-2-20-1,0 23-71,-1 1 0,-1 0 0,1 0 0,-1-1 0,0 2 0,-1-1 0,0 0 0,0 1 0,-1 0 0,0 0 0,0 0 0,-1 0 0,1 1-1,-1 0 1,-8-6 0,10 9-151,-1-1-1,1 1 1,-1 0-1,1 1 1,-1-1-1,0 1 1,0 0-1,-1 0 1,1 0 0,0 1-1,0 0 1,-1 0-1,1 0 1,-1 1-1,1-1 1,-1 2-1,1-1 1,-1 0-1,1 1 1,0 0-1,-1 0 1,1 1-1,0-1 1,-8 5-1,10-5 14,0 1 0,0-1 1,0 1-1,0 0 0,1 1 0,-1-1 0,1 0 0,0 1 0,-1-1 0,1 1 0,-2 3 0,-2 7-633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5:48.4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5 135 15747,'0'-2'165,"-1"1"0,0-1 0,1 1 0,-1-1 0,1 1 0,-1-1 0,1 1 0,0-1 0,-1 1 0,1-1 0,0 1 0,0-1 0,0 1 0,0-1 0,1 1 0,-1-1 0,0 1 0,1-1 0,-1 1 0,1-1 0,-1 1 0,1-1 0,0 1 0,-1 0 0,1-1 0,0 1 0,0 0 0,0 0 0,0-1 0,2 0 0,4-5 340,0 0 0,0 0 0,12-7 0,-6 4-101,1 1-1,19-9 1,-28 15-339,1 1 1,0-1 0,-1 1 0,1 1 0,0-1 0,0 1 0,0 0 0,0 0 0,9 0 0,-14 1-55,0 0 1,0 0-1,0 1 1,-1-1-1,1 0 0,0 0 1,0 0-1,0 1 1,0-1-1,-1 0 0,1 1 1,0-1-1,0 1 1,-1-1-1,1 1 1,0-1-1,-1 1 0,1-1 1,0 1-1,-1 0 1,1-1-1,-1 1 0,1 0 1,-1-1-1,0 1 1,1 1-1,0 0 8,-1 1 0,0-1-1,1 0 1,-1 0 0,0 0-1,0 0 1,-1 0 0,1 0 0,0 0-1,-2 4 1,-1 4 61,-1-1 0,0 1 0,-9 13-1,-12 18 336,-33 41 0,68-88-440,1 0 0,0 0 1,1 1-1,-1 1 0,1 0 0,20-4 1,-29 7 13,-1 1 0,1 0 0,-1 0 1,1 0-1,-1 0 0,1 1 0,-1-1 1,1 1-1,-1-1 0,1 1 1,-1 0-1,0 0 0,1 0 0,-1 0 1,0 0-1,0 1 0,0-1 0,0 1 1,0-1-1,0 1 0,0 0 1,0 0-1,-1 0 0,1 0 0,-1 0 1,1 0-1,-1 0 0,0 0 0,0 1 1,0-1-1,0 0 0,0 1 1,-1-1-1,1 1 0,-1-1 0,1 1 1,-1 4-1,0 2 49,0 0 0,0 0-1,-1 0 1,0 0 0,0-1 0,-1 1 0,0 0 0,-1-1-1,-5 14 1,0-7 67,-1-1-1,0 0 1,0 0 0,-2-1-1,1-1 1,-19 17-1,28-27-180,-1-1 0,0 1 0,0-1 0,0 1 0,-1-1 0,1 0 0,0 0 0,0 0 0,-1 0 0,-2 1 0,5-2 41,-1 0 0,1 0-1,-1 0 1,1 0 0,-1 0-1,1 0 1,-1 0 0,0 0-1,1-1 1,-1 1-1,1 0 1,-1 0 0,1 0-1,-1-1 1,1 1 0,0 0-1,-1 0 1,1-1 0,-1 1-1,1-1 1,-1 1 0,1 0-1,0-1 1,-1 1-1,1-1 1,0 1 0,0-1-1,-1 1 1,1-1 0,0 1-1,0-1 1,0 1 0,-1-1-1,1 1 1,0-1 0,0 1-1,0-1 1,0 1-1,0-1 1,0 1 0,0-1-1,0 0 1,0 1 0,0-1-1,1 1 1,-1-1 0,0 1-1,0-1 1,5-22-453,8-9-187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5:49.0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0 489 17220,'2'33'1832,"1"1"-1336,-2-2-248,1-2 912,5-5-999,2-7-474,3-12 289,0-9-176,0-13-136</inkml:trace>
  <inkml:trace contextRef="#ctx0" brushRef="#br0" timeOffset="1">135 274 13107,'0'3'299,"0"1"1,0-1 0,1 1-1,-1-1 1,1 1-1,0-1 1,0 0 0,2 5-1,-3-7-201,1 0 0,-1 0 0,1 0 0,-1 0 0,1-1 0,0 1 0,0 0-1,-1-1 1,1 1 0,0 0 0,0-1 0,0 1 0,-1-1 0,1 1 0,0-1 0,0 1 0,0-1 0,0 0-1,0 1 1,0-1 0,0 0 0,0 0 0,0 0 0,0 0 0,0 0 0,0 0 0,0 0 0,0 0 0,0 0-1,0 0 1,0-1 0,0 1 0,1-1 0,4-1 89,-1 0-1,0-1 1,0 0 0,-1 0 0,1 0-1,0-1 1,-1 0 0,0 1-1,0-1 1,0-1 0,0 1-1,-1-1 1,4-5 0,2-4 184,-1 0 0,0-1 0,7-21 0,-5 8 256,7-31 1,-15 51-491,0 0 0,-1 0 0,0 0 0,-1 0 0,1 0 0,-1 0 1,-1 0-1,-2-16 0,3 23-125,0 1 0,0-1 0,0 1 0,0-1 0,0 1 0,0 0 0,-1-1 0,1 1 0,0-1 0,0 1 0,0-1 0,0 1 0,-1 0 0,1-1 0,0 1 0,0 0 0,-1-1 0,1 1-1,0 0 1,-1-1 0,1 1 0,0 0 0,-1 0 0,1-1 0,-1 1 0,-4 9 136,2 19-39,3-9-223,2 0 0,0 0 0,1 0 0,1-1 0,0 1 0,2-1 1,0 0-1,1 0 0,1-1 0,0 0 0,21 31 0,-27-46 53,0 1 1,-1-1-1,1 0 1,0-1-1,0 1 0,0 0 1,0 0-1,0-1 0,0 1 1,5 1-1,4 0-387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5:49.5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10 917 16844,'-9'15'2693,"24"-27"-1092,-13 11-1609,455-330 4797,-131 130-4290,148-105-1085,-434 271 471,-30 26 72,0 0 1,1 0-1,12-7 1,-13 14-260,-10 8-690,-9 10-548,2-11 1085,1-4-166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5:50.0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205 50 17492,'9'-14'996,"13"-19"1302,-22 33-2280,0-1 1,0 1 0,0 0-1,0 0 1,0 0 0,0 0-1,0 0 1,0 0 0,0 0-1,0-1 1,0 1 0,0 0-1,0 0 1,0 0 0,0 0-1,1 0 1,-1 0 0,0 0-1,0 0 1,0 0 0,0 0-1,0 0 1,0-1 0,0 1-1,0 0 1,1 0-1,-1 0 1,0 0 0,0 0-1,0 0 1,0 0 0,0 0-1,0 0 1,0 0 0,1 0-1,-1 0 1,0 0 0,0 0-1,0 0 1,0 0 0,0 0-1,0 0 1,1 0 0,-1 1-1,0-1 1,0 0 0,0 0-1,0 0 1,0 0 0,0 0-1,0 0 1,0 0 0,0 0-1,1 0 1,-1 0 0,0 0-1,0 1 1,0-1 0,0 0-1,0 0 1,0 0 0,0 0-1,0 0 1,0 0 0,0 0-1,0 1 1,-3 23 1293,-60 167 174,30-98-1412,19-48-76,4-12-301,-2-1 1,-24 50-1,24-68-961,12-13 1184,-1-1 0,1 0-1,0 0 1,-1 0 0,1 0 0,0 1 0,-1-1-1,1 0 1,-1 0 0,1 0 0,0 0 0,-1 0-1,1 0 1,-1 0 0,1 0 0,0 0 0,-1 0-1,1 0 1,-1-1 0,1 1 0,0 0 0,-1 0-1,1 0 1,0 0 0,-1-1 0,-1 0-78,1-1 1,0 0 0,-1 1-1,1-1 1,0 0-1,0 0 1,0 0 0,0 0-1,0 0 1,1 0-1,-1 0 1,0-4 0,-5-24-1002</inkml:trace>
  <inkml:trace contextRef="#ctx0" brushRef="#br0" timeOffset="1">1 176 16412,'12'12'2256,"3"5"-1288,3-5-304,5 6 1305,8-8-777,5 2-128,6-2-384,5-4-352,4 1-792,0 1-568,-2 4 848,1-3-176,-5 1-152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5:50.5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0 112 21052,'2'-3'1953,"1"-9"-1529,3-6-408,4 0 712,1-3-504,4 1-32,0 0-200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5:51.1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0 564 16540,'19'-43'1079,"-3"0"1,21-84 0,-1-92-191,-34 206-858,0 1 0,0 1-1,-1 0 1,-1-1-1,0 1 1,0-1-1,-1 1 1,-4-17-1,5 27-24,0 1 0,0-1 0,0 1-1,0-1 1,0 1 0,0-1 0,-1 1 0,1-1-1,0 1 1,0 0 0,-1-1 0,1 1 0,0-1-1,0 1 1,-1 0 0,1-1 0,0 1 0,-1 0 0,1-1-1,-1 1 1,1 0 0,0 0 0,-1 0 0,1-1-1,-1 1 1,-6 7 143,-2 17 105,4 5 55,1 1 1,1 0 0,2-1 0,1 1 0,1 0 0,1 0 0,2-1 0,1 1 0,1-1-1,16 43 1,-19-64-453,0 0-1,1-1 0,0 0 1,0 0-1,0 0 1,10 10-1,-13-15 34,0-1 0,0 0-1,0 0 1,0 0 0,0 0 0,0 0-1,1 0 1,-1 0 0,0-1 0,0 1-1,1 0 1,-1-1 0,0 1 0,1-1-1,-1 1 1,1-1 0,-1 0 0,1 1-1,-1-1 1,0 0 0,1 0 0,-1 0-1,1 0 1,-1 0 0,1-1 0,-1 1-1,1 0 1,-1-1 0,1 1 0,-1-1 0,0 1-1,1-1 1,-1 0 0,0 1 0,0-1-1,1 0 1,-1 0 0,0 0 0,0 0-1,0 0 1,0 0 0,0 0 0,1-3-1,11-14-898,-2-5-243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5:51.6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111 49 14411,'-4'2'163,"0"0"0,0 0 0,1 0 0,-1 0 0,0 1 0,1-1 0,0 1 0,0 0 0,0 0-1,0 1 1,0-1 0,1 0 0,-1 1 0,1 0 0,-2 4 0,-5 9 691,-12 37 0,19-48-547,-5 13 69,2 1-1,0 0 1,1 0-1,2 1 1,0-1-1,0 31 1,3-39-251,0 1 1,0-1-1,1 0 1,0 0 0,1 0-1,1-1 1,0 1-1,0-1 1,1 1 0,0-1-1,1-1 1,9 13-1,-13-20-96,1 1 0,0-1-1,0 0 1,0 0 0,0 0 0,0 0-1,1 0 1,-1-1 0,1 0-1,0 0 1,0 0 0,0 0-1,0 0 1,0-1 0,0 0 0,0 1-1,0-2 1,0 1 0,1 0-1,-1-1 1,0 0 0,1 0 0,-1 0-1,0 0 1,1-1 0,-1 0-1,0 0 1,0 0 0,0 0-1,0-1 1,0 0 0,0 1 0,0-1-1,0-1 1,-1 1 0,1-1-1,-1 1 1,1-1 0,-1 0-1,0 0 1,3-5 0,1-1 16,-1-1 0,0 0 0,0-1 0,-1 1 0,-1-1 0,0 0 0,0 0 1,-1-1-1,-1 1 0,0 0 0,0-1 0,0-21 0,-2 15-67,-1 1-1,0-1 1,-1 1-1,-1-1 1,-1 1-1,0 0 1,-13-31 0,13 41-46,1 0 0,-1 1 0,-1-1 1,1 1-1,-1 0 0,-1 0 1,1 0-1,-1 1 0,-8-7 0,12 10 13,1 1-1,-1 0 0,1 0 0,-1 0 1,1 0-1,-1 0 0,0 0 0,0 0 1,0 1-1,1-1 0,-1 0 0,0 1 1,0 0-1,0-1 0,0 1 0,0 0 1,0 0-1,0 0 0,0 0 0,0 0 1,0 1-1,0-1 0,0 1 0,1-1 0,-1 1 1,0 0-1,0-1 0,0 1 0,1 0 1,-1 0-1,0 0 0,1 1 0,-1-1 1,1 0-1,-1 1 0,1-1 0,0 0 1,0 1-1,0 0 0,-2 2 0,0 1-81,0 0-1,1 0 0,0 1 0,0-1 0,0 1 0,1 0 0,-1-1 1,1 1-1,1 0 0,-1 0 0,1 0 0,0 0 0,2 10 1,8 13-441</inkml:trace>
  <inkml:trace contextRef="#ctx0" brushRef="#br0" timeOffset="1">338 1 18068,'-8'20'588,"1"1"-1,1 0 1,1 0 0,1 1 0,-2 34-1,6-41-357,0 0 0,0 1 1,2-1-1,0 0 0,1 0 0,0 0 0,1 0 0,10 24 0,-12-35-190,0 1 1,0-1-1,1 0 0,-1 0 1,1 0-1,0 0 0,0-1 1,0 1-1,0-1 0,1 0 1,0 0-1,-1 0 0,1 0 1,0-1-1,1 1 0,-1-1 1,0 0-1,0 0 0,8 1 1,-7-2-31,-1 0 0,0-1 0,1 0 1,-1 0-1,0 0 0,1-1 0,-1 0 0,0 1 0,0-1 1,1-1-1,-1 1 0,0-1 0,0 1 0,0-1 1,-1 0-1,1-1 0,0 1 0,-1-1 0,1 1 1,-1-1-1,5-6 0,-1 1 27,0 0 0,-1-1 0,0 0 0,0 0 0,-1-1 0,0 0 0,-1 0 0,0 0 0,-1 0 0,0 0 0,0-1 0,-1 1 0,1-15 0,-2 16-75,-1 0 1,0 0 0,0 1-1,0-1 1,-1 0 0,-1 1-1,0-1 1,0 1-1,0-1 1,-1 1 0,0 0-1,-1 0 1,0 0 0,0 0-1,-1 1 1,-10-13 0,12 16-81,0 1 0,-1 0 0,0 0 0,1 1 0,-1-1 0,0 1 0,0-1 1,0 1-1,-1 1 0,1-1 0,0 0 0,-1 1 0,1 0 0,-1 0 0,1 1 1,-1-1-1,0 1 0,1 0 0,-1 0 0,1 0 0,-1 1 0,0-1 0,1 1 1,-1 1-1,1-1 0,0 0 0,-1 1 0,1 0 0,0 0 0,-5 3 0,-17 14-738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5:0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8 4228,'0'0'19042,"-4"-1"-18353,-39-3 624,-1 2 0,1 2 0,-81 10 1,99-6-1427,25-4 42,0 0 0,0 0 0,0 0-1,0 0 1,0 0 0,0 1-1,0-1 1,0 0 0,0 0 0,0 0-1,0 0 1,0 0 0,0 0-1,0 0 1,0 0 0,0 0-1,0 0 1,0 0 0,0 0 0,0 0-1,0 0 1,0 1 0,0-1-1,0 0 1,0 0 0,0 0 0,0 0-1,0 0 1,0 0 0,0 0-1,39 0-7962,-16 0 3182,2 0-2425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6:07.0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2110 1280 12787,'1'1'95,"-1"0"31,1 1 0,-1 0 0,0 0 0,0-1 0,0 1 0,0 0 0,0-1 0,0 1-1,0 0 1,0-1 0,-1 1 0,1 0 0,0-1 0,-1 1 0,0 0 0,1-1-1,-1 1 1,0-1 0,0 1 0,0-1 0,0 0 0,0 1 0,0-1 0,0 0 0,-2 2-1,-12 10 144,-2 0 0,1-1 0,-1-1 0,-1-1 0,0 0 0,-1-1 0,0-1 0,0-1 0,0-1 0,-1 0 0,-37 5 0,16-7-184,0-2 1,1-1 0,-1-3-1,-79-12 1,36 5 141,-103 0 0,119 8-192,35 0-24,1-1-1,0-2 1,-50-11-1,72 12-16,-1 0 0,1-1 0,0 0 0,0 0-1,0-1 1,1 0 0,0-1 0,0 0 0,0-1 0,1 0-1,0 0 1,0 0 0,1-1 0,-11-14 0,6 2-25,1-1 1,1 0 0,1 0-1,-12-41 1,-14-93-70,23 90 101,3-1 1,3 0-1,2 0 1,9-99 0,-3 142-11,11-152 17,-12 136 114,-2 0 1,-8-56-1,8 87-73,-1-1 0,0 1 0,0 0 0,-1 0 0,0 1 0,0-1-1,-1 0 1,0 1 0,0 0 0,0 0 0,-1 0 0,-7-6 0,5 6 10,0 1 0,-1 0 0,1 0 1,-2 1-1,1 0 0,0 1 0,-1 0 1,0 0-1,0 0 0,-12-2 0,-22-3-21,0 1-1,-1 2 1,0 2-1,0 2 1,0 2-1,0 2 1,-69 11-1,103-11-37,-12 1 0,0 2 0,-41 13-1,58-17-4,0 1 0,0 0 0,0 1-1,1-1 1,-1 1 0,1 0-1,-1 0 1,1 0 0,0 1 0,0 0-1,1 0 1,-1 0 0,1 0-1,0 0 1,0 0 0,0 1 0,-4 9-1,3 0-21,0 1 0,2-1 1,-1 1-1,2-1 0,0 24 0,1-7-417,9 49 1,-8-73 229,0-1 0,1 0 0,-1 1 0,1-1 0,1 0 0,3 9 0,-6-15 201,1 0 0,-1 1 0,0-1-1,0 0 1,0 1 0,0-1-1,0 0 1,1 0 0,-1 1 0,0-1-1,0 0 1,0 0 0,1 1-1,-1-1 1,0 0 0,1 0-1,-1 1 1,0-1 0,0 0 0,1 0-1,-1 0 1,0 0 0,1 0-1,-1 0 1,0 0 0,1 1 0,-1-1-1,0 0 1,1 0 0,-1 0-1,0 0 1,1 0 0,-1 0-1,0 0 1,1-1 0,-1 1 0,0 0-1,1 0 1,-1 0 0,0 0-1,1 0 1,-1 0 0,0-1 0,0 1-1,1 0 1,-1 0 0,0 0-1,0-1 1,1 1 0,-1 0-1,0 0 1,0-1 0,0 1 0,1 0-1,-1-1 1,0 1 0,0 0-1,0-1 1,0 1 0,0 0-1,0-1 1,1 1 0,-1 0 0,0-1-1,7-21-603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6:07.5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13771,'3'9'272,"-1"0"-1,-1 0 1,1 0-1,-2 1 1,1-1-1,-1 0 1,-2 14 0,1 18 249,3 26 227,18 98 0,-14-133-601,2 0 0,1 0-1,1 0 1,29 59 0,-36-86-122,0 0 1,0 0 0,0 0 0,1 0 0,-1 0-1,1-1 1,6 6 0,-9-9 4,0 0-1,1-1 1,-1 1-1,1 0 1,-1 0-1,1-1 1,-1 1 0,1-1-1,0 1 1,-1-1-1,1 1 1,0-1-1,-1 0 1,1 0 0,0 0-1,-1 0 1,1 0-1,0 0 1,-1-1-1,1 1 1,-1-1 0,1 1-1,0-1 1,-1 1-1,1-1 1,-1 0 0,1 0-1,-1 0 1,2-1-1,7-5 188,0-1-1,0-1 0,-1 0 0,0 0 1,14-19-1,32-56 268,-18 16-649,44-118 1,-80 184 153,21-55-86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6:08.5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3 150 7794,'-1'9'208,"0"0"0,0-1 0,1 1 0,1 0 0,-1-1 0,1 1 0,1 0 0,0-1 0,0 1 0,1-1 0,0 0 0,0 0 0,0 0 0,6 8 0,9 13 446,0-2 0,31 35 0,-32-41-399,0-2-75,0-1-1,1 0 1,1-2 0,1 0-1,0-1 1,1 0 0,0-2-1,2-1 1,39 17 0,-7-10-29,0-2 0,1-3 0,66 9 1,-76-15 54,0-3 1,53-1-1,-77-4-52,0-2-1,0-1 1,0 0-1,-1-1 0,0-2 1,37-13-1,-20 0 150,0 0-1,-1-3 0,-2-1 0,0-2 1,-1-1-1,33-34 0,-2-5 555,98-129 1,-149 176-742,3-3 75,17-29 0,-31 45-162,0-1-1,0 0 0,-1 1 0,1-1 1,-1 0-1,0 0 0,-1 0 0,0 0 1,0-1-1,1-11 0,-2 17-47,0 0 0,-1 0 0,1-1 0,0 1 0,0 0 0,-1 0 0,1 0 0,-1-1 0,1 1 1,-1 0-1,1 0 0,-1 0 0,0 0 0,1 0 0,-1 0 0,0 0 0,0 0 0,0 0 0,0 0 0,0 1 0,0-1 0,0 0 0,0 1 0,0-1 0,0 0 0,0 1 0,-1-1 0,1 1 0,0 0 1,0-1-1,-1 1 0,1 0 0,0 0 0,0 0 0,-3 0 0,0 0-79,0 0 0,0 1 0,0-1 1,0 1-1,1 0 0,-1 0 0,0 0 1,0 0-1,1 1 0,-7 3 0,3 1-214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6:09.0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1 201 12483,'42'-21'1646,"0"-1"1,42-33 0,4-1-722,-72 46-765,33-18 136,-47 27-264,1 0 0,-1 0 0,1 0 0,-1 0 0,1 0 0,0 0 1,-1 1-1,1-1 0,0 1 0,-1 0 0,1 0 0,0 0 0,-1 0 0,1 1 0,0-1 0,2 1 0,-4 0 6,1 0-1,-1 1 0,1-1 0,-1 0 0,0 1 0,0-1 1,1 1-1,-1 0 0,0-1 0,0 1 0,-1 0 0,1-1 1,0 1-1,-1 0 0,1 0 0,-1 0 0,1-1 0,-1 1 1,0 0-1,0 0 0,0 0 0,0 0 0,0 0 0,-1 3 1,-8 50 576,9-54-597,-9 38 359,4-10-423,-2-1 0,-1 0 1,-1-1-1,-16 33 1,14-45-128,-1-10-69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6:09.7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248 32 15091,'37'-30'2125,"-32"29"-1322,-5 7-14,-8 14 256,8-20-1044,-179 415 3001,172-399-3095,5-10-14,0-1 0,0 0 0,0 0 0,-1 0 0,1 0 0,-1 0 0,-1-1 0,1 1 0,-1-1 0,1 0 0,-8 6 0,10-10 71,0 1 0,1-1-1,-1 0 1,0 0 0,1 1-1,-1-1 1,0 0 0,1 0-1,-1 0 1,0 0 0,1 0-1,-1 0 1,0 0 0,1 0 0,-1 0-1,0 0 1,1 0 0,-1-1-1,0 1 1,1 0 0,-1 0-1,0-1 1,1 1 0,-1 0-1,1-1 1,-1 1 0,0-1-1,1 1 1,-1-1 0,1 1-1,-1-1 1,0 0 0,-14-24-330,13 21 233,-14-30-477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6:10.3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1 352 16355,'6'10'1569,"3"2"-1097,7 5-152,4 1 728,11 1-504,8 2-72,9-1-95,5-2-57,3-6-200,-1-5-288,-1-7-569,-3-3 313,-10-10 264,-8-7-144,-6-5-136</inkml:trace>
  <inkml:trace contextRef="#ctx0" brushRef="#br0" timeOffset="1">726 90 17428,'-1'8'1472,"1"1"-1240,10-6-72,13-3 592,11-5-536,8-4 16,8-6-224,1-3-216,0-1-480,-5-1-384,-13 5 848,-4 6-224,-13 9-160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6:10.7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1 201 15427,'6'13'1441,"3"-8"-849,6-7-248,6-11 1048,4-5-736,8-6-384,3-3-200,2-5-472,-2-1-72,0 6 328,-6 3-128,-6 6-112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6:11.2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3 553 13139,'-2'15'1270,"2"-13"-521,1-4-55,5-19 526,43-120 1612,34-170 0,-81 301-2801,1-2 7,-1 0-1,0-1 1,-1 1-1,0-23 0,-5 80 5,5-22-34,1 0 1,0 0 0,7 24 0,-7-40-41,0 1 0,0-1 0,1 0-1,-1 0 1,2 0 0,-1 0 0,1-1 0,0 0 0,0 1-1,0-1 1,1 0 0,0-1 0,8 7 0,-11-10 2,-1-1-1,1 0 1,0 0 0,-1 0-1,1 0 1,0 0 0,0-1-1,0 1 1,0-1 0,0 1 0,0-1-1,0 1 1,0-1 0,0 0-1,0 0 1,0 0 0,0 0-1,0 0 1,0-1 0,0 1 0,0-1-1,0 1 1,0-1 0,2-1-1,0 0 6,0-1 1,-1 1-1,1-1 0,-1 0 0,1 0 0,-1 0 0,0 0 1,-1-1-1,1 1 0,4-8 0,15-32-256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6:11.6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75 14107,'-8'33'703,"2"0"0,-5 64 1,11-88-589,-1-1 0,2 0 1,-1 1-1,1-1 0,0 1 1,1-1-1,0 0 1,0 0-1,1 0 0,0 0 1,0 0-1,1-1 0,0 1 1,1-1-1,-1 0 0,1 0 1,7 7-1,-9-12-63,0 1 0,-1-1-1,1 0 1,0 0-1,0 0 1,0 0 0,0 0-1,1-1 1,-1 0 0,0 1-1,1-1 1,-1-1 0,1 1-1,-1 0 1,1-1 0,-1 0-1,1 1 1,-1-1 0,1-1-1,-1 1 1,1-1-1,-1 1 1,1-1 0,-1 0-1,6-2 1,-3 0 13,-1 0-1,0 1 1,0-2 0,-1 1 0,1-1-1,-1 1 1,0-1 0,0 0-1,0-1 1,0 1 0,-1-1-1,1 0 1,-1 1 0,-1-2-1,4-5 1,-1-2 50,-1 0 0,0 0-1,-1 0 1,0 0 0,-1-1 0,-1 1-1,0 0 1,-1-1 0,0 1 0,-3-16-1,2 19-71,-1-1-1,0 1 0,-1-1 1,0 1-1,-1 0 0,0 1 1,-1-1-1,0 1 0,0-1 1,-1 1-1,0 1 0,0-1 1,-12-10-1,14 15-56,0 1 0,0 0 0,0 1-1,0-1 1,0 1 0,-1 0 0,1 0 0,-1 0-1,-6-1 1,10 2-36,0 1 0,-1-1 0,1 1 0,-1 0 0,1 0 0,0 0-1,-1 0 1,1 0 0,-1 0 0,1 0 0,0 0 0,-1 0 0,1 1 0,-1-1 0,1 0 0,0 1-1,-1-1 1,1 1 0,0 0 0,0-1 0,-1 1 0,1 0 0,0 0 0,0 0 0,0 0-1,0 0 1,0 0 0,0 0 0,0 0 0,1 0 0,-1 0 0,0 1 0,1-1 0,-1 0 0,0 3-1,0-3-20,1 0 0,0 0 0,-1 0-1,1 0 1,0 0 0,0 0-1,0 0 1,0 0 0,0 0 0,0 0-1,0 0 1,0 0 0,0 0 0,0 0-1,1 0 1,-1 0 0,0 0-1,1 0 1,-1 0 0,1 0 0,-1 0-1,1 0 1,0 0 0,-1 0 0,1-1-1,0 1 1,-1 0 0,1 0-1,0-1 1,0 1 0,0 0 0,0-1-1,-1 1 1,1-1 0,0 0-1,0 1 1,0-1 0,0 1 0,0-1-1,0 0 1,0 0 0,0 0 0,0 0-1,0 0 1,0 0 0,1 0-1,-1 0 1,0 0 0,0 0 0,0 0-1,0-1 1,0 1 0,1-1 0,18-10-802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6:12.1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11 123 15235,'-1'-1'87,"1"1"0,-1-1 0,0 1 0,0-1 0,1 0 0,-1 1 0,0-1 0,1 0 0,-1 1 0,1-1-1,-1 0 1,1 0 0,-1 1 0,1-1 0,0 0 0,-1 0 0,1 0 0,0 0 0,-1 0 0,1 0 0,0 0 0,0 0 0,0 0 0,0-1-1,0 0 49,1 0-1,-1 1 0,1-1 1,0 0-1,0 0 0,-1 0 1,1 0-1,0 1 0,1-1 1,1-3-1,3-2 290,1 1 0,0-1 0,13-9 0,-10 9-154,1 0-1,0 0 1,13-5 0,-21 10-233,0 1 0,0-1 1,0 1-1,0 0 0,0 1 0,0-1 1,0 0-1,0 1 0,0-1 0,0 1 1,1 0-1,-1 0 0,0 0 1,0 1-1,0-1 0,0 1 0,0 0 1,4 1-1,-6-1-25,1 0 1,-1 1-1,0-1 0,1 0 1,-1 1-1,0-1 1,0 1-1,0-1 0,0 1 1,0-1-1,-1 1 1,1 0-1,0 0 1,-1-1-1,1 1 0,-1 0 1,0 0-1,0 0 1,1-1-1,-1 1 0,0 0 1,0 0-1,-1 0 1,1 2-1,-2 6 55,1 0 1,-7 20-1,1-11 39,-1 0 0,-11 19 0,10-19 46,-14 34 1,23-52-151,0-1 0,-1 1 1,1-1-1,0 1 0,0-1 1,0 1-1,0-1 0,0 1 1,0 0-1,-1-1 0,1 1 1,0-1-1,1 1 0,-1-1 1,0 1-1,0-1 0,0 1 1,0-1-1,0 1 0,0-1 1,1 2-1,9-2-4,21-17-86,-17 8 35,-12 8 45,-1 0 0,1 1 0,0-1 0,-1 1 0,1-1 0,-1 1 0,1-1 0,0 1 0,0 0 0,-1 0 0,1 0 0,0 0 0,-1 0 0,4 1 0,-4-1 4,0 1 0,-1-1 1,1 1-1,0-1 0,-1 1 1,1-1-1,0 1 0,-1 0 0,1-1 1,-1 1-1,1 0 0,-1 0 0,1-1 1,-1 1-1,1 0 0,-1 0 0,0 0 1,0 0-1,1-1 0,-1 1 0,0 0 1,0 0-1,0 0 0,0 0 0,0 0 1,0 0-1,0 0 0,0-1 0,-1 3 1,-2 19 0,-1 1 1,-1-1 0,-1 0 0,-13 28 0,9-21-298,-12 48 0,21-67-51,1-7 113,1-4-297,3-21 223</inkml:trace>
  <inkml:trace contextRef="#ctx0" brushRef="#br0" timeOffset="1">399 444 15635,'-5'48'1009,"4"-16"-953,1-5-168,10-18-569,1-9 705,8-26-144,2-10-96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9T08:27:03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32 17232,'0'0'737,"-96"26"-1121,96-22 352,26-4-993,49-17-2403,9-28-223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5:06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1 6983,'0'0'4986,"-7"5"-3022,-18 10 566,0-1 0,0-1 0,-47 16 1,49-21-1755,0-2 0,0 0 0,0-2 0,-1 0 0,-32 0 0,74-19-4369,-2 9-459,0-2-1991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6:12.6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0 297 14723,'1'0'59,"-1"0"0,1 0 0,-1 0 0,1 0 0,0 0 0,-1 0 0,1-1 0,-1 1 0,1 0 0,-1 0 0,1-1 0,-1 1 0,1 0 0,-1-1 0,1 1 0,-1-1 0,0 1 0,1 0-1,-1-1 1,1 1 0,-1-1 0,0 1 0,1-2 0,11-16-45,-9 13 141,11-19 192,-1 0-1,20-49 0,-27 56-75,-1 1 0,-1-1 0,0 0 0,-1 0 0,1-32 0,-6 39 182,-3 9 51,4 2-439,-1 0 0,1-1 1,0 1-1,0 0 0,0 0 0,0 1 0,1-1 0,-1 0 0,0 0 0,0 0 0,0 3 0,-6 12 130,2 1 0,0 0 0,1 0 0,1 0 0,0 1 0,2-1 0,0 1 0,1-1 0,0 1 0,1-1 0,5 20 0,-4-29-269,0 0-1,0-1 1,1 1-1,0-1 1,7 12-1,-10-17 47,1-1 0,0 1 0,0-1 0,-1 0 0,1 1-1,0-1 1,0 0 0,1 0 0,-1 1 0,0-1 0,0 0 0,1 0-1,-1 0 1,0 0 0,1-1 0,-1 1 0,1 0 0,-1-1-1,1 1 1,-1-1 0,1 1 0,0-1 0,-1 0 0,1 1-1,0-1 1,-1 0 0,1 0 0,0 0 0,-1 0 0,1-1-1,-1 1 1,1 0 0,2-1 0,12-8-285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6:13.0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1 831 13875,'0'1'70,"0"1"0,-1-1 0,1 0 0,0 0-1,0 0 1,0 0 0,1 0 0,-1 0 0,0 0 0,0 0 0,0 0 0,1 0 0,-1 0-1,1 0 1,-1 0 0,1 0 0,-1 0 0,1 0 0,0 1 0,0-2-24,0 1 0,1 0 0,-1-1 0,0 0 0,0 1 0,0-1 0,1 0-1,-1 1 1,0-1 0,0 0 0,1 0 0,-1 0 0,0 0 0,1 0 0,-1 0 0,0-1 0,0 1 0,2-1 0,7-1 202,-1-1-1,0-1 1,0 1-1,0-1 1,-1-1-1,0 0 1,13-9-1,55-50 785,-51 41-701,290-274 1711,4-4-1914,-268 254-384,25-21-1228,-48 53-1799,-30 19 2626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6:13.5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1 532 10546,'5'29'2382,"-5"-29"-2337,0 0 0,1 0 0,-1 1 0,0-1-1,0 0 1,0 0 0,0 0 0,0 1 0,0-1 0,0 0-1,1 0 1,-1 0 0,0 1 0,0-1 0,0 0 0,0 0-1,1 0 1,-1 0 0,0 0 0,0 0 0,1 1-1,-1-1 1,0 0 0,0 0 0,0 0 0,1 0 0,-1 0-1,0 0 1,0 0 0,1 0 0,-1 0 0,0 0 0,0 0-1,0 0 1,1 0 0,9-15 2041,7-29-247,-1-1 0,14-73 0,-18 66-1208,-6 26-508,48-223 682,-53 234-808,-1 15 3,0 1-1,0-1 1,-1 0 0,1 0 0,0 0 0,0 0 0,0 0 0,0 0 0,0 0 0,0 0 0,0 0-1,0 0 1,0 0 0,0 0 0,0 0 0,0 0 0,0 0 0,0 0 0,0 0 0,0 0-1,0 0 1,0 0 0,0 0 0,-1 0 0,1 0 0,0 0 0,0 0 0,0 0 0,0 0 0,0 0-1,0 0 1,0 0 0,0 0 0,0 0 0,0 0 0,0 0 0,0 0 0,0 0 0,0 0 0,0 0-1,0 0 1,0 0 0,-1 0 0,1 0 0,0 0 0,0 0 0,0 0 0,0 0 0,0 0-1,0-1 1,0 1 0,0 0 0,0 0 0,0 0 0,0 0 0,0 0 0,0 0 0,0 0 0,0 0-1,0 0 1,0 0 0,0 0 0,0 0 0,-8 21-8,3 0-11,0 0-1,2 1 0,1-1 0,0 0 1,2 1-1,0-1 0,2 1 0,0-1 1,1 0-1,9 28 0,-12-47-53,1 1 0,1 0 0,-1 0 1,0-1-1,1 1 0,-1-1 0,4 4 0,-5-6 14,1 0-1,-1 1 1,0-1-1,1 1 1,-1-1-1,1 0 1,0 1-1,-1-1 1,1 0-1,-1 0 1,1 1-1,-1-1 1,1 0-1,0 0 1,-1 0-1,1 0 1,-1 0-1,1 0 1,0 0-1,-1 0 1,1 0 0,0 0-1,-1 0 1,1 0-1,-1 0 1,1 0-1,0 0 1,-1-1-1,1 1 1,-1 0-1,1-1 1,-1 1-1,1 0 1,-1-1-1,1 1 1,-1 0-1,1-1 1,-1 1-1,1-1 1,-1 1 0,0-1-1,1 1 1,-1-1-1,1 0 1,3-5-150,-1-1 1,1 1-1,-1-1 1,0 0 0,-1 0-1,2-8 1,6-26-739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6:13.9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3 303 13059,'0'9'363,"-2"5"461,2 0 1,0 0 0,3 25 0,-2-33-704,0-1 0,1 1 0,0-1 0,0 0 0,0 0 0,1 0 0,0 0 0,0 0 0,0-1 0,0 1 0,1-1 1,7 8-1,-7-8-46,1 0 1,-1 0-1,1 0 1,0-1-1,1 1 1,-1-1-1,0 0 1,1-1 0,0 1-1,10 2 1,-13-5-20,0 1 0,-1-1 0,1 0 0,0 0 0,-1 0 0,1 0 0,0-1 0,-1 1 1,1-1-1,-1 1 0,1-1 0,0 0 0,-1 0 0,0 0 0,1 0 0,-1-1 0,0 1 0,1-1 1,-1 1-1,0-1 0,0 0 0,0 0 0,-1 0 0,1 0 0,0 0 0,-1 0 0,3-3 0,1-4 80,-1-1-1,0 1 0,0-1 0,-1 1 0,0-1 0,0 0 1,-1 0-1,-1 0 0,0-1 0,0 1 0,-1 0 0,0 0 1,-1-1-1,-2-12 0,1 11-124,0 0 1,-1 1-1,0-1 0,-1 1 1,-1 0-1,1 0 0,-2 0 1,1 1-1,-2 0 0,1 0 1,-1 0-1,-9-8 1,12 13-118,-1 1 0,0 0 1,0 0-1,0 1 0,0 0 1,0-1-1,-1 2 0,0-1 0,-8-2 1,12 4 43,-1 0 1,1 1 0,0 0-1,0-1 1,0 1 0,0 0-1,0 0 1,0 0-1,-1 1 1,1-1 0,0 0-1,0 1 1,0-1 0,0 1-1,0 0 1,0 0-1,0 0 1,0 0 0,0 0-1,1 0 1,-1 0 0,0 0-1,1 1 1,-1-1-1,1 1 1,-1-1 0,1 1-1,0 0 1,-1 0 0,1-1-1,-1 4 1,-7 16-442</inkml:trace>
  <inkml:trace contextRef="#ctx0" brushRef="#br0" timeOffset="1">322 464 13219,'1'-1'177,"0"1"0,0-1 0,0 1 0,0-1 0,0 0 0,0 1-1,0-1 1,0 0 0,0 1 0,0-1 0,0 0 0,0 0 0,0 0 0,-1 0 0,1 0 0,0 0 0,-1 0 0,1 0 0,-1 0 0,1-1 0,-1 1 0,1-2 0,10-34 1454,-8 27-1163,8-37 20,-1-1 0,-3 0 0,-1-1 1,-3-87-1,-7 77-202,2 52-57,0 9-132,0 10 8,1 22 87,7 65 0,-4-81-294,2 0-1,0 0 1,1 0 0,1-1 0,9 21 0,3-8-552,-17-29 625,0 0 0,0 1 0,1-1 0,-1 0 1,0 0-1,1 1 0,-1-1 0,1 0 0,-1-1 0,1 1 1,0 0-1,-1 0 0,1-1 0,0 1 0,0-1 0,2 1 1,8 0-317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6:14.4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15659,'1'21'1385,"2"2"-953,0-1-200,5 1 512,1-2-256,3-6-624,-1-6 544,-2-14-352,-3-5-72,-5-8-88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6:15.0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68 401 17364,'-4'1'200,"1"0"1,-1 1 0,1-1 0,-1 1-1,1-1 1,0 1 0,0 0-1,0 1 1,0-1 0,0 0 0,1 1-1,-1-1 1,1 1 0,0 0 0,-1 0-1,1 0 1,0 0 0,1 1-1,-4 5 1,3-4-96,1 0 0,-1 0 0,1 0 0,0 0-1,0 0 1,0 0 0,1 0 0,0 0 0,0 0 0,0 0 0,0 1-1,1-1 1,2 8 0,-2-11-101,-1 0 1,1 0-1,0 0 0,0 0 0,0-1 1,1 1-1,-1 0 0,0-1 0,1 1 0,-1-1 1,1 1-1,-1-1 0,1 0 0,-1 0 0,1 0 1,0 0-1,0 0 0,0 0 0,0 0 1,-1 0-1,1-1 0,0 1 0,0-1 0,0 1 1,0-1-1,1 0 0,-1 0 0,2 0 1,7 0-17,0-1 1,1 0 0,21-6 0,-18 3 12,-3 2-8,1-1 1,-1 2 0,1-1-1,0 2 1,24 1-1,-34 0 14,0-1 0,0 1-1,0 0 1,0 0 0,0 0 0,0 0-1,0 0 1,0 1 0,0-1-1,0 1 1,-1 0 0,1 0 0,-1 0-1,1 0 1,-1 0 0,0 0-1,0 1 1,0-1 0,0 1 0,0 0-1,0 0 1,-1-1 0,1 1-1,-1 0 1,0 0 0,0 0 0,0 0-1,1 6 1,0 3 92,-1 1 0,0 0 0,-1 0 0,0 0 0,-1 0 0,-1 0 0,0 0 0,0 0 0,-1-1-1,-1 1 1,0-1 0,-1 0 0,0 0 0,-12 19 0,16-29-128,1-1 0,-1 0 0,0 0 0,1 0 0,-1 0 0,0 0-1,0 0 1,0 0 0,0 0 0,0 0 0,0 0 0,0 0 0,0-1 0,0 1 0,-1 0 0,1-1-1,0 1 1,0-1 0,-1 0 0,1 1 0,0-1 0,-1 0 0,1 0 0,0 1 0,-1-1-1,1 0 1,0 0 0,-1-1 0,1 1 0,0 0 0,-1 0 0,1-1 0,0 1 0,-1-1-1,1 1 1,0-1 0,0 1 0,0-1 0,0 0 0,-2 0 0,-1-3-61,-1-1 0,1 1 0,-1-1 0,1 0 0,1 0 0,-1 0 0,-5-11 0,-13-33-301</inkml:trace>
  <inkml:trace contextRef="#ctx0" brushRef="#br0" timeOffset="1">117 347 16564,'9'0'1584,"3"-2"-984,0 1-272,9-4 1096,3-2-591,6-4-817,0-1-361,2-4 385,1 1-72,-5 3-176</inkml:trace>
  <inkml:trace contextRef="#ctx0" brushRef="#br0" timeOffset="2">441 71 18996,'-9'3'1304,"8"-3"-1424,1-6-288,7-8 720,4-10-216,5-6-192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6:15.6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1 728 13339,'1'0'133,"0"-1"-1,0 1 1,0 0 0,0-1 0,0 1-1,1 0 1,-1-1 0,0 1 0,0-1-1,0 0 1,0 1 0,-1-1 0,1 0-1,0 0 1,0 0 0,0 1 0,0-1-1,-1 0 1,1 0 0,0 0-1,-1 0 1,1 0 0,0-2 0,11-31 725,-8 23-78,11-45-513,-1 0 1,-4-1-1,-1 0 1,-4 0-1,-1-1 1,-4 0-1,-11-99 1,11 145-297,-2 1 0,1-1 0,-2 0 0,1 1 0,-2 0 0,1 0 0,-9-17 0,12 28 31,0 1 1,0-1-1,0 0 0,0 0 0,0 0 1,0 0-1,0 0 0,0 0 1,0 0-1,0 1 0,0-1 0,0 0 1,-1 0-1,1 0 0,0 0 1,0 0-1,0 0 0,0 0 1,0 0-1,0 0 0,0 0 0,0 1 1,-1-1-1,1 0 0,0 0 1,0 0-1,0 0 0,0 0 0,0 0 1,0 0-1,-1 0 0,1 0 1,0 0-1,0 0 0,0 0 1,0 0-1,0 0 0,0 0 0,-1 0 1,1 0-1,0 0 0,0 0 1,0 0-1,0-1 0,0 1 0,0 0 1,0 0-1,0 0 0,-1 0 1,1 0-1,0 0 0,0 0 0,0 0 1,0 0-1,0 0 0,0-1 1,0 1-1,0 0 0,0 0 1,0 0-1,0 0 0,0 0 0,0 0 1,-1-1-1,1 1 0,0 0 1,0 0-1,-2 17 239,3 24 189,2-16-225,2 0 1,0 0-1,2 0 1,15 35 0,-17-46-325,1-2 0,1 1 0,0 0 0,0-1 1,2-1-1,-1 1 0,1-1 0,1-1 1,17 16-1,-24-24 52,0 0 0,0 0 0,0 0 0,1 0 0,-1 0 1,0 0-1,1-1 0,-1 0 0,1 0 0,-1 0 0,1 0 0,0 0 1,-1-1-1,1 1 0,0-1 0,-1 0 0,1 0 0,0-1 1,0 1-1,-1-1 0,1 0 0,6-2 0,19-14-513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6:16.2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87 273 13275,'-15'23'1006,"2"0"1,0 1-1,-14 38 1,23-50-650,0-1 1,1 1 0,1 0 0,0 0 0,0 0 0,1 1-1,1-1 1,0 0 0,1 0 0,1 13 0,-1-20-269,1 0 1,-1 0 0,1 0 0,-1 0 0,1-1 0,1 1 0,-1 0 0,1-1 0,-1 0 0,1 0 0,0 0 0,1 0 0,-1 0 0,1-1 0,0 1 0,0-1 0,6 5 0,-6-7-71,-1 1 1,1-1-1,-1 1 0,1-1 1,-1 0-1,1 0 0,-1 0 1,1-1-1,0 0 0,0 1 1,-1-1-1,1 0 0,0-1 1,-1 1-1,1-1 1,0 1-1,-1-1 0,1 0 1,-1-1-1,1 1 0,-1 0 1,1-1-1,-1 0 0,4-3 1,1-1-12,-1 0 0,0-1 0,-1 0 1,1 0-1,-1 0 0,-1-1 0,0 0 1,0 0-1,0 0 0,-1-1 1,0 0-1,-1 0 0,0 0 0,0 0 1,-1 0-1,2-16 0,-1 6 7,-1 0 0,-2 0-1,1-1 1,-2 1 0,-1 0 0,0 0 0,-7-25-1,7 38-12,0-1 0,-1 0-1,0 1 1,0-1-1,0 1 1,0 0 0,-1 0-1,0 0 1,-1 0-1,-8-8 1,11 12-1,0 1-1,0-1 1,0 1-1,0-1 1,0 1-1,0 0 1,-1-1 0,1 1-1,-1 1 1,1-1-1,-1 0 1,1 0-1,-1 1 1,1 0 0,-1-1-1,0 1 1,1 0-1,-1 0 1,1 1-1,-1-1 1,0 0 0,1 1-1,-1 0 1,1-1-1,-1 1 1,1 0-1,0 0 1,-1 0 0,1 1-1,0-1 1,-3 3-1,0 0-81,0 0-1,1 0 1,-1 1-1,1 0 1,0 0-1,1 0 0,-1 0 1,1 0-1,0 1 1,0-1-1,1 1 1,0 0-1,0 0 1,0 0-1,0 0 0,1 0 1,0 1-1,0 8 1,1-14 56,0 0 1,0 0 0,0 0-1,0 0 1,0 0 0,0 0-1,0 0 1,0 0 0,1 0 0,-1 0-1,0 0 1,0 0 0,1-1-1,-1 1 1,1 0 0,-1 0-1,1 0 1,-1 0 0,1-1-1,-1 1 1,2 1 0,-1-2 3,0 0 1,0 1-1,0-1 0,0 0 1,0 0-1,0 0 1,0 0-1,0 0 1,0 0-1,0 0 1,0-1-1,0 1 1,0 0-1,0-1 0,0 1 1,0 0-1,0-1 1,0 1-1,0-1 1,-1 1-1,1-1 1,0 0-1,1 0 1,22-23-441</inkml:trace>
  <inkml:trace contextRef="#ctx0" brushRef="#br0" timeOffset="1">245 59 16684,'-16'27'798,"2"1"0,2 0 0,0 1 1,-11 43-1,18-50-426,1-1 1,0 1 0,2 0 0,0 1-1,2-1 1,4 43 0,-3-60-320,-1-1-1,1 0 1,0 0 0,0 0 0,1 0 0,-1 0 0,1 0 0,0 0-1,0-1 1,0 1 0,4 4 0,-4-7-42,-1 0 1,0 1-1,1-1 0,-1 0 1,1 0-1,-1-1 0,1 1 0,-1 0 1,1 0-1,0-1 0,-1 1 1,1-1-1,0 1 0,-1-1 1,1 0-1,0 0 0,0 0 1,-1 0-1,1 0 0,0 0 0,0 0 1,-1-1-1,1 1 0,0 0 1,-1-1-1,1 0 0,0 1 1,-1-1-1,3-1 0,3-2 11,0-1 0,0 1-1,-1-1 1,1-1 0,-1 1 0,0-1-1,-1-1 1,1 1 0,7-12 0,2-6 79,18-38 0,-23 42-22,-2-1 1,0 0-1,-1-1 0,-1 0 0,6-40 0,-11 53-43,0-1 0,-1 1 0,-1 0-1,1-1 1,-2 1 0,1 0 0,-4-13 0,3 17-18,0-1 0,-1 1 0,1 0 0,-1 0 0,0 0 0,0 0 0,0 1 0,-1-1 0,0 1 0,0 0 0,0 0 0,0 0 0,-5-3 0,4 4-102,1 0-1,-1 1 1,0-1 0,1 1 0,-1 0-1,0 0 1,0 1 0,0 0 0,-1-1-1,1 2 1,0-1 0,0 0 0,-1 1-1,1 0 1,0 1 0,0-1 0,-1 1-1,1 0 1,0 0 0,0 0 0,0 1 0,0 0-1,-8 4 1,4 3-276,8 2-120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2:58.5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13 810 12627,'-2'-2'261,"1"1"-206,0 1 1,0-1 0,0 0-1,1 1 1,-1-1 0,0 0 0,1 0-1,-1 0 1,0 0 0,1 1-1,-1-1 1,1 0 0,-1 0 0,1 0-1,-1-2 1,2 2-48,0 0-1,-1 0 1,1 0 0,0 0 0,0 0-1,0 0 1,0 0 0,0 0 0,0 1-1,0-1 1,0 0 0,0 1 0,0-1-1,0 1 1,2-2 0,72-35 45,1 4-1,137-41 1,169-22 59,-262 69-123,679-223-217,-397 125 2161,-2 1-656,-399 123-1288,17-7 1985,-19 8-1912,1-1 0,-1 1 0,0 0 0,0-1 1,0 1-1,0 0 0,0-1 0,0 1 0,0 0 0,0 0 0,0 0 0,0 0 0,0 0 0,0 0 0,0 0 0,0 0 0,-2 1 0,-20-2 64,13 1-135,1-1-1,-1 1 1,1 1 0,-1 0 0,-17 4 0,3 3-1210,9-8 1019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2:59.7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1 930 13771,'50'-37'1651,"43"-27"-1168,-43 36-555,1 3 0,98-34 0,117-19 515,-96 31-224,320-127-115,-13-32 21,-117 59 1447,-236 109-1383,-102 32-30,0 2 1,1 0-1,38-1 1,-74 4 1761,-63-5-2341,71 8-859,0 0 842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5:07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5317,'0'0'17489,"2"8"-16432,-1-4-999,-1-2 11,0 1 0,1-1 1,-1 1-1,1-1 0,0 1 0,0-1 1,0 0-1,0 1 0,0-1 0,0 0 0,1 0 1,-1 0-1,1 0 0,-1 0 0,1 0 1,0 0-1,0-1 0,0 1 0,0 0 1,0-1-1,0 0 0,0 1 0,1-1 1,-1 0-1,0 0 0,1 0 0,-1-1 0,1 1 1,2 0-1,9 1-25,0 0-1,0-1 1,0-1-1,1 0 1,-1-1 0,0-1-1,0 0 1,0 0-1,25-9 1,12-14-3788,-9-11-5093,-24 16 1134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3:00.8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1090 11306,'13'-8'347,"1"0"0,0 0 0,0 2-1,0 0 1,1 1 0,20-5-1,-9 2-511,111-35-25,244-84-505,-107 19 971,335-121 665,286-122-545,-575 206 2968,-237 119-2123,-76 24-1346,-13 7-386,-12 7-1112,-20 8 667,11-14 373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3:02.2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25 231 16596,'-21'5'1715,"18"-1"-1239,13-1-284,1-1-227,1-2 0,0 1 1,0-2-1,0 1 1,0-2-1,12-2 0,73-21-160,-72 18 174,60-20 5,0-3 1,95-48-1,-139 54 74,-26 15-96,0 0 0,33-13-1,-44 20-6,0 1-1,0 0 0,0 0 1,0 0-1,1 1 0,-1-1 1,0 1-1,0 0 0,1 0 1,-1 0-1,0 1 0,0-1 1,1 1-1,-1 0 0,0 1 1,0-1-1,4 3 0,5 4-120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3:45.6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8021 101 9450,'0'-2'-16,"1"0"-1,-1 0 1,0 1-1,1-1 1,-1 0-1,0 0 1,0 0-1,0 1 1,0-1-1,-1 0 1,1 0-1,0 0 1,-1 1 0,0-1-1,1 0 1,-1 0-1,0 1 1,1-1-1,-1 1 1,0-1-1,0 1 1,-1-1-1,1 1 1,0-1-1,0 1 1,-1 0 0,1 0-1,-1 0 1,1 0-1,-1 0 1,1 0-1,-1 0 1,-3-1-1,-2-1 85,-1 0-1,1 0 0,-1 1 1,0 0-1,0 0 1,-12 0-1,-49 0 1362,-94 10 0,43 0-738,-189-2 79,-28 0 510,-710-6 1060,797-11-2668,1 10 0,-279 35 0,-136 77 310,3 35-20,590-130 39,-812 244 16,389-52-179,17 41-14,252-130 141,-28 15 57,10 20 52,-28 64 180,218-168-150,3 3 0,-76 103 0,50-50 40,-116 221 0,168-275-148,3 0-1,-22 83 1,34-96-7,1 0 0,3 0 1,1 0-1,1 57 0,4-71 24,2 0 1,0 0-1,2 0 0,0-1 1,2 1-1,1-1 1,0-1-1,23 43 0,-15-39 17,1-1 0,1 0-1,1-2 1,2 0 0,0-2-1,45 38 1,-11-18 43,1-2 1,2-2-1,89 41 1,-59-39-22,175 52 0,107-10-86,1-29-85,444 4-209,-613-58 53,0-10 0,209-36 0,448-150-350,-15-62 554,291-151-503,-443 153 139,-354 132 440,446-233 0,-711 318-4,-3-4 0,-1-2 0,-2-3 0,69-66 0,-100 80-13,-2-1-1,-2-1 1,-1-2 0,-2-1 0,-1-1-1,-3-2 1,-1 0 0,23-60-1,-24 37 92,-2 0-1,15-88 1,-30 119 125,-1 0-1,-2-1 1,-2 0 0,-1 1 0,-1-1-1,-9-46 1,7 67-93,-1 1-1,1 0 1,-2 0 0,0 0 0,-1 1-1,0 0 1,-1 0 0,-1 0-1,0 1 1,-1 0 0,0 1-1,0-1 1,-1 2 0,-1 0-1,0 0 1,0 1 0,-1 0 0,0 1-1,-20-11 1,-58-22-304,-129-40 1,90 36-106,-182-75-261,-115-42 311,-11 33 667,266 95-143,-1 8 1,-1 7-1,-1 8 0,-253 16 0,162 18-664,2 11-1,-316 84 0,91 7-498,-392 91 349,720-183 609,-429 99 193,418-86-337,-229 95-1,260-80-60,3 6 0,3 5 1,-192 139-1,252-155 214,2 4 0,3 3 1,3 3-1,3 3 0,2 2 0,4 3 1,-49 85-1,-55 132-215,36-61-509,52-105 139,-85 156-554,144-254 1069,1 0 0,2 1 0,-11 38 0,18-47 99,0 0 0,1 1 0,1-1 1,1 1-1,1-1 0,2 24 0,3-8 93,2 1 1,1-1-1,2 0 0,1-1 1,2 0-1,26 50 0,-13-38-54,2-1-1,1-1 0,67 76 0,-68-92-219,1 0 1,1-2 0,1-1-1,1-1 1,2-2 0,0-2 0,1 0-1,1-3 1,45 16 0,-20-13-180,0-3 0,2-3-1,0-3 1,128 7 0,372-24-622,1-37 929,-215 13 180,-61 10 16,455-41 323,-524 33-914,-1-9 1,-2-10-1,-3-10 1,-2-8 0,-3-10-1,219-112 1,285-187-1365,16-8 4282,-359 196-336,-16-23-2265,-263 148-515,140-128 0,-172 133 309,-3-2-1,-3-2 1,51-76 0,-65 77 149,-1-1 1,45-104 0,-68 128 130,-1 0 0,-1 0 1,-3-1-1,-1 0 0,-1-1 0,2-55 0,-10 70-3,0 1-1,-2 0 1,0 0-1,-1 0 1,-2 1 0,0-1-1,-1 1 1,-1 0-1,-1 1 1,-1 0-1,0 1 1,-24-32-1,-1 5 0,-2 3-1,-2 0 0,-79-65 0,59 59-10,-2 4-1,-2 2 1,-1 2-1,-3 4 0,-1 2 1,-2 4-1,0 3 0,-2 2 1,-1 4-1,-139-23 1,6 22 148,0 8 0,-2 9 0,-260 27 0,-614 122-759,871-110 252,-54 4 140,6-12-74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4:34.2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1 114 19036,'0'0'105,"0"-1"0,0 1 0,0-1 0,0 1 0,0-1 0,1 1-1,-1 0 1,0-1 0,0 1 0,1-1 0,-1 1 0,0-1 0,1 1 0,-1 0 0,0-1 0,1 1 0,-1 0 0,0-1-1,1 1 1,-1 0 0,1 0 0,-1-1 0,1 1 0,-1 0 0,0 0 0,1 0 0,0-1 0,24-14 649,-19 11-385,21-13 221,-8 4-376,1 1 0,0 0 0,43-16 0,-61 28-213,-1-1 1,1 1 0,-1-1 0,1 1 0,-1 0 0,1 0 0,-1 0 0,1 0-1,-1 0 1,1 0 0,-1 0 0,1 0 0,-1 1 0,1-1 0,-1 0 0,1 1-1,-1-1 1,1 1 0,-1 0 0,0-1 0,1 1 0,-1 0 0,0 0 0,0 0 0,0 0-1,0 0 1,0 0 0,0 0 0,0 0 0,0 1 0,0-1 0,0 0 0,0 1-1,-1-1 1,1 0 0,-1 1 0,1-1 0,-1 1 0,1 2 0,2 7 2,-2 0 1,1 0 0,-1 1-1,-1 15 1,0-16 13,1 48-293,-3 0 0,-13 86 0,15-142 79,-1 0 0,0 1 0,0-1-1,0 0 1,0 1 0,-1-1-1,-1 3 1,3-5 164,-1-1-1,1 1 1,-1-1-1,1 1 1,-1-1-1,1 1 1,-1-1-1,1 0 1,-1 1-1,0-1 1,1 0-1,-1 1 1,0-1 0,1 0-1,-1 0 1,0 1-1,1-1 1,-1 0-1,0 0 1,1 0-1,-1 0 1,0 0-1,0 0 1,1 0-1,-1 0 1,0 0-1,1-1 1,-1 1 0,0 0-1,1 0 1,-1-1-1,0 1 1,1 0-1,-1-1 1,1 1-1,-1 0 1,0-1-1,0 0 1,-15-13-730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4:34.7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1 105 16964,'4'-1'1496,"5"-1"-920,3 1-216,3-4 720,5-2-367,4-2-561,2-2-280,2-4-289,1-1 433,-10-4-240,-4 2-128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4:35.2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 23 12139,'-13'18'376,"1"1"0,1 0 0,0 1 0,2 0 1,0 1-1,1 0 0,2 0 0,0 1 0,1-1 1,-4 46-1,7-40-30,2 0 0,1 1 0,0-1 1,3 0-1,11 53 0,-9-61-228,0 1-1,2-1 1,0 0-1,1-1 1,0 0-1,2 0 1,0-1 0,22 25-1,-28-36-106,1 0 1,-1-1-1,1 0 0,0 0 1,0 0-1,0-1 0,1 1 1,0-2-1,0 1 0,0-1 1,0 0-1,0-1 1,1 1-1,-1-1 0,1-1 1,-1 1-1,1-2 0,0 1 1,-1-1-1,1 0 0,0 0 1,0-1-1,-1 0 0,1 0 1,11-5-1,-3 0 23,0-1-1,-1-1 1,0-1 0,-1 0-1,0-1 1,0 0 0,-1-1-1,0-1 1,12-15-1,-2 1 167,-1-2-1,-2-1 0,25-44 0,-32 48 8,0-1 0,-2 0-1,-1-1 1,-1 1-1,-1-2 1,-1 1-1,4-42 1,-11 58-154,1 0 1,-1 0-1,-1 0 0,0 0 1,-1 0-1,0 0 1,0 0-1,-1 1 0,-8-18 1,7 21-106,0 0 1,0 0-1,-1 1 0,1-1 1,-2 1-1,1 0 1,-1 0-1,0 1 0,0-1 1,0 1-1,-1 1 1,0-1-1,0 1 0,-11-5 1,9 6-251,-1-1 1,1 1-1,0 1 1,-1-1-1,1 2 1,-1-1-1,0 2 1,0-1 0,1 1-1,-1 0 1,0 1-1,0 0 1,1 1-1,-1 0 1,1 1-1,-1 0 1,-12 5-1,-12 17-913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4:36.4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64 124 13651,'-1'-3'251,"0"1"0,0-1-1,0 1 1,0-1 0,-1 1 0,1-1 0,-4-3-1,5 6-197,0 0 0,-1-1 1,1 1-1,0 0 0,-1 0 0,1 0 0,0-1 0,-1 1 0,1 0 0,0 0 0,-1 0 0,1 0 0,0-1 1,-1 1-1,1 0 0,-1 0 0,1 0 0,0 0 0,-1 0 0,1 0 0,0 0 0,-1 0 0,0 0 0,0 1 54,1-1-1,-1 1 1,0-1-1,1 0 0,-1 1 1,1 0-1,-1-1 0,0 1 1,1-1-1,-1 1 1,1 0-1,-1-1 0,1 1 1,0 0-1,-1 0 1,1 0-1,-2 5 32,0 0 0,0 0 0,1 0 0,0 0 0,0 1 0,1-1 0,-1 0 0,1 0 0,1 1 0,-1-1 0,1 0 0,2 7 0,1 4-146,0 0 0,2 0 1,8 17-1,-9-22 7,1-1-1,1-1 1,0 1-1,0-1 1,15 16-1,49 39 29,-44-43 3,24 28 1,-48-46 22,1 0 0,-1 0 0,0 1 1,0 0-1,0-1 0,-1 1 0,0 0 1,0 0-1,0 1 0,-1-1 0,1 0 0,-1 1 1,0-1-1,-1 0 0,1 1 0,-1-1 1,0 1-1,-1-1 0,1 1 0,-1-1 1,0 1-1,0-1 0,-1 0 0,0 0 0,0 0 1,0 0-1,0 0 0,-1 0 0,0 0 1,0-1-1,0 1 0,0-1 0,-1 0 1,0 0-1,0 0 0,0 0 0,0-1 0,0 0 1,-1 0-1,0 0 0,0 0 0,1-1 1,-1 0-1,-1 0 0,1 0 0,-10 2 1,11-3-24,1-1 0,0 1-1,-1-1 1,1 0 0,-1 0 0,1 0 0,-1 0 0,1-1 0,-1 0 0,1 1 0,0-1 0,-1 0 0,1-1 0,0 1 0,0-1 0,0 1 0,0-1 0,0 0 0,0 0 0,0 0 0,1 0 0,-1-1 0,1 1 0,0-1-1,-1 1 1,1-1 0,0 0 0,1 0 0,-1 0 0,0 0 0,1 0 0,0 0 0,-2-6 0,0-1 2,1 0-1,0 0 1,1-1 0,0 1-1,1 0 1,0 0 0,0-1 0,1 1-1,0 0 1,4-14 0,8-14 58,1 0 0,2 1 0,27-48 1,-24 50-8,-1-1 1,-2 0 0,18-58 0,-33 89-68,0 1 0,0 0 1,0-1-1,-1 1 0,0-1 1,0 1-1,0-1 0,0 1 0,0-1 1,-1 1-1,0 0 0,0-1 1,-2-4-1,1 6-1,1 0 1,-1 0-1,-1 0 0,1 0 1,0 0-1,-1 0 0,1 1 1,-1-1-1,0 1 1,1 0-1,-1 0 0,-1 0 1,1 0-1,0 0 0,0 1 1,-7-3-1,0 1-273,-1 1-1,0-1 1,1 2-1,-1 0 1,0 0 0,0 1-1,1 0 1,-1 1-1,0 0 1,0 0-1,1 2 1,-1-1 0,1 1-1,0 1 1,0 0-1,0 0 1,-10 6-1,8-3-529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4:36.9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132 117 16211,'-8'6'257,"0"1"0,0 1 0,1-1-1,0 1 1,1 0 0,-1 1 0,2 0-1,-1 0 1,1 0 0,1 0 0,-6 16-1,0 3-81,2 0-1,-8 53 0,8-29-132,3 1 0,2-1 0,3 1 0,2-1 1,2 1-1,2-1 0,3 0 0,2-1 0,25 73 0,-27-100-69,1-1 0,1 0-1,1-1 1,1 0-1,1 0 1,23 26 0,-29-40-8,-1-1 1,1 1-1,1-1 0,-1-1 1,1 0-1,0 0 1,16 7-1,-18-10 12,0 0-1,1-1 0,-1 0 1,1 0-1,-1-1 1,1 0-1,0 0 1,-1-1-1,1 0 1,0-1-1,13-1 1,-9-2 26,0 1 1,0-2 0,0 1 0,-1-2 0,1 0-1,-1 0 1,0-1 0,-1 0 0,0-1 0,0 0-1,0 0 1,-1-1 0,-1-1 0,14-17 0,-4 2 148,-1-1 1,-2-1 0,0 0 0,21-58 0,-20 38 109,-3-1 0,-1 0-1,-3 0 1,-2-1 0,-2 0 0,-2-1 0,-2 1-1,-2-1 1,-16-95 0,13 122-298,-2 0 0,-1 0 0,0 0 0,-2 1 0,-1 0 0,0 1 0,-2 0 0,-16-22 0,22 34-114,-1 1 1,0 0-1,-1 0 0,0 0 0,0 1 0,0 0 0,-1 1 0,0 0 1,-1 0-1,1 1 0,-1 0 0,0 1 0,0 0 0,-1 0 0,1 1 1,-1 1-1,0 0 0,0 0 0,-17 0 0,16 2-86,0 1 0,-22 4 0,-19 9-640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5:44.6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0 434 16772,'9'-14'3900,"13"-16"-2895,30-60-56,72-166-1,-103 213-889,-18 68 86,-1 58 29,16 122-1,-17-201-472,-1 0-1,1 0 1,0-1 0,0 1-1,0 0 1,1-1-1,-1 1 1,1-1 0,4 6-1,-2-13-991,-5-6 455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5:45.0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51 14931,'2'-28'2308,"-2"27"-2203,0 0 0,0 0-1,0 0 1,-1 0 0,1 0-1,0 0 1,0 0 0,-1 0-1,1 0 1,0 0 0,-1 0-1,1 0 1,-1 0 0,1 0-1,-1 0 1,0 0 0,1 1-1,-1-1 1,0 0 0,1 0-1,-1 1 1,0-1 0,0 1 0,-1-2-1,1 2-51,1 0 0,-1 0 0,0 0 0,1 0 0,-1 0 0,1 0 0,-1 0 0,1 0 0,-1 1 0,0-1 0,1 0 0,-1 0 0,1 1 0,-1-1 0,1 0 0,-1 0 0,1 1 0,-1-1 0,1 1 0,-1-1 0,1 0 0,0 1 0,-1-1 0,1 1 0,-1-1 0,1 1 0,0-1 0,0 1 0,-1-1 0,1 2 0,-8 17 446,7-18-458,-5 21 71,1 0 0,1 0-1,0 0 1,2 0 0,1 1-1,0-1 1,2 1 0,0-1-1,2 1 1,7 28 0,-10-49-107,1 0 0,-1 0 1,1 0-1,-1 0 0,1 0 0,0 0 1,0 0-1,0-1 0,0 1 1,0 0-1,0-1 0,1 1 0,-1-1 1,0 1-1,1-1 0,-1 0 1,1 1-1,0-1 0,-1 0 0,1 0 1,0 0-1,3 1 0,-3-2 2,0 0 0,-1 0 0,1 0 0,0 0 0,-1 0-1,1-1 1,0 1 0,-1-1 0,1 1 0,0-1 0,-1 0 0,1 0-1,-1 1 1,1-1 0,-1 0 0,1 0 0,-1 0 0,0-1 0,0 1-1,1 0 1,-1 0 0,0-1 0,0 1 0,0-1 0,0 1 0,0-2-1,4-7 42,0 0-1,-1 1 1,0-2-1,0 1 1,-1 0-1,-1-1 1,0 1-1,0-1 1,-1 0-1,-1 0 1,0 0-1,0 1 1,-1-1-1,-3-15 1,4 24-70,0 0 1,-1 1 0,1-1 0,-1 1-1,0-1 1,1 0 0,-1 1 0,0 0-1,0-1 1,0 1 0,0-1 0,0 1 0,0 0-1,-1 0 1,1 0 0,0 0 0,-1 0-1,1 0 1,-1 0 0,-2-1 0,4 2 6,-1 0 0,1-1-1,-1 1 1,0 0 0,1 0 0,-1 0 0,1 0 0,-1 0 0,0 0 0,1 0 0,-1 0 0,1 1-1,-1-1 1,1 0 0,-1 0 0,1 0 0,-1 1 0,1-1 0,-1 0 0,1 1 0,-1-1 0,1 0-1,-1 1 1,0 0 6,0 0-1,0 0 0,1 1 1,-1-1-1,0 0 1,1 0-1,-1 1 0,1-1 1,-1 0-1,1 1 1,0-1-1,-1 0 0,1 3 1,0 13-234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5:0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13773,'0'0'3897,"-7"12"-1783,-48 68 1713,-40 63 432,81-119-4094,1 1-1,1 0 1,1 0 0,-8 33 0,14-19-942,13-26-3046,-7-13 3368,0 0-1,0 0 1,0 0-1,0 0 0,0 0 1,0 0-1,0 0 1,0 0-1,0 0 1,0 0-1,0-1 0,0 1 1,0 0-1,0-1 1,-1 1-1,1 0 1,0-1-1,2-1 1,11-11-13094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5:45.6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0 275 17324,'2'2'170,"0"-1"1,0 0 0,0 1 0,0-1 0,0 0-1,0 0 1,1 0 0,-1 0 0,0-1 0,0 1-1,1-1 1,-1 1 0,0-1 0,1 0-1,-1 0 1,0 0 0,1 0 0,-1 0 0,1 0-1,-1-1 1,0 1 0,0-1 0,1 0-1,-1 0 1,0 0 0,0 0 0,0 0 0,0 0-1,0 0 1,0-1 0,0 1 0,0-1-1,0 1 1,1-3 0,11-10 102,-1-1 0,-1 0-1,0-1 1,-1 0 0,14-27 0,-6 3-179,23-70 1,-45 124-98,1-1 0,1 0 0,0 1 0,1 17 0,0-4-1,1-8-115,0 1 0,1-1 0,1 1-1,1-1 1,11 33 0,-15-51 148,0 0 1,1 0-1,-1-1 0,1 1 1,-1 0-1,1 0 0,-1 0 0,1 0 1,-1-1-1,1 1 0,0 0 1,-1-1-1,1 1 0,0 0 0,0-1 1,-1 1-1,1-1 0,0 1 1,0-1-1,0 0 0,1 1 0,5 1-69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5:46.1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1 325 17604,'3'2'1912,"3"4"-1296,-2 6-248,1 6 953,1 0-609,1 4-144,-2-1-384,-1-1-384,-1-4-696,-1-2 504,-2-8 184,0-5-152,4-2-161</inkml:trace>
  <inkml:trace contextRef="#ctx0" brushRef="#br0" timeOffset="1.51">97 1 19132,'-2'9'560,"0"1"0,1-1 0,0 1 1,0-1-1,1 1 0,1-1 0,1 11 0,-2-20-566,0 1-1,0 0 1,1-1-1,-1 1 1,0-1-1,1 1 1,-1 0-1,1-1 1,-1 1-1,1-1 1,-1 1-1,1-1 1,-1 0-1,1 1 1,-1-1-1,1 1 1,0-1-1,-1 0 1,1 0-1,0 1 1,-1-1-1,1 0 1,0 0-1,-1 0 1,1 0-1,0 1 1,1-1-1,23-2-365,-9 0 173,-14 2 193,0 0 0,0 1 1,1-1-1,-1 1 1,0-1-1,0 1 0,0 0 1,0 0-1,0-1 1,0 1-1,0 1 0,0-1 1,0 0-1,0 0 1,-1 1-1,1-1 0,-1 1 1,1 0-1,2 3 1,-2-2 28,0 1 0,0 0 1,-1 0-1,1 0 0,-1 0 1,0 0-1,0 0 1,0 0-1,0 9 0,-1-1 135,0-1 0,-1 1-1,-1-1 1,0 0 0,0 1-1,-8 20 1,8-26-66,-1 0-1,1 0 0,-1 0 1,-1-1-1,1 0 1,-1 0-1,-6 7 1,9-11-113,0 0 1,0 0-1,0 0 1,0 0-1,0-1 1,0 1-1,0 0 1,0-1-1,0 1 1,-1-1 0,1 1-1,0-1 1,0 0-1,-1 0 1,1 1-1,0-1 1,0 0-1,-1 0 1,1 0-1,0 0 1,-1 0 0,1-1-1,0 1 1,0 0-1,-1-1 1,1 1-1,0 0 1,0-1-1,0 0 1,-1 1 0,1-1-1,0 0 1,0 1-1,0-1 1,0 0-1,0 0 1,0 0-1,1 0 1,-1 0-1,0 0 1,0 0 0,0-2-1,-5-5-77,1 1-1,0-2 1,1 1-1,-7-18 1,-3-12-326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5:46.7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0 128 14739,'15'-5'1504,"3"-2"-1087,-1-5-577,2-2 816,-1-1-352,2 0 24,-4 3-320</inkml:trace>
  <inkml:trace contextRef="#ctx0" brushRef="#br0" timeOffset="1">260 53 18404,'-3'25'1309,"2"-19"-967,0 0 1,1 0 0,-1 1 0,1-1 0,2 11 0,-2-15-303,1 0 1,0 0-1,-1 1 1,1-1 0,0 0-1,1 0 1,-1 0-1,0 0 1,1 0-1,-1 0 1,1 0 0,-1 0-1,1-1 1,0 1-1,0-1 1,0 1 0,0-1-1,4 3 1,17 8-235,-10-5 126,0 0 1,-1 0-1,0 1 1,0 1 0,11 10-1,-21-16 79,1 0 0,0 0 0,-1 0-1,0 1 1,1-1 0,-1 1-1,-1-1 1,1 1 0,0 0 0,-1 0-1,0 0 1,0-1 0,0 1-1,0 0 1,-1 0 0,0 0-1,0 1 1,0-1 0,0 0 0,0 0-1,-1 0 1,-1 7 0,-1-4 113,1 0 0,-1-1 0,0 1 1,-1-1-1,1 0 0,-1 0 0,0 0 1,-1 0-1,0-1 0,-6 6 0,9-9-58,1-1-1,-1 1 1,0-1-1,0 0 1,0 1 0,0-1-1,0 0 1,0 0-1,0-1 1,0 1-1,0 0 1,0-1-1,-1 1 1,1-1-1,-3 0 1,3 0-19,0 0 0,0-1 0,1 1 0,-1-1 0,0 0 1,0 0-1,1 1 0,-1-1 0,1 0 0,-1 0 0,1 0 0,-1-1 0,1 1 0,-1 0 0,1-1 1,0 1-1,0-1 0,0 1 0,0-1 0,0 1 0,-1-4 0,-1 0-16,1 0 1,0-1-1,1 0 0,-1 1 1,1-1-1,0 0 0,1 0 1,-1 1-1,1-1 0,0 0 0,1 0 1,-1 0-1,1 1 0,0-1 1,3-8-1,1-3-48,1 1 0,1 0-1,16-30 1,11-4-11,-25 39 81,0-1-1,-2 0 1,1 0 0,-1-1 0,6-17-1,-12 28-38,-1 1 0,1-1 0,-1 1 1,0 0-1,1-1 0,-1 1 0,0-1 0,0 1 0,0-1 0,0 1 0,0-1 0,-1 1 0,1-1 0,0 1 0,-1-1 0,1 1 0,-1-1 0,1 1 0,-1 0 0,0-1 0,1 1 1,-1 0-1,0 0 0,0 0 0,0-1 0,0 1 0,0 0 0,0 0 0,0 0 0,-1 0 0,1 1 0,0-1 0,0 0 0,-1 0 0,1 1 0,-1-1 0,1 1 0,0-1 1,-4 0-1,-5-1-215,0 1 0,0-1 0,0 1 0,-17 1-1,21 0-107,-19 1-730,-37 4 0,32 0 330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5:47.2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0 527 16115,'2'1'163,"0"0"0,-1-1 0,1 1-1,0-1 1,0 0 0,0 1-1,0-1 1,-1 0 0,1 0-1,0 0 1,0 0 0,0 0-1,0-1 1,0 1 0,-1-1-1,1 1 1,0-1 0,2 0 0,32-21 667,-16 9 95,50-28-28,2 3 0,2 3 1,1 3-1,103-28 0,147-19-1065,109-31-635,-376 91 722,-21 6-14,63-13 1,-100 26 23,1 0 0,-1 0 1,1-1-1,-1 1 1,1 0-1,-1-1 1,1 1-1,-1-1 1,1 1-1,-1 0 1,0-1-1,1 1 1,-1-1-1,0 1 1,1-1-1,-1 1 1,0-1-1,0 1 1,0-1-1,1 0 1,-1 1-1,0-1 1,0 1-1,0-1 1,0 1-1,0-1 1,0 0-1,0 1 1,0-2-1,-3-15-810,-3 10 291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5:47.7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0 337 18948,'16'-22'817,"-1"-1"-1,-1 0 1,14-34-1,-7 14-9,50-106 48,-59 130-922,-6 18 19,-3 11 17,6 103 21,-5-29-604,-2-75-202,1-9 303,4-15 6,-6 11 398,7-17-376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5:48.3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 15787,'-6'57'2400,"4"-47"-2114,1-1 0,0 1 1,0 0-1,1 0 0,0-1 0,0 1 0,1 0 0,4 14 0,-5-22-251,1 0 1,-1 0 0,1 0-1,0 0 1,0 0 0,0-1-1,0 1 1,0 0 0,1-1-1,-1 1 1,0-1 0,1 1-1,-1-1 1,1 0 0,-1 1-1,1-1 1,0 0 0,0 0-1,-1 0 1,3 1 0,-1-2 6,0 1 0,-1-1 0,1 0 0,0 0 0,0 0 0,-1 0 0,1 0 0,0 0-1,-1-1 1,1 1 0,0-1 0,-1 0 0,4-1 0,2-2 80,1 0 0,-1-1-1,-1 0 1,1 0 0,-1 0-1,0-1 1,12-12 0,-15 13-31,0 1 1,-1-1-1,0 0 1,0 0 0,0 0-1,0 0 1,-1 0 0,0 0-1,0-1 1,2-8 0,-4 12-62,1 0 1,-1 1 0,0-1 0,0 0-1,0 0 1,-1 0 0,1 0 0,0 1 0,-1-1-1,1 0 1,-1 0 0,1 1 0,-1-1 0,0 0-1,0 1 1,0-1 0,0 0 0,0 1 0,0 0-1,0-1 1,0 1 0,-1 0 0,1-1 0,0 1-1,-1 0 1,1 0 0,-1 0 0,1 0 0,-1 0-1,0 1 1,1-1 0,-1 0 0,0 1-1,0-1 1,-3 0 0,0 0 16,-1 1 0,1-1 1,-1 1-1,0 0 0,1 0 0,-1 0 0,0 1 0,1 0 0,-7 2 1,8-3-78,1 1 1,-1 1-1,0-1 1,0 1 0,1-1-1,-1 1 1,1 0-1,0 0 1,0 1 0,-1-1-1,1 1 1,1-1-1,-6 7 1,7-8-23,1-1 0,-1 1 0,1 0-1,-1-1 1,1 1 0,-1 0 0,1 0 0,-1-1 0,1 1-1,0 0 1,-1 0 0,1 0 0,0 0 0,0 0 0,0-1 0,0 1-1,0 0 1,0 0 0,0 0 0,0 0 0,0 0 0,0 0-1,0-1 1,1 3 0,0-3-45,-1 1-1,1-1 1,0 1-1,-1-1 0,1 1 1,0-1-1,0 1 1,0-1-1,-1 1 1,1-1-1,0 0 1,0 0-1,0 1 1,0-1-1,0 0 1,0 0-1,0 0 1,1 0-1,4 0-203,-1-1 1,0 1-1,1-1 1,-1 0-1,0-1 1,9-2-1,13-10-473,4-5-75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5:48.8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1 406 13163,'0'0'91,"1"0"0,-1-1 0,1 1 0,-1 0-1,1 0 1,0 0 0,-1 0 0,1 0 0,-1 0 0,1 0 0,-1 0 0,1 0 0,0 0 0,-1 0 0,1 0 0,-1 0 0,1 1 0,-1-1 0,1 0 0,-1 0-1,1 1 1,-1-1 0,1 0 0,-1 1 0,1-1 0,-1 0 0,1 1 0,0 0 83,0 1-1,0-1 1,-1 1-1,1-1 1,0 0 0,-1 1-1,1-1 1,-1 1-1,0-1 1,1 3-1,-1 49 2343,-1-35-1692,1-5-384,-1-6-279,1 0 0,0 0 0,0-1 0,0 1 0,1 0 0,1-1 0,-1 1 0,1 0 0,4 9 0,-6-15-152,0 0 0,1 0 0,-1-1 0,1 1 0,-1 0 0,1-1 0,-1 1 0,1-1 0,-1 1 0,1-1 0,0 1 0,-1-1 0,1 1 0,0-1 0,-1 1 0,1-1 0,0 0 0,0 1 0,-1-1 0,1 0 0,0 0 0,0 0 0,0 1 0,-1-1 0,1 0 0,0 0 0,0 0 0,1-1 0,0 1 6,0-1 0,0 0 0,0 0 0,0 0 0,0 0 0,0 0 0,-1 0 0,1 0 0,0-1 0,2-1 0,4-6 48,0 0-1,12-18 0,-19 25-55,38-62 188,-35 56-103,-1 1-1,0-1 1,0 0 0,-1 1 0,0-1 0,0-1-1,0-8 1,-2 16-62,0 0-1,0 0 1,0 0-1,0 0 1,0 0 0,0 0-1,0 0 1,0 0-1,-1 0 1,1 0-1,0 0 1,-1 0-1,1 0 1,-1 0 0,1 0-1,-1 0 1,1 1-1,-1-1 1,0 0-1,1 0 1,-1 0-1,0 1 1,0-1 0,0 0-1,1 1 1,-2-1-1,0 0 19,-1 0 0,1 0 0,0 1 0,-1-1 0,1 1-1,-1-1 1,1 1 0,0 0 0,-1 0 0,1 0 0,-3 1 0,-1 0-72,0 0 1,0 0 0,1 0-1,-1 1 1,1 0 0,-1 0-1,1 1 1,0-1 0,-6 5-1,10-6-190,-1 0 0,1 0 0,0 0 0,0 0-1,0 1 1,0-1 0,0 0 0,0 1 0,0-1 0,1 1 0,-1-1 0,0 1-1,0 1 1,1-2 149,0-1-1,0 0 1,0 1 0,1-1-1,-1 1 1,0-1-1,0 1 1,0-1 0,0 1-1,0-1 1,1 0-1,-1 1 1,0-1 0,0 0-1,1 1 1,-1-1-1,0 1 1,0-1 0,1 0-1,-1 0 1,1 1-1,-1-1 1,0 0 0,1 0-1,-1 1 1,0-1-1,1 0 1,-1 0-1,1 0 1,-1 0 0,1 1-1,-1-1 1,0 0-1,1 0 1,-1 0 0,1 0-1,-1 0 1,1 0-1,-1 0 1,1 0 0,-1-1-1,1 1 1,-1 0-1,0 0 1,1 0 0,18-3-1085</inkml:trace>
  <inkml:trace contextRef="#ctx0" brushRef="#br0" timeOffset="1">927 64 17924,'-6'7'2184,"3"-1"-1207,0-1-353,6-2 1232,3-2-392,11-2-431,2-5-241,7-5-344,4-1-176,0-3-296,1 0-304,-1 2-944,-4 1 1112,-19 12-161,-4 1-151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5:49.6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3 448 15675,'-3'4'2122,"5"-5"-440,7-9 354,59-162 1953,-42 91-3676,19-106 0,-42 231-367,0 37-970,20 125 0,-19-180 673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6:49.7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1 437 14859,'1'1'141,"-1"-1"1,1 0-1,0 1 0,0-1 0,0 1 0,0-1 1,0 0-1,-1 0 0,1 0 0,0 1 1,0-1-1,0 0 0,0 0 0,0 0 0,0 0 1,0-1-1,0 1 0,0 0 0,0 0 0,-1 0 1,1-1-1,0 1 0,0 0 0,0-1 1,0 1-1,0-1 0,-1 1 0,1-1 0,0 1 1,-1-1-1,1 0 0,0 1 0,-1-1 0,1 0 1,-1 0-1,1 1 0,-1-1 0,1 0 1,-1 0-1,1 0 0,-1 0 0,0 1 0,0-1 1,1-1-1,95-229 3703,-25 54-3375,-70 176-460,-1 0 1,0 0 0,0 0 0,1 1-1,-1-1 1,1 0 0,-1 0-1,0 1 1,1-1 0,0 0 0,-1 1-1,1-1 1,-1 0 0,1 1-1,0-1 1,-1 1 0,1-1 0,0 1-1,1-1 1,-2 1-1,1 0 0,-1 0 0,1 0 0,-1 1 0,1-1 0,-1 0 0,1 0 0,-1 0 0,1 1 0,-1-1 0,0 0 0,1 1 0,-1-1 0,0 0 0,1 1-1,-1-1 1,0 0 0,1 1 0,-1-1 0,0 1 0,0-1 0,1 1 0,-1 0 0,11 35 362,-10-32-334,15 76 612,20 76-159,-35-152-565,11 24-1219,-12-27 1270,0-1-1,0 1 0,1-1 1,-1 1-1,0-1 0,0 0 1,1 1-1,-1-1 0,0 0 1,1 1-1,-1-1 0,0 0 1,1 1-1,-1-1 0,0 0 1,1 0-1,-1 1 1,1-1-1,-1 0 0,1 0 1,-1 0-1,0 0 0,1 1 1,-1-1-1,1 0 0,-1 0 1,1 0-1,-1 0 0,1 0 1,-1 0-1,1 0 0,-1 0 1,1-1-1,-1 1 1,1 0-1,-1 0 0,0 0 1,1 0-1,-1-1 0,1 1 1,-1 0-1,0 0 0,1-1 1,-1 1-1,1 0 0,-1-1 1,0 1-1,1 0 0,-1-1 1,0 1-1,0 0 1,1-1-1,-1 1 0,0-1 1,9-15-570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6:51.8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131 71 15483,'1'-3'405,"0"0"0,-1 0 0,1 0 0,-1-1 0,0 1 0,1 0 0,-2 0 0,1 0 1,0-1-1,-1 1 0,1 0 0,-1 0 0,0 0 0,0 0 0,-2-4 0,2 5-271,0 1 1,0 0-1,0-1 1,0 1 0,-1 0-1,1 0 1,0 0-1,-1 0 1,1 0 0,-1 0-1,1 1 1,-1-1-1,1 0 1,-1 1 0,0-1-1,1 1 1,-1 0-1,0-1 1,1 1 0,-1 0-1,0 0 1,1 0-1,-1 0 1,0 1 0,0-1-1,1 0 1,-1 1-1,1-1 1,-1 1 0,-1 0-1,-1 0-63,0 1-1,0-1 1,0 1-1,0 0 1,1 0-1,-1 0 1,1 1-1,-1-1 1,1 1-1,0 0 1,0 0-1,0 0 1,0 0-1,1 0 1,-5 7-1,4-4-47,0 1 0,0-1 0,1 1-1,0-1 1,0 1 0,0 0 0,1 0 0,0 0-1,0 8 1,1-7-24,-1-1 1,2 1-1,-1 0 0,1 0 0,0-1 0,1 1 1,0-1-1,0 1 0,1-1 0,0 0 0,0 1 1,0-1-1,1-1 0,0 1 0,0-1 0,1 1 1,10 9-1,-14-14 4,1-1 0,-1 0 0,1 1 0,0-1 0,0 0 0,0 0 0,0 0 1,0 0-1,0 0 0,0-1 0,0 1 0,0 0 0,0-1 0,0 0 0,0 1 0,0-1 0,0 0 0,0 0 0,1 0 0,-1-1 1,0 1-1,0 0 0,0-1 0,0 1 0,0-1 0,0 0 0,0 0 0,0 0 0,0 0 0,0 0 0,0 0 0,-1 0 1,1 0-1,0-1 0,-1 1 0,2-3 0,2-1 30,-1-1-1,0 1 1,0-1 0,0 0 0,-1-1-1,0 1 1,0-1 0,0 1 0,2-13-1,-3 10 16,0 0-1,-1 1 0,0-1 1,0 0-1,-1 0 1,-1 0-1,1 0 0,-1 0 1,-1 0-1,0 1 1,0-1-1,-1 1 0,0-1 1,0 1-1,-1 0 0,-8-14 1,11 20-87,0 1 0,1 0 0,-1-1 1,0 1-1,-1 0 0,1 0 0,0 0 0,0 0 1,0 0-1,-1 0 0,1 0 0,0 0 0,-1 1 1,1-1-1,0 0 0,-1 1 0,1-1 0,-1 1 1,0-1-1,1 1 0,-3 0 0,2 0-58,1 0 0,0 1 0,0-1 0,0 1 0,0-1 1,0 1-1,0-1 0,0 1 0,0-1 0,0 1 0,0 0 0,0 0 0,0 0 0,1-1 0,-1 1 0,0 0 0,1 0 0,-1 0 0,0 0 0,1 0 0,-1 0 0,1 0 0,0 1 0,-1-1 0,1 0 0,0 0 0,-1 0 0,1 0 0,0 0 0,0 2 0,0 31-1412,4-14 574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6:09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3491,'0'0'9417,"0"11"-8824,-5 68 246,-30 144 0,22-154-441,-79 341 72,87-367-473,4-32 32,0 0 0,-1 0 0,0 0 0,0 0 0,-1 0 1,-1-1-1,-5 13 0,1-14 906,6-6-2172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6:52.3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1 126 16083,'17'-29'1974,"-12"18"-1232,1 1 0,0 0 0,1 0 0,0 0 0,1 1 0,-1 0 0,18-15 0,-24 24-701,-1-1-1,0 1 1,1 0-1,-1-1 1,1 1 0,0 0-1,-1 0 1,1-1-1,-1 1 1,1 0-1,-1 0 1,1 0-1,0 0 1,-1 0 0,1-1-1,-1 1 1,1 0-1,0 1 1,-1-1-1,1 0 1,-1 0 0,1 0-1,-1 0 1,1 0-1,0 0 1,-1 1-1,1-1 1,-1 0 0,1 1-1,-1-1 1,1 0-1,-1 1 1,1-1-1,-1 0 1,1 1 0,-1-1-1,0 1 1,1-1-1,-1 1 1,0-1-1,1 1 1,-1-1 0,0 1-1,0-1 1,1 1-1,-1 0 1,0-1-1,0 1 1,0-1-1,0 1 1,0 0 0,0 0-1,4 39 440,-4-34-371,-1 28 314,-2 1 0,-11 54-1,8-54-122,1-1 1,-1 62-1,6-91-350,0 0 0,1 0 0,0 0 0,0 0 0,0 0 0,0 0 0,1 0 0,0 0 0,0-1 0,0 1 0,4 5 0,-5-9 11,1 0 0,-1 1 0,0-1 0,0 0 1,1 1-1,-1-1 0,0 0 0,1 0 0,0 0 0,-1 0 1,1-1-1,-1 1 0,1 0 0,0-1 0,-1 1 1,1-1-1,0 1 0,0-1 0,0 0 0,-1 0 0,1 0 1,0 0-1,0 0 0,-1 0 0,1 0 0,0-1 0,0 1 1,0 0-1,-1-1 0,1 0 0,0 1 0,-1-1 0,1 0 1,1-1-1,14-8-353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6:52.7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0 374 19516,'6'23'2017,"-3"7"-1273,0-3-328,2 0 968,1-1-496,0-10-848,0-1-456,0-7-848,0-5 688,-3-8 160,-2-4-264,-2-3-225</inkml:trace>
  <inkml:trace contextRef="#ctx0" brushRef="#br0" timeOffset="1">78 13 17692,'0'-1'120,"0"1"1,0-1-1,0 1 1,0-1-1,-1 1 1,1 0-1,0-1 1,0 1-1,0-1 1,1 1-1,-1-1 1,0 1-1,0-1 1,0 1-1,0-1 1,0 1-1,0 0 1,1-1-1,-1 1 1,0-1-1,0 1 1,1 0-1,-1-1 1,0 1-1,0 0 1,1-1-1,0 1 1,9 6 2248,-2 1-2274,10 6 285,-1 1 0,16 16 0,-27-24-281,-1 1 0,1 0 0,-1 0 0,0 0-1,-1 0 1,0 1 0,0 0 0,3 10 0,3 11-116,-2 0-1,-2 0 1,0 1 0,-2 0-1,0 34 1,-6-60-2538,-4-8 959,-6-10 227,12 13 1289,-13-14-948,-2-2-300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6:53.3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2 164 14315,'-2'0'2185,"2"-2"-1161,6 2-264,5-3 2008,4-4-1311,1-2-169,7-6-440,2-3-160,1-3-520,-2-2-352,-2 4-384,-2 1 520,-1 3-208,-1 1-168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6:53.8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0 622 17884,'2'2'2013,"4"-6"-1283,10-9-115,43-38 1285,3 3 0,100-61 0,-83 65-1882,2 3 0,1 4 1,160-49-1,-160 63-368,1 0-373,-2-2 1,122-57-1,-197 78 591,1 0 0,-1-1 0,0 1 0,0-1 0,9-10 0,-14 14-288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6:54.3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1 415 18700,'0'1'62,"0"-1"0,0 1 0,0-1 0,0 0 1,0 1-1,0-1 0,0 1 0,0-1 0,0 0 0,0 1 0,0-1 0,0 1 0,0-1 1,0 1-1,0-1 0,0 0 0,1 1 0,-1-1 0,0 1 0,0-1 0,0 0 0,1 1 0,-1-1 1,0 0-1,0 1 0,1-1 0,-1 0 0,0 0 0,1 1 0,-1-1 0,0 0 0,1 0 1,-1 1-1,1-1 0,-1 0 0,1 0 0,10-13 1047,7-31 88,4-30-87,-4 0 0,17-141 0,-33 208-959,1 6-49,5 16-7,5 26-49,-13-41-42,26 98 13,-9-27-698,28 67 0,-35-119-426,-6-16 571,-3-13 66,-3-11-179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6:54.8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0 16724,'-5'6'407,"1"0"0,0 0 0,1 0 0,0 1 0,0-1 0,0 1 0,0-1 0,-2 13 0,4-11-267,0 1 1,0-1 0,1 0-1,0 1 1,0-1 0,1 0-1,0 0 1,0 0 0,1 1-1,0-1 1,1 0-1,0-1 1,0 1 0,0 0-1,1-1 1,0 0 0,1 0-1,-1 0 1,9 8 0,-12-13-104,0-1 1,0 0 0,0 0-1,0 0 1,0 0 0,1 0-1,-1 0 1,0 0 0,0 0-1,1 0 1,-1-1 0,1 1-1,-1 0 1,1-1 0,-1 1-1,1-1 1,-1 0-1,1 1 1,-1-1 0,3 0-1,-3 0-3,1-1-1,-1 1 0,0-1 1,0 1-1,1-1 0,-1 0 1,0 1-1,0-1 0,0 0 0,1 0 1,-1 0-1,0 0 0,0 0 1,-1 0-1,1 0 0,0 0 0,0 0 1,0-2-1,2-3 72,0 0 1,0 0-1,-1-1 0,0 1 1,0-1-1,-1 1 0,2-13 0,-3 9 32,0 1-1,0 0 1,-1 0-1,0-1 1,-1 1-1,0 0 0,-1 0 1,-5-13-1,7 18-106,0 1 0,0 0 0,-1 0 0,0 0 0,0 0 0,0 0 0,0 0 0,0 1 0,0-1-1,-1 0 1,1 1 0,-1 0 0,0 0 0,0 0 0,0 0 0,0 0 0,0 0 0,0 1 0,0-1 0,0 1 0,-1 0-1,1 0 1,0 0 0,-1 1 0,-5-1 0,8 1-152,-1 0 1,1 0-1,-1 0 0,1 1 1,-1-1-1,1 1 0,-1-1 0,1 1 1,-1-1-1,1 1 0,-1 0 1,1 0-1,0 0 0,0-1 0,-1 1 1,1 1-1,0-1 0,0 0 0,0 0 1,0 0-1,0 0 0,0 1 1,0-1-1,1 1 0,-1-1 0,0 0 1,1 1-1,-1-1 0,1 1 1,0-1-1,-1 1 0,1 0 0,0-1 1,0 1-1,0-1 0,0 1 1,0-1-1,0 1 0,0 0 0,1-1 1,-1 1-1,1-1 0,-1 1 0,1-1 1,-1 0-1,1 1 0,0-1 1,0 1-1,-1-1 0,1 0 0,0 0 1,0 1-1,1-1 0,-1 0 1,0 0-1,0 0 0,0 0 0,2 0 1,12 5-1037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6:55.3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1 302 18980,'0'1'103,"1"-1"1,-1 1-1,1-1 1,-1 1-1,1-1 0,-1 1 1,1-1-1,-1 0 0,1 1 1,0-1-1,-1 1 0,1-1 1,-1 0-1,1 0 1,0 1-1,-1-1 0,1 0 1,0 0-1,-1 0 0,1 0 1,0 0-1,0 0 1,-1 0-1,1 0 0,0 0 1,0 0-1,0-1 7,0 0 0,0 1 0,0-1 0,0 0 0,0 0 0,-1 0 0,1 1 0,0-1 0,-1 0 0,1 0-1,-1 0 1,1 0 0,-1 0 0,1 0 0,-1-2 0,3-7 477,0-1 0,1-20-1,-3 19-195,12-142 1456,-8 80-1490,-5 75-355,0-1 0,0 0 1,0 0-1,0 0 0,0 0 1,0 0-1,0 0 0,1 0 0,-1 0 1,0 0-1,0 0 0,0 0 1,0 0-1,0 0 0,0 0 1,0 1-1,0-1 0,1 0 1,-1 0-1,0 0 0,0 0 1,0 0-1,0 0 0,0 0 1,0 0-1,0 0 0,1 0 0,-1-1 1,0 1-1,0 0 0,0 0 1,0 0-1,0 0 0,0 0 1,0 0-1,1 0 0,-1 0 1,0 0-1,0 0 0,0 0 1,0 0-1,0 0 0,0 0 1,0-1-1,0 1 0,0 0 0,0 0 1,0 0-1,0 0 0,0 0 1,5 11 8,15 63-93,16 55 195,-28-103-1624,16 29 1,-24-55 1493,0 0 0,0 0 0,0 0-1,0 0 1,0-1 0,0 1 0,0 0 0,1 0 0,-1 0 0,0 0-1,0 0 1,0 0 0,0 0 0,0 0 0,0 0 0,0 0 0,0 0-1,0 0 1,0 0 0,1-1 0,-1 1 0,0 0 0,0 0 0,0 0-1,0 0 1,0 0 0,0 0 0,0 0 0,0 0 0,1 0-1,-1 0 1,0 0 0,0 0 0,0 0 0,0 0 0,0 0 0,0 0-1,0 1 1,0-1 0,0 0 0,1 0 0,-1 0 0,0 0 0,0 0-1,0 0 1,0 0 0,0 0 0,0 0 0,0 0 0,0 0 0,0 0-1,0 0 1,0 1 0,0-1 0,1 0 0,-1 0 0,0 0 0,0 0-1,0 0 1,0 0 0,0 0 0,0 0 0,0 1 0,0-1 0,0 0-1,0 0 1,0 0 0,0 0 0,0 0 0,0-9-834</inkml:trace>
  <inkml:trace contextRef="#ctx0" brushRef="#br0" timeOffset="1">304 168 17788,'11'20'1960,"-4"4"-1264,-1-2-296,2 1 929,-1-2-529,-1-5-776,2-4-496,-4-9 200,1-3 24,-4-12-144,1-4-169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6:55.8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41 224 19076,'0'0'94,"0"-1"0,0 1 0,0 0 0,0-1 0,0 1 0,0-1 1,0 1-1,0 0 0,0-1 0,0 1 0,0 0 0,0-1 0,0 1 0,-1-1 0,1 1 0,0 0 0,0-1 0,0 1 0,-1 0 0,1 0 0,0-1 1,0 1-1,-1 0 0,1 0 0,0-1 0,-1 1 0,1 0 0,-1-1 0,-5 9 1411,-2 18 325,3-11-1183,4-11-589,-1 0 0,1 0-1,0 1 1,0-1 0,1 1 0,-1-1 0,1 0 0,0 1-1,1 8 1,-1-13-58,0 1-1,0-1 1,0 0-1,1 1 1,-1-1-1,0 0 1,0 1-1,1-1 1,-1 0-1,0 0 1,1 1-1,-1-1 1,0 0-1,1 0 1,-1 0-1,0 1 1,1-1-1,-1 0 1,0 0-1,1 0 1,-1 0-1,1 0 1,-1 0-1,0 0 1,1 0-1,-1 0 0,0 0 1,1 0-1,-1 0 1,1 0-1,-1 0 1,0 0-1,1 0 1,-1 0-1,1-1 1,17-6-5,-10 3-16,-1 2 14,0 0 0,0 0 0,0 1-1,0 0 1,0 0 0,0 0 0,0 1 0,10 1-1,-14-1 6,-1 1-1,1-1 0,-1 1 0,0 0 0,1 0 0,-1 0 0,0 0 0,1 1 1,-1-1-1,0 0 0,0 1 0,0 0 0,0-1 0,0 1 0,-1 0 0,1 0 1,0 0-1,-1 0 0,0 0 0,1 1 0,-1-1 0,0 0 0,0 1 0,0-1 1,0 0-1,-1 1 0,1 2 0,1 3 62,-1-1 1,0 1-1,-1 0 0,0-1 1,0 1-1,-1-1 1,0 1-1,0-1 0,-4 13 1,4-18-86,1 0 0,-1 0 0,1 0 0,-1 0 0,0 0 0,0-1 0,0 1 0,0 0 0,0-1 0,0 1 0,0 0 0,-1-1 0,1 1 0,0-1 0,-1 0 0,1 0 0,-1 1 0,0-1 0,1 0 0,-1 0 0,0 0 1,1-1-1,-1 1 0,0 0 0,0-1 0,0 1 0,0-1 0,0 0 0,0 1 0,0-1 0,0 0 0,0 0 0,0 0 0,0-1 0,0 1 0,1 0 0,-1-1 0,0 1 0,0-1 0,0 0 0,0 1 0,-1-2 0,-3-1-49,1 0 0,0 0-1,-1-1 1,2 0 0,-1 0 0,-7-7-1,-7-10-372</inkml:trace>
  <inkml:trace contextRef="#ctx0" brushRef="#br0" timeOffset="1">1 178 19756,'10'-12'2273,"1"1"-1529,4-4-352,0-3 1208,6-2-696,-2-2-311,4 1-1130,-2 0-567,-2 6 912,2 3-208,-4 1-144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6:56.3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38 133 18380,'-7'-28'2387,"7"27"-2246,0-1 1,-1 1 0,1-1 0,-1 1 0,0 0 0,1-1 0,-1 1 0,0 0 0,0 0 0,0 0 0,0-1 0,0 1 0,0 0 0,0 0 0,0 0 0,-2-1 0,2 2-72,1 0 0,-1 0 1,1 0-1,-1 0 1,1 1-1,-1-1 0,1 0 1,-1 0-1,1 0 1,-1 1-1,1-1 0,0 0 1,-1 1-1,1-1 1,-1 0-1,1 1 0,0-1 1,-1 0-1,1 1 1,0-1-1,0 1 0,-1-1 1,1 1-1,0-1 1,0 0-1,0 1 0,0-1 1,-1 1-1,1-1 1,0 1-1,0-1 0,0 1 1,0-1-1,0 2 1,-3 21 236,3-21-206,-1 62 42,1-60-142,0 0 0,0 0 0,1 0 0,0 0 0,0 0 0,0 0 0,0 0 0,0-1 0,1 1 0,0 0 0,0-1 0,0 1 1,4 4-1,-5-7 4,1 0 0,-1 0 1,1 0-1,-1 0 1,1 0-1,0 0 1,0-1-1,-1 1 1,1-1-1,0 1 1,0-1-1,0 0 0,-1 1 1,4-1-1,31-2 34,-15 0-22,-17 2-18,-1 0 1,1 0-1,0 1 0,-1-1 1,1 1-1,0 0 0,-1 0 1,1 0-1,0 0 0,-1 1 1,0 0-1,1-1 1,-1 1-1,0 0 0,0 1 1,0-1-1,3 4 0,-3-3 5,0 1 0,0 0 1,-1 0-1,0 0 0,0 0 0,0 0 0,0 0 0,0 1 0,-1-1 0,0 0 0,0 1 0,0 0 0,0 8 0,-1-3 47,0-1 0,-1 0-1,0 1 1,-1-1 0,1 0 0,-7 16-1,7-22-8,1 0 0,-2 0-1,1 0 1,0 0 0,0 0 0,-1 0-1,0-1 1,1 1 0,-1-1 0,0 1-1,0-1 1,-1 0 0,1 1-1,0-1 1,-1 0 0,1-1 0,-1 1-1,0 0 1,1-1 0,-1 1-1,0-1 1,0 0 0,-5 1 0,7-2-27,-1 0 1,1 0 0,-1 0-1,1 0 1,0 0 0,-1-1 0,1 1-1,-1 0 1,1-1 0,0 1-1,0-1 1,-1 0 0,1 1 0,0-1-1,0 0 1,0 0 0,0 0-1,0 0 1,0 0 0,0 0-1,0 0 1,0 0 0,0 0 0,0 0-1,1 0 1,-1-1 0,0 1-1,1 0 1,-1-1 0,1 1 0,-1 0-1,1-1 1,0 1 0,0-3-1,-2-5 4,1 0-1,0 0 0,2-17 0,2 2-33,1 1-1,1-1 1,1 1-1,1 0 1,16-36 0,-11 32 63,-2-1 0,13-57 0,-22 81-29,0-1-1,-1 1 0,0-1 0,1 1 0,-2-1 0,1 1 0,0-1 0,-1 1 0,-2-7 0,3 9-9,-1 0 0,0 1 0,0-1 0,0 1-1,0-1 1,0 1 0,0 0 0,0-1-1,0 1 1,-1 0 0,1 0 0,0 0 0,-1 0-1,1 0 1,-1 0 0,1 0 0,-1 1-1,0-1 1,1 0 0,-1 1 0,0-1 0,1 1-1,-1 0 1,0 0 0,1-1 0,-1 1-1,-2 1 1,-5-1-224,1 1 0,-1 0 0,0 1 0,0 0-1,1 0 1,-1 1 0,1 0 0,-15 8 0,7-3-692,-1-5-20,15-4 300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6:56.8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11 197 21669,'-8'14'2144,"5"-7"-1408,3-2-344,6-5 1025,3-5-257,9-7-528,3-6-256,5-6-552,4-5-408,4-4-800,-1 0 1192,-3-3-216,-3 3-169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6:11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1151 5285,'0'0'97,"0"0"0,0 1 0,0-1 0,0 0 0,0 0 0,0 0 0,1 0 0,-1 0 0,0 1 1,0-1-1,0 0 0,0 0 0,0 0 0,0 0 0,0 1 0,0-1 0,0 0 0,0 0 0,0 0 0,0 0 0,0 0 0,0 1 0,0-1 0,0 0 0,0 0 0,0 0 0,0 0 0,0 1 0,0-1 1,-1 0-1,1 0 0,0 0 0,0 0 0,0 0 0,0 1 0,0-1 0,0 0 0,0 0 0,-1 0 0,1 0 0,0 0 0,0 0 0,0 0 0,0 0 0,0 0 0,-1 1 0,1-1 0,0 0 0,0 0 1,0 0-1,0 0 0,0 0 0,-1 0 0,1 0 0,0 0 0,0 0 0,0 0 0,0 0 0,-1 0 0,1 0 0,0 0 0,0-1 0,0 1 0,0 0 0,-1 0 0,1 0 0,0 0 0,18 4 1682,29 0-1167,44-8 477,103-18 1,-12 1-701,272 23-134,-107 7-131,-155-25 2,29 0 207,-197 16-337,33 2 31,-1-3 1,0-3-1,0-1 1,87-22-1,-103 15 1,-11 3 17,0 1 0,1 1 0,43-4 0,-71 11 18,-1-1 0,1 0 1,0 1-1,-1-1 0,1 0 0,-1 0 0,1 0 0,-1-1 0,1 1 0,-1 0 0,0 0 0,1-1 0,-1 1 0,0-1 0,0 1 0,0-1 0,0 0 0,0 1 0,-1-1 0,2-2 0,16-45 696,-12 32-696,202-631 327,-190 587-92,-4 19 114,10-60-1,-23 93-287,0 4 107,-3 7 7,1-1-221,0 0 0,0 1-1,0-1 1,-1 0 0,1 0-1,0 0 1,-1 0 0,1 0 0,-1 0-1,1-1 1,-1 1 0,0 0-1,1-1 1,-3 1 0,-16 1 16,1 0 1,0-2-1,-1-1 1,1 0 0,-27-6-1,-34-1-42,-546 14 27,0 36 120,442-28 21,-8 4-73,-175 6 121,352-23-170,11-1 8,-1 1 0,0-1-1,0 0 1,0-1 0,0 1 0,0-1-1,0 0 1,1 0 0,-1-1-1,-5-1 1,9 2-93,27 1-449,77-6 531,-1-4 0,189-45 0,78-9-723,357 46-110,-497 20 755,-228-2 86,-16 1 60,-173 32-190,5 1 128,-709 109-393,826-129 389,0-3-1,-1-3 0,0-2 0,-79-5 1,129-3 22,0-2 1,0 0 0,1-1 0,0 0-1,0-2 1,0 0 0,1 0-1,0-2 1,-19-12 0,103 18-641,232 26 415,3 0-974,515-94-1074,-443 25 1686,-165 16 518,22-1 140,-172 28-119,-61 3-48,0 0 0,0 1-1,-1-1 1,1 0 0,0 0 0,0 0-1,-1 0 1,1 0 0,0 0-1,0 0 1,-1 1 0,1-1 0,0 0-1,0 0 1,0 0 0,-1 1 0,1-1-1,0 0 1,0 0 0,0 0-1,0 1 1,-1-1 0,1 0 0,0 0-1,0 1 1,0-1 0,0 0-1,0 0 1,0 1 0,0-1 0,0 0-1,0 1 1,0-1 0,0 0 0,0 0-1,0 1 1,0-1 0,0 0-1,0 0 1,0 1 0,0-1 0,0 0-1,1 1 1,-1-1 0,0 0-1,0 0 1,0 0 0,0 1 0,0-1-1,1 0 1,-1 0 0,0 0 0,0 1-1,0-1 1,1 0 0,-1 0-1,0 0 1,0 0 0,1 0 0,-1 1-1,0-1 1,0 0 0,1 0-1,-1 0 1,0 0 0,1 0 0,-1 0-1,0 0 1,1 0 0,-19 15-1596,-11-3-1564,-8-4-1852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6:57.4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1 639 16476,'1'3'374,"0"-1"0,0 1 1,0-1-1,0 0 1,0 1-1,1-1 0,-1 0 1,1 0-1,2 2 1,-4-3-296,0-1 0,1 1 0,-1-1 1,1 0-1,-1 1 0,1-1 1,-1 0-1,1 0 0,-1 1 0,1-1 1,-1 0-1,1 0 0,0 0 1,-1 0-1,1 0 0,-1 0 0,1 0 1,-1 0-1,1 0 0,0 0 1,-1 0-1,1 0 0,-1 0 0,1 0 1,-1 0-1,1-1 0,-1 1 1,1 0-1,0 0 0,-1-1 0,0 1 1,1 0-1,-1-1 0,1 1 1,-1 0-1,1-1 0,-1 1 0,0-1 1,1 1-1,-1-1 0,0 1 1,1-1-1,-1 1 0,0-1 0,0 1 1,1-1-1,-1 1 0,0-1 1,0 0-1,7-17 431,-1 0 0,0-1-1,-2 0 1,0 0 0,2-32 0,-4 36-375,10-100 184,-5-1 0,-11-150 0,12 338-530,3 1 0,3-2 0,4 0-1,29 79 1,-33-116-61,-2-13-145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2:15.7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135 31 15947,'4'-12'955,"0"-5"212,-4 16-562,-4 10 61,-3 13-333,2 1 0,0-1 0,2 1-1,-1 26 1,1-13-183,-7 71 115,1-6-195,-31 145 0,40-246-50,-9 25-1088,9-24 1031,0-1 1,-1 0-1,1 1 1,0-1-1,-1 0 0,1 1 1,0-1-1,-1 0 1,1 1-1,0-1 0,-1 0 1,1 0-1,-1 1 1,1-1-1,-1 0 0,1 0 1,-1 0-1,1 0 0,-1 1 1,1-1-1,-1 0 1,1 0-1,0 0 0,-1 0 1,1 0-1,-1 0 1,1-1-1,-1 1 0,1 0 1,-1 0-1,1 0 1,-1 0-1,1 0 0,-1-1 1,1 1-1,0 0 1,-1 0-1,1-1 0,-1 1 1,1 0-1,0-1 0,-1 1 1,1 0-1,0-1 1,-1 1-1,1-1 0,0 1 1,0 0-1,-1-1 1,1 0-1,-11-14-519,-2-5-120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2:16.2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6 12939,'0'0'56,"0"0"1,0 0-1,0-1 0,0 1 1,0 0-1,0 0 1,0 0-1,0 0 1,0-1-1,0 1 1,0 0-1,0 0 0,0 0 1,0-1-1,0 1 1,0 0-1,0 0 1,0 0-1,-1 0 0,1-1 1,0 1-1,0 0 1,0 0-1,0 0 1,0 0-1,-1 0 0,1 0 1,0 0-1,0-1 1,0 1-1,0 0 1,-1 0-1,1 0 0,0 0 1,0 0-1,0 0 1,0 0-1,-1 0 1,1 0-1,0 0 0,0 0 1,0 0-1,-1 0 1,1 0-1,0 0 1,0 0-1,-2 11 1268,5 19-272,-2-15-810,13 103 1267,41 173 0,-52-280-1461,9 27 65,-11-36-101,0 1 0,0-1 0,0 0 1,0 0-1,1 0 0,-1 0 0,0 0 1,1-1-1,-1 1 0,1 0 0,0 0 1,0-1-1,2 2 0,-3-2-3,0-1-1,0 0 0,0 1 0,0-1 1,0 0-1,0 0 0,0 0 0,1 0 1,-1 0-1,0 0 0,0 0 0,0 0 1,0-1-1,0 1 0,0 0 0,0 0 1,0-1-1,0 1 0,0-1 0,0 1 1,0-1-1,0 0 0,0 1 1,-1-1-1,1 0 0,0 1 0,0-1 1,0 0-1,0-1 0,22-31 200,-20 28-173,37-70 48,33-84-1,-2 4-1494,-55 125 973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2:17.4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0 167 16868,'2'-12'303,"1"-1"0,0 1 1,0 0-1,2 0 1,-1 1-1,1-1 0,1 1 1,0 0-1,1 1 1,0-1-1,14-15 0,-20 25-254,-1 0-1,1 0 1,0 0-1,0 0 1,0 0-1,0 0 1,1 0-1,-1 0 1,0 1-1,0-1 1,0 0-1,1 1 1,-1-1-1,0 1 1,1-1-1,-1 1 1,0 0-1,1 0 1,1-1-1,-2 2-12,0-1 0,0 0-1,-1 1 1,1-1 0,-1 1-1,1-1 1,0 1-1,-1 0 1,1-1 0,-1 1-1,1-1 1,-1 1 0,1 0-1,-1-1 1,0 1 0,1 0-1,-1 0 1,0-1-1,1 1 1,-1 0 0,0 0-1,0 0 1,0 1 0,1 5 137,0 0 1,-1 0-1,-1 1 0,1-1 1,-3 14-1,-8 17 432,-1 0 0,-21 43 0,-3 8-4,35-87-593,0 0 1,0 0 0,1 1-1,-1-1 1,0 0 0,1 1 0,0-1-1,-1 1 1,1-1 0,0 4 0,1-5-14,-1 0 0,1 0 0,0 0 0,-1-1 0,1 1 0,0 0 0,0-1 0,-1 1 0,1-1 0,0 1 1,0-1-1,0 1 0,0-1 0,0 1 0,-1-1 0,1 0 0,0 0 0,0 1 0,0-1 0,0 0 1,0 0-1,0 0 0,0 0 0,0 0 0,0 0 0,0 0 0,1-1 0,66-4-2566,-56 6 2087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2:17.8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5 19716,'-4'25'2153,"2"-2"-1505,-2-8-320,2-3 1288,2-11-976,0-4-192,2-6-600,-1-4-512,-1-4 560,0-2-136,0-1-80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9:34.6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0 120 9482,'223'-16'3983,"-118"10"-3877,211 4 844,-28 2 304,-49-14-1029,320-9-74,-309 26 196,248-6 169,307-14-494,-392 19-2,57 2 6,-460-3-25,402 17 3,-2 31 47,-121 7 35,240 38 460,-104-61-84,-20-47-357,-286 6-99,213-13-1,-98 22 77,-143 3 83,181-18-1,278-77 811,-43 24-767,-286 40-66,165 3 1141,0 0-908,-292 15-395,157 4 1,95 28-34,-20-1 29,243 25 43,15-4-14,-170-54-83,67-1-23,-47 8 91,-96 0-2,182 22 38,-63-1-6,-78-15-14,392 10-6,-246 31 0,-428-29 0,0 5 0,-1 4 0,124 46 0,129 60 54,-315-116-420,1-1 1,68 13-1,-102-25 346,-1 0 0,1 0 1,-1 0-1,0 1 0,1-1 1,-1 0-1,1 0 0,-1 0 1,1 0-1,-1 0 0,1 0 1,-1 0-1,1 0 0,-1 0 1,1 0-1,-1 0 0,0 0 1,1 0-1,-1 0 0,1 0 1,-1-1-1,1 1 0,-1 0 1,1 0-1,-1 0 0,0-1 1,1 1-1,-1 0 0,0-1 1,1 1-1,-1 0 0,0-1 1,1 1-1,-1 0 0,0-1 1,0 1-1,1-1 0,-1 1 1,0 0-1,0-1 0,1 0 1,-2-1-22,1 0 1,-1 0-1,1 0 1,-1 0-1,0 0 1,0 0 0,0 0-1,0 0 1,0 0-1,-2-2 1,-18-25-399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9:36.1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0 386 11915,'1'1'71,"-1"0"0,0 0 0,1 0 1,-1 0-1,1-1 0,-1 1 0,1 0 1,-1 0-1,1-1 0,-1 1 0,1 0 1,0-1-1,-1 1 0,1-1 1,0 1-1,0-1 0,0 1 0,-1-1 1,1 1-1,0-1 0,0 0 0,0 1 1,0-1-1,0 0 0,0 0 0,1 0 1,29 6 559,-26-6-441,32 3 195,1-2 0,-1-1-1,67-10 1,111-32-203,-24 4-103,-69 25 173,170 4 1,10 0 228,179-61-140,-189 22-299,-8 16 29,359 5 1,-612 27-62,435-9 67,-356 1-49,-1-5 0,132-32 0,-133 14 1136,-102 27 1419,-7 2-2300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9:43.4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189 55 15307,'1'-1'160,"0"-1"1,-1 0-1,1 0 0,-1 1 0,1-1 0,-1 0 0,0 0 1,0 0-1,0 0 0,0 1 0,0-1 0,0 0 1,0 0-1,-1 0 0,1 0 0,0 1 0,-1-1 0,0 0 1,1 0-1,-1 1 0,0-1 0,-1-2 0,0 3 5,0 0-1,1 0 0,-1-1 0,0 1 1,0 0-1,0 1 0,0-1 0,0 0 1,1 0-1,-2 1 0,1-1 0,0 1 1,0 0-1,0 0 0,0 0 0,0 0 1,0 0-1,0 0 0,0 0 1,-3 1-1,-1 1-39,-1 0 0,1 0 1,0 0-1,0 1 0,0 0 0,0 0 1,0 0-1,0 1 0,1 0 1,0 0-1,0 0 0,0 1 0,-7 9 1,5-6-87,0 0 1,1 0 0,1 1 0,-1 0 0,1 0 0,1 1 0,0-1-1,-4 12 1,8-19-39,-1 0 0,1 0 1,-1-1-1,1 1 0,0 0 0,0 0 0,0 0 0,0 0 0,0-1 0,0 1 0,1 0 0,0 3 0,-1-4 0,1 0 0,-1-1-1,0 1 1,1-1 0,-1 1-1,0-1 1,1 1 0,-1-1-1,1 1 1,-1-1 0,1 1-1,0-1 1,-1 0 0,1 1-1,-1-1 1,1 0 0,0 1-1,-1-1 1,1 0 0,0 0-1,-1 0 1,1 0 0,1 1-1,1-2 0,0 1 0,-1 0-1,1-1 1,0 0 0,0 0-1,0 1 1,0-2 0,-1 1-1,1 0 1,-1 0 0,1-1 0,-1 0-1,1 1 1,2-4 0,10-9-17,-2 0 1,23-30 0,-36 43 13,1 1-1,-1-1 0,1 1 0,-1-1 1,1 1-1,-1-1 0,1 1 1,-1-1-1,1 1 0,-1 0 1,1-1-1,0 1 0,-1 0 1,1-1-1,0 1 0,-1 0 0,1 0 1,0 0-1,-1 0 0,1 0 1,0 0-1,-1 0 0,1 0 1,0 0-1,-1 0 0,1 0 1,0 0-1,-1 0 0,1 0 0,0 0 1,-1 1-1,1-1 0,0 0 1,-1 1-1,1-1 0,-1 0 1,1 1-1,-1-1 0,1 1 1,-1-1-1,1 1 0,-1-1 0,1 1 1,0 0-1,22 30-76,-17-21 55,7 8 5,37 48-74,-44-59 130,1-1 1,0 1-1,1-1 0,-1 0 0,1-1 0,14 8 1,-22-13-24,0 0 0,1 0 0,-1 0 0,0 1 0,0-1 0,1 0 0,-1 0 0,0 0 0,0 0 0,1 1 0,-1-1 0,0 0 0,0 0 0,1 1 0,-1-1 0,0 0 0,0 0 0,0 1 0,0-1 1,0 0-1,1 1 0,-1-1 0,0 0 0,0 1 0,0-1 0,0 0 0,0 1 0,0-1 0,0 0 0,0 1 0,0-1 0,0 0 0,0 0 0,0 1 0,0-1 0,0 0 0,-1 1 0,-10 12 495,-18 6 324,13-12-614,0-1 0,0 0 0,0-1 0,-1-1 0,1 0 0,-1-1 0,0-1 1,-19 0-1,36-3-458,1-1 1,-1 1-1,1 0 0,-1 0 1,1 0-1,0-1 1,-1 1-1,1 0 1,0 0-1,0 0 0,0 0 1,0 1-1,-1-1 1,1 0-1,2-1 1,6-8-493,-3-1-127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9:44.1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226 24 13171,'-6'-4'223,"0"1"1,0 0-1,0 1 0,-1-1 1,1 1-1,-1 0 1,0 1-1,1 0 1,-1 0-1,0 0 0,0 1 1,1 0-1,-1 0 1,-7 2-1,9-1-142,0 0-1,0 0 1,0 1 0,0 0-1,1 0 1,-1 0 0,1 1-1,-1-1 1,1 1 0,0 0-1,0 0 1,0 1 0,0-1-1,0 1 1,1 0 0,0 0-1,0 0 1,-5 9 0,2-1-36,0 1 1,1 1 0,1-1-1,0 1 1,0 0 0,2 0 0,0 0-1,0 0 1,1 0 0,1 0 0,0 1-1,3 14 1,0-11-19,0 1 0,1-1 1,0 0-1,2 0 0,0-1 0,1 1 0,1-1 0,18 27 0,-18-33-17,0 0-1,1 0 0,0-1 1,1-1-1,0 0 0,1 0 1,0-1-1,0 0 0,1-1 1,0 0-1,0-1 0,0 0 1,1-1-1,16 5 1,-21-8-8,1 0 0,-1-1 0,0 0 0,1 0 0,-1-1 1,1 0-1,-1 0 0,1-1 0,-1 0 0,1 0 1,-1-1-1,0 0 0,0-1 0,0 0 0,0 0 0,0-1 1,-1 1-1,0-2 0,1 1 0,-1-1 0,-1 0 1,1-1-1,-1 1 0,7-9 0,-2 1 90,-1-1-1,-1 0 1,0 0-1,-1-1 1,-1 0 0,0-1-1,-1 0 1,0 0-1,-1 0 1,-1-1-1,2-22 1,-4 24 29,-1 1 0,0 0 1,-1 0-1,-1-1 0,0 1 1,-1 0-1,0 0 0,-1 0 0,-1 0 1,0 0-1,-1 0 0,-1 1 0,-12-22 1,14 29-152,0 1 1,0 0-1,-1 0 0,1 0 1,-1 0-1,-1 1 1,1-1-1,-1 1 1,1 1-1,-1-1 0,0 1 1,0 0-1,-1 0 1,1 1-1,-1 0 1,1 0-1,-1 0 0,0 1 1,1 0-1,-1 0 1,0 1-1,0 0 1,0 0-1,0 1 0,1-1 1,-1 1-1,0 1 1,0 0-1,1 0 1,-1 0-1,1 0 1,0 1-1,0 0 0,-8 6 1,-22 18-289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1:58.9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99 14275,'3'-5'1313,"0"0"-1,0 0 1,0 0 0,8-8-1,-8 10-1032,1-1 1,0 1-1,0 0 0,1 0 0,-1 0 1,0 0-1,1 1 0,0 0 0,0 0 1,-1 0-1,10-2 0,6 1-94,1 2 0,0 0 0,-1 1 0,1 1 0,0 0 0,27 7 1,18 1-99,160-6 7,-115-5 49,-92 3-73,36 6 0,-41-4-51,-1-1 0,1 0 1,-1-1-1,1 0 1,17-3-1,-29 2-14,-1 0 1,1 0-1,-1 0 1,0-1-1,0 1 1,1 0-1,-1-1 1,0 0-1,0 1 1,1-1-1,-1 1 1,0-1-1,0 0 1,0 0-1,0 0 1,0 0 0,0 0-1,0 0 1,0 0-1,0 0 1,-1 0-1,1 0 1,0 0-1,-1 0 1,1-1-1,-1 1 1,1 0-1,-1 0 1,0-1-1,1 1 1,-1 0-1,0-1 1,0 1-1,0 0 1,0-1-1,0 1 1,0 0-1,0-1 1,0 1-1,-1 0 1,1-1-1,-1 1 1,1 0-1,-1-1 1,1 1-1,-1 0 1,1 0-1,-1 0 1,0 0-1,0 0 1,0 0-1,0 0 1,0 0-1,0 0 1,0 0-1,0 0 1,0 0-1,0 1 1,0-1-1,0 0 1,-1 1-1,1-1 1,0 1-1,-1 0 1,-1-1-1,-3 1 27,-1 0-1,1 0 1,0 0-1,0 1 1,0 0-1,0 1 0,0-1 1,-12 6-1,-9 2 32,-235 42 81,-5-21-147,265-29 2,-2-1 2,-2 0-6,1 0-1,-1 1 1,1 0 0,-1 0-1,0 0 1,1 1 0,0 0 0,-1 0-1,1 0 1,-5 4 0,10-6 1,-1 0 0,1 0 0,0 0 0,0 1 0,-1-1 0,1 0 0,0 0 0,0 1 0,-1-1 0,1 0 0,0 1 0,0-1 0,0 0 0,0 0 0,-1 1 0,1-1 0,0 0 0,0 1 0,0-1 0,0 1 0,0-1 0,0 0 0,0 1 0,0-1 0,0 0 0,0 1 0,0-1 0,0 0 0,0 1 0,0-1 0,1 1 0,9 7-52,17 1-18,204 20-41,-99-15 89,-51-3 21,132 14-10,-169-22 11,1-3 1,77-7 0,-109 5-145,-1 0 0,1-1 0,16-6 0,-27 9 129,1-1 0,-1 0 0,1 0 0,-1 0 0,0 0 1,0-1-1,1 1 0,-1-1 0,0 1 0,0-1 0,0 0 1,-1 0-1,1 0 0,0 0 0,-1 0 0,1 0 0,-1 0 0,0 0 1,0-1-1,0 1 0,0-1 0,0 1 0,1-4 0,-2 5 14,0 0 0,0 1 0,0-1 0,0 0 0,0 0 0,0 1 0,0-1 0,0 0 0,0 1 0,-1-1 0,1 0 0,0 1 0,0-1 0,-1 0 0,1 1 0,0-1 0,-1 0 0,1 1 0,-1-1 0,1 1 0,-1-1 0,1 1 0,-1-1 0,1 1 0,-1-1 0,1 1 0,-1 0 0,0-1 0,1 1 0,-1 0 0,0-1 0,1 1 0,-1 0 0,0 0 0,1 0 0,-1 0 0,0-1 0,-25-2-212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6:4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64 313 4644,'1'7'2931,"6"55"-2131,-3 0 0,-3 0 0,-10 92-1,4-75-741,-4 0-17,6-57-32,0 0-1,1 0 0,1 0 0,1 0 0,4 31 0,-3-50-4,0-1 0,0 1 1,0-1-1,0 0 0,1 1 0,-1-1 0,1 0 0,-1 0 0,1 0 0,0 0 0,-1 0 0,1 0 0,0-1 0,0 1 1,0-1-1,1 1 0,-1-1 0,0 0 0,1 0 0,-1 0 0,0 0 0,1 0 0,-1 0 0,1-1 0,5 1 0,7 1 153,0 0-1,0-1 0,19-2 1,-27 1-77,55-6 255,-1-3-1,-1-3 1,1-2 0,58-23 0,-13 6 9,493-103 418,-470 116-767,1 5 0,223 7 0,-280 19-240,-62-10 223,0 0 0,0-1 0,0 0 0,0-1 0,0 0-1,0 0 1,21-3 0,-29 1 54,1-1-1,-1 1 1,0-1-1,0 0 1,0 0 0,0 0-1,0 0 1,0 0-1,0-1 1,-1 1-1,1-1 1,-1 0-1,0 0 1,0 0-1,0 0 1,2-5 0,23-54 430,-16 26 87,-3 0 1,0-1 0,2-57 0,-6-114 1000,-4 145-1312,-1 57-213,0 0-1,0 0 0,-1 0 0,0 0 1,0 0-1,0 1 0,-1-1 0,1 0 1,-1 1-1,-1 0 0,1 0 0,-1 0 1,0 0-1,0 0 0,0 1 0,-1 0 1,0 0-1,0 0 0,-8-5 0,-1 0-71,-1 0 0,0 1 0,0 0 0,-1 1-1,0 1 1,-19-5 0,-26 0-117,0 3 0,0 3 0,-103 4 0,97 1 121,-792 73 61,495-29 87,261-32-54,28-2-20,-81-1-1,178-9-1027,0-1 1,39-7-1,14-14-3492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3:05.3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3203 14643,'1'0'33,"0"0"-1,0-1 0,1 1 1,-1-1-1,0 1 1,0-1-1,1 0 1,-1 1-1,0-1 1,0 0-1,0 0 0,0 1 1,0-1-1,0 0 1,0 0-1,0 0 1,-1-1-1,2 0 1,15-26-216,-11 18 253,12-21-155,3 1 0,0 1-1,37-37 1,-44 54 267,0 0 0,1 2 0,0 0 0,1 1 0,19-9 0,-13 7 29,37-25-1,26-34-129,115-121 0,-58 51-64,-75 83 27,75-49 1,-45 35 17,5-7 38,212-147-47,-241 180-65,22-13 15,121-96 1,-123 84-9,176-100 0,-121 80 22,-74 39-14,-3-4 0,69-68 0,1-2-20,-21 28-31,309-272-175,-399 342 288,1 2 1,45-28-1,-42 30 58,0-2 0,-1 0 0,46-49 0,-74 70-35,-1-1-1,2 1 1,-1 1 0,0-1-1,1 1 1,9-4 0,-8 3-63,0 0 0,0 0 1,12-9-1,83-84 333,-75 70-133,-5 3 66,-10 11-43,1 0 0,0 1 1,29-21-1,-40 32-409,3-2 140,-3 5-2135,-5 6 1719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9:45.7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135 168 14947,'2'-16'749,"-1"-1"1,0 1-1,-2-22 0,0 34-531,1 0 1,-1 0-1,0 0 1,0 0-1,0 0 0,0 0 1,-1 0-1,1 0 1,-1 1-1,0-1 1,0 1-1,-1-1 0,1 1 1,-1 0-1,1 0 1,-1 0-1,0 0 1,-7-5-1,9 7-151,0 0 1,-1 1-1,1-1 1,0 0-1,-1 1 0,1-1 1,-1 0-1,1 1 0,-1 0 1,1-1-1,-1 1 1,1 0-1,-1 0 0,1 0 1,-1 0-1,0 0 0,1 0 1,-1 0-1,1 1 1,-1-1-1,1 1 0,-3 0 1,1 1-17,1-1 1,0 1 0,0 0 0,0 0-1,0 0 1,0 0 0,0 0-1,0 0 1,0 0 0,1 1 0,-3 3-1,-1 6-3,0 0 1,1 0-1,1 0 0,-4 18 0,3-10-42,1-1 0,1 1-1,0 0 1,2 0 0,0 0 0,2 0-1,0 0 1,1-1 0,6 21 0,-9-38-8,1-1 0,-1 1 1,1 0-1,0 0 0,0-1 1,0 1-1,0 0 0,0-1 1,0 1-1,0-1 0,0 1 1,1-1-1,-1 1 0,1-1 1,1 2-1,-2-3 1,0 0 0,0 1-1,0-1 1,0 0 0,-1 0 0,1 0 0,0 0-1,0 0 1,0 0 0,0 0 0,0 0 0,0 0 0,0 0-1,0 0 1,0-1 0,-1 1 0,1 0 0,0 0-1,0-1 1,0 1 0,0-1 0,0 0 0,4-2-5,-2-1 0,1 1 0,0-1 0,-1 0 0,1 0 0,-1-1 0,0 1 0,-1-1 0,3-4 0,6-17-51,-1 0 0,9-38 0,-10 28-59,-9 36 114,0 0-1,0 0 0,0-1 0,0 1 0,0 0 0,0 0 0,1 0 0,-1-1 0,0 1 0,0 0 0,0 0 0,0 0 1,0-1-1,0 1 0,0 0 0,0 0 0,0 0 0,1-1 0,-1 1 0,0 0 0,0 0 0,0 0 0,0 0 0,1 0 1,-1-1-1,0 1 0,0 0 0,0 0 0,0 0 0,1 0 0,-1 0 0,0 0 0,0 0 0,1 0 0,-1 0 0,0 0 1,0 0-1,0 0 0,1 0 0,-1 0 0,0 0 0,0 0 0,0 0 0,1 0 0,-1 0 0,0 0 0,0 0 0,0 0 1,1 0-1,-1 0 0,0 1 0,0-1 0,0 0 0,1 0 0,-1 0 0,0 0 0,0 0 0,0 0 0,0 1 0,0-1 1,1 0-1,-1 0 0,0 0 0,0 1 0,0-1 0,0 0 0,0 0 0,0 1 0,7 11-45,-1 0 0,9 23-1,0 2 22,16 29 82,52 81 0,-64-118 86,2-1 0,0-1-1,2-2 1,0 0 0,29 22 0,-39-32 272,-13-14-401,0-1-1,1 0 1,-1 0-1,0 0 1,0 0-1,0 1 1,0-1-1,0 0 1,0 0-1,0 0 1,0 1-1,0-1 1,0 0-1,0 0 1,0 0 0,0 1-1,0-1 1,0 0-1,0 0 1,-1 0-1,1 0 1,0 1-1,0-1 1,0 0-1,0 0 1,0 0-1,0 0 1,0 1-1,-1-1 1,1 0-1,0 0 1,0 0-1,0 0 1,0 0-1,-1 0 1,1 1-1,0-1 1,0 0 0,0 0-1,0 0 1,-1 0-1,1 0 1,-5 1 104,1-1 0,-1 0 1,1 0-1,-1 0 0,-5-2 1,-1 2-105,-70-9 567,41 4-464,-1 1 0,1 2 0,-1 1 0,-51 7 0,85-4-106,0-1 0,0 1 0,1 0 0,-1 0 1,-11 6-1,16-7-27,0 0 0,1 0 0,-1 0 0,1 0 0,-1 0 0,1 1 1,0-1-1,-1 0 0,1 0 0,0 1 0,0-1 0,0 1 0,0-1 0,0 1 0,0 0 0,0-1 0,0 1 1,1 0-1,-1 0 0,1-1 0,-1 1 0,1 0 0,0 0 0,0 0 0,0 0 0,0 1 0,0-2-26,0-1-1,0 0 0,0 0 0,0 0 0,0 1 0,0-1 0,0 0 0,0 0 1,0 0-1,0 1 0,0-1 0,0 0 0,0 0 0,0 0 0,0 1 0,0-1 1,0 0-1,0 0 0,0 0 0,0 1 0,1-1 0,-1 0 0,0 0 0,0 0 1,0 0-1,0 1 0,0-1 0,1 0 0,-1 0 0,0 0 0,0 0 0,0 0 1,1 0-1,-1 0 0,0 0 0,0 1 0,0-1 0,1 0 0,-1 0 0,8-7-1077,3-12 155,-6 3 176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9:46.2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377 259 14027,'-21'-4'272,"1"1"1,-1 1-1,0 1 1,0 1-1,0 1 1,0 0-1,-30 7 1,43-6-215,0 0 1,-1 1 0,1 0-1,0 0 1,0 1 0,1 0-1,-1 0 1,1 1 0,0 0-1,0 0 1,1 1 0,-1 0-1,1 0 1,0 0-1,1 1 1,0 0 0,0 0-1,0 0 1,1 1 0,-6 13-1,2 3 29,0 0 0,2 0 1,1 1-1,1 0 0,1 0 0,2 0 0,1 33 0,2-12 40,3-1 0,2 1 0,13 50 0,-3-37-2,2-1 1,3-1-1,33 64 1,-34-84-86,0 0 1,2-2-1,2-1 0,1 0 1,46 43-1,-57-62-36,2-1 0,-1-1 1,1-1-1,1-1 0,0 0 1,1-1-1,0-1 0,1 0 1,30 8-1,-38-14-3,0-1-1,0 0 0,1 0 1,-1-2-1,0 1 1,1-1-1,-1-1 0,1 0 1,-1-1-1,0 0 1,0-1-1,0-1 0,0 0 1,0 0-1,-1-1 1,0 0-1,17-12 0,-6 2 27,-2-2-1,0-1 0,-1 0 0,0-1 0,-2-2 0,0 1 0,-1-2 0,-2 0 1,24-48-1,-18 26 82,-2-1 0,-1 0 0,-3-1 0,13-80 0,-19 73 26,-2 0 0,-3-1 0,-2 1 1,-2-1-1,-16-103 0,11 125-108,-2 1 1,0 0 0,-2 0-1,-2 1 1,0 0 0,-2 1-1,-2 1 1,0 0-1,-2 1 1,-1 1 0,-24-27-1,30 40-86,0 0 0,-1 1-1,-1 0 1,0 1 0,-1 1-1,0 0 1,-30-13 0,34 18-47,0 1 0,0 0 1,0 1-1,-1 1 1,1 0-1,-1 0 0,0 2 1,1-1-1,-1 1 1,1 1-1,-1 1 0,-17 3 1,18-2 23,0 1 1,1 0-1,-1 1 1,1 0-1,0 1 1,0 0-1,1 1 1,0 0-1,0 1 1,0 0-1,1 0 1,0 1-1,1 0 1,-13 19-1,-14 24-370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0:59.8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29 298 16924,'-26'30'3483,"24"-30"-1488,5-7-1117,6-11-198,163-270 1724,-161 274-2353,-11 14-50,0 0-1,1 0 1,-1 0-1,0 0 1,0 0 0,0 0-1,0 0 1,1 0 0,-1 0-1,0 0 1,0 0 0,0 0-1,0 0 1,1 0 0,-1 0-1,0 1 1,0-1 0,0 0-1,0 0 1,0 0-1,1 0 1,-1 0 0,0 0-1,0 1 1,0-1 0,0 0-1,0 0 1,0 0 0,0 0-1,0 1 1,0-1 0,1 0-1,-1 0 1,0 0 0,0 1-1,0-1 1,0 0-1,0 0 1,0 0 0,0 0-1,0 1 1,0-1 0,-1 0-1,-1 37 17,-3 8-104,-4 16-631,0 106-1,13-150-402,-4-17 1096,0 1-1,1-1 0,-1 0 0,1 0 0,-1 0 0,1 0 0,-1 0 0,1 0 0,-1 0 1,1 0-1,-1 0 0,1 0 0,-1 0 0,1-1 0,-1 1 0,1 0 0,-1 0 0,1 0 1,-1-1-1,0 1 0,1 0 0,-1 0 0,1-1 0,-1 1 0,0 0 0,1-1 1,-1 1-1,0-1 0,1 1 0,-1 0 0,0-1 0,0 1 0,1-1 0,-1 1 0,0-1 1,15-20-646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1:00.3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105 38 14491,'0'-2'221,"1"1"0,-1 0 0,0 0-1,0-1 1,0 1 0,0 0 0,0 0 0,0-1 0,0 1-1,0 0 1,0 0 0,0-1 0,-1 1 0,1 0-1,-1 0 1,1-1 0,-1 1 0,1 0 0,-1 0 0,0 0-1,1 0 1,-1 0 0,0 0 0,0 0 0,0 0 0,0 0-1,0 1 1,0-1 0,0 0 0,-2-1 0,1 2-97,1-1 1,-1 1-1,1 0 0,-1-1 1,1 1-1,-1 0 1,0 0-1,1 0 1,-1 0-1,1 0 1,-1 1-1,1-1 1,-1 0-1,1 1 0,-1-1 1,1 1-1,-1-1 1,1 1-1,-1 0 1,1 0-1,0 0 1,-1 0-1,1 0 0,-2 1 1,-2 4-62,0 0 1,1 0-1,-1 1 0,1-1 1,1 1-1,-1 0 0,1 0 1,0 0-1,1 1 0,0-1 1,-2 12-1,1-6-29,2 0 0,-1-1 0,2 1 0,0 0 0,0 0 0,3 13-1,-3-24-25,0 0 0,0-1 0,1 1-1,-1 0 1,0 0 0,1-1-1,-1 1 1,1-1 0,0 1-1,0-1 1,-1 1 0,1-1-1,0 1 1,0-1 0,0 1-1,0-1 1,1 0 0,-1 0 0,3 2-1,-3-2 3,0-1-1,0 0 1,0 0 0,0 0-1,0 0 1,0 0-1,1 0 1,-1 0 0,0 0-1,0 0 1,0-1-1,0 1 1,0 0 0,0-1-1,0 1 1,0-1-1,0 1 1,0-1-1,0 0 1,0 1 0,0-1-1,1-1 1,3-3 58,0 0 1,0 0 0,0-1-1,0 0 1,-1 0-1,0 0 1,5-11-1,-3 4 107,-1-1 0,-1 0-1,4-17 1,-6 24-105,-1 1 0,-1 0 0,1-1 0,-1 1-1,0-1 1,0 1 0,-1 0 0,0-1 0,-3-11 0,4 17-94,0 1 0,0-1 0,0 0 0,-1 0 0,1 0 0,0 1-1,0-1 1,-1 0 0,1 1 0,-1-1 0,1 0 0,0 0 0,-1 1 0,1-1 0,-1 1 0,1-1 0,-1 0 0,0 1 0,1-1 0,-1 1 0,0 0 0,1-1-1,-1 1 1,0-1 0,0 1 0,1 0 0,-1 0 0,0-1 0,0 1 0,1 0 0,-1 0 0,0 0 0,0 0 0,0 0 0,1 0 0,-1 0 0,0 0 0,0 0-1,0 0 1,1 0 0,-2 1 0,0 0-219,1 0 0,0 0 0,-1 0-1,1 0 1,0 1 0,-1-1 0,1 0-1,0 1 1,0-1 0,0 1 0,0-1 0,1 1-1,-1-1 1,0 1 0,1 0 0,-1-1 0,1 1-1,-1 2 1,0 21-1913,6-14 902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1:00.7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0 268 16588,'0'5'779,"2"15"979,-2-20-1713,0 0-1,0-1 1,0 1-1,0 0 1,0 0 0,0 0-1,0-1 1,1 1 0,-1 0-1,0 0 1,0 0 0,0-1-1,0 1 1,0 0 0,0 0-1,1 0 1,-1 0 0,0 0-1,0-1 1,0 1 0,0 0-1,0 0 1,1 0 0,-1 0-1,0 0 1,0 0 0,0 0-1,1 0 1,-1 0 0,0 0-1,0 0 1,0 0-1,1 0 1,-1 0 0,0 0-1,0 0 1,0 0 0,1 0-1,-1 0 1,0 0 0,0 0-1,0 0 1,1 0 0,-1 0-1,0 0 1,0 0 0,0 0-1,0 0 1,1 1 0,-1-1-1,0 0 1,0 0 0,0 0-1,0 0 1,0 0 0,1 1-1,-1-1 1,0 0 0,0 0-1,0 0 1,0 0-1,0 1 1,0-1 0,0 0-1,0 0 1,0 0 0,0 1-1,0-1 1,107-174 4585,-55 84-4059,-49 84-528,-2 4-26,0 0 0,-1 1 0,1-1 0,0 0 0,0 1-1,1-1 1,-1 1 0,0 0 0,0-1 0,1 1 0,-1 0 0,1 0 0,-1 0-1,3-2 1,-3 4-11,-1-1 1,0 0-1,1 1 0,-1-1 0,1 0 0,-1 1 0,0-1 1,1 1-1,-1-1 0,0 1 0,1-1 0,-1 1 0,0-1 0,0 1 1,0-1-1,1 1 0,-1-1 0,0 1 0,0-1 0,0 1 1,0-1-1,0 1 0,0 0 0,0-1 0,0 1 0,0-1 0,0 1 1,0-1-1,0 1 0,-1-1 0,1 1 0,0 0 0,-3 24 34,-29 132 210,2-1-4525,33-173 3608,2-7-102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1:01.3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1 336 17988,'3'26'1808,"0"0"-1360,-3-2-216,3-2 921,-3-1-657,0-1-192,0-5-512,1-5-280,1-10-409,2-1-23,2-17 608,2-8-216,8-10-144</inkml:trace>
  <inkml:trace contextRef="#ctx0" brushRef="#br0" timeOffset="1">250 0 18012,'0'0'137,"-1"0"0,0 0-1,0 1 1,1-1 0,-1 0 0,0 0 0,1 1 0,-1-1-1,1 0 1,-1 1 0,0-1 0,1 0 0,-1 1 0,1-1-1,-1 1 1,1-1 0,-1 1 0,1-1 0,0 1 0,-1 0-1,1-1 1,-1 1 0,1 0 0,0-1 0,-1 2 0,-11 19 1271,11-21-1208,0 3 4,-23 44 1630,22-43-1783,0 0-1,1 0 1,-1 0-1,1 0 1,0 1-1,1-1 1,-1 0-1,1 1 1,-1 6-1,2-11-50,-1 0-1,0 0 1,0 0-1,1 0 1,-1 1-1,0-1 0,1 0 1,-1 0-1,0 0 1,0 0-1,1 0 1,-1 0-1,0 0 0,1 0 1,-1 1-1,0-1 1,1 0-1,-1 0 1,0-1-1,1 1 0,-1 0 1,0 0-1,1 0 1,-1 0-1,0 0 1,1 0-1,-1 0 0,0 0 1,0-1-1,1 1 1,-1 0-1,0 0 0,0 0 1,1-1-1,-1 1 1,0 0-1,19-11-19,-13 7 13,-4 3 5,-1 0-1,1 1 0,0-1 0,-1 0 0,1 1 0,0 0 0,-1-1 0,1 1 0,0 0 0,-1 0 0,1-1 0,0 2 0,-1-1 0,1 0 0,0 0 0,0 0 0,-1 1 1,1-1-1,0 1 0,-1-1 0,1 1 0,-1 0 0,3 1 0,-1 0-4,-1 0-1,0 1 1,0-1 0,0 0-1,0 1 1,0 0 0,0-1-1,-1 1 1,1 0 0,-1 0 0,2 6-1,0 2 33,0 1-1,-1-1 1,0 1 0,-1 0-1,0 22 1,-2-23 149,0 0 1,-1 0-1,-1-1 0,-6 21 1,7-27-104,1 0 0,-1 1 0,0-1 1,0 0-1,-1-1 0,1 1 0,-1 0 1,0-1-1,0 1 0,0-1 0,0 0 0,-1 0 1,1 0-1,-6 3 0,7-5-132,1-1 1,0 1-1,0-1 0,-1 1 0,1-1 0,0 0 1,-1 0-1,1 1 0,-1-1 0,1 0 0,0 0 0,-1 0 1,1-1-1,0 1 0,-1 0 0,1 0 0,0-1 1,-1 1-1,1-1 0,0 1 0,-1-1 0,1 1 1,0-1-1,0 0 0,0 0 0,0 0 0,0 1 1,0-1-1,0 0 0,0 0 0,0-1 0,0 1 0,0 0 1,-1-2-1,-1-2-186,1 0 1,-1-1 0,1 1-1,-1-1 1,2 0 0,-4-11-1,2-14-554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1:01.8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 21285,'7'-3'1888,"2"1"-1328,2 1-256,4 1 992,3 0-447,4 0-681,4-2-392,1-1-841,-3-3 945,-8 5-176,-4-2-136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1:57.1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6 301 16636,'-5'21'4816,"11"-33"-1737,11-34-1744,7-21-806,45-110 103,-69 175-623,1 1 0,-1 0 1,1 0-1,0-1 0,-1 1 0,1 0 0,0 0 0,0 0 0,-1 0 0,1 0 1,0 0-1,0 0 0,0 0 0,0 1 0,0-1 0,1 0 0,0 0 1,4 5 182,-3 12-21,-6 103 678,0-79-395,4 58 0,-1-98-514,-1 1 0,1-1 1,0 1-1,0-1 1,0 1-1,0-1 1,0 1-1,0-1 0,0 0 1,0 1-1,0-1 1,0 1-1,0-1 1,0 1-1,1-1 1,-1 0-1,0 1 0,0-1 1,0 1-1,1-1 1,-1 0-1,0 1 1,0-1-1,1 0 0,-1 1 1,0-1-1,1 0 1,-1 1-1,0-1 1,1 0-1,-1 0 0,0 1 1,2-1-1,-2-1-95,1 1-1,-1-1 0,1 0 1,-1 0-1,0 0 0,1 1 0,-1-1 1,0 0-1,1 0 0,-1 0 1,0 0-1,0 0 0,0 0 1,0 0-1,0 0 0,0 0 1,0-1-1,0-14-771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1:57.7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110 61 18276,'1'-1'159,"-1"0"0,1 0 0,-1 0 0,1 0 0,-1 0 0,0 0 0,0 0 0,0 0 0,1-1 0,-1 1 0,0 0 0,0 0 0,-1 0 0,1 0 0,0-1 0,0 1 0,0 0 0,-1-1 0,0 1-38,1 1 1,0 0-1,-1-1 1,1 1-1,-1-1 1,1 1-1,-1 0 1,1-1-1,-1 1 1,0 0-1,1-1 1,-1 1-1,1 0 1,-1 0-1,0 0 1,1-1-1,-1 1 1,1 0-1,-1 0 1,0 0-1,1 0 1,-1 0-1,-1 1 1,-1-1 84,0 1 0,0 0 1,-1 0-1,1 0 0,0 0 1,0 0-1,0 1 0,0-1 0,0 1 1,0 0-1,-2 3 0,-1 0-171,1 1 0,0 0 0,1 0 0,0 0-1,0 0 1,0 1 0,0 0 0,1 0 0,1 0-1,-1 0 1,1 0 0,-2 11 0,1-1 9,1 1-1,0-1 1,1 1 0,3 21-1,-2-33-20,1 0 1,0 0-1,0 0 0,0 0 0,1-1 0,2 7 1,-3-10-17,-1-1 0,1 0 0,-1 0 0,1 0 0,-1 0 0,1 0 0,0 0 1,-1 0-1,1 0 0,0 0 0,0-1 0,0 1 0,0 0 0,-1 0 0,1-1 1,0 1-1,0 0 0,0-1 0,1 1 0,-1-1 0,0 0 0,0 1 0,0-1 0,0 0 1,0 1-1,0-1 0,1 0 0,-1 0 0,0 0 0,0 0 0,0 0 0,0 0 1,1-1-1,-1 1 0,0 0 0,0-1 0,0 1 0,2-1 0,1-2 15,0 1 0,0-1 1,-1 0-1,1 0 0,0-1 0,-1 1 0,0-1 0,0 1 0,0-1 0,0 0 0,-1-1 1,3-3-1,25-59 239,-27 59-219,5-12 111,-2 0-1,6-28 1,-10 39-86,-1 0 1,0 0 0,0 0 0,-1 0 0,0 0 0,-1 0 0,0-1-1,-2-8 1,3 18-67,0-1 0,-1 0 0,1 0 0,0 0 0,0 1-1,-1-1 1,1 0 0,-1 0 0,1 1 0,0-1 0,-1 0 0,1 1-1,-1-1 1,0 0 0,1 1 0,-1-1 0,0 1 0,1-1 0,-1 1-1,0-1 1,1 1 0,-1 0 0,0-1 0,0 1 0,1 0 0,-1 0-1,0-1 1,0 1 0,0 0 0,0 0 0,1 0 0,-1 0 0,0 0-1,0 0 1,0 0 0,0 0 0,1 0 0,-1 1 0,0-1 0,0 0-1,0 1 1,1-1 0,-1 0 0,0 1 0,1-1 0,-1 1 0,0-1-1,1 1 1,-1-1 0,0 2 0,-4 1-282,1 0 0,-1 1 1,1 0-1,0 0 0,0 0 0,-4 6 1,-9 13-2256,20-20 1724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5:20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4869,'0'0'16725,"4"3"-16309,-2 0-364,0 0-1,1 0 1,-1 1-1,-1-1 1,1 0 0,0 1-1,-1-1 1,0 1-1,1-1 1,-1 1-1,-1 0 1,1 0 0,-1-1-1,1 1 1,-1 6-1,-2 76-4,1-44 5,2-26 253,-1 15-2283,-1-30 1652,1-1 0,0 1 0,0 0 0,-1 0 0,1-1 0,0 1 0,-1 0 1,1-1-1,0 1 0,-1 0 0,1-1 0,-1 1 0,1 0 0,-1-1 0,0 1 0,1-1 0,-1 1 1,1-1-1,-1 0 0,0 1 0,1-1 0,-1 1 0,0-1 0,0 0 0,1 0 0,-1 1 0,0-1 0,0 0 1,0 0-1,1 0 0,-1 0 0,-1 0 0,-12 0-4831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1:58.5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85 19628,'0'-3'377,"0"-1"0,0 1-1,1-1 1,0 1 0,0-1 0,0 1-1,0-1 1,0 1 0,1 0 0,0 0-1,-1 0 1,1 0 0,0 0-1,0 0 1,5-5 0,-4 6-279,0-1 0,0 0-1,0 1 1,0 0 0,0 0 0,0 0 0,1 0 0,-1 0-1,1 1 1,-1-1 0,1 1 0,0 0 0,-1 0 0,1 1-1,0-1 1,0 1 0,0 0 0,-1-1 0,1 2-1,0-1 1,0 0 0,7 3 0,-10-3-95,1 0 0,-1 1 0,1 0 0,-1-1 0,0 1 0,1 0 0,-1 0 0,0-1 0,1 1 0,-1 0 0,0 0 0,0 1 0,0-1 1,0 0-1,0 0 0,0 0 0,0 1 0,0-1 0,-1 1 0,1-1 0,0 2 0,0 0 4,-1-1-1,1 1 1,-1 0 0,0-1 0,0 1-1,0 0 1,0 0 0,-1-1-1,1 1 1,-1 0 0,0 3 0,-2 2 30,0 0 0,-1 0 0,0 0 0,0-1 0,-1 1 0,-8 10 0,-21 14 259,6-9 17,71-3-1337,-40-18 1014,0 0-1,0 1 1,0-1 0,0 1-1,0-1 1,-1 1-1,1 0 1,-1 0 0,0 0-1,0 1 1,0-1 0,0 0-1,0 1 1,-1-1-1,1 1 1,-1-1 0,0 1-1,0 0 1,-1 0 0,1-1-1,-1 1 1,0 0 0,0 0-1,0 0 1,0 0-1,0-1 1,-1 1 0,0 0-1,0 0 1,0-1 0,0 1-1,-1-1 1,1 1 0,-4 5-1,-5 8 391,-1 0 0,0-1-1,-2 0 1,1-1 0,-2 0 0,0-1-1,-32 25 1,46-39-468,0 0-1,-1 1 0,1-1 1,-1 0-1,1 1 1,0-1-1,-1 0 0,1 0 1,-1 1-1,1-1 1,-1 0-1,1 0 0,-1 0 1,1 0-1,-1 1 1,1-1-1,-1 0 0,1 0 1,-1 0-1,1 0 1,-1 0-1,0-1 0,1-7-1796,11-16 6,-1 9 785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1:59.0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17516,'9'31'2520,"-6"1"-1504,-1-2-447,1 1 2351,-2-2-1896,1 2-231,-1-5-393,1-2-192,-1-8-232,-1-5-120,0-10-472,-1-1-265,1-10-175,-2-4 768,4-5-224,-1-1-176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1:59.7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77 17764,'18'-3'6476,"4"-8"-3549,24-19-2911,-1 0 101,-44 30-118,-1 0-1,0 0 1,1-1-1,-1 1 1,0 0-1,1 0 1,-1-1-1,1 1 0,-1 0 1,1 0-1,-1 0 1,1 0-1,-1 0 1,0 0-1,1 0 0,-1 0 1,1 0-1,-1 0 1,1 0-1,-1 0 1,1 0-1,-1 0 0,1 0 1,-1 1-1,0-1 1,1 0-1,-1 0 1,1 0-1,-1 1 0,0-1 1,1 0-1,-1 1 1,1-1-1,5 19-11,-5 31 65,-2-44-34,-6 117 454,-2 103 38,4-231-3548,-2-11 2537,4-3-345</inkml:trace>
  <inkml:trace contextRef="#ctx0" brushRef="#br0" timeOffset="1">38 261 17476,'0'7'2400,"6"-4"-1384,5-3-407,4-4 2767,3-5-2520,4-5-239,4-4-401,1-1-320,0-4-849,0 1 1442,-6 0-641,-2 3-89,-7 7-119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2:00.2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26 20804,'41'-11'4121,"9"-2"-1924,-46 12-2153,-1 1 0,1-1-1,-1 1 1,0 0 0,1 0 0,-1 0-1,1 1 1,-1-1 0,1 1 0,-1 0-1,5 1 1,-7-1-43,1 0 0,-1 0 1,1 1-1,-1-1 0,0 0 0,1 0 0,-1 1 0,0-1 0,0 1 0,0-1 0,0 1 0,0 0 1,0-1-1,0 1 0,-1 0 0,1-1 0,0 1 0,-1 0 0,0 0 0,1 0 0,-1 0 0,0 0 1,0-1-1,0 1 0,0 3 0,-1 6 1,0 0 1,-1 1-1,-3 10 0,3-12 2,-15 52 28,9-35-25,-4 29 0,12-55-17,0-1-1,0 1 0,0-1 0,-1 1 1,1-1-1,0 0 0,0 1 1,0-1-1,0 1 0,0-1 0,0 1 1,0-1-1,0 1 0,0-1 1,0 1-1,1-1 0,-1 1 0,0-1 1,0 0-1,0 1 0,0-1 1,1 1-1,-1-1 0,0 1 1,1-1-1,-1 0 0,0 1 0,1-1 1,-1 0-1,0 1 0,1-1 1,-1 0-1,0 0 0,1 1 0,-1-1 1,1 0-1,-1 0 0,1 0 1,-1 1-1,0-1 0,1 0 0,-1 0 1,1 0-1,-1 0 0,1 0 1,-1 0-1,1 0 0,-1 0 1,1 0-1,-1 0 0,1 0 0,-1 0 1,1-1-1,-1 1 0,0 0 1,1 0-1,-1 0 0,1-1 0,-1 1 1,1-1-1,36-19-689,-20 10 396,-15 9 273,0 0 0,1 0 0,-1 0 0,1 0 0,-1 1 0,1-1 1,-1 1-1,1-1 0,0 1 0,-1 0 0,1 0 0,-1 0 0,1 1 1,0-1-1,-1 0 0,5 2 0,-7-1 34,1-1 0,0 0 0,0 1 0,0 0 0,-1-1 1,1 1-1,0-1 0,-1 1 0,1 0 0,0-1 0,-1 1 0,1 0 0,-1 0 0,1 0 0,-1-1 0,1 1 0,-1 0 0,1 1 0,-1 0 38,0 0 0,0 0 0,0 0 0,0 0 0,0 0 0,0 0 0,0 0 0,0 0 0,-1 0 0,1 0 0,-2 4 0,-1 0 112,0 0-1,-1 0 1,1 0 0,-1 0-1,0-1 1,-1 0 0,1 1-1,-1-2 1,-8 7 0,-53 38 1156,54-42-1104,4-1-75,2-1-180,-1-1-1,1 1 1,-1-1-1,1-1 1,-1 1 0,0-1-1,0 0 1,-1-1-1,1 0 1,-10 2-1,16-4 33,0 0 0,0-1 0,0 1 0,0 0 0,-1 0 0,1-1 0,0 1 0,0 0 0,0-1 0,0 1 0,0-1 0,0 0 0,0 1 0,0-1 0,1 0 0,-1 0 0,0 1 0,0-1-1,0 0 1,1 0 0,-1 0 0,0 0 0,1 0 0,-1 0 0,1 0 0,-1 0 0,1-2 0,-9-23-342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3:24.1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9 157 15515,'-1'0'163,"1"0"0,0 0 1,-1 0-1,1-1 0,-1 1 0,1 0 0,0 0 0,-1 0 0,1-1 0,0 1 0,-1 0 0,1-1 0,0 1 0,-1 0 0,1 0 0,0-1 1,0 1-1,-1 0 0,1-1 0,0 1 0,0-1 0,0 1 0,-1 0 0,1-1 0,0 1 0,0-1 0,0 1 0,0-1 0,0 1 0,0 0 1,0-2-1,13-4 1923,36 3-1661,-37 2 83,373-13 927,96-7-1303,-245-1-71,67-4 95,-228 24 282,-1 3 0,81 11 0,-154-12-367,0 0 0,-1 1 0,1-1 0,0 0 0,-1 0 0,1 0 0,0 0 0,-1 0 0,1 0 0,-1 0 0,1 0 0,0 0 0,-1 0 0,1 0 1,0 0-1,-1-1 0,1 1 0,0 0 0,-1 0 0,1-1 0,-1 1 0,2-1 0,-9-8 547,-22-10-2367,-22 1-634,26 3 1593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0:49.7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8 19516,'10'-5'1304,"-2"2"545,-13 11 74,-4 4-1734,0 1 0,1 0 1,0 1-1,1 0 0,1 0 0,0 0 1,1 1-1,0 0 0,1 0 0,-3 28 1,7-38-167,-1 1-1,1-1 1,0 1 0,0 0 0,1-1 0,0 1-1,0-1 1,0 1 0,1-1 0,2 6 0,-3-9-24,0-1-1,-1 1 1,1-1 0,1 1 0,-1-1 0,0 0 0,0 1-1,0-1 1,1 0 0,-1 0 0,1 0 0,-1 0 0,1 0 0,-1 0-1,1 0 1,0-1 0,-1 1 0,1-1 0,0 1 0,-1-1-1,1 1 1,0-1 0,0 0 0,0 0 0,-1 0 0,1 0-1,0 0 1,0 0 0,0-1 0,-1 1 0,1 0 0,0-1 0,-1 0-1,1 1 1,2-2 0,2-1-257,1 0 0,0-1 0,-1 0 0,0 0 0,0-1 0,0 1 0,0-1 0,-1-1 0,0 1 0,0-1 0,7-10 0,-3 4-936,-2-1 1,0 0-1,0 0 0,-1 0 1,4-15-1,-1-8-2319,-13 61 7043,2 1 0,1 46 0,8 67-1196,-4-110-2326,-3-19-110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0:51.3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405 54 15035,'0'-2'159,"0"0"0,0 0 0,0 0-1,0 0 1,-1 0 0,1 0 0,-1 0 0,1 0-1,-1 0 1,0 0 0,0 1 0,0-1 0,0 0-1,0 0 1,0 1 0,0-1 0,-1 1 0,1-1-1,-2-1 1,0 1 40,0 1-1,0-1 1,0 0-1,0 1 1,0-1 0,0 1-1,-1 0 1,1 0-1,0 1 1,-6-2-1,1 1-42,-1 1-1,1 0 1,-1 0 0,1 1-1,0 0 1,-1 1-1,1-1 1,-13 6-1,10-2-133,1 1 0,-1 0-1,1 0 1,0 1 0,1 1 0,0-1-1,0 2 1,0-1 0,1 1-1,1 0 1,-1 1 0,-9 18 0,0 1 37,3 1 1,0 0-1,-13 45 0,11-23 85,3 0 0,2 1 0,-6 72-1,14-92-48,2-1-1,1 1 0,2 0 1,2 0-1,0-1 0,17 57 0,-18-78-76,1-1-1,0 0 0,0 0 1,1 0-1,1-1 0,0 0 0,0 0 1,0 0-1,1 0 0,1-1 1,14 12-1,-17-16-11,0 0 0,1-1-1,-1 0 1,1 0 0,0-1 0,0 1-1,0-1 1,0 0 0,0-1 0,1 0 0,-1 0-1,0 0 1,1-1 0,-1 1 0,0-2-1,1 1 1,-1-1 0,0 0 0,1 0 0,-1 0-1,7-4 1,1 0 6,0-1 0,0-1 0,-1 0 0,0-1 0,-1-1 0,0 0 0,0 0 0,16-18 0,-8 6 25,-1-2-1,0 0 0,21-36 0,-25 32-5,-1-1-1,-1 0 1,-1-1-1,-2 0 1,-1 0-1,6-33 1,-12 43-164,0 0 1,-1 0-1,0-1 1,-2 1-1,-1-1 1,0 1-1,-1 0 1,-1 0-1,-1 0 1,-10-31-1,9 39 125,-1 0-1,0 1 1,-1 0-1,0 0 0,-14-15 1,1 1-329,8 8 84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0:52.7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0 419 15835,'1'0'97,"0"0"-1,0 0 1,-1 0-1,1 0 1,0 0-1,0 0 1,0 0-1,-1 0 1,1 0-1,0-1 1,0 1-1,-1 0 1,1 0-1,0-1 0,0 1 1,-1 0-1,1-1 1,0 1-1,-1-1 1,1 1-1,0-1 1,-1 1-1,1-1 1,-1 0-1,1 1 1,-1-1-1,1 1 1,-1-2-1,17-21 907,-17 23-984,67-108 1319,77-168 0,-144 276-1338,0-1 0,0 1 0,0 0 0,0 0 0,0 0 0,0 0 0,1 0-1,-1 0 1,0 0 0,0 0 0,0 0 0,0 0 0,0-1 0,0 1-1,1 0 1,-1 0 0,0 0 0,0 0 0,0 0 0,0 0 0,0 0 0,1 0-1,-1 0 1,0 0 0,0 0 0,0 0 0,0 0 0,0 0 0,1 0-1,-1 1 1,0-1 0,0 0 0,0 0 0,0 0 0,0 0 0,0 0 0,0 0-1,1 0 1,-1 0 0,0 0 0,0 0 0,0 0 0,0 1 0,0-1-1,0 0 1,0 0 0,0 0 0,0 0 0,0 0 0,0 0 0,0 1 0,1-1-1,-1 0 1,0 0 0,0 0 0,0 0 0,0 0 0,0 1 0,0-1-1,2 14 6,0 1 0,0 0-1,-2-1 1,1 1 0,-2 0-1,-2 17 1,2-19 12,-14 141-468,15-154 448,0 1 0,0-1 0,0 1 0,0-1 0,0 1-1,1 0 1,-1-1 0,0 1 0,0-1 0,0 1 0,0-1 0,1 1 0,-1-1 0,0 1 0,1-1 0,-1 1-1,0-1 1,1 1 0,-1-1 0,0 0 0,1 1 0,-1-1 0,1 0 0,-1 1 0,1-1 0,-1 0 0,1 0 0,-1 1-1,1-1 1,-1 0 0,1 0 0,-1 0 0,1 1 0,-1-1 0,1 0 0,0 0 0,-1 0 0,1 0 0,-1 0-1,2-1 1,18-1-139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0:53.2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1 16452,'-7'13'820,"0"1"1,1 0-1,1 0 1,0 0-1,-3 18 1,3-11-516,2 0 0,1 0 1,0 0-1,2 0 0,3 37 0,-2-53-232,0 0-1,0 0 1,0 0 0,0-1-1,5 10 1,-6-13-61,1 0 1,-1 0-1,0 0 1,1-1-1,-1 1 1,1 0-1,0 0 1,-1 0-1,1-1 1,0 1-1,-1 0 1,1-1-1,0 1 1,0-1-1,0 1 1,-1-1 0,1 1-1,0-1 1,0 0-1,0 1 1,0-1-1,0 0 1,0 0-1,0 0 1,0 1-1,0-1 1,0 0-1,0 0 1,0 0-1,0-1 1,-1 1-1,1 0 1,0 0-1,0 0 1,0-1-1,0 1 1,1-1-1,2-1 19,-1 0 1,1-1-1,-1 0 0,0 0 1,0 0-1,0 0 0,0 0 0,0 0 1,-1-1-1,0 1 0,1-1 1,1-5-1,21-51 336,-20 46-279,-1 0-1,0 0 1,-1-1 0,0 1 0,-1-1 0,-1 1 0,0-1 0,-3-21-1,2 34-77,0 0 0,0 0-1,-1 1 1,1-1 0,-1 0-1,1 1 1,-1-1 0,0 1-1,0-1 1,0 1-1,1-1 1,-1 1 0,-3-3-1,4 4-17,-1-1-1,0 1 0,1-1 0,-1 1 0,0-1 1,0 1-1,0 0 0,0-1 0,1 1 1,-1 0-1,0 0 0,0 0 0,0-1 1,0 1-1,0 0 0,0 0 0,0 0 0,0 1 1,-1-1-1,0 1-73,-1 0-1,0 0 1,1 0 0,-1 0 0,1 1 0,-1-1-1,1 1 1,0 0 0,-1-1 0,1 1 0,0 0-1,0 0 1,0 1 0,-2 2 0,-1 3-314,0-1-1,0 2 1,1-1-1,0 0 1,0 1 0,1 0-1,0 0 1,1 0 0,-2 11-1,3 0-515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0:53.7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 9 16724,'-2'6'561,"0"0"1,-1 0 0,0 0 0,0 0-1,-5 8 1,-5 10 158,7-12-610,-1 1 0,2 0 0,0 0 0,0 0 0,1 1 0,1-1 0,1 1-1,-1 0 1,2 0 0,0 24 0,1-36-98,0 0 0,0-1 0,0 1 0,1-1 0,-1 1-1,0-1 1,1 1 0,-1-1 0,1 1 0,0-1 0,-1 1 0,1-1-1,0 0 1,0 1 0,0-1 0,0 0 0,0 0 0,0 0-1,0 1 1,0-1 0,0 0 0,1-1 0,-1 1 0,0 0 0,1 0-1,-1 0 1,0-1 0,1 1 0,-1-1 0,1 1 0,0-1-1,-1 0 1,1 1 0,-1-1 0,1 0 0,-1 0 0,3 0 0,1-1 29,-1 0 1,1 0 0,0 0-1,-1 0 1,1-1 0,-1 0 0,0 0-1,1 0 1,-1 0 0,0-1 0,5-4-1,1-2 93,-1 0 0,0-1-1,-1 0 1,0 0 0,-1-1-1,0 0 1,0 0 0,-1 0-1,-1-1 1,0 0 0,-1 0-1,0-1 1,0 1 0,-2-1-1,1 0 1,0-19 0,-3 30-139,0 0 1,0 0 0,0 0 0,0 0-1,0 1 1,0-1 0,-1 0-1,1 0 1,-1 0 0,1 0-1,-1 1 1,0-1 0,1 0-1,-1 1 1,0-1 0,0 0 0,0 1-1,0-1 1,-1 1 0,1 0-1,0-1 1,-1 1 0,1 0-1,-1 0 1,1 0 0,-1 0 0,1 0-1,-1 0 1,0 0 0,1 0-1,-1 1 1,0-1 0,0 1-1,1-1 1,-1 1 0,0 0 0,0 0-1,0 0 1,0 0 0,0 0-1,-2 0 1,-2 1-195,1 0 1,0 0-1,0 1 0,-1 0 0,1 0 0,0 0 1,1 0-1,-1 1 0,0-1 0,1 1 1,-1 1-1,1-1 0,-5 5 0,1 1-487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5:21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10282,'0'0'8392,"50"4"-6919,-18-8-640,2-4-417,2 1-224,0-3-95,-4 1-33,-4 1-64,-4 1-64,-8 0-865,-11-1-865,-5-2-2050,0-2-352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0:54.2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93 12 20348,'0'-1'91,"0"1"0,0 0-1,1 0 1,-1-1-1,0 1 1,0 0 0,0 0-1,0-1 1,1 1-1,-1 0 1,0-1 0,0 1-1,0 0 1,0-1-1,0 1 1,0 0-1,0-1 1,0 1 0,0 0-1,0-1 1,0 1-1,0 0 1,0-1 0,0 1-1,0 0 1,0-1-1,0 1 1,0 0 0,0-1-1,-1 1 1,1 0-1,0-1 1,-1 1 0,1 0-26,0 0 1,-1 0-1,1 0 0,-1 0 1,1 0-1,-1 0 1,1 0-1,-1 0 1,1 1-1,-1-1 1,1 0-1,0 0 0,-1 1 1,1-1-1,0 0 1,-1 0-1,1 1 1,0-1-1,-1 0 1,1 1-1,0-1 1,-1 1-1,1-1 0,0 0 1,0 1-1,-1-1 1,1 1-1,0-1 1,0 1-1,-11 22 242,2 0 0,0 1 0,-10 44-1,-6 78-289,23-127-39,-5 52-23,6-64-138,1 0 0,1 0 0,-1 0 0,1 0 0,0-1 0,1 1 0,3 11 0,-4-17 119,0 1 0,-1-1 0,1 0 0,-1 1 0,1-1 0,0 0-1,0 0 1,0 1 0,0-1 0,0 0 0,0 0 0,0 0 0,0 0-1,0-1 1,1 1 0,-1 0 0,0 0 0,1-1 0,-1 1 0,0-1-1,1 1 1,-1-1 0,1 1 0,-1-1 0,0 0 0,1 0 0,-1 0-1,1 0 1,-1 0 0,1 0 0,2 0 0,13-4-616</inkml:trace>
  <inkml:trace contextRef="#ctx0" brushRef="#br0" timeOffset="1">313 375 21549,'0'1'91,"0"-1"0,0 1 1,0 0-1,0-1 0,0 1 0,0 0 1,0 0-1,0-1 0,0 1 1,0 0-1,1-1 0,-1 1 1,0 0-1,0-1 0,1 1 0,-1-1 1,0 1-1,1 0 0,-1-1 1,0 1-1,1-1 0,0 1 1,0-1-45,-1 0 0,1 0 0,-1 0 0,1 0 0,-1 0 0,1 0 0,-1 0 0,1 0 0,0 0 0,-1 0 0,1-1 0,-1 1 0,1 0 0,-1 0 0,1-1 0,-1 1 0,0 0 0,1-1 0,-1 1 0,1 0 0,0-1 0,25-30 931,-24 28-813,33-52 182,-2-1 1,28-66-1,-29 57-437,-32 65 87,0 0 0,0 0 1,0 0-1,0-1 0,0 1 1,0 0-1,0 0 0,0 0 1,0 0-1,0-1 0,0 1 1,0 0-1,0 0 0,0 0 1,0 0-1,0 0 0,1-1 0,-1 1 1,0 0-1,0 0 0,0 0 1,0 0-1,0 0 0,0 0 1,0-1-1,1 1 0,-1 0 1,0 0-1,0 0 0,0 0 1,0 0-1,0 0 0,1 0 1,-1 0-1,0 0 0,0 0 1,0 0-1,0 0 0,1 0 0,-1 0 1,0 0-1,0 0 0,0 0 1,0 0-1,1 0 0,0 10-49,-3 17-11,-7 33-31,2-12-296,-4 70 0,11-113-38,5-7 108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0:56.0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0 16323,'0'0'123,"0"0"-1,1 0 0,-1 0 0,0 0 0,0 0 0,0 0 0,1 0 0,-1 0 1,0 0-1,0 0 0,0 0 0,0 0 0,1 1 0,-1-1 0,0 0 0,0 0 1,0 0-1,0 0 0,1 0 0,-1 0 0,0 0 0,0 1 0,0-1 0,0 0 1,0 0-1,1 0 0,-1 0 0,0 1 0,0-1 0,0 0 0,0 0 0,0 0 1,0 0-1,0 1 0,0-1 0,0 0 0,0 0 0,0 0 0,0 1 0,0-1 1,0 0-1,0 15 1669,-7 19-576,-20 109 273,16-80-1347,6 16-2022,5-79 1821,0 1 0,0-1 1,0 0-1,0 0 0,0 0 1,0 1-1,0-1 0,0 0 1,0 0-1,-1 0 0,1 0 1,0 0-1,0 1 1,0-1-1,0 0 0,0 0 1,0 0-1,-1 0 0,1 0 1,0 0-1,0 0 0,0 1 1,0-1-1,-1 0 0,1 0 1,0 0-1,0 0 1,0 0-1,0 0 0,-1 0 1,1 0-1,0 0 0,0 0 1,0 0-1,-1 0 0,1 0 1,0 0-1,0 0 1,0 0-1,0 0 0,-1 0 1,1 0-1,0-1 0,0 1 1,0 0-1,0 0 0,-1 0 1,1 0-1,0 0 0,0 0 1,0 0-1,0-1 1,0 1-1,0 0 0,-1 0 1,1 0-1,0 0 0,0 0 1,0-1-1,0 1 0,0 0 1,0 0-1,0 0 0,0-1 1,0 1-1,-9-11-651,-3-6-364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0:56.5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1 100 19124,'0'3'2145,"1"-2"-1425,7 1-232,2-2 1128,10-2-632,4-2-215,7-5-505,1-3-280,2-6-785,1 3-175,-5-2 728,2 2-208,-4 2-192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0:57.0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1 280 20340,'-1'5'1410,"3"-5"-455,6-11-15,10-22-134,18-53-148,37-69-1058,-73 155 396,0 0-1,0 1 0,0-1 1,0 0-1,-1 0 1,1 0-1,0 0 1,1 1-1,-1-1 0,0 0 1,0 0-1,0 0 1,0 0-1,0 1 0,0-1 1,0 0-1,0 0 1,0 0-1,0 0 0,0 0 1,0 1-1,0-1 1,0 0-1,1 0 0,-1 0 1,0 0-1,0 0 1,0 0-1,0 0 0,0 0 1,0 1-1,1-1 1,-1 0-1,0 0 0,0 0 1,0 0-1,0 0 1,1 0-1,-1 0 1,0 0-1,0 0 0,0 0 1,0 0-1,1 0 1,-1 0-1,0 0 0,0 0 1,0 0-1,0 0 1,0 0-1,1 0 0,-1 0 1,0 0-1,0-1 1,0 1-1,0 0 0,0 0 1,1 0-1,-1 0 1,0 0-1,0 0 0,0-1 1,1 14-16,-2 1 1,1-1-1,-2 0 1,1-1-1,-2 1 1,-4 15-1,-2 11 101,8-32-89,-27 186-44,28-179-702,2-14 465,2-7 109,3-9-184</inkml:trace>
  <inkml:trace contextRef="#ctx0" brushRef="#br0" timeOffset="1">196 372 17516,'-3'33'1616,"0"-6"-1376,0-5-384,3-8 168,0-4 376,2-11-216,4-5-184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0:57.5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112 26 18052,'0'0'42,"0"-1"0,0 1 0,0 0 0,0 0 1,0 0-1,0 0 0,0 0 0,0 0 0,0 0 0,0 0 0,0 0 1,0-1-1,0 1 0,0 0 0,0 0 0,0 0 0,0 0 0,0 0 1,0 0-1,0 0 0,0 0 0,0 0 0,0-1 0,0 1 0,0 0 1,0 0-1,0 0 0,0 0 0,0 0 0,0 0 0,-1 0 0,1 0 1,0 0-1,0 0 0,0 0 0,0 0 0,0 0 0,0-1 0,0 1 1,0 0-1,0 0 0,0 0 0,-1 0 0,1 0 0,0 0 0,0 0 1,0 0-1,0 0 0,0 0 0,0 0 0,0 0 0,0 0 0,0 0 1,-1 0-1,1 0 0,0 0 0,0 0 0,0 0 0,0 0 0,0 1 1,0-1-1,0 0 0,0 0 0,0 0 0,0 0 0,-1 0 0,-6 8 1565,-6 16-51,12-22-1529,0 1 0,1-1 0,-1 1 0,1 0-1,0-1 1,-1 1 0,1 0 0,0-1-1,1 1 1,-1 0 0,0-1 0,1 1 0,-1-1-1,1 1 1,0-1 0,2 5 0,0-3-65,0 0 0,0 1 0,1-1 0,0-1 0,-1 1 0,7 4 0,14 14-22,-20-17 106,-1 0 1,1 0 0,-1 1-1,0-1 1,0 1-1,0 0 1,-1-1-1,0 1 1,0 0 0,-1 1-1,0-1 1,0 0-1,0 0 1,0 1-1,-1-1 1,0 0 0,-1 0-1,0 1 1,0-1-1,-2 9 1,0-2 227,-1 0 1,0 0-1,-1 0 0,-1-1 1,0 0-1,0 0 0,-1 0 1,-13 15-1,17-24-181,0 0 0,0 0-1,0 0 1,-1 0 0,1-1-1,-1 1 1,-6 2-1,9-4-114,0 0 0,0-1-1,0 1 1,-1-1 0,1 1-1,0-1 1,0 0 0,-1 1-1,1-1 1,0 0 0,-1 0-1,1 0 1,0 0 0,-1 0-1,1 0 1,0 0 0,-1-1-1,1 1 1,0 0 0,0-1-1,-1 1 1,1-1 0,0 1-1,0-1 1,0 0 0,-1 1-1,1-1 1,-1-2 0,-2-1-257,1-2 0,0 1 1,0 0-1,0-1 0,1 1 1,0-1-1,0 0 0,0 0 1,-1-7-1,-7-59-892,9 65 1018,-2-44-912</inkml:trace>
  <inkml:trace contextRef="#ctx0" brushRef="#br0" timeOffset="1">40 56 18764,'13'3'2088,"4"-3"-1215,1 0-393,6-3 1040,3-3-400,4-3-664,1-2-496,-1 2-1800,1 0 1656,-2 3-360,-3 0-176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0:58.0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154 0 18188,'0'6'1848,"-3"8"-1184,-6 2-312,-3 8 1225,1 5-625,-4 8-520,-1 2-160,2 2-168,1-2-40,1-3-304,0-6-224,4-14-520,-1-5-1377,3-20 1945,-1-12-320,1-17-312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0:58.5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 21 17508,'-17'14'1604,"-26"26"1592,41-37-2975,-1 0 1,0 0 0,1 0 0,0 0 0,0 0-1,0 1 1,0-1 0,1 1 0,-1-1 0,1 1 0,-2 6-1,3-10-214,0 0-1,0 0 1,0 0-1,0 1 1,0-1-1,1 0 1,-1 0-1,0 0 1,0 1-1,0-1 1,0 0-1,0 0 1,0 0-1,0 0 1,0 1-1,1-1 1,-1 0-1,0 0 1,0 0-1,0 0 1,0 0-1,0 0 1,1 1-1,-1-1 1,0 0-1,0 0 1,0 0-1,1 0 1,-1 0-1,0 0 1,0 0-1,0 0 1,1 0-1,-1 0 0,0 0 1,0 0-1,0 0 1,1 0-1,-1 0 1,0 0-1,0 0 1,0 0-1,1 0 1,-1 0-1,0 0 1,0 0-1,1-1 1,9-2 45,5-6 24,0-1 0,-1 0 0,0-1 0,-1 0 0,0-2 1,0 1-1,12-18 0,-17 15 107,-18 19-44,-16 17 8,15-9-158,0 0 0,1 1 0,1 0 0,-10 17 0,15-22-276,0 0-1,1 0 1,0 0 0,0 1-1,0 0 1,1-1-1,1 1 1,-1 0 0,1 10-1,1-19 252,0 1 1,0 0-1,0 0 0,0 0 0,0-1 0,0 1 0,0 0 0,1-1 1,-1 1-1,0 0 0,0 0 0,1-1 0,-1 1 0,1 0 0,-1-1 0,0 1 1,1 0-1,-1-1 0,1 1 0,-1-1 0,1 1 0,0-1 0,-1 1 0,1-1 1,0 0-1,-1 1 0,1-1 0,1 1 0,11 0-753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0:59.0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36 394 17772,'-14'42'2186,"10"-32"-1736,0 0 0,1 0 0,0 1 1,0-1-1,1 1 0,1 0 0,-1 13 1,2-23-409,0 0 0,0 0 0,0 0 0,0 0 0,0-1 0,1 1 0,-1 0 0,0 0 0,0 0 0,1-1 0,-1 1-1,0 0 1,1 0 0,-1 0 0,1-1 0,-1 1 0,1 0 0,-1-1 0,1 1 0,-1-1 0,1 1 0,0 0 0,-1-1 0,1 1 0,0-1 0,-1 0 0,1 1 0,0-1 0,0 1 0,0-1 0,-1 0 0,1 0 0,0 0 0,0 1 0,0-1 0,0 0 0,-1 0 0,1 0 0,0 0 0,0 0 0,0 0 0,0-1 0,0 1 0,0 0 0,3-1 14,0-1 1,0 1 0,0-1 0,-1 1-1,1-1 1,-1 0 0,1-1-1,3-2 1,5-5-12,-1-1-1,1 0 1,-2-1 0,0 0-1,0-1 1,-1 0 0,-1 0 0,0-1-1,-1 0 1,0 0 0,-1-1-1,-1 0 1,0 0 0,-1 0 0,-1-1-1,3-25 1,-6 38-76,1 1 1,-1-1-1,0 1 0,0-1 1,0 1-1,0-1 1,-1 1-1,1-1 0,-1 1 1,0-1-1,1 1 0,-1-1 1,0 1-1,0 0 0,-1-1 1,1 1-1,0 0 0,-1 0 1,0 0-1,1 0 0,-1 0 1,0 0-1,0 1 1,0-1-1,0 0 0,0 1 1,0 0-1,0-1 0,-1 1 1,1 0-1,0 0 0,-1 0 1,1 1-1,-1-1 0,1 0 1,-1 1-1,1 0 0,-1 0 1,1-1-1,-1 2 0,0-1 1,1 0-1,-1 0 1,1 1-1,-1-1 0,1 1 1,-1 0-1,1 0 0,0 0 1,-1 0-1,-3 3 0,1-2-262,1 1-1,-1 0 0,1 1 1,-1-1-1,-5 8 0,8-10 134,0 1-1,1 0 0,-1 0 1,0 0-1,1 1 0,0-1 1,-1 0-1,1 0 1,0 1-1,0-1 0,1 1 1,-1-1-1,0 1 0,0 2 1,3-5-574</inkml:trace>
  <inkml:trace contextRef="#ctx0" brushRef="#br0" timeOffset="1">213 6 15795,'14'-6'2081,"1"6"-1017,0 5-416,1 5 1977,4 3-1265,-2 6-440,0 4-136,-3 5-344,-3 7-103,-5 10-129,-4 4-64,-4 8-120,-7 2-104,-4-1-673,-4-1-1799,5-4 2200,-2-5-272,1-16-248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1:05.3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5 178 19116,'0'-2'325,"0"-1"0,0 1-1,0-1 1,0 1 0,1-1-1,-1 1 1,1-1 0,-1 1 0,1-1-1,0 1 1,0 0 0,0-1-1,1 1 1,-1 0 0,0 0 0,1 0-1,-1 0 1,1 0 0,2-2-1,7-8 499,24-18-1,-23 20-272,5-4-39,33-22 0,-44 32-462,0 0-1,1 1 1,-1 0-1,1 0 1,0 1 0,0-1-1,0 2 1,0-1-1,9-1 1,-14 4-44,-1-1 0,1 0 0,0 0 0,-1 0 1,1 1-1,-1-1 0,1 1 0,-1 0 0,1-1 0,-1 1 0,1 0 0,-1 0 1,1 0-1,-1 0 0,0 0 0,1 0 0,-1 0 0,0 0 0,0 0 0,0 1 1,0-1-1,0 0 0,0 1 0,0-1 0,-1 1 0,1-1 0,0 1 0,-1 0 1,1-1-1,-1 1 0,0-1 0,1 1 0,-1 0 0,0 2 0,1 4 15,-1 1 0,0 0-1,0 0 1,0-1 0,-3 11-1,-4 7 31,-1-1-1,-1-1 1,-1 1-1,-2-1 1,-27 44-1,27-47 6,11-21-53,1 0-1,0 0 1,0 1-1,0-1 1,-1 0-1,1 1 1,0-1-1,0 1 0,0-1 1,0 0-1,0 1 1,0-1-1,0 0 1,0 1-1,0-1 1,0 1-1,0-1 0,0 0 1,0 1-1,0-1 1,0 0-1,0 1 1,1-1-1,-1 0 0,0 1 1,0-1-1,0 0 1,0 1-1,1-1 1,-1 0-1,0 0 1,0 1-1,1-1 0,-1 0 1,0 0-1,1 1 1,-1-1-1,0 0 1,1 0-1,-1 0 1,0 1-1,1-1 0,-1 0 1,0 0-1,1 0 1,-1 0-1,0 0 1,1 0-1,-1 0 1,0 0-1,1 0 0,0 0 1,27 1-32,-19-1-15,0 1-38,-1 0 0,0 0 0,0 1 0,0 0 1,0 0-1,9 5 0,-16-7 77,0 1-1,1-1 1,-1 1 0,0 0 0,1 0-1,-1 0 1,0-1 0,0 1 0,0 0 0,0 1-1,0-1 1,0 0 0,0 0 0,0 0-1,0 0 1,0 1 0,-1-1 0,1 0-1,-1 1 1,1-1 0,-1 1 0,1-1 0,-1 1-1,0-1 1,1 1 0,-1-1 0,0 1-1,0-1 1,0 1 0,0-1 0,-1 1 0,1-1-1,0 0 1,-1 1 0,1-1 0,-1 1-1,1-1 1,-1 0 0,0 1 0,1-1-1,-2 2 1,-3 4 133,0 1 1,-1-1-1,0 0 0,0 0 1,-1-1-1,0 0 0,0 0 0,-13 8 1,-2 0 465,-42 19 1,52-28-401,0 0 0,-1 0 0,0-1 0,-15 2 0,25-5-176,0-1 0,0 0 0,0 1 0,0-1 0,0-1 0,0 1 0,0 0 0,0-1 0,0 1 0,0-1 0,-3-1 0,5 1-40,0 0 0,-1 0 1,1 0-1,0 1 0,0-1 0,0-1 1,0 1-1,0 0 0,0 0 0,0 0 0,0 0 1,0-1-1,0 1 0,1-1 0,-1 1 1,0 0-1,1-1 0,-1 1 0,1-1 1,0 1-1,-1-1 0,1-2 0,0 0-271,0 0 0,1 1 1,-1-1-1,1 1 0,0-1 0,0 0 0,0 1 0,1 0 0,-1-1 1,1 1-1,-1 0 0,1 0 0,0-1 0,0 2 0,1-1 0,-1 0 1,1 0-1,-1 1 0,1-1 0,0 1 0,0 0 0,4-3 0,8-5-1066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1:06.1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50 136 16444,'-4'0'528,"0"0"1,0-1-1,0 1 1,0-1-1,0 1 1,0-1-1,-5-3 1,8 4-415,0 0 0,0-1 0,1 1 0,-1-1 0,0 1 0,1-1 0,-1 1 0,0-1 0,1 1 0,-1-1 0,1 0 0,-1 1 0,1-1 1,-1 0-1,1 1 0,0-1 0,-1 0 0,1 0 0,0 0 0,-1 1 0,1-1 0,0 0 0,0 0 0,0 0 0,0 1 0,0-1 0,0 0 0,0 0 0,0 0 0,0 0 0,0 1 0,0-1 0,0 0 0,1 0 0,-1 0 0,0 1 0,1-1 0,-1 0 0,1 0 0,-1 1 0,0-1 0,1 0 0,0 0 0,4-6 117,1 0-1,-1 1 0,1 0 0,0 0 0,0 0 0,1 1 1,0 0-1,0 0 0,0 1 0,12-6 0,-7 5-146,0 0 0,0 0 1,0 1-1,1 1 0,0 0 0,14-1 0,-21 3-71,-1 1 0,1 0 0,0 0 1,0 1-1,0-1 0,0 1 0,0 1 0,0-1 0,8 4 0,-11-4-14,0 1 0,0-1-1,0 1 1,-1 0 0,1 0 0,-1 0 0,1 0-1,-1 0 1,0 1 0,0-1 0,0 0 0,0 1-1,0 0 1,-1-1 0,1 1 0,-1 0-1,0 0 1,0 0 0,2 5 0,-2 0 0,1 0 0,-2 0 1,1 1-1,-1-1 0,0 0 0,0 0 0,-1 0 1,-1 1-1,1-1 0,-1 0 0,0 0 1,-4 7-1,-5 10 37,-1 0 0,-20 28 0,3-4 47,29-48-88,0-1 0,0 0 0,0 1-1,0-1 1,0 1 0,0-1 0,0 0 0,0 1-1,0-1 1,1 1 0,-1-1 0,0 0 0,0 1-1,0-1 1,0 0 0,1 1 0,-1-1 0,0 0-1,0 1 1,0-1 0,1 0 0,-1 0 0,0 1-1,1-1 1,-1 0 0,0 0 0,1 1 0,-1-1-1,0 0 1,1 0 0,-1 0 0,0 0 0,1 0-1,-1 1 1,0-1 0,1 0 0,-1 0 0,1 0-1,-1 0 1,0 0 0,1 0 0,0 0 0,26 4-278,-15-2 113,-8-2 122,-1 1 1,0 0-1,0 0 0,0 0 1,1 1-1,-1-1 0,-1 1 1,1 0-1,0 0 0,0 0 0,-1 0 1,1 0-1,-1 0 0,1 1 1,-1-1-1,0 1 0,3 4 1,-4-4 36,0 0 1,0-1 0,0 1 0,-1 0 0,1 0 0,-1 0 0,0-1-1,1 1 1,-1 0 0,-1 0 0,1 0 0,0 0 0,-1-1 0,1 1-1,-1 0 1,0 0 0,0-1 0,0 1 0,0-1 0,0 1 0,-3 3 0,-3 5 116,-1 1 0,-1-1 0,1-1 0,-2 0 1,1 0-1,-2-1 0,-13 11 0,14-14-48,1 1-1,-1-2 0,0 1 0,0-1 0,0-1 0,-1 1 1,0-2-1,1 0 0,-15 3 0,22-6-138,-1 1 1,1-1-1,-1 0 0,1 0 0,-1 0 0,1 0 0,0-1 1,-1 1-1,1-1 0,0 0 0,-1 0 0,1 0 1,0-1-1,0 1 0,0-1 0,0 1 0,0-1 1,0 0-1,0 0 0,1 0 0,-1-1 0,1 1 1,0-1-1,-1 1 0,1-1 0,-2-3 0,-5-12-477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5:21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8776,'0'0'12556,"66"-26"-11947,-26 19-417,4 0-128,-1 3-64,0 1-64,-2 3-833,2 0-1121,-8 0-1729,-1 0-1026,0 0-3138</inkml:trace>
  <inkml:trace contextRef="#ctx0" brushRef="#br0" timeOffset="1">695 20 11403,'0'0'4164,"-24"61"-2883,17-40-480,4 2-545,3-2-192,0 4-64,3-3 0,4-2-801,4-1-928,-4-3 319,-3-3-351,-2-5 864,-2-3-1570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1:08.9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1 16059,'0'0'83,"0"0"0,0 0 0,0 0 0,1 0-1,-1 0 1,0 0 0,0 0 0,0 0 0,0-1 0,1 1-1,-1 0 1,0 0 0,0 0 0,0 0 0,1 0-1,-1 0 1,0 0 0,0 0 0,0 0 0,1 0-1,-1 1 1,0-1 0,0 0 0,0 0 0,1 0-1,-1 0 1,0 0 0,0 0 0,0 0 0,0 0 0,1 1-1,-1-1 1,0 0 0,0 0 0,0 0 0,0 0-1,0 0 1,0 1 0,1-1 0,-1 0 0,0 0-1,0 0 1,0 1 0,0-1 0,1 15 2030,-8 26-209,5-31-1210,-2 16 158,-12 86 1045,15-98-1785,0-1-1,1 1 1,1-1 0,0 1 0,1-1 0,3 15 0,-4-26-103,-1 0 0,1-1 0,-1 1 0,1 0 0,0 0 0,0-1 0,-1 1 0,1 0 0,1-1 0,-1 1 0,0-1 0,0 1 0,0-1 0,1 0 0,-1 0 0,1 1 0,-1-1 0,1 0 0,-1 0 0,1 0 1,2 1-1,-2-2-56,1 0 0,-1 1 0,1-1 1,-1 0-1,1 0 0,-1 0 0,1 0 1,-1-1-1,0 1 0,1-1 0,-1 1 1,1-1-1,-1 0 0,3-1 1,4-3-334,-1 0 0,0 0 0,0 0 0,0-1 0,-1 0 0,0-1 0,9-9 0,-2-2-327,16-28 0,-11 14-257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1:09.4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1 18500,'-3'27'2032,"-4"9"-1071,-1 3-345,-1 6 1152,0 0-472,2-1-375,-2-2-305,6-8-704,3-10-368,1-15 1184,4-9-776,-1-15-72,-2-10-56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1:09.9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323 14 15331,'-5'-2'153,"0"0"0,0 0 0,-1 0 0,1 1 0,0-1 0,0 1 0,-1 0 1,1 1-1,-1 0 0,1-1 0,-1 2 0,1-1 0,-1 1 0,1-1 0,0 2 0,-1-1 0,1 0 0,0 1 0,-9 4 0,6-1 2,0 1 0,0-1 0,1 1 0,0 0 0,0 1 0,1 0 0,-1 0 0,2 0 0,-1 1 0,1 0 0,-5 8 0,-10 25 276,1 1-1,2 1 1,1 0-1,3 1 0,2 1 1,1 0-1,3 1 1,1 0-1,3-1 1,1 2-1,6 59 0,-2-92-353,0 1 0,0-1 0,1 1 0,1-1-1,0 0 1,10 20 0,-11-29-66,0 1 1,0-1-1,0 0 1,1 0-1,0 0 1,0 0-1,0-1 1,1 1-1,-1-1 1,1 0-1,0-1 1,0 1-1,0-1 1,1 0-1,-1 0 1,1-1-1,11 4 1,-5-3-15,0-2 0,0 0 0,0 0 0,0-1 0,0-1 0,0 0 0,0-1 1,0 0-1,0 0 0,0-1 0,-1-1 0,0 0 0,1-1 0,14-8 0,6-5-5,-2-1 0,0-1 0,44-39 0,-39 27 21,-1-2 0,-1-1 1,-2-1-1,46-72 0,-62 84-96,-1-1-1,-1 0 1,-2-1-1,-1 0 1,0 0-1,-2-1 1,-1 0-1,-2-1 1,4-42-1,-8 61-69,-1 0-1,-1 0 1,1 0-1,-1 0 1,-1 1-1,0-1 1,0 0-1,0 0 0,-1 1 1,-8-15-1,8 18 43,0 0 0,-1 0-1,0 0 1,0 0-1,0 1 1,0-1-1,-1 1 1,0 0-1,0 1 1,0-1 0,0 1-1,0 0 1,-1 0-1,0 0 1,1 1-1,-9-2 1,-26-4-522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1:25.3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0 440 19148,'10'-23'3289,"70"-149"-1508,19-45-1260,-85 191-239,-13 26-276,-1 0 0,0 0 0,0-1 0,0 1 0,0 0 0,0 0 0,0 0 0,0 0 0,1 0 0,-1 0 0,0 0 0,0 0 1,0-1-1,0 1 0,0 0 0,1 0 0,-1 0 0,0 0 0,0 0 0,0 0 0,0 0 0,1 0 0,-1 0 0,0 0 0,0 0 0,0 0 0,0 0 0,0 0 0,1 0 0,-1 0 0,0 0 0,0 0 0,0 0 0,0 0 0,1 1 0,-1-1 0,0 0 1,0 0-1,0 0 0,0 0 0,0 0 0,0 0 0,1 1 0,3 16 188,-4 30 99,-1 1-1,-13 73 1,1 2-316,13-105-1172,0-18 1153,0 0 1,0 0-1,0 0 1,0 0-1,0 0 0,0 0 1,0 1-1,0-1 1,0 0-1,0 0 1,0 0-1,0 0 0,0 0 1,0 0-1,1 0 1,-1 0-1,0 0 1,0 0-1,0 0 0,0 0 1,0 0-1,0 0 1,0 0-1,0 0 1,0 1-1,0-1 0,1 0 1,-1 0-1,0 0 1,0 0-1,0 0 1,0 0-1,0 0 0,0 0 1,0 0-1,0 0 1,0 0-1,1 0 1,-1-1-1,0 1 0,0 0 1,0 0-1,0 0 1,0 0-1,0 0 0,0 0 1,0 0-1,0 0 1,0 0-1,0 0 1,0 0-1,1 0 0,-1 0 1,0 0-1,0 0 1,0 0-1,0-1 1,0 1-1,0 0 0,0 0 1,0 0-1,0 0 1,0 0-1,0 0 1,0 0-1,0 0 0,14-30-2562,-14 29 2651,14-29-1377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1:25.7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0 18996,'0'0'110,"-1"0"0,0 0 0,0 0-1,0 0 1,1 0 0,-1 0 0,0 0 0,0 0 0,1 1-1,-1-1 1,0 0 0,0 0 0,1 1 0,-1-1 0,0 0-1,1 1 1,-1-1 0,0 1 0,1-1 0,-1 1 0,1-1-1,-1 1 1,1-1 0,-1 1 0,1-1 0,-1 1 0,1 0-1,0-1 1,-1 1 0,1 0 0,0 0 0,-1-1 0,1 2-1,-12 29 654,11-28-606,-6 21-64,0 1-1,2 0 0,0 0 1,2 0-1,1 0 1,1 1-1,5 49 0,-4-72-81,1 1 0,0-1 1,-1 0-1,1 1 0,1-1 0,-1 0 0,0 0 0,1 0 0,-1 0 0,1 0 0,3 4 1,-4-6-3,0-1 1,0 1-1,0 0 1,0-1-1,0 1 1,0 0-1,0-1 1,0 0 0,0 1-1,0-1 1,0 0-1,1 1 1,-1-1-1,0 0 1,0 0-1,0 0 1,0 0 0,0 0-1,1 0 1,-1 0-1,0 0 1,0-1-1,0 1 1,0 0-1,0-1 1,0 1-1,0-1 1,0 1 0,0-1-1,0 0 1,0 1-1,0-1 1,0 0-1,0 1 1,0-1-1,1-2 1,4-3 57,1-1-1,-1 0 1,0-1 0,-1 1-1,0-1 1,0 0 0,0-1-1,5-15 1,-1-1 243,11-50-1,-17 58-134,3-31 1,-5 43-158,-1 1 0,0-1 1,0 1-1,-1-1 0,1 1 1,-1-1-1,0 1 1,0 0-1,0-1 0,-1 1 1,0 0-1,-2-5 0,3 8-49,0 0 0,0 0 0,0-1 0,0 1 0,0 1-1,-1-1 1,1 0 0,0 0 0,0 0 0,-1 1 0,1-1-1,0 1 1,-1-1 0,1 1 0,-1-1 0,1 1 0,-1 0-1,1 0 1,-1-1 0,1 1 0,-1 0 0,1 1 0,-1-1-1,1 0 1,-1 0 0,1 1 0,0-1 0,-1 0 0,1 1-1,-1 0 1,1-1 0,0 1 0,-1 0 0,1-1 0,0 1-1,0 0 1,-2 2 0,-1 0-29,0 0 0,0 1-1,0 0 1,0-1 0,1 1-1,-1 0 1,1 1 0,0-1 0,-3 8-1,3-2-287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1:26.1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1 348 17548,'1'0'108,"1"0"1,-1 0 0,0-1 0,0 1-1,1 0 1,-1-1 0,0 1 0,0-1-1,1 1 1,-1-1 0,0 0 0,0 1-1,0-1 1,0 0 0,0 0 0,0 0-1,0 0 1,0 0 0,-1 0 0,1 0-1,0 0 1,0 0 0,-1 0 0,1 0-1,-1-1 1,1 1 0,0-2 0,2-2 178,166-290 3557,-165 286-3829,5-6 228,-10 30-4,-35 196 1059,34-193-1222,0-7-203,1 1 1,0-1 0,1 18 0,-5-48 451,-4-6-454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1:26.9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0 14419,'-3'3'2273,"3"2"-1105,0 1-504,-1 9 2345,-2 3-1553,1 7-672,1 2-152,-2 5-432,0 1-120,1-2-232,1-2-168,-2-11-472,3-5-336,-3-16 896,3-9-240,4-22-153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1:27.5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21 140 17228,'-4'13'815,"0"0"-1,0 0 1,1 0 0,1 0 0,0 1 0,0 15 0,3-29-813,-1 1 1,0-1 0,0 0 0,0 0 0,0 1-1,0-1 1,1 0 0,-1 0 0,0 0 0,0 1-1,0-1 1,1 0 0,-1 0 0,0 0-1,0 0 1,1 0 0,-1 1 0,0-1 0,0 0-1,1 0 1,-1 0 0,0 0 0,0 0 0,1 0-1,-1 0 1,0 0 0,0 0 0,1 0 0,-1 0-1,0 0 1,1 0 0,-1 0 0,0 0 0,0 0-1,1-1 1,-1 1 0,0 0 0,0 0 0,1 0-1,-1 0 1,0 0 0,0-1 0,0 1 0,1 0-1,-1 0 1,0 0 0,0-1 0,20-10-63,-11 6 44,-4 3 17,0-1 0,0 2 0,0-1 1,0 0-1,1 1 0,-1 0 0,0 0 0,1 1 0,-1 0 0,1 0 0,-1 0 0,1 0 0,-1 1 0,0 0 0,1 0 0,-1 0 0,0 1 0,0 0 0,0 0 0,0 0 1,0 0-1,0 1 0,0 0 0,-1 0 0,0 0 0,1 1 0,-1-1 0,0 1 0,-1 0 0,6 6 0,-5-4 59,0 0-1,0 1 0,0-1 1,0 1-1,-1-1 1,0 1-1,-1 0 1,1 0-1,-1 0 0,-1 0 1,1 1-1,-1-1 1,-1 0-1,1 1 1,-1-1-1,-1 1 0,1-1 1,-1 0-1,0 1 1,-1-1-1,-4 14 1,4-16 16,-1-1 1,1 1 0,-1-1 0,1 1 0,-1-1-1,0 0 1,-1 0 0,1-1 0,-1 1 0,0 0-1,0-1 1,-6 4 0,8-6-117,0 0 0,0 0 0,-1 0 0,1 0 0,0 0-1,-1-1 1,1 1 0,0-1 0,-1 1 0,1-1 0,0 0 0,-1 0 0,1 0 0,-1-1 0,1 1 0,0 0-1,-1-1 1,1 1 0,0-1 0,-1 0 0,1 0 0,0 0 0,0 0 0,0 0 0,0-1 0,0 1 0,0-1 0,-3-2-1,-1-2-57,1 0 0,0 0 0,0 0 0,1-1 0,-1 0 0,-5-13 0,-6-19-417</inkml:trace>
  <inkml:trace contextRef="#ctx0" brushRef="#br0" timeOffset="1">45 105 17468,'9'-7'2064,"4"-2"-1360,-1-2-328,4-1 1169,5-1-809,3-2-432,5 3-936,-1 1 680,1 4-240,-2-1-136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1:28.0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 0 15443,'0'0'111,"1"0"0,-1 1 0,0-1-1,1 0 1,-1 0 0,0 0 0,0 1-1,1-1 1,-1 0 0,0 0 0,1 1 0,-1-1-1,0 0 1,0 1 0,0-1 0,1 0-1,-1 1 1,0-1 0,0 0 0,0 1 0,0-1-1,0 0 1,0 1 0,0-1 0,0 0-1,0 1 1,0-1 0,0 1 0,0-1-1,0 0 1,0 1 0,0-1 0,0 0 0,0 1-1,0-1 1,0 0 0,0 1 0,-1-1-1,1 0 1,0 1 0,0-1 0,-11 21 2512,7-14-1690,-9 17-604,2 1 1,1 0 0,1 1 0,2 0-1,0 0 1,-4 35 0,9-39-308,0 0 0,1 0 0,1 0 0,1 0 0,1 0 0,1 0 0,1 0 0,8 25 0,-10-42-130,0 0-1,0 0 1,0 0 0,1 0 0,0 0 0,0-1 0,0 1 0,5 4 0,-7-7 47,1-1 1,-1 1-1,1-1 0,0 0 1,0 1-1,-1-1 0,1 0 1,0 0-1,0-1 0,0 1 1,0 0-1,0-1 0,0 1 1,1-1-1,-1 1 0,0-1 1,0 0-1,0 0 0,0 0 1,1 0-1,-1 0 0,0-1 1,3 0-1,25-11-378,2-9-142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1:28.4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0 459 17412,'2'3'1651,"2"-8"-934,6-15-377,-8 14-77,131-240 3138,-103 191-3197,48-75-20,-78 130-183,0 1 1,0-1-1,0 0 0,0 0 1,0 0-1,0 1 0,0-1 1,0 0-1,0 0 1,0 0-1,1 1 0,-1-1 1,0 0-1,0 0 0,0 0 1,0 1-1,0-1 0,0 0 1,0 0-1,1 0 1,-1 0-1,0 0 0,0 1 1,0-1-1,0 0 0,1 0 1,-1 0-1,0 0 1,0 0-1,0 0 0,1 0 1,-1 0-1,0 0 0,0 0 1,0 1-1,1-1 0,-1 0 1,0 0-1,0 0 1,1 0-1,-1-1 0,0 1 1,0 0-1,0 0 0,1 0 1,-1 0-1,0 0 1,0 0-1,0 0 0,1 0 1,-1 0-1,0 0 0,0-1 1,0 1-1,0 0 1,1 0-1,-1 0 0,0 0 1,0 0-1,0-1 0,1 26 32,-1-21-20,-2 40 69,-1 1-1,-3-1 0,-14 57 1,20-100-92,0-1 1,0 0 0,0 0-1,0 0 1,-1 1 0,1-1 0,0 0-1,0 0 1,0 0 0,0 1-1,0-1 1,-1 0 0,1 0-1,0 0 1,0 0 0,0 1 0,0-1-1,-1 0 1,1 0 0,0 0-1,0 0 1,0 0 0,-1 0-1,1 0 1,0 0 0,0 1 0,-1-1-1,1 0 1,0 0 0,0 0-1,0 0 1,-1 0 0,1 0 0,0 0-1,0-1 1,-1 1 0,1 0-1,-1 0-34,-5-2-196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5:21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93 8104,'0'0'7046,"-2"-52"-6181,20 46-352,6 2-417,9-1-64,10 2-32,4 0-417,5 0-1633,5-1-640,2 0-449,-2-4-2018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1:28.9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0 16820,'0'0'2112,"3"5"-1304,2 8-296,-2 2 1905,0 8-1545,1 4-168,1 6-288,1 3-64,0-2-152,-3 2-80,1-7-328,-1-2-328,-1-10-664,-2-7-1281,-3-17 1169,0-9 176</inkml:trace>
  <inkml:trace contextRef="#ctx0" brushRef="#br0" timeOffset="1">1 143 17596,'0'1'1832,"10"-1"-1016,4-1-320,2-5 929,2-5-465,6-1-728,2-4-512,-4-1 392,4 4-144,-5 5-272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1:29.4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68 15011,'4'-7'615,"0"1"0,1 1 0,0-1 1,0 0-1,0 1 0,1 0 0,11-7 0,-15 10-406,1 0-1,0 0 1,0 1 0,-1-1 0,1 1-1,0 0 1,0 0 0,0 0 0,0 0-1,1 0 1,-1 1 0,0 0 0,0-1 0,0 1-1,0 0 1,1 0 0,-1 1 0,0-1-1,0 1 1,5 1 0,-6-1-159,0 0 1,-1 1 0,1-1-1,0 1 1,-1-1 0,1 1-1,-1 0 1,1 0-1,-1-1 1,0 1 0,0 0-1,0 0 1,0 0 0,0 0-1,0 1 1,-1-1-1,1 0 1,-1 0 0,1 0-1,-1 1 1,0-1-1,0 0 1,0 0 0,0 1-1,-1 2 1,1 4 70,-1 1 1,-1-1-1,0 0 1,-5 16-1,-9 14 514,-36 62 0,28-59-302,22-37-327,0-1 1,1 1-1,-1 0 1,1-1-1,0 1 1,-1 5-1,2-9-27,0-1 0,0 1 0,0-1 0,0 1 0,0-1 0,0 1 0,0 0-1,0-1 1,0 1 0,0-1 0,0 1 0,0-1 0,1 1 0,-1-1 0,0 1 0,0-1 0,1 1-1,-1-1 1,0 1 0,1-1 0,-1 1 0,0-1 0,1 1 0,0-1-18,0 0 0,0 0 1,0 0-1,0 0 0,0 0 0,-1 0 1,1 0-1,0 0 0,0 0 0,0-1 1,0 1-1,0 0 0,-1 0 0,1-1 1,0 1-1,0-1 0,-1 1 0,1-1 1,0 1-1,1-2 0,12-9-221,5-3-97</inkml:trace>
  <inkml:trace contextRef="#ctx0" brushRef="#br0" timeOffset="0.96">360 266 19276,'-13'24'2105,"5"6"-1265,-2 1-384,5-1 1312,2 0-656,5-2-559,2-4-329,5-5-704,0-1-417,-1-10 1625,1-5-880,0-11-88,3-8-128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1:29.9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0 109 21125,'11'-11'403,"1"0"0,0 0 1,0 1-1,1 1 1,1 0-1,-1 0 0,1 2 1,1 0-1,0 0 1,-1 1-1,18-3 1,-30 8-388,-1 1 1,1-1-1,-1 1 1,0 0-1,1 0 1,-1 0-1,1 0 1,-1 0-1,1 0 1,-1 0 0,1 0-1,-1 0 1,1 1-1,-1-1 1,1 1-1,-1-1 1,0 1-1,1 0 1,-1-1 0,3 3-1,-4-2-7,1 0 0,0 0 0,-1 0 0,1 0 0,-1 1 0,1-1 0,-1 0 0,1 0 0,-1 1 0,0-1 0,0 0 0,0 0 0,0 1 0,0-1 0,0 0 0,0 1 0,0-1 0,-1 2 0,-1 7 30,-1 0-1,-1 0 0,1-1 0,-9 14 1,11-21-23,-31 53 257,-10 21 229,38-69-418,1 1 1,0 0-1,1 0 1,-1 1-1,2-1 0,-1 0 1,0 16-1,2-23-101,0-1 0,0 1-1,0 0 1,0 0 0,0-1 0,0 1 0,0 0 0,0-1-1,0 1 1,1 0 0,-1 0 0,0-1 0,0 1-1,1 0 1,-1-1 0,1 1 0,-1 0 0,0-1-1,1 1 1,-1-1 0,1 1 0,-1-1 0,1 1 0,0-1-1,-1 1 1,1-1 0,-1 1 0,1-1 0,1 1-1,0-1-93,0 0-1,0 0 0,0 0 0,0 0 0,-1 0 0,1 0 0,0 0 1,0 0-1,0-1 0,0 1 0,2-2 0,6-2-339,0-1-1,0 0 1,9-7 0,1-1-263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1:30.4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267 99 14067,'0'18'2353,"0"0"-1169,-6 7-400,-1 3 2321,-2 8-1785,-3 0-128,0 5-344,-3-1-168,1-2-295,1-4-129,-1-7-392,2-6-289,3-12-703,2-3-168,1-13 960,3-5-240,3-12-248</inkml:trace>
  <inkml:trace contextRef="#ctx0" brushRef="#br0" timeOffset="1">128 0 19132,'-7'3'299,"1"0"-1,0 0 1,-1 1 0,2 0-1,-1 0 1,0 0 0,1 1 0,0-1-1,0 1 1,0 1 0,1-1-1,-1 1 1,1-1 0,1 1-1,-1 0 1,-4 11 0,1-1-111,1-1 1,1 1 0,0 0 0,1 1 0,-4 31 0,7-40-150,1-1 0,0 1-1,0-1 1,1 1 0,1 9 0,-2-16-33,0 0 0,1 0 0,-1 1 0,0-1-1,0 0 1,1 0 0,-1 0 0,1 0 0,-1 0 0,1 0 0,0 0-1,-1 0 1,1 0 0,0 0 0,0 0 0,-1 0 0,1 0-1,0-1 1,0 1 0,0 0 0,0-1 0,0 1 0,0 0 0,0-1-1,0 1 1,1-1 0,-1 0 0,0 1 0,0-1 0,0 0 0,0 0-1,1 0 1,-1 0 0,0 0 0,0 0 0,0 0 0,1 0-1,-1 0 1,0 0 0,0-1 0,0 1 0,0 0 0,2-2 0,2 0 4,0-1 0,0 0 0,0-1 0,0 1 0,-1-1 0,1 0 0,-1 0 0,0 0 0,0-1 0,-1 1 0,1-1 0,-1 0 0,0 0 0,2-6 0,0 2-13,-1 0 0,0 0 0,-1-1 0,0 0 0,0 0 0,-1 0 0,1-12 0,-3 20-35,1 1 0,-1-1-1,0 0 1,0 1 0,0-1-1,0 0 1,-1 1 0,1-1-1,0 1 1,-1-1 0,1 0-1,-1 1 1,0-1 0,1 1-1,-1-1 1,0 1 0,0-1-1,0 1 1,0 0 0,0-1-1,0 1 1,0 0 0,0 0-1,-1 0 1,-1-2 0,1 3-61,1-1 0,-1 1 0,1 0 0,-1 0 1,1 0-1,-1 0 0,0 0 0,1 0 0,-1 0 0,1 0 1,-1 0-1,1 1 0,-1-1 0,1 1 0,0-1 1,-1 1-1,1 0 0,-1-1 0,1 1 0,0 0 0,0 0 1,-1 0-1,1 0 0,0 0 0,0 0 0,0 0 1,-1 2-1,-2 2-148,0 0-1,1 0 1,-1 1 0,1 0 0,0-1 0,0 1 0,1 0-1,0 0 1,0 1 0,0-1 0,-1 10 0,2 17-716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1:30.9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74 17524,'-7'33'1728,"4"-20"-1163,0 1-1,0 0 1,2-1 0,-1 1 0,2 0-1,1 20 1,-1-33-509,0 0-1,0-1 1,0 1 0,0 0-1,0 0 1,0 0 0,1-1-1,-1 1 1,0 0 0,1 0-1,-1-1 1,0 1 0,1 0-1,-1 0 1,1-1 0,-1 1-1,1-1 1,0 1 0,-1 0 0,1-1-1,-1 1 1,1-1 0,0 0-1,-1 1 1,3 0 0,-2-1-10,0 0 1,0 0 0,0 0-1,1 0 1,-1 0 0,0-1-1,0 1 1,0 0 0,0-1-1,0 1 1,1 0 0,-1-1-1,0 1 1,0-1 0,1-1-1,4-2 54,-1 0 0,0-1 0,0 0 0,8-9 0,-5 4-16,-1-1-1,0-1 1,0 1 0,-1-1 0,5-15 0,-9 22-72,0 0 1,-1-1 0,1 1-1,-1-1 1,0 0-1,-1 1 1,0-1 0,1 0-1,-2 1 1,1-1 0,-1 0-1,1 1 1,-2-1-1,-1-8 1,2 13-15,0-1-1,1 0 1,-1 1-1,0-1 1,0 1-1,0-1 1,0 1 0,0 0-1,-1-1 1,1 1-1,0 0 1,-1 0-1,1-1 1,-1 1-1,1 0 1,-1 1 0,1-1-1,-1 0 1,0 0-1,1 1 1,-1-1-1,0 1 1,0-1 0,1 1-1,-1 0 1,0 0-1,0-1 1,0 1-1,1 1 1,-1-1-1,0 0 1,0 0 0,1 1-1,-1-1 1,0 1-1,0-1 1,-3 3-1,1-2-116,0 1-1,-1 1 1,1-1-1,0 1 1,0 0-1,1-1 1,-1 2-1,0-1 1,1 0-1,0 1 1,0-1-1,0 1 1,-3 5-1,0 10-1600,6-11 602,0-7 1085,0-1-1,0 0 0,0 0 1,0 0-1,0 0 0,0 0 0,0 0 1,1 1-1,-1-1 0,0 0 1,0 0-1,0 0 0,0 0 1,0 0-1,0 0 0,0 0 1,1 0-1,-1 0 0,0 0 1,0 0-1,0 0 0,0 0 0,0 0 1,1 1-1,-1-1 0,0 0 1,0 0-1,0 0 0,0 0 1,0 0-1,0-1 0,1 1 1,-1 0-1,0 0 0,0 0 1,0 0-1,0 0 0,0 0 0,1 0 1,-1 0-1,0 0 0,7-5-878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1:31.4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14771,'15'23'2321,"-2"-1"-1217,2-1-416,3 5 2473,3 1-2057,4 5-104,0 5-296,-2 2-144,-7 5-240,-1 4-95,-9 4-89,-4 2-128,-11 8-385,-8-1-431,-16-8 712,-4-9-128,-3-19-104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01.0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126 18 16540,'0'-1'66,"0"0"1,0 1-1,0-1 0,0 0 1,0 0-1,-1 1 1,1-1-1,0 0 1,-1 0-1,1 1 1,0-1-1,-1 0 1,1 1-1,-1-1 1,1 0-1,-1 1 1,1-1-1,-1 1 1,1-1-1,-1 1 1,0-1-1,1 1 1,-1-1-1,0 1 1,1 0-1,-1-1 1,0 1-1,0 0 1,1 0-1,-1-1 1,0 1-1,0 0 1,0 0-1,1 0 1,-1 0-1,0 0 1,0 0-1,0 0 1,1 0-1,-1 1 1,0-1-1,0 0 1,1 0-1,-1 1 1,-1-1-1,-1 2 94,0-1 0,0 1-1,0 0 1,1 0 0,-1 0 0,0 0-1,1 1 1,0-1 0,-1 1-1,-2 3 1,-3 8 51,0 1 0,1 0 1,0 0-1,2 0 0,-1 1 0,2 0 0,-4 24 0,1 6-34,1 66 0,8 29 156,0-126-283,0 0 0,0 0 0,2 0 0,0 0 0,0-1 0,2 0 0,8 18-1,-12-29-30,0 1 0,0-1 0,0 1 0,1-1 0,-1 0 0,1 0 0,0 0 0,0 0 0,0-1 0,0 1 0,1-1-1,-1 0 1,1 0 0,-1 0 0,1 0 0,6 1 0,-6-2 13,-1 0-1,0-1 1,0 0 0,1 0 0,-1 0 0,0 0-1,1-1 1,-1 1 0,0-1 0,0 0-1,1 0 1,-1 0 0,0 0 0,0 0-1,0-1 1,0 1 0,-1-1 0,1 0-1,0 0 1,-1 0 0,4-3 0,2-4 103,0 1 1,-1-1-1,1-1 1,-2 1-1,0-1 0,0 0 1,-1-1-1,0 1 1,6-21-1,-8 25-79,-2 0-1,1 0 1,-1 0-1,0-1 0,0 1 1,-1 0-1,1 0 1,-2-1-1,1 1 1,0 0-1,-1 0 0,-1-1 1,1 1-1,-1 0 1,0 0-1,0 0 1,0 1-1,-1-1 0,-6-9 1,7 12-115,-1 0-1,0 1 1,1-1 0,-1 1 0,0 0-1,0 0 1,0 0 0,-1 0 0,1 0-1,0 1 1,-1 0 0,1-1 0,-1 1-1,1 0 1,-1 1 0,0-1 0,1 1-1,-1 0 1,0-1 0,1 1 0,-1 1-1,0-1 1,1 1 0,-1-1 0,0 1-1,1 0 1,-1 0 0,-5 4 0,1-2-268,0 0 1,1 1-1,-1 1 1,1-1-1,0 1 1,0 0-1,1 1 1,0-1-1,-1 2 1,2-1 0,-9 12-1,5-2-623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01.4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376 14 14683,'-8'-3'108,"0"0"-1,0 1 1,-1 0 0,1 1-1,-1 0 1,1 0 0,-1 1-1,1 0 1,-1 0 0,1 1-1,-1 0 1,1 1 0,-1 0-1,1 0 1,0 1 0,0 0-1,0 0 1,0 1 0,1 0-1,-1 0 1,1 1 0,0 0-1,0 0 1,1 0 0,-1 1-1,1 0 1,1 1 0,-1-1-1,-5 10 1,-4 8 81,2-1 1,1 2-1,1 0 0,-13 41 1,-18 109 905,32-118-768,3 0-1,2 1 1,3-1 0,2 1-1,9 59 1,-6-86-300,2-1-1,2 0 1,0 0 0,2 0 0,1-1-1,2 0 1,1-1 0,1 0-1,1-2 1,1 1 0,20 24-1,-29-43-57,0 0 0,1-1 0,0 0-1,0 0 1,0 0 0,1-1-1,0-1 1,18 10 0,-20-12 12,-1-1 0,1 0-1,0 0 1,0-1 0,-1 0 0,1 0 0,0-1-1,0 1 1,0-2 0,0 1 0,0-1 0,0 0-1,0 0 1,10-4 0,-5 1 12,-1-2 1,1 0 0,-1 0-1,0-1 1,-1 0-1,1-1 1,-1 0-1,-1 0 1,0-1-1,0-1 1,11-14-1,-1-3 81,-1 0-1,-1-1 1,19-43-1,-13 16 79,-3 0 1,-2-1-1,-3 0 1,-2-2-1,-2 1 1,-3-2-1,-3 1 0,-2-1 1,-7-80-1,1 108-207,-1 0-1,-2 0 1,-9-30-1,10 48 57,1 0-1,-2 0 1,1 0-1,-2 0 1,0 1-1,0 0 1,-1 1-1,-18-20 1,20 25-30,-1 0 0,0 1 0,0 0 0,-13-7 1,7 5-20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7:25.4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10 251 16275,'-10'10'1840,"11"-16"-764,11-20-88,36-68-72,17-31-681,-65 125-229,0-1 1,0 0-1,0 1 1,1-1 0,-1 1-1,0-1 1,0 1-1,1-1 1,-1 1-1,1-1 1,-1 1-1,0 0 1,1-1-1,-1 1 1,1-1-1,-1 1 1,1 0-1,-1-1 1,1 1 0,-1 0-1,1 0 1,1-1-1,0 12 122,-5 22 2,-4 10-51,2-9-552,-16 57 0,19-86 296,3-7-54,-1 2 194,7-12-273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7:25.8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9 12075,'-13'88'3184,"10"-71"-2851,-1 0-1,2 1 1,0-1 0,1 0 0,1 1 0,1-1-1,3 20 1,-4-35-295,0 0 0,1 0-1,-1 0 1,1 0 0,0 0-1,-1 0 1,1 0 0,0 0 0,0 0-1,0 0 1,0 0 0,1-1-1,-1 1 1,0-1 0,1 1-1,-1-1 1,1 1 0,0-1 0,1 2-1,-1-3 23,0 1-1,-1-1 1,1 0-1,0 1 1,-1-1-1,1 0 1,0 0-1,0 0 1,0 0-1,-1 0 1,1 0-1,0-1 1,-1 1-1,1 0 1,0-1-1,0 0 1,2-1-1,4-2 193,-1-1-1,0 1 0,0-2 0,0 1 0,-1-1 0,0 0 0,10-12 0,-4 3 223,-2 0 0,0-1-1,11-23 1,-18 31-332,0 1-1,0 0 1,0-1 0,-1 1 0,0-1-1,-1 0 1,0 0 0,0 1 0,-1-1 0,0-13-1,-1 19-111,1-1-1,-1 1 1,1-1-1,-1 1 0,0-1 1,0 1-1,0 0 1,0 0-1,0-1 1,-1 1-1,1 0 0,-1 0 1,1 0-1,-1 0 1,0 1-1,0-1 0,0 0 1,0 1-1,0-1 1,0 1-1,0 0 1,0 0-1,0 0 0,-1 0 1,1 0-1,0 0 1,-1 0-1,-2 0 0,-2 0-520,0 1-1,1-1 0,-1 1 1,1 0-1,-1 1 0,1-1 1,-1 1-1,1 1 1,-10 2-1,13-3-316,0 3-166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3T08:21:37.4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 16003,'2'-11'1129,"3"9"-945,5 12-96,6 15 752,4 8-864,15 5-104,6 7-64,7-2-208,2 0-200,0-6 456,-4-1-120,0-5-49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5:22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63 2146,'0'0'8136,"7"-9"-4885,22-28-278,-29 37-2915,1-1-1,-1 1 0,0-1 1,0 1-1,0-1 0,0 1 1,0-1-1,0 1 1,1 0-1,-1-1 0,0 1 1,0-1-1,0 1 0,-1-1 1,1 1-1,0-1 1,0 1-1,0-1 0,0 1 1,0-1-1,0 1 0,-1-1 1,1 1-1,0 0 0,0-1 1,-1 1-1,1-1 1,0 1-1,-1 0 0,1-1 1,0 1-1,-1 0 0,1 0 1,-1-1-1,1 1 1,0 0-1,-1 0 0,1-1 1,-1 1-1,1 0 0,-1 0 1,1 0-1,-1 0 0,1 0 1,-1 0-1,1 0 1,0 0-1,-1 0 0,1 0 1,-1 0-1,1 0 0,-1 0 1,0 0-1,-31-1 402,30 1-274,-6 1-105,0-1-1,0 2 1,0-1-1,0 1 1,1 0-1,-1 0 1,1 1-1,-1 0 1,1 1-1,0-1 1,0 1-1,1 1 1,-1-1-1,1 1 1,0 0-1,0 1 1,0 0-1,1 0 1,0 0-1,0 0 1,1 1-1,-1-1 1,2 1-1,-1 0 1,1 1-1,0-1 1,0 1-1,1-1 1,0 1-1,0 0 1,1-1-1,0 1 1,0 0-1,1 0 1,0 0-1,2 12 1,-1-16-63,0 0 0,0-1 0,1 1-1,0-1 1,-1 1 0,2-1 0,-1 0 0,0 0 0,0 1 0,1-2 0,0 1-1,0 0 1,-1 0 0,1-1 0,1 0 0,-1 0 0,0 0 0,1 0 0,-1 0-1,1 0 1,6 1 0,-8-2 31,0 0 0,0-1 0,0 1 0,-1-1 0,1 0-1,0 1 1,0-1 0,0 0 0,0 0 0,0 0 0,0 0 0,-1 0-1,1-1 1,0 1 0,0-1 0,0 1 0,0-1 0,-1 0 0,1 1 0,0-1-1,-1 0 1,1 0 0,-1 0 0,1 0 0,-1-1 0,1 1 0,-1 0-1,0-1 1,1 1 0,-1-1 0,0 1 0,0-1 0,0 1 0,0-1 0,0 0-1,-1 0 1,1 1 0,-1-1 0,1 0 0,-1 0 0,1 0 0,-1 1-1,0-1 1,0 0 0,0-4 0,1-1 56,-1 7-102,1-1 1,-1 0 0,0 0 0,0 0-1,1 0 1,-1 1 0,0-1 0,0 0-1,0 0 1,0 0 0,0 0 0,0 0-1,0 0 1,0 0 0,0 0 0,0 1-1,0-1 1,-1 0 0,1 0 0,0 0-1,-1 0 1,1 0 0,0 1 0,-1-1-1,1 0 1,-1 0 0,1 1 0,-1-1-1,0 0 1,1 1 0,-1-1 0,0 1-1,1-1 1,-1 1 0,0-1 0,0 1-1,0-1 1,1 1 0,-3-1 0,81 15-575,-77-13 554,0-1-1,0 1 1,0 0-1,1-1 1,-1 1-1,-1 0 0,1 0 1,0 0-1,0 0 1,0 0-1,0-1 1,-1 1-1,1 1 0,0-1 1,-1 0-1,1 0 1,-1 0-1,1 0 1,-1 0-1,1 0 1,-1 1-1,0-1 0,0 0 1,0 0-1,0 1 1,0-1-1,0 0 1,0 0-1,0 1 0,0 1 1,-6 46-57,5-43 138,0-2-232,-3 46 511,11-28-1817,-6-22 1179,0 1 0,0 0 0,0 0 1,-1 0-1,1 0 0,0-1 0,0 1 0,0 0 0,0-1 1,0 1-1,0-1 0,0 1 0,1-1 0,-1 1 0,0-1 1,2 1-1,18 0-7557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7:51.3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1 106 14483,'0'-11'1487,"0"0"0,1 1-1,1-1 1,3-13 0,-4 22-1225,0-1 1,0 0-1,0 0 1,0 0-1,1 1 0,-1-1 1,1 1-1,0-1 1,2-2-1,-3 4-217,0 0 1,0 0-1,0 1 0,0-1 1,0 0-1,1 0 0,-1 1 0,0-1 1,1 0-1,-1 1 0,0 0 1,1-1-1,-1 1 0,1 0 0,-1 0 1,0-1-1,1 1 0,-1 0 0,3 1 1,-3-1-40,0 0 1,0 1-1,-1-1 1,1 1-1,0-1 1,-1 1-1,1-1 1,0 1 0,-1-1-1,1 1 1,-1 0-1,1-1 1,-1 1-1,1 0 1,-1-1-1,1 1 1,-1 0-1,0 0 1,0-1-1,1 1 1,-1 0-1,0 0 1,0 0 0,0 0-1,0-1 1,0 1-1,0 0 1,0 0-1,0 0 1,0 0-1,0-1 1,0 1-1,-1 1 1,-5 29 216,-8 5-5,9-27-193,1 2 0,1-1 1,-1 0-1,1 1 0,1-1 1,-2 16-1,4-25-26,1 0 0,-1-1 0,0 1 1,0 0-1,0 0 0,1 0 0,-1 0 0,0-1 0,1 1 1,-1 0-1,1-1 0,-1 1 0,1 0 0,-1-1 0,1 1 1,0 0-1,-1-1 0,1 1 0,-1-1 0,1 1 0,0-1 1,0 1-1,-1-1 0,1 0 0,0 1 0,0-1 0,0 0 1,-1 0-1,1 1 0,0-1 0,0 0 0,0 0 0,0 0 1,0 0-1,1 0 0,38-4-24,-27 2 45,-10 2-20,0 0-1,-1 0 1,1 0-1,0 1 1,-1-1 0,1 1-1,-1-1 1,1 1-1,-1 0 1,1 0-1,-1 0 1,1 0-1,-1 0 1,0 1 0,1-1-1,-1 1 1,0-1-1,0 1 1,2 2-1,-1 0 3,0 0 0,-1 0 0,1 0 0,-1 0 0,1 0 0,-1 1 0,-1-1 0,1 1 0,2 9 0,-3-5 90,1 0 0,-1 0 0,-1 0 0,1 0 0,-2 0 0,1 0 0,-1 0 0,0 0 0,-1-1 0,0 1 0,-5 10 0,3-9 105,-2 0 1,1-1-1,-1 0 0,-1 0 0,0 0 1,-10 9-1,15-15-194,-1 0-1,0 0 1,0-1 0,0 1 0,0-1-1,0 0 1,-1 0 0,1 0 0,0-1 0,-1 1-1,0-1 1,1 0 0,-1 0 0,0 0-1,1 0 1,-1 0 0,0-1 0,0 0-1,0 0 1,0 0 0,-4-1 0,8 1-49,0 0 0,0 0 0,-1-1 0,1 1 0,0 0 0,0 0 0,0 0 0,0-1 1,-1 1-1,1 0 0,0 0 0,0-1 0,0 1 0,0 0 0,0-1 0,0 1 0,0 0 0,0 0 0,0-1 0,0 1 1,0 0-1,0-1 0,0 1 0,0 0 0,0-1 0,0 1 0,0 0 0,0 0 0,0-1 0,0 1 0,0 0 0,1 0 1,-1-1-1,0 1 0,0 0 0,1-1 0,6-12-1597,-6 11 1313,21-32-1038,-8 10 492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7:51.8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 18012,'0'1'2032,"0"2"-1144,1 0-335,-1 8 991,0-1-320,3 8-336,0 3-191,-1 5-441,1 2-72,-3 2-136,0 0-160,0-3-328,0-3-249,0-7-559,-5-5 1008,-1-12-208,-1-5-208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7:52.2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2 404 15091,'-1'8'1389,"1"11"1295,2-16-895,2-9 560,22-47-1227,-2-2 0,28-95 0,-23 61-803,-23 68-267,-6 16-40,1 0 0,1 0 0,-1 0 0,1 0-1,0 0 1,0 1 0,0-1 0,0 0 0,1 1 0,5-7 0,-8 11-12,0 0 1,0 0 0,1 0-1,-1 0 1,0 0 0,0 0-1,0 0 1,0 0 0,1 0-1,-1 0 1,0 0-1,0 0 1,0 0 0,0 0-1,0 0 1,0 0 0,1 0-1,-1 1 1,0-1 0,0 0-1,0 0 1,0 0 0,0 0-1,0 0 1,0 0-1,1 0 1,-1 1 0,0-1-1,0 0 1,0 0 0,0 0-1,0 0 1,0 0 0,0 1-1,0-1 1,0 0 0,0 0-1,0 0 1,0 0-1,0 0 1,0 1 0,0-1-1,0 0 1,0 0 0,0 0-1,0 0 1,0 1 0,0-1-1,0 0 1,2 39 50,-4 65 0,-1-24-40,3-41 58,-1 13-715,12 103 0,-10-154 636,2 12-102,-3-13 107,0 0-1,1 0 0,-1 0 0,0 0 1,0 0-1,0 0 0,1 0 1,-1 0-1,0 1 0,0-1 0,1 0 1,-1 0-1,0 0 0,0 0 1,1 0-1,-1 0 0,0 0 0,0 0 1,1 0-1,-1-1 0,0 1 1,0 0-1,1 0 0,-1 0 0,0 0 1,0 0-1,0 0 0,1 0 1,-1-1-1,0 1 0,0 0 0,0 0 1,0 0-1,1 0 0,-1-1 1,0 1-1,0 0 0,0 0 0,0 0 1,0-1-1,1 1 0,-1 0 1,0-1-1,10-14-300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9:24.6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1 589 18196,'3'-3'156,"1"0"0,-1-1 0,0 1 0,0-1 1,0 1-1,-1-1 0,1 0 0,-1 0 0,0 0 0,0-1 0,0 1 0,-1 0 1,2-8-1,8-15 304,188-362 1565,-196 385-1994,0-2 10,10-20 372,2 1-1,17-23 0,-32 47-399,0 1 1,0 0-1,0 0 0,0 0 1,0 0-1,0 0 0,0 0 1,0 0-1,1-1 0,-1 1 1,0 0-1,0 0 1,0 0-1,0 0 0,0 0 1,0 0-1,0 0 0,0 0 1,0 0-1,0 0 0,1 0 1,-1 0-1,0 0 1,0-1-1,0 1 0,0 0 1,0 0-1,0 0 0,0 0 1,0 0-1,1 0 0,-1 0 1,0 0-1,0 0 1,0 0-1,0 0 0,0 0 1,0 0-1,1 0 0,-1 1 1,0-1-1,0 0 0,0 0 1,0 0-1,0 0 1,0 0-1,0 0 0,0 0 1,0 0-1,1 0 0,0 8 282,-1 10-48,-17 100 477,9-69-507,-4 89-1,12-124-799,1-11-345,-1-10 483,2-6 98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9:25.2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112 31 13931,'0'-2'242,"1"1"0,-1 0 0,0-1 0,0 1 0,0-1 0,0 1 0,0 0 0,0-1 0,0 1 0,0-1 0,0 1 0,-1-1 0,1 1 0,-1 0 0,1-1 0,-2-1 0,2 2-113,-1 1 0,1-1 0,-1 1 0,1 0 0,-1-1 0,0 1 0,1 0 0,-1 0 0,1-1-1,-1 1 1,0 0 0,1 0 0,-1 0 0,1 0 0,-1 0 0,0 0 0,1 0 0,-1 0 0,0 0 0,1 0 0,-1 0 0,0 0 0,1 0 0,-1 0 0,0 1 0,-3 1 68,1-1 0,0 1 0,0 0 0,0 0-1,0 0 1,0 0 0,0 1 0,0-1 0,1 1 0,-1 0 0,-2 4 0,-4 9-81,1 0 1,1 1-1,1 0 0,0 0 0,1 0 0,1 0 1,1 1-1,0 0 0,1 0 0,1-1 1,1 1-1,3 30 0,-3-46-100,0 0-1,0 0 1,1 0 0,-1 0-1,1 0 1,-1-1 0,1 1 0,0 0-1,-1 0 1,1-1 0,0 1-1,0-1 1,0 1 0,1-1-1,1 3 1,-2-3-6,0-1 0,0 1 1,-1-1-1,1 0 0,0 0 0,0 0 1,0 1-1,-1-1 0,1 0 0,0 0 1,0 0-1,0 0 0,-1 0 0,1 0 1,0-1-1,0 1 0,0 0 0,-1 0 1,1 0-1,0-1 0,0 1 0,-1 0 0,1-1 1,1 0-1,3-3 33,-1 0 0,1 0 0,-1 0 0,0 0 0,0-1 0,0 0 0,5-9 0,2-5 134,-2 1 0,0-2 1,11-37-1,-16 46-83,-1-1 0,-1 1 0,0-1 0,-1 0 0,0 0 0,-1 0 0,0 0 0,-3-15 0,3 26-84,0 0 0,0-1 0,0 1 0,0 0 0,-1 0 0,1 0 0,0 0 0,-1 0 0,1 0 0,-1 0 0,1 0 0,-1 0 0,0 0 0,1 0 0,-1 0 0,0 0 0,0 1 0,1-1 0,-1 0 0,-2-1 0,2 2-15,0 0 0,1 0 0,-1 0 0,0 0 0,0 0 0,0 0 0,0 0 0,0 0 0,1 0 0,-1 0 0,0 0 0,0 1 0,0-1 0,1 0 0,-1 1 0,0-1 0,0 1 0,1-1 0,-1 1 0,-1 0 0,-2 2-142,0 1 0,1 0 1,-1 0-1,1 0 0,0 0 0,0 0 0,-4 8 0,2 0-169,1 0-1,0 0 0,0 1 0,1-1 0,1 1 0,-2 18 1,4-17-278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9:25.7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 0 19820,'-16'30'4941,"8"-14"-4741,1 0-1,-8 30 1,15-46-200,0 1 0,0-1 0,-1 1-1,1-1 1,0 0 0,0 1 0,0-1 0,0 1-1,0-1 1,0 0 0,1 1 0,-1-1 0,0 1-1,0-1 1,0 1 0,0-1 0,0 0 0,0 1-1,1-1 1,-1 0 0,0 1 0,0-1 0,1 0-1,-1 1 1,0-1 0,1 0 0,-1 0 0,1 1-1,14 1-15,23-11-32,-27 5 29,-4 3 12,-1 0 0,0 0 0,1 0 1,-1 1-1,0-1 0,12 2 0,-16 0 8,-1-1 0,1 0-1,-1 1 1,1-1 0,-1 1-1,1-1 1,-1 1 0,0 0-1,1 0 1,-1-1 0,0 1-1,1 0 1,-1 0 0,0 0-1,0 0 1,0 1 0,0-1-1,0 0 1,0 0 0,0 1-1,-1-1 1,1 0 0,0 1-1,-1-1 1,1 1 0,-1-1-1,1 1 1,-1-1 0,0 1-1,0-1 1,1 1 0,-1 2-1,0 6 145,-1 0 1,1 0-1,-2 0 0,1 0 0,-1 0 0,-1 0 0,0 0 0,0-1 0,-1 1 0,0-1 0,-1 0 1,0 0-1,0 0 0,-1-1 0,0 0 0,0 0 0,-1-1 0,0 1 0,-9 6 0,14-12-112,0 0 0,-1 0 0,1-1 0,-1 1 0,0-1 0,1 1 0,-1-1-1,0 0 1,0 0 0,1 0 0,-1-1 0,0 1 0,0-1 0,0 1 0,0-1-1,0 0 1,0 0 0,0 0 0,0-1 0,0 1 0,0-1 0,0 1 0,0-1-1,-3-2 1,2 1-220,0 0 0,0-1 0,1 1 0,-1-1 0,1 0 0,-1 0 0,1 0 0,0 0 0,1-1 0,-1 1 0,0-1 0,1 0-1,0 0 1,0 0 0,-3-8 0,2 3-256,0-1-1,0 0 1,1 0-1,0 0 1,1-1-1,0-17 1,2-3-704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9:26.3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 18380,'17'-4'2080,"-8"4"-1223,-2 0-337,4 3 1000,1-2-248,4 2-488,-1 0-271,-1-3-585,2 0-305,-1 0-607,-1 2-296,-7-2 968,-5 0-280,8 3-176</inkml:trace>
  <inkml:trace contextRef="#ctx0" brushRef="#br0" timeOffset="1">201 337 20100,'0'38'1881,"-1"-4"-1297,1-1-328,0-4 680,0-5-448,1-6-856,4-5-464,-4-7-568,-1-4 976,3 1-337,2-14-207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9:27.1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71 137 13195,'0'0'172,"1"-1"0,-1 1 1,1-1-1,-1 0 0,0 0 1,1 1-1,-1-1 0,0 0 0,0 0 1,1 1-1,-1-1 0,0 0 0,0 0 1,0 0-1,0 1 0,0-1 1,0 0-1,0 0 0,0 0 0,-1 1 1,1-1-1,0 0 0,0 0 1,-1 1-1,1-1 0,-1-1 0,1 2-88,-1-1 0,1 1 0,0 0-1,-1-1 1,1 1 0,-1 0 0,1 0 0,-1-1-1,1 1 1,-1 0 0,1 0 0,-1 0-1,1 0 1,-1-1 0,1 1 0,-1 0-1,1 0 1,-1 0 0,1 0 0,-1 0 0,1 0-1,-1 0 1,0 1 0,1-1 0,-1 0-1,1 0 1,-1 0 0,1 0 0,-1 1-1,1-1 1,0 0 0,-1 1 0,1-1-1,-1 0 1,1 1 0,0-1 0,-1 0 0,1 1-1,-1-1 1,1 1 0,-1 0 0,-4 5 55,-1 1 1,1-1 0,0 1-1,1 1 1,0-1 0,0 1 0,0 0-1,1-1 1,0 2 0,0-1 0,1 0-1,-2 14 1,4-21-127,0 0 1,1 1-1,-1-1 1,0 0-1,0 0 1,1 0-1,-1 1 0,0-1 1,1 0-1,-1 0 1,1 0-1,-1 0 1,1 0-1,0 0 1,0 0-1,-1 0 0,1 0 1,0 0-1,0-1 1,0 1-1,0 0 1,0 0-1,0-1 0,0 1 1,0-1-1,0 1 1,0-1-1,0 1 1,0-1-1,1 0 1,-1 1-1,2-1 0,7 2-4,-1-1-1,1 0 0,13-1 0,0 1-1,-21-1-7,1 0 1,0 0-1,-1 1 1,1 0-1,0-1 1,-1 1 0,1 0-1,-1 0 1,1 0-1,-1 0 1,0 1-1,1-1 1,-1 1-1,0-1 1,0 1 0,0 0-1,0 0 1,0 0-1,0 0 1,2 4-1,-3-3 7,1 0 1,-1 1-1,0-1 0,-1 0 0,1 1 0,0-1 0,-1 1 0,0-1 0,0 1 0,0-1 1,0 1-1,-1-1 0,-1 7 0,-2 4 117,-1 0 0,0 0 0,-1-1 0,0 0 0,-1 0 0,-12 17 0,16-27-41,0 1 0,0-1 0,0 1 0,0-1 1,-1 0-1,1 0 0,-1-1 0,0 1 0,1-1 0,-1 0 1,-5 3-1,7-5-58,1 1 0,-1-1 0,1 0 0,-1 1 0,1-1 0,0 0 1,-1 0-1,1 0 0,-1 0 0,1 0 0,-1 0 0,1 0 0,-1-1 0,1 1 0,-1 0 1,1-1-1,0 0 0,-1 1 0,1-1 0,0 0 0,-1 1 0,1-1 0,0 0 0,0 0 1,0 0-1,0 0 0,0 0 0,0 0 0,0 0 0,0-1 0,0 1 0,0 0 1,1 0-1,-1-1 0,0 1 0,1 0 0,-1-3 0,-1-2-20,0 0 1,0 0-1,1 1 0,0-1 1,0 0-1,1 0 1,0 0-1,0 0 0,0 0 1,0 0-1,1 0 0,0 0 1,1 0-1,-1 0 1,1 1-1,0-1 0,0 0 1,1 1-1,0 0 0,0 0 1,4-6-1,7-8 11,2 0 0,1 0 1,33-29-1,-22 23-12,-5 3 25,40-40 239,-57 55-228,-1 0 0,1 0 0,-2 0 0,1-1 0,-1 1 0,0-1 0,5-15 0,-9 21-5,1 1 0,-1-1 0,1 1 0,-1-1 0,0 1 0,0-1 0,0 1 0,0-1 0,0 1 0,0-1 0,0 1 0,0-1 0,0 1 0,-1-1 1,1 1-1,-1 0 0,1-1 0,-1 1 0,1-1 0,-1 1 0,0 0 0,0 0 0,-1-3 0,0 3 21,0-1 1,0 1 0,0 0 0,0 0-1,0 0 1,0 0 0,-1 0 0,1 0-1,0 1 1,0-1 0,-1 1 0,1-1-1,-4 1 1,-3 0-140,1 0 1,0 0 0,0 1-1,0 1 1,0-1-1,0 1 1,-13 5-1,-2 7-4899,24-11 4043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9:27.6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0 16323,'0'5'387,"0"0"-1,-1 0 1,1 0-1,-1-1 1,-1 1-1,1 0 0,0-1 1,-1 1-1,0-1 1,-3 5-1,-4 13 261,4-9-301,1 1 1,0 1 0,0-1 0,2 0 0,-1 1 0,2 0 0,0-1 0,2 17 0,-1-29-346,0-1-1,0 1 1,0-1 0,0 0 0,0 0 0,1 1 0,-1-1 0,1 0 0,-1 1 0,1-1 0,-1 0 0,1 0 0,0 0 0,-1 0 0,1 0 0,0 0 0,0 0 0,0 0 0,0 0 0,0 0 0,0 0 0,0 0 0,0 0 0,0-1 0,1 1 0,-1-1 0,0 1 0,0-1 0,1 1 0,-1-1 0,0 0 0,1 1 0,-1-1 0,0 0 0,1 0-1,1 0 1,4-1-74,1-1 0,-1 1 0,0-1-1,1-1 1,10-4 0,19-6-300,-35 13 358,0-1-1,-1 1 1,1 0-1,0 0 1,0 0-1,0 0 1,0 0-1,-1 0 0,1 1 1,0-1-1,0 1 1,0-1-1,-1 1 1,1-1-1,0 1 1,-1 0-1,1 0 1,-1 0-1,1 0 1,-1 0-1,1 0 0,-1 0 1,2 3-1,-1-2 11,-1 1-1,1 0 0,-1 0 0,0 0 1,0 0-1,0-1 0,0 1 1,-1 0-1,1 1 0,-1-1 1,0 0-1,0 5 0,-1 7 116,-1 0 1,-1 0-1,0 0 0,-8 21 0,5-16 229,-1 0-1,-1 0 0,-1-1 0,-1 1 0,-1-2 0,-13 19 1,24-36-308,-1 0 0,0-1 0,1 1 0,-1 0 0,0 0 0,0 0 0,0 0 0,0-1 1,0 1-1,0 0 0,0-1 0,0 1 0,0 0 0,0-1 0,0 0 0,0 1 0,-1-1 1,1 0-1,0 1 0,0-1 0,-1 0 0,1-1-17,0 1 1,0 0-1,0-1 0,0 1 0,0-1 1,0 0-1,0 1 0,0-1 1,1 0-1,-1 0 0,0 1 0,0-1 1,1 0-1,-1 0 0,1 0 1,-1 0-1,1 0 0,-1 0 0,1 0 1,-1 0-1,1 0 0,0 0 1,0 0-1,-1-1 0,-1-9-28,0 0 0,1 0-1,0 1 1,1-1 0,0 0-1,1 0 1,0 0 0,0 0 0,2 0-1,-1 1 1,1-1 0,0 1 0,1 0-1,1 0 1,-1 0 0,2 0-1,6-9 1,13-18-140,2 2-1,60-61 1,-39 46-5,-47 48 154,34-41-63,-34 41 76,1 0-1,-1 0 1,0 0-1,0-1 1,0 1-1,0 0 1,0 0-1,0-1 1,0 1-1,-1-1 1,1 1-1,-1-1 1,0 1-1,1-1 1,-1 1-1,-1-1 1,1 1-1,-1-4 1,1 5-6,-1 0 0,0 0 0,0 0 0,0 1 0,0-1 0,0 0 0,0 0 0,0 0 1,0 1-1,0-1 0,0 1 0,0-1 0,0 1 0,0-1 0,0 1 0,-1-1 0,1 1 1,0 0-1,0 0 0,-1 0 0,1 0 0,0 0 0,0 0 0,-1 0 0,1 0 0,0 0 1,0 0-1,-3 2 0,-36 9-354,39-11 349,-9 4 77,1 0-1,-1 0 0,1 1 1,0 0-1,0 1 0,-9 7 1,-1 4-166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3:59.1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8 17180,'4'-7'5533,"-4"26"-3409,-3 33-1118,1-32-745,1-13-193,0 0 0,0-1 0,1 1 0,0 0 0,2 11 0,-2-18-67,0 1 0,1-1-1,-1 1 1,0-1-1,1 1 1,-1-1-1,0 1 1,1-1 0,-1 1-1,0-1 1,1 1-1,-1-1 1,1 0 0,-1 1-1,1-1 1,-1 0-1,1 0 1,-1 1 0,1-1-1,-1 0 1,1 0-1,0 0 1,-1 1-1,1-1 1,-1 0 0,1 0-1,-1 0 1,1 0-1,0 0 1,0 0 0,23-4-83,-11 2 25,-8 1 22,1 1-1,0 0 0,-1 1 1,1-1-1,-1 1 0,1 0 1,0 1-1,-1-1 1,0 1-1,10 4 0,-12-4 27,-1 0 0,1 0 0,-1 0 0,1 0 1,-1 0-1,0 1 0,0-1 0,0 1 0,0-1 0,0 1 0,-1 0 0,1-1 0,-1 1 0,0 0 0,0 0 0,0 0 0,0 0 0,0 0 0,-1 0 0,1 7 0,-1-2 80,0 0-1,-1 1 1,0-1-1,0 0 1,-1 0-1,0 0 1,-1 0-1,0-1 1,0 1-1,0-1 1,-1 1-1,-9 12 0,7-11 77,0-1-1,0 0 0,0-1 0,-1 0 0,-1 0 0,1 0 0,-1-1 0,0 0 0,-1 0 0,-10 5 0,17-10-182,0 0 0,-1 0 0,1 0 0,-1 0 0,1 0 0,0-1 0,-1 1 0,1-1 0,-1 0 0,1 0 0,-1 0 0,1 0 0,-1 0 0,1 0 0,-1-1 0,1 1 0,0-1 0,-1 0 0,1 0 0,-1 1 0,1-2 0,0 1 0,0 0 0,0 0 0,0-1 0,-2-1 0,-1-1-142,1-1 0,0 0 0,0 0 0,1-1 0,-1 1 0,1-1 0,0 1 0,-4-13 1,-2-10-444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5:50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6 4805,'-1'-2'9020,"-6"0"-4486,0 2-4306,1-1 0,0 1 0,-1 0 0,1 0 0,-1 1 0,-9 2 0,3 4 62,-1 0 0,2 1 1,-1 1-1,1 0 0,0 1 1,1 0-1,0 0 0,-13 16 0,18-18-249,0 0-1,0 1 0,0-1 1,1 1-1,0 0 0,1 0 0,0 0 1,0 1-1,1 0 0,1-1 0,-1 1 1,2 0-1,-2 14 0,3-23-41,1 1-1,-1-1 0,1 1 0,0-1 1,-1 1-1,1-1 0,0 1 1,0-1-1,0 0 0,0 0 0,0 1 1,0-1-1,0 0 0,0 0 1,0 0-1,0 0 0,1 0 0,-1 0 1,1-1-1,-1 1 0,0 0 1,1-1-1,-1 1 0,1-1 1,-1 1-1,1-1 0,0 0 0,-1 1 1,1-1-1,-1 0 0,3 0 1,60 1-1916,-52-2 733,-6 1 23,0 0-1,0-1 1,0 0-1,0 0 1,-1 0-1,8-3 1,8-5-5848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3:59.6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1 105 21277,'3'-6'2136,"4"5"-1384,2 1-296,5 0 1289,5-6-649,8-5-504,5 2-160,5-3-384,1-1-80,-1-1-352,-5 1-248,-5 4-648,-3 4-249,-8 5 1105,-8-4-360,-8 2-160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00.1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317 30 13411,'0'-1'57,"0"1"1,0-1-1,0 0 1,0 1-1,0-1 1,-1 0-1,1 1 1,0-1-1,0 1 1,-1-1-1,1 0 1,0 1-1,-1-1 0,1 1 1,-1-1-1,1 1 1,-1-1-1,1 1 1,-1-1-1,1 1 1,-1-1-1,1 1 1,-1 0-1,0-1 1,1 1-1,-1 0 1,1-1-1,-2 1 1,0 0 30,0 0 1,0-1 0,0 2 0,0-1 0,0 0 0,0 0 0,0 0-1,0 1 1,0-1 0,-2 2 0,-3 1 143,-1 0 0,1 0 0,0 1 1,-9 7-1,1 1-152,1 1-1,1 1 1,0 0 0,0 1 0,2 0 0,0 1 0,1 0 0,0 1-1,-9 23 1,1 4 64,1 2 0,-15 72 1,18-56 106,4 1 1,-5 123 0,14-146-179,3 0 0,1 0 0,2 0-1,2-1 1,21 70 0,-23-95-85,0-1 0,0 0 0,2 0 0,0 0 0,0-1 1,1 0-1,19 22 0,-25-31 10,1-1 0,0 1 0,0-1 0,0 1 0,0-1 0,1 0 0,-1 0 0,0 0 0,1-1 0,0 1 0,-1-1 0,1 0 0,0 0 0,-1 0 0,1 0 0,0-1 0,0 1 0,0-1 0,0 0 0,0 0 0,0-1 0,-1 1 0,1-1 0,0 0 0,0 0 1,0 0-1,-1 0 0,1-1 0,-1 1 0,1-1 0,-1 0 0,0 0 0,1 0 0,2-3 0,9-7 66,-1-1 1,-1 0 0,0-1-1,-1 0 1,0-1 0,-1 0-1,11-21 1,58-126 673,-47 83-164,-4-1 0,23-104 0,-40 131-290,-3 0 0,-2-1 1,-3 0-1,-3-91 0,-2 130-291,-1 0-1,0 1 0,-1-1 1,0 1-1,-11-26 1,13 36-63,-1 0 0,1 1 0,-1-1 0,-1 0 0,1 1 0,0 0 1,-1-1-1,0 1 0,1 0 0,-1 0 0,0 0 0,-1 1 0,1-1 0,0 1 1,-1 0-1,0 0 0,1 0 0,-1 0 0,0 1 0,0-1 0,0 1 0,0 0 0,0 0 1,-6 0-1,5 1 6,-1 1 0,0-1 1,0 1-1,1 1 0,-1-1 0,0 1 1,1 0-1,0 0 0,-1 0 0,1 1 1,0 0-1,0 0 0,-9 7 1,-29 31-522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1:21.1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1 401 14739,'0'-2'3279,"7"-16"-1138,119-333 1142,-125 348-3277,1-1-1,-1 1 0,1-1 0,0 1 1,0 0-1,3-4 0,-5 7-4,0-1 1,0 1-1,1 0 0,-1 0 0,0 0 1,0 0-1,0-1 0,0 1 1,1 0-1,-1 0 0,0 0 0,0 0 1,0 0-1,1 0 0,-1 0 1,0 0-1,0 0 0,0 0 0,1-1 1,-1 1-1,0 0 0,0 0 0,0 0 1,1 0-1,-1 0 0,0 1 1,0-1-1,0 0 0,1 0 0,-1 0 1,0 0-1,0 0 0,0 0 0,1 0 1,-1 0-1,0 0 0,0 1 1,5 15 48,0 55 391,-4 1-1,-14 137 1,12-201-1868,0-12 481,1-23-16,1 17 683,-1-15-499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1:21.6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25 16828,'0'0'108,"0"-1"0,0 0 0,0 0 0,1 1 0,-1-1 0,0 0 0,0 1 0,0-1 0,-1 0 0,1 0 0,0 1 0,0-1 0,0 0 0,0 1 0,-1-1 0,1 0 0,0 1 0,-1-1 0,1 0 0,0 1 0,-1-1 0,1 0 0,-1 1 0,1-1 0,-1 1 0,1-1 0,-1 1 0,1 0 0,-1-1 0,0 1 0,1-1 0,-1 1 0,0 0 0,1 0 0,-1-1 0,0 1 0,1 0 0,-1 0 0,0 0 0,0 0 0,1 0 0,-1-1 0,0 2 0,0-1 1,1 0-1,-1 0 0,0 0 0,0 0 0,-2 1 24,1 0 1,0 0-1,0 0 1,0 0-1,0 0 1,0 0 0,0 1-1,1-1 1,-1 1-1,0-1 1,1 1-1,-1 0 1,1-1 0,-3 5-1,0 3-54,0 0-1,1 0 0,0 1 1,1-1-1,0 1 1,0-1-1,0 20 0,2-13-44,0-1 0,1 1 0,1-1 0,4 21 0,-5-31-18,1 1 1,0-1-1,0 0 0,0 0 0,0 0 0,1 0 0,0 0 0,0 0 1,0-1-1,1 1 0,-1-1 0,7 5 0,-8-7-6,0-1 0,0 0 0,0 1 0,0-1 0,0 0 0,0 0 0,0 0 0,1-1 0,-1 1 0,0-1 0,1 1 0,-1-1 0,0 0 0,1 0 0,-1 1 0,0-2 0,1 1 0,-1 0 0,0 0 0,1-1 0,-1 0 0,0 1 0,1-1 0,-1 0 0,0 0 0,0 0 0,0 0-1,0 0 1,0-1 0,0 1 0,2-2 0,2-3 29,0 0-1,0 0 1,-1 0-1,0-1 1,0 0-1,0 0 0,-1 0 1,0-1-1,0 1 1,-1-1-1,0 0 1,0 0-1,-1 0 0,0 0 1,1-9-1,-2 8-26,0 1-1,0-1 0,-1 1 1,0-1-1,-1 1 1,1-1-1,-2 1 0,1-1 1,-1 1-1,0 0 1,-1 0-1,0 0 0,0 0 1,-9-13-1,11 19-109,0 0 0,-1 0 0,0 0-1,1 0 1,-1 0 0,0 1 0,0-1-1,0 1 1,0 0 0,0-1 0,0 1-1,-4-1 1,5 2 9,1-1 0,-1 1 1,0 0-1,0 0 0,0 0 0,0 0 0,0 0 0,0 0 0,0 0 0,0 0 0,1 0 1,-1 0-1,0 0 0,0 1 0,0-1 0,0 0 0,0 1 0,1-1 0,-1 0 0,0 1 1,0-1-1,1 1 0,-1 0 0,0-1 0,0 1 0,1-1 0,-1 1 0,1 0 0,-1 0 1,1-1-1,-1 1 0,1 0 0,-1 1 0,-1 2-660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1:22.1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57 19572,'1'-3'383,"-1"0"-1,1 0 1,0 0-1,0 0 1,1 0 0,-1 0-1,1 0 1,-1 0-1,1 1 1,0-1 0,0 0-1,0 1 1,3-3-1,-4 4-332,-1 0 0,1 0 0,0 0 0,0 0-1,0 0 1,0 0 0,1 0 0,-1 0 0,0 0 0,0 0 0,0 1-1,1-1 1,-1 1 0,0-1 0,1 1 0,-1-1 0,0 1 0,1 0-1,-1-1 1,1 1 0,-1 0 0,1 0 0,-1 0 0,0 0 0,1 1-1,-1-1 1,1 0 0,-1 0 0,0 1 0,3 0 0,-3 1-39,0-1 0,1 1 0,-1 0 0,0-1 1,0 1-1,-1 0 0,1 0 0,0 0 0,-1 0 0,1-1 1,-1 1-1,1 0 0,-1 0 0,0 0 0,0 0 0,0 0 1,0 3-1,-3 37 92,2-38-90,-3 21 100,-13 40 1,-1 5 106,18-70-220,0 1 1,0-1-1,0 1 1,-1-1-1,1 0 0,0 1 1,0-1-1,0 1 1,0-1-1,0 1 1,0-1-1,0 1 0,0-1 1,0 1-1,0-1 1,0 0-1,0 1 1,0-1-1,0 1 1,1-1-1,-1 1 0,0-1 1,0 0-1,0 1 1,1-1-1,-1 1 1,0-1-1,1 0 0,-1 1 1,0-1-1,1 0 1,-1 1-1,0-1 1,1 0-1,-1 0 1,0 1-1,1-1 0,-1 0 1,1 0-1,-1 0 1,1 0-1,-1 0 1,0 1-1,1-1 0,0 0 1,25-6-16,-7 0-68,-15 6 54,1-1-1,-1 1 0,1 0 0,-1 0 0,1 1 1,0-1-1,-1 1 0,0 0 0,8 3 0,-10-3 23,-1-1 0,1 1 0,-1 0 0,1 1 0,-1-1 0,0 0 0,1 0 0,-1 0 0,0 1 0,0-1 0,0 1 0,0-1 0,0 1 0,0-1 0,-1 1-1,1-1 1,0 1 0,-1 0 0,1-1 0,-1 1 0,0 0 0,0 0 0,1-1 0,-1 1 0,0 0 0,0 0 0,-1-1 0,1 3 0,-2 4 94,1-1 1,-1 1-1,0-1 0,-1 0 1,0 0-1,0 0 1,-1 0-1,1-1 1,-1 1-1,-8 8 1,7-7 72,-2-1 1,1 0 0,-1 0 0,0-1 0,0 1 0,-1-2-1,-15 10 1,15-11-1777,13-8-174,13-7 116,-4 5 645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1:22.6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1 448 19556,'6'12'2009,"-5"-1"-1249,-1 1-328,2 1 912,-2 1-264,0-1-423,0-4-273,1-4-632,-1-4-241,5-2-607,-2-7-280,-3-8 1000,0-4-264,0-7-240</inkml:trace>
  <inkml:trace contextRef="#ctx0" brushRef="#br0" timeOffset="1">123 253 18428,'1'0'219,"0"-1"0,0 1 0,-1 0-1,1-1 1,0 1 0,0-1 0,0 1 0,0-1 0,0 1 0,0-1 0,-1 0 0,1 1-1,0-1 1,0 0 0,-1 0 0,1 0 0,0 0 0,0-1 0,12-22 840,-8 14-474,38-72 818,-26 47-1192,35-54 0,-52 89-210,0 0 0,0 1 0,0-1 1,0 0-1,0 0 0,0 0 0,0 1 0,0-1 0,0 0 0,0 0 0,0 0 0,0 0 0,0 1 0,0-1 0,0 0 0,0 0 0,0 0 0,0 0 0,0 1 1,1-1-1,-1 0 0,0 0 0,0 0 0,0 0 0,0 0 0,0 0 0,1 1 0,-1-1 0,0 0 0,0 0 0,0 0 0,0 0 0,0 0 0,1 0 0,-1 0 1,0 0-1,0 0 0,0 0 0,1 0 0,-1 0 0,0 0 0,0 0 0,0 0 0,0 0 0,1 0 0,-1 0 0,0 0 0,0 0 0,0 0 0,1 0 0,-1 0 1,0 0-1,0 0 0,0-1 0,0 1 0,0 0 0,1 0 0,-1 0 0,0 0 0,0 0 0,0 0 0,0-1 0,0 1 0,1 18 75,-1-17-64,-3 110 591,3 80 361,2-185-2783,-1-18 1521,0 5 8,3-12-245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1:23.1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0 563 16620,'123'-89'6124,"-58"53"-5319,2 2 0,1 4 1,75-23-1,220-49-492,-315 90-323,446-124-416,-301 70 382,-180 62-309,-9 3-957,-13 1 672,-1 1 269,-1 1-146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1:23.7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7 378 14387,'-5'23'2266,"5"-23"-2117,0 1 0,-1 0 0,1 0 0,0-1 0,0 1 0,0 0 1,0 0-1,0-1 0,0 1 0,0 0 0,0 0 0,0-1 0,0 1 0,0 0 0,1-1 1,-1 1-1,0 0 0,0 0 0,1-1 0,-1 1 0,0 0 0,1-1 0,-1 1 0,1-1 1,0 2-1,0-2-27,0-1 1,0 1-1,0 0 0,0-1 1,0 1-1,0-1 1,-1 1-1,1-1 0,0 0 1,0 1-1,0-1 1,-1 0-1,1 1 0,0-1 1,-1 0-1,1 0 1,0 0-1,-1 1 0,1-1 1,0-1-1,2-3 302,33-46 1167,43-83 0,-32 51-1222,-30 54-294,17-29-22,-31 53-58,1 0 0,0 0 1,0 0-1,0 1 1,0-1-1,1 1 0,9-6 1,-14 10 2,1-1 1,0 1 0,-1 0-1,1-1 1,0 1 0,-1 0-1,1 0 1,-1 0-1,1 0 1,0 0 0,-1 0-1,1 0 1,0 0 0,-1 0-1,1 0 1,0 0 0,-1 0-1,1 0 1,0 0-1,-1 1 1,1-1 0,-1 0-1,1 0 1,0 1 0,-1-1-1,1 1 1,-1-1-1,1 0 1,-1 1 0,1-1-1,-1 1 1,1-1 0,-1 1-1,0-1 1,1 1 0,-1-1-1,0 1 1,1 0-1,-1-1 1,0 1 0,0-1-1,0 1 1,1 0 0,-1-1-1,0 1 1,0 0-1,0-1 1,0 2 0,5 39-39,-5-37 36,1 75-7,7 68-575,-7-141 501,0 2-1628,-6-12 415,0-6 629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1:24.5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100 42 16283,'0'-1'191,"0"1"-1,1-1 0,-1 0 1,1 0-1,-1 0 0,0 1 0,0-1 1,1 0-1,-1 0 0,0 0 0,0 0 1,0 0-1,0 1 0,0-1 0,0 0 1,0 0-1,-1 0 0,1 0 1,0 0-1,0 1 0,-1-1 0,1 0 1,0 0-1,-1 0 0,1 1 0,-1-1 1,1 0-1,-1 0 0,0 0 1,0 1-104,1-1 0,-1 1 0,0 0 0,0-1 1,1 1-1,-1 0 0,0 0 0,0 0 1,0 0-1,1 0 0,-1 0 0,0 0 1,0 0-1,0 0 0,1 0 0,-1 0 0,0 0 1,0 1-1,0-1 0,1 0 0,-1 1 1,0-1-1,1 0 0,-1 1 0,0-1 1,1 1-1,-1-1 0,0 1 0,1-1 0,-1 1 1,1 0-1,-1-1 0,0 2 0,-6 7-20,0 0-1,1 0 1,0 1-1,0 0 0,1 0 1,1 0-1,-5 13 1,4-6-50,0 1 1,1 0 0,-3 31 0,6-44-10,1 0 0,0 0 0,0-1-1,1 1 1,-1 0 0,1 0 0,2 7 0,-3-11-6,1 0-1,-1 0 1,0-1 0,1 1 0,-1 0 0,1-1 0,-1 1 0,1 0 0,-1-1-1,1 1 1,-1-1 0,1 1 0,0-1 0,-1 1 0,1-1 0,-1 1 0,1-1 0,0 0-1,0 1 1,-1-1 0,2 1 0,0-1 1,-1 0 0,1 0 0,-1-1 0,0 1 0,1 0 0,-1 0 0,1-1 0,-1 1 0,1-1 0,-1 1 0,0-1 0,0 0 0,1 0 0,-1 1 0,0-1 0,2-1 0,3-4 7,1 0-1,-1-1 1,0 1 0,0-1 0,-1 0-1,0-1 1,-1 1 0,1-1 0,-1 0-1,-1 0 1,4-9 0,-3 4-9,0 0-1,0-1 1,-2 0 0,0 1 0,0-1 0,-1-18 0,-1 27-61,0 1 0,-1-1 0,0 1 0,0-1 0,0 1 0,-1-1 0,1 1 0,-4-7 0,4 10 10,1 1-1,-1-1 1,1 0-1,0 1 1,-1-1-1,1 1 1,-1-1-1,1 0 1,-1 1-1,0-1 1,1 1-1,-1 0 1,0-1-1,1 1 0,-1-1 1,0 1-1,1 0 1,-1 0-1,0-1 1,0 1-1,1 0 1,-2 0-1,1 0-53,0 1 0,-1-1-1,1 0 1,0 1 0,0 0 0,0-1-1,0 1 1,0-1 0,0 1 0,0 0 0,0 0-1,0 0 1,0 0 0,1 0 0,-1 0-1,0 0 1,1 0 0,-1 0 0,0 1-1,-1 1-21,0-1 0,1 1 0,-1 0 0,1 0 0,0 0 0,0 0 0,0 0 0,0 0 0,0 4 0,1 14-709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1:25.1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1 341 11682,'0'0'-14,"0"0"-1,0 0 0,0 0 1,0 0-1,0 0 0,1 0 1,-1 0-1,0 0 0,0-1 0,0 1 1,0 0-1,0 0 0,0 0 1,1 0-1,-1 0 0,0 0 1,0 0-1,0 0 0,0 0 0,0 0 1,0 0-1,0-1 0,0 1 1,0 0-1,0 0 0,0 0 1,1 0-1,-1 0 0,0 0 0,0 0 1,0-1-1,0 1 0,0 0 1,0 0-1,0 0 0,0 0 1,0 0-1,0-1 0,0 1 0,0 0 1,0 0-1,0 0 0,0 0 1,0 0-1,0 0 0,-1-1 1,1 1-1,0 0 0,0 0 0,0 0 1,0 0-1,0 0 0,0 0 1,0 0-1,0 0 0,0-1 1,-2 0 358,2 9 3017,1 6 1512,-1-14-4806,0 0 1,0 1 0,0-1 0,0 0-1,0 0 1,1 0 0,-1 0-1,0 0 1,0 0 0,0 0 0,0 0-1,0 0 1,0 0 0,0 0 0,0 0-1,0 0 1,0 1 0,0-1 0,0 0-1,0 0 1,1 0 0,-1 0-1,0 0 1,0 0 0,0 0 0,0 0-1,0 0 1,0 0 0,0 0 0,0 0-1,0 0 1,1 0 0,-1 0 0,0 0-1,0 0 1,0 0 0,0 0-1,0 0 1,0 0 0,0 0 0,0 0-1,0-1 1,1 1 0,-1 0 0,0 0-1,0 0 1,0 0 0,0 0 0,0 0-1,0 0 1,0 0 0,0 0-1,0 0 1,0 0 0,12-21 3171,-9 14-3460,89-209 2470,-56 126-2159,-28 73-107,-2 11-1,-3 12-15,-2 30-4,0-1 0,-7 49 0,2-50-308,2 1 0,4 62 0,0-89-840,0-10-63,0-12-12,-3 3 387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5:50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4356,'0'0'8782,"-9"10"-6823,3-4-1800,-42 50 2459,46-53-2478,-1 0 0,1 1-1,0 0 1,0 0 0,0 0 0,0 0 0,1 0 0,0 0 0,0 0 0,0 0 0,0 0 0,0 1 0,1-1 0,0 0 0,0 1 0,0-1 0,1 5 0,0-8-103,0 0 1,0 1 0,1-1 0,-1 0 0,0 0-1,1 0 1,-1 0 0,1 0 0,-1 0-1,1 0 1,-1-1 0,1 1 0,-1 0 0,1-1-1,0 1 1,-1-1 0,1 0 0,0 1-1,-1-1 1,1 0 0,0 0 0,0 0 0,-1 0-1,1-1 1,3 1 0,0-1 106,1 1 0,-1-1 0,1 0 0,-1 0 1,0 0-1,0-1 0,6-2 0,-8 2-26,1-1 0,-1 1 0,0-1-1,0 0 1,0 1 0,-1-1 0,1-1 0,-1 1 0,0 0 0,0-1-1,0 1 1,0-1 0,0 1 0,-1-1 0,1 0 0,-1 0 0,0 0-1,0 0 1,-1 0 0,1 0 0,-1 0 0,0 0 0,0 0 0,0 0-1,-1-5 1,0 9-134,0-1 0,1 0 0,-1 1 0,0-1 0,0 1 0,0-1 0,1 1-1,-1-1 1,0 1 0,0 0 0,0-1 0,0 1 0,0 0 0,0 0 0,1-1 0,-1 1 0,0 0 0,0 0-1,0 0 1,0 0 0,0 0 0,0 1 0,0-1 0,0 0 0,0 0 0,0 1 0,0-1 0,1 0 0,-1 1-1,0-1 1,0 1 0,-1 0 0,-6 7-4006,24-3-6959,-5-5 1339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1:25.7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1 329 18404,'4'15'1744,"-2"0"-1184,-1-3-248,2 0 457,-1-1-561,4-5-752,-5-3 616,4-5-328,6-1-185</inkml:trace>
  <inkml:trace contextRef="#ctx0" brushRef="#br0" timeOffset="1">219 0 20172,'-11'61'2423,"7"-45"-2000,1 0 0,1 0 1,0 1-1,1-1 0,1 0 0,2 26 0,-2-42-421,0 1 0,0-1 0,0 1-1,0-1 1,0 1 0,0-1-1,1 1 1,-1-1 0,0 1-1,0-1 1,0 1 0,1-1 0,-1 1-1,0-1 1,0 0 0,1 1-1,-1-1 1,1 1 0,-1-1-1,0 0 1,1 1 0,-1-1 0,1 0-1,-1 1 1,0-1 0,1 0-1,-1 0 1,1 1 0,-1-1-1,1 0 1,-1 0 0,1 0 0,-1 0-1,1 0 1,-1 0 0,1 0-1,-1 0 1,1 0 0,0 0-1,-1 0 1,1 0 0,-1 0 0,1 0-1,-1 0 1,1 0 0,-1-1-1,1 1 1,-1 0 0,0 0-1,1-1 1,-1 1 0,1 0 0,-1-1-1,1 1 1,-1 0 0,1-1-1,31-29-471,-18 16 182,-12 13 245,0-1 1,0 1-1,1-1 0,-1 1 0,1 0 1,-1 0-1,1 0 0,0 0 0,-1 0 1,1 1-1,0-1 0,-1 1 0,1-1 1,0 1-1,0 0 0,-1 0 0,1 1 1,0-1-1,3 1 0,-4 0 40,0 0-1,1 0 0,-1 0 1,0 0-1,0 0 0,-1 1 1,1-1-1,0 1 1,0-1-1,-1 1 0,1-1 1,0 1-1,-1 0 0,0 0 1,1 0-1,-1 0 1,0 0-1,0 0 0,0 0 1,-1 0-1,1 0 0,0 1 1,-1-1-1,1 3 0,0 3 137,-1-1-1,0 1 0,0-1 0,0 1 0,-1-1 0,0 1 0,-1-1 0,0 0 1,0 1-1,-4 9 0,1-6 104,0-1 0,-1 1 0,0-1-1,0 0 1,-1 0 0,-8 8 0,13-16-256,1 0-1,-1 0 1,0-1-1,1 1 1,-1-1 0,0 0-1,0 1 1,0-1-1,0 0 1,0 0 0,0 0-1,0 0 1,0-1-1,0 1 1,0 0-1,0-1 1,-1 0 0,1 1-1,0-1 1,0 0-1,-1 0 1,-2-1 0,2 0-78,0 0 0,0 0 0,0 0 0,0-1 0,0 1 0,1-1 0,-1 0 0,1 0 0,-1 0 0,1 0 0,0 0 0,0 0 0,0-1 0,0 1 0,0-1 0,-2-3 0,-12-28-353,3-6-165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1:26.2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0 224 15251,'11'-5'2361,"5"1"-1041,1-1-552,1-2 2489,4-2-1737,4-3-656,1 0-520,0-3-1320,0 0 1000,-8 0-288,-2 3-144</inkml:trace>
  <inkml:trace contextRef="#ctx0" brushRef="#br0" timeOffset="1">533 41 22773,'-4'1'1792,"5"-1"-1376,5-3-280,0-7-40,2-1-8,2 4 32,2 1-176,2 1-232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1:26.7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0 289 19020,'5'-3'2913,"1"-4"-2361,0 0 1,-1 0-1,0-1 1,0 1-1,-1-1 1,5-12-1,1 1-289,82-178-1747,-88 191 827,-1 8 232,-2 16 90,-4 29 434,-1-14 142,-5 75 903,9-98-1016,0 0 0,1-1 0,0 1 0,0 0 0,1 0 0,1-1 0,0 1 0,5 13 0,-7-22-134,-1 0 1,1 0-1,-1 0 1,1 0 0,-1 0-1,1 0 1,0 0 0,0 0-1,-1 0 1,1 0 0,0 0-1,0-1 1,0 1-1,0 0 1,0-1 0,0 1-1,0 0 1,0-1 0,0 1-1,1-1 1,-1 0-1,0 1 1,0-1 0,0 0-1,1 0 1,-1 0 0,0 0-1,0 0 1,0 0 0,1 0-1,-1 0 1,0 0-1,0-1 1,0 1 0,0 0-1,1-1 1,-1 1 0,0-1-1,0 1 1,0-1 0,0 1-1,0-1 1,2-2-1,11-8-190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1:27.2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97 21869,'-4'6'350,"1"-1"0,-1 0 0,0 1 0,1 0 1,0-1-1,1 1 0,-1 1 0,1-1 0,1 0 0,-1 0 1,-1 13-1,3-14-303,-1-1 0,1 0 0,0 1 0,0-1 0,1 1 0,-1-1 0,1 1 1,0-1-1,0 0 0,1 0 0,-1 1 0,1-1 0,0 0 0,0 0 0,0-1 0,0 1 1,1 0-1,3 3 0,-5-6-46,0 0 0,0 0 0,0 0 0,0 0 0,0 0 0,0 0 0,1 0 0,-1-1 0,0 1 0,0 0 0,1-1 0,-1 1 0,0-1 0,1 1 0,-1-1 0,0 0 0,1 0 0,-1 0 0,0 1 0,1-1 0,-1-1 0,1 1 0,1 0 0,-1-1-1,1 0 0,-1 0 0,0 0 0,0-1 0,0 1-1,0 0 1,0-1 0,-1 1 0,1-1 0,0 0 0,-1 0 0,3-3 0,2-3-2,-1-1 1,0 0-1,-1 0 1,0-1 0,4-12-1,-5 11 7,-1 0 0,1 0 0,0-18-1,-3 27 2,0 0-1,0-1 0,0 1 1,0 0-1,0-1 0,0 1 1,0 0-1,-1-1 0,0 1 1,1 0-1,-1 0 0,0-1 1,0 1-1,0 0 0,0 0 1,0 0-1,0 0 0,-1 0 1,1 0-1,-1 1 0,1-1 0,-1 0 1,-3-2-1,4 4-1,-1 0 1,1-1-1,0 1 1,-1 0-1,1 0 0,0 0 1,-1 0-1,1 0 0,0 0 1,-1 0-1,1 0 0,0 1 1,-1-1-1,1 0 0,0 1 1,0-1-1,-1 1 0,1-1 1,0 1-1,0 0 0,0 0 1,0-1-1,0 1 0,0 0 1,0 0-1,0 0 0,0 0 1,0 0-1,0 0 0,1 0 1,-2 3-1,-2 2 6,0 0 0,1 0 0,0 0 0,-4 12 1,5-11-131,0-1 0,1 0 0,0 1 1,0 8-1,1-14-16,-1 1 0,1-1 0,0 0 1,0 0-1,0 1 0,0-1 0,0 0 0,1 0 0,-1 1 0,0-1 0,1 0 0,-1 0 0,0 0 0,1 0 1,0 0-1,-1 1 0,1-1 0,-1 0 0,1 0 0,0 0 0,0-1 0,0 1 0,0 0 0,0 0 0,0 0 0,0-1 1,0 1-1,0 0 0,2 0 0,-2-1 52,0 0 0,0 0 1,0 0-1,1 0 0,-1 0 1,0 0-1,0 0 0,0-1 1,0 1-1,1-1 0,-1 1 0,0-1 1,0 1-1,0-1 0,0 1 1,0-1-1,0 0 0,0 0 1,-1 0-1,3-1 0,12-12-1131</inkml:trace>
  <inkml:trace contextRef="#ctx0" brushRef="#br0" timeOffset="1">227 22 18764,'-7'65'3492,"5"-56"-3092,0 1 0,1-1 0,0 1 0,0-1 1,1 1-1,0 0 0,1-1 0,0 1 0,1-1 1,3 14-1,-5-22-372,1 0 0,-1 0 1,1 0-1,-1 0 0,1 0 1,-1 0-1,1 0 0,0 0 1,0 0-1,-1 0 0,1 0 1,0-1-1,0 1 0,0 0 1,0-1-1,0 1 0,0 0 1,0-1-1,0 1 0,0-1 1,0 0-1,0 1 0,0-1 1,0 0-1,0 0 0,0 1 1,0-1-1,0 0 0,1 0 1,-1 0-1,0 0 0,0-1 1,0 1-1,0 0 0,0 0 1,0-1-1,0 1 0,0 0 1,0-1-1,0 1 0,0-1 1,0 0-1,2 0 0,3-3 13,0-1 0,0 0 0,0 0 0,10-10 0,0-2 12,0-2 1,12-19-1,-24 33-56,-1-1-1,1 1 1,-1-1-1,-1 0 1,1 0-1,-1 0 1,0 0-1,0 0 1,-1 0-1,0-1 0,0 1 1,0-11-1,-1 16-5,0 0-1,0 0 0,0 0 0,0 0 1,0 0-1,-1 0 0,1 1 0,0-1 1,0 0-1,-1 0 0,1 0 0,-1 1 1,1-1-1,-1 0 0,1 0 0,-1 1 1,1-1-1,-1 1 0,0-1 0,1 0 1,-1 1-1,0-1 0,-1 0 0,0 1-58,1-1 0,-1 1-1,0-1 1,0 1-1,1 0 1,-1 0 0,0 0-1,0 0 1,0 0-1,1 0 1,-4 1 0,-5 1-435,-1 2 1,1-1 0,-13 7 0,9-4 83,-6-1-148,6-4-98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3:20.7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1 385 16788,'2'17'4220,"-2"-17"-4179,0 0 1,0-1-1,0 1 0,0 0 1,0 0-1,0-1 0,0 1 1,1 0-1,-1 0 0,0 0 1,0-1-1,0 1 0,0 0 1,0 0-1,0 0 0,0 0 1,0-1-1,1 1 0,-1 0 1,0 0-1,0 0 0,0 0 1,0-1-1,1 1 0,-1 0 1,0 0-1,0 0 0,0 0 1,1 0-1,-1 0 0,0 0 0,0 0 1,0 0-1,1 0 0,-1-1 1,0 1-1,0 0 0,0 0 1,1 0-1,-1 0 0,0 1 1,0-1-1,0 0 0,1 0 1,-1 0-1,0 0 0,0 0 1,1 0-1,-1 0 0,0 0 1,0 0-1,0 0 0,0 1 1,1-1-1,-1 0 0,0 0 1,0 0-1,0 0 0,0 0 1,0 1-1,1-1 0,-1 0 1,0 0-1,0 0 0,0 1 1,0-1-1,0 0 0,7-21 315,-2 0 0,-1 0 0,0-1 0,-1 1 0,-1-36 0,0 13-88,8-148 224,4 258-259,-4 14-137,28 155 506,-34-227-472,-3-24-1219,-3-28-1226,-1 25 1733,-1-2-178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3:21.1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46 14963,'4'-29'2378,"-4"28"-2324,1 1 0,-1-1-1,0 0 1,0 1 0,0-1 0,0 1 0,0-1-1,0 1 1,0-1 0,0 1 0,0-1-1,0 1 1,0-1 0,0 1 0,-1-1-1,1 1 1,0-1 0,0 1 0,0-1-1,-1 1 1,1-1 0,0 1 0,-1 0-1,1-1 1,0 1 0,-1-1 0,1 1-1,-1 0 1,1-1 0,0 1 0,-1 0 0,1 0-1,-1-1 1,1 1 0,-1 0 0,1 0-1,-1 0 1,1 0 0,-1-1 0,1 1-1,-1 0 1,1 0 0,-1 0 0,1 0-1,-1 0 1,1 0 0,-1 0 0,1 0-1,-1 1 1,0-1 0,-2 2 120,0 0 0,1 0 0,0 1 0,-1-1 0,1 1 0,0-1 0,0 1 0,0 0 0,1 0 0,-1 0 0,1 0 0,-1 0 0,1 0 0,-1 4 0,0-1 79,-6 14 189,1 1 0,1-1 1,1 1-1,1 0 0,-2 43 0,5-52-356,1 0 0,1 0-1,0 0 1,0 0 0,1-1 0,1 1 0,0 0 0,0-1 0,1 0-1,1 1 1,0-2 0,8 13 0,-13-21-80,1 0 0,1 0 1,-1 0-1,0-1 0,0 1 0,1-1 0,-1 1 1,1-1-1,-1 1 0,1-1 0,-1 0 0,1 0 0,0 1 1,0-2-1,0 1 0,0 0 0,0 0 0,-1 0 0,1-1 1,1 1-1,-1-1 0,0 0 0,0 1 0,0-1 1,0 0-1,0 0 0,0 0 0,0-1 0,3 0 0,-2 0 4,0 0 0,0-1-1,0 0 1,0 0-1,0 0 1,-1 0-1,1 0 1,-1-1 0,1 1-1,-1-1 1,0 1-1,0-1 1,0 0-1,0 0 1,0 0 0,2-6-1,0-3 40,0 1-1,0-1 1,-2 0-1,1 0 0,-1 0 1,-1-1-1,0 1 1,-2-23-1,1 25-6,-1 1 0,-1-1 0,0 1 0,0-1 0,-1 1 0,0 0 0,0 0 0,-1 0 0,0 0 0,-1 1 0,-10-15 0,14 21-43,0 1 0,-1 0 0,1-1 0,0 1 0,0 0 0,-1 0 0,1 0 0,0 0 0,-1 0 0,1 0 0,-1 1 0,1-1 0,-1 0 0,-2 0 0,3 1-31,0 0 0,0 0 0,0 0 0,0 0 0,0 0 0,0 0 0,0 0 0,0 1 0,0-1 0,0 0 0,0 1 0,0-1-1,0 1 1,0-1 0,1 1 0,-1-1 0,0 1 0,-1 1 0,0 0-158,0 0-1,0 1 1,0 0-1,1-1 1,-1 1 0,1 0-1,-1 0 1,1 0-1,0 0 1,0 0 0,0 0-1,1 0 1,-1 5-1,-5 24-1044,2-20 458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3:21.7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0 15491,'-1'34'4367,"0"-16"-3217,1-1 1,1 1-1,0-1 0,5 26 0,-5-41-1140,-1-1 0,1 1 0,-1-1 0,1 1 0,0-1-1,0 1 1,0-1 0,-1 0 0,1 0 0,1 1 0,-1-1-1,0 0 1,0 0 0,0 0 0,0 0 0,1 0-1,-1 0 1,1-1 0,-1 1 0,0 0 0,1-1 0,-1 1-1,1-1 1,-1 1 0,1-1 0,2 0 0,5 1-46,0-1 0,0 0 0,0-1 1,9-1-1,24-1-135,-38 3 199,0 1 0,-1 0 0,1-1 0,-1 1 0,1 0-1,-1 1 1,1-1 0,-1 0 0,0 1 0,0 0-1,1 0 1,-1 0 0,-1 0 0,1 0 0,0 1 0,0-1-1,-1 1 1,0 0 0,1 0 0,-1 0 0,0 0 0,0 0-1,-1 0 1,1 1 0,-1-1 0,1 0 0,-1 1-1,0-1 1,0 1 0,-1 0 0,1-1 0,-1 1 0,0-1-1,0 1 1,0 0 0,0-1 0,-2 7 0,1-3 93,0-1 0,0 0 0,0 0 1,-1 0-1,0-1 0,-1 1 0,1 0 1,-1-1-1,0 1 0,0-1 0,-1 0 1,0 0-1,0 0 0,0-1 0,0 1 1,-1-1-1,1 0 0,-1 0 1,0-1-1,-1 1 0,-10 4 0,12-7-206,1 1 0,-1-2 1,0 1-1,0 0 0,0-1 0,1 1 0,-1-1 0,0 0 0,0-1 0,0 1 0,0-1 1,0 1-1,1-1 0,-1 0 0,0 0 0,1-1 0,-1 1 0,1-1 0,-1 0 0,1 0 1,-6-4-1,3 1-235,1 0 0,-1-1 0,1 1 1,0-1-1,1 0 0,-1-1 0,1 1 0,0-1 1,1 0-1,-4-8 0,-2-11-788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3:22.2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1 107 17620,'9'-18'2176,"0"3"-1184,-2 3-391,1 1 1287,1 1-504,0 1-536,0 1-479,1 4-1050,4-2-471,-2 0 928,1 1-232,-1 2-208</inkml:trace>
  <inkml:trace contextRef="#ctx0" brushRef="#br0" timeOffset="1">301 207 17020,'16'39'1976,"1"2"-1328,-2-2-296,0-1 953,0-4-561,0-2-256,-2-7-696,-1-5-328,-7-13-513,-8-14-879,1-7 1160,-11-7-176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3:22.7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64 17108,'-1'0'145,"1"1"1,-1-1 0,0 0 0,1 0 0,-1 1-1,1-1 1,-1 0 0,1 1 0,-1-1 0,1 1-1,-1-1 1,1 1 0,-1-1 0,1 1 0,-1-1-1,1 1 1,0-1 0,-1 1 0,1 0 0,0-1 0,0 1-1,-1 1 1,-5 17 733,5-15-212,-1 6-504,0 0 0,0 0 0,1 0 0,0 0 0,0 0 0,1 0 0,1 0 0,0 1 0,0-1 0,5 17 0,-5-26-162,-1 0 0,1 0 0,-1 0 0,1 0 0,0-1 0,-1 1 1,1 0-1,0 0 0,-1 0 0,1-1 0,0 1 0,0 0 0,0-1 0,0 1 0,0 0 1,0-1-1,0 0 0,0 1 0,0-1 0,0 0 0,0 1 0,0-1 0,0 0 0,0 0 0,0 0 1,1 0-1,-1 0 0,0 0 0,0 0 0,2 0 0,3-2 5,1 0 0,0 0-1,-1 0 1,7-4 0,8-2 0,-15 6-8,0 1 0,1-1 0,-1 1 0,0 0 0,1 1 0,-1-1 0,1 1 0,-1 1 0,13 1 0,-16-1 4,0 0-1,0 1 1,0-1 0,0 1 0,0-1 0,0 1-1,0 0 1,0 0 0,-1 0 0,1 1 0,-1-1-1,1 0 1,-1 1 0,0 0 0,0 0-1,0-1 1,-1 1 0,1 0 0,-1 1 0,2 3-1,1 3 132,-1 0-1,0 0 0,-1 0 0,0 0 0,-1 0 0,0 1 0,-1 16 1,-1-19 39,1-1 1,-1 1-1,0-1 1,-1 1-1,0-1 1,0 0-1,-1 0 1,0 0-1,0 0 1,0 0-1,-6 7 1,8-12-128,-1 0 0,1 0-1,0-1 1,0 1 0,-1 0 0,1-1 0,-1 0 0,0 1 0,1-1 0,-1 0 0,0 0-1,0 0 1,0 0 0,0 0 0,0 0 0,0 0 0,0-1 0,0 1 0,0-1 0,0 1 0,0-1-1,0 0 1,0 0 0,0 0 0,0 0 0,-1 0 0,1-1 0,0 1 0,0 0 0,0-1-1,0 0 1,-3-1 0,1 0-37,1 0 0,0-1 1,-1 1-1,1-1 0,0 0 0,1 0 0,-1 0 0,0 0 0,1 0 0,0 0 0,0-1 0,0 1 0,0-1 1,0 0-1,1 1 0,-2-8 0,0-2-36,1 0 0,0 0 0,2 1 1,-1-1-1,1 0 0,1 0 0,1 0 0,5-25 1,5-5-56,22-53 0,0 1 179,-34 93-80,1 0 0,-1 0 0,1 0 0,-1 0 0,0 0 0,1 0 1,-1 0-1,0 0 0,-1 0 0,1 0 0,-1-4 0,1 5-1,0 0 0,-1 0 0,1 0 0,-1 1-1,1-1 1,-1 0 0,1 0 0,-1 1 0,1-1 0,-1 0 0,0 1-1,1-1 1,-1 0 0,0 1 0,0-1 0,1 1 0,-1-1-1,0 1 1,-1-1 0,-1 1 7,1-1-1,-1 1 1,0 0 0,0 0-1,1 0 1,-1 0-1,0 0 1,1 1-1,-1-1 1,0 1 0,1-1-1,-1 1 1,0 0-1,1 0 1,-1 1 0,-1 0-1,-4 3-34,1-1 0,0 1 0,1 1 0,-1-1-1,1 1 1,-10 12 0,14-15-190,-1 0 0,0 1 0,1-1 0,0 1 0,0 0-1,0 0 1,0 0 0,1 0 0,-1 0 0,1 0 0,0 0 0,0 0 0,1 0-1,-1 1 1,1 4 0,0-8 155,0 0 0,0 0 1,1-1-1,-1 1 0,0 0 0,0 0 0,1-1 0,-1 1 0,0 0 1,1-1-1,-1 1 0,1 0 0,-1-1 0,1 1 0,-1 0 0,1-1 1,-1 1-1,1-1 0,0 1 0,-1-1 0,1 1 0,0-1 0,0 0 1,-1 1-1,1-1 0,0 0 0,0 1 0,-1-1 0,1 0 1,0 0-1,0 0 0,0 0 0,-1 0 0,1 0 0,0 0 0,0 0 1,0 0-1,-1 0 0,1 0 0,0-1 0,0 1 0,0-1 0,14-4-837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3:23.2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35 16980,'1'5'304,"1"-1"0,-1 0 0,0 0 0,0 1 0,0-1 1,-1 1-1,1-1 0,-1 0 0,0 1 0,0-1 0,-1 6 1,0 8 676,0 11 12,2 38 396,-1-60-1303,1-1-1,0 1 1,0-1-1,0 0 1,1 1-1,0-1 1,5 10-1,-6-15-79,-1 0 1,1-1-1,0 1 0,0 0 0,0 0 0,0 0 0,0-1 0,-1 1 1,1 0-1,0-1 0,1 1 0,-1-1 0,0 1 0,0-1 0,0 1 1,0-1-1,0 0 0,0 0 0,1 0 0,-1 1 0,0-1 0,0 0 1,0 0-1,0-1 0,2 1 0,35-9 34,-18 3-14,-16 5-15,1 1 0,-1-1 1,1 1-1,-1 0 0,0 0 1,1 1-1,-1-1 0,1 1 0,-1 0 1,0 0-1,1 0 0,-1 1 1,0-1-1,0 1 0,0 0 1,0 1-1,0-1 0,-1 0 1,1 1-1,-1 0 0,1 0 0,-1 0 1,0 0-1,0 1 0,-1-1 1,1 1-1,-1 0 0,1 0 1,-1-1-1,0 1 0,2 8 1,0-1 132,-1-1 0,-1 1 0,0 0 0,0 0 0,-1 0-1,0 0 1,-1 1 0,0-1 0,-1 0 0,0 0 0,-5 19 0,4-25-38,1 0-1,-1 1 1,0-2-1,0 1 1,-1 0-1,0 0 1,0-1-1,0 1 0,0-1 1,0 0-1,-8 7 1,9-10-86,1 0 0,-1 0-1,1 0 1,-1 0 0,0 0 0,1 0 0,-1-1 0,0 1 0,0-1 0,1 1 0,-1-1 0,0 0 0,0 1-1,0-1 1,1 0 0,-1 0 0,0 0 0,0-1 0,0 1 0,0 0 0,1-1 0,-1 1 0,0-1-1,1 0 1,-1 1 0,0-1 0,1 0 0,-1 0 0,1 0 0,-1 0 0,1 0 0,-1-1 0,1 1 0,0 0-1,0-1 1,0 1 0,-2-3 0,-4-6-14,0 1-1,1-1 0,0-1 1,0 1-1,1-1 0,1 0 1,0 0-1,0-1 0,1 1 1,1-1-1,0 1 0,0-1 1,1-16-1,1 4-27,1 0 1,1 0-1,1 0 1,1 1-1,12-39 1,0 17 19,-11 33 14,0-1 1,0 0-1,-2 0 0,1 0 0,-2-1 0,0 1 0,1-17 1,-3 29-11,0 0 1,0 1-1,0-1 1,0 0 0,0 0-1,-1 0 1,1 0 0,0 1-1,0-1 1,-1 0-1,1 0 1,0 0 0,-1 1-1,1-1 1,-1 0 0,1 1-1,-1-1 1,1 0-1,-1 1 1,1-1 0,-1 1-1,0-1 1,1 1-1,-1-1 1,0 1 0,0-1-1,0 1 1,-1-1-22,0 1 1,1 0-1,-1 0 0,0 0 1,1 0-1,-1 0 0,0 0 1,0 1-1,1-1 1,-1 0-1,0 1 0,-2 1 1,-6 2-345,1 1 0,-1 1 0,-10 8 0,16-12 28,-28 19-510,23-19 275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5:51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14061,'0'0'7688,"-8"11"-6829,1-2-786,1 1 1,0 0-1,0 0 0,1 1 0,0 0 1,1-1-1,0 2 0,1-1 1,0 0-1,-2 18 0,5-19-276,-2 47 695,1-54-656,1-1 0,1 1 0,-1-1 0,0 1 0,0-1 0,1 1 0,0-1 0,-1 1 0,1-1 0,0 0 0,0 1 0,0-1-1,0 0 1,1 0 0,-1 0 0,1 0 0,1 3 0,-2-19-17831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3:25.8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31 417 15411,'-8'11'1878,"5"-7"-1288,0 0 0,0 0 1,0 0-1,1 0 0,-1 1 0,1-1 0,-2 7 0,4-8 995,2-6-711,4-10-84,12-65 102,-4-2 0,7-135 0,-14 133-653,0 100-152,21 93-64,67 236-1223,-87-326 168,-8-21 1011,0 0 0,0 0 0,0 0 0,0 0 0,0 0-1,0 0 1,0 0 0,0 0 0,0 0 0,0 0 0,0 0 0,0-1 0,0 1-1,1 0 1,-1 0 0,0 0 0,0 0 0,0 0 0,0 0 0,0 0-1,0 0 1,0 0 0,0 0 0,0 0 0,0 0 0,1 0 0,-1 0 0,0 0-1,0 0 1,0 0 0,0 0 0,0 0 0,0 0 0,0 0 0,0 0-1,0 0 1,0 0 0,0 1 0,1-1 0,-1 0 0,0 0 0,0 0 0,0 0-1,0 0 1,0 0 0,0 0 0,0 0 0,0 0 0,0 0 0,0 0-1,0 0 1,0 0 0,0 1 0,0-1 0,0 0 0,0 0 0,0 0 0,0 0-1,0 0 1,0 0 0,1-7 207,-6-50-1053,2 16 246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3:26.3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1 164 16147,'1'-19'3178,"-1"16"-1448,-1 13-8,1 18-1410,1-1 0,1 1 1,2-1-1,0 0 0,2 1 0,1-2 0,15 38 1,-20-60-281,0 0 0,0 1 0,0-1 1,1 0-1,3 4 0,-5-7-22,-1 0 0,1-1 0,-1 1 0,1 0 0,0-1-1,-1 1 1,1 0 0,0-1 0,-1 1 0,1-1 0,0 0 0,0 1-1,-1-1 1,1 1 0,0-1 0,0 0 0,0 0 0,0 0 0,-1 1-1,1-1 1,0 0 0,0 0 0,0 0 0,0 0 0,0 0 0,-1 0-1,1-1 1,0 1 0,0 0 0,0 0 0,0-1 0,-1 1 0,1 0-1,0-1 1,0 1 0,-1-1 0,2 0 0,1-2 25,0 0 0,-1 0-1,1 0 1,-1-1 0,0 1 0,0 0 0,0-1 0,0 0 0,-1 1 0,0-1 0,2-7-1,7-48 320,-9 52-298,2-19 167,-1 0 0,0 0 0,-3-1-1,0 1 1,-1 0 0,-2 0 0,0 0 0,-12-36 0,14 57-171,-1 0 0,1 0 0,-1 0 0,1 1 0,-1-1 1,-1 1-1,1 0 0,-5-5 0,7 8-49,0 0 1,1 1-1,-1-1 0,0 0 0,0 1 1,0-1-1,0 0 0,0 1 1,0-1-1,1 1 0,-1 0 0,0-1 1,0 1-1,0 0 0,-1-1 0,1 1 1,0 0-1,0 0 0,0 0 1,0 0-1,0 0 0,0 0 0,0 0 1,0 0-1,0 1 0,0-1 1,0 0-1,0 1 0,0-1 0,0 1 1,0-1-1,0 1 0,0-1 1,0 1-1,1-1 0,-1 1 0,0 0 1,0 0-1,1-1 0,-1 1 1,0 0-1,1 0 0,-1 0 0,1 0 1,-2 1-1,-2 6-414,1-1-1,0 1 1,0-1 0,0 1-1,1 0 1,0 0 0,1 0 0,-1 0-1,1 10 1,1-18 386,0 0 0,0 0 1,0 0-1,0 0 0,0 1 0,0-1 0,0 0 0,0 0 1,0 0-1,0 0 0,0 1 0,0-1 0,0 0 0,0 0 1,0 0-1,0 0 0,0 0 0,0 1 0,1-1 0,-1 0 1,0 0-1,0 0 0,0 0 0,0 0 0,0 0 0,0 1 1,1-1-1,-1 0 0,0 0 0,0 0 0,0 0 1,0 0-1,0 0 0,1 0 0,-1 0 0,0 0 0,0 0 1,0 0-1,0 0 0,1 0 0,-1 0 0,0 0 0,0 0 1,0 0-1,0 0 0,1 0 0,-1 0 0,0 0 0,0 0 1,0 0-1,0 0 0,1 0 0,-1 0 0,0 0 0,0 0 1,0 0-1,0-1 0,1 1-25,7-6-895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3:26.9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74 19836,'0'-3'360,"-1"0"-1,1 0 0,0 0 0,0 0 1,0 0-1,0 0 0,1 0 1,-1 0-1,1 0 0,-1 0 1,1 0-1,0 1 0,0-1 0,3-5 1,-2 6-243,-1 0 0,1 1 1,0-1-1,0 0 0,0 1 0,0-1 1,0 1-1,0-1 0,0 1 0,0 0 1,0 0-1,1 0 0,-1 0 1,1 0-1,-1 1 0,0-1 0,1 1 1,3-1-1,-4 1-94,1-1 1,-1 1-1,1 0 1,-1 0 0,0 0-1,1 0 1,-1 0-1,1 1 1,-1-1-1,1 1 1,-1-1-1,0 1 1,1 0-1,-1 0 1,0 0 0,0 0-1,0 1 1,0-1-1,0 0 1,0 1-1,0-1 1,0 1-1,0 0 1,-1 0-1,1 0 1,-1 0 0,1 0-1,-1 0 1,0 0-1,0 0 1,0 0-1,1 3 1,-1 0-8,0-1 1,0 0 0,-1 1-1,1-1 1,-1 1-1,0-1 1,0 1-1,-1-1 1,0 1 0,1-1-1,-1 1 1,-1-1-1,1 0 1,-1 0 0,1 0-1,-5 7 1,2-4 30,-1-1 1,0 0-1,0 0 1,0 0 0,-7 5-1,-4 4 65,29-13-143,0-1 1,20 0-1,-21-1-8,-6 0 23,1 1 0,0-1 0,-1 2-1,1-1 1,-1 1 0,0-1 0,1 2-1,-1-1 1,0 1 0,0 0-1,6 4 1,-10-5 17,1 0 1,-1 0-1,0 0 0,1 0 1,-1 0-1,0 1 0,0 0 1,0-1-1,-1 1 0,1 0 0,-1 0 1,1-1-1,-1 1 0,0 0 1,0 0-1,0 1 0,-1-1 1,1 0-1,-1 0 0,0 0 1,0 0-1,0 1 0,0-1 0,0 0 1,-1 4-1,-1-2 57,1 1 0,-2 0 0,1-1 0,0 0 0,-1 1 0,0-1 0,0 0 0,-1 0 0,1-1-1,-1 1 1,0-1 0,0 1 0,-1-1 0,1-1 0,-11 8 0,4-4 79,0 0 0,-1-1 0,0 0 0,0-1 0,-1 0 0,-13 3 0,26-8-140,-36 7 180,35-7-230,0 0-1,0 1 0,0-1 1,0 0-1,0 0 1,0 0-1,0 0 0,0 0 1,0 0-1,0 0 0,0 0 1,0 0-1,0-1 0,0 1 1,0 0-1,0-1 0,0 1 1,0-1-1,0 1 0,0-1 1,0 1-1,0-1 0,0 0 1,1 1-1,-1-1 0,0 0 1,0 0-1,0-1 0,1 1-70,0 0-1,0 0 0,0 0 1,0 0-1,1 0 0,-1 1 1,0-1-1,1 0 0,-1 0 1,1 0-1,-1 0 0,1 0 1,-1 0-1,1 1 0,-1-1 1,1 0-1,0 1 0,-1-1 1,1 0-1,0 1 0,0-1 1,0 1-1,0-1 0,26-15-628,-21 13 448,18-10-572,3-5-57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3:27.3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19140,'1'0'2089,"4"6"-1137,-2 6-344,1 9 1096,1 3-343,1 9-409,1 3-208,1 1-424,1 2-216,-3-4-656,1-5-504,-2-12 888,-2-3-160,0-19-177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3:28.7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15 189 16836,'-1'1'191,"1"-1"0,-1 0 1,1 0-1,-1 0 1,1 0-1,-1 0 0,1 0 1,0 0-1,-1 0 0,1 0 1,-1 0-1,1 0 1,-1 0-1,1-1 0,-1 1 1,1 0-1,-1 0 1,1 0-1,0-1 0,-1 1 1,1 0-1,-1-1 1,1 1-1,0 0 0,-1-1 1,1 1-1,0 0 0,-1-1 1,1 1-1,0 0 1,0-1-1,-1 1 0,1-1 1,0 1-1,0-1 1,0 1-1,0-1 0,-1 1 1,1-1-1,7-20 2381,-6 20-2673,10-23 471,2 1 1,1 0-1,33-39 0,-45 59-368,0 1-1,1-1 0,-1 1 0,1-1 0,0 1 0,0 0 1,0 0-1,4-2 0,-6 3-2,0 1 0,0 0 1,-1-1-1,1 1 0,0 0 0,0 0 1,0 0-1,0 0 0,0 0 0,0 0 1,0 0-1,-1 0 0,1 0 0,0 0 1,0 0-1,0 0 0,0 1 0,0-1 1,-1 0-1,1 1 0,0-1 0,0 1 1,0-1-1,-1 1 0,1-1 0,0 1 1,-1-1-1,1 1 0,-1 0 0,1-1 1,0 1-1,-1 0 0,1 0 0,-1-1 1,0 1-1,1 0 0,-1 0 0,1 1 1,4 13 2,0 2 0,0-1 0,-2 1 0,0-1-1,1 31 1,-1-16 8,5 47 14,-5-29-37,3 0-1,13 54 1,-14-90 29,-1 2-3076,-5-15 2977,1 1-1,-1-1 1,0 1 0,1-1-1,-1 1 1,1-1 0,-1 0 0,1 1-1,-1-1 1,0 0 0,1 0-1,-1 1 1,0-1 0,1 0-1,-1 0 1,0 0 0,0 0-1,1 0 1,-1 0 0,0 0-1,1 0 1,-1 0 0,-1 0-1,-13-1-636,-2-1-13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3:29.3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0 108 17628,'2'-10'1952,"4"2"-1152,1 2-304,5 2 1129,2-2-441,5-2-384,4 1-240,4-4-744,1 1-456,0-2 616,-7-3-136,-5 4-120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3:29.8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0 257 23245,'12'-7'1665,"-10"6"-1573,-1 0 0,1 0 0,0 0-1,0 0 1,-1 0 0,1 0 0,0 1-1,0-1 1,0 1 0,0-1-1,0 1 1,0 0 0,0 0 0,0 0-1,0 0 1,0 0 0,0 0 0,0 0-1,0 1 1,0-1 0,4 2-1,-1 0-47,1 0 0,-1 0-1,0 1 1,0-1-1,0 1 1,0 0-1,-1 1 1,1-1-1,-1 1 1,0 0 0,0 0-1,0 0 1,0 1-1,-1-1 1,0 1-1,0 0 1,0 0-1,2 6 1,-2-4-31,-1 0 0,0 0 0,0 0 0,-1 0 0,0 1 1,0-1-1,-1 0 0,0 1 0,0-1 0,0 0 0,-1 1 0,-1-1 0,-2 11 0,4-17-24,0-1-1,-1 0 0,1 1 0,0-1 1,0 1-1,0-1 0,0 1 1,0-1-1,0 0 0,0 1 1,0-1-1,0 1 0,0-1 0,0 1 1,0-1-1,0 0 0,0 1 1,1-1-1,-1 1 0,0-1 0,0 0 1,0 1-1,1-1 0,-1 1 1,0-1-1,0 0 0,1 1 1,-1-1-1,0 0 0,1 0 0,-1 1 1,0-1-1,1 0 0,-1 0 1,0 1-1,1-1 0,-1 0 0,1 0 1,-1 0-1,1 0 0,-1 1 1,0-1-1,1 0 0,-1 0 1,1 0-1,0 0 0,28-2-348,-7 0 94,-15 3 228,0 0 1,0 1-1,0 0 0,0 0 1,-1 0-1,1 1 0,-1 0 1,0 0-1,1 1 0,-1 0 1,-1 0-1,1 0 0,-1 1 1,1-1-1,-1 1 0,-1 1 1,1-1-1,-1 1 0,0 0 1,5 9-1,-6-10 131,-1-1 0,1 1 0,-1 0 0,0 0 0,-1 0 0,1 0 0,-1 0 1,0 1-1,0-1 0,-1 0 0,0 0 0,0 1 0,0-1 0,0 0 0,-1 1 0,0-1 0,0 0 0,0 0 0,-1 0 0,0 0 1,0 0-1,0 0 0,0 0 0,-1-1 0,0 1 0,0-1 0,-7 8 0,6-7 54,-1-1 0,0-1 0,0 1 0,-1-1 0,1 0-1,-1 0 1,0-1 0,1 1 0,-1-1 0,0 0 0,-10 1 0,12-2-234,1 0 0,-1-1 0,0 0 1,1 1-1,-1-1 0,0 0 0,1-1 0,-1 1 1,0-1-1,0 1 0,1-1 0,-1 0 0,1 0 1,-1-1-1,1 1 0,-1-1 0,1 0 0,0 0 1,0 0-1,-5-4 0,7 5 55,0 0-1,0 0 1,1-1-1,-1 1 1,0-1 0,0 1-1,1 0 1,-1-1-1,1 1 1,-1-1 0,1 1-1,-1-1 1,1 0-1,0 1 1,0-1-1,0 1 1,0-1 0,0 1-1,0-1 1,0 0-1,1 1 1,0-4 0,2-6-527</inkml:trace>
  <inkml:trace contextRef="#ctx0" brushRef="#br0" timeOffset="1">446 39 24501,'-3'0'3033,"0"0"-2753,0 0 1864,6-9-3032,1 2-568,1-2 1160,0 1-288,1 2-176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3:30.4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0 540 19420,'3'4'905,"4"3"1506,1-22-694,6-24-791,-1-1 0,7-43 0,10-87-725,-20 109-59,-3 19-91,1-59-1,-7 243-229,24 189 0,-19-310-911,-2-19 243,0-11 364,0-4-49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3:30.9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88 19284,'-5'17'665,"0"-1"0,1 1-1,0 1 1,2-1 0,-1 33 0,3-10 19,9 56 0,-5-63-433,11 34 0,-13-58-200,1 0 0,0 0 0,0 0-1,1-1 1,0 1 0,1-1 0,0 0-1,9 11 1,-13-17-37,0-1 1,0 0-1,0 0 0,0 0 1,0 0-1,0 0 0,0 0 0,0-1 1,1 1-1,-1 0 0,0 0 1,1-1-1,-1 1 0,0-1 0,1 1 1,-1-1-1,1 0 0,-1 1 0,0-1 1,1 0-1,-1 0 0,1 0 1,-1 0-1,1 0 0,1-1 0,-1 0 11,0 0 1,0 0-1,0 0 0,0-1 0,0 1 0,0-1 0,0 1 0,0-1 0,-1 0 0,1 0 0,-1 0 0,1 1 0,1-5 0,3-5 97,-1 1 0,0-1-1,-1 0 1,5-23 0,-4 12 86,-2-1-1,0 0 1,-2 1 0,-2-40-1,0 47-129,-1 1-1,0 0 0,-1-1 0,-1 1 1,0 1-1,-1-1 0,-1 1 1,-10-21-1,14 32-73,1-1 0,-1 0 0,0 1 0,0 0 0,0-1 0,0 1 0,0 0 0,0 0 0,-1 0 0,1 0 0,-1 0 0,1 1 0,-1-1 0,0 1 0,1 0 0,-1-1 0,-3 0 0,4 2-18,0 0-1,0 1 0,0-1 1,1 0-1,-1 0 0,0 1 1,0-1-1,0 1 0,1-1 0,-1 1 1,0 0-1,1 0 0,-1 0 1,0 0-1,1 0 0,-1 0 1,1 0-1,0 0 0,-1 1 1,1-1-1,0 1 0,0-1 1,0 1-1,0-1 0,0 1 0,0-1 1,0 1-1,1 0 0,-2 2 1,-2 7-300,-1 1 0,2-1 0,0 1 0,-3 22 0,2 20-3958,4-52 4008,1 7-290,-1-9 535,0 0 1,0 0 0,0 0-1,0 0 1,0 0 0,0 0-1,0 1 1,0-1-1,0 0 1,0 0 0,0 0-1,0 0 1,0 0-1,0 0 1,0 0 0,0 0-1,0 0 1,0 0 0,0 1-1,0-1 1,0 0-1,0 0 1,1 0 0,-1 0-1,0 0 1,0 0 0,0 0-1,0 0 1,0 0-1,0 0 1,0 0 0,0 0-1,0 0 1,1 0 0,-1 0-1,0 0 1,0 0-1,0 0 1,0 0 0,0 0-1,0 0 1,0 0-1,0 0 1,1 0 0,-1 0-1,0 0 1,0 0 0,0 0-1,0 0 1,0 0-1,0 0 1,0 0 0,0 0-1,0 0 1,1 0 0,-1 0-1,0-1 1,0 1-1,0 0 1,0 0 0,0 0-1,0 0 1,0 0-1,0 0 1,0 0 0,0 0-1,0-1 1,7-9-1261</inkml:trace>
  <inkml:trace contextRef="#ctx0" brushRef="#br0" timeOffset="1">329 94 18244,'-3'23'785,"-11"113"1695,13-119-2085,1-1 0,1 1 0,1-1 0,0 0 0,9 32-1,-10-43-294,0-1 0,1 0 0,0 0 0,-1-1 0,2 1 0,-1 0 0,0 0-1,1-1 1,-1 0 0,1 1 0,0-1 0,0 0 0,0 0 0,6 4 0,-6-6-72,-1 0-1,0-1 1,0 1 0,1 0 0,-1-1 0,0 0 0,1 1 0,-1-1 0,0 0 0,1 0 0,-1 0 0,1 0 0,-1-1 0,0 1 0,1-1 0,-1 1 0,0-1 0,0 0-1,1 0 1,-1 0 0,0 0 0,0 0 0,0-1 0,0 1 0,0 0 0,-1-1 0,3-2 0,7-5 4,-2-2 0,1 1 0,-1-1 0,-1 0 0,0-1-1,0 0 1,-2 0 0,8-17 0,-3 1 54,-1-1-1,13-54 1,-21 71-53,0-1-1,0 1 1,-1-1-1,-1 1 1,0 0-1,-2-15 1,1 23-25,1 1 0,-1 0 1,1 0-1,-1 0 0,0 0 0,0 0 1,0 0-1,-1 0 0,1 0 1,-1 1-1,1-1 0,-1 0 0,0 1 1,0-1-1,0 1 0,0 0 1,-1-1-1,1 1 0,-1 0 0,1 1 1,-1-1-1,0 0 0,1 1 0,-1-1 1,0 1-1,0 0 0,0 0 1,0 0-1,-6 0 0,3 0-17,0 1 0,0 0-1,0 0 1,0 1 0,1-1 0,-1 1-1,0 1 1,1-1 0,-1 1 0,0 0-1,1 0 1,-6 4 0,-6 4-170,1 0 0,-20 19 1,24-19 81,0-1 0,0 0 0,-1-1 0,-21 11 0,7-8-143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3:36.5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4042 2713 11426,'-2'3'194,"-1"0"0,1-1 0,-1 0 0,0 1 0,0-1 0,0 0 0,-1 0 0,1-1 0,0 1 0,-1-1 0,1 1 0,-1-1 0,1 0 0,-1-1 0,0 1-1,1 0 1,-1-1 0,0 0 0,1 0 0,-1 0 0,-6-1 0,-8-2 222,1-1-1,0 0 1,-23-10 0,25 9-255,-65-23-4,1-2 0,1-5 0,-100-61 0,139 68-136,1-1-1,2-3 1,-33-36-1,31 30-9,-1 1 0,-45-32 0,-174-86 81,40 27-31,149 82 58,3-4 0,2-2 0,2-3 0,2-3 0,4-2 0,1-3 0,-49-76 0,87 112-29,2 0-1,0-1 1,2-1-1,-10-33 1,-29-122 142,35 112-141,-33-83 0,41 132-55,-2 0 1,-1 0-1,0 1 0,-2 1 1,0 0-1,-1 0 0,-26-25 1,9 18 169,-1 1 0,-52-33 0,51 38-22,2-2-1,0-1 1,-31-31-1,40 31-51,0 2-1,-2 1 1,-1 0-1,0 2 1,-1 1-1,-2 2 1,-34-18-1,-23-4 44,-166-72 197,225 101-328,-1 1 0,0 2-1,0 1 1,-37-3 0,-117 0 248,70 6-219,66 0-79,-59 5-1,88 0 4,0 0-1,0 2 1,0-1-1,1 2 1,-1 0-1,-26 14 1,-55 33-51,96-54-1999,5-7 571,6-13-225,-7 18 1432,4-8-488,3-3 13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5:51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7751,'0'0'16080,"42"-38"-15568,-16 36-416,-1-1-64,-1 1-64,1 0-1377,-6 2-2083,1-1-3650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3:37.1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128 477 11290,'-2'16'3203,"1"-15"-2973,1 1 0,-1-1 0,1 1 0,-1 0 1,1-1-1,0 1 0,0-1 0,0 1 0,0 0 0,0-1 1,0 1-1,1 0 0,-1-1 0,1 3 0,1-28 1715,-2 12-1720,-1 1 0,0-1 0,-1 1 0,0-1 0,-1 1 0,0 0 0,-1-1 0,0 2 0,0-1 0,-1 0 0,-1 1 0,0 0 0,0 0 0,-1 1 0,0 0 0,-1 0 0,0 0 0,0 1 0,-12-9 1,18 15-225,0 0 1,0 0 0,0-1-1,0 1 1,1-1 0,-1 1-1,1-1 1,0 0 0,-1 0-1,1 0 1,0 0 0,1 1 0,-1-1-1,1 0 1,-1 0 0,1-1-1,0 1 1,0 0 0,1-4-1,0-12-20,8-36 0,-6 38 28,0 0-24,1-1 0,6-17 0,-9 31 8,0 1 0,1-1 1,-1 0-1,1 0 0,0 0 0,1 1 0,-1-1 1,0 1-1,1 0 0,0 0 0,0 0 0,0 0 1,0 0-1,7-4 0,-8 6 1,1 0 1,0 0-1,0 1 1,-1-1-1,1 1 1,0 0-1,0-1 1,0 1 0,-1 0-1,1 1 1,0-1-1,0 0 1,0 1-1,-1 0 1,1 0-1,5 2 1,6 3-9,-1 0 1,14 10 0,-2-1 29,-17-11-2,1 0 0,0 0 0,0-1 1,0 0-1,12 3 0,-17-6-139,0 1 0,0-1-1,-1 0 1,1 0 0,0 0-1,0-1 1,-1 1 0,1-1-1,0 0 1,-1 0 0,1 0 0,-1 0-1,1-1 1,-1 1 0,1-1-1,2-2 1,0 2-687,-6 5 286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3:39.3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2906 11690,'3'-1'163,"0"0"-1,1 1 0,-1-1 1,0 1-1,1 0 0,-1 0 0,0 0 1,1 1-1,-1-1 0,0 1 0,6 1 1,37 17 743,-26-9-484,33 11 577,99 29 0,-131-45-955,0-1 0,1-1-1,-1-1 1,1-1 0,-1-1 0,1-1 0,-1 0 0,24-6-1,134-35 211,77-14 839,-233 52-977,54-9 57,0-3 1,106-36-1,72-68 91,-178 80-83,161-60 0,-63 51-70,15-6-51,-139 38-39,82-41-1,182-119 3,-225 118-16,113-96-1,-126 96 6,2 3 1,105-55-1,-86 53 10,-71 41-6,0-1 1,-2-2 0,0-1 0,28-29 0,-21 14 8,-2-1 0,31-49 1,-10 13-25,4 1 0,3 4 0,69-65 0,-90 95 20,-1-3 0,-2 0 0,31-52 0,68-148 12,-70 112 10,116-175 1,-147 258-51,3 1 0,40-40 1,-52 67 74,-10 15 88,-13 3-151,0 0 0,0 0 0,1 1 0,-1-1-1,0 0 1,0 0 0,1 0 0,-1 1 0,0-1 0,0 0-1,1 0 1,-1 1 0,0-1 0,0 0 0,0 1 0,0-1 0,0 0-1,0 1 1,1-1 0,-1 0 0,0 1 0,0-1 0,0 0-1,0 1 1,0-1 0,0 0 0,0 0 0,0 1 0,0-1-1,-1 0 1,1 1 0,0-1 0,0 0 0,0 1 0,0-1-1,-1 2-122,0-1-1,0 0 0,0 0 1,0 0-1,0 0 0,-1 0 1,1 0-1,0 0 0,0 0 1,-1-1-1,1 1 0,-1 0 1,1-1-1,0 1 0,-1-1 0,1 1 1,-1-1-1,1 0 0,-1 0 1,1 0-1,-1 1 0,-2-2 1,-11-2-401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3:40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1 251 15979,'43'-30'6392,"19"-12"-5705,7-4-387,98-84 0,-167 130-293,0 0 0,0-1 0,0 1 0,0 0 0,0 0-1,0 0 1,0 0 0,1 0 0,-1 0 0,0 0 0,0-1 0,0 1-1,0 0 1,0 0 0,0 0 0,1 0 0,-1 0 0,0 0-1,0 0 1,0 0 0,0 0 0,0 0 0,1 0 0,-1 0 0,0 0-1,0 0 1,0 0 0,0 0 0,0 0 0,1 0 0,-1 0 0,0 0-1,0 0 1,0 0 0,0 0 0,0 0 0,1 0 0,-1 0-1,0 0 1,0 0 0,0 1 0,0-1 0,0 0 0,0 0 0,0 0-1,1 0 1,-1 0 0,0 1 0,1 9 231,-5 17 98,3-25-295,-5 30 104,1 0-1,2 0 0,1 1 0,2-1 1,1 1-1,1-1 0,2 1 1,1-1-1,13 42 0,-13-59-158,-3-11-232,-1 0-1,1 0 0,-1 1 1,0-1-1,1 7 1,-17-15-2058,3-5 1832,-7-5-82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2:11.1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25 290 13339,'-3'7'1000,"-19"38"8543,32-62-9127,-1 0 1,-1 0-1,11-31 0,-7 14-181,2-1-58,52-116 208,-65 149-384,0 0-1,0 0 1,0 0-1,0 0 1,1 1-1,-1-1 1,1 0-1,-1 1 1,1-1 0,2-1-1,-3 3 2,-1 0 0,1-1 0,-1 1 0,1 0 1,-1 0-1,1 0 0,-1 0 0,1 0 0,-1 0 0,1 0 0,-1 0 0,1 0 0,-1 0 1,1 0-1,-1 0 0,1 0 0,-1 1 0,1-1 0,-1 0 0,1 0 0,-1 0 0,1 1 1,-1-1-1,0 0 0,1 1 0,-1-1 0,1 0 0,-1 1 0,0-1 0,1 0 0,-1 1 0,0-1 1,1 1-1,-1-1 0,0 1 0,0-1 0,0 1 0,1-1 0,-1 1 0,0-1 0,0 1 1,0-1-1,0 1 0,0-1 0,0 2 0,4 16 95,-1 1 1,0 0-1,-2 0 1,-1 35-1,0-14 83,1 91 463,0-137-938,-1-1 0,1 1 0,-1 0 0,-1 0 0,1 0 0,-1 0 0,0 0 0,-1 0 0,1 0 0,-4-6 0,-2-2-340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2:11.9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111 25 14251,'0'-1'175,"0"1"-1,0-1 1,0 0 0,0 0-1,0 0 1,0 0-1,0 1 1,0-1 0,0 0-1,0 0 1,0 0 0,0 0-1,-1 1 1,1-1 0,0 0-1,-1 0 1,1 1-1,0-1 1,-1 0 0,1 1-1,-1-1 1,1 0 0,-1 1-1,0-1 1,1 0 0,-1 1-1,0-1 1,1 1-1,-1 0 1,0-1 0,0 1-1,1-1 1,-1 1 0,0 0-1,0 0 1,1-1-1,-1 1 1,0 0 0,0 0-1,0 0 1,0 0 0,1 0-1,-1 0 1,0 0 0,0 0-1,0 0 1,0 1-1,1-1 1,-2 0 0,-1 1-28,0 1 1,0-1 0,0 0 0,0 1 0,0 0-1,0-1 1,0 1 0,1 0 0,-1 1-1,1-1 1,-4 4 0,0 4-108,0-1-1,1 1 1,0 0 0,0 0-1,1 1 1,1 0 0,-1-1 0,0 13-1,2-15-28,1 1 1,0-1-1,0 1 0,1 0 1,0-1-1,0 1 0,1 0 1,1-1-1,-1 1 0,6 14 0,-7-22-5,0 1 0,1-1 0,-1 0 0,1 0 0,-1 0 0,1 0 0,-1 0-1,1 0 1,-1-1 0,1 1 0,0 0 0,-1 0 0,1 0 0,0 0 0,0-1-1,0 1 1,0 0 0,-1-1 0,1 1 0,0-1 0,0 1 0,0-1 0,0 1-1,0-1 1,0 0 0,1 0 0,1 1 0,-1-2 9,-1 1 1,1-1-1,0 1 0,-1-1 1,1 0-1,0 0 0,-1 0 1,1 0-1,-1 0 1,1 0-1,-1 0 0,0-1 1,1 1-1,1-3 0,4-5 78,-1 0-1,0-1 0,-1 1 0,7-15 1,-6 7 102,-1-1-1,7-31 1,-11 41-124,0 0-1,0-1 0,-1 1 0,0-1 0,0 1 0,-1 0 1,0-1-1,-2-9 0,3 18-70,0-1 0,-1 1 1,1-1-1,0 1 0,0-1 0,0 1 1,0 0-1,0-1 0,0 1 0,-1-1 1,1 1-1,0-1 0,0 1 0,-1 0 1,1-1-1,0 1 0,0 0 1,-1-1-1,1 1 0,0 0 0,-1-1 1,1 1-1,-1 0 0,1 0 0,0-1 1,-1 1-1,1 0 0,-1 0 0,1 0 1,-1 0-1,1 0 0,-1-1 0,1 1 1,-1 1-80,0-1 0,0 1 0,0-1 0,0 1 0,1-1 0,-1 1 0,0 0 1,0-1-1,1 1 0,-1 0 0,1 0 0,-1-1 0,1 1 0,-2 2 0,1-1-170,-1 1-1,1 0 0,0 0 0,-1 0 0,1 0 0,1 0 0,-1 0 0,0 0 0,1 0 0,-1 3 0,4 1-467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2:12.5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0 277 16355,'1'12'944,"4"14"3224,-5-26-4134,0 0 0,0 0 0,0 0 1,0 0-1,0 0 0,0 1 0,0-1 0,0 0 0,0 0 1,0 0-1,0 0 0,0 0 0,0 0 0,1 0 1,-1 0-1,0 0 0,0 0 0,0 0 0,0 0 0,0 0 1,0 0-1,0 1 0,0-1 0,1 0 0,-1 0 1,0 0-1,0 0 0,0 0 0,0 0 0,0 0 0,0 0 1,0 0-1,1 0 0,-1-1 0,0 1 0,0 0 1,0 0-1,0 0 0,0 0 0,0 0 0,0 0 1,1 0-1,-1 0 0,0 0 0,0 0 0,0 0 0,0 0 1,0 0-1,0 0 0,0-1 0,0 1 0,0 0 1,0 0-1,9-16 823,70-221 1112,-61 180-1888,-16 52 30,0 7-4,1 12 95,0 32 157,-2-37-258,1 38 222,-2-24-279,1 0 0,1 0 0,1 0-1,1-1 1,11 34 0,-13-54-2374,-1-10 1636,-3-14 61,-2 6-151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2:13.0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15403,'1'2'758,"0"0"-1,0 0 1,0 0 0,-1 1-1,1-1 1,-1 0-1,1 0 1,-1 1-1,1 4 1,1 10 643,10 24-60,14 39-926,-22-76-1651,-2-11 54,-1-10-15,-1 1 578,0-7-134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2:13.5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15523,'2'7'2886,"-1"69"1953,1 7-4019,4-69-694,-6-14-123,0 1 0,1-1 1,-1 0-1,0 0 0,1 0 0,-1 1 1,1-1-1,-1 0 0,0 0 0,1 0 1,-1 0-1,1 0 0,-1 0 1,0 0-1,1 0 0,-1 0 0,1 0 1,-1 0-1,0 0 0,1 0 0,-1 0 1,1 0-1,0-1 0,24-18 52,-9 6-61,-14 12-4,0 0 1,0 0-1,0 0 0,0 0 0,0 0 0,0 0 0,0 0 0,0 1 1,0-1-1,0 1 0,0-1 0,1 1 0,-1 0 0,0 0 1,0 0-1,1 0 0,-1 0 0,0 1 0,0-1 0,0 1 0,3 0 1,-3 1 7,0-1 0,0 1 1,0-1-1,0 1 0,0 0 1,0 0-1,-1 0 0,1 0 1,0 0-1,-1 0 1,0 0-1,1 0 0,-1 1 1,0-1-1,1 4 0,1 4 153,-1 0-1,1 0 0,-2 1 1,0-1-1,0 1 1,0-1-1,-3 17 0,2-19 59,-2-1-1,1 0 1,-1 1-1,0-1 0,0 0 1,-4 8-1,5-14-209,1 0 0,-1 1 0,0-1 0,1 0 0,-1 0 0,0 0 1,0 0-1,1 0 0,-1 0 0,0 0 0,0 0 0,0 0 0,0-1 0,-1 1 0,1 0 0,0 0 0,0-1 0,0 1 0,-1-1 0,1 1 0,0-1 0,0 0 0,-1 1 0,1-1 0,0 0 0,-1 0 0,1 0 0,0 0 0,-1 0 0,1 0 1,0-1-1,-1 1 0,1 0 0,0 0 0,-1-1 0,1 1 0,0-1 0,0 0 0,0 1 0,0-1 0,-1 0 0,0-1 0,-4-2-353,0 0 0,1 0 0,-1-1-1,1 0 1,0 0 0,0-1 0,1 1 0,-7-12 0,0-5-417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2:14.0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97 19476,'8'-3'1761,"-1"0"-1113,2-2-264,3 1 728,2-1-224,2-2-304,4-2-120,-2 0-304,-1-2-216,-4 1-616,2 1-288,-6 0-208,-1 0 832,-7 9-264,4-3-217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2:14.5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41 102 18948,'5'0'3801,"-6"1"-3512,-1-1-1,1 0 0,0 1 1,-1-1-1,1 1 1,-1-1-1,1 1 0,0 0 1,0 0-1,-3 1 1,1 2-257,0 0 0,0 0 0,1 0 0,-1 0 0,1 0 0,0 1 0,0-1 1,0 1-1,1 0 0,0-1 0,0 1 0,0 0 0,0 5 0,0-8-41,1 0 0,0 0 0,0 0 0,0 0 0,0 0 0,0 0 0,0 0 0,1 0 0,-1 0 0,1 0 0,-1 0 0,1 0 0,0 0 0,-1 0 0,1-1 0,0 1 0,0 0 0,1-1 1,-1 1-1,0 0 0,1-1 0,-1 1 0,0-1 0,1 0 0,0 0 0,-1 1 0,1-1 0,0 0 0,-1 0 0,1-1 0,0 1 0,0 0 0,3 0 0,39 4-200,-33-4 169,0 0 0,0 0 0,-1 1 0,1 0 0,14 6 0,-22-7 40,-1 0 1,1 1-1,-1-1 0,1 1 1,-1-1-1,0 1 0,0 0 1,0 0-1,0 0 0,0 0 1,0 0-1,-1 0 0,1 1 1,0-1-1,-1 1 0,0-1 1,0 1-1,0-1 0,0 1 1,0 0-1,0-1 0,-1 1 1,1 0-1,-1 0 0,0 5 0,0-3 33,-1 1-1,1 0 1,-1-1-1,-1 1 1,1-1-1,-1 0 0,0 1 1,0-1-1,0 0 1,-1 0-1,0 0 1,0 0-1,0-1 0,-1 1 1,1-1-1,-1 0 1,-8 7-1,9-8-8,0-1-1,0 1 1,0-1 0,-1 1-1,1-1 1,-1 0-1,0 0 1,1-1 0,-1 1-1,0-1 1,0 0-1,0 0 1,0 0-1,0 0 1,0-1 0,0 0-1,-1 0 1,1 0-1,0 0 1,0 0 0,0-1-1,0 0 1,0 0-1,-7-3 1,9 3-22,0 1-1,0-1 1,0 0 0,1 0-1,-1-1 1,1 1-1,-1 0 1,0 0 0,1-1-1,0 1 1,-1-1 0,1 1-1,0-1 1,0 0-1,0 1 1,0-1 0,0 0-1,0 0 1,1 0-1,-1 0 1,0-2 0,1 0-5,0 0-1,0 1 1,0-1 0,0 1 0,1-1 0,0 1 0,-1-1-1,1 1 1,1-1 0,-1 1 0,2-4 0,5-7-11,0 0 1,1 0 0,1 1-1,12-13 1,3-3 9,-1 4 45,-2-1 1,-1-1-1,-1-2 0,24-43 0,-41 66 48,0 0 0,-1 0 0,0 0 0,1-10-1,-2 16-71,-1-1-1,0 0 0,0 1 1,0-1-1,0 1 0,0-1 1,1 0-1,-1 1 0,0-1 1,-1 0-1,1 1 0,0-1 0,0 0 1,0 1-1,0-1 0,0 1 1,-1-1-1,1 0 0,0 1 1,0-1-1,-1 1 0,1-1 1,-1 1-1,1-1 0,0 1 1,-1-1-1,1 1 0,-1-1 1,1 1-1,-1-1 0,1 1 0,-1 0 1,0-1-1,1 1 0,-1 0 1,1 0-1,-1-1 0,0 1 1,1 0-1,-1 0 0,1 0 1,-1 0-1,0 0 0,1 0 1,-1 0-1,0 0 0,1 0 1,-1 0-1,0 0 0,1 0 0,-1 1 1,1-1-1,-1 0 0,0 0 1,0 1-1,-7 2 12,1-1 0,0 1 0,-12 8 0,12-7-478,1-1 1,-1 0 0,0 0-1,-12 4 1,-20 1-518,18-2 312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5:51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48 9097,'0'0'3630,"9"-5"-1303,-5 1-1641,36-24 1903,-11 18 2363,-64 44-3426,14-17-1375,1 0-1,0 2 0,1 0 0,2 1 0,0 1 0,1 0 0,-25 45 1,40-65-243,0 0 1,0 0 0,1 0-1,-1 0 1,0 1 0,1-1-1,-1 0 1,1 1 0,0-1 0,-1 0-1,1 1 1,0-1 0,0 1-1,-1-1 1,1 0 0,1 1-1,-1-1 1,0 1 0,0-1 0,0 0-1,1 1 1,-1-1 0,0 0-1,1 1 1,0-1 0,-1 0-1,1 0 1,0 1 0,-1-1 0,1 0-1,0 0 1,0 0 0,2 2-1,0-2-318,0 1-1,0-1 1,0 0-1,1-1 1,-1 1-1,0 0 1,0-1-1,0 0 1,1 1 0,-1-2-1,0 1 1,0 0-1,6-1 1,9-5-5922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4: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13 271 15019,'-7'22'3096,"3"-18"-1259,3-16-308,3-21-1050,2 0 0,2 0 0,1 0 0,1 0 1,22-52-1,-29 81-452,1 0-1,-1 1 1,1-1-1,0 0 1,1 1 0,2-5-1,-4 7-21,-1 1 0,0 0 1,1-1-1,-1 1 0,1 0 0,-1-1 0,0 1 0,1 0 0,-1 0 0,1-1 0,-1 1 0,1 0 0,-1 0 1,1 0-1,-1-1 0,1 1 0,-1 0 0,1 0 0,-1 0 0,1 0 0,-1 0 0,1 0 0,0 1 0,0-1-1,-1 0 1,1 1-1,0-1 1,-1 1-1,1-1 1,-1 1-1,1 0 1,0-1-1,-1 1 1,1-1-1,-1 1 1,0 0-1,1 0 1,-1-1-1,0 1 1,1 0-1,-1 0 1,0 0-1,6 17 128,-1 0 0,-1 0 0,0 0 0,1 34 0,-4-14 203,-5 50-1,1-74-1027,-1-20-142,-4-29-314,7 28 1168,-5-19-538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4:20.5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1 15067,'-3'12'2411,"-5"9"-1748,1 1-1,2-1 1,0 1-1,-3 28 0,4-5 151,2 49-1,3-84-644,0-1-1,0 1 0,1 0 1,3 12-1,-4-20-137,-1 0 0,1 0 0,0 0 0,0 0 0,0 0 0,0 0 0,0-1 0,0 1 0,1 0 0,-1-1 0,3 3 0,-3-3-22,0-1 1,0 1-1,0-1 1,-1 1-1,1-1 1,0 0-1,0 0 1,0 0-1,0 1 0,0-1 1,0 0-1,0 0 1,0 0-1,0 0 1,0 0-1,0-1 1,-1 1-1,1 0 1,0 0-1,0-1 1,0 1-1,0 0 1,0-1-1,0 1 1,-1-1-1,1 1 1,1-1-1,2-3 10,0 1 0,0 0 1,-1-1-1,1 0 0,-1 0 0,0 0 0,0-1 1,0 1-1,-1-1 0,4-8 0,16-50 158,-16 42-39,5-43-1,-10 55-94,-1 0 0,1 0 0,-2-1 0,1 1 0,-1 0 0,-1 0-1,-2-11 1,4 19-53,0 0-1,-1 0 1,1 0-1,0 0 1,0 0-1,-1 0 1,1 0-1,-1 0 0,1 0 1,-1 0-1,1 1 1,-1-1-1,1 0 1,-1 0-1,0 1 1,1-1-1,-1 0 1,0 1-1,0-1 0,0 0 1,0 1-1,1-1 1,-1 1-1,0-1 1,0 1-1,0 0 1,0-1-1,0 1 1,0 0-1,0 0 0,0 0 1,0 0-1,0 0 1,0 0-1,0 0 1,0 0-1,0 0 1,0 0-1,0 0 1,0 1-1,0-1 1,0 0-1,0 1 0,0-1 1,0 1-1,1-1 1,-3 2-1,0 0-59,0 1-1,-1-1 0,1 1 0,0 0 1,1 0-1,-1 0 0,0 0 1,1 0-1,0 1 0,-3 4 0,4-3-205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4:20.9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8 18388,'0'0'2216,"21"-7"945,-20 7-3151,1 1 0,-1 0 0,0 0 0,1 0 0,-1 0 0,0 0 0,0 0 0,0 0 0,0 0 0,0 0-1,0 0 1,0 1 0,0-1 0,0 0 0,0 1 0,0-1 0,-1 1 0,1-1 0,-1 1 0,1-1 0,-1 1 0,0-1 0,1 1 0,-1-1 0,0 1 0,0 2 0,-1 43 143,0-46-148,-4 38 331,-15 48 0,-4 30 507,23-114-804,1 0 0,0 0 0,0 0 0,0 0-1,0 0 1,0 0 0,0 0 0,1 0 0,-1 0 0,3 6 0,-3-9-40,1 1 1,-1-1-1,0 1 0,1-1 1,-1 0-1,0 1 1,1-1-1,-1 1 0,1-1 1,-1 0-1,1 1 0,-1-1 1,1 0-1,-1 1 1,1-1-1,-1 0 0,1 0 1,-1 0-1,1 1 0,-1-1 1,1 0-1,1 0 1,-1 0-51,1 0 0,0-1 1,-1 1-1,1-1 1,0 1-1,-1-1 0,1 1 1,-1-1-1,1 0 1,-1 0-1,3-1 0,5-4-352,0 0 0,-1-1-1,1 0 1,-1-1 0,-1 0 0,8-9-1,0-4-273</inkml:trace>
  <inkml:trace contextRef="#ctx0" brushRef="#br0" timeOffset="1">252 278 19332,'3'27'1600,"-3"2"-1199,0-2-177,0 0 544,4 0-248,2-5-560,2-4-384,-2-4-600,0-5-585,-3-6 1217,-2-3-312,1-5-280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4:21.5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0 18468,'-2'2'182,"0"-1"1,1 0-1,-1 1 0,0 0 1,1-1-1,-1 1 1,1 0-1,0 0 0,-1 0 1,1-1-1,0 1 1,0 1-1,0-1 0,1 0 1,-2 4-1,-6 35 874,5-13-447,0 48-1,4-65-540,0 0-1,0 0 0,1-1 1,0 1-1,1 0 1,0 0-1,7 12 1,-10-21-58,1 0 1,0 0-1,-1-1 1,1 1-1,0 0 1,0-1-1,0 1 1,1-1-1,-1 0 1,0 1 0,0-1-1,1 0 1,-1 0-1,1 1 1,-1-1-1,1 0 1,-1 0-1,1-1 1,0 1 0,1 0-1,-1-1-4,-1 0 1,1 0-1,-1 0 0,0 0 1,1 0-1,-1-1 0,1 1 1,-1-1-1,0 1 0,0-1 0,1 1 1,-1-1-1,0 0 0,0 0 1,0 0-1,0 1 0,1-1 0,-1 0 1,1-3-1,3-2 12,0 0 0,-1-1 0,1 0 0,-2 0 0,1-1-1,-1 1 1,3-12 0,-1 2 46,-1-1 0,-1 0-1,2-21 1,-5 35-57,1-1 0,-1 1 0,0-1 0,-1 1 0,1-1 0,-1 1 0,0-1 0,0 1 0,0 0 0,0-1 0,-1 1 0,0 0 0,0 0 0,0 0 0,0 0 0,-1 0 0,1 1 0,-5-6 0,5 8-98,1 0 0,0 1 1,-1-1-1,1 0 0,-1 1 0,0-1 0,1 1 0,-1-1 0,1 1 0,-1 0 0,0 0 0,1 0 0,-1 0 0,1 0 0,-1 0 0,0 0 0,1 0 0,-1 0 0,0 1 0,1-1 0,-1 1 0,1 0 0,-1-1 1,1 1-1,-1 0 0,1 0 0,0-1 0,-1 1 0,1 0 0,0 1 0,0-1 0,0 0 0,0 0 0,-2 3 0,2 0-518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4:22.0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61 18876,'4'-4'902,"1"1"0,0-1 0,-1 1 0,11-5 0,29-10-54,-26 12-927,1 1-1,35-5 1,-53 10 89,1 0 1,-1 0-1,1 0 1,-1 0-1,1 1 1,-1-1-1,1 0 1,-1 1-1,1-1 1,-1 1-1,1-1 0,-1 1 1,0 0-1,1-1 1,-1 1-1,0 0 1,0 0-1,0 0 1,0 0-1,1 0 1,-1 0-1,0 0 1,-1 1-1,1-1 1,0 0-1,0 0 1,0 1-1,-1-1 1,1 1-1,-1-1 1,1 0-1,-1 1 0,0-1 1,1 3-1,1 7 118,-1-1 0,0 1 0,-1 20 0,0-14 13,-1 73 526,0-48-696,1-1 0,11 79 0,-28-132 178,4-3-360</inkml:trace>
  <inkml:trace contextRef="#ctx0" brushRef="#br0" timeOffset="1">78 248 20548,'8'3'1697,"4"-5"-1193,6-4-232,10-4 696,5-4-232,6-4-768,2-1-568,4-3 600,-3 3-112,-1 5-168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4:29.5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1 139 19372,'10'-7'861,"0"0"1,1 1-1,21-8 0,2-2-276,23-16-171,44-21-68,-100 52-335,0 1-1,-1 0 0,1-1 0,0 1 0,0-1 1,0 1-1,-1 0 0,1 0 0,0 0 0,0 0 0,0-1 1,0 1-1,0 0 0,0 0 0,-1 1 0,1-1 1,0 0-1,0 0 0,0 0 0,0 1 0,0-1 0,-1 0 1,1 1-1,0-1 0,0 0 0,-1 1 0,1-1 0,0 1 1,0-1-1,-1 1 0,1 0 0,-1-1 0,1 1 1,0 0-1,-1-1 0,0 1 0,1 0 0,-1 0 0,1-1 1,-1 1-1,0 0 0,1 0 0,-1 0 0,0 0 0,0 0 1,0-1-1,0 1 0,0 0 0,0 0 0,0 1 1,1 8 121,-1 0 0,0 0 1,-3 17-1,1-16-48,-4 50 184,-19 84 0,25-145-366,0 1 1,0-1-1,0 1 1,-1-1 0,1 1-1,0-1 1,0 1-1,0-1 1,-1 1-1,1-1 1,0 1-1,0-1 1,-1 1-1,1-1 1,0 0 0,-1 1-1,1-1 1,0 0-1,-1 1 1,1-1-1,-1 0 1,1 1-1,-1-1 1,1 0-1,-1 0 1,0 1 0,1-1 9,-1 0 0,0-1 1,0 1-1,0 0 0,1 0 1,-1-1-1,0 1 1,1 0-1,-1-1 0,0 1 1,0-1-1,1 1 0,-1-1 1,1 1-1,-1-1 1,0 0-1,-7-8-802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4:30.1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224 300 15987,'0'0'1969,"5"0"-1249,-2-1-216,4-2 1320,5-5-887,3-1-169,3-3-536,2-3-344,2-1-712,-1-1 160,-6-2 432,-1 2-201,-4 5-223</inkml:trace>
  <inkml:trace contextRef="#ctx0" brushRef="#br0" timeOffset="1">197 5 14651,'-7'-2'175,"-1"1"1,1 0-1,-1 0 0,0 1 0,1 0 1,-1 1-1,1-1 0,-1 1 0,1 1 0,-9 2 1,11-2-101,-1 0 0,1 1-1,0 0 1,0 0 0,1 0 0,-1 0 0,0 1 0,1 0 0,0 0 0,0 0 0,0 1 0,1-1 0,-1 1 0,-2 5-1,0 1-14,0 1 0,2-1 0,-1 1 0,1-1 0,1 1 0,0 1 0,1-1 0,0 0 0,1 0 0,0 1 0,1-1 0,0 1 0,4 17 0,-2-16-10,0 0 1,2 1 0,0-1 0,0 0 0,2-1-1,-1 1 1,2-1 0,0 0 0,0-1-1,1 1 1,12 12 0,-15-19-34,0-1 0,0 0 0,1 0 0,0 0 0,0-1 0,1 0 0,-1 0 0,1 0 0,0-1 0,0 0 0,0-1 0,0 1 0,0-1 0,1-1 0,-1 1 0,1-1 0,-1 0 0,1-1 0,0 0 0,-1 0 0,1-1 0,-1 0 0,1 0 0,-1-1 0,0 1 0,1-2 0,-1 1 0,0-1 0,0 0 0,-1-1 0,1 1 0,-1-1 0,1-1 0,-1 1 0,6-7 0,1-1 119,0 0 0,-1-2 1,0 1-1,-1-2 0,-1 1 1,0-2-1,10-20 0,-15 25 8,0 0 1,-1-1-1,0 1 0,-1-1 0,0 0 0,-1 0 1,0 0-1,-1 0 0,0 0 0,-1 0 0,-3-22 0,2 27-117,-1 1-1,0-1 0,0 1 1,-1-1-1,0 1 0,0 0 0,0 1 1,-1-1-1,0 0 0,0 1 1,0 0-1,-1 0 0,1 0 0,-1 0 1,-1 1-1,1 0 0,-10-6 1,12 8-72,-1 0 1,1 1-1,-1-1 1,0 0-1,0 1 1,1 0 0,-1 0-1,0 0 1,0 1-1,0-1 1,0 1-1,0 0 1,0 0 0,0 0-1,0 1 1,0-1-1,0 1 1,0 0-1,0 0 1,0 0 0,0 1-1,1 0 1,-1-1-1,1 1 1,-1 0-1,1 1 1,0-1 0,0 0-1,0 1 1,-5 5-1,-9 16-279,4 5-91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4:30.8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2 105 15315,'-2'-37'3631,"3"30"-1361,2 24-1235,-1-6-1019,1 0 0,0-1 0,1 1-1,0-1 1,0 0 0,1 0 0,1-1-1,-1 0 1,2 1 0,8 8-1,16 28 28,-29-43-40,-1 0 0,0 0 0,0 1 0,0-1-1,0 0 1,0 1 0,-1-1 0,1 0 0,-1 1-1,0-1 1,0 1 0,0-1 0,-1 1 0,1-1-1,-1 0 1,0 1 0,0-1 0,0 0-1,0 0 1,-1 0 0,1 1 0,-3 2 0,2-3 7,1 0 1,-1 0-1,0 0 1,-1 0 0,1 0-1,0-1 1,-1 1-1,1-1 1,-1 0 0,0 0-1,0 0 1,0 0-1,0 0 1,0-1 0,0 1-1,0-1 1,-1 0-1,1 0 1,0 0 0,-1 0-1,-5 0 1,9-1-7,-1 0 1,1 0-1,-1 0 0,0 0 1,1 0-1,-1-1 0,1 1 1,-1 0-1,0 0 0,1-1 1,-1 1-1,1 0 0,-1-1 1,1 1-1,-1 0 0,1-1 1,-1 1-1,1-1 0,0 1 1,-1-1-1,1 1 0,-1-1 1,1 1-1,0-1 0,0 1 1,-1-1-1,1 1 0,0-1 1,0 0-1,0 1 1,-1-1-1,1 1 0,0-1 1,0 0-1,0 1 0,0-1 1,0 1-1,0-1 0,0 0 1,1 1-1,-1-1 0,0 0 1,9-28 105,6-1-12,1 0-1,21-27 1,-21 34 55,0-1 0,-2-1 1,16-39-1,-28 61-109,-1 0 0,0 0 0,0 0 0,-1 0 0,1 0 0,-1 0 1,1 0-1,-1 0 0,0 0 0,0 0 0,0 0 0,-1 0 0,0-4 0,0 5-19,1 1-1,-1 0 0,0 0 1,0 0-1,0 0 0,0-1 1,0 1-1,0 1 0,0-1 1,0 0-1,0 0 0,0 0 1,-1 0-1,1 1 1,0-1-1,0 1 0,-1-1 1,1 1-1,-1-1 0,1 1 1,0 0-1,-1 0 0,1-1 1,-1 1-1,1 0 0,0 0 1,-1 1-1,1-1 0,-1 0 1,-1 1-1,-5 0-248,0 1-1,1 0 1,-1 1 0,0-1 0,1 1-1,-12 7 1,-9 3-1652,27-12 1155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4:31.3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172 67 16540,'-11'9'447,"-14"12"538,1 1 0,2 1 0,-26 33 0,43-50-905,0 1-1,1-1 1,0 1-1,0 1 1,0-1-1,1 0 1,0 1-1,1 0 1,0-1-1,0 1 1,1 0 0,0 0-1,0 0 1,0 0-1,1 0 1,1 0-1,-1 1 1,4 10-1,0-5-105,1 0 0,0 0 1,1-1-1,1 0 0,0-1 0,0 1 0,2-1 1,-1-1-1,2 0 0,18 19 0,-22-24-1,1 0-1,0-1 1,-1 1-1,2-1 1,-1-1 0,1 1-1,-1-1 1,1-1-1,0 0 1,1 0 0,-1 0-1,0-1 1,1 0-1,-1-1 1,1 1 0,0-2-1,0 1 1,-1-1-1,11-2 1,-14 1 19,0 0 0,0-1 0,0 1-1,0-1 1,-1 0 0,1 0 0,-1-1 0,1 0 0,-1 0 0,0 0-1,0 0 1,7-7 0,-5 3 6,-1 0 1,0 0-1,0 0 1,-1 0-1,0-1 0,0 0 1,3-9-1,0-5 22,-2-1 1,0 0-1,-1 1 0,1-45 1,-4 29 83,-7-66 1,4 89-75,-1 0 0,0 0-1,-1 0 1,0 1-1,-1-1 1,-1 1 0,-8-15-1,13 26-60,0 1-1,0 0 0,0 0 1,-1 0-1,1 0 0,0 1 1,-1-1-1,0 0 0,1 0 1,-1 1-1,0-1 0,0 1 1,0 0-1,0-1 0,0 1 1,0 0-1,0 0 0,-1 0 1,1 1-1,0-1 0,0 0 1,-1 1-1,1 0 0,0-1 1,-1 1-1,1 0 0,-5 1 1,2 0-144,1 1 0,-1-1 0,1 1 0,0 0 0,-1 1 0,1-1 0,0 1 0,1 0 0,-1 0 0,0 0 1,1 0-1,-5 6 0,-19 19-356,-5 0-185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0:45.4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68 17260,'-1'-2'280,"0"0"0,0-1 0,0 1 0,0-1 0,0 1 0,1-1 0,-1 1 0,1-1 0,0 1 0,0-1 0,0 1 0,0-1 0,0 0 0,0 1 0,1-1 0,-1 1 0,1-1 0,0 1 0,1-4 0,-2 5-205,1 0 0,0 0 1,0 0-1,0 0 0,0 0 1,0 0-1,0 0 0,1 0 1,-1 0-1,0 1 0,0-1 1,1 0-1,-1 1 0,0-1 1,1 1-1,-1 0 1,0-1-1,1 1 0,-1 0 1,1 0-1,-1 0 0,0 0 1,1 0-1,-1 0 0,1 0 1,-1 0-1,0 0 0,1 1 1,-1-1-1,1 1 0,-1-1 1,0 1-1,0-1 0,1 1 1,1 1-1,1 1-51,0 0 1,1 0-1,-1 0 0,-1 0 0,1 1 1,-1-1-1,1 1 0,-1 0 0,0 0 1,0 0-1,4 9 0,-7-12-16,1 0 1,0 0-1,0 1 0,-1-1 1,1 0-1,-1 0 0,1 1 0,-1-1 1,0 0-1,1 1 0,-1-1 1,0 1-1,0-1 0,0 0 0,0 1 1,0-1-1,0 0 0,-1 1 1,1-1-1,0 1 0,-1-1 0,1 0 1,-1 0-1,1 1 0,-1-1 1,1 0-1,-1 0 0,0 0 0,0 1 1,0-1-1,0 0 0,0 0 1,0 0-1,0 0 0,0-1 0,0 1 1,0 0-1,0 0 0,0-1 1,-1 1-1,1-1 0,0 1 0,-1-1 1,1 1-1,-3-1 0,4 0-6,0 0-1,0 0 0,-1 0 0,1 0 0,0 0 1,0 1-1,-1-1 0,1 0 0,0 0 1,0 0-1,-1 0 0,1 0 0,0 0 1,0 0-1,0 0 0,-1 1 0,1-1 1,0 0-1,0 0 0,0 0 0,0 0 0,-1 1 1,1-1-1,0 0 0,0 0 0,0 0 1,0 0-1,0 1 0,0-1 0,0 0 1,0 0-1,-1 1 0,1-1 0,0 0 1,0 0-1,0 1 0,0-1 0,7 8-27,11 3-33,-8-6 26,-8-5 34,-1 1 0,1 0 0,0 0 0,0 0 0,0 0 0,-1 0 0,1 0 0,-1 0 0,1 1 0,1 0 0,-3-1 24,0 0 0,1 0 0,-1 0 1,0 0-1,0-1 0,0 1 0,0 0 0,0 0 0,0 0 0,0 0 0,0 0 0,-1-1 1,1 1-1,0 0 0,0 0 0,-1 0 0,1-1 0,0 1 0,-1 0 0,1 0 1,-1-1-1,1 1 0,-1 0 0,1-1 0,-1 1 0,0 0 0,1-1 0,-2 2 0,1-2 6,-10 13 635,-1-1-1,-13 10 0,22-20-665,1 0 0,-1 0 0,1 0 0,-1 0 0,0-1 0,0 1 0,0-1 0,0 0 0,0 1 0,0-1 0,0-1 0,0 1 0,0 0-1,0-1 1,-1 0 0,1 0 0,-6 0 0,8 0-129,1-1 0,-1 1 0,1-1-1,-1 1 1,1-1 0,-1 0 0,1 1 0,0-1 0,-1 1-1,1-1 1,0 0 0,-1 1 0,1-1 0,0 0-1,0 1 1,0-1 0,0 0 0,0 1 0,0-1 0,0 0-1,0 0 1,0 1 0,0-1 0,0 0 0,0 1-1,0-1 1,1 0 0,-1 1 0,0-2 0,7-5-809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5:52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9993,'0'0'10757,"-5"9"-10052,-18 28-540,23-37-160,-1 0-1,1 1 0,0-1 1,-1 1-1,1-1 1,0 1-1,0-1 0,-1 1 1,1-1-1,0 1 0,0-1 1,0 1-1,0-1 0,0 1 1,0-1-1,0 1 0,0 0 1,0-1-1,0 1 0,0-1 1,0 1-1,0-1 0,0 1 1,0-1-1,1 1 0,-1-1 1,0 1-1,0-1 0,0 1 1,1-1-1,-1 1 1,0-1-1,1 1 0,-1-1 1,1 0-1,-1 1 0,0-1 1,1 1-1,-1-1 0,1 0 1,-1 0-1,1 1 0,-1-1 1,1 0-1,-1 0 0,1 0 1,-1 1-1,1-1 0,-1 0 1,1 0-1,-1 0 0,1 0 1,0 0-1,32 0 69,-30 0-55,-1 0-51,0 0 0,0 0 1,0-1-1,0 1 0,0-1 0,0 1 0,0-1 0,0 0 1,0 0-1,0 0 0,0 0 0,-1 0 0,1 0 0,0 0 1,-1-1-1,1 1 0,-1 0 0,1-1 0,-1 1 0,2-4 1,18-13-443,-20 17 523,-4 3 9,1-1 0,-1 1-1,1 0 1,-1 0-1,1 0 1,0 0-1,0 1 1,0-1 0,-2 3-1,3-3-8,-51 68 1372,48-64-1326,1 0-1,-1 1 1,1-1 0,0 1-1,1-1 1,0 1 0,0 0-1,0 0 1,1 0 0,0 9 0,1-16-187,-1 1 1,1 0-1,0-1 1,0 1 0,1 0-1,-1-1 1,0 1-1,0-1 1,0 1 0,0 0-1,0-1 1,1 1-1,-1-1 1,0 1 0,1-1-1,-1 1 1,0 0-1,1-1 1,-1 1 0,0-1-1,1 0 1,-1 1-1,1-1 1,-1 1 0,1-1-1,-1 0 1,1 1-1,0-1 1,-1 0 0,2 1-1,12 0-8146,-4-1-3207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0:46.1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243 74 15539,'-8'0'179,"-1"-1"0,1 1 0,0 0 0,-1 1 0,1-1-1,0 2 1,0-1 0,-1 1 0,1 1 0,0-1 0,1 1 0,-1 1-1,0-1 1,1 1 0,0 1 0,0-1 0,0 1 0,1 1 0,-1-1-1,1 1 1,0 0 0,1 0 0,0 1 0,0-1 0,-5 9 0,2 0-50,1 0 0,0 0 0,1 1 0,1 0 0,0 0 0,1 1 0,1-1 0,0 1 0,2 0 0,0 0 0,1 29 0,2-23-125,1 0 1,1 0-1,0-1 1,2 1-1,1-1 1,0-1-1,2 1 1,11 21-1,-15-36-30,-1 0 1,0 1-1,1-2 1,1 1-1,-1-1 0,1 1 1,12 8-1,-16-13 21,0-1-1,0 1 1,0-1 0,0 0-1,1 0 1,-1 0-1,0 0 1,1 0-1,-1 0 1,1-1-1,-1 1 1,1-1 0,-1 1-1,1-1 1,-1 0-1,1 0 1,-1-1-1,1 1 1,-1 0-1,1-1 1,-1 1 0,1-1-1,-1 0 1,1 0-1,-1 0 1,0 0-1,0 0 1,1-1-1,-1 1 1,2-2 0,5-6 42,0 0 1,0 0 0,0-1-1,-2 0 1,1 0-1,-1-1 1,8-17 0,35-85 488,-49 112-521,16-46 570,22-89 0,-34 110-357,-1 0 1,0 0-1,-3 0 1,0-1-1,-3-30 0,1 52-203,1-1-1,-1 1 1,0 0-1,-1 0 1,1 0-1,-1 0 1,0 0-1,0 1 1,-1-1 0,1 1-1,-1-1 1,0 1-1,0 0 1,-1 0-1,-3-4 1,4 6-56,1 0 0,-1 1 0,1-1 1,-1 1-1,0-1 0,0 1 0,0 0 0,0 0 1,0 0-1,0 0 0,0 1 0,0-1 0,0 1 1,-1 0-1,1 0 0,0 0 0,0 0 0,0 1 1,0-1-1,0 1 0,0 0 0,0-1 0,0 2 1,0-1-1,-3 2 0,-20 12-195,6 3-96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1:07.5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16 114 4873,'33'-47'5686,"-23"31"-1040,0 2 1,20-22 0,-45 62-1299,7-10-3038,-40 74 427,43-78-654,0 1 1,1 0-1,0 0 1,1 0-1,-2 20 0,4-32-75,1 0-1,0 1 1,0-1-1,0 0 1,0 0-1,0 0 1,0 0-1,0 0 1,0 0-1,0 0 1,1 0-1,-1 0 1,0 0-1,1 0 1,-1 0-1,1 0 1,-1 0-1,1 0 1,-1 0-1,2 1 1,-1-1-24,-1-1 0,1 0 0,0 0 0,0 1 0,-1-1 1,1 0-1,0 0 0,-1 0 0,1 0 0,0 0 0,0 0 0,-1 0 1,1 0-1,0 0 0,0-1 0,-1 1 0,1 0 0,0 0 0,-1-1 1,1 1-1,0 0 0,0-1 0,5-3-311,-1 1-1,1-1 0,-1-1 1,0 1-1,5-6 1,6-9-2527,25-37 1,-20 23-1981,-28 46 5918,2 1-1,-1 0 1,2 0 0,-6 30-1,5-17-44,2 1-1,0 31 1,3-56-1407,0-1 0,0 1 0,0 0 1,1-1-1,0 1 0,-1 0 0,1-1 0,1 4 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1:08.0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262 3 12131,'-3'-1'185,"0"0"1,0 1-1,0 0 0,0-1 1,0 1-1,0 0 1,1 0-1,-1 1 1,0-1-1,0 1 1,0-1-1,0 1 1,0 0-1,1 0 1,-1 0-1,0 0 1,1 1-1,-1-1 1,1 1-1,-1-1 1,1 1-1,-3 3 1,-4 3 438,0 1 0,0 0 0,-13 19 0,2 5-65,0 0 0,3 1 0,1 1 0,1 1 0,2 0 0,1 1 0,-7 44 0,14-58-389,1 1-1,1-1 1,1 28 0,1-44-152,1-1 1,1 0 0,-1 1 0,1-1 0,0 0 0,1 0-1,-1 0 1,1 0 0,0 0 0,1 0 0,-1 0 0,1-1-1,0 1 1,1-1 0,-1 0 0,1 0 0,5 5 0,-5-7-15,-1-1 1,1 0 0,-1 0 0,1 0-1,0 0 1,-1-1 0,1 0 0,0 1-1,0-2 1,0 1 0,0 0 0,1-1-1,-1 1 1,0-1 0,0 0 0,0-1 0,0 1-1,0-1 1,0 0 0,0 0 0,0 0-1,5-2 1,2-1 3,0-1 0,-1 0 1,0-1-1,0 0 0,0 0 0,15-14 0,-8 3 55,0 0-1,-1-1 1,-1-1 0,-1-1-1,-1 0 1,17-33-1,-22 39-1,-1-1-1,-1 0 1,-1-1-1,0 1 0,-1-1 1,-1 0-1,0 0 1,-1-1-1,-1 1 1,-1-26-1,-1 36-81,0 0-1,-1-1 1,1 1 0,-1 0-1,0 0 1,-1 0-1,0 1 1,0-1 0,0 1-1,0-1 1,-1 1 0,0 0-1,0 0 1,0 0-1,-1 1 1,0 0 0,1 0-1,-1 0 1,-1 0-1,1 1 1,-1 0 0,1 0-1,-1 0 1,0 1 0,0-1-1,0 2 1,0-1-1,0 1 1,-9-1 0,-4 1-209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5:40.4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19 207 15787,'-3'2'1152,"2"-1"-809,-1 1 0,1-1 1,-1 0-1,1 1 0,0-1 0,0 1 1,0-1-1,0 1 0,0-1 1,0 1-1,0 0 0,1-1 0,-1 3 1,9-10 1499,1-6-1611,6-15 330,17-44-1,-22 46-295,1 0 0,23-36 0,-34 61-261,0 0-1,1-1 0,-1 1 1,0 0-1,0 0 0,0 0 1,0-1-1,0 1 0,0 0 0,0 0 1,0-1-1,1 1 0,-1 0 1,0 0-1,0 0 0,0 0 0,0-1 1,1 1-1,-1 0 0,0 0 1,0 0-1,0 0 0,1 0 0,-1 0 1,0 0-1,0-1 0,0 1 1,1 0-1,-1 0 0,0 0 0,0 0 1,1 0-1,-1 0 0,0 0 1,0 0-1,0 0 0,1 0 0,-1 0 1,0 0-1,0 0 0,1 1 1,-1-1-1,0 0 0,0 0 0,0 0 1,1 0-1,-1 0 0,0 1 1,5 14 83,-3 29-15,-2-41-55,-4 177 449,3-130-5946,2-77 3367,1 12 773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5:40.9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13699,'13'9'2160,"-2"3"-855,-2 0-473,-3 5 1888,3-1-1103,-8 2-369,4 3-200,-5-1-488,3-1-176,-2-2-215,-1-3-89,2-2-281,-2-3-167,1-5-472,-2-11-624,-1-7 1000,1-9-216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5:41.4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 20 17796,'-1'0'102,"1"0"-1,-1 0 1,1 0 0,-1 1 0,0-1 0,1 0-1,-1 0 1,1 0 0,-1 1 0,0-1-1,1 0 1,-1 1 0,1-1 0,-1 0 0,1 1-1,-1-1 1,1 1 0,-1-1 0,1 0 0,0 1-1,-1 0 1,1-1 0,-1 1 0,1-1 0,0 1-1,0-1 1,-1 1 0,1 0 0,0-1-1,0 2 1,-11 21 1429,1-1-313,5-12-958,1 0 0,0 0 0,0 0 0,-3 19 0,7-28-259,0-1 0,0 1 0,-1-1 0,1 1 0,0-1 0,0 1-1,0-1 1,0 1 0,0-1 0,0 1 0,0 0 0,1-1 0,-1 1 0,0-1 0,0 1 0,0-1 0,0 1 0,1-1 0,-1 1-1,0-1 1,0 1 0,1-1 0,-1 1 0,0-1 0,1 0 0,-1 1 0,1-1 0,-1 1 0,1-1 0,-1 0 0,0 1 0,1-1-1,-1 0 1,1 0 0,-1 1 0,1-1 0,0 0 0,-1 0 0,1 0 0,-1 0 0,1 0 0,-1 0 0,1 0 0,-1 0 0,1 0 0,0 0-1,0 0 1,32-10-68,-20 5 69,-8 4-16,0 0 1,0 0 0,1 0-1,-1 0 1,0 1 0,0 0-1,1 0 1,-1 0 0,0 1-1,0 0 1,10 3 0,-12-3 6,0 0 0,-1 1 1,1-1-1,-1 1 1,1 0-1,-1-1 0,0 1 1,0 1-1,0-1 1,0 0-1,0 0 0,0 1 1,-1-1-1,1 1 0,-1-1 1,0 1-1,0 0 1,0-1-1,0 1 0,0 0 1,0 0-1,0 5 1,0 2 108,0-1 0,-1 1 0,0 0 0,0-1 0,-1 1 1,-1-1-1,1 1 0,-7 17 0,6-20-33,0-1-1,-1-1 1,1 1-1,-1 0 1,-1-1-1,1 1 1,-1-1-1,0 0 1,0 0-1,0-1 1,-1 1-1,1-1 1,-1 0-1,-7 5 1,10-8-126,-1 0 0,1 0 0,0 0 0,0-1 1,-1 1-1,1 0 0,-1-1 0,1 0 0,-1 0 0,1 1 1,0-2-1,-1 1 0,1 0 0,-1 0 0,1-1 0,-1 1 1,1-1-1,0 0 0,-1 1 0,1-1 0,0 0 0,0-1 1,0 1-1,-1 0 0,1-1 0,0 1 0,1-1 0,-1 1 1,0-1-1,0 0 0,1 0 0,-2-2 0,-5-6-426,1-1 0,-1 1 0,2-2-1,-9-19 1,2 0-402</inkml:trace>
  <inkml:trace contextRef="#ctx0" brushRef="#br0" timeOffset="1">1 88 17516,'10'-8'1944,"1"2"-1056,1 0-328,4 0 1009,2 0-305,6-1-432,0 1-296,3-2-856,-3-1-472,0 2 680,-1-4-176,-2 4-160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5:42.0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 13451,'-2'34'2347,"1"-25"-1717,1 0 0,0 0 0,0 0 0,1 0 0,2 13 0,-2-19-573,0 0-1,0 1 0,1-1 0,0 0 0,-1 0 1,1 0-1,0 0 0,0 0 0,1 0 0,-1-1 0,1 1 1,-1-1-1,1 1 0,0-1 0,0 0 0,0 0 1,6 3-1,8 4 12,1 0 1,-1 2-1,-1 0 1,24 20-1,-35-26-34,0 1 0,0 0 0,0 0-1,-1 0 1,0 1 0,0-1 0,0 1 0,-1 0 0,0 0 0,0 0 0,-1 1-1,0-1 1,0 1 0,-1-1 0,1 8 0,-1-1 149,-1 0 1,0 0 0,-1-1-1,-3 22 1,3-30-77,0 0 1,0-1-1,-1 1 0,1 0 1,-1 0-1,0-1 1,-1 1-1,1-1 1,-1 0-1,0 0 0,0 0 1,0 0-1,0 0 1,-1 0-1,-6 4 0,9-7-72,0 0-1,-1 0 0,1-1 0,0 1 0,-1 0 0,1-1 0,0 1 1,-1-1-1,1 0 0,-1 1 0,1-1 0,-1 0 0,1 0 0,-1 0 1,1 0-1,-1 0 0,1 0 0,-1-1 0,1 1 0,-2-1 0,0 0 10,1 0-1,-1 0 1,1-1 0,-1 1-1,1-1 1,-1 0-1,1 0 1,0 0-1,-3-3 1,-1-3 24,0 1 0,1-1 0,0 0 0,0 0 0,-4-12 0,5 8-56,0 0 0,0 1 0,1-2 0,1 1 1,0 0-1,0 0 0,1-1 0,1 1 0,0-1 0,3-15 1,-1 19-15,0-1 0,0 1 0,1 0 1,0 0-1,1 0 0,0 0 0,0 0 1,1 1-1,0 0 0,0 0 0,1 0 1,0 1-1,14-13 0,9-4 5,-16 14 100,-1 0 0,10-12 0,-21 22-76,0-1 0,0 0 0,-1 1 0,1-1 0,0 0 0,-1 0 0,1 1 0,0-1 0,-1 0 0,1 0 0,-1 0 0,0 0 0,1 0 0,-1 0 0,0 0 0,1 0 0,-1 0 0,0 0 0,0 0 0,0 0 0,0 0 0,0 0 0,0 0 0,0 0 0,0 0 0,-1 0 0,1 0 0,-1-1 0,0 0 13,0 1 0,0 0 0,-1 0 0,1 0 0,-1 0 0,1 0 0,-1 0 0,1 0 0,-1 0 0,0 0 0,1 1 0,-1-1 0,0 1 0,-2-1 0,-8-1 108,-1 0 1,1 1-1,-18 1 1,22 0-209,1 1 0,-1 0 0,1 0 0,0 1 0,-1 0-1,-8 3 1,15-4-130,-1-1 0,1 1 0,-1 0 0,1-1 0,0 1-1,-1 0 1,1 0 0,0 0 0,-1 0 0,1 0 0,0 0-1,0 0 1,0 0 0,0 0 0,0 0 0,0 1 0,0-1 0,1 0-1,-1 1 1,0-1 0,1 1 0,-1-1 0,1 1 0,-1-1-1,1 1 1,0-1 0,0 1 0,0-1 0,-1 1 0,1 0-1,1-1 1,-1 1 0,0-1 0,0 1 0,1-1 0,0 3-1,4 6-1057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5:42.5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228 148 17772,'5'18'1848,"-5"3"-1176,-3 5-296,1 1 897,-1 3-289,0 0-384,0 0-176,0 0-288,0-5-64,0-2-64,-1-5-88,1-9-360,-2-6-280,1-9 368,1-8 168,-2-11-120,1-5-136</inkml:trace>
  <inkml:trace contextRef="#ctx0" brushRef="#br0" timeOffset="1">140 49 16163,'-2'-1'196,"1"0"-1,0 0 0,-1 0 0,1 0 0,-1 0 0,0 0 0,1 0 0,-1 1 0,0-1 0,1 1 0,-1-1 0,0 1 0,0-1 1,0 1-1,1 0 0,-1 0 0,0 0 0,0 0 0,0 0 0,1 1 0,-4 0 0,3 0-14,-1 0 0,0 0 0,0 1 0,1 0-1,-1-1 1,1 1 0,-1 0 0,1 0 0,0 0 0,-1 1-1,-2 3 1,1 0-36,0 0 0,0 1 0,0 0 0,1-1 0,0 1 0,0 0 0,1 0 0,-1 1 0,-1 10-1,4-17-136,0-1-1,0 0 0,0 0 0,0 1 1,0-1-1,0 0 0,0 0 0,0 1 0,0-1 1,0 0-1,1 0 0,-1 1 0,0-1 1,0 0-1,0 0 0,0 1 0,0-1 0,0 0 1,0 0-1,1 1 0,-1-1 0,0 0 1,0 0-1,0 0 0,1 0 0,-1 1 0,0-1 1,0 0-1,0 0 0,1 0 0,-1 0 1,0 0-1,0 0 0,1 0 0,-1 1 0,0-1 1,0 0-1,1 0 0,-1 0 0,0 0 1,0 0-1,1 0 0,-1 0 0,0 0 0,0 0 1,1-1-1,-1 1 0,0 0 0,0 0 1,1 0-1,-1 0 0,0 0 0,0 0 0,1 0 1,-1-1-1,0 1 0,0 0 0,0 0 0,1 0 1,-1 0-1,0-1 0,0 1 0,0 0 1,0-1-1,17-12 230,-8 3-77,-1 0-1,0-1 1,6-12-1,-11 19-103,-1 1-1,-1-1 1,1 0-1,0 0 1,-1 0-1,0 0 1,0 0-1,0 0 1,0 0-1,-1-1 1,0 1-1,0 0 1,0-7-1,0 10-43,0 0-1,0 0 1,0 1-1,-1-1 1,1 0 0,0 0-1,0 1 1,0-1-1,-1 0 1,1 1-1,0-1 1,-1 0 0,1 1-1,-1-1 1,1 1-1,-1-1 1,1 1-1,-1-1 1,1 1-1,-1-1 1,1 1 0,-1-1-1,0 1 1,1-1-1,-1 1 1,1 0-1,-1 0 1,0-1-1,0 1 1,1 0 0,-1 0-1,0 0 1,1 0-1,-1-1 1,0 1-1,0 0 1,1 0-1,-1 1 1,0-1 0,0 0-1,1 0 1,-1 0-1,0 0 1,1 1-1,-1-1 1,0 0-1,1 1 1,-1-1 0,0 0-1,0 2 1,-4 0 0,1 1 0,0 0 0,0 0 0,0 1 0,-6 6 0,4-2-286,-1 1-1,2 0 1,-1 0 0,1 0 0,-6 17-1,-4 26-4614,16-42 3837,6-3-287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5:43.0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42 13299,'0'19'1516,"1"1"0,6 34 0,-6-49-1226,0-1 0,0 1 0,0-1 0,1 1 0,0-1 0,0 1 0,0-1 0,0 0 0,0 0 0,1 0 0,0 0 0,0 0 0,0 0 0,1-1-1,-1 0 1,1 0 0,4 4 0,-7-6-200,1 0 0,0-1-1,0 1 1,0 0-1,0 0 1,0-1 0,0 1-1,0-1 1,0 0 0,0 0-1,0 1 1,0-1 0,0 0-1,0-1 1,0 1 0,-1 0-1,1-1 1,0 1-1,2-1 1,0-1 15,-1 0 0,0 1-1,0-1 1,0 0 0,0-1-1,0 1 1,-1 0 0,1-1-1,4-5 1,-1 0 80,0-1-1,-1 0 1,0 0-1,0 0 1,-1-1-1,4-14 1,-6 18-88,-1-1 1,0 1 0,0-1-1,-1 0 1,1 1-1,-1-1 1,-1 0 0,1 1-1,-1-1 1,-2-7-1,2 12-73,1 1-1,-1-1 1,0 0-1,0 0 0,1 1 1,-1-1-1,0 1 1,0-1-1,-1 1 0,1-1 1,0 1-1,0 0 1,-1-1-1,1 1 0,-1 0 1,-2-1-1,2 1-12,0 0-1,0 1 1,0-1-1,0 1 1,0-1-1,0 1 1,0 0-1,0 0 1,0 0-1,0 0 1,-1 1-1,1-1 1,0 1-1,0-1 1,0 1-1,0-1 1,-3 3-1,-1 0-249,1 0 1,0 0-1,1 1 0,-1-1 1,0 1-1,1 0 0,0 0 0,0 1 1,0-1-1,1 1 0,-1 0 1,1 0-1,0 0 0,1 0 0,-4 10 1,4-12-484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6:43.5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142 53 14683,'0'-2'452,"0"0"-1,-1 0 1,1 1-1,0-1 1,-1 0-1,0 0 1,1 1-1,-1-1 1,0 0-1,0 1 1,0-1 0,0 1-1,0-1 1,0 1-1,-1 0 1,1-1-1,0 1 1,-1 0-1,-2-2 1,2 2-266,0-1 0,0 1 0,-1 0-1,1 0 1,0 0 0,-1 1 0,1-1 0,0 0 0,-1 1 0,1 0 0,-1-1 0,1 1-1,-1 0 1,1 0 0,-1 1 0,1-1 0,0 0 0,-3 2 0,1-1-123,1 0 0,-1 0 0,1 1 1,0-1-1,-1 1 0,1 0 0,0 0 1,0 0-1,1 1 0,-1-1 0,0 1 0,1-1 1,-1 1-1,-3 6 0,3-3-37,-1 0 0,1 0 1,1 0-1,-1 1 0,1-1 0,0 1 0,-1 9 1,1 2-50,1-1 0,0 1 0,2-1 1,0 1-1,4 24 0,-4-36 16,1 1 0,0-1 0,0 1-1,0-1 1,4 6 0,-6-11 6,0 0-1,0 0 1,1-1 0,-1 1 0,0 0 0,1-1 0,-1 1 0,1 0-1,-1-1 1,1 1 0,-1-1 0,1 1 0,0-1 0,-1 1 0,1-1-1,0 1 1,-1-1 0,1 1 0,0-1 0,0 0 0,-1 1 0,1-1-1,0 0 1,0 0 0,-1 0 0,1 0 0,0 0 0,0 1-1,0-1 1,-1-1 0,1 1 0,0 0 0,0 0 0,0 0 0,-1 0-1,1 0 1,0-1 0,0 1 0,-1 0 0,1-1 0,0 1 0,-1-1-1,1 1 1,0-1 0,-1 1 0,1-1 0,-1 1 0,1-1 0,-1 1-1,1-1 1,-1 0 0,1 1 0,-1-1 0,1-1 0,4-5 33,1-1 1,-2 0-1,1 0 1,-1 0-1,-1-1 1,1 1-1,-2-1 1,4-14-1,-2 3 174,-1 0 0,1-39 1,-5 51-95,1-1 0,-1 0 0,0 1 0,-5-16 0,6 22-156,-1 0 0,1 0 0,-1 0 0,0 0 0,0 0 0,0 0 0,0 0 0,0 0 0,0 0 0,0 1 0,-1-1 0,1 0 0,-1 1 0,1-1 1,-1 1-1,0 0 0,1-1 0,-1 1 0,0 0 0,0 0 0,0 0 0,0 0 0,0 0 0,-4 0 0,6 1-44,-1 0 0,0 0 0,0 0 0,0 0 0,1 0 0,-1 0 1,0 0-1,0 0 0,1 1 0,-1-1 0,0 0 0,0 1 0,1-1 0,-1 1 0,1-1 1,-1 0-1,0 1 0,1-1 0,-1 1 0,1 0 0,-1-1 0,1 1 0,-1-1 1,1 1-1,-1 0 0,1-1 0,0 1 0,-1 0 0,1 0 0,0-1 0,0 1 0,-1 0 1,1 0-1,0-1 0,0 1 0,0 0 0,0 0 0,0 0 0,0 0 0,2 10-772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5:53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12620,'0'0'16576,"5"0"-18410,16 0-10484,-17 0 6210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6:44.0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21549,'1'1'279,"-1"-1"1,1 1-1,0 0 1,0-1-1,-1 1 1,1 0 0,0 0-1,-1-1 1,1 1-1,0 0 1,-1 0 0,0 0-1,1 2 1,7 26 436,-5-17-432,7 38-606,-1 0-1,-3 1 1,0 94-1,-16-164-1793,5-1 1360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6:44.5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20 15499,'12'-13'3269,"-5"7"1961,-8 15-2049,-7 39-2348,-4 69 0,11-109-815,1-1 0,0 0 1,1 0-1,-1 0 0,2-1 0,-1 1 1,0 0-1,1 0 0,4 9 0,-5-15-20,0 1 0,0 0-1,0-1 1,0 1-1,0-1 1,0 1 0,1-1-1,-1 0 1,1 0 0,-1 1-1,1-1 1,-1 0-1,1 0 1,-1 0 0,4 1-1,-2-2-22,-1 1-1,1-1 0,-1 1 1,1-1-1,0 0 1,-1 0-1,1-1 0,-1 1 1,1 0-1,-1-1 0,1 1 1,-1-1-1,1 0 0,3-2 1,2-1-475,0 0 0,0-1 0,-1 0 1,1-1-1,-1 1 0,-1-1 0,1-1 0,-1 1 0,0-1 1,0 0-1,-1 0 0,0-1 0,0 0 0,-1 0 1,0 0-1,0 0 0,2-11 0,-1-1-864</inkml:trace>
  <inkml:trace contextRef="#ctx0" brushRef="#br0" timeOffset="1">190 60 15323,'-2'6'1881,"1"9"-873,1 6-304,-2 8 1216,2 5-407,0 4-481,2 1-120,2-1-472,1-2-384,1-11-848,0-7-320,0-16 848,3-8-256,4-17-160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6:45.1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0 19268,'-3'5'331,"-1"-1"-1,1 1 0,0 0 1,0 0-1,1 0 1,-1 0-1,1 1 0,1-1 1,-1 0-1,1 1 1,-1 0-1,1 7 1,0-6-286,0 1 1,1-1 0,0 1-1,0-1 1,1 1-1,0-1 1,0 1 0,5 12-1,-6-19-41,0-1 0,0 1 0,0-1 0,0 1 0,1-1 0,-1 1 0,0-1-1,0 0 1,1 1 0,-1-1 0,0 1 0,0-1 0,1 0 0,-1 1-1,0-1 1,1 0 0,-1 1 0,1-1 0,-1 0 0,0 1 0,1-1 0,-1 0-1,1 0 1,-1 0 0,1 1 0,-1-1 0,1 0 0,-1 0 0,1 0-1,0 0 1,0 0 3,0-1 0,0 1-1,0-1 1,0 1-1,0-1 1,0 1 0,0-1-1,0 0 1,-1 1-1,1-1 1,0 0 0,0 0-1,0-1 1,19-31 132,-19 32-133,34-84 215,-25 57-146,-6 24 99,-2 11-76,0 14 35,-2-19-105,3 37 248,-3-13-11,2 0-1,1-1 0,1 1 1,9 32-1,-13-57-246,1 1-1,-1 0 1,1-1-1,0 1 1,0-1-1,-1 1 1,1-1-1,0 0 1,0 1-1,0-1 1,1 0-1,-1 0 1,0 1-1,0-1 1,1 0-1,-1 0 1,0-1-1,1 1 1,-1 0-1,4 1 1,-1-1-4,0-1 1,0 1-1,0-1 1,0 0-1,0 0 1,7-1-1,-8 1-7,1-1-1,-1 1 1,1 0-1,-1 0 1,1 0-1,-1 0 1,1 1-1,-1 0 1,0-1-1,1 1 1,-1 0-1,6 3 0,-8-3 10,-1-1-1,1 0 0,-1 0 1,1 1-1,-1-1 0,1 0 0,-1 1 1,0-1-1,1 0 0,-1 1 1,0-1-1,1 1 0,-1-1 0,0 1 1,1-1-1,-1 1 0,0-1 1,0 1-1,0-1 0,1 1 0,-1-1 1,0 1-1,0-1 0,0 1 1,0-1-1,0 1 0,0-1 0,0 1 1,0-1-1,0 1 0,0 0 1,-1 0-1,1 1 33,-1-1-1,0 1 1,0-1 0,0 0 0,-1 1-1,1-1 1,0 0 0,0 1 0,-1-1 0,-1 1-1,-4 3 173,-1-1 0,1 0-1,-12 5 1,-1-2 4,0 0 0,-1 0 0,1-2 0,-1-1 0,-24 2 0,38-7-1729,8 0-57,11-5-1062,-4 3 1750,2-5-253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6:45.7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206 149 15923,'8'-4'1088,"7"-3"3129,-15 7-4122,1 0 0,-1 1 0,1-1 0,-1 0 0,1 0 1,-1 0-1,0 0 0,1 0 0,-1 1 0,0-1 0,1 0 0,-1 0 0,0 0 1,1 1-1,-1-1 0,0 0 0,1 1 0,-1-1 0,0 0 0,0 1 0,1-1 1,-1 0-1,0 1 0,0-1 0,0 1 0,1-1 0,-1 0 0,0 1 0,0-1 1,0 1-1,0-1 0,0 0 0,0 1 0,0-1 0,0 1 0,0-1 1,0 1-1,3 42 766,-2-1-1,-2 0 1,-11 75 0,4-91-1352,1-22-385,-2-14-315,5 3 1118,1 0 0,0 0 0,0 0 0,1-1 0,0 1 0,0-1 0,0-8 0,-1-16-418</inkml:trace>
  <inkml:trace contextRef="#ctx0" brushRef="#br0" timeOffset="1">121 13 17876,'-4'0'204,"0"1"0,0-1 0,0 1 0,0 0 0,0 1 0,0-1 0,0 1 0,1-1 0,-1 1 0,1 0 0,-1 0 0,1 1 0,0-1 0,0 1 0,0 0 0,0-1 0,0 1 0,1 1 0,-1-1 0,1 0 0,-4 6 0,3-3-59,0 1 0,0-1 1,0 1-1,0-1 0,1 1 1,0 0-1,1-1 0,0 1 1,0 0-1,0 0 0,1 13 1,0-19-115,0 1 0,0-1 0,0 0 0,0 0 1,0 1-1,1-1 0,-1 0 0,0 0 0,1 1 0,-1-1 1,1 0-1,0 0 0,-1 0 0,1 0 0,0 0 0,0 0 1,-1 0-1,3 2 0,-3-3-8,1 0 1,0 1-1,0-1 0,0 0 1,0 0-1,-1 1 0,1-1 1,0 0-1,0 0 1,0 0-1,0 0 0,0 0 1,-1 0-1,1 0 0,0-1 1,0 1-1,0 0 0,0 0 1,0-1-1,0 1 0,3-2 31,0 0-1,-1-1 1,1 1-1,-1-1 1,1 1-1,-1-1 1,0 0-1,0 0 1,3-5-1,-2 2 3,0 0 0,-1 0 0,1 0 0,-1 0 0,-1-1 0,1 1-1,-1-1 1,0 1 0,-1-1 0,1 0 0,-1 0 0,-1 0 0,1 0-1,-1 0 1,-1 1 0,-1-14 0,2 19-50,0 0 0,0 0-1,0 0 1,-1 0 0,1 0-1,0 0 1,-1-1 0,1 1 0,-1 0-1,1 0 1,-1 1 0,0-1 0,1 0-1,-1 0 1,0 0 0,0 0 0,1 0-1,-1 1 1,0-1 0,0 0 0,0 1-1,0-1 1,0 1 0,0-1 0,0 1-1,0-1 1,0 1 0,0 0 0,0-1-1,-1 1 1,1 0 0,0 0 0,0 0-1,0 0 1,0 0 0,0 0 0,0 0-1,-1 0 1,1 0 0,0 1 0,0-1-1,0 0 1,0 1 0,0-1 0,0 1-1,0-1 1,0 1 0,0 0-1,-1 0 1,-3 3-102,0-1 1,1 1-1,0 0 0,0 0 0,0 1 1,0-1-1,0 1 0,-3 7 0,1-1-678,0 1-1,-6 22 1,10-30 549,1 1 1,0-1-1,0 1 1,1-1-1,-1 0 0,1 1 1,0-1-1,0 1 1,0-1-1,1 1 0,1 6 1,5 2-694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6:46.2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79 17404,'0'14'821,"0"2"-206,0-1-1,4 25 0,-4-37-508,0-1 0,1 1 0,-1 0 0,1 0 0,0-1 0,0 1 0,0-1 1,0 1-1,1 0 0,-1-1 0,0 0 0,1 1 0,0-1 0,0 0 0,0 0 0,0 0 0,0 0 0,0 0 0,0-1 0,5 4 0,-5-5-53,-1 1-1,1-1 0,0 0 1,0 0-1,0 0 1,0 0-1,0 0 0,0 0 1,0 0-1,0-1 0,-1 1 1,1-1-1,0 1 0,0-1 1,0 0-1,-1 1 0,1-1 1,0 0-1,-1 0 1,1 0-1,-1-1 0,1 1 1,-1 0-1,1-1 0,1-2 1,2-1 136,0-2 1,0 1 0,0-1 0,6-12-1,-6 8 68,0 0-1,-1 0 1,0 0-1,-1-1 1,2-12-1,-4 21-211,0 1 0,-1-1-1,1 0 1,-1 1 0,0-1-1,0 0 1,0 0 0,0 1 0,-1-1-1,1 0 1,-1 1 0,0-1 0,1 0-1,-1 1 1,0-1 0,-1 1 0,1-1-1,0 1 1,-1 0 0,1-1-1,-1 1 1,0 0 0,1 0 0,-1 0-1,0 0 1,-1 1 0,-2-4 0,3 4-41,0 1 1,0-1 0,0 1 0,0-1-1,0 1 1,0-1 0,0 1 0,0 0-1,-1 0 1,1 0 0,0 0 0,0 1-1,0-1 1,0 0 0,0 1 0,0-1-1,0 1 1,0 0 0,0 0 0,1 0-1,-1 0 1,0 0 0,-1 1 0,-2 1-154,1 1 0,0-1 0,0 1 0,1 0 0,-1 0 0,1 0 0,-5 7 0,8-10-82,4-3-67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3:55.8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1 13555,'3'0'7800,"-7"20"-4890,1-12-2883,1 0-1,1 0 1,-1 0-1,1 0 1,1 0-1,0 1 1,0 8-1,1-16-51,0 1 0,0-1 0,-1 0-1,1 1 1,0-1 0,0 0 0,1 0 0,-1 0 0,0 0-1,0 0 1,0 0 0,1 0 0,-1 0 0,1 0-1,-1-1 1,0 1 0,1-1 0,-1 1 0,1-1-1,-1 1 1,1-1 0,0 0 0,-1 0 0,4 0-1,5 1-81,0-2-1,20-1 0,-11 0 17,-16 1 83,0 1 0,0 0 0,1 0 0,-1 1 0,0-1 0,0 1 0,0-1 0,6 3 0,-9-3 14,0 0 0,1 1 0,-1-1 0,1 0 1,-1 0-1,1 1 0,-1-1 0,0 0 0,1 1 0,-1-1 0,0 1 0,1-1 0,-1 0 0,0 1 0,0-1 0,1 1 0,-1-1 0,0 1 0,0-1 0,0 0 0,0 1 0,0-1 0,1 2 0,-2-1 22,1 0-1,0 0 1,0 0 0,-1 1-1,1-1 1,-1 0 0,1 0-1,-1 0 1,1 0 0,-1 0-1,0 0 1,1 0 0,-1 0-1,-1 1 1,-7 8 230,-1-1 0,0 0 0,0-1 0,-1 0 0,0 0 0,0-1 0,-1-1 0,0 0 0,0 0 0,-14 3 0,24-8-348,1-1 0,0 0 0,-1 1 0,1-1-1,0 0 1,0 0 0,-1 0 0,1 0 0,0 0 0,-1 0 0,1-1-1,0 1 1,0 0 0,-1-1 0,1 1 0,0-1 0,0 1 0,0-1-1,-1 1 1,1-1 0,0 0 0,-1-1 0,0 0-170,-1-1-1,1 0 1,0 1 0,0-1-1,1 0 1,-1 0 0,-1-5-1,-3-6-577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3:56.3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93 19684,'4'-1'2193,"-1"-1"-1561,2-1-272,1-1 1208,4 1-816,2-3-183,5 1-401,-1-2-168,4-1-297,-1 1-159,1 1-512,-2-2-240,-5 1-777,-1-1 1441,-6 1-328,-1-4-224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3:56.8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153 4 13643,'-6'3'284,"1"0"0,0 1 0,0 0 0,0 0 0,0 0 0,1 0 0,-1 1 0,1-1 0,0 1 0,0 1 0,1-1 0,-5 10 0,-4 8 466,-13 43 0,23-61-694,-11 34 435,2 0 0,-10 58 0,19-79-344,0 0 0,1 0 0,0 1 0,2-1 0,0 0 0,1 0 0,8 33 1,-9-46-142,1-1 0,-1 0 0,1 0 0,0 0 0,0 0 0,0-1 0,0 1 0,1 0 0,0-1 0,-1 0 0,1 0 0,1 1 0,-1-2 0,0 1 0,5 3 0,-5-5-2,0 1 1,0-1-1,0 0 0,0 0 1,1 0-1,-1 0 0,0-1 1,1 1-1,-1-1 0,0 0 1,1 0-1,-1 0 0,0 0 0,1-1 1,-1 1-1,0-1 0,1 0 1,-1 0-1,5-2 0,3-3 67,-1 1 0,0-1-1,0-1 1,-1 0 0,0-1-1,0 0 1,0 0 0,-1 0-1,12-18 1,-1-1 271,-1-1 0,18-37 0,-24 40-35,-1-1 0,-1 0 0,7-32 0,-13 41-132,-1 0 0,0 0 0,-2-1 0,0 1-1,0 0 1,-4-23 0,3 35-137,-1 0 0,0 0 0,0 1-1,-1-1 1,1 0 0,-1 1 0,0-1-1,-1 1 1,1-1 0,-1 1 0,1 0 0,-1 0-1,-1 0 1,1 1 0,-5-5 0,6 6-64,-1 0-1,0 0 1,0 0 0,0 1 0,-1-1-1,1 1 1,0 0 0,-1 0 0,1 0 0,0 0-1,-1 0 1,1 1 0,-1 0 0,1 0-1,-1 0 1,1 0 0,-1 0 0,1 0-1,-1 1 1,1 0 0,0 0 0,-5 1 0,0 2-260,0-1 0,-1 2 0,1-1 0,1 1 0,-1 0 0,1 1 0,0-1 0,0 2 0,-10 11 0,0 4-383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3:57.2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55 14619,'0'-2'331,"3"-26"1666,-2 27-1834,-1 0 1,0 0-1,0-1 1,0 1 0,0 0-1,-1 0 1,1 0-1,0-1 1,0 1-1,-1 0 1,1 0-1,-1 0 1,1 0-1,-1 0 1,1 0-1,-1 0 1,0 0 0,0 0-1,-1-2 1,2 3-107,-1 0 0,1 0 0,-1 0 0,1 0 0,-1 0 0,1 0 1,-1 0-1,1 0 0,-1 0 0,1 0 0,-1 0 0,1 0 0,-1 0 1,1 0-1,-1 0 0,1 1 0,-1-1 0,1 0 0,0 0 0,-1 1 1,1-1-1,-1 0 0,1 0 0,0 1 0,-1-1 0,1 0 0,0 1 0,-1-1 1,1 1-1,0-1 0,-1 1 0,1-1 0,0 0 0,0 2 0,-11 17 361,10-17-323,-7 19 136,0 0-1,1 1 0,1 0 0,1 0 1,0 0-1,2 1 0,1 0 1,1-1-1,2 34 0,0-52-186,-1 1-1,1 0 0,0-1 1,0 1-1,0-1 0,1 0 0,-1 1 1,1-1-1,0 0 0,0 0 1,4 5-1,-5-9-28,-1 1 1,1 0-1,0 0 0,0 0 1,0 0-1,0 0 0,0-1 1,0 1-1,0-1 0,0 1 1,0 0-1,0-1 0,1 0 1,-1 1-1,0-1 0,0 0 1,3 1-1,-3-1 5,1-1-1,0 1 0,0 0 1,0-1-1,0 1 1,-1-1-1,1 0 1,0 1-1,-1-1 1,1 0-1,-1 0 0,1 0 1,-1 0-1,1-1 1,1-1-1,4-4 117,0 0 0,0 0-1,-1-1 1,6-10 0,-10 16-84,0 0 0,-1-1 1,1 0-1,-1 1 0,0-1 1,0 0-1,0 1 0,0-1 0,0 0 1,-1 0-1,1 0 0,-1 0 1,0 0-1,0 0 0,0 0 1,0 1-1,0-1 0,-2-5 1,2 7-57,-1 0 0,0-1 0,0 1 1,0 0-1,0 0 0,0 0 0,0 0 1,-1 0-1,1 0 0,0 0 0,0 0 1,-1 0-1,1 1 0,0-1 0,-1 1 0,1-1 1,-1 1-1,1-1 0,-1 1 0,1 0 1,-1-1-1,1 1 0,-1 0 0,1 0 1,-1 0-1,1 0 0,-1 1 0,1-1 1,-1 0-1,-2 1 0,-2 1-411,0-1-1,1 1 0,-1 0 1,0 0-1,0 1 0,-6 4 1,2 0-715,8-5 928,0-1 0,-1 1 0,1-1 0,0 1 0,-1-1 0,1 0 0,-1 0 0,-3 1 0,-3 0-769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3:57.7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126 110 13787,'-3'0'178,"1"-1"1,-1 1-1,1-1 0,-1 1 0,0 0 1,1 0-1,-1 0 0,1 0 1,-1 1-1,0-1 0,1 1 0,-1-1 1,1 1-1,-1 0 0,1 0 1,0 0-1,-1 1 0,1-1 0,0 0 1,0 1-1,0-1 0,0 1 1,0 0-1,0 0 0,0 0 1,1 0-1,-1 0 0,1 0 0,-1 0 1,-1 5-1,-3 3-23,1 1 1,0-1-1,1 1 0,0 0 0,-3 17 1,-1 10 440,1 1 1,0 46-1,6-69-419,1-1-1,1 1 1,0 0-1,1 0 1,1 0-1,0-1 1,1 0-1,8 18 1,-11-29-153,1 0 1,0 0 0,1-1-1,-1 1 1,1 0 0,0-1 0,-1 0-1,1 0 1,1 0 0,-1 0-1,5 4 1,-6-6-13,1 0 0,-1 0 0,1 0-1,-1 0 1,1 0 0,-1 0 0,1 0 0,-1-1 0,1 1 0,0-1-1,-1 0 1,1 0 0,-1 0 0,1 0 0,0 0 0,-1-1 0,1 1-1,0-1 1,4-1 0,1-2 42,0-1 0,0 1 1,0-2-1,-1 1 0,1-1 0,-1 0 0,-1-1 0,1 1 0,-1-1 0,0-1 1,7-11-1,4-7 220,-1-2 1,12-30 0,-14 26 71,-1-1-1,14-59 1,-24 78-284,0-1 0,-1 0 0,-1 1 0,0-1 0,-1 0 0,-1 0 0,0 0 0,-1 1 0,-4-17 0,5 25-125,-1 2 0,0-1 0,0 0-1,0 0 1,-1 0 0,1 1-1,-1 0 1,0-1 0,-1 1-1,1 0 1,-1 0 0,1 1-1,-1-1 1,-7-4 0,9 7-67,-1-1 0,0 1 0,0 0 0,1 0 0,-1 0-1,0 0 1,0 0 0,0 1 0,0 0 0,0-1 0,0 1 0,0 0 0,0 0 0,0 1 0,0-1 0,0 0 0,0 1 0,0 0 0,0 0 0,0 0 0,0 0 0,0 0 0,1 1 0,-1-1 0,1 1 0,-5 3 0,-12 11-507,-1 4-85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5:53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0 641,'0'0'19640,"1"8"-19470,-1-3-158,4 28 31,-3-32-41,-1 0 0,0 0 0,1 0-1,-1 0 1,0 0 0,1 0 0,0 0 0,-1 0 0,1 0 0,-1 0 0,1 0 0,0 0 0,0 0 0,0 0 0,-1-1 0,1 1-1,0 0 1,0 0 0,0-1 0,0 1 0,0-1 0,0 1 0,0-1 0,0 1 0,1-1 0,-1 0 0,0 0 0,0 1 0,1-1-1,4-1-125,-1 1 0,0-1 0,0 0 0,0 0 0,0-1 0,-1 0 0,1 0 0,0 0 0,-1 0 0,1-1 1,-1 1-1,0-1 0,0 0 0,0-1 0,0 1 0,0-1 0,-1 1 0,1-1 0,-1 0 0,0 0 0,3-6 0,-6 10 380,-2 4 77,0 1 0,0 0 0,0-1 0,-1 1 1,0-1-1,-5 7 0,-1 2 303,2-2-203,0 2-1,1-1 1,0 1-1,1 0 1,1 0 0,-6 23-1,5 16-5766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3:11.4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1 304 24357,'15'45'1809,"-12"-34"-1755,1 0 1,0 0-1,0 0 0,10 15 1,-8-16 0,1 0 1,0-1 0,1 0 0,0-1 0,17 15 0,-23-22-51,0 1-1,1 0 1,-1 0 0,0-1 0,1 1 0,-1-1 0,1 0 0,0 1 0,-1-1 0,1-1 0,0 1 0,0 0 0,-1-1 0,1 1 0,0-1 0,0 0 0,0 0 0,0 0 0,0 0 0,-1 0 0,1-1 0,0 1 0,0-1 0,0 0 0,-1 0 0,1 0 0,0 0 0,-1 0 0,5-4 0,-2 1 14,-1-1 1,1 0-1,-1-1 1,0 1-1,0-1 1,0 0-1,-1 0 1,0 0-1,0 0 1,-1 0-1,0-1 1,0 1-1,2-13 1,0-4 79,-1-1 0,0-41 1,-3 29 77,-2 0 0,-1-1 0,-2 1 0,-1 0 0,-19-57 0,18 78-59,5 19-3,9 27-17,4-1-44,2 0 1,28 49-1,-41-78-45,1 1-1,-1-1 1,1 0 0,-1 0 0,1 0-1,0 0 1,0 0 0,0-1 0,-1 1-1,1 0 1,0 0 0,0 0 0,0-1 0,0 1-1,0-1 1,0 1 0,0-1 0,1 1-1,-1-1 1,2 1 0,-2-1-3,-1-1-1,1 1 1,0-1 0,-1 1 0,1-1-1,-1 0 1,1 1 0,0-1-1,-1 0 1,0 0 0,1 1 0,-1-1-1,1 0 1,-1 0 0,0 1 0,1-1-1,-1 0 1,0 0 0,0 0 0,0 0-1,0 0 1,0 1 0,0-1-1,0 0 1,0 0 0,0-1 0,0-15 78,0-12-357,0 29 264,0 0 0,0 0 0,0 0-1,0 0 1,0 0 0,0 0 0,0 0 0,0 0 0,0 0-1,1 0 1,-1 0 0,0 0 0,0 0 0,0 0 0,0 0-1,0 0 1,0 0 0,0 0 0,0 0 0,0 0 0,0 0-1,0 0 1,0 0 0,0 0 0,0 0 0,1 0 0,-1 0-1,0 0 1,0 0 0,0 0 0,0 0 0,0 0 0,0 0 0,0 0-1,0 0 1,0 0 0,0 0 0,0 0 0,0 0 0,0 0-1,0 0 1,0 0 0,0 0 0,0 0 0,0-1 0,0 1-1,0 0 1,0 0 0,0 0 0,0 0 0,0 0 0,0 0-1,0 0 1,0 0 0,0 0 0,0 0 0,0 0 0,0 0-1,6 16-935,-3-3 192,-2-5 638,1-1-1,0 1 1,1-1-1,0 1 1,0-1 0,4 8-1,0-10-335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3:12.1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40 576 18852,'0'-1'233,"-1"-1"1,1 1-1,0-1 1,-1 1-1,1 0 0,-1-1 1,1 1-1,-1 0 1,1 0-1,-1-1 0,0 1 1,0 0-1,0 0 1,0 0-1,0 0 0,0 0 1,-1-2-1,1 3-146,1 0-1,0 0 1,-1 0-1,1 0 1,0 0 0,-1 0-1,1 0 1,0 0-1,-1 0 1,1 0-1,0 0 1,-1 0-1,1 0 1,-1 0 0,1 0-1,0 0 1,0 0-1,-1 0 1,1 1-1,0-1 1,-1 0-1,1 0 1,0 0-1,-1 0 1,1 1 0,-1-1-1,-7 16 1412,6-5-1373,0-1 0,0 1 0,1-1 0,0 1 0,1-1 0,0 1 0,1 0 0,0-1 0,1 1 0,0-1 0,0 0 0,6 15 0,-7-24-128,-1 0 1,0-1 0,0 1-1,1 0 1,-1-1 0,0 1-1,1-1 1,-1 1 0,1 0-1,-1-1 1,1 1 0,-1-1-1,1 0 1,-1 1 0,1-1-1,-1 1 1,1-1 0,0 0-1,0 1 1,0-1-1,-1 0 0,0 0 0,1 0 0,-1 0 0,1 0 0,-1-1 0,1 1 0,-1 0 0,0 0 0,1 0 0,-1 0 0,1-1 0,-1 1 0,0 0 0,1-1 0,-1 1 0,0 0 0,1-1 0,-1 1 0,0 0 0,0-1 0,1 1 0,12-30-145,-10 22 105,-2 5 30,0 1 1,0-1-1,0 1 1,1 0-1,-1-1 0,1 1 1,-1 0-1,1 0 1,0 0-1,0 0 1,0 0-1,0 0 0,0 0 1,0 1-1,1-1 1,-1 1-1,0 0 0,1-1 1,3 0-1,-3 2 4,1-1 0,-1 1 0,0 0 0,1 0 0,-1 0 0,0 0 0,1 1 0,-1-1 0,0 1 0,1 0 0,-1 0 0,0 0 0,5 3 0,8 5-8,-1 1 1,0 1-1,0 0 1,21 22-1,-29-26 9,21 19 47,-1 2 1,-1 2-1,-2 0 1,28 45-1,-40-56 30,-1 1-1,-1 1 0,-1 0 0,-1 0 0,0 1 0,-2 0 0,-1 0 0,5 39 0,-9-55-45,0-1-1,-1 1 0,0 0 0,0 0 0,0-1 1,-1 1-1,0 0 0,0 0 0,0-1 0,-1 1 1,1-1-1,-1 1 0,-4 5 0,6-10-21,-1 0 0,1-1 0,-1 1-1,1 0 1,-1-1 0,1 1 0,-1-1 0,1 1 0,-1 0-1,0-1 1,1 0 0,-1 1 0,0-1 0,0 1 0,1-1-1,-1 0 1,0 1 0,0-1 0,1 0 0,-1 0 0,0 0-1,0 0 1,0 0 0,0 0 0,-1 0 0,0 0-1,1-1 1,-1 1-1,1-1 1,-1 0 0,1 0-1,0 1 1,-1-1-1,1 0 1,0 0-1,-1-1 1,1 1-1,-1-2 1,-3-2 4,1-1-1,-1-1 1,1 1 0,-5-13-1,0-5-15,1-1 1,2 0-1,0 0 0,2 0 0,1 0 1,0-51-1,19-156 4,-14 216 16,2-21-3,18-209 16,-19 183-4,-10-119 0,4 159-11,-1-1 0,-6-24 0,7 40 2,0 0-1,0 1 1,0-1-1,-1 0 0,0 1 1,-1 0-1,1 0 0,-1 0 1,-7-6-1,11 11-4,0 1-1,0-1 1,0 1-1,-1 0 1,1-1-1,-1 1 1,1 0 0,-1 0-1,1 0 1,-1 0-1,1 0 1,-1 0-1,0 1 1,0-1-1,1 1 1,-1-1-1,0 1 1,0-1-1,0 1 1,0 0 0,1 0-1,-1 0 1,0 0-1,0 0 1,0 1-1,0-1 1,0 0-1,1 1 1,-1 0-1,0-1 1,0 1-1,1 0 1,-1 0 0,1 0-1,-1 0 1,0 0-1,1 0 1,0 0-1,-1 0 1,1 1-1,0-1 1,0 1-1,-1-1 1,1 1-1,0-1 1,0 1 0,1-1-1,-2 4 1,-4 7 19,1 0 0,1 1 1,0-1-1,1 1 0,0 0 1,1 0-1,1 0 1,0 25-1,1-11-4,2 0 0,1 1 0,8 34 0,-8-48-113,1-1 0,0 1 0,0-1 0,2 0 0,0 0 0,7 11-1,-11-20 28,0-1 0,1 0 0,-1 0 0,1 0-1,0 0 1,0 0 0,0 0 0,0-1 0,0 1-1,0-1 1,1 0 0,-1 0 0,1 0 0,0-1 0,-1 1-1,1-1 1,0 0 0,0 0 0,0 0 0,0-1-1,0 1 1,0-1 0,0 0 0,0 0 0,5-1-1,20-6-358,2-8-114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3:12.7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0 22413,'3'12'2408,"1"-3"-1752,-4-4-327,0-2 1663,-3-5-2328,-3-1 616,0-7-296,0-4-144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3:13.3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 20276,'0'-7'2161,"2"7"-1521,1 15-288,4 9 1352,7 13-1031,2 7-161,4 7-272,1 3-152,0-6-432,-3-2-361,-3-10-647,-2-5 1248,-11-19-192,-2-5-192,-11-8-208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3:13.9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9 474 18588,'-2'-7'319,"0"-1"-1,0 1 1,1-1-1,0 0 1,1 1 0,0-1-1,0 0 1,0 0 0,1 1-1,0-1 1,1 0-1,0 1 1,0-1 0,0 1-1,1 0 1,0 0 0,1 0-1,5-8 1,8-14 560,2 1 0,41-46 0,-56 70-807,25-30 460,54-47-1,-73 73-480,0-1 1,0 2-1,1 0 1,0 0 0,0 1-1,0 0 1,1 1-1,0 0 1,0 1-1,18-4 1,-27 7-46,-1 1 1,1 0 0,0-1-1,0 1 1,0 0-1,0 0 1,-1 1 0,1-1-1,0 1 1,0-1-1,-1 1 1,1 0 0,0 0-1,-1 0 1,1 0-1,-1 1 1,1-1 0,-1 1-1,1-1 1,2 4-1,-2-1 0,0 0 0,0 0 1,-1 0-1,0 0 0,1 0 0,-1 0 0,-1 0 0,1 1 0,-1-1 0,0 0 0,1 9 0,0 5 3,-1 1 0,0 0 0,-2 0 0,-1 0 0,-3 21 0,0-9 12,-1-1 0,-2 0 0,0 0 0,-2-1 0,-15 30 0,19-49-125,5-8-72,2-3-33,12-4-139,-5 3 168,1 0-1,0 1 0,0 0 0,-1 0 0,1 1 1,0 0-1,0 1 0,0 0 0,-1 0 0,1 1 1,0 0-1,-1 1 0,1-1 0,8 6 0,-11-6 141,0 1 0,0 0-1,0 1 1,0 0-1,0-1 1,-1 2-1,0-1 1,0 1 0,0 0-1,0 0 1,-1 0-1,0 0 1,0 1-1,0 0 1,-1 0-1,0 0 1,0 0 0,0 0-1,1 8 1,-3-8 154,-1 0 1,1 0 0,-1 0 0,-1-1-1,1 1 1,-1 0 0,0 0-1,0 0 1,-1 0 0,1 0 0,-1-1-1,-1 1 1,1-1 0,-1 1-1,-5 6 1,-3 4 345,0 1-1,-2-2 0,-17 19 0,27-32-421,-4 6-58,1-1-1,-2 0 0,1-1 0,-1 0 0,0 0 0,-10 5 0,17-11-44,1 1 0,-1-1 0,1 0 0,-1 1 0,1-1 0,-1 0 0,0 0 0,1 1 0,-1-1 0,1 0 0,-1 0 0,0 0 0,1 0 0,-1 0 0,1 0 0,-1 0 0,0 0 0,1 0 0,-1 0 0,1 0 0,-1 0 0,0-1 0,1 1 0,-1 0 0,1 0 0,-1-1 0,1 1 0,-2-1 0,2 0-26,-1 0 0,1 0 0,-1 1 0,1-1 0,0 0 0,-1 0-1,1 0 1,0-1 0,0 1 0,0 0 0,0 0 0,-1 0 0,1 0 0,1-2 0,-1-3-200,1-1 1,1 1 0,-1-1-1,4-8 1,7-10-685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3:15.5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26 648 20460,'-1'-11'1366,"-2"12"-387,-5 21-36,4-2-598,0 2 0,1-1 1,1 0-1,1 0 0,1 1 0,1-1 1,1 1-1,1-1 0,1 0 1,12 39-1,-14-54-323,0 1 0,1-1 0,1 0 0,-1 0 0,8 10 1,-10-15-20,0 0 0,-1 0 0,1 0 1,0 0-1,0 0 0,0 0 0,0 0 0,-1 0 1,1-1-1,0 1 0,0 0 0,1-1 1,-1 1-1,0-1 0,0 1 0,0-1 1,0 0-1,0 1 0,0-1 0,1 0 1,-1 0-1,0 0 0,0 0 0,0 0 0,1 0 1,-1 0-1,0 0 0,0 0 0,0-1 1,1 1-1,-1 0 0,0-1 0,0 1 1,0-1-1,0 1 0,0-1 0,0 0 1,0 1-1,0-1 0,1-1 0,2-3 4,1 0 0,-1-1-1,-1 1 1,1-1 0,-1 0 0,0 0-1,0-1 1,-1 1 0,0 0 0,0-1-1,-1 1 1,1-1 0,-1-8-1,2-16 42,-1-45-1,-2 76-46,0-2 1,0-11 31,0-1 1,-1 1-1,-1 0 0,0-1 1,-7-25-1,9 38-28,-1 1 0,1-1 0,0 0 0,0 0 0,-1 0 0,1 1 0,-1-1 0,1 0 0,-1 0 0,1 1 0,-1-1 0,1 0 0,-1 1 0,1-1 0,-1 1 0,0-1 0,0 0 0,0 1-3,1 0 0,0 0 0,0 1 1,-1-1-1,1 0 0,0 0 0,-1 0 0,1 0 1,0 0-1,0 1 0,-1-1 0,1 0 1,0 0-1,0 1 0,-1-1 0,1 0 1,0 0-1,0 1 0,0-1 0,-1 0 0,1 1 1,0-1-1,0 0 0,0 1 0,0-1 1,0 0-1,0 0 0,0 1 0,-5 31 76,6-9-28,2 1 0,0-1-1,1 0 1,1-1-1,15 41 1,-20-62-46,0-1 1,0 1-1,0 0 1,1-1-1,-1 1 0,0-1 1,0 1-1,0 0 1,1-1-1,-1 1 1,0-1-1,1 1 0,-1-1 1,1 1-1,-1-1 1,1 0-1,-1 1 1,1-1-1,-1 1 0,1-1 1,-1 0-1,1 1 1,-1-1-1,1 0 1,-1 0-1,1 1 1,0-1-1,0 0 3,0-1 0,-1 1-1,1-1 1,0 1 0,-1-1 0,1 1 0,-1-1 0,1 1 0,-1-1-1,1 1 1,-1-1 0,1 1 0,-1-1 0,1 0 0,-1 1-1,0-1 1,1-1 0,10-34 159,-9 26-138,-2 6-20,1 0 0,-1 0 0,1 0 0,0 0-1,0 0 1,0 0 0,1 1 0,3-8 0,-2 18-19,3 7 93,-6-13-77,0-1-1,1 0 1,-1 0-1,0 1 1,0-1-1,0 0 1,0 1-1,0-1 1,0 0 0,0 0-1,0 1 1,0-1-1,0 0 1,0 1-1,0-1 1,0 0-1,-1 1 1,1-1 0,0 0-1,0 0 1,0 1-1,0-1 1,0 0-1,-1 0 1,1 1-1,0-1 1,0 0-1,0 0 1,-1 0 0,1 1-1,0-1 1,0 0-1,-1 0 1,1 0-1,0 0 1,0 0-1,-1 1 1,1-1-1,0 0 1,-1 0 0,1 0-1,-1 0 1,1 0 4,0 0 1,0 0-1,0 0 1,-1 0-1,1 1 1,0-1-1,0 0 1,-1 0-1,1 0 1,0 0-1,-1 0 1,1 0-1,0 0 1,0 0-1,-1 0 1,1 0 0,0 0-1,0-1 1,-1 1-1,1 0 1,0 0-1,0 0 1,0 0-1,-1 0 1,1 0-1,0 0 1,0-1-1,0 1 1,-1 0-1,1 0 1,0 0-1,0 0 1,0-1-1,0 1 1,-1 0-1,1 0 1,0-1-1,0 1 1,0 0-1,0 0 1,0-1 0,0 1-1,0 0 1,0 0-1,0-1 1,0 1-1,0 0 1,4-17-18,2-2-37,-7-30 54,0 41-2,0-1 1,0 0-1,1 1 0,1-1 0,0 1 1,0-1-1,0 1 0,1-1 1,0 1-1,7-16 0,-7 19-11,1 0-1,0 0 0,0 1 1,1-1-1,-1 1 1,1 0-1,0 0 0,0 0 1,0 0-1,6-3 1,-7 6 1,-1-1 1,1 1 0,-1 1 0,1-1-1,0 0 1,0 0 0,-1 1 0,1 0-1,0 0 1,0-1 0,-1 1-1,1 1 1,0-1 0,0 0 0,-1 1-1,1 0 1,0-1 0,0 1 0,-1 0-1,1 0 1,-1 0 0,5 3-1,-2 0 5,0-1 0,0 1-1,0 0 1,0 1-1,-1-1 1,0 1-1,0 0 1,0 0 0,0 0-1,-1 1 1,0-1-1,0 1 1,0 0 0,-1 0-1,3 9 1,2 12 16,-1 0 1,3 37 0,-3-21 6,-2-24 44,-3-13-20,-2-10 36,-10-44-36,-2 0 0,-33-74 0,32 85-24,-25-46 39,40 84-68,-1-1 1,1 1 0,0 0-1,-1-1 1,1 1-1,0 0 1,-1-1-1,1 1 1,0-1 0,0 1-1,0-1 1,-1 1-1,1-1 1,0 0-1,0 1 1,0-1-1,0 0 1,0 0 0,0 0-1,0 0 1,0 0-1,0 0 1,0 0-1,0 0 1,-1 0 0,1 0-1,0 0 1,0 0-1,0-1 1,0 1-1,0 0 1,0-1 0,0 1-1,-1-1 1,1 1-1,0-1 1,0 1-1,-1-1 1,2-1 0,4-2-30,-1 0-1,0-1 1,9-10 0,12-18-63,-17 21 49,0 1 1,1-1 0,0 1 0,0 1 0,17-12 0,-26 21 40,1 0-1,-1 0 1,0 0 0,1 0-1,-1 0 1,1 0 0,-1 1-1,1-1 1,0 0-1,-1 1 1,1 0 0,0-1-1,-1 1 1,1 0 0,0 0-1,-1 0 1,1 0 0,0 0-1,-1 0 1,1 0-1,0 1 1,-1-1 0,1 1-1,0-1 1,-1 1 0,1-1-1,-1 1 1,1 0 0,-1 0-1,1 0 1,-1 0-1,0 0 1,1 0 0,-1 0-1,0 0 1,0 1 0,0-1-1,0 0 1,0 1 0,0-1-1,0 1 1,0-1 0,-1 1-1,2 2 1,3 9-16,0 0 0,-1 1 0,-1-1 0,3 20 0,-3-19 14,2 16 1,-4-19 8,0 0 1,1 0-1,1-1 0,-1 1 1,2-1-1,0 1 1,6 11-1,-10-22-1,0 1-1,0-1 1,0 1-1,1-1 1,-1 0 0,0 1-1,1-1 1,-1 1 0,0-1-1,1 0 1,-1 1 0,0-1-1,1 0 1,-1 0-1,1 1 1,-1-1 0,1 0-1,-1 0 1,1 1 0,-1-1-1,0 0 1,1 0 0,-1 0-1,1 0 1,-1 0-1,1 0 1,-1 0 0,1 0-1,-1 0 1,1 0 0,-1 0-1,1 0 1,-1 0-1,1 0 1,-1 0 0,1-1-1,-1 1 1,1 0 0,-1 0-1,1-1 1,-1 1 0,0 0-1,1-1 1,-1 1-1,1 0 1,-1-1 0,1 0-1,11-19-14,0-12-90,-2 0 1,-2-1 0,0 0 0,4-62 0,0 7-497,-11 103 514,0 0 0,1 0 0,4 17 1,-2-15 98,-2-3 17,1 1 44,0 1-1,9 24 0,-11-37-55,0 0 1,0 0-1,1 0 0,-1 0 0,1 0 0,-1 0 0,1-1 0,0 1 0,0-1 0,1 1 0,-1-1 1,0 0-1,1 0 0,-1 0 0,1 0 0,0 0 0,-1-1 0,1 1 0,4 1 0,-5-3-6,0 0 0,1 0 0,-1 0-1,0 0 1,0 0 0,0 0 0,0 0-1,0-1 1,0 1 0,0-1 0,0 1-1,0-1 1,0 0 0,0 0 0,0 0-1,0 0 1,-1 0 0,1 0 0,0-1-1,-1 1 1,1 0 0,-1-1 0,1 0-1,0-1 1,5-5 13,-1 0 1,0-1-1,7-13 0,1-9 25,-1-1 1,-1 0 0,-1 0-1,8-51 1,-22 103-37,1-10 4,1 0 0,0 0 0,0 0-1,1 0 1,0 0 0,1 0 0,2 15 0,-3-24-14,0-1-1,0 0 1,0 0 0,0 0 0,0 0 0,0 0-1,0 0 1,0 1 0,0-1 0,0 0-1,0 0 1,0 0 0,0 0 0,0 0 0,0 0-1,0 1 1,0-1 0,0 0 0,0 0 0,0 0-1,0 0 1,1 0 0,-1 0 0,0 0-1,0 0 1,0 1 0,0-1 0,0 0 0,0 0-1,0 0 1,0 0 0,1 0 0,-1 0-1,0 0 1,0 0 0,0 0 0,0 0 0,0 0-1,0 0 1,0 0 0,1 0 0,-1 0-1,0 0 1,0 0 0,0 0 0,0 0 0,0 0-1,0 0 1,1 0 0,-1 0 0,0 0-1,0 0 1,0 0 0,0 0 0,5-9 70,0-16 24,-2 0-12,-1-36 0,0-9-95,4 47-52,-6 23 59,0 0 1,0-1-1,1 1 1,-1 0 0,0 0-1,0-1 1,1 1 0,-1 0-1,0-1 1,1 1-1,-1 0 1,0 0 0,1 0-1,-1 0 1,0-1 0,1 1-1,-1 0 1,1 0-1,-1 0 1,0 0 0,1 0-1,-1 0 1,1 0 0,-1 0-1,0 0 1,1 0-1,-1 0 1,0 0 0,1 0-1,-1 0 1,1 0 0,-1 0-1,0 0 1,1 1-1,-1-1 1,0 0 0,1 0-1,-1 0 1,0 1 0,1-1-1,-1 0 1,0 1-1,1-1 1,-1 0 0,0 0-1,0 1 1,0-1-1,1 0 1,-1 1 0,0-1-1,0 0 1,0 1 0,13 15-61,-10-10 54,2-1 0,-1 1 0,0-1 0,1 0 0,0-1 0,6 6 1,-10-10 9,0 1 1,0-1-1,0 1 1,1-1 0,-1 1-1,0-1 1,0 1-1,1-1 1,-1 0-1,0 0 1,0 0 0,1 0-1,-1 0 1,0 0-1,0 0 1,1 0 0,-1 0-1,0-1 1,0 1-1,0 0 1,1-1 0,-1 1-1,0-1 1,0 1-1,0-1 1,0 0 0,0 0-1,0 1 1,0-1-1,0 0 1,0 0 0,0 0-1,0 0 1,-1 0-1,1 0 1,0 0 0,-1 0-1,1 0 1,0-2-1,6-10 18,-1 0 0,-1 0 0,0-1 0,-1 0 0,0 0 0,-1 0 0,-1 0 0,0-1 0,-1 1-1,-1-22 1,-2 22-24,-4 18-7,-5 21-8,6-6 22,1-1 1,1 1-1,0 0 0,1 0 1,1 0-1,1 0 1,1-1-1,4 25 0,-5-42 1,0 0-1,0-1 0,0 1 1,0 0-1,1 0 0,-1 0 1,0-1-1,1 1 0,-1 0 0,0-1 1,1 1-1,-1 0 0,1-1 1,-1 1-1,1 0 0,-1-1 1,1 1-1,0-1 0,0 1 1,-1-1-2,1 0 0,-1 0 0,1 0 1,-1 0-1,1 0 0,-1 0 1,1 0-1,-1 0 0,0 0 1,1 0-1,-1-1 0,1 1 1,-1 0-1,0 0 0,1-1 0,-1 1 1,0 0-1,1 0 0,-1-1 1,0 1-1,1 0 0,-1-1 1,0 1-1,1-1 0,16-31 16,-13 24-29,1-2-15,0 1 0,0-1 1,1 1-1,1 0 0,13-14 0,-19 21 16,1 1 1,0-1-1,-1 1 1,1 0 0,0 0-1,0-1 1,0 1-1,0 1 1,0-1 0,0 0-1,0 0 1,0 1-1,0-1 1,0 1 0,0 0-1,0 0 1,1-1-1,-1 1 1,0 1 0,0-1-1,0 0 1,0 0-1,0 1 1,1-1 0,-1 1-1,0 0 1,0 0-1,0 0 1,0 0-1,-1 0 1,1 0 0,0 0-1,0 0 1,-1 1-1,1-1 1,1 3 0,6 6-111,-8-9 25,1 1 0,-1 0 0,0 0 0,1 0 0,0-1 0,-1 1 0,1-1 0,0 1 0,0-1 0,0 0 0,0 0 0,0 0 0,0 0 0,3 1 0,-5-2 63,1 0-1,-1-1 0,1 1 0,0 0 1,-1-1-1,1 1 0,-1-1 0,1 1 1,-1-1-1,0 1 0,1-1 1,-1 1-1,0-1 0,1 0 0,-1 1 1,0-1-1,1 1 0,-1-1 1,0 0-1,0 1 0,0-1 0,0 0 1,0 1-1,0-2 0,2-21 168,-1 18-302,0-29-174,1-5-68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3:16.1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19740,'3'40'1862,"15"139"2778,-13-152-4370,1 0 0,1 0 0,1 0 0,17 35 1,-8-35-205,-17-26-69,0-1 0,1 0 0,-1 1 1,0-1-1,0 0 0,0 1 1,1-1-1,-1 0 0,0 1 0,0-1 1,1 0-1,-1 1 0,0-1 0,1 0 1,-1 0-1,0 1 0,1-1 0,-1 0 1,0 0-1,1 0 0,-1 0 1,0 1-1,1-1 0,-1 0 0,1 0 1,-1 0-1,0 0 0,1 0 0,-1 0 1,1 0-1,-1 0 0,1 0 0,-1 0 1,0 0-1,1 0 0,-1-1 0,0 1 1,1 0-1,-1 0 0,1 0 1,-1 0-1,0-1 0,1 1 0,-1 0 1,0 0-1,1-1 0,-1 1 0,0 0 1,0-1-1,1 1 0,-1 0 0,0-1 1,0 1-1,0 0 0,1-1 0,-1 1 1,0 0-1,0-1 0,0 1 1,0-1-1,0 1 0,0 0 0,0-1 1,0 1-1,0-1 0,0 1 0,0 0 1,0-1-1,0 0 0,2-12-130,-1-1 0,-1 1 0,0-1 1,-3-15-1,1 14-26,1 0 1,1-1 0,2-17 0,-2 33 160,0 0 1,0-1-1,0 1 0,0 0 1,0 0-1,0-1 1,1 1-1,-1 0 1,0 0-1,0-1 1,0 1-1,0 0 1,1 0-1,-1 0 1,0-1-1,0 1 1,1 0-1,-1 0 1,0 0-1,0 0 1,1 0-1,-1-1 0,0 1 1,0 0-1,1 0 1,-1 0-1,0 0 1,1 0-1,-1 0 1,0 0-1,0 0 1,1 0-1,-1 0 1,0 0-1,1 0 1,-1 0-1,0 0 1,0 1-1,1-1 0,-1 0 1,0 0-1,0 0 1,1 0-1,-1 0 1,0 1-1,0-1 1,1 0-1,20 12 294,-4-2-37,-15-9-237,1-1 1,-1 0-1,0 0 0,1 0 1,-1 0-1,1 0 0,-1 0 0,0-1 1,1 1-1,-1-1 0,0 0 1,0 1-1,1-1 0,-1 0 1,0 0-1,0-1 0,0 1 0,0 0 1,0-1-1,0 1 0,-1-1 1,1 0-1,2-3 0,5-6 2,0 0-1,-1-1 0,6-13 0,4-3-12,-18 27-12,1 1-1,-1-1 1,1 0 0,-1 0 0,1 1-1,0-1 1,0 0 0,-1 1 0,1-1 0,0 1-1,0-1 1,0 1 0,0 0 0,-1-1-1,1 1 1,0 0 0,0-1 0,0 1-1,0 0 1,0 0 0,0 0 0,0 0-1,0 0 1,0 0 0,0 0 0,0 0 0,0 0-1,0 0 1,0 1 0,0-1 0,-1 0-1,1 1 1,0-1 0,0 1 0,0-1-1,0 1 1,-1-1 0,1 1 0,0-1 0,0 1-1,-1 0 1,1-1 0,0 1 0,-1 0-1,1 1 1,6 5 12,-1 1 0,0 1-1,7 12 1,-6-10 19,-1-1 6,3 4 53,19 25 1,-25-37-66,-1 1 1,0 0-1,1-1 1,0 1-1,-1-1 1,1 0-1,0 0 1,0 0-1,0 0 1,0-1 0,1 1-1,-1-1 1,0 0-1,7 2 1,-8-3-13,0 0 1,0-1 0,0 1 0,0 0-1,0-1 1,0 1 0,0-1 0,-1 0-1,1 0 1,0 0 0,0 0 0,-1 0-1,1 0 1,-1 0 0,1 0 0,-1 0-1,1-1 1,-1 1 0,0-1 0,1 1-1,-1-1 1,0 1 0,0-1 0,0 0-1,-1 0 1,1 1 0,0-1-1,-1 0 1,2-3 0,1-5 23,-1 1-1,0-1 1,-1 1-1,2-16 1,-3 12-2,0-1 0,-1 0 0,-1 0 0,0 0 1,-4-14-1,4 23-31,1-1 1,-1 0-1,0 0 0,-1 1 1,0-1-1,0 1 1,0 0-1,0 0 0,-1 0 1,0 0-1,0 1 1,0 0-1,0-1 0,-6-3 1,9 8-8,0-1 1,0 0-1,0 1 0,0-1 1,0 0-1,0 1 1,-1-1-1,1 1 0,0 0 1,0-1-1,-1 1 1,1 0-1,0 0 1,0 0-1,-1 0 0,1 0 1,-2 0-1,2 0 4,1 0 0,-1 0 0,1 1 0,-1-1 0,1 0 0,-1 1 0,1-1 0,-1 0 0,1 1 0,-1-1 0,1 0 0,0 1 0,-1-1 0,1 1 0,0-1 0,-1 1 0,1-1 0,0 1 0,0-1 0,-1 1 0,1-1 0,0 1 0,0 0 0,0-1 0,0 2 0,0-1-13,0 1-1,0-1 0,0 0 0,0 1 1,0-1-1,1 0 0,-1 1 1,1-1-1,-1 0 0,1 1 0,-1-1 1,1 0-1,0 0 0,0 0 1,-1 0-1,1 0 0,0 1 1,0-1-1,0-1 0,0 1 0,0 0 1,1 0-1,-1 0 0,0-1 1,0 1-1,0 0 0,1-1 1,-1 1-1,0-1 0,3 1 0,0-1-264,0 0-1,0 0 0,0-1 1,-1 1-1,1-1 0,0 0 1,0 0-1,-1 0 0,1 0 1,0-1-1,-1 0 0,0 1 1,1-1-1,3-3 0,-6 4 291,17-9-838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3:18.0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4 761 18492,'-1'2'169,"1"-1"0,-1 1 0,1 0 1,-1-1-1,1 1 0,0 0 0,0-1 0,-1 1 0,1 0 1,0 0-1,1-1 0,-1 1 0,0 0 0,0-1 0,1 1 1,-1 0-1,1-1 0,1 4 0,0-1 47,0 0 0,0-1 0,1 1 0,0 0 0,0-1 0,0 1 0,4 3 0,-2-3-95,-1 0-1,1 0 1,0-1-1,0 1 1,0-1 0,1-1-1,-1 1 1,1-1-1,-1 0 1,1 0 0,8 2-1,-10-4-91,-1-1-1,0 1 1,0-1-1,0 1 0,0-1 1,0 0-1,0 0 1,0 0-1,0-1 0,-1 1 1,1 0-1,0-1 1,-1 0-1,1 0 1,-1 0-1,1 0 0,-1 0 1,0 0-1,0-1 1,0 1-1,0-1 0,-1 0 1,1 1-1,2-6 1,2-6 57,0 0-1,0-1 1,5-22 0,0-21 216,-10 44-122,2-1 1,0 1 0,8-24-1,-11 38-171,0 0-1,0 0 1,0-1 0,0 1 0,0 0-1,0 0 1,0-1 0,1 1-1,-1 0 1,0 0 0,0-1-1,0 1 1,0 0 0,0 0 0,1 0-1,-1-1 1,0 1 0,0 0-1,0 0 1,1 0 0,-1 0-1,0 0 1,0-1 0,1 1 0,-1 0-1,0 0 1,0 0 0,1 0-1,-1 0 1,0 0 0,0 0-1,1 0 1,-1 0 0,0 0-1,0 0 1,1 0 0,-1 0 0,0 0-1,10 10 212,6 23 6,-12-26-173,0 3-8,2 3-23,0 0 0,1 0-1,0-1 1,1 0 0,1-1-1,12 14 1,-21-24-27,0-1-1,1 1 1,-1-1-1,1 1 1,-1-1-1,1 1 1,-1-1 0,1 1-1,-1-1 1,1 0-1,-1 1 1,1-1-1,0 0 1,-1 0 0,1 1-1,-1-1 1,1 0-1,0 0 1,-1 0-1,1 0 1,0 0 0,-1 0-1,1 0 1,0 0-1,-1 0 1,1 0-1,0 0 1,-1 0 0,1-1-1,-1 1 1,1 0-1,0 0 1,-1-1-1,1 1 1,-1 0 0,1-1-1,-1 1 1,1 0-1,-1-1 1,1 1-1,-1-1 1,1 1 0,-1-1-1,0 1 1,1-1-1,-1 1 1,0-1-1,1 0 1,-1 1-1,0-1 1,0 1 0,1-1-1,-1 0 1,0 1-1,0-1 1,0 0-1,0 0 1,2-6-248,-1 0-1,0-1 1,1-13 0,-3-11-1222,-5-34 0,3 44 589,0 0 0,2-1 0,1 1 1,3-27-1,-3 47 507,1-1 1,0 1 0,-1-1-1,1 1 1,0-1-1,1 1 1,-1-1 0,0 1-1,1 0 1,-1 0-1,1 0 1,0 0 0,-1 0-1,1 0 1,0 0-1,0 0 1,5-2 0,-6 3 406,1 0 1,0 0 0,-1 1 0,1-1 0,0 1 0,-1-1 0,1 1 0,0 0-1,0-1 1,-1 1 0,1 0 0,0 0 0,0 0 0,-1 1 0,1-1-1,0 0 1,0 1 0,1 0 0,-2-1 88,0 1-1,0-1 0,-1 1 1,1-1-1,0 1 1,-1 0-1,1-1 1,-1 1-1,1 0 1,-1-1-1,1 1 0,-1 0 1,1 0-1,-1 0 1,1-1-1,-1 1 1,0 0-1,0 0 1,1 0-1,-1 0 0,0 0 1,0-1-1,0 1 1,0 0-1,0 0 1,0 0-1,0 0 0,0 0 1,-1 1-1,-7 32 2483,5-24-2157,-1 10 418,0-1 0,-1 36 0,5-46-704,0 0 0,1 0 0,0 0 0,0 0-1,1 0 1,0-1 0,0 1 0,6 11 0,-7-17-117,0 0 0,1-1 0,-1 1 0,1-1 0,0 1 0,0-1 0,0 0 0,0 1 0,0-1 0,0 0 0,1-1 0,4 4-1,-5-4-20,-1 0 0,1 0-1,0-1 1,0 1 0,0-1 0,0 1-1,0-1 1,0 0 0,0 0-1,0 0 1,0 0 0,0 0-1,0 0 1,0-1 0,0 1-1,0-1 1,0 1 0,0-1-1,0 0 1,3-1 0,1-2 19,0 0 0,-1 0 0,0 0 0,0-1 0,0 0 0,0 0 0,-1 0 0,0 0 0,0-1 0,5-8 0,3-9 155,13-32 0,-23 51-171,14-39 323,-2-1 1,-1-1-1,-3 0 1,-1 0-1,-3-1 1,-1 0-1,-3 0 1,-5-81-1,2 116-249,1 5-33,0 0 0,-1 1 0,0-1 0,0 0 1,0 0-1,0 1 0,-1-1 0,0 1 0,-3-6 1,5 11-57,0-1 0,0 1 0,0 0 0,0 0 0,0-1 0,0 1 0,-1 0 0,1 0 0,0-1 0,0 1 1,0 0-1,0 0 0,-1 0 0,1-1 0,0 1 0,0 0 0,0 0 0,0 0 0,-1 0 0,1 0 0,0-1 0,0 1 1,-1 0-1,1 0 0,0 0 0,0 0 0,-1 0 0,1 0 0,0 0 0,0 0 0,-1 0 0,1 0 0,0 0 1,0 0-1,-1 0 0,1 0 0,0 0 0,0 0 0,-1 0 0,-3 12 97,3 21-32,5-1-66,2 0 0,2-1 0,0 0 1,2 0-1,2-1 0,0 0 0,28 45 0,-38-73-13,24 33-639,-24-34 611,-1 0 0,0 1 0,1-1 0,-1 0 0,1 0 0,-1 0-1,1 0 1,-1 0 0,1-1 0,0 1 0,-1 0 0,1-1 0,0 0 0,0 1 0,0-1 0,-1 0 0,1 0 0,0 0 0,0 0 0,2 0 0,8-4-252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3:18.6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21157,'10'0'1880,"2"12"-1520,5 15-168,4 6 832,9 9-648,1 4-120,5 1-392,-1-4-248,-1-5-464,-7-5-232,-7-9 488,-11-6 224,-14-5-264,-10-3-233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3:19.2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0 587 19668,'1'-17'410,"1"0"0,0 1 0,1-1 0,1 0 0,1 1 0,0 0-1,1 0 1,0 0 0,2 1 0,0 0 0,0 0 0,2 1 0,0 0 0,16-17 0,-18 22-325,0 1 1,1 1-1,0 0 1,0 0-1,0 0 1,1 1 0,0 1-1,0 0 1,21-7-1,-23 9-77,1 1-1,-1 1 1,1-1-1,0 1 1,0 1-1,-1 0 1,1 0 0,0 1-1,0 0 1,-1 0-1,1 1 1,0 0-1,15 7 1,-15-6-8,-1 1 0,1 1 0,-1 0 0,1 0 0,-1 0 0,-1 1 0,1 0 0,-1 1 1,0 0-1,-1 0 0,1 0 0,6 12 0,-7-9 33,0 0-1,-1 1 1,-1 0-1,1 0 1,-2 0 0,0 1-1,0-1 1,-1 1-1,1 13 1,-2-1 83,-1 0 1,-2-1-1,0 1 0,-1 0 0,-2 0 0,0-1 1,-2 0-1,0 0 0,-15 29 0,18-40-232,-2-1 0,1 0 0,-2 0 0,0 0 0,0-1 0,0 0 0,-13 12 0,19-21 123,1 0 0,-1-1 0,0 1 0,1 0 0,-1-1 0,0 1 0,0-1 0,1 1 0,-1-1 0,0 1 0,0-1 0,0 1 0,0-1 0,0 0 0,0 1 0,1-1 0,-1 0 0,0 0 0,0 0 0,0 0 0,0 0 0,-1 0 0,1-1-17,0 1 0,0-1 0,1 0 0,-1 0 0,0 0 0,1 1 0,-1-1 0,1 0 0,-1 0 0,1 0 0,-1 0 0,1 0 0,-1 0 0,1 0 0,0 0-1,0 0 1,0 0 0,0-1 0,-1 1 0,1 0 0,1-1 0,-1-31-295</inkml:trace>
  <inkml:trace contextRef="#ctx0" brushRef="#br0" timeOffset="1">602 274 19756,'6'7'2001,"2"11"-1433,-1 12-240,2 3 992,3 2-688,2-1-120,-2-4-504,0-4-272,-3-10-432,0-5-272,-8-11-424,-1-11 960,-9-13-321,-3-4-255</inkml:trace>
  <inkml:trace contextRef="#ctx0" brushRef="#br0" timeOffset="2">490 29 16299,'-12'-23'2001,"10"17"-745,4 17 1217,2 2-1529,5-1-1136,2 3-520,1-4 576,1-4-152,7-7-96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5:58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10666,'0'0'10666,"-3"13"-10367,-6 33-71,1 0 0,-1 82-1,9-112-283,0 6-71,0-8-4046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3:19.8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 20292,'1'11'583,"0"1"-1,0-1 0,-1 1 0,0-1 0,-1 1 0,-5 21 0,4-18 41,0 0 0,0 29 0,1-44-625,1 0-1,0 1 0,0-1 1,0 1-1,1-1 0,-1 0 0,0 1 1,0-1-1,0 1 0,0-1 1,0 0-1,0 1 0,1-1 1,-1 0-1,0 1 0,0-1 1,0 0-1,1 1 0,-1-1 0,0 0 1,0 1-1,1-1 0,-1 0 1,0 0-1,1 1 0,-1-1 1,1 0-1,-1 0 0,0 0 1,1 1-1,-1-1 0,0 0 0,1 0 1,-1 0-1,1 0 0,-1 0 1,0 0-1,1 0 0,-1 0 1,1 0-1,-1 0 0,0 0 1,1 0-1,-1 0 0,1 0 0,-1 0 1,0-1-1,1 1 0,-1 0 1,1 0-1,-1 0 0,0-1 1,1 1-1,-1 0 0,0 0 1,0-1-1,1 1 0,29-23-445,-16 11 249,-6 8 145,0 0-1,0 0 1,0 0-1,0 1 0,1 1 1,0-1-1,-1 1 0,13-1 1,-17 3 54,0-1 0,1 1 0,-1 0 0,1 0 0,-1 1 0,1 0 1,-1-1-1,1 1 0,-1 1 0,0-1 0,0 1 0,1 0 0,-1-1 0,0 2 1,-1-1-1,1 0 0,0 1 0,4 4 0,-6-5 15,0-1 0,-1 1-1,1 0 1,-1 0 0,1 0 0,-1 0-1,0 1 1,0-1 0,0 0 0,0 0-1,0 1 1,0-1 0,-1 1 0,1-1 0,-1 0-1,0 1 1,0-1 0,1 1 0,-2 3-1,0-2 27,0 1-1,0-1 0,0 0 0,-1 1 0,0-1 1,1 0-1,-2 0 0,1 0 0,0-1 0,-4 5 1,-3 2-94,0 0 1,-1 0 0,0-1 0,0 0 0,-1-1-1,-14 8 1,13-9-456,-1-1-1,1 0 0,-1-1 1,0-1-1,-20 5 1,8-5-232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3:20.3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1 193 18596,'1'-1'107,"-1"1"0,1-1-1,0 1 1,0 0 0,-1-1 0,1 1 0,0 0-1,0 0 1,0 0 0,-1 0 0,1 0 0,0 0-1,0 0 1,0 0 0,0 0 0,-1 0 0,1 0-1,0 0 1,0 0 0,0 1 0,-1-1 0,1 0-1,0 1 1,0-1 0,-1 1 0,1-1 0,0 0 0,-1 1-1,1 0 1,1 0 0,16 25 888,-12-17-272,104 182 1897,-7-9-2183,-99-176-423,-1 0 25,1-1 0,-1 1 1,1-1-1,0 0 0,0 0 0,1 0 1,0-1-1,-1 0 0,9 6 0,-12-10-21,0 1 0,0-1 0,0 1-1,0-1 1,0 0 0,0 1-1,0-1 1,0 0 0,0 0-1,0 0 1,0 1 0,1-1-1,-1-1 1,0 1 0,0 0 0,0 0-1,0 0 1,0 0 0,0-1-1,0 1 1,0-1 0,0 1-1,0-1 1,0 1 0,0-1-1,0 1 1,0-1 0,0 0 0,0 1-1,-1-1 1,1 0 0,0 0-1,0 0 1,-1 0 0,1 0-1,-1 1 1,2-3 0,1-4 84,1 0 1,-1 0 0,-1 0-1,4-12 1,4-23 260,-2 1 1,2-49-1,0-91 362,-9 130-589,3-149-92,-20 287-3515,8-55 2775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3:21.2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1 912 14731,'74'85'5211,"-63"-73"-4736,1-1 1,0-1-1,1 0 1,27 16-1,-38-25-581,0 0 0,0 0-1,-1 0 1,1-1-1,0 1 1,0-1 0,0 1-1,0-1 1,0 1-1,0-1 1,0 0-1,1 0 1,-1 0 0,0-1-1,0 1 1,0 0-1,0-1 1,0 1 0,3-2-1,-2 0-52,0 1 0,0-1 0,-1 0 0,1 0 0,-1-1 0,1 1 0,-1 0 0,0-1 0,1 0 0,-1 1 0,1-4 0,3-5-612,0 0-1,-1-1 1,-1 1 0,0-1-1,4-20 1,-3 10 397,2-43 1,-6 58 841,-1 0 0,0-1 0,-1 1 1,0-1-1,0 1 0,0 0 1,-1 0-1,0-1 0,-5-10 0,7 18-406,0 1 0,0-1 0,0 0 1,0 0-1,0 0 0,0 1 0,0-1 0,0 0 0,-1 0 0,1 0 0,0 0 0,0 0 0,0 1 0,0-1 0,0 0 0,0 0 0,-1 0 0,1 0 0,0 0 0,0 0 0,0 0 0,0 0 0,-1 1 0,1-1 0,0 0 0,0 0 0,0 0 0,0 0 0,-1 0 0,1 0 0,0 0 0,0 0 0,0 0 0,-1 0 0,1 0 0,0 0 0,0 0 0,0 0 0,0 0 0,-1-1 0,1 1 0,0 0 0,0 0 0,0 0 0,0 0 1,-1 0-1,1 0 0,0 0 0,0 0 0,0-1 0,0 1 0,0 0 0,0 0 0,-1 0 0,1 0 0,0-1 0,0 1 0,0 0 0,0 0 0,0 0 0,0 0 0,0-1 0,0 1 0,-3 14 1118,2 2-729,1 0 0,0 0 0,2 0 0,-1 0 0,2 0 0,4 17 1,-7-32-425,1 0-1,-1 0 1,0 0 0,0-1 0,0 1 0,1 0 0,-1 0 0,0 0 0,1-1 0,-1 1 0,1 0 0,-1 0 0,1-1 0,-1 1 0,1 0 0,-1-1 0,1 1 0,0-1 0,-1 1 0,1-1 0,0 1 0,1 0 0,-1-1-6,-1 0 0,1-1 0,0 1-1,-1 0 1,1 0 0,0-1 0,-1 1 0,1 0 0,-1-1 0,1 1 0,0-1-1,-1 1 1,1-1 0,-1 1 0,1-1 0,-1 1 0,0-1 0,1 1 0,-1-1-1,0 0 1,1 0 0,18-42 539,-18 39-503,5-13 111,0-2 84,14-28 0,-18 43-234,0 1 0,0-1 0,0 1 0,0-1 0,0 1 0,1 0 0,0 0 0,-1 0 0,1 1 0,0-1 0,0 1 1,1-1-1,-1 1 0,6-3 0,-7 5-17,-1-1 1,1 1 0,0 0 0,0 0-1,0 0 1,0 0 0,0 0 0,0 0-1,-1 0 1,1 1 0,0-1-1,0 0 1,0 1 0,-1 0 0,1-1-1,0 1 1,0 0 0,-1 0 0,1 0-1,-1 0 1,1 0 0,1 2-1,4 4-1,0 0 1,0 0-1,5 9 0,-5-7-2,13 18 7,-17-20-15,1-1 0,0 0 0,1 0-1,-1 0 1,1-1 0,1 0 0,-1 0 0,0 0-1,8 4 1,-12-8-8,0-1 0,0 0 0,0 0 0,0 1 0,0-1 0,0 0 0,0 0 0,0 0 0,-1 0 0,1 0 0,0 0 0,0 0 0,0-1 0,0 1 0,0 0 0,0 0 0,0-1 0,-1 1 0,1-1 0,0 1 0,0 0 0,0-1 0,-1 0 0,1 1-1,0-1 1,-1 1 0,1-1 0,0 0 0,-1 1 0,1-1 0,-1 0 0,1 0 0,-1 0 0,1 1 0,-1-1 0,0 0 0,0 0 0,1 0 0,-1 0 0,0-1 0,10-41-870,-10 40 815,5-39-1199,-3 0 1,-1 0-1,-7-63 1,-31-125-3255,8 93 4978,29 133 1578,2 5-593,6 14 135,10 24-273,48 96-47,87 132 1,-115-204-1363,-37-63 108,15 29-326,-13-19-35,-14-19-142,-66-68 1367,-118-91-1,191 161-580,12 5-343,27 3-738,-14 0-43,-13-2 509,0-1 0,0 0 0,-1 0 0,1 0 0,-1-1 0,1 0 0,-1 0 1,0-1-1,0 0 0,-1 0 0,1-1 0,-1 0 0,0 0 0,0 0 0,-1-1 0,0 0 0,1 0 0,4-9 0,3-5-831,0 0-1,-2-1 1,-1 0 0,16-44-1,-17 35-182,0 0 1,5-43-1,-12 60 1618,-1 0 0,0-1 0,-1 1 0,-1-1 0,0 1 0,-1-1 0,-6-24 0,8 36-144,-1 0-1,0 0 1,0 0 0,0 0-1,0 0 1,0 0 0,0 0-1,0 0 1,-1 0 0,1 0-1,-1 1 1,1-1 0,-1 1-1,0-1 1,1 1 0,-4-2-1,4 3-13,0 0 0,0-1 0,0 1 1,0 0-1,0 0 0,0 0 0,0 0 0,0 0 0,0 0 0,0 0 0,0 0 0,0 0 0,0 1 0,0-1 0,0 0 0,0 0 0,0 1 0,0-1 0,1 1 0,-1-1 0,0 1 0,0 0 0,0-1 0,0 1 0,1 0 0,-1-1 0,0 1 0,1 0 0,-1 0 0,0 0 0,1-1 0,-1 1 0,1 0 0,-1 2 0,-3 5 212,0 1-1,1-1 1,0 1-1,0 0 0,1 0 1,1 0-1,-1 0 1,1 0-1,1 0 0,0 9 1,1 11 690,10 54 1,-4-52-688,0-1 1,2 0 0,1 0-1,2-1 1,1 0-1,23 38 1,-24-48-287,0-1 1,2 0-1,0-1 1,1-1-1,0 0 0,1-1 1,1 0-1,1-1 1,34 20-1,-51-34-40,3 3 8,1 0 0,-1-1 0,1 0 0,-1 0 0,1 0 0,0 0 0,0-1 0,0 0 0,0 0 0,6 0 0,-11-1-1,1 0 0,-1 0 0,0 0 0,1 0 1,-1 0-1,0 0 0,1-1 0,-1 1 0,0 0 0,1 0 0,-1 0 0,0 0 0,1-1 0,-1 1 0,0 0 0,1 0 0,-1-1 1,0 1-1,0 0 0,1-1 0,-1 1 0,0 0 0,0-1 0,0 1 0,0 0 0,1-1 0,-1 1 0,0 0 0,0-1 0,0 1 0,0-1 1,0 1-1,0 0 0,0-1 0,0 1 0,0-1 0,0 1 0,0 0 0,0-1 0,0 1 0,0 0 0,0-1 0,-1 1 0,1-1 1,0 1-1,-9-21 256,-15-14 0,-1 2 0,-2 0 0,-1 2 1,-33-29-1,56 55-254,-1-1-2,0 0-1,0 0 1,-1 0 0,1 1 0,-1 0 0,-1 1 0,1 0 0,-14-6 0,21 10-10,0 0 0,0 0 1,0 0-1,0 0 0,1 0 0,-1 1 1,0-1-1,0 0 0,0 0 0,0 0 1,0 0-1,0 0 0,0 0 0,0 0 1,0 1-1,0-1 0,0 0 0,0 0 1,-1 0-1,1 0 0,0 0 0,0 0 0,0 0 1,0 0-1,0 0 0,0 1 0,0-1 1,0 0-1,0 0 0,0 0 0,0 0 1,0 0-1,0 0 0,0 0 0,-1 0 1,1 0-1,0 0 0,0 0 0,0 0 1,0 0-1,0 0 0,0 1 0,13 5-293,-8-6 56,-1 1 0,1-2 0,0 1-1,0-1 1,-1 1 0,1-1 0,0 0 0,-1-1 0,1 1-1,-1-1 1,1 0 0,-1 0 0,0-1 0,6-3 0,2-3-268,0-1 1,0 0 0,11-14 0,5-6-489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3:21.7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 47 18764,'-4'2'231,"1"0"1,-1 0-1,0 0 1,1 0-1,-1 1 1,1 0-1,0 0 1,0 0-1,0 0 1,0 0-1,0 0 1,1 1-1,-1-1 1,-1 5-1,-1 0 154,1 1 0,1-1 0,-1 0-1,2 1 1,-4 14 0,5-14-149,0 0 0,0-1-1,1 1 1,1 0 0,1 11 0,-2-18-193,1 0 1,-1 0-1,1 0 1,-1 0-1,1 0 1,0 0-1,0 0 1,0 0-1,0-1 1,0 1-1,0 0 1,2 1-1,-2-2-26,0 0 0,0-1-1,0 1 1,-1-1 0,1 1 0,0-1 0,0 0-1,0 1 1,0-1 0,0 0 0,0 0 0,0 0-1,0 0 1,0 0 0,0 0 0,0 0-1,0 0 1,0 0 0,0 0 0,0 0 0,0 0-1,0-1 1,0 1 0,-1-1 0,1 1 0,0 0-1,1-2 1,3-1 6,1-1 0,-2 1 0,1-1 0,0-1 0,-1 1 1,0-1-1,0 1 0,0-1 0,-1 0 0,1-1 0,4-10 0,4-10 32,10-32 1,-18 47-32,22-74 23,-26 85-47,0 0 0,0 0 0,0-1 0,0 1 0,0 0 0,0 0 0,0 0 0,0-1 0,0 1 0,0 0 0,0 0 0,0 0 0,0 0 0,0 0 0,0-1 0,1 1 0,-1 0 0,0 0 0,0 0 0,0 0 0,0 0 0,0-1 0,0 1 0,1 0 0,-1 0 0,0 0 0,0 0 0,0 0 0,0 0 0,1 0 0,-1 0 0,0 0 0,0 0 0,0 0 0,1 0 0,-1 0 0,0 0 0,0 0 0,0 0 0,0 0 0,1 0 0,-1 0 0,0 0 0,0 0 0,1 0 0,5 10 0,3 22-1,-7-27 1,-1 0-27,23 69 88,-22-68-177,1 1 1,0-1-1,0 0 1,0-1-1,1 1 0,0-1 1,0 1-1,0-1 1,6 5-1,-9-9 43,0-1-1,-1 1 1,1 0-1,0-1 1,0 1 0,-1-1-1,1 1 1,0-1 0,0 0-1,0 1 1,-1-1 0,1 0-1,0 1 1,0-1-1,0 0 1,0 0 0,0 0-1,0 0 1,0 0 0,0 0-1,0 0 1,-1 0-1,1 0 1,0 0 0,0-1-1,0 1 1,0 0 0,0 0-1,0-1 1,-1 1 0,1-1-1,0 1 1,0-1-1,-1 1 1,2-2 0,1-1-91,0-1 1,-1 0-1,1 1 1,-1-1 0,0 0-1,2-5 1,-2 6 80,11-27-879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3:22.2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65 16059,'-6'-18'2035,"6"18"-1983,0 0-1,0-1 1,0 1 0,0 0 0,0 0-1,1 0 1,-1-1 0,0 1 0,0 0-1,0 0 1,0 0 0,0-1 0,0 1-1,0 0 1,0 0 0,0 0 0,1 0-1,-1-1 1,0 1 0,0 0 0,0 0-1,0 0 1,1 0 0,-1 0 0,0 0-1,0-1 1,0 1 0,0 0 0,1 0-1,-1 0 1,0 0 0,0 0 0,0 0-1,1 0 1,-1 0 0,0 0-1,0 0 1,1 0 0,-1 0 0,0 0-1,2 1 167,0 0 0,0 0 0,1 0 0,-1 0 0,-1 0-1,1 0 1,0 0 0,0 1 0,0-1 0,-1 1 0,1 0-1,-1-1 1,2 3 0,22 31 1104,-2 1-1,-2 1 1,20 47 0,29 49 46,-68-129-1332,0-1 0,0 0-1,0 1 1,1-1 0,0 0 0,0 0 0,0 0 0,3 2 0,-5-4-31,0-1 1,-1 0 0,1 1-1,-1-1 1,1 0 0,-1 0-1,1 0 1,0 1 0,-1-1-1,1 0 1,0 0-1,-1 0 1,1 0 0,-1 0-1,1 0 1,0 0 0,-1-1-1,1 1 1,0 0 0,-1 0-1,2-1 1,-1 0-2,0 1 0,0-1 0,0 0 1,0 0-1,0-1 0,0 1 0,0 0 0,0 0 0,0 0 1,0-1-1,-1 1 0,1 0 0,0-2 0,5-12 4,-1-1-1,-1 1 1,-1-1-1,3-27 1,0-68-9,-6 79-14,2-2-18,-1 15-34,0 0 0,-1 0-1,-1 0 1,-5-24-1,6 43 62,0 0-1,0 0 1,0 0 0,0 0-1,0 0 1,0 0-1,0 1 1,0-1 0,0 0-1,0 0 1,0 0-1,0 0 1,0 0 0,-1 0-1,1 0 1,0 0-1,0 0 1,0 0 0,0 0-1,0 0 1,0 0 0,0 0-1,0 0 1,0 0-1,0 0 1,-1 1 0,1-1-1,0 0 1,0 0-1,0 0 1,0 0 0,0 0-1,0 0 1,0 0-1,0-1 1,0 1 0,-1 0-1,1 0 1,0 0-1,0 0 1,0 0 0,0 0-1,0 0 1,0 0 0,0 0-1,0 0 1,0 0-1,0 0 1,0 0 0,-1 0-1,1 0 1,0 0-1,0 0 1,0-1 0,0 1-1,0 0 1,0 0-1,0 0 1,0 0 0,0 0-1,0 0 1,0 0-1,0 0 1,0-1 0,-6 15-495,-3 18-950,4-14 95,-14 31-1,13-34 549</inkml:trace>
  <inkml:trace contextRef="#ctx0" brushRef="#br0" timeOffset="1">302 281 19492,'16'26'1873,"1"-4"-1169,-2-2-280,0-5 952,1-2-408,-4-11-864,-1-5-512,-5-11-1176,-2-5 1424,-2-10-352,-2-8-240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3:22.7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0 19132,'11'90'3041,"29"115"-1,-32-177-2813,1-1-1,1 1 1,1-2-1,2 0 1,0 0-1,2-1 0,0-1 1,25 29-1,-29-41-309,-14-19-364,-18-24-236,4 10 357,-20-28-395,-59-60 1,95 108 752,0 0 0,0 0 0,0 0 0,0 0 0,0 0 0,0 0 1,-1 1-1,1-1 0,0 0 0,-1 0 0,1 1 0,0-1 1,-1 1-1,1-1 0,-1 1 0,1 0 0,-1 0 0,1-1 1,-2 1-1,3 0-9,-1 1 0,1-1-1,0 0 1,-1 0 0,1 0 0,0 0 0,-1 1 0,1-1 0,0 0 0,0 0-1,-1 1 1,1-1 0,0 0 0,0 1 0,-1-1 0,1 0 0,0 0 0,0 1 0,0-1-1,0 1 1,-1-1 0,1 0 0,0 1 0,0-1 0,0 1 0,3 16 402,-3-15-477,1 1 0,0-1 1,0 0-1,-1 0 0,2 0 1,-1 0-1,0 0 1,0 0-1,1 0 0,-1 0 1,1 0-1,-1-1 1,1 1-1,0-1 0,0 1 1,0-1-1,0 0 1,0 1-1,0-1 0,0 0 1,0 0-1,0-1 0,1 1 1,-1 0-1,0-1 1,0 1-1,1-1 0,-1 0 1,0 0-1,1 0 1,-1 0-1,0 0 0,1 0 1,-1-1-1,0 1 0,1-1 1,-1 1-1,0-1 1,0 0-1,0 0 0,0 0 1,1 0-1,-2-1 1,1 1-1,0 0 0,2-3 1,19-16-464,2-4-177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3:23.2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15 412 17340,'0'2'264,"0"-1"1,0 1 0,0 0-1,0-1 1,0 1-1,0 0 1,0 0-1,-1-1 1,1 1 0,-1 0-1,1-1 1,-1 1-1,0-1 1,0 3 0,-3 7 1007,2-1-436,0 1-1,0 19 1,2-27-787,0 1 0,0-1 0,1 1 0,-1-1 0,1 1 0,-1-1 0,1 1 0,0-1 0,0 0-1,1 1 1,-1-1 0,3 4 0,-3-6-47,1 0 1,-1 0-1,1 0 0,0 0 0,-1 0 1,1 0-1,0 0 0,-1-1 0,1 1 1,0-1-1,0 1 0,-1-1 0,1 0 1,0 1-1,0-1 0,0 0 0,0 0 1,-1 0-1,1-1 0,0 1 0,3-1 0,38-12-23,-42 12 21,23-9-34,29-18-1,-39 19-24,1 1 0,-1 1 0,2 0 1,-1 1-1,1 1 0,18-5 0,-33 10 41,6-1 403,-9-2 549,-9-9-314,-97-165 1650,107 175-2245,-1 0-1,1 0 0,0-1 1,0 1-1,0 0 0,1 0 0,-1-1 1,0 1-1,1 0 0,-1-1 1,1 1-1,0-1 0,0 1 1,0-1-1,0 1 0,1 0 1,-1-3-1,2 2 5,-1-1 0,1 1 0,0 1 0,0-1 0,0 0 0,0 0 0,0 1 0,1-1 0,-1 1 0,1 0 0,4-3 0,198-153-1760,-186 144 1416,-4 4-105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0:55.5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4 15699,'0'0'54,"0"-1"1,0 1-1,0 0 0,0 0 0,0 0 0,0 0 0,0 0 0,0-1 0,0 1 1,0 0-1,0 0 0,0 0 0,0 0 0,-1 0 0,1 0 0,0-1 0,0 1 1,0 0-1,0 0 0,0 0 0,0 0 0,-1 0 0,1 0 0,0 0 0,0 0 0,0 0 1,0 0-1,0 0 0,-1 0 0,1 0 0,0 0 0,0 0 0,0 0 0,0 0 1,0 0-1,-1 0 0,1 0 0,0 0 0,0 0 0,0 0 0,0 0 0,-1 0 1,1 0-1,0 0 0,0 0 0,0 0 0,0 0 0,0 0 0,0 0 0,-1 1 1,1-1-1,0 0 0,0 0 0,0 0 0,0 0 0,0 0 0,0 0 0,0 1 0,0 13 1605,9 21-391,-9-35-1213,65 189 1686,-16-49-1870,-39-101-984,-10-37 1042,0 0 1,0 1-1,1-1 1,-2 0 0,1 0-1,0 1 1,0-1-1,-1 0 1,1 0 0,-1 1-1,0-1 1,1 0-1,-1 0 1,-2 3 0,-7 5-387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0:56.0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0 336 20388,'10'-29'1132,"2"1"-1,1 1 1,1 0-1,28-41 0,-30 51-949,2-1-1,0 2 0,1 0 0,1 0 0,0 2 1,1 0-1,21-13 0,-35 24-176,1 1-1,0 0 1,0 0 0,0 0-1,0 1 1,0-1 0,0 1-1,1 0 1,-1 0 0,0 1-1,1-1 1,-1 1 0,0 0-1,1 0 1,4 1-1,-6 0-8,-1 0 0,1 0 0,0 0-1,-1 0 1,1 0 0,-1 1 0,1-1-1,-1 1 1,1 0 0,-1 0 0,0 0-1,0 0 1,0 0 0,0 0 0,-1 0-1,1 1 1,-1-1 0,1 1 0,-1-1-1,0 1 1,0-1 0,0 1 0,0 0-1,1 3 1,1 6-5,-1 1 0,0-1 1,-1 0-1,0 1 0,-1-1 0,0 1 0,-4 22 0,-4 4 55,-14 42 0,5-20 79,64-77-818,-40 16 630,0 0 0,-1 0 0,1 0 0,0 0 0,-1 1 0,1 1 0,0-1 0,-1 1-1,1 0 1,-1 0 0,0 1 0,0-1 0,0 2 0,0-1 0,0 1 0,0-1-1,-1 2 1,0-1 0,0 1 0,0-1 0,5 8 0,-5-6 82,0 0-1,-1 0 1,1 1 0,-1 0-1,0-1 1,-1 2 0,0-1-1,0 0 1,-1 1 0,1-1-1,-2 1 1,1-1 0,-1 1-1,0 0 1,-1 0 0,1 0 0,-3 15-1,-1-11 154,0-1 0,-1 1-1,0-1 1,-1 1 0,0-1-1,-1-1 1,0 1 0,-11 13-1,12-17-49,-1 0-1,0-1 1,0 1-1,0-1 1,-1-1-1,0 1 1,0-1-1,0 0 1,-1-1-1,1 1 1,-1-2-1,-11 5 1,16-7-211,0 0 0,0-1 0,1 1 0,-1-1 0,0 0 0,0 0 1,0 0-1,1 0 0,-1 0 0,0-1 0,0 1 0,1-1 0,-1 0 0,0 0 0,1 0 0,-1 0 0,1 0 1,-1 0-1,1-1 0,-1 1 0,1-1 0,0 0 0,0 1 0,0-1 0,0 0 0,0-1 0,0 1 0,0 0 1,1 0-1,-1-1 0,1 1 0,0-1 0,0 1 0,0-1 0,0 1 0,0-1 0,0 0 0,1 0 0,-1 1 1,1-1-1,0 0 0,0 0 0,0 0 0,0 1 0,0-1 0,1 0 0,0-3 0,6-19-707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0:56.5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21 19372,'4'-4'410,"14"-11"1361,-18 15-1720,1-1 0,-1 1 0,1 0 0,-1 0 0,1 0 0,-1 0 0,1 0 0,-1 0 0,1 0 0,-1 0 0,1 0 0,-1 0 1,1 0-1,-1 0 0,1 0 0,-1 0 0,0 1 0,1-1 0,-1 0 0,1 0 0,-1 0 0,1 1 0,-1-1 0,1 0 0,-1 1 0,0-1 0,1 0 0,-1 1 0,0-1 0,1 0 0,-1 1 0,0-1 0,0 1 0,1-1 0,-1 1 0,0-1 0,0 1 0,0-1 0,1 0 0,-1 2 0,69 192 2930,-19-50-3804,-45-134-164,-2-11-186,-1-16 176,-4-5 236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3T08:21:37.8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0 483 15515,'6'-7'1185,"8"-13"-793,8-10-120,16-15 232,5-6-24,12-12-136,4-5-264,-1-3 112,1 0-40,-9 14-152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5:59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11627,'0'0'4153,"-2"9"-3000,-2 11-627,2 1 0,0 0-1,2 0 1,0 0-1,1 0 1,2-1 0,0 1-1,0-1 1,2 1 0,1-1-1,1 0 1,9 19-1,-16-37-464,1-1-1,0 1 1,-1-1-1,1 1 1,0-1-1,0 1 1,0-1-1,0 0 1,0 0-1,0 1 1,1-1-1,-1 0 1,0 0-1,1 0 1,-1 0-1,0 0 1,1-1-1,-1 1 1,1 0-1,-1-1 1,1 1-1,0-1 1,-1 1-1,1-1 1,-1 0-1,1 0 1,0 0-1,-1 0 1,1 0-1,0 0 1,-1 0-1,1 0 1,0-1-1,-1 1 1,1-1-1,-1 1 1,1-1-1,-1 1 1,3-3-1,3 0 103,0 0-1,-1-1 1,1-1 0,-1 1-1,0-1 1,0 0 0,6-7-1,-2 1-181,-1 0 1,0-1-1,-1-1 0,0 1 0,0-2 0,-2 1 0,8-19 0,-12 24-1194,0 0 0,0 0-1,-1 0 1,1 0 0,-1-10-1,-1 4-5838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0:57.2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189 69 19004,'7'10'1704,"-1"5"-1143,0 3-177,5 9 600,-2 3-160,1 6-248,2 5-128,0 1-232,-1 1-64,1-2-272,-3-4-224,0-5-416,-2-4-320,-4-8-1945,-1-7 2505,-5-13-440,-3-4-392</inkml:trace>
  <inkml:trace contextRef="#ctx0" brushRef="#br0" timeOffset="1">1 162 18084,'4'-9'346,"0"1"0,0 0 1,1 0-1,0 0 0,1 1 0,0 0 1,0 0-1,0 0 0,1 1 1,0 0-1,10-6 0,-2 1 65,0 1 0,1 1 0,0 1-1,31-11 1,-40 16-377,1 1 0,-1 0 0,1 0 0,-1 1 0,1 0 1,0 1-1,-1-1 0,1 1 0,0 1 0,-1 0 0,11 2 0,-13-2-18,-1 0 1,0 1-1,0-1 0,-1 1 1,1 0-1,0 1 1,-1-1-1,1 0 0,-1 1 1,0 0-1,1 0 1,-2 0-1,1 0 0,0 0 1,0 1-1,-1-1 1,0 1-1,0-1 0,0 1 1,0 0-1,2 7 1,-2-3 91,0 0 1,0 0 0,-1 0-1,0 1 1,-1-1 0,0 1-1,0-1 1,-1 1 0,0-1-1,0 0 1,-4 14 0,4-18-159,0 0 0,-1 0 1,1 0-1,-1 0 0,0-1 1,0 1-1,0 0 1,-1-1-1,1 0 0,-1 1 1,0-1-1,0 0 0,0 0 1,0-1-1,0 1 0,-1 0 1,1-1-1,-1 0 0,1 0 1,-1 0-1,0 0 0,0-1 1,0 0-1,-7 2 0,9-3-15,0 0 0,1 0-1,-1 0 1,0 0 0,0 0-1,1 0 1,-1 0 0,0-1-1,1 1 1,-1-1 0,-1 0-1,-1-2-454</inkml:trace>
  <inkml:trace contextRef="#ctx0" brushRef="#br0" timeOffset="2">528 247 23677,'12'2'1864,"0"-5"-1463,-3-5-185,12-5 496,-2-1-288,6-2-600,2-1-424,0 2-801,-2 3-239,-2 5 1144,-5 2-368,-2 10-233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0:57.7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93 20700,'3'3'331,"0"1"0,0-1 1,-1 1-1,1 0 0,-1 0 0,0 0 0,0 0 0,-1 0 0,1 0 0,0 5 0,3 5 343,39 102 717,-44-115-1387,1 0-1,-1 0 1,0 0 0,1 0-1,-1-1 1,1 1-1,-1 0 1,1 0 0,-1 0-1,1 0 1,0-1 0,-1 1-1,1 0 1,0-1 0,0 1-1,-1 0 1,1-1 0,0 1-1,0-1 1,0 1 0,0-1-1,0 0 1,0 1-1,0-1 1,1 0 0,-1 0-3,0 0 1,0-1-1,1 1 1,-1-1-1,0 1 0,0-1 1,0 0-1,0 1 1,0-1-1,0 0 1,-1 0-1,1 0 1,0 0-1,0 1 1,0-1-1,-1 0 1,2-2-1,4-8-10,0-1 0,-1 0 0,4-13 0,-6 17 3,14-40-32,-3 9-74,29-61 0,-42 98 107,-1 1 0,1 0 0,0 0 0,-1 0 0,1 0 0,0 0 0,0 0 0,-1 0 0,1 0 0,0 0 0,0 0 0,0 0 0,0 1 0,0-1 0,0 0 0,3 0 0,-4 1 4,1 0 0,-1 0 1,1 0-1,0 0 0,-1 0 0,1 0 1,-1 0-1,1 0 0,-1 1 0,1-1 1,-1 0-1,1 0 0,-1 1 0,1-1 1,-1 0-1,1 1 0,-1-1 0,0 0 1,1 1-1,-1-1 0,1 1 1,-1-1-1,0 1 0,1-1 0,-1 1 1,3 5 15,-1-1 0,1 1 0,-2-1 0,1 1 0,1 6 0,5 34 208,-6-31-86,0-1 1,1 0 0,1 1 0,0-1-1,9 18 1,-7-25-505,-2-12 372,-2-15 118,-4-6-229,0-8-26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0:58.2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67 18940,'-2'3'316,"0"0"1,0-1-1,1 1 0,-1 0 1,1 0-1,0 0 1,0 0-1,0 0 0,0 0 1,1 0-1,-1 0 0,1 0 1,-1 1-1,1-1 0,1 6 1,0 2 110,0-1 0,1 1 1,3 14-1,-4-21-343,1-1-1,-1 1 1,0 0 0,1-1-1,0 0 1,0 1 0,0-1 0,0 0-1,0 0 1,1 0 0,3 3 0,-5-5-61,0-1 0,0 1 1,0 0-1,1 0 1,-1-1-1,0 1 0,1-1 1,-1 1-1,0-1 1,1 0-1,-1 1 0,0-1 1,1 0-1,-1 0 1,1 0-1,-1 0 0,1 0 1,-1 0-1,0-1 1,1 1-1,-1 0 0,1-1 1,-1 1-1,0-1 1,0 1-1,1-1 0,-1 0 1,0 1-1,0-1 1,0 0-1,1 0 0,-1 0 1,1-1-1,12-12 86,0-1 0,24-32 0,-26 31-132,0 1 1,1 0-1,18-16 0,-29 29 13,0 0 1,0 1-1,0-1 0,0 1 0,1 0 1,-1 0-1,0 0 0,0 0 0,1 0 0,-1 0 1,1 0-1,2 0 0,-4 1 2,0 0 0,0 0 0,1 1 1,-1-1-1,0 0 0,0 0 0,0 1 0,1-1 0,-1 0 0,0 1 1,0-1-1,0 1 0,0 0 0,0-1 0,0 1 0,0 0 0,2 1 1,1 3-16,0 1 0,-1-1 1,0 1-1,1-1 0,-2 1 1,1 0-1,2 9 0,8 16 80,-13-30-53,1-1 0,-1 0 0,0 1 0,0-1 1,1 1-1,-1-1 0,0 0 0,1 1 0,-1-1 0,0 1 0,1-1 1,-1 0-1,0 0 0,1 1 0,-1-1 0,1 0 0,-1 0 1,1 1-1,-1-1 0,0 0 0,1 0 0,-1 0 0,1 0 0,-1 0 1,1 0-1,-1 0 0,1 0 0,0 0 0,12-9 68,7-26-10,-18 30-52,5-9-12,20-35-174,-25 46 132,0-1-1,1 1 1,0-1-1,-1 1 1,1 0-1,1 0 1,-1 1-1,0-1 1,0 0 0,5-1-1,-7 3 28,0 1 0,0 0 0,0-1 0,0 1 0,1 0 0,-1 0 0,0 0 0,0 0 0,0 0 0,0 0 0,1 0 0,-1 1 1,0-1-1,0 0 0,0 0 0,0 1 0,0-1 0,0 1 0,0-1 0,0 1 0,0 0 0,0-1 0,0 1 0,0 0 0,0 0 0,0-1 0,0 1 0,-1 0 0,1 0 0,0 0 0,-1 0 0,1 0 0,-1 0 0,2 2 0,2 5-45,0 0-1,-1 0 1,4 12-1,-5-12 6,-1-6 57,6 15-954,-5-15 370,-3-12 360,-3-8-107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0:58.7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87 21 14443,'0'0'125,"0"-1"-1,0 0 1,0 0 0,-1 0-1,1 0 1,0 1-1,0-1 1,0 0 0,-1 0-1,1 0 1,0 1-1,-1-1 1,1 0 0,0 1-1,-1-1 1,1 0-1,-1 1 1,0-1 0,1 0-1,-1 1 1,1-1-1,-1 1 1,0-1 0,1 1-1,-1-1 1,0 1-1,0 0 1,1-1 0,-1 1-1,0 0 1,0-1-1,0 1 1,1 0 0,-3 0-1,1 1 103,0-1-1,0 1 0,0 0 1,1 0-1,-1 0 0,0 1 0,0-1 1,1 0-1,-1 1 0,1-1 1,-1 1-1,1-1 0,-3 4 1,-1 3 41,0 0 0,0 1 0,1-1 0,0 1 0,1 0 0,0 0 0,0 0 0,1 0 0,-2 16 0,2-3 111,0 1 1,4 43 0,0-42-154,1 0-1,2-1 1,7 24 0,-9-35-231,1 0 1,1-1-1,0 0 1,1 1-1,0-2 1,0 1 0,13 15-1,-17-24-38,0 0 0,0 0 0,0 1-1,0-1 1,0 0 0,0-1 0,0 1 0,1 0-1,-1-1 1,0 1 0,1-1 0,0 0 0,-1 0 0,1 0-1,0 0 1,0 0 0,-1 0 0,1-1 0,0 1 0,0-1-1,0 0 1,0 0 0,0 0 0,0 0 0,-1-1-1,1 1 1,0-1 0,0 0 0,0 0 0,-1 0 0,4-1-1,24-15-316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0:59.7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0 136 15787,'2'-12'891,"0"1"1,0-1-1,1 1 0,0-1 0,1 1 0,8-16 0,-10 25-776,-1-1 0,1 0 0,0 1 0,0-1 0,0 1 0,0 0 1,0-1-1,1 1 0,-1 0 0,0 0 0,1 1 0,0-1 0,-1 0 0,1 1 0,0 0 0,0-1 0,0 1 0,0 1 1,0-1-1,0 0 0,0 1 0,0-1 0,0 1 0,0 0 0,1 0 0,-1 0 0,0 0 0,0 1 0,4 0 0,-3 0-86,-1 0-1,0 1 0,0-1 1,1 1-1,-1-1 0,0 1 1,0 0-1,-1 0 0,1 0 0,0 0 1,-1 1-1,1-1 0,-1 1 1,0 0-1,0-1 0,0 1 0,0 0 1,0 0-1,0 0 0,-1 1 1,0-1-1,0 0 0,1 1 1,-2-1-1,1 0 0,0 1 0,-1-1 1,0 4-1,1 6 98,0-1 0,-1 0 0,-1 0 0,0 1-1,-1-1 1,-5 21 0,-1-10 286,-1 0 0,-16 29 0,7-15 190,17-37-591,1 1 0,0-1 0,-1 1 1,1 0-1,0-1 0,-1 1 0,1-1 0,0 1 1,0-1-1,0 1 0,0 0 0,0-1 0,0 1 1,0-1-1,0 1 0,0 0 0,0-1 0,0 1 1,0 0-1,0-1 0,0 1 0,0-1 0,1 1 1,-1 0-1,0-1 0,0 1 0,1-1 0,-1 1 0,1 0 1,0-1-6,0 1 0,0-1 0,0 1 0,0-1 0,0 1 0,0-1 0,0 0 0,1 1 0,-1-1 1,0 0-1,0 0 0,0 0 0,1 0 0,0 0 0,10-2-197,-1 0 1,18-5-1,-21 5-111,117-31-1380,-80 18 1232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1:01.1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101 106 13747,'0'-2'319,"0"0"0,-1-1 0,1 1-1,-1 0 1,0 0 0,0 0 0,1-1 0,-1 1 0,-1 0 0,1 0 0,0 0-1,0 0 1,-1 1 0,1-1 0,-1 0 0,0 1 0,1-1 0,-1 1 0,-2-2-1,2 2-195,1 1-1,0-1 1,-1 1-1,1-1 0,-1 1 1,1 0-1,-1-1 1,1 1-1,0 0 0,-1 0 1,1 0-1,-1 0 1,1 1-1,-1-1 1,1 0-1,-1 1 0,1-1 1,0 1-1,-1-1 1,1 1-1,0-1 0,-1 1 1,1 0-1,0 0 1,0 0-1,0 0 0,0 0 1,0 0-1,0 0 1,0 0-1,0 0 0,-2 3 1,-1 3-53,0 0 0,0 1 0,0 0 0,1 0 0,0 0 0,1 0 1,0 1-1,0-1 0,1 1 0,0-1 0,0 1 0,1-1 0,0 1 0,0-1 0,1 1 1,0-1-1,1 1 0,0-1 0,0 1 0,5 9 0,-6-16-61,0 0 0,-1-1 0,1 1 0,0-1 0,0 1 0,0-1 0,0 0 0,1 1 0,-1-1 0,0 0 0,1 0 0,-1 0-1,0 0 1,1 0 0,-1 0 0,1 0 0,0 0 0,-1 0 0,1-1 0,0 1 0,-1-1 0,1 1 0,0-1 0,0 0 0,-1 0 0,1 0 0,0 0 0,0 0 0,-1 0 0,1 0 0,0 0-1,0-1 1,-1 1 0,1-1 0,0 1 0,-1-1 0,1 0 0,0 1 0,-1-1 0,1 0 0,-1 0 0,1 0 0,-1 0 0,0-1 0,0 1 0,1 0 0,1-3 0,5-6 45,0 0 0,-1-1 0,0 1 0,0-1 0,-2-1 1,1 1-1,-1-1 0,-1 0 0,0 0 0,-1-1 1,0 1-1,0-1 0,-2 1 0,0-1 0,0-23 0,-2 31 0,0-1 0,0 1-1,0-1 1,-1 1 0,0 0-1,-4-9 1,6 13-45,0 1 0,0-1 0,-1 0-1,1 0 1,-1 0 0,1 0 0,-1 1 0,1-1 0,-1 0 0,1 0 0,-1 1-1,0-1 1,1 0 0,-1 1 0,0-1 0,0 1 0,1-1 0,-1 1 0,0-1-1,0 1 1,0 0 0,0-1 0,0 1 0,0 0 0,0 0 0,1 0 0,-1-1-1,0 1 1,0 0 0,0 0 0,0 0 0,0 1 0,0-1 0,0 0 0,0 0-1,0 0 1,0 1 0,1-1 0,-1 0 0,0 1 0,0-1 0,0 1 0,0-1-1,1 1 1,-1-1 0,0 1 0,0 0 0,-1 2-134,0 0 0,0 0 0,0 0 0,0 0 0,1 0 0,0 1 0,-1-1 0,1 0 0,1 1 0,-1-1 0,0 1 0,1-1 0,-1 1 0,1-1 0,0 1 0,1-1 0,-1 1 0,0-1 0,1 1 0,0-1 0,0 1 0,0-1 0,0 0 0,0 0 0,1 1 0,0-1 0,-1 0 0,4 3 0,7 0-563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1:01.6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17756,'6'11'2032,"-1"2"-1048,-1 5-335,1 6 1767,-1 2-1016,2 1-591,2 0-113,0-5-200,-1-1-88,2-4-288,-1-2-160,1-8-456,-2 2-280,1-3-657,-2-1 2033,-5-2-896,1-8-696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1:02.1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29 162 21925,'-1'4'351,"0"0"-1,-1 0 1,1 0 0,-1-1 0,1 1 0,-5 6 0,4-7-252,0 0 1,0 0-1,1 0 1,0 1-1,-1-1 1,1 0-1,0 0 1,0 1-1,1-1 1,-1 1-1,0 5 1,1-6-89,1 0 0,-1-1 1,0 1-1,1 0 0,-1 0 0,1 0 1,0-1-1,0 1 0,0 0 0,0-1 0,0 1 1,1-1-1,-1 1 0,1-1 0,-1 0 1,1 0-1,4 4 0,-3-4-5,-1 0 0,1-1 0,0 0 0,0 1 0,0-1 0,0 0-1,0 0 1,0 0 0,0-1 0,0 1 0,0-1 0,0 0 0,1 0 0,-1 0 0,0 0 0,4-1 0,30-5-9,-24 4 1,0 0-1,0 0 0,1 1 0,-1 1 0,26 2 0,-36-2 3,0 1-1,0 0 1,0 0-1,0 0 1,0 0-1,-1 1 1,1-1 0,0 1-1,-1-1 1,1 1-1,-1 0 1,0 0-1,1 0 1,-1 0 0,0 1-1,0-1 1,0 1-1,-1-1 1,1 1-1,-1-1 1,1 1 0,-1 0-1,0 0 1,0 0-1,0 0 1,0 0-1,-1 0 1,1 0-1,-1 0 1,0 0 0,0 3-1,1 5 33,-1 0 0,0-1-1,-1 1 1,-1-1 0,1 1 0,-5 14 0,4-20 13,1 0 0,-1 0 0,0 0 1,-1 0-1,1-1 0,-1 1 0,0-1 1,0 1-1,0-1 0,-1 0 1,1 0-1,-1-1 0,0 1 0,-7 4 1,10-7-25,-1 0 0,1 0 0,-1 0 0,1-1 0,-1 1 1,0 0-1,1-1 0,-1 1 0,0-1 0,1 0 0,-1 0 1,0 0-1,0 1 0,1-1 0,-1-1 0,0 1 0,1 0 1,-1 0-1,0-1 0,-2 0 0,2 0 1,0-1 1,-1 1-1,1 0 0,0-1 0,0 0 1,0 0-1,0 1 0,0-1 0,1 0 1,-1-1-1,-2-3 0,-1-2 0,1-1 0,0 1 0,1-1-1,0 0 1,0 0 0,-1-14 0,2 12-25,1-1-1,1 1 1,0 0 0,1 0 0,0 0 0,1-1-1,0 1 1,0 0 0,5-11 0,6-10-3,26-49 0,-23 51 34,21-54 0,-35 79-17,-1 1-1,0 0 1,0-1 0,0 1 0,-1 0 0,1-1-1,-1 1 1,0-1 0,0 1 0,-1-8 0,0 11-5,1-1-1,0 1 1,-1 0 0,1 0 0,-1 0 0,1 0 0,-1 0 0,0 0 0,1 0 0,-1 1 0,0-1-1,0 0 1,0 0 0,0 0 0,1 1 0,-1-1 0,-2-1 0,1 2 0,0-1 0,0 0 0,0 1 0,0 0 0,0-1 0,0 1 0,0 0 0,-1 0 0,1 0 0,0 0 0,0 1 0,0-1 0,-2 1 0,-5 2-165,1 0-1,-1 0 0,1 1 1,0 1-1,0-1 1,1 1-1,-1 0 0,1 1 1,0 0-1,1 0 0,-1 0 1,1 1-1,1 0 0,-1 0 1,1 1-1,0-1 1,1 1-1,0 0 0,-6 17 1,8-16-447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1:02.6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16011,'3'2'739,"1"1"-1,-1 0 0,1 0 0,-1 0 0,0 1 1,0-1-1,3 6 0,7 7 1210,2 0-1437,-1 1 1,-1 0-1,0 2 0,-2-1 0,0 1 1,12 30-1,-14-27-600,-2 0-1,-1 0 1,0 0 0,-2 1-1,0-1 1,-2 1 0,0 0 0,-2 0-1,0 0 1,-4 26 0,3-43-38,0 0 0,0 0-1,0-1 1,-1 1 0,0 0 0,0 0 0,0-1 0,0 0 0,-1 1 0,0-1 0,-1 0 0,1 0 0,-9 8 0,-3-4-407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1:03.1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1 209 19860,'3'1'2129,"6"-2"-1481,7-11-184,7-5 1080,5-4-656,7-4-175,5-4-281,5 1-88,-1 2-184,0 4-128,-5 7-424,-5 4-352,-7 8-633,-4 3 9,-13 5 920,-7 2-328,-10 4-216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6:00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12 10218,'-2'-2'474,"-1"1"-1,1-1 1,-1 1 0,1 0 0,-1 0 0,1 0 0,-1 0 0,0 1 0,0-1 0,1 1 0,-1-1 0,0 1-1,0 0 1,-3 1 0,2-1-259,-1 1 0,1 1 1,0-1-1,-1 1 0,1 0 0,0 0 0,0 0 0,0 0 0,0 1 0,1-1 0,-1 1 0,-5 6 0,0 0-132,0 0-1,2 1 1,-1 0-1,1 1 1,0 0-1,1 0 1,-5 14-1,8-19 32,0 1 1,1-1-1,0 1 0,0 0 0,0 0 0,1 0 0,0 0 1,0 11-1,2-16-97,-1-1 0,0 0 0,0 0 0,1 1 0,-1-1 0,1 0 0,-1 0 0,1 0 0,-1 1 0,1-1 0,0 0 0,0 0 0,0 0 0,-1 0 0,1 0 1,0 0-1,0 0 0,0-1 0,2 2 0,0-1 36,0 1-1,-1-1 1,1-1 0,0 1 0,0 0-1,0-1 1,0 1 0,0-1 0,0 0 0,0 0-1,6-1 1,-1 0 28,1-1-1,-1 0 0,0-1 1,1 1-1,-1-2 0,0 1 0,-1-1 1,1 0-1,-1-1 0,0 0 1,0 0-1,0 0 0,7-8 1,-9 8-66,-1 1 0,1-1 0,-1 0 1,0-1-1,0 1 0,0-1 0,-1 0 1,0 1-1,0-2 0,-1 1 0,1 0 0,-1 0 1,-1-1-1,1 1 0,-1-1 0,0 1 1,0-12-1,-2 17-87,1 0 0,-1 0 0,1 0 0,-1 0 0,1 0 0,-1 0 0,1 0 0,-1 0 0,0 0 0,0 0 0,1 1 0,-1-1 0,0 0 1,0 0-1,0 1 0,0-1 0,0 1 0,0-1 0,0 1 0,0-1 0,0 1 0,0-1 0,0 1 0,0 0 0,0 0 0,-1 0 0,1-1 0,0 1 0,0 0 0,0 0 0,0 1 0,0-1 0,0 0 0,-1 0 0,1 0 1,0 1-1,-2 0 0,0 0-734,-1-1 0,1 1 1,-1 0-1,1 0 1,0 0-1,0 1 1,-1-1-1,1 1 1,0 0-1,0 0 0,-4 4 1,1 3-4058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1:03.6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1 253 17804,'13'12'1784,"10"-15"-992,5-6-256,11-11 705,4-5-137,2-7-208,-2-2-160,-1-1-528,0 2-304,-9 9-864,-3 2 864,-19 5-216,-8 7-104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1:06.7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0 135 13619,'0'-6'441,"0"0"0,1 0 0,-1 0 0,1 1 0,0-1 0,1 1 0,-1-1 0,1 1 0,0-1 0,1 1 0,-1 0 0,1 0 0,5-7 0,-5 8-224,0 0-1,0 0 1,0 0 0,1 1-1,-1-1 1,1 1 0,0 0-1,0 0 1,0 0 0,1 0-1,-1 1 1,0 0 0,1 0-1,0 0 1,7-2 0,-11 4-194,0 0 0,1-1 0,-1 1 0,0 0 0,0 0 0,1 0 0,-1 0 0,0 0 0,0 0 1,1 1-1,-1-1 0,0 0 0,1 0 0,-1 1 0,0-1 0,0 1 0,0-1 0,0 1 0,1 0 0,-1-1 1,0 1-1,0 0 0,1 1 0,-1-1 9,0 1 0,0 0 0,-1-1 0,1 1 0,0 0 0,0 0 0,-1-1 0,1 1 0,-1 0 0,0 0-1,0 0 1,1 0 0,-1 3 0,-1 3 86,0-1-1,0 0 0,0 1 1,-1-1-1,0 0 0,-1 0 1,-2 7-1,-3-2 131,6-10-156,0 1 0,0 0 0,0 0 0,0-1 0,1 1 0,-1 1 0,-1 5 0,5-8-81,0-1-1,0 1 1,0-1-1,0 1 1,0-1-1,0 0 0,1 0 1,-1 0-1,0 0 1,0 0-1,3-1 1,-2 1-6,21-1-20,36 3 0,-53-1 8,-1 0 0,1 0 0,0 1 0,0-1 0,-1 2 0,1-1 0,-1 1 0,1 0 0,10 7 0,-16-10 4,0 1 1,1 0-1,-1 1 1,0-1-1,0 0 1,1 0-1,-1 0 1,0 1-1,0-1 1,-1 1-1,1-1 1,0 1-1,0-1 1,-1 1-1,1-1 1,-1 1-1,1-1 1,-1 1-1,0 0 1,1 2-1,-1-1 16,-1 0 0,1-1 0,-1 1-1,0 0 1,1-1 0,-1 1 0,0-1 0,-1 1 0,1-1-1,0 0 1,-4 4 0,-3 5 125,-1-2 0,-1 1 0,0-1 0,-12 8 0,18-13-58,-34 21 440,27-18-383,1 0 0,0 0-1,-10 10 1,20-18-178,0 1 0,0 0 1,0 0-1,1 0 1,-1 0-1,0 0 0,0 0 1,0 0-1,0 1 1,0-1-1,0 0 0,0 0 1,0 0-1,1 0 0,-1 0 1,0 0-1,0 0 1,0 0-1,0 0 0,0 0 1,0 0-1,0 0 1,0 0-1,0 0 0,0 0 1,1 0-1,-1 1 0,0-1 1,0 0-1,0 0 1,0 0-1,0 0 0,0 0 1,0 0-1,0 0 1,0 0-1,0 1 0,0-1 1,0 0-1,0 0 0,0 0 1,0 0-1,0 0 1,0 0-1,0 0 0,0 0 1,0 1-1,0-1 1,0 0-1,0 0 0,0 0 1,0 0-1,10-3-1514,11-12 92,-7 3 494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1:07.5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 12627,'0'0'306,"1"-1"0,-1 1 0,0 0 0,0-1 0,1 1 0,-1 0 0,0-1 0,1 1 0,-1 0 0,1 0 0,-1-1 0,0 1 0,1 0 0,-1 0 0,1 0 0,-1-1 0,0 1 0,1 0 0,-1 0 0,1 0 0,-1 0 0,1 0 0,-1 0 0,1 0 0,-1 0 0,1 0 0,-1 0 0,0 0 0,1 0 0,0 1 0,5 12 3448,-2 29-3099,-4-34 50,0 24-310,3 35-28,-2-61-336,0 1-1,0-1 0,0 0 0,1 1 0,0-1 0,0 0 0,6 9 0,-8-14-25,0-1 0,0 1 0,1-1 1,-1 1-1,0-1 0,0 0 0,1 1 0,-1-1 0,0 0 0,1 1 1,-1-1-1,1 0 0,-1 1 0,0-1 0,1 0 0,-1 0 0,1 0 1,-1 1-1,1-1 0,-1 0 0,1 0 0,-1 0 0,0 0 0,1 0 1,-1 0-1,1 0 0,-1 0 0,1 0 0,-1 0 0,1 0 0,0 0 1,14-11 90,7-22-17,-22 33-79,15-33 31,-14 32 94,3 0-66,1 0 0,-1 0-1,0-1 1,0 1 0,1-1 0,-1 0 0,0 0-1,0 0 1,4-4 0,45-31-148,-30 19 165,10-1-638,-33 19 493,0-1-1,1 1 0,-1 0 0,0-1 0,0 1 0,0 0 0,0 0 0,1-1 0,-1 1 0,0 0 1,0-1-1,0 1 0,0 0 0,0-1 0,0 1 0,0 0 0,0-1 0,0 1 0,0-1 1,0 1-1,0 0 0,0-1 0,0 1 0,0 0 0,0-1 0,0 1 0,-1 0 0,1 0 0,0-1 1,0 1-1,0 0 0,-1-1 0,1 1 0,0 0 0,0 0 0,0-1 0,-1 1 0,1 0 0,0 0 1,-1 0-1,1-1 0,0 1 0,0 0 0,-1 0 0,-13-11-296,14 10 182,-8-3-399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1:08.0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0 17156,'-1'2'3123,"1"10"-1653,12 88 1975,19 48-2903,-30-143-581,0 0-191,-1-1 0,2 0 0,-1 0 0,0-1 0,1 1 1,-1 0-1,1 0 0,0-1 0,4 6 0,-6-9 217,0 0 0,0 0-1,0 0 1,0 0 0,0 0-1,0-1 1,0 1 0,0 0-1,0 0 1,0 0 0,0 0-1,0 0 1,0 0 0,0-1-1,0 1 1,0 0 0,0 0-1,0 0 1,0 0 0,0 0-1,0-1 1,0 1 0,0 0-1,0 0 1,0 0 0,0 0-1,0 0 1,0 0 0,0 0-1,1-1 1,-1 1 0,0 0-1,0 0 1,0 0 0,0 0-1,0 0 1,0 0 0,0 0-1,0 0 1,1 0 0,-1 0-1,0 0 1,0 0 0,0 0-1,0-1 1,0 1 0,0 0-1,1 0 1,-1 0 0,0 0-1,0 0 1,0 0 0,0 0-1,0 0 1,1 1 0,-1-1-1,0 0 1,0 0 0,0 0-1,0 0 1,0 0 0,0 0-1,0 0 1,1 0 0,-1 0-1,0 0 1,0 0 0,0 0-1,1-13-611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1:08.5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 16948,'0'-1'150,"0"1"0,0 0 0,0 0 0,1 0 0,-1 0 0,0-1 0,0 1 0,0 0 1,0 0-1,0 0 0,1 0 0,-1 0 0,0 0 0,0 0 0,0 0 0,1-1 0,-1 1 1,0 0-1,0 0 0,0 0 0,1 0 0,-1 0 0,0 0 0,0 0 0,0 0 0,0 0 0,1 0 1,-1 0-1,0 0 0,0 1 0,0-1 0,1 0 0,-1 0 0,0 0 0,0 0 0,1 0 0,3 9 2236,0 17-1556,-4-20-339,5 101 566,2 15-789,-7-120-267,1-1 1,-1 1 0,0-1 0,0 1 0,1-1 0,-1 0 0,0 1 0,1-1 0,-1 0 0,1 1-1,0-1 1,-1 0 0,1 1 0,0-1 0,0 0 0,0 0 0,0 0 0,0 0 0,2 2 0,-2-3 1,0 0 0,0 1 0,1-1 1,-1 0-1,0 0 0,0 0 0,0 0 1,0 0-1,0 0 0,0 0 0,0 0 1,0-1-1,1 1 0,-1 0 1,0 0-1,0-1 0,0 1 0,0-1 1,1 0-1,6-5-106,0 1 0,-1-1 0,0-1 0,10-10 0,-17 16 86,14-13-1051,-1-2-1,17-25 0,-27 35 594,1 0 0,-1-1-1,0 1 1,0-1 0,-1 0 0,0 0 0,0 0-1,0 0 1,-1 0 0,1-12 0,-3 1-656</inkml:trace>
  <inkml:trace contextRef="#ctx0" brushRef="#br0" timeOffset="1">189 22 15491,'6'11'1665,"-2"5"-865,2 4-248,2 5 784,-1 4-79,2 4-233,-1 0-152,1-2-312,0 1-96,0-8-448,0-3-312,-3-8-664,-3-4 832,-8-9-176,-4-3-144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1:09.0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 18124,'1'-18'2705,"-1"12"219,1 16-1412,4 28-1327,1 0 0,2 0 0,21 58 1,-16-54-1791,-9-36 821,-3-6 668,5-1-500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1:09.5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0 987 17028,'178'-123'6521,"121"-77"-3995,4 32-2056,-81 46-292,261-155-182,-432 250 48,74-29 0,-125 56-43,0-1 0,0 1 1,-1 0-1,1 0 0,0 0 0,0 0 0,0 0 1,0 0-1,0 0 0,0 0 0,0 0 0,0 0 1,0 0-1,0-1 0,0 1 0,0 0 0,0 0 0,-1 0 1,1 0-1,0 0 0,0 0 0,0 0 0,0-1 1,0 1-1,0 0 0,0 0 0,0 0 0,0 0 1,0 0-1,0 0 0,0 0 0,0-1 0,0 1 0,1 0 1,-1 0-1,0 0 0,0 0 0,0 0 0,0 0 1,0 0-1,0 0 0,0-1 0,0 1 0,0 0 1,0 0-1,0 0 0,0 0 0,0 0 0,1 0 1,-1 0-1,0 0 0,0 0 0,0 0 0,0 0 0,0 0 1,0 0-1,0 0 0,1 0 0,-1 0 0,0 0 1,0 0-1,0 0 0,0 0 0,0 0 0,0 0 1,0 0-1,1 0 0,-16-4-1003,-18 0-272,15 4 854,-2 0-111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1:10.4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0 542 16331,'0'1'287,"0"2"-2,0 1-1,0-1 0,1 0 1,-1 0-1,1 0 0,0 0 1,-1-1-1,1 1 0,0 0 1,1 0-1,-1 0 0,1-1 1,1 4-1,-2-6-204,0 0 1,-1 0-1,1 0 0,0 0 0,-1 0 1,1 0-1,0 0 0,0-1 1,-1 1-1,1 0 0,-1 0 0,1-1 1,0 1-1,-1 0 0,1-1 0,-1 1 1,1-1-1,-1 1 0,1-1 1,-1 1-1,1-1 0,-1 1 0,1-1 1,-1 1-1,0-1 0,1 0 1,-1 1-1,0-1 0,0 0 0,1 0 1,11-24 764,-12 25-838,18-49 951,20-87 0,-1-56-356,-7 34-469,-24 144-118,-6 14-15,0 0 1,0 0-1,0 0 1,0 0-1,1 0 1,-1 0-1,0 0 1,0 0-1,0 0 1,1 0-1,-1 0 1,0 0-1,0 0 1,0 0-1,0 0 1,1 0-1,-1 0 1,0 0-1,0 1 1,0-1-1,0 0 1,0 0-1,1 0 1,-1 0-1,0 0 1,0 0-1,0 1 1,0-1-1,0 0 1,0 0-1,0 0 1,0 0-1,0 1 1,0-1-1,1 0 1,-1 0-1,0 0 1,0 0-1,0 1 1,8 31 23,-7-23-28,23 106 54,22 91 148,-42-197-518,-3-10-663,0-16-922,0 9 1987,0-4-685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1:10.9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20156,'1'1'154,"1"1"-1,0-1 1,-1 1-1,1-1 1,-1 1-1,1-1 1,-1 1-1,0 0 1,1 0-1,-1 0 1,0 0-1,0 0 1,-1 0-1,1 0 1,0 0-1,-1 0 1,1 0-1,-1 0 1,0 1-1,1 2 1,3 12 639,58 170 1374,-48-153-2074,1-1-1,1 0 1,30 43 0,-42-70-246,1 0 1,-1-1-1,1 1 0,-1-1 1,7 5-1,-7-9-1267,-7-7 892,-6-6 111,-6 0-200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1:11.4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8 203 17532,'-5'3'1880,"4"0"-1104,-1-2-264,7-4 1065,7-4-273,9-5-232,2-3-192,8-6-311,2 0-89,5-3-96,-1 3-48,1 1-336,-7 5-248,-7 6-888,-6 2-1777,-9-2 2465,-4 0-384,-19-8-305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6:01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9545,'0'0'12615,"-12"6"-12471,-15 8 493,0 3 1,1 0-1,1 1 0,-43 40 1,68-58-632,0 1 0,-1-1 0,1 0 0,0 0 0,0 1 0,-1-1 0,1 0 0,0 1 0,0-1 0,0 0 0,0 1 0,-1-1 0,1 0 0,0 1 0,0-1 0,0 1 0,0-1 0,0 0 0,0 1 0,0-1 0,0 0 0,0 1 0,0-1 0,0 0 0,0 1 0,0-1 0,0 1 0,0-1 0,1 0 0,-1 1 0,0-1 0,0 0 0,0 1 1,0-1-1,1 0 0,-1 1 0,0-1 0,18 8 175,30-2 44,-41-5-193,41 7 244,-3-1-3052,-16-5-6789,-19-2 2903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1:12.7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22 268 16179,'-3'-6'420,"0"0"0,0 0-1,0-1 1,1 1-1,0-1 1,1 1-1,-1-1 1,1 1 0,0-1-1,1 0 1,0-6-1,0-10 1096,7-43 0,4 15-290,-11 48-1163,1 0 0,0 0 0,1 0 1,-1 0-1,0 0 0,1 0 0,-1 1 0,1-1 0,0 0 0,0 1 1,0-1-1,1 1 0,3-3 0,-5 4-58,-1 1 1,1 0 0,0-1-1,0 1 1,0 0-1,0 0 1,0 0-1,-1 0 1,1 0-1,0 0 1,0 0-1,0 0 1,0 0-1,0 0 1,-1 0-1,1 1 1,0-1-1,0 0 1,0 1-1,0-1 1,-1 0-1,1 1 1,0-1 0,-1 1-1,1-1 1,0 1-1,-1 0 1,1-1-1,0 1 1,-1 0-1,1-1 1,-1 1-1,1 0 1,-1 0-1,0-1 1,1 1-1,-1 0 1,1 1-1,12 33-13,-9-8 33,-1 1 1,-2-1-1,0 1 1,-2 0-1,-1-1 1,-7 35-1,-2 59 373,11-121-397,-1 5 37,1 1 1,1-1-1,-1 0 1,1 1-1,1 7 1,-1-12-42,-1 0 1,0 0 0,0 0 0,1-1-1,-1 1 1,1 0 0,-1 0 0,1-1-1,-1 1 1,1 0 0,-1-1-1,1 1 1,-1-1 0,1 1 0,0-1-1,0 1 1,-1-1 0,1 1-1,0-1 1,0 0 0,-1 1 0,1-1-1,0 0 1,0 0 0,0 1-1,-1-1 1,1 0 0,0 0 0,0 0-1,0 0 1,0 0 0,0 0-1,-1 0 1,1 0 0,0-1 0,0 1-1,0 0 1,-1 0 0,1-1 0,0 1-1,0-1 1,-1 1 0,1 0-1,1-2 1,9-5-469,-1-1 0,1 0-1,-1 0 1,-1-1 0,0-1 0,0 0 0,-1 0-1,0 0 1,8-15 0,2-5-464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1:13.3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20588,'3'0'1793,"-2"3"-1265,2 5-232,5 7 784,-4 3-312,7 6-360,-1 3-160,5 0-199,-1 2-106,-1-4-295,-1-4-232,-3-7-416,-2-5-280,-6-12 920,-2-6-256,-6-11-201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1:13.8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107 183 10626,'-42'18'3943,"35"-15"-2640,-1 0 1,1 0-1,0 1 0,0 0 0,0 0 1,-11 9-1,17-12-1259,1-1 0,0 0 1,0 0-1,0 0 1,0 0-1,-1 0 0,1 0 1,0 1-1,0-1 0,0 0 1,0 0-1,0 0 0,-1 1 1,1-1-1,0 0 1,0 0-1,0 0 0,0 1 1,0-1-1,0 0 0,0 0 1,0 0-1,0 1 0,0-1 1,0 0-1,0 0 1,0 1-1,0-1 0,0 0 1,0 0-1,0 0 0,0 1 1,0-1-1,0 0 0,0 0 1,0 0-1,0 1 1,1-1-1,-1 0 0,0 0 1,0 0-1,0 1 0,0-1 1,0 0-1,1 0 0,-1 0 1,0 0-1,0 0 1,0 1-1,1-1 0,-1 0 1,0 0-1,13 1 695,-5-5-662,0-1 1,0 0 0,-1 0 0,1 0-1,-1-1 1,0 0 0,-1 0-1,8-11 1,-8 11-50,66-85 113,-23 26-89,-47 63-52,-1 0 1,1 0-1,-1 0 0,1 0 1,0 0-1,0 1 0,0-1 1,0 1-1,0 0 0,0-1 1,0 1-1,1 0 0,-1 0 1,0 0-1,3 0 0,-4 1-1,1 0-1,-1 1 1,0-1-1,1 0 1,-1 1-1,0-1 1,0 1-1,1-1 1,-1 1-1,0 0 1,0 0-1,0-1 1,0 1-1,0 0 1,0 0-1,0 0 1,0 0-1,0 0 1,0 0-1,-1 0 1,1 1-1,0-1 1,-1 0-1,1 0 0,-1 0 1,1 1-1,-1-1 1,0 0-1,1 3 1,6 24-6,-2 0-1,0 0 1,-2 0 0,-1 1-1,-3 41 1,1-18 12,0-7 14,-1-27-11,0 0 1,2 0-1,0 0 1,7 31 0,-4-42-175,-1-16-585,-3-17-1554,-1 23 2156,0 0-1,-1 0 1,1 1 0,0-1 0,-1 0 0,0 0 0,-3-3 0,-5-7-668</inkml:trace>
  <inkml:trace contextRef="#ctx0" brushRef="#br0" timeOffset="1">165 340 18788,'2'2'1744,"4"-4"-983,4-2-233,5-8 800,2-3-136,5-5-376,2 1-103,0-5-161,2-2-160,-5 4-488,-2 1-464,-5 6-1241,-7 3 1537,-7 10-240,0-5-200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1:14.3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18 15451,'2'-4'856,"7"-9"478,-9 13-1274,0 0 0,0 0 0,0 0 0,0 0 1,0 0-1,0 1 0,0-1 0,0 0 0,0 0 0,0 0 1,0 0-1,0 0 0,0 0 0,0 1 0,0-1 0,0 0 1,0 0-1,1 0 0,-1 0 0,0 0 0,0 0 0,0 0 1,0 1-1,0-1 0,0 0 0,0 0 0,0 0 0,1 0 1,-1 0-1,0 0 0,0 0 0,0 0 0,0 0 0,0 0 1,0 0-1,1 0 0,-1 0 0,0 0 0,0 0 0,0 0 1,0 0-1,0 0 0,1 0 0,-1 0 0,0 0 0,0 0 1,0 0-1,0 0 0,0 0 0,0 0 0,1 0 0,-1 0 1,0 0-1,-3 29 1388,-13 54 0,-1-3-1062,5 3-24,-3 112 0,2-272-4228,-1 11 2375,5 31 444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1:14.8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121 15 16355,'-4'1'199,"-1"1"0,0-1-1,1 1 1,-1 0 0,0 0-1,1 0 1,0 1-1,0 0 1,0-1 0,0 1-1,0 1 1,0-1 0,1 1-1,0-1 1,-1 1-1,1 0 1,1 0 0,-1 0-1,1 1 1,-1-1 0,-2 9-1,3-8-45,0 1-1,1 0 0,-1 0 0,1 0 1,0 0-1,1-1 0,0 1 0,0 0 1,0 0-1,0 0 0,1 0 1,0 0-1,0 0 0,1 0 0,0 0 1,0-1-1,5 11 0,-7-15-106,1 0 0,0 1 0,-1-1 0,1 0 0,0 0 0,0 0 0,0 0 0,-1 0 0,1-1 0,0 1 0,0 0 0,0 0 0,1-1 0,-1 1 0,0 0 0,0-1 0,0 1 0,0-1 0,1 0 0,-1 1 0,0-1 0,0 0 0,1 0 0,0 1 0,1-2 13,-1 1-1,0-1 0,1 1 1,-1-1-1,1 0 0,-1 0 1,0 0-1,0 0 0,0 0 1,1 0-1,2-3 0,3-3 81,0 0 0,-1 0-1,0-1 1,11-16 0,-10 13-17,-1-1 1,0 0 0,8-21-1,-14 30-102,0 0 0,0 0 0,1-1 0,-2 1 0,1 0 0,0-1-1,-1 1 1,0-1 0,1 1 0,-1-1 0,-1 1 0,1-1 0,0 1 0,-1 0-1,0-1 1,0 1 0,0 0 0,0-1 0,-3-4 0,3 6-15,0 1 1,-1 0 0,1-1 0,-1 1-1,1 0 1,-1 0 0,0 0 0,1 0-1,-1 0 1,0 0 0,0 0 0,0 1-1,0-1 1,0 1 0,1-1 0,-1 1-1,0 0 1,0-1 0,0 1 0,0 0-1,0 1 1,0-1 0,0 0 0,0 0-1,0 1 1,0-1 0,0 1-1,0 0 1,0-1 0,1 1 0,-4 2-1,-2 1-16,0 0 0,1 0 0,-1 0 0,1 1 0,0 0 0,-10 10 0,8-5-128,0 0-1,1 1 0,0 0 1,1 0-1,0 0 0,1 1 1,-6 19-1,8-21-109,1-1 1,0 1 0,0 0-1,1-1 1,1 1-1,-1 0 1,1 0 0,1-1-1,0 1 1,4 14-1,1-8-356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1:15.2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40 14483,'4'63'5741,"-1"-40"-4758,1-1 1,8 25-1,-12-44-894,1 0 1,0-1-1,0 1 0,1-1 0,-1 1 0,0-1 1,1 0-1,1 3 0,-2-5-73,-1 1 0,0-1 1,1 0-1,-1 0 0,0 1 0,0-1 1,1 0-1,-1 0 0,0 0 0,1 0 1,-1 1-1,0-1 0,1 0 0,-1 0 1,1 0-1,-1 0 0,0 0 0,1 0 1,-1 0-1,0 0 0,1 0 0,-1 0 1,0 0-1,1 0 0,0-1-2,0 1 0,0-1 0,-1 1 0,1-1 0,0 1 0,-1-1 0,1 0 0,-1 1 0,1-1 0,-1 0 0,1 1 0,-1-1 0,1 0 0,-1 0 0,1-1 0,3-9 71,0 1 0,-1-2 1,0 1-1,-1 0 1,0-1-1,0-19 0,-1 23-6,-1 1 0,-1-1 0,1 0 0,-1 0 0,-1 0 0,1 0 0,-1 1 1,-1-1-1,1 1 0,-7-13 0,8 19-67,1 0 1,-1 0-1,1 1 1,-1-1 0,1 0-1,-1 0 1,1 0-1,-1 1 1,0-1-1,1 0 1,-1 0 0,0 1-1,0-1 1,0 1-1,1-1 1,-1 1 0,0-1-1,0 1 1,0-1-1,0 1 1,0 0-1,0 0 1,0-1 0,0 1-1,0 0 1,0 0-1,0 0 1,0 0 0,0 0-1,0 0 1,0 0-1,0 0 1,0 1 0,0-1-1,0 0 1,0 1-1,0-1 1,0 1-1,0-1 1,1 1 0,-1-1-1,0 1 1,0-1-1,0 1 1,1 0 0,-1-1-1,0 1 1,0 1-1,-3 2-23,0 1-1,0 0 0,1 0 0,0 0 1,0 0-1,-4 10 0,5-10-119,0-1 1,1 1-1,-1 0 0,1 0 0,0 0 0,0 0 0,0 0 0,1 0 0,0 0 0,0 0 0,0 0 1,1 6-1,4-3-235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1:52.2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1683 122 8082,'-19'-7'1095,"0"1"0,0 1 0,-1 1 0,-20-2 0,26 4-549,-12-1-239,-1 1 0,1 1 0,0 1 1,0 1-1,0 2 0,0 0 0,0 2 0,0 1 0,-28 10 1,6 3-146,0 2 1,1 2-1,-70 47 1,-164 83 1051,22-14-462,236-124-741,2 1 0,0 0 0,0 2 0,2 0 0,0 2 0,-26 34 0,7 2-25,-45 86 0,60-99 38,-15 27 134,-34 86 0,64-135-138,0 0 1,2 1 0,0 0 0,2 0 0,0 1 0,2-1-1,0 1 1,3 42 0,3-42-14,1-1-1,1 0 1,1 0-1,0 0 1,2-1 0,1 0-1,0-1 1,2 0-1,0-1 1,25 31-1,-5-13-21,1-1-1,2-1 0,77 57 0,-83-71 5,1-2 0,1-2 0,1 0 0,1-2 0,0-2 0,0-1 0,59 13 0,-19-11-20,1-4 1,122 2-1,346 4 13,-455-13-16,108-12 0,-141 3 22,-1-3 0,0-2 1,63-22-1,-48 8 18,-1-4-1,-1-2 1,75-49 0,-58 25 5,138-118 0,-171 129 4,-2-3 0,48-62 0,-78 87-13,-1-2 1,-2 0-1,0 0 0,-2-2 1,0 0-1,-2 0 1,14-48-1,-11 11 10,-3 0-1,-2-1 0,-4 0 0,-2-87 0,-6 102 75,-1 1-1,-3-1 0,-1 2 0,-3-1 0,-2 1 0,-26-63 0,30 90 26,-1 0-1,-1 1 1,-1 0-1,0 1 1,-1 0-1,-1 1 0,-1 0 1,0 1-1,-2 1 1,1 1-1,-2 0 1,0 1-1,0 1 0,-1 1 1,0 0-1,-1 1 1,-1 2-1,1 0 1,-25-6-1,-8 1 8,0 2 0,-67-5 0,-111 2-48,186 12-66,-90-3-583,-244 19 0,335-8 968,-139 14-81,115-16-407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1:54.1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1 197 20420,'3'0'2009,"1"-1"-1249,2-5-296,3-9 1080,5-3-527,7-5-321,6-1-144,6-1-264,0-1-136,1 5-264,-4 2-152,0 7-416,-6 6-216,-7 6-489,-5 4 9,-9 8 808,-3 5-312,-14 2-65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1:54.7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207 735 17828,'2'11'1656,"5"-10"-1024,1-4-200,10-10 649,3-5-177,6-8-272,0 1-288,3-4-624,-2 1-368,-4 4-1089,-3 4 1433,-9 5-288,-4 3-256</inkml:trace>
  <inkml:trace contextRef="#ctx0" brushRef="#br0" timeOffset="1">1 306 13939,'0'-7'605,"0"1"0,0-1 0,1 1 0,-1-1-1,1 1 1,1-1 0,-1 1 0,1-1 0,1 1 0,3-9 0,5-17-105,6-51 255,-13 54-364,14-46 0,-18 75-377,0 0 0,1-1 0,-1 1-1,0 0 1,0-1 0,0 1 0,0 0 0,0-1-1,0 1 1,0 0 0,1 0 0,-1-1 0,0 1 0,0 0-1,0 0 1,1-1 0,-1 1 0,0 0 0,0 0-1,0 0 1,1-1 0,-1 1 0,0 0 0,1 0-1,-1 0 1,0 0 0,0 0 0,1 0 0,-1-1-1,0 1 1,1 0 0,7 7 354,7 21 154,-13-22-416,57 101 1071,-49-92-1494,1 1 0,0-1 0,1-1 0,20 18 0,-24-23-450,-11-12 279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1:55.2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 19156,'7'28'2153,"7"-5"-1441,1 1-280,3-2 1256,4-4-944,2-4-48,2-10-391,1-7-289,0-15-761,-3-9-431,-5-9 936,-5-4-200,-8-7-168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6:01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12107,'0'0'9204,"-9"3"-9124,-2 2 60,1 0 1,0 1 0,1 0-1,0 1 1,0 0-1,0 0 1,1 1 0,0 0-1,0 0 1,1 1-1,0 0 1,0 0-1,1 0 1,-5 13 0,8-19-82,1 1 0,0 0 0,1 1 0,-1-1 0,1 0 0,0 0 0,0 1 0,0-1 0,0 1 1,1-1-1,-1 0 0,1 1 0,1 5 0,0-9-47,-1 0-1,1 0 1,0-1-1,0 1 1,-1-1 0,1 1-1,0-1 1,0 1-1,0-1 1,0 1-1,0-1 1,-1 0 0,1 0-1,0 1 1,0-1-1,0 0 1,0 0-1,0 0 1,0 0 0,0 0-1,0 0 1,1 0-1,28-1-468,-27 0 168,30-7-3027,-14-5-1654,-6 1-1014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1:55.7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18628,'7'26'1896,"-1"8"-1087,-1 4-265,4 5 840,1 2-216,5 8-336,0-1-135,2-1-345,1 0-216,0-6-568,0 1-353,-4-9-135,-4-2 656,-2-10-192,-1-4-200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05.1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2 18948,'-3'-2'2040,"-2"2"-1439,13 8-217,1 7 1024,6 11-720,1 2-88,5 10-400,0 1-272,0 3-600,-1-5-280,-7-4 712,-2 0-120,-8-4-160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05.6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12 291 19092,'-3'-10'308,"1"0"-1,0-1 1,0 1-1,1-1 1,0 1-1,1-1 1,0 0-1,1 1 1,0-1-1,0 1 0,1-1 1,1 1-1,0 0 1,0 0-1,6-10 1,-6 12-209,0 1-1,1 0 1,0 0-1,0 0 1,1 1 0,0-1-1,0 1 1,0 0 0,1 1-1,0-1 1,0 1-1,0 0 1,1 1 0,-1-1-1,1 1 1,0 1-1,1-1 1,-1 1 0,1 0-1,10-2 1,-14 4-87,-1 1 1,1 0-1,-1 0 1,1 0-1,0 0 1,-1 0-1,1 1 0,-1-1 1,1 1-1,-1 0 1,1 0-1,-1 0 1,0 1-1,0-1 0,1 1 1,-1 0-1,0 0 1,0 0-1,-1 0 1,1 0-1,0 1 0,-1-1 1,1 1-1,-1 0 1,0 0-1,0 0 1,0 0-1,0 0 0,-1 0 1,1 0-1,-1 1 1,2 5-1,-1-2 11,0-1-1,0 1 0,-1-1 1,0 1-1,0 0 1,-1-1-1,0 1 0,0 0 1,-1 0-1,1-1 0,-1 1 1,-1-1-1,1 1 1,-1-1-1,-1 1 0,-4 9 1,7-15-49,0-1 0,0 0 0,0 1 0,0-1 1,0 0-1,0 1 0,0-1 0,0 0 0,0 1 1,0-1-1,0 1 0,0-1 0,0 0 0,1 1 0,-1-1 1,0 0-1,0 1 0,0-1 0,1 0 0,-1 0 1,0 1-1,0-1 0,1 0 0,-1 0 0,0 1 0,0-1 1,1 0-1,-1 0 0,0 0 0,1 1 0,-1-1 1,0 0-1,1 0 0,17 9-330,-10-5 151,8 4 46,0 1 1,-1 1-1,0 0 1,27 25-1,-39-32 221,0 0 0,0 1 0,0-1-1,0 1 1,-1-1 0,1 1 0,-1 0 0,0 0 0,0 0 0,-1 0-1,1 0 1,-1 0 0,0 1 0,0-1 0,0 0 0,-1 1 0,1-1 0,-1 0-1,0 1 1,0-1 0,-1 1 0,1-1 0,-1 0 0,0 1 0,0-1-1,-3 6 1,-2 2 230,0 0 1,-1-1-1,0 0 0,-1 0 0,0-1 0,-16 17 0,17-20-246,0-1 0,-1 0 0,1 0 0,-1 0-1,0-1 1,0 0 0,-1-1 0,1 1 0,-19 4-1,27-8-98,0-1-1,-1 0 1,1 0-1,0 0 1,-1 1-1,1-1 1,0 0-1,0 0 0,-1 0 1,1 0-1,0 0 1,-1 0-1,1 0 1,0 0-1,-1 0 0,1 0 1,0 0-1,-1 0 1,1 0-1,0 0 1,-1 0-1,1 0 1,0 0-1,-1 0 0,1 0 1,0 0-1,-1 0 1,1-1-1,0 1 1,0 0-1,-1 0 0,1 0 1,0 0-1,-1-1 1,1 1-1,0 0 1,0 0-1,0-1 1,-1 1-1,1 0 0,0-1 1,0 1-1,0 0 1,0-1-1,0 1 1,-1 0-1,1 0 0,0-1 1,0 1-1,0 0 1,0-1-1,0 1 1,0 0-1,0-1 1,0 1-1,0 0 0,0-1 1,0 1-1,0 0 1,1-1-1,-1 0 1,11-21-1331,-8 18 1254,9-17-862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06.1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0 197 18996,'14'-15'2040,"-5"18"-1191,3 11-329,1 8 1504,4 5-912,1 6-479,1 0-97,2 0-208,-6-1-128,3-5-320,-3-8-248,-3-4-568,-1-4-313,-5-8 961,-5-3-232,5-9-232</inkml:trace>
  <inkml:trace contextRef="#ctx0" brushRef="#br0" timeOffset="1">263 1 17268,'0'24'1744,"10"13"-1072,-1 2-280,0 6 1409,3 2-1065,0-5-424,2-3-240,-3-9-648,-1-5-328,-2-14 720,-7-10-201,5 2-151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06.6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1 295 17636,'4'-26'972,"1"0"0,2 0 1,0 1-1,19-41 0,-22 57-782,1 0-1,0 0 1,0 1-1,1 0 1,-1 0-1,2 1 1,-1-1-1,1 1 1,0 1-1,1-1 1,0 1-1,0 0 1,0 1-1,0 0 1,17-7-1,-22 11-173,0 0 0,0 0 0,0 0-1,0 1 1,0-1 0,1 1 0,-1-1-1,0 1 1,0 0 0,1 0 0,-1 1-1,0-1 1,0 1 0,0 0 0,1-1-1,-1 1 1,0 1 0,0-1 0,4 2-1,-3 0 45,-1 0-1,1 0 1,-1 0-1,1 1 0,-1-1 1,0 1-1,0 0 1,-1-1-1,1 1 1,-1 1-1,0-1 1,2 6-1,-1-2 88,0 0 0,0 1 0,-1-1 0,-1 1 0,1-1 1,-1 1-1,-1 0 0,0-1 0,0 1 0,-1 0 0,0-1 0,0 1 0,-1-1 0,-3 11 1,2-12-93,-1 0 1,0 0 0,0 0 0,-1-1 0,1 0 0,-1 0 0,-1 0 0,1 0 0,-9 5 0,10-8-466,0 0-1,-1 0 1,1 0-1,-1-1 0,0 1 1,0-1-1,0 0 1,0-1-1,-6 2 0,7-2-341,7-1-184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07.1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1 397 21781,'12'12'1864,"-2"-14"-1232,1-7-272,5-6 793,1-1-425,2-6-536,5 4-440,-4 0 1064,-4 3-744,-1 6-136,-3 6-32</inkml:trace>
  <inkml:trace contextRef="#ctx0" brushRef="#br0" timeOffset="1">265 107 19772,'8'12'1234,"-1"0"-1,0 0 0,8 23 1,-11-25-978,0 0 1,1 0-1,0 0 1,0 0-1,1-1 1,1 0-1,7 9 1,-13-17-246,-1-1 0,1 1 0,-1 0 0,1-1 0,0 1 0,-1-1 0,1 1 1,0-1-1,0 1 0,-1-1 0,1 1 0,0-1 0,0 0 0,0 1 0,0-1 0,-1 0 0,1 0 1,0 0-1,0 0 0,0 0 0,0 0 0,0 0 0,0 0 0,-1 0 0,2 0 0,-1-1-4,0 1 0,1-1 1,-1 0-1,0 0 0,0 0 0,0 1 0,0-1 0,0 0 0,-1 0 0,1-1 0,0 1 0,0 0 0,-1 0 0,2-2 0,2-7 4,-1 1 0,0-1 0,2-15 0,-4 20 5,7-43 28,-6 31-29,1 0 1,0 0-1,1 0 1,1 1-1,13-31 1,-18 46-17,1 0 1,-1 0 0,0 0 0,1 0 0,-1 0 0,1 1 0,-1-1 0,1 0 0,-1 0 0,1 0 0,0 1 0,-1-1 0,1 0 0,0 1 0,0-1 0,-1 1 0,1-1 0,0 1-1,0-1 1,0 1 0,0-1 0,0 1 0,0 0 0,0-1 0,-1 1 0,1 0 0,0 0 0,0 0 0,0 0 0,0 0 0,0 0 0,0 0 0,0 0 0,0 0 0,0 0 0,0 1-1,0-1 1,0 0 0,0 1 0,0-1 0,0 1 0,0-1 0,-1 1 0,1-1 0,0 1 0,0-1 0,-1 1 0,1 0 0,0 0 0,-1-1 0,1 1 0,0 0 0,0 1 0,5 6 8,0 1 0,-1-1 1,0 1-1,3 9 1,-7-17-6,32 75 25,-43-102-1967,5 11 1536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07.7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4 216 21941,'-1'35'2158,"0"-26"-1936,0 0 1,1 0 0,0 0 0,1-1 0,2 14 0,10 22 194,-12-42-398,0 0-1,0 1 1,0-1 0,0 0 0,1 0 0,-1 0-1,1 0 1,-1 0 0,1 0 0,0 0 0,0 0-1,0-1 1,0 1 0,0-1 0,3 3 0,-4-4-14,0 0 0,1 0 0,-1 0 0,0 0 0,0 0 1,0 0-1,0 0 0,0-1 0,0 1 0,0 0 1,0 0-1,0-1 0,0 1 0,-1-1 0,1 1 0,0-1 1,0 1-1,0-1 0,0 0 0,0 1 0,-1-1 0,1 0 1,0 0-1,-1 1 0,1-1 0,0-2 0,16-25 47,-15 25-42,31-71 140,4-7-53,-32 71-81,1 0 0,1 0 0,-1 1 0,1 0 0,13-12 0,-19 19-6,1 0 1,0 1-1,0-1 1,0 1-1,-1 0 1,1-1-1,1 1 0,-1 0 1,0 0-1,0 0 1,0 1-1,0-1 1,1 0-1,-1 1 1,0 0-1,1-1 1,-1 1-1,4 0 1,-3 1 12,0 0 0,0-1 0,-1 1 0,1 1 0,0-1 0,0 0 0,-1 1 0,1-1 1,-1 1-1,0 0 0,1 0 0,-1 0 0,0 0 0,2 2 0,47 68 952,-51-72-965,0 1-1,1-1 1,-1 0-1,0 0 1,0 1-1,1-1 1,-1 0-1,0 0 1,1 1-1,-1-1 1,0 0-1,1 0 1,-1 0-1,0 0 1,1 0-1,-1 1 1,0-1-1,1 0 1,-1 0-1,0 0 1,1 0-1,-1 0 1,1 0-1,-1 0 1,0 0-1,1 0 1,-1 0-1,0-1 1,1 1-1,-1 0 1,0 0 0,1 0-1,-1 0 1,0 0-1,1-1 1,-1 1-1,0 0 1,1 0-1,-1-1 1,0 1-1,0 0 1,1 0-1,-1-1 1,0 1-1,0 0 1,0-1-1,1 1 1,-1 0-1,0-1 1,0 1-1,0-1 1,8-20 179,-1-11-41,-2 10-73,0 0 0,1 0 0,16-35 0,-21 55-79,0 1 0,0-1 0,0 0 0,0 1 0,0-1 0,0 1 0,0-1 0,1 1 0,-1-1 0,1 1 0,-1 0 0,1 0 0,-1 0 0,1 0 0,3-2 0,-4 3 2,0 0-1,0 0 1,1 0 0,-1 0-1,0 0 1,0 0 0,1 0-1,-1 0 1,0 0 0,0 1-1,0-1 1,0 0 0,1 1-1,-1-1 1,0 1 0,0 0-1,0-1 1,0 1 0,0 0-1,0-1 1,0 1 0,0 0-1,0 0 1,1 1 0,23 34-51,-22-30 54,1 0 1,-1 0 0,1-1-1,0 0 1,1 0 0,6 6-1,-11-10-1,1-1 1,-1 0-1,0 0 0,0 0 1,0 0-1,1 1 0,-1-1 0,0 0 1,0 0-1,1 0 0,-1 0 0,0 0 1,0 0-1,1 0 0,-1 0 0,0 0 1,0 0-1,1 0 0,-1 0 0,0 0 1,1 0-1,-1 0 0,0 0 0,0 0 1,1 0-1,-1 0 0,0 0 0,0 0 1,1 0-1,-1 0 0,0-1 0,0 1 1,1 0-1,-1 0 0,0 0 0,0 0 1,0-1-1,0 1 0,1 0 0,4-15-413,-3-14-377,-3 18 594,0 8-51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08.3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1 18212,'0'27'1520,"-3"10"-968,-3 6-152,9 5 513,7 0-81,7 1-32,7-1-104,3-6-184,6-3-56,1-10-192,1-8-128,-2-14-512,-2-7-376,-4-10 624,-3-13-104,3-7-80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08.9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1 257 15323,'0'-4'334,"1"-1"1,-1 1-1,1 0 0,0-1 0,0 1 0,1 0 1,-1 0-1,1 0 0,0 0 0,0 0 0,1 0 1,-1 0-1,5-4 0,-3 2 117,1 0 0,0 0 0,0 1 0,1 0 0,-1 0 0,1 1 0,10-7 0,-15 11-418,0-1-1,1 0 0,-1 0 0,0 1 1,1-1-1,-1 1 0,1-1 0,-1 1 1,1 0-1,-1-1 0,1 1 0,-1 0 0,1 0 1,-1 0-1,1 0 0,0 0 0,-1 1 1,1-1-1,-1 0 0,1 1 0,-1-1 1,0 1-1,1-1 0,-1 1 0,1 0 1,-1-1-1,0 1 0,0 0 0,1 0 0,-1 0 1,0 0-1,0 0 0,0 1 0,0-1 1,0 0-1,0 0 0,0 1 0,-1-1 1,1 0-1,0 1 0,-1-1 0,1 3 1,3 7 83,-1 0 0,0 0 1,-1 1-1,2 17 0,-2-17-1,5 52 339,-5-29-51,3-1 0,16 63 1,-20-93-410,0 0 1,1 0-1,0 0 1,0-1 0,0 1-1,0 0 1,6 6-1,-8-10-27,1 1-1,0-1 1,-1 1-1,1-1 1,0 1-1,-1-1 1,1 1-1,0-1 1,0 1-1,-1-1 1,1 0-1,0 0 1,0 1-1,0-1 1,-1 0-1,1 0 1,0 0-1,0 0 1,0 0-1,0 0 1,0 0-1,-1 0 1,1 0-1,0 0 1,0-1-1,0 1 1,-1 0-1,1 0 1,0-1-1,0 1 1,0-1-1,-1 1 1,1-1-1,0 1 1,-1-1-1,1 1 1,-1-1-1,1 1 1,0-1-1,-1 0 1,1 0-1,-1 1 1,0-1-1,1 0 1,-1 0-1,1 0 1,3-7-97,1 0 1,-2-1-1,1 1 1,-1-1-1,3-14 0,5-26-394</inkml:trace>
  <inkml:trace contextRef="#ctx0" brushRef="#br0" timeOffset="1">301 82 15579,'-5'121'4671,"5"-106"-4085,1-1 0,1 0 0,0 1-1,1-1 1,0 0 0,8 18 0,-10-30-538,-1 0 1,1-1-1,0 1 1,0 0-1,0-1 1,0 1-1,0-1 1,0 1-1,0-1 1,0 0-1,0 1 1,1-1 0,-1 0-1,1 0 1,-1 0-1,1 0 1,-1 0-1,1 0 1,0 0-1,-1-1 1,4 2-1,-3-2-27,-1 0-1,1 0 0,-1-1 0,1 1 0,0 0 0,-1-1 1,1 0-1,-1 1 0,1-1 0,-1 0 0,0 1 0,1-1 1,-1 0-1,0 0 0,1 0 0,-1 0 0,0 0 0,0-1 1,0 1-1,0 0 0,0 0 0,0-1 0,0 1 1,-1-1-1,2-1 0,4-9 7,0-1 0,-1 0 0,0 0-1,-1 0 1,-1-1 0,0 1 0,2-20 0,-3 13 27,-1 0 0,-2 0-1,1 0 1,-6-30 0,4 42-19,0 1 0,0 0 0,-1 0 1,0 0-1,0 0 0,-5-7 0,7 13-24,1 0 0,-1 0 0,0 0 1,0 0-1,0 0 0,1 0 0,-1 0 0,0 0 0,0 0 0,0 1 1,0-1-1,0 0 0,0 1 0,-1-1 0,1 1 0,0-1 0,0 1 0,-2-1 1,2 1-3,0 1 0,0-1-1,-1 0 1,1 1 0,0-1 0,0 1 0,0-1 0,0 1 0,0-1 0,0 1 0,0 0 0,0 0 0,0-1 0,0 1 0,0 0 0,1 0 0,-1 0 0,0 0-1,1 0 1,-1 0 0,0 0 0,1 0 0,-1 2 0,-4 7-294,1 0 0,0 0 0,1 1-1,0-1 1,1 1 0,-2 16 0,5-21-281,0-7 305,5-8-282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09.5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1 597 12611,'1'1'188,"-1"0"0,1 0-1,0 0 1,0 0 0,0 0 0,0 0 0,0 0 0,0 0 0,0-1 0,0 1 0,0 0 0,0-1 0,0 1-1,1-1 1,-1 1 0,0-1 0,0 1 0,1-1 0,-1 0 0,0 0 0,1 0 0,1 0 0,-2 0 60,0 0 0,0-1 1,0 0-1,0 1 0,1-1 0,-1 0 1,0 0-1,0 1 0,0-1 1,-1 0-1,1 0 0,0 0 1,0 0-1,0 0 0,-1 0 0,1 0 1,0-1-1,0 0 0,2-6 581,0 0 0,-1-1 0,0 1 0,0 0 0,1-13 0,31-476 1576,-32 463-2246,12 91 147,-2 14-134,41 132 0,-52-200-189,0 0-1,1 0 1,-1 0-1,0 0 1,1-1-1,0 1 0,0 0 1,3 3-1,-5-6-8,1 0 0,-1 1 0,0-1 1,0 0-1,1 0 0,-1 0 0,0 1 0,1-1 0,-1 0 0,0 0 0,1 0 0,-1 0 0,0 0 0,1 0 0,-1 0 0,0 0 0,1 0 1,-1 0-1,0 0 0,1 0 0,-1 0 0,0 0 0,1 0 0,-1 0 0,1 0 0,-1 0 0,0 0 0,0 0 0,1-1 0,0 0-96,0 0 0,0 0 0,0 0 0,0 0 0,0 0 0,-1 0 0,1-1 0,0 1 0,-1 0 0,1-1 0,-1 1 1,1-2-1,2-9-474,-1 0 1,0 0 0,0-1 0,-1-12 0,-1-5-429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6:02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2018,'0'0'20494,"-5"10"-19474,-1-3-756,3-4-207,1 0 0,0-1 0,0 1 0,0 0 0,0 0 0,1 0 1,-1 0-1,1 0 0,0 0 0,0 1 0,0-1 0,0 0 0,0 1 1,0 5-1,1-8-55,1-1 1,-1 1 0,0 0 0,0-1-1,0 1 1,0 0 0,1 0 0,-1-1-1,0 1 1,0-1 0,1 1 0,-1 0 0,1-1-1,-1 1 1,0-1 0,1 1 0,-1-1-1,1 1 1,0-1 0,-1 1 0,1-1-1,-1 1 1,1-1 0,0 0 0,-1 1-1,1-1 1,1 0 0,26 4 180,-21-4-262,1-1 0,-1 0 0,1-1 0,-1 1 0,10-4 0,-9 1-464,0 0-1,-1-1 1,1 1-1,-1-1 1,0-1-1,0 0 1,-1 0 0,1 0-1,8-11 1,-65 91 925,33-52 533,1 1-1,2 1 1,-15 29 0,29-53-923,-4 16-81,9-11-5430,1-5-1661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10.1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13 253 15651,'-5'-29'1675,"2"19"-918,2 0 0,-1-1-1,1 1 1,1-12 0,2 20 1343,3 6-815,9 13-330,5 3-562,-18-19-384,0-1 1,0 1 0,0-1-1,0 0 1,0 1 0,0-1-1,0 0 1,0 0-1,0 0 1,0 0 0,0 0-1,0 0 1,1 0 0,0 0-1,-1-1-6,0 1-1,-1 0 1,1 0-1,0 0 0,-1 0 1,1 0-1,0 0 1,-1 0-1,1 0 1,0 0-1,-1 0 0,1 0 1,0 1-1,-1-1 1,1 0-1,-1 0 1,1 1-1,0-1 0,-1 0 1,1 1-1,-1-1 1,1 0-1,-1 1 1,1-1-1,-1 1 0,1-1 1,-1 1-1,1-1 1,-1 1-1,0-1 1,1 1-1,-1 0 0,0-1 1,1 2-1,12 28 110,0 1 0,15 63 0,-11-36-13,23 67-2670,-40-124 2522,0-1 0,0 0 1,0 0-1,0 0 0,0 0 1,0 1-1,0-1 0,0 0 1,0 0-1,0 0 0,0 0 1,0 0-1,0 1 0,0-1 1,0 0-1,0 0 0,0 0 1,0 0-1,0 0 0,0 0 0,-1 1 1,1-1-1,0 0 0,0 0 1,0 0-1,0 0 0,0 0 1,0 0-1,-1 0 0,1 0 1,0 0-1,0 0 0,0 1 1,0-1-1,0 0 0,-1 0 1,1 0-1,0 0 0,0 0 0,0 0 1,0 0-1,0 0 0,-1 0 1,1 0-1,0 0 0,0 0 1,0-1-1,0 1 0,0 0 1,-1 0-1,1 0 0,0 0 1,0 0-1,0 0 0,0 0 1,0 0-1,-1 0 0,-8-4-512,-4-5-610</inkml:trace>
  <inkml:trace contextRef="#ctx0" brushRef="#br0" timeOffset="1">67 509 20220,'0'-3'1825,"6"-4"-1185,1-5-248,7-5 752,1-2-208,3-4-464,1-4-408,1-1-896,-2-2 1753,-5-3-970,-2 1-71,-7-5-56</inkml:trace>
  <inkml:trace contextRef="#ctx0" brushRef="#br0" timeOffset="2">115 0 19740,'0'5'451,"1"-1"-1,-1 0 1,1 0 0,0 0-1,0 0 1,1 0-1,-1 0 1,1 0 0,0-1-1,0 1 1,0 0-1,3 3 1,6 7 146,21 21 0,4 4-75,-20-17-493,-1 2 0,-2 0 0,0 0-1,-1 1 1,9 29 0,-15-37-541,-1 0-1,-1 1 1,-1 0 0,0-1-1,-1 1 1,-1 0-1,0 0 1,-5 33 0,-5-18-286,-5-9-276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10.6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0 211 19764,'3'14'2049,"6"-8"-1129,0-5-368,9-5 1152,2-4-503,8-8-409,2-5-184,2-6-288,1-5-272,1 2-608,-2 0-368,-5 4-617,-5 4 1209,-8 11-288,-4 7-232</inkml:trace>
  <inkml:trace contextRef="#ctx0" brushRef="#br0" timeOffset="1">173 283 20220,'4'3'1841,"5"-15"-1185,8-6-296,2-9 896,2-3-416,5-3-424,-1 2-400,-2-1-912,-2 3 864,-3 4-232,-3 2-88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11.3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0 156 18868,'1'-2'225,"0"0"0,0 0 0,0 0 0,1 1 0,-1-1 0,1 0 1,-1 0-1,1 1 0,-1-1 0,1 1 0,0-1 0,0 1 0,0 0 0,0 0 0,0-1 0,0 1 0,4-1 0,-2 2 118,0-1 0,0 1 0,0 0-1,0 0 1,0 0 0,0 1 0,0-1-1,0 1 1,7 3 0,42 13 1230,-34-10-1332,1 0 1,0-1 0,-1-2 0,2 0-1,37 3 1,-55-7-314,0 0 0,1-1-1,-1 1 1,1-1-1,-1 1 1,1-1 0,-1 0-1,0 0 1,0-1 0,1 1-1,-1-1 1,0 1 0,0-1-1,-1 0 1,1 0 0,0-1-1,-1 1 1,1 0-1,-1-1 1,1 1 0,-1-1-1,0 0 1,0 0 0,-1 0-1,4-6 1,-2 0-269,0 0 1,-1 0-1,0-1 0,-1 1 0,1 0 1,-2-1-1,0 1 0,-1-15 1,-1-12-614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11.9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19020,'29'200'5790,"-12"-109"-4359,36 110 1,-48-186-1527,27 79 60,-6-33-4280,-24-59 3468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12.5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1081 19428,'25'-19'5528,"-1"2"-4750,290-217 1043,-89 71-1782,346-322-210,-529 445 136,-12 11-75,1 1 1,47-32-1,-78 59 104,1 1 0,-1-1 0,1 1 0,-1-1-1,1 1 1,0 0 0,-1-1 0,1 1 0,0 0 0,0-1 0,-1 1-1,1 0 1,0 0 0,-1 0 0,1 0 0,0-1 0,0 1 0,-1 0-1,1 0 1,0 0 0,1 1 0,-2-1-7,1 1 0,-1-1 0,0 1 0,0-1 1,0 1-1,0-1 0,0 1 0,0-1 0,0 1 0,0 0 0,0-1 0,0 1 0,0-1 1,0 1-1,0-1 0,0 1 0,0-1 0,0 1 0,-1-1 0,1 1 0,-1 0 0,-18 33-1478,15-29 1231,0 0 0,-1-1 1,1 1-1,-1-1 0,0 0 0,-1-1 0,1 1 0,-1-1 0,1 0 0,-1 0 0,0-1 0,-7 3 0,-22 3-610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13.9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1 514 16516,'1'4'282,"0"-1"1,0 0-1,0 0 1,1 0-1,-1 1 1,1-1 0,0-1-1,4 6 1,-6-8-252,0 0 1,0 0 0,0 0-1,0 0 1,0 0 0,0 0-1,0 0 1,0 0 0,1 0-1,-1 0 1,0 0 0,0 0-1,0 0 1,0 0 0,0 0-1,0 0 1,0 0 0,1 0-1,-1 0 1,0 0-1,0 0 1,0 0 0,0 0-1,0 0 1,0 0 0,0 0-1,0 0 1,1 0 0,-1 0-1,0 0 1,0 0 0,0 0-1,0 0 1,0 0 0,0 0-1,0-1 1,0 1 0,0 0-1,0 0 1,0 0 0,0 0-1,0 0 1,1 0-1,-1 0 1,0 0 0,0-1-1,0 1 1,0 0 0,0 0-1,2-10 826,0-11 96,-6-257 3073,-2 85-3148,10 159-722,-4 34-154,0 0 1,0-1-1,0 1 1,0-1-1,0 1 1,0-1-1,0 1 1,1 0-1,-1-1 1,0 1-1,0 0 1,0-1-1,1 1 0,-1 0 1,0-1-1,0 1 1,1 0-1,-1-1 1,0 1-1,1 0 1,-1 0-1,0-1 1,1 1-1,-1 0 1,0 0-1,1 0 0,-1 0 1,1-1-1,-1 1 1,0 0-1,1 0 1,-1 0-1,1 0 1,-1 0-1,0 0 1,1 0-1,-1 0 1,1 0-1,-1 0 1,0 0-1,1 0 0,-1 1 1,1-1-1,-1 0 1,0 0-1,1 0 1,-1 0-1,0 1 1,1-1-1,-1 0 1,0 0-1,1 1 1,-1-1-1,0 0 0,1 1 1,-1-1-1,0 0 1,0 1-1,1-1 1,-1 0-1,0 1 1,0-1-1,0 1 1,16 20 17,-1 0 0,-1 1 0,15 30 1,-6-10-13,34 65-142,-26-46-247,43 62 0,-65-113-263,-5-10-656,-3-21-811,-2 11 2180,-1-33-871,0-7-268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14.4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85 17716,'5'16'2104,"1"1"-1328,0 4-199,3 3 1063,3 3-672,4 1-88,1-1-296,1 2-304,0-8-656,0-2-376,-5-10 600,-2-4-136,-7-8-136</inkml:trace>
  <inkml:trace contextRef="#ctx0" brushRef="#br0" timeOffset="1">2 289 19852,'-1'3'1897,"2"-8"-1177,5-4-256,5-4 768,2-4-264,5-5-223,0-5-145,5-5-520,2-4-328,4 0-913,-4 0 1025,-4 5-184,-1 4-144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15.0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1 161 20988,'40'-43'3110,"-19"20"-1627,24-20 1,-37 37-1292,0-1 0,0 1 0,1 1 0,0 0 0,0 0 0,0 1 0,10-4 0,-16 7-178,-1 0 1,0 0-1,1 0 0,-1 1 1,1-1-1,-1 1 1,1-1-1,-1 1 1,1 0-1,0 0 0,-1 0 1,1 0-1,-1 1 1,1-1-1,-1 1 1,1-1-1,-1 1 0,1 0 1,-1 0-1,0 0 1,0 0-1,1 1 1,-1-1-1,0 0 0,0 1 1,0 0-1,0-1 1,0 1-1,-1 0 1,1 0-1,0 0 0,-1 0 1,0 0-1,1 0 1,-1 1-1,0-1 1,0 0-1,0 1 0,-1-1 1,1 1-1,0-1 1,-1 1-1,1 2 1,1 12-16,-1 0 1,0-1 0,-1 1-1,-1 0 1,-5 31 0,0-20 2,-1-1 0,-17 44 0,21-63-4,3-7-2,-1 1 0,1 0 1,-1 0-1,0 0 0,0-1 0,0 1 0,0 0 0,0-1 1,0 1-1,0-1 0,0 1 0,0-1 0,-1 1 1,1-1-1,-3 2 0,4-3 0,0 0 0,0 0 0,-1 0 0,1 0 0,0 0 1,0 0-1,-1 0 0,1 0 0,0 0 0,0 0 0,-1 0 0,1 0 0,0 0 0,0 0 1,-1 0-1,1 0 0,0 0 0,0-1 0,0 1 0,-1 0 0,1 0 0,0 0 0,0 0 0,0 0 1,-1-1-1,1 1 0,0 0 0,0 0 0,0 0 0,0 0 0,0-1 0,0 1 0,-1 0 1,1 0-1,0-1 0,0 1 0,0 0 0,0 0 0,0 0 0,0-1 0,0 1 0,0 0 1,0 0-1,0-1 0,0 1 0,0 0 0,0 0 0,0-1 0,0 1 0,0 0 0,0 0 0,0 0 1,0-1-1,1 1 0,-1 0 0,0 0 0,0-1 0,0 1 0,0 0 0,1 0 0,3-18-174,-1 11 66,1-1 0,0 1 1,0 0-1,1 0 0,0 0 1,0 0-1,0 1 0,13-11 0,-16 15 73,0 0-1,0 0 0,1 1 0,-1-1 0,0 1 1,1 0-1,-1 0 0,1 0 0,0 0 0,-1 0 1,1 0-1,0 1 0,-1-1 0,1 1 0,0 0 1,0 0-1,-1 0 0,1 0 0,0 0 0,0 1 1,-1-1-1,1 1 0,0 0 0,-1 0 0,1 0 1,-1 0-1,1 0 0,-1 0 0,1 1 0,3 2 1,2 3 11,-1 0-1,0 0 1,0 0 0,-1 1 0,0 0 0,0 0 0,-1 1 0,0-1 0,-1 1 0,0 0-1,6 20 1,-5-11 257,0 0 0,-1 1 0,-1-1 0,-1 1 0,-1 28 0,-1-43-131,0 1 1,0-1-1,-1 1 1,0-1-1,0 1 0,0-1 1,0 1-1,-1-1 1,0 0-1,0 0 0,0 1 1,0-1-1,0-1 1,-1 1-1,-6 6 1,7-8-138,0 0 1,0 0-1,-1-1 1,1 1 0,-1-1-1,0 0 1,1 1 0,-1-1-1,0-1 1,0 1 0,1 0-1,-1-1 1,0 1 0,0-1-1,0 0 1,0 0 0,0 0-1,0 0 1,0 0-1,0-1 1,1 0 0,-1 1-1,0-1 1,0 0 0,-4-2-1,1 0-221,1 0-1,-1 0 0,1-1 0,0 1 0,0-1 1,0 0-1,0-1 0,-3-4 0,-2-3-530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16.6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19932,'3'13'2009,"3"-1"-1441,0 8-256,0 3 1080,3 2-864,0 5-72,1-3-272,1-3-208,-4-3-528,-1-6-280,-4-13 736,-1-1-136,-4-13-128,-4-9-144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17.2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0 350 14731,'3'12'1479,"-3"-8"-1085,1 0 0,0 0 0,0 0 0,0 0 0,0 0 0,1 0 0,-1 0 0,1-1 0,0 1 0,4 5 0,-5-9-348,-1 0 0,1 1-1,-1-1 1,1 0 0,-1 0 0,1 0-1,-1 0 1,1 0 0,-1 0-1,1 0 1,-1 0 0,1 0-1,-1 0 1,1 0 0,-1 0-1,1 0 1,-1 0 0,1-1 0,-1 1-1,1 0 1,-1 0 0,1 0-1,-1-1 1,0 1 0,1 0-1,-1-1 1,1 1 0,-1 0-1,0-1 1,1 1 0,-1-1-1,0 1 1,0 0 0,1-1 0,-1 1-1,0-1 1,0 1 0,0-1-1,1 1 1,-1-1 0,0 0-1,9-22 507,-9 22-522,7-27 390,-2 0 0,0-1 0,1-47 1,-9-88 783,2 151-1079,-2-18 269,3 24 50,4 25-174,7 27-213,2-1 1,2 0-1,1-1 1,37 68-1,-49-105-101,-2-2-76,0 0 1,0 0-1,0-1 0,0 1 0,1-1 0,0 0 0,-1 0 0,1 0 1,0 0-1,0 0 0,1 0 0,6 3 0,-10-5 111,0-1-1,0 0 1,1 0 0,-1 0-1,0 0 1,0 0 0,1 0-1,-1 0 1,0 0-1,0-1 1,1 1 0,-1 0-1,0 0 1,0 0-1,0 0 1,1 0 0,-1 0-1,0 0 1,0 0 0,0-1-1,1 1 1,-1 0-1,0 0 1,0 0 0,0 0-1,0-1 1,1 1-1,-1 0 1,0 0 0,0 0-1,0-1 1,0 1 0,0 0-1,0 0 1,0-1-1,0 1 1,0 0 0,0 0-1,0 0 1,0-1 0,0 1-1,0 0 1,0-1-1,0-11-237,-7-11-200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6:02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11115,'0'0'11349,"-2"8"-10351,-2 4-805,-1 0 0,-1 0-1,0 0 1,0-1 0,-2 0-1,1-1 1,-1 0 0,-1 0 0,-14 14-1,15-16-119,6-6-66,-1 0-1,1 0 1,0 0-1,-1 1 1,1-1-1,0 1 1,1-1-1,-1 1 1,0 0-1,1 0 1,-1 0 0,1 0-1,0 0 1,-1 4-1,33-7 74,-12 0-41,79-2-2432,-34-6-3703,-38 2 213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17.8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385 46 19516,'-1'14'1849,"1"7"-1233,0 7-264,1 10 1224,2 7-856,0 6-320,2 3-72,1-2-208,-2-1-48,2-8-72,-1-9-40,-4-14-336,-1-17-320,0-2-512,-6-16 984,-1-15-192,-1-6-152</inkml:trace>
  <inkml:trace contextRef="#ctx0" brushRef="#br0" timeOffset="1">212 1 13363,'-2'0'333,"-1"-1"0,0 1-1,1 0 1,-1 0 0,0 0 0,1 1 0,-1-1 0,1 1 0,-1-1-1,1 1 1,-1 0 0,1 0 0,-1 0 0,1 0 0,-1 0 0,1 1-1,-3 2 1,2-2 4,0 1 0,1 0-1,0 0 1,0 0-1,0 0 1,0 0 0,0 1-1,1-1 1,-1 1 0,1-1-1,0 1 1,-1 5-1,-2 10 63,2-1 0,0 1-1,0 0 1,2 0-1,1 0 1,0 0 0,1 0-1,5 20 1,-5-35-311,-1-7-28,0-16 1,-3-29-6,-1 29-24,-2 0 0,-12-32 0,15 43-22,-1 1-1,-1 0 0,0 0 0,0 0 1,0 1-1,0-1 0,-1 1 0,0 0 1,-10-8-1,14 13-8,0 0 1,0 0-1,0 0 1,0 0-1,0 1 1,0-1-1,0 0 1,-1 1-1,1-1 1,0 1-1,0-1 0,0 1 1,-1 0-1,1-1 1,0 1-1,0 0 1,-1 0-1,1 0 1,0 0-1,-1 0 1,1 0-1,0 0 0,0 1 1,-1-1-1,1 0 1,0 1-1,0-1 1,-1 1-1,1-1 1,0 1-1,0-1 1,0 1-1,0 0 1,0 0-1,0-1 0,0 1 1,0 0-1,0 0 1,0 0-1,1 0 1,-1 0-1,0 0 1,1 1-1,-1-1 1,1 0-1,-1 0 1,0 3-1,-2 3 1,0 1 1,1 0-1,0 0 1,0-1-1,1 1 1,0 11-1,0-4-32,1 0-1,1 0 1,0 0 0,1 0 0,1 0 0,0 0-1,1-1 1,0 0 0,1 0 0,1 0-1,9 15 1,-15-27-39,1-1-1,0 1 1,0-1-1,0 0 1,-1 0-1,1 1 1,1-1-1,-1 0 1,0 0-1,0 0 1,0 0-1,0 0 1,1 0-1,-1-1 1,1 1-1,-1 0 0,0-1 1,1 1-1,-1-1 1,1 1-1,-1-1 1,1 0-1,-1 1 1,1-1-1,0 0 1,-1 0-1,1 0 1,-1 0-1,1-1 1,-1 1-1,1 0 1,-1-1-1,1 1 1,-1-1-1,1 1 1,-1-1-1,1 0 1,-1 1-1,0-1 1,0 0-1,1 0 1,-1 0-1,0 0 1,0 0-1,0 0 1,1-2-1,18-17-532,0-6-210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18.4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1 115 18380,'3'13'700,"22"64"1481,-21-69-1895,0 1 0,0-1 0,0 0 0,1 0 1,0-1-1,10 12 0,-14-18-224,0 0 0,0 0 0,0 1-1,0-1 1,1 0 0,-1 0 0,0 0 0,1-1 0,-1 1 0,1 0 0,-1 0 0,1-1 0,-1 1 0,1-1 0,0 1 0,-1-1 0,1 0 0,-1 0 0,1 1 0,0-1 0,1-1 0,-1 1-12,-1-1 1,1 1-1,-1-1 1,1 0-1,-1 0 1,0 1 0,0-1-1,1 0 1,-1 0-1,0 0 1,0-1-1,0 1 1,0 0-1,0 0 1,0-1 0,0 1-1,0 0 1,-1-1-1,1 1 1,-1-1-1,2-2 1,1-9 173,0 1 0,0-1 1,-1 0-1,-1 1 0,0-1 0,-2-21 1,0 12 97,-2 1 0,0-1 1,-8-23-1,10 40-259,-1 1 0,1 0 0,-1-1-1,0 1 1,-4-6 0,6 9-57,0 1 0,-1-1 0,1 1 0,0-1 0,-1 1 0,1 0 0,-1-1 0,1 1 0,-1-1 0,1 1 0,-1 0 0,1-1 0,-1 1 0,0 0-1,1 0 1,-1-1 0,1 1 0,-1 0 0,1 0 0,-1 0 0,0 0 0,1 0 0,-1 0 0,0 0 0,1 0 0,-1 0 0,1 0 0,-1 0 0,0 0 0,1 1 0,-1-1 0,1 0 0,-1 0 0,1 0 0,-1 1 0,0-1-1,1 0 1,-1 1 0,1-1 0,-1 1 0,1-1 0,0 0 0,-1 1 0,1-1 0,-1 1 0,1-1 0,0 1 0,-1 0 0,1 0 0,-10 14-646,1 0 1,1 1-1,0 0 1,1 0-1,1 1 1,-6 25-1,9-33-183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18.9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754 175 16195,'2'-1'292,"-1"-1"-1,1 1 0,-1-1 1,1 0-1,-1 0 0,1 1 0,-1-1 1,0 0-1,0 0 0,0 0 0,0 0 1,-1 0-1,1-1 0,0 1 0,-1 0 1,1 0-1,-1 0 0,0-1 0,0 1 1,0 0-1,0 0 0,0-1 1,0 1-1,-1 0 0,0-3 0,-1 1-60,0-1 0,-1 1 0,0-1 0,1 1 0,-1 0 0,-1 0 0,1 0 0,-1 1-1,1-1 1,-8-4 0,-1-1-141,-1 1 0,0 1 0,0 0 0,-1 0-1,0 1 1,-1 1 0,1 0 0,-1 1 0,0 1 0,-23-2-1,6 2-50,1 1 0,-1 2-1,0 1 1,-34 6 0,33-1-35,-1 1 0,2 2 0,-46 17 0,56-17-10,1 1-1,0 1 1,0 1 0,2 1 0,-35 27 0,33-12-304,16-13-436,5-14 711,0-1 0,0 0-1,0 1 1,0-1 0,0 0-1,0 1 1,0-1 0,1 0-1,-1 1 1,0-1 0,0 0-1,0 0 1,1 1 0,-1-1-1,0 0 1,0 0 0,1 1-1,-1-1 1,0 0 0,1 0-1,-1 0 1,0 0 0,1 0-1,-1 1 1,0-1 0,1 0-1,-1 0 1,0 0 0,1 0-1,-1 0 1,0 0 0,1 0-1,-1 0 1,0 0 0,1 0-1,-1 0 1,0 0 0,1 0-1,-1-1 1,2 1-21,0 0 1,0-1-1,-1 1 0,1-1 0,0 0 1,-1 0-1,1 1 0,0-1 1,-1 0-1,1 0 0,1-2 0,-1 2 1,13-10-504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19.4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125 14 18068,'0'0'116,"0"-1"0,0 1 0,0-1 0,0 0 0,0 1 0,0-1 0,0 1 0,0-1 0,0 1 0,0-1 0,-1 0 0,1 1-1,0-1 1,0 1 0,-1-1 0,1 1 0,0-1 0,-1 1 0,1 0 0,0-1 0,-1 1 0,1-1 0,-1 1 0,1 0 0,-1-1 0,-8 10 1877,-5 25-122,-28 148-74,14-53-1398,3-8-187,25-120-211,0 0 0,0 0 0,0 0-1,0 0 1,0 0 0,0 0 0,0 0 0,0 0 0,0 0-1,0 0 1,0-1 0,0 1 0,1 0 0,-1 0 0,0 0-1,1 0 1,-1 0 0,1 0 0,0 0-1,-1-1 0,1 0 0,-1 1 0,1-1 0,-1 0 0,1 0 0,-1 1 0,1-1 0,-1 0 0,1 0 0,0 0 0,-1 0 0,1 0 0,-1 0 0,1 0 0,-1 0 0,1 0 0,0 0 0,-1 0 0,1 0 0,0-1 0,4 0-2,0-1 1,-1 0 0,1-1 0,8-4-1,-10 4 5,46-24-412,1 2-1,103-35 1,-116 48 188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20.3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5 244 15523,'-5'3'1921,"17"-3"-865,3 0-400,6-1 2193,5-8-1561,8-8-432,4-4-96,3-9-168,7 0-103,-6-5-273,0 4-168,-6 4-544,-2 3-305,-11 10-495,-4 7-120,-14 13 920,-5 3-313,-11 9-231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20.8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1 250 16187,'0'18'1705,"4"-11"-889,7-4-208,7-12 936,6-7-271,9-14-289,6-5-80,6-8-248,2 1-272,-1 1-792,1 7 1264,-17 15-816,-9 10-56,-14 14-16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22.7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19 180 17628,'-2'-2'241,"0"0"0,0-1 0,0 1 0,1-1 1,-1 1-1,1-1 0,0 0 0,0 0 0,0 1 0,0-1 1,0 0-1,0 0 0,1 0 0,-1-5 0,2 5-18,-1-1 0,1 1 0,0-1 1,0 1-1,0-1 0,1 1 0,-1-1 0,1 1 0,-1 0 0,1 0 0,5-5 0,2-5 476,1 1 0,21-20-1,-28 29-633,1-1 0,0 1 0,0 0-1,0 1 1,1-1 0,-1 1 0,1-1 0,-1 1-1,1 1 1,0-1 0,0 1 0,9-2-1,-12 3-58,0 0 0,0 0 0,0 0 0,0 1-1,0-1 1,0 1 0,0-1 0,0 1 0,-1 0-1,1 0 1,0-1 0,0 1 0,-1 0-1,1 1 1,0-1 0,-1 0 0,1 0 0,-1 1-1,0-1 1,1 1 0,-1-1 0,0 1 0,0 0-1,0-1 1,0 1 0,0 0 0,0 0 0,0 0-1,-1 0 1,1 0 0,-1 0 0,0 0-1,1 2 1,1 7-3,-1-1 0,0 1 0,-1 0-1,-1 21 1,-1-16 10,-1 0 0,0 0 0,-2 0-1,1-1 1,-2 1 0,0-1 0,-14 26 0,19-41-12,1 1 1,-1-1 0,1 1-1,-1-1 1,1 1-1,0-1 1,-1 1-1,1-1 1,0 1-1,-1 0 1,1-1 0,0 1-1,0-1 1,0 1-1,-1 0 1,1-1-1,0 1 1,0-1 0,0 1-1,0 0 1,0-1-1,0 1 1,0 0-1,0-1 1,1 1 0,-1 0-1,0-1 1,0 1-1,0-1 1,1 1-1,-1 0 1,0-1 0,1 1-1,-1 0 1,2-1-3,0 1-1,0 0 1,0-1 0,0 0 0,0 1 0,0-1 0,0 0-1,0 0 1,3 0 0,17 1-20,-12 1 2,0 0-1,0 1 0,0 1 1,0 0-1,0 0 0,18 11 1,-27-14 27,1 0 0,0 0 0,-1 0 0,1 0 0,-1 0 0,1 1 1,-1-1-1,0 0 0,1 1 0,-1-1 0,0 1 0,0 0 0,0-1 0,0 1 1,0 0-1,-1 0 0,1 0 0,0-1 0,-1 1 0,1 0 0,-1 0 0,0 0 1,0 0-1,0 0 0,0 0 0,0 0 0,0 0 0,0 0 0,0 0 0,-1-1 1,1 1-1,-1 0 0,0 0 0,1 0 0,-1 0 0,0-1 0,0 1 1,0 0-1,0-1 0,0 1 0,-1-1 0,1 1 0,0-1 0,-1 0 0,-1 2 1,-6 4 194,1 0 0,-1 0 1,-1-1-1,1 0 0,-1-1 1,0 0-1,-1 0 1,1-1-1,-19 4 0,21-8-1640,12-7 227,15-10-96,-17 15 1282,13-11-764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23.2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20 18292,'7'-19'6852,"-6"24"-5418,-1-4-1360,1 2 9,24 169 1993,-20-145-2067,2 0-1,1 0 1,2-1 0,14 30-1,-23-52-5,1-1-1,0 0 1,0 0-1,0 0 1,0 0-1,0 0 1,1 0 0,-1-1-1,1 1 1,0-1-1,0 0 1,0 0-1,0 0 1,4 2-1,-5-3-17,1 0 0,-1-1 0,0 1 0,0-1-1,0 0 1,1 0 0,-1 0 0,0 0 0,0 0 0,1-1-1,-1 1 1,0 0 0,0-1 0,0 0 0,0 0-1,0 1 1,0-1 0,0 0 0,0-1 0,0 1 0,0 0-1,0 0 1,-1-1 0,3-2 0,5-5-355,-1 0 0,0-1 0,-1 0 0,-1-1 0,1 1 0,-1-1 0,-1 0 1,0-1-1,-1 1 0,5-23 0,0 3-429</inkml:trace>
  <inkml:trace contextRef="#ctx0" brushRef="#br0" timeOffset="1">258 90 19572,'0'15'1937,"0"5"-1121,-3 5-320,5 8 944,1 2-312,2 5-351,-1 1-169,4-5-464,1-5-280,-2-11-848,1-6 1688,-1-17-800,-1-9-72,0-13-72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23.8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5 14555,'-6'-3'1953,"6"1"-849,5 2-360,5 3 1520,4 5-639,4 5-401,0 1-144,3 2-368,0 4-151,-3-2-241,-3 0-176,-5-5-600,-2-1-377,-2-7 705,-6-7-368,0-4 48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24.3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20052,'5'29'4472,"8"54"-3289,-4-13-418,-3-20-32,22 87 0,-27-133-703,1-1 1,-1 1-1,1 0 0,-1-1 0,1 0 1,0 1-1,0-1 0,5 6 1,-7-9-30,1 1 0,0-1 0,0 1 1,-1 0-1,1-1 0,0 1 1,0-1-1,0 0 0,0 1 0,0-1 1,0 0-1,-1 0 0,1 1 1,0-1-1,0 0 0,0 0 0,0 0 1,0 0-1,0 0 0,0 0 1,0 0-1,0 0 0,0-1 0,0 1 1,0 0-1,-1-1 0,1 1 1,0 0-1,0-1 0,0 1 0,0-1 1,-1 1-1,1-1 0,0 0 1,0 1-1,-1-1 0,1 0 0,-1 1 1,2-3-1,7-8-213,-1-1 1,0-1-1,-1 1 0,0-1 1,-1 0-1,0-1 1,-1 0-1,-1 0 0,0 0 1,-1 0-1,0 0 0,0-21 1,-3 6-265,-7 7-106</inkml:trace>
  <inkml:trace contextRef="#ctx0" brushRef="#br0" timeOffset="1">145 139 14139,'4'13'2232,"2"4"-919,-1 2-521,1 5 2361,1 2-1601,2-1-496,2 1-200,1-4-776,3 1-480,-2-7 392,-1-2-104,-9-11-160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6:02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15855,'0'0'11189,"10"0"-10655,-5 0-519,1 0 0,0 0 0,-1-1 0,1 0 0,0 0 1,-1 0-1,1-1 0,-1 1 0,1-1 0,-1-1 0,0 1 0,0-1 0,0 0 0,0 0 0,-1 0 0,8-7 0,4-5 2,-8 9-29,-1 0-1,0-1 0,0 0 1,-1 0-1,10-14 1,-24 37-131,0 1 1,1-1 0,2 2 0,-6 23-1,8-28-203,1-1-1,1 1 0,0 23 1,9 8-3519,3-24-2451,2-5-6651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24.8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1870 16548,'1'-1'280,"1"-1"1,-1 1 0,1-1-1,0 1 1,0 0-1,-1 0 1,1-1 0,0 1-1,4-1 1,-3 0 49,185-101 3998,90-64-3053,-168 96-1093,338-232 5,163-153-1295,-69 39 126,-480 368 1013,106-93 293,-32 25 188,-125 108-457,-9 6-43,0 1-1,0 0 0,1 1 0,-1-1 1,0 0-1,1 1 0,0-1 1,-1 1-1,6-2 0,-8 3-16,0 0 1,0 0-1,0 0 0,0 0 0,0 0 1,0 0-1,1 0 0,-1 0 0,0 0 1,0 0-1,0-1 0,0 2 0,0-1 1,0 0-1,0 0 0,1 0 0,-1 0 0,0 0 1,0 0-1,0 0 0,0 0 0,0 0 1,0 0-1,0 0 0,1 0 0,-1 0 1,0 0-1,0 0 0,0 0 0,0 0 0,0 0 1,0 1-1,0-1 0,0 0 0,0 0 1,0 0-1,0 0 0,0 0 0,0 0 1,1 0-1,-1 0 0,0 1 0,0-1 0,0 0 1,0 0-1,0 0 0,0 0 0,0 0 1,0 0-1,0 0 0,0 1 0,-3 9-325,-7 8-271,9-15 559,-3 4-57,-1-1 0,1 1-1,-1-1 1,-12 11 0,-12 4-220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25.5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1 635 15547,'1'6'2309,"1"-14"-1336,3-16-68,14-501 4961,-19 443-5378,1 80-361,2 6-42,6 16-3,10 26-28,9 21 47,41 70-1,-47-98-26,2-2 0,2 0 0,32 35-1,-51-64-82,-6-6-25,1 0 1,-1 0-1,0-1 1,1 1-1,-1-1 1,1 1-1,0-1 1,-1 0-1,1 0 1,0 1-1,0-1 1,2 1-1,-4-3 28,0 1 0,0-1 0,0 1 0,0-1 0,0 0 0,0 1 1,0-1-1,0 1 0,0-1 0,-1 1 0,1-1 0,0 1 0,0-1 0,-1 1 0,1-1 0,0 1 0,0-1 0,-1 1 1,1 0-1,0-1 0,-1 1 0,1-1 0,-1 1 0,1 0 0,-1-1 0,-14-18 125,-9-9-228,-2-3-36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26.2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0 19100,'8'15'1800,"-2"8"-1095,0 2-217,3 11 760,2 2-224,-1 2-152,2 5-167,0-4-289,0-3-64,-1-8-200,-2-5-208,-3-10-432,-5-12-393,1 3-727,-8-10 1288,-3-4-272,-3 1-248</inkml:trace>
  <inkml:trace contextRef="#ctx0" brushRef="#br0" timeOffset="1">0 323 17276,'8'-1'1960,"2"-2"-1016,1-3-360,5-5 1249,1-2-577,1-6-392,5 3-192,-2-8-728,1-2-416,-1-1 1385,-3 0-921,-1 0-73,-2-1-31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26.9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1 109 18964,'4'-8'726,"7"-9"974,20-27 0,-28 40-1496,0 1 0,1-1 1,-1 1-1,1 0 0,-1 0 1,1 0-1,0 0 0,0 1 0,1-1 1,-1 1-1,0 0 0,8-2 1,-10 4-170,0-1 1,0 1 0,0 0 0,0 0 0,0 0 0,0 0-1,0 1 1,0-1 0,0 0 0,0 1 0,0 0 0,0-1-1,0 1 1,0 0 0,0 0 0,-1 0 0,1 0 0,0 0-1,-1 1 1,1-1 0,-1 0 0,1 1 0,-1-1 0,0 1-1,1-1 1,-1 1 0,0 0 0,0 0 0,0-1 0,0 1-1,1 4 1,1 3-22,0 0 0,0 1 0,0-1 0,-1 1 0,0 11 0,1 29 93,-6 83-1,0 12 240,3-141-326,0 1-1,1-1 1,-1 1-1,1-1 1,0 0-1,0 1 1,1-1 0,0 0-1,-1 0 1,1 0-1,5 7 1,-6-10-66,0 0 1,0 0-1,0 0 0,0 0 1,1 0-1,-1 0 1,0 0-1,1 0 1,-1-1-1,0 1 1,1-1-1,-1 1 0,1-1 1,-1 1-1,1-1 1,0 0-1,-1 0 1,1 1-1,-1-1 1,1 0-1,-1-1 0,1 1 1,0 0-1,-1 0 1,1-1-1,-1 1 1,1-1-1,-1 1 1,1-1-1,-1 0 0,0 1 1,1-1-1,-1 0 1,0 0-1,2-2 1,4-1-247,-1-1-1,0 0 1,0-1 0,0 1 0,0-1 0,-1 0 0,8-13 0,2-8-472</inkml:trace>
  <inkml:trace contextRef="#ctx0" brushRef="#br0" timeOffset="1">438 278 19332,'10'29'1841,"2"8"-1217,-4 2-280,5 2 808,1-1-256,-4-7-688,-1-6-440,0-16-776,-3-8 872,0-18-216,-1-12-136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27.4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1 205 16460,'1'9'1855,"1"1"1,0-1-1,6 16 1,-8-23-1759,1-1 0,0 1-1,-1-1 1,1 1 0,0-1 0,0 1 0,0-1 0,0 0 0,0 1 0,0-1 0,0 0 0,1 0 0,-1 0 0,0 0-1,1 0 1,-1 0 0,2 1 0,-1-2-88,-1 0 0,1 0 0,-1 0-1,1 0 1,-1 0 0,1-1 0,-1 1 0,1-1-1,-1 1 1,0-1 0,1 1 0,-1-1 0,1 0-1,-1 1 1,0-1 0,0 0 0,0 0 0,0 0-1,1 0 1,-1 0 0,0 0 0,0 0-1,-1-1 1,1 1 0,1-2 0,8-11 19,0-1 0,-1 0 1,7-19-1,11-18-62,-27 52 33,1-1 1,-1 0-1,0 1 1,1-1-1,-1 1 1,0-1 0,1 1-1,-1-1 1,0 1-1,1-1 1,-1 1-1,1-1 1,-1 1 0,1-1-1,0 1 1,-1 0-1,1-1 1,-1 1-1,1 0 1,0-1 0,-1 1-1,1 0 1,-1 0-1,1 0 1,0 0-1,-1-1 1,1 1 0,1 0-1,-1 1 1,0-1 0,0 1 0,0 0 0,0-1 0,-1 1 0,1 0 0,0 0 0,0 0 0,-1 0 0,1-1 0,0 1 0,-1 0 0,1 0 0,-1 0 0,1 2 0,4 8 5,-2 0 1,5 19 0,-7-23-2,35 172 534,-16-73 45,-14-59-1236,-20-56-92,5-1 425,-3-1-132</inkml:trace>
  <inkml:trace contextRef="#ctx0" brushRef="#br0" timeOffset="1">142 463 19732,'1'2'1889,"4"-4"-1145,2-4-256,2-4 840,3-1-264,2-5-447,1-2-345,-2-5-969,-1-2 1082,-1-2-441,-2-3-137,0-8-103</inkml:trace>
  <inkml:trace contextRef="#ctx0" brushRef="#br0" timeOffset="2">386 1 20340,'6'20'1793,"-1"7"-1257,2 6-256,3 6 752,0 6-304,2 3-312,0-2-144,2-5-328,-2-4-160,-2-11-296,-4-10-120,-3-16-472,-3-9-208,-1-13 856,-5-10-273,-2-10-23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27.9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150 43 13251,'-5'0'338,"0"0"1,0 0-1,0 0 1,0 1 0,0 0-1,1 0 1,-1 0-1,0 1 1,0-1-1,1 1 1,-1 0-1,1 1 1,0-1 0,-1 1-1,1 0 1,0 0-1,1 0 1,-1 0-1,1 1 1,-1-1-1,-5 9 1,5-6-57,0 1 0,0-1 1,1 1-1,0 0 0,0 0 1,1 1-1,-1-1 0,2 1 0,-1-1 1,1 1-1,0-1 0,1 1 0,0 12 1,0-18-239,0 0 1,0 0 0,1 1-1,-1-1 1,1 0 0,-1 0-1,1 0 1,0 0-1,0 1 1,0-1 0,0-1-1,2 4 1,-2-4-20,-1 0 1,1 0-1,0-1 0,0 1 1,0 0-1,0-1 0,0 1 1,0 0-1,0-1 0,0 1 1,0-1-1,0 0 0,1 1 1,-1-1-1,0 0 0,0 0 1,2 1-1,0-2 0,0 1 0,0-1 0,0 1-1,0-1 1,0 0 0,0 0 0,0 0 0,0 0 0,-1-1 0,1 1-1,-1-1 1,1 0 0,-1 0 0,1 0 0,-1 0 0,3-3 0,3-4 3,-1 0 1,-1 0-1,0 0 1,0-1 0,0 0-1,-1 0 1,4-12 0,-7 16-3,0 0 0,0 0 0,-1-1 1,0 1-1,0 0 0,0 0 0,-1-1 1,0 1-1,0 0 0,0-1 0,-1 1 1,0 0-1,0 0 0,-3-8 0,3 12-14,1 0-1,-1 1 1,0-1-1,1 1 0,-1-1 1,0 0-1,0 1 1,0-1-1,0 1 1,0 0-1,0-1 0,0 1 1,-1 0-1,1 0 1,0 0-1,-1 0 1,1 0-1,-1 0 0,1 0 1,-1 0-1,0 0 1,1 1-1,-1-1 1,0 1-1,1-1 0,-1 1 1,0 0-1,0 0 1,1 0-1,-1 0 1,0 0-1,0 0 0,1 0 1,-1 0-1,0 1 1,0-1-1,1 0 0,-1 1 1,0 0-1,1-1 1,-1 1-1,-2 2 1,-1 0 12,0 0 1,0 1 0,0 0 0,0 0 0,0 0-1,1 1 1,0-1 0,0 1 0,0 0 0,-6 11 0,4-4-269,1 1 1,0 0 0,1 0-1,1 0 1,0 0 0,0 1-1,2-1 1,-1 1 0,2 0-1,0-1 1,0 1 0,5 23-1,0-20-275,5-12-162</inkml:trace>
  <inkml:trace contextRef="#ctx0" brushRef="#br0" timeOffset="1">464 315 20060,'3'23'1013,"-2"-10"-520,1 0 0,7 25-1,-9-37-430,1 0 0,-1-1 0,0 1 0,1 0-1,-1 0 1,0 0 0,1-1 0,-1 1 0,1 0-1,-1-1 1,1 1 0,0 0 0,-1-1 0,1 1-1,-1-1 1,1 1 0,0 0 0,0-1-1,1 1 1,-2-1-25,1 0 0,0 0 0,-1 0 0,1 0-1,-1 0 1,1 0 0,0 0 0,-1 0 0,1-1 0,-1 1-1,1 0 1,0 0 0,-1-1 0,1 1 0,-1 0 0,1 0-1,-1-1 1,1 1 0,-1-1 0,1 0 0,2-1 39,-1-1-1,0 0 1,0 0 0,0 0-1,0 0 1,-1 0 0,3-5 0,-2-1 49,1 0 0,-1 0 0,0 0 1,-1-1-1,0 1 0,0-1 0,-1 1 0,-1-1 1,1 1-1,-3-11 0,2 16-86,0 1-1,1 0 1,-1 0 0,0 0-1,-1 0 1,1 0 0,0 0-1,-1 0 1,0 1-1,0-1 1,1 1 0,-2-1-1,1 1 1,0-1 0,0 1-1,-1 0 1,1 0 0,-1 0-1,0 0 1,1 1 0,-1-1-1,0 1 1,0 0 0,0 0-1,0 0 1,0 0-1,0 0 1,-1 0 0,1 1-1,0 0 1,0 0 0,-6 0-1,2 0-64,0 1 0,0 0 0,0 0 0,1 1-1,-10 3 1,13-4-75,0 0 0,0 0 1,0 1-1,0-1 0,0 1 0,1 0 0,-1 0 0,1 0 0,-1 0 0,1 0 0,0 1 0,0-1 1,-3 5-1,4-4-12,3-7-212,0-7-106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28.5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15051,'2'8'707,"0"-1"0,1 0 0,0 1 0,0-1 0,1 0 0,0-1 0,0 1 0,0-1 0,9 10 0,7 5 222,27 24 0,-15-16-319,-15-13-678,-1 1-1,-1 1 1,0 0 0,-2 1-1,0 1 1,-1 0 0,-1 0-1,0 1 1,-2 1-1,-1 0 1,0 0 0,-2 0-1,-1 1 1,0 0-1,-2 0 1,-1 0 0,0 25-1,-2-13-341,-2 0 0,-2 0-1,-1 0 1,-1-1 0,-3 0-1,0 0 1,-2-1 0,-27 57 0,-17 3-412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29.1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0 18404,'-1'0'37,"1"0"1,0 0-1,0 0 1,0 0-1,-1 0 0,1 1 1,0-1-1,0 0 1,0 0-1,-1 0 0,1 0 1,0 0-1,0 0 1,0 0-1,0 0 0,-1 1 1,1-1-1,0 0 1,0 0-1,0 0 0,0 0 1,0 1-1,-1-1 1,1 0-1,0 0 1,0 0-1,0 0 0,0 1 1,0-1-1,0 0 1,0 0-1,0 0 0,0 1 1,0-1-1,0 0 1,0 0-1,0 1 0,0-1 1,0 0-1,-3 14 54,-3 32 257,2-1 0,1 1 1,7 71-1,3-42-239,25 103 0,-18-120-50,2 0 1,26 60-1,-33-95-103,2-1 0,0 0 0,2-1 0,0 0 0,2-1 0,0 0-1,32 31 1,-41-45-14,0-1 1,0 0-1,1 0 0,-1-1 0,1 0 1,0 0-1,0 0 0,1-1 0,-1 0 0,1 0 1,0-1-1,0 0 0,0-1 0,13 2 0,16-3-186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29.6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 19420,'-2'4'1885,"4"13"-1262,4 19 115,12 45 235,49 174 420,-56-221-1422,2-1 0,1-1-1,1-1 1,2 0-1,30 41 1,-37-59 15,1 0 1,24 22-1,-29-30 57,1 0-1,0 0 0,0 0 0,0-1 1,1 0-1,0 0 0,12 4 0,0-6-62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30.3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1 740 16572,'1'1'122,"-1"0"0,1-1 1,0 1-1,0 0 0,0-1 1,0 1-1,0-1 0,-1 0 0,1 1 1,0-1-1,0 0 0,0 1 1,0-1-1,0 0 0,0 0 1,3 0-1,-4 0-52,1-1 0,0 0 0,0 1 0,0-1 0,0 0 0,-1 0 1,1 1-1,0-1 0,-1 0 0,1 0 0,0 0 0,-1 0 0,1 0 0,-1 0 0,0 0 0,1 0 0,-1 0 0,0 0 0,1-2 0,7-31 1020,-2-2 0,-1 1 0,0-55-1,-4 71-835,2-59 478,-3-1 1,-4 1-1,-16-98 0,17 163-526,3 15-62,3 19-79,75 209-93,-46-147 8,14 49-531,-38-116-13,-8-16 564,1 0 1,-1 0-1,0 0 0,0 0 1,0 0-1,0 0 1,1 0-1,-1 0 1,0 0-1,0 0 0,0 0 1,0 0-1,1 0 1,-1 0-1,0 0 0,0 0 1,0-1-1,0 1 1,0 0-1,1 0 1,-1 0-1,0 0 0,0 0 1,0 0-1,0-1 1,0 1-1,0 0 0,0 0 1,0 0-1,1 0 1,-1 0-1,0-1 1,0 1-1,0 0 0,0 0 1,0 0-1,0-1 1,0 1-1,0 0 1,0 0-1,0 0 0,0 0 1,0-1-1,0 1 1,2-38-72,-1-12-157</inkml:trace>
  <inkml:trace contextRef="#ctx0" brushRef="#br0" timeOffset="1">217 72 19980,'3'24'1497,"2"11"-1145,1 1-144,4 7 416,1 2-152,7 0-184,-2-1-48,5-3-200,0-4-128,-1-10-400,-1-3-232,-7-9-536,-3-6 983,-7-7-231,-1 1-240</inkml:trace>
  <inkml:trace contextRef="#ctx0" brushRef="#br0" timeOffset="2">274 397 22029,'3'-11'1856,"3"-11"-1296,3-7-232,5-4 745,1-6-225,6-5-408,1-1-208,1 2-544,-1-1-472,-5 11 672,-4 3-136,-7 6-105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6:50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4292,'0'0'15946,"2"0"-15754,48-4 60,102 4 1,-18 2-2114,-39-11-4582,-58 1-198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30.8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0 240 20092,'4'-15'332,"0"1"0,1 0 0,0 1 0,1-1 0,1 1 0,0 0 0,1 0 0,0 1 0,1 0 0,0 1 0,1 0-1,0 0 1,1 1 0,0 0 0,0 1 0,1 1 0,1-1 0,16-7 0,-25 14-283,1 0-1,-1 1 1,1-1-1,0 1 1,0 0 0,0 0-1,-1 0 1,1 1-1,0 0 1,0 0 0,7 1-1,-10-1-30,1 1 1,0 0-1,-1-1 0,1 1 1,-1 0-1,1 0 0,-1 1 0,0-1 1,1 0-1,-1 1 0,0 0 1,0-1-1,0 1 0,0 0 0,0 0 1,0 0-1,-1 0 0,1 1 1,-1-1-1,1 0 0,1 5 1,0 2 35,0 0 1,-1 1-1,0-1 1,-1 0-1,0 0 1,0 1-1,-1-1 1,0 1 0,-1-1-1,0 0 1,-3 12-1,-2 6 205,-1 0 1,-17 39-1,6-31 96,16-33-259,5-6-53,9-10-114,-7 9 8,0 0 1,0 0 0,1 0 0,0 1 0,0-1-1,0 1 1,0 1 0,1-1 0,-1 1 0,1 0 0,0 1-1,0-1 1,0 1 0,0 1 0,0 0 0,0 0 0,11-1-1,-13 2 36,1 0 0,-1 1 0,0 0 0,1-1 0,-1 1 0,0 1 0,0-1 1,0 1-1,0 0 0,0 0 0,0 1 0,0-1 0,-1 1 0,1 0 0,-1 0 0,0 1 0,0-1 0,0 1 0,0 0 0,-1 0 0,1 0 0,-1 1 0,0-1 0,3 8 0,-3-6 61,-1 1 1,0 0-1,0 0 1,0 0-1,-1 1 1,0-1-1,-1 0 1,1 0-1,-1 0 1,-1 1-1,0-1 1,-2 14-1,0-10-13,0-1 0,0 1 1,-1-1-1,0 0 0,0 0 0,-2-1 0,1 1 1,-7 8-1,11-17-37,0 0 0,0 1 0,0-1 0,0 0 0,0 0 0,0 0 0,-1 0 0,1 0 0,0 0 0,-1 0 0,1 0 0,-1 0 0,1 0 0,-1-1 0,1 1 0,-1-1 0,1 1 0,-1-1 0,1 0 0,-4 1 0,4-2 16,0 1 0,-1 0 0,1-1 0,0 0 0,0 1 0,-1-1 0,1 0 0,0 0 0,0 1 0,0-1 0,0 0 0,0 0 0,0 0 0,0 0 0,0 0 0,0-1 0,1 1 0,-1 0 0,0 0 0,1-1 0,-1 1 0,1 0 0,-1 0 0,1-1 0,-1-1 0,-5-27-151</inkml:trace>
  <inkml:trace contextRef="#ctx0" brushRef="#br0" timeOffset="1">575 268 17900,'9'27'1888,"2"6"-1352,-4 3-232,2-3 1097,0-4-1505,-1-8 1704,-5-15-1400,1-8-8,1-16-40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31.4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0 700 13147,'0'1'183,"0"0"0,0 0 0,0 0 0,0 0 0,0 1 0,1-1 0,-1 0 0,0 0 0,1 0 1,-1 0-1,0 0 0,1 0 0,-1 0 0,1 0 0,-1 0 0,1-1 0,1 3 0,-1-3-55,-1 0 0,1-1 0,-1 1-1,1 0 1,-1 0 0,1-1 0,-1 1 0,1 0 0,-1-1 0,0 1-1,1-1 1,-1 1 0,1 0 0,-1-1 0,0 1 0,1-1-1,-1 1 1,0-1 0,0 1 0,1-1 0,-1 1 0,0-1 0,0 0-1,15-47 2188,3-70-587,4-127 0,-15 140-607,-1 176 24,-1-21-910,0 16 117,20 95 0,-19-139-444,-1-12-373,-5-10 435,0 0-1,1 0 0,-1 1 1,0-1-1,0 0 1,0 0-1,0 0 1,0 0-1,0 0 1,0 0-1,0 0 0,1 1 1,-1-1-1,0 0 1,0 0-1,0 0 1,0 0-1,0 0 0,1 0 1,-1 0-1,0 0 1,0 0-1,0 0 1,0 0-1,1 0 1,-1 0-1,0 0 0,0 0 1,0 0-1,0 0 1,0 0-1,1 0 1,-1 0-1,0 0 1,0 0-1,0 0 0,0 0 1,0 0-1,1 0 1,-1-1-1,0 1 1,0 0-1,1-1-27,0-1 0,-1 0 0,1 1 0,-1-1 1,1 0-1,-1 1 0,0-1 0,1 0 0,-1 1 0,0-3 0,0-3-116,3-21-361</inkml:trace>
  <inkml:trace contextRef="#ctx0" brushRef="#br0" timeOffset="1">334 0 19980,'6'5'1593,"-3"19"-1185,-2 10-152,5 13 672,0 5-368,2 10-248,-1 1-80,2-4-72,0-5-48,-1-14-112,-4-7-96,-1-21-480,0-10-288,-3-17 688,-6-8-104,0-11-120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31.9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88 13523,'-2'0'198,"-1"0"1,0 1-1,0-1 1,0 1-1,0-1 1,0 1-1,0 0 1,1 0-1,-1 0 1,0 0-1,1 1 1,-1-1-1,1 1 1,-1-1-1,1 1 1,-4 3-1,3-1 142,0 0-1,0 0 1,0 0 0,0 1-1,0-1 1,1 1-1,0 0 1,-3 9-1,2-2 152,0 0-1,1 1 1,0-1-1,1 1 0,0 0 1,3 25-1,-1-30-292,1 0-1,-1 0 0,2 0 1,-1-1-1,7 14 1,-9-20-152,1 1 0,1 0 0,-1 0 0,0-1 0,0 1 0,0-1 0,1 1 0,-1-1 0,1 1 0,-1-1 0,1 0 1,3 2-1,-4-3-24,0 1-1,0-1 1,1 0 0,-1 1 0,0-1 0,0 0 0,1 0-1,-1 0 1,0 0 0,0 0 0,1 0 0,-1-1 0,0 1 0,0 0-1,0 0 1,1-1 0,-1 1 0,0-1 0,0 0 0,0 1-1,0-1 1,2-1 0,2-2 11,0-1 0,0 1 0,-1-1-1,0 0 1,0 0 0,0-1 0,0 1 0,-1-1 0,0 0-1,3-9 1,2-4-9,-2-1 0,5-22 1,-8 28-22,0-1 1,-2 1 0,0-1-1,0-16 1,-2 24-5,1-1 0,-1 0 1,-1 0-1,1 1 0,-1-1 0,-1 1 1,1 0-1,-1-1 0,-6-8 0,8 14-4,0 0-1,0 0 1,0 1 0,-1-1-1,1 0 1,-1 0 0,1 1-1,-1-1 1,0 1-1,0 0 1,0-1 0,0 1-1,0 0 1,-3-2-1,3 3-3,1 0-1,-1-1 0,0 1 0,1 0 0,-1 0 0,1 0 0,-1 0 0,1 0 0,-1 1 0,0-1 0,1 0 0,-1 1 1,1-1-1,-1 1 0,1-1 0,-3 2 0,1 1-30,-1-1 0,1 1 0,-1 0 1,1 0-1,0 0 0,0 1 0,0-1 0,1 1 1,-1 0-1,1-1 0,0 1 0,0 0 0,-2 5 0,0 4-210,1 0-1,1 1 0,0-1 0,0 0 0,2 1 0,-1-1 1,2 1-1,0-1 0,0 1 0,1-1 0,1 0 1,7 22-1,0-10-321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2:32.4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152 585 19412,'-3'12'376,"0"0"1,1 0-1,0 0 0,1 0 0,0 1 0,1-1 1,1 0-1,0 0 0,1 0 0,4 18 0,-6-29-348,0-1-1,0 1 1,0 0-1,0 0 1,1 0-1,-1-1 1,0 1-1,1 0 0,-1-1 1,0 1-1,1 0 1,-1-1-1,1 1 1,-1 0-1,1-1 1,-1 1-1,1-1 1,0 1-1,-1-1 1,1 1-1,0-1 0,-1 1 1,1-1-1,0 0 1,-1 0-1,1 1 1,0-1-1,1 0 1,-1 0-8,0 0 1,0-1-1,0 1 1,0-1-1,0 1 1,0-1-1,0 0 1,0 0-1,0 1 1,0-1-1,-1 0 1,1 0-1,0 0 1,0 0-1,-1 0 0,2-1 1,2-5 13,0 0 1,-1 0-1,1-1 0,1-7 1,-1 0 16,-1 0 0,0 0 0,-1 0 0,-1 0 0,0 0 0,-1 0 0,-2-18 0,1 28-36,0 0 0,0 0 1,0 1-1,-1-1 0,0 0 1,0 1-1,0-1 0,0 1 1,-1-1-1,1 1 0,-5-4 1,5 5-11,-1 1 0,0 0 0,0-1-1,0 1 1,0 0 0,0 0 0,0 0 0,-1 1 0,1-1 0,0 1 0,-1 0 0,0 0 0,1 0 0,-1 0 0,1 1 0,-7-1 0,4 2-51,-1-1 0,1 1 1,0 0-1,0 1 1,0 0-1,0 0 0,0 0 1,1 0-1,-1 1 0,0 0 1,1 0-1,0 1 0,-9 7 1,11-9-17,0 0 0,1 0 1,-1 0-1,1 1 0,-1-1 1,1 1-1,0 0 1,0-1-1,0 1 0,0 0 1,1 0-1,-1 1 0,1-1 1,0 0-1,0 0 0,0 1 1,0-1-1,0 1 0,1-1 1,0 1-1,-1-1 1,1 0-1,1 1 0,-1-1 1,1 7-1,0-9 45,-1 1 0,1-1-1,-1 0 1,1 0 0,-1 1 0,1-1-1,0 0 1,0 0 0,0 0 0,-1 0-1,1 0 1,0 0 0,0 0 0,0 0-1,1 0 1,-1 0 0,0-1 0,0 1 0,0 0-1,1-1 1,-1 1 0,0-1 0,0 1-1,1-1 1,1 1 0,18 1-303</inkml:trace>
  <inkml:trace contextRef="#ctx0" brushRef="#br0" timeOffset="1">12 1 16083,'6'4'1553,"15"2"-777,2 0-176,7 3 712,4 3-79,7 11-113,-1 4-40,2 9-216,2 6-112,-3 9-239,-2 8-113,-5 11-168,-4 8-72,-9 14-304,-4 4-360,-17 6 440,-3 3-56,-12-10-73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3:09.9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0 927 21933,'23'-64'1133,"49"-92"1,44-52-913,24-48-63,-139 253-170,41-94-366,-39 88 163,0 0-1,-1 0 0,0 0 0,0 0 1,-1 0-1,0-1 0,-1 1 0,-1-17 0,1 24 145,-1-1-1,1 1 0,-1 0 0,1 0 1,-1 0-1,0 0 0,0 0 0,0 1 0,0-1 1,0 0-1,0 0 0,-1 0 0,1 1 0,-1-1 1,1 1-1,-1-1 0,1 1 0,-1 0 1,0 0-1,0-1 0,1 1 0,-1 0 0,0 1 1,0-1-1,0 0 0,0 0 0,0 1 1,0-1-1,-1 1 0,1 0 0,0 0 0,0 0 1,-4 0-1,-29 3-819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3:10.5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1 20060,'-10'29'430,"2"1"-1,0 0 1,3 0 0,0 0-1,2 1 1,1 0-1,3 36 1,1-36-124,2-1-1,16 57 1,-16-73-289,0-1 1,1 0-1,1 0 1,0 0-1,1-1 0,0 0 1,1 0-1,15 16 1,-21-25-11,0-1 1,1 0 0,-1 1 0,1-1 0,-1 0 0,1-1-1,0 1 1,0-1 0,0 1 0,0-1 0,0 0 0,0 0-1,0 0 1,1 0 0,-1-1 0,0 1 0,1-1 0,-1 0-1,0 0 1,0 0 0,1 0 0,-1 0 0,0-1 0,0 0-1,1 0 1,-1 0 0,0 0 0,0 0 0,0 0-1,0-1 1,5-3 0,7-5 42,-1-1 0,1 0 0,-2-1 0,21-23 0,-15 15-28,86-88 208,144-134-1777,-204 202 1304,-14 7-85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3:59.6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1 375 21461,'3'-5'1544,"9"-10"-1232,6-4-152,-2-5 368,13-11-208,5-6-48,4-2-40,1-2-200,2 1-120,-10 8-392,-1 8-216,-9 8-416,-1 7-168,-13 8 847,-4 4-263,-3 4-200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4:00.2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0 303 20476,'12'12'1705,"5"-12"-1105,1-4-200,10-17 528,5-8-200,7-8-96,2-7-247,-2-2-722,1 1-487,-10 7 712,-4 7-184,-9 11-160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4:00.7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1 187 20836,'3'-10'503,"1"0"0,0 0 0,0 1 0,1 0 0,0 0 0,1 0 0,0 0 0,11-11 0,-8 10-337,0 1 0,2 0 0,-1 1 0,1 0 0,0 1 1,0 0-1,1 0 0,0 2 0,0-1 0,18-4 0,-26 9-156,0-1 0,0 2 0,0-1 1,0 0-1,0 1 0,0 0 0,0 0 1,0 0-1,0 0 0,1 1 0,6 2 0,-9-3-8,0 1-1,0 0 0,0 0 0,0 0 0,0 0 0,-1 0 1,1 1-1,0-1 0,-1 0 0,1 1 0,-1 0 1,0-1-1,1 1 0,-1 0 0,0-1 0,0 1 1,0 0-1,0 0 0,0 0 0,-1 0 0,1 0 0,0 0 1,-1 0-1,0 0 0,1 3 0,-1 4 9,0 0-1,0 0 1,-1 0-1,0 1 1,-1-1-1,0 0 1,-1 0-1,-3 10 1,-34 71 164,36-83-151,-6 12 45,6-12-31,1-1 0,-1 1-1,1 0 1,-3 9 0,9-13-12,5-6-33,5-5-44,-5 2 6,0 2-1,0-1 1,1 1 0,-1 0-1,1 1 1,0 0-1,0 0 1,0 1 0,0 0-1,0 1 1,0 0-1,1 0 1,-1 1 0,18 2-1,-21-2 31,0 1-1,0 1 1,-1-1-1,1 1 0,-1 0 1,1 1-1,-1-1 1,0 1-1,0 0 1,0 0-1,0 1 1,0-1-1,-1 1 1,0 0-1,0 0 1,0 1-1,0-1 0,0 1 1,-1 0-1,0 0 1,0 0-1,-1 0 1,1 0-1,2 11 1,-2-6 117,-1 1 0,-1 0-1,0 0 1,0 0 0,-1 0 0,-1 0 0,0-1 0,0 1 0,-1 0 0,0 0 0,-1-1 0,0 1 0,-1-1 0,0 0 0,-1 0 0,0 0 0,0-1-1,-1 1 1,0-1 0,-1-1 0,-9 11 0,15-18-149,0 0 0,0 0 0,-1 0 0,1-1-1,0 1 1,0 0 0,-1 0 0,1-1 0,0 1 0,-1 0-1,1-1 1,-1 0 0,1 1 0,-1-1 0,1 0 0,-1 0 0,1 0-1,-3 0 1,3 0 22,0 0 0,0-1-1,0 1 1,0-1 0,0 1-1,0-1 1,0 1 0,1-1-1,-1 1 1,0-1 0,0 0-1,1 0 1,-1 1 0,0-1-1,1 0 1,-1 0 0,1 0-1,-1 0 1,1 0 0,-1 0-1,1 0 1,0 0 0,-1 0-1,1 0 1,0 0-1,0 0 1,0-2 0,0-22-390</inkml:trace>
  <inkml:trace contextRef="#ctx0" brushRef="#br0" timeOffset="1">610 349 20908,'12'27'1929,"2"9"-1313,-1 0-272,4 0 784,1-1-528,-2-10-1016,-1-5 624,-7-19-240,-5-4-168,-5-15-144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4:01.3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3 219 14923,'-1'-6'386,"0"0"0,1 0 1,-1 0-1,1 0 0,1 0 0,-1 0 0,1 0 0,0 0 0,0 0 0,1 0 1,0 1-1,3-9 0,4-6 725,1 0 1,12-18-1,-18 31-783,1 1 0,0-1 0,0 1 0,1 0-1,11-10 1,-16 15-288,0 0 0,0 0 0,0 1-1,0-1 1,0 0 0,1 1 0,-1-1-1,0 1 1,0 0 0,0-1 0,1 1-1,-1 0 1,0 0 0,0-1-1,1 1 1,-1 0 0,0 0 0,0 0-1,2 1 1,-2 0-17,0-1-1,1 1 0,-1 0 1,0 0-1,0 0 1,0 0-1,0 0 1,0 0-1,0 0 0,0 0 1,-1 1-1,1-1 1,0 0-1,0 0 0,-1 1 1,1-1-1,-1 1 1,0-1-1,1 0 1,-1 1-1,0 1 0,5 27 250,-2 1 1,-1 0-1,-3 53 0,-1-34 9,1-12-56,1 60 299,1-87-460,0-1 1,1 1 0,0-1-1,0 0 1,1 0-1,1 0 1,4 9 0,-7-17-57,0 0 1,0 0-1,0 0 1,0 0-1,0 0 1,1-1 0,-1 1-1,1 0 1,-1-1-1,1 0 1,0 1-1,-1-1 1,1 0 0,0 0-1,0 1 1,0-1-1,0-1 1,0 1-1,0 0 1,0-1 0,1 1-1,-1-1 1,0 1-1,0-1 1,0 0-1,0 0 1,1 0 0,-1 0-1,0 0 1,0-1-1,0 1 1,0-1-1,1 1 1,-1-1 0,0 0-1,2-1 1,6-2-83,-1-1 0,-1-1 0,1 1-1,-1-1 1,0 0 0,10-11 0,2-2-462,-2-2 0,0 0-1,-2-1 1,0-1 0,22-43-1,-16 18-190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6:51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12780,'0'0'3780,"81"-12"-3140,-31 5-287,7 5-161,9-3-128,7 2-64,-1-1 0,4-1-481,-6-1-1889,-2-1-2018,-4-5-6054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4:01.8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 20764,'2'11'1600,"1"-1"0,0 1 0,8 15 0,-10-22-1606,1 1-1,0-1 1,0 1 0,1-1-1,-1 0 1,1 0 0,0 0 0,0 0-1,1-1 1,-1 1 0,0-1-1,1 0 1,0 0 0,0 0-1,8 4 1,-7-6-75,0-1 1,0 0-1,0 0 1,0 0-1,0 0 0,0-1 1,-1 1-1,1-1 0,0-1 1,0 1-1,0-1 0,-1 1 1,1-1-1,-1-1 1,8-4-1,-6 4-20,0 0 0,0 0 0,0 1 0,0-1 0,1 2 0,10-3 0,-15 4 97,1 0-1,-1 0 1,1 0 0,-1 0 0,1 1-1,-1 0 1,1-1 0,-1 1 0,1 0-1,-1 0 1,0 0 0,0 0-1,1 0 1,-1 1 0,0-1 0,0 1-1,0 0 1,0-1 0,-1 1 0,1 0-1,3 4 1,0 1 93,0 0 0,-1 1 0,0-1 0,0 1 0,0 0 0,-1 0 0,-1 0 0,1 1 0,-1-1 0,0 1 0,-1-1 0,0 1 0,-1-1 0,1 1 0,-2 0 0,1-1 0,-1 1 0,-1 0 0,1-1 0,-1 0 0,-6 16 0,5-16-63,0-1-1,-1 1 0,0-1 0,0 0 0,0 0 0,-1-1 0,0 1 0,-1-1 0,1 0 0,-1-1 0,0 1 1,-1-1-1,1 0 0,-1-1 0,0 1 0,0-1 0,0-1 0,-1 1 0,1-1 0,-1-1 0,0 1 0,0-1 0,-11 1 1,13-3-145,-1 0 1,1 0 0,0 0 0,-1-1 0,1 0 0,0-1 0,0 1-1,-1-1 1,1 0 0,0-1 0,1 1 0,-1-1 0,0 0 0,1-1-1,0 1 1,-7-7 0,-22-17-497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4:02.4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1 322 21101,'21'-25'2336,"3"-2"-1616,1-2-336,1-2 1185,4-2-777,-1 0-312,-1-1-1168,-2 3-1473,-8 1 1849,-5 4-320,-7 4-240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4:03.1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11 16227,'-6'-9'1633,"3"7"-1009,0 2-296,9 9 1888,5 12-1623,4 6-353,1 3-144,4 2-440,1-1-208,0-2-737,-2-2 1089,-7-5-232,-1-7-168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4:03.7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42 437 17692,'-4'-4'158,"0"0"0,1-1 0,-1 1 0,1-1 0,-1 0 0,1 0 0,1 0 0,-1 0 1,1 0-1,0-1 0,0 1 0,1-1 0,-1 1 0,1-1 0,0 0 0,1 1 0,-1-1 0,1 0 0,1 0 0,-1 1 0,1-1 1,0 0-1,0 1 0,0-1 0,1 1 0,0-1 0,3-5 0,6-13 339,1 0 0,1 1 0,1 0 0,31-37 0,-31 44-342,0 1 0,1 0 0,0 2-1,1-1 1,1 2 0,31-18 0,-44 28-137,-1 0 0,1 0 0,-1 1 0,1-1 1,0 1-1,0 0 0,0 0 0,0 1 0,0-1 0,0 1 0,0 0 1,0 0-1,8 1 0,-10 0-12,1-1 1,-1 1-1,0 0 1,1 0-1,-1 1 1,0-1-1,0 0 1,0 1-1,0-1 1,0 1-1,0 0 0,0 0 1,-1 0-1,1 0 1,-1 0-1,1 0 1,-1 0-1,0 0 1,0 0-1,0 1 1,0-1-1,1 4 1,1 3 0,-1 0 0,-1 1 0,0-1 0,0 0 0,0 1 0,-2-1 0,1 1 0,-1-1 0,0 1 0,-3 8 0,-4 15-3,-18 45 0,23-72-11,3-6-10,0 1 1,-1-1-1,1 1 0,0-1 0,0 1 1,0 0-1,0-1 0,-1 1 0,1 0 0,0-1 1,0 1-1,0-1 0,0 1 0,0 0 0,0-1 1,1 1-1,-1 0 0,0-1 0,0 1 0,0-1 1,0 1-1,1 0 0,-1-1 0,0 1 1,1-1-1,-1 1 0,0-1 0,1 1 0,-1-1 1,1 1-1,-1-1 0,1 1 0,-1-1 0,1 0 1,-1 1-1,1-1 0,-1 0 0,1 1 1,0-1-1,-1 0 0,1 0 0,-1 0 0,2 1 1,4 0-72,0-1 1,0 1 0,-1-1 0,9-1 0,9 2-119,-13 0 189,0 1 1,0 0-1,0 1 0,-1 0 1,1 1-1,-1 0 0,1 1 1,-1 0-1,-1 0 0,1 0 1,-1 2-1,0-1 0,10 10 1,-13-10 51,0-1 0,-1 1 1,0 1-1,0-1 0,0 0 1,-1 1-1,0 0 1,0 0-1,0 0 0,-1 0 1,0 0-1,-1 1 0,1-1 1,-1 1-1,-1-1 1,0 0-1,0 1 0,-2 13 1,0-8 63,-1 0 1,0 0-1,-1-1 1,-1 1 0,0-1-1,-1 0 1,0 0-1,-1-1 1,0 0-1,0 0 1,-2 0 0,1-1-1,-1 0 1,-16 13-1,24-22-123,-1 0 0,1 1 0,-1-1 0,0 0 0,1 0 0,-1 0 0,0 0 0,1-1 0,-1 1 0,0 0 0,0-1 0,0 1 0,0-1 0,0 0 0,1 1 0,-1-1 0,0 0 0,0 0-1,0-1 1,-2 1 0,2-1-53,1 0-1,0 1 0,-1-1 1,1 0-1,0 0 0,-1 0 1,1 0-1,0-1 0,0 1 1,0 0-1,0 0 0,0-1 1,0 1-1,0-1 0,1 1 1,-1 0-1,0-1 0,0-2 1,-2-7-221,1-1 1,0 1-1,1 0 0,0-1 1,1-13-1,4-33-415,7-4-259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4:04.3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14 348 16027,'21'1'1881,"-6"22"-961,-1 5-360,-4 8 1321,5 5-777,2-1-336,-1-4-248,1-10-736,-1-8-368,-2-14 480,-7-8-48,-1-14-168,-3-9-96</inkml:trace>
  <inkml:trace contextRef="#ctx0" brushRef="#br0" timeOffset="1">3 1 19636,'2'4'1457,"-4"11"-1169,-1 5-144,5 1 328,4-2-528,1-5 104,1-8-16,4-14-104</inkml:trace>
  <inkml:trace contextRef="#ctx0" brushRef="#br0" timeOffset="2">347 146 16756,'-3'125'2872,"4"-104"-2273,0 0 0,1-1 0,11 40-1,-12-56-502,0-1 1,0 1-1,1 0 0,0-1 0,-1 1 0,1-1 0,0 0 0,1 0 0,-1 0 1,4 4-1,-5-6-79,0 0 0,0-1 0,0 1 0,0 0 0,0-1 0,0 0 0,0 1 0,0-1 0,0 1 0,0-1 0,1 0 0,-1 0 0,0 0 0,0 0 0,0 0 0,0 0 0,0 0 0,0 0 0,1 0 0,-1 0 0,0-1 0,0 1 0,0 0 1,0-1-1,0 1 0,0-1 0,0 1 0,0-1 0,0 0 0,0 1 0,0-1 0,0 0 0,-1 0 0,1 1 0,0-1 0,0 0 0,-1 0 0,2-1 0,4-7 15,0 1 0,-1-1 0,0 0-1,0 0 1,0 0 0,-2-1 0,1 0 0,-1 1 0,3-19-1,-2 4 173,0-1 0,-1-47 0,-4 56-43,0 0 0,-1 0 0,0 0 0,-8-24 0,8 33-83,0 1 0,-1 0 0,0 1 0,0-1 0,0 0 1,-6-6-1,7 9-30,0 1 1,0 0 0,0-1 0,0 1-1,-1 0 1,1 1 0,-1-1 0,1 0-1,-1 1 1,0 0 0,0-1-1,0 1 1,0 0 0,-3 0 0,4 0-22,-1 1 1,1-1-1,-1 1 1,1 0-1,-1 0 1,1 0-1,-1 1 0,1-1 1,-1 1-1,1-1 1,-1 1-1,1 0 1,0 0-1,-1 0 1,1 0-1,-4 2 1,3 0-10,-1 0 0,1 0 0,0 0 0,0 0 1,0 1-1,0-1 0,1 1 0,-5 7 1,3-3-156,0 1 0,0 0 0,1 0 0,0 1 0,1-1 0,0 0 0,0 1 0,1 10 0,0-15-147,1 0-1,1 0 1,-1 0-1,1 0 1,2 8-1,-3-12 234,0 0 1,0 0-1,1 0 0,-1 0 0,0 0 0,1-1 0,-1 1 0,1 0 0,-1 0 0,1 0 1,0-1-1,-1 1 0,1 0 0,0-1 0,-1 1 0,1 0 0,0-1 0,0 1 0,-1-1 0,1 1 1,0-1-1,0 0 0,0 1 0,0-1 0,0 0 0,0 1 0,0-1 0,0 0 0,0 0 0,0 0 1,0 0-1,-1 0 0,1 0 0,0 0 0,0 0 0,1-1 0,16-5-854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4:04.8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285 41 17924,'-11'24'1566,"1"0"1,2 1-1,-7 26 0,6-9-767,2 0 1,-3 69-1,9-97-698,0 0-1,1-1 1,1 1-1,0-1 1,1 1 0,0-1-1,1 1 1,7 17 0,-10-29-93,1 0 0,0 0 0,0-1 0,0 1 0,0 0 0,0-1 0,0 1 1,0 0-1,0-1 0,1 0 0,-1 1 0,0-1 0,1 0 0,-1 1 1,1-1-1,0 0 0,-1 0 0,1-1 0,0 1 0,0 0 0,-1 0 0,1-1 1,3 1-1,-2-1-4,0 0 0,0 0 1,0-1-1,0 1 0,0-1 1,0 0-1,-1 0 0,1 0 1,0 0-1,-1-1 0,1 1 1,-1-1-1,5-3 0,6-6-49,-1 0-1,0-1 0,-1 0 0,11-17 0,2-2-762,-1-1-1,-1-1 1,-2-2-1,16-38 1,-34 70 705,-1 0 0,0 0 0,0 0 0,-1-1 1,1 1-1,-1 0 0,1 0 0,-1-1 0,0 1 0,0 0 0,-1-1 0,0-3 0,-7-4-735</inkml:trace>
  <inkml:trace contextRef="#ctx0" brushRef="#br0" timeOffset="1">24 459 16852,'-15'13'1960,"6"-7"-1224,18-12-200,11-10 1177,16-19-713,10-7-168,11-12-320,5-6-128,4-3-216,0 1-272,-10 11-576,-5 6-328,-17 20-784,-10 7 1407,-21 18-327,-6 16-280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4:05.3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5 394 13811,'-5'11'1640,"10"-11"-1024,22-18-215,7-9 1295,16-14-1032,7-7-152,9-10-448,1-1 104,-6-18-48,-3 1-80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6:42.7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1 167 17140,'16'-15'2581,"-10"10"-1964,-1 0-1,0 0 1,1-1 0,4-8 0,3-7 186,-4 7-519,0 0-1,1 0 1,0 1-1,21-21 0,-30 33-274,-1 1 0,1-1 0,-1 1 0,1-1 0,0 1-1,-1-1 1,1 1 0,0 0 0,-1-1 0,1 1 0,0 0-1,-1 0 1,1-1 0,0 1 0,0 0 0,-1 0 0,1 0 0,0 0-1,0 0 1,-1 0 0,1 0 0,0 0 0,0 0 0,0 0-1,-1 0 1,2 1 0,-1 0-1,0 0 1,0 0-1,0 0 0,0 0 1,0 0-1,0 0 0,0 0 1,0 0-1,-1 0 0,1 0 1,-1 1-1,1-1 0,-1 0 0,1 2 1,2 7 19,-1 1 0,0-1 1,1 14-1,-2-16 9,0 13 46,-2 37-1,0-40-247,1 0 0,3 31 0,1-86-2589,-2 18 2112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6:43.2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215 6 15515,'-3'-1'117,"1"0"0,-1 0-1,1 1 1,-1-1 0,1 1 0,-1-1-1,0 1 1,1 0 0,-1 0-1,0 0 1,1 0 0,-1 0-1,0 1 1,1-1 0,-1 1 0,0-1-1,1 1 1,-1 0 0,1 0-1,0 1 1,-1-1 0,1 0 0,0 1-1,-1-1 1,1 1 0,-2 2-1,-5 4 139,1 0 0,0 1 0,0 0-1,-11 16 1,7-5-129,0 0-1,1 1 1,1 1-1,0-1 1,2 2-1,1-1 0,1 1 1,1 0-1,0 0 1,2 1-1,1-1 1,1 1-1,3 44 1,0-60-112,-1 1 0,1-1 1,0 1-1,1-1 0,0 0 1,0 0-1,1 0 0,0 0 1,0-1-1,1 0 0,9 12 1,-11-16-12,0 0 1,0-1-1,0 1 1,0-1-1,1 1 1,-1-1 0,1 0-1,0 0 1,-1 0-1,1-1 1,0 1-1,0-1 1,0 0-1,0 0 1,0-1 0,0 1-1,0-1 1,1 0-1,-1 0 1,0 0-1,0 0 1,0-1-1,0 1 1,0-1 0,0 0-1,5-3 1,2 0 51,-1-1 1,0-1-1,0 0 0,0 0 1,-1-1-1,1 0 1,-2-1-1,1 0 1,11-14-1,-3 1 223,0-1 0,26-48 0,-31 48-1,-1-1 0,13-40-1,-21 54-194,-1-1-1,0 0 1,0 0 0,0-1-1,-2 1 1,1 0-1,-1 0 1,-1-1-1,-2-14 1,3 22-96,-1-1-1,0 1 1,0 0 0,-1-1 0,1 1 0,-1 0-1,0 0 1,1 0 0,-1 0 0,-1 0 0,1 0 0,0 1-1,-1-1 1,1 1 0,-1 0 0,0-1 0,-5-2-1,-1 0-231,-1 1 0,0 0-1,0 1 1,-15-4-1,15 4 176,-9-3-276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7:36.3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81 13563,'53'-45'7059,"-42"38"-6219,27-16 925,-37 22-1714,1 1 0,-1-1 0,1 0 0,-1 1 0,1-1 0,0 1 0,-1-1 1,1 1-1,0 0 0,-1 0 0,1 0 0,0 0 0,-1 0 0,1 0 0,0 0 0,-1 0 0,1 1 0,-1-1 0,1 1 0,0-1 0,1 2 1,-2-2-42,-1 1 0,1 0 0,0 0 0,-1 0 0,1 0 0,-1 0 1,1 0-1,-1 0 0,1 0 0,-1 0 0,0 0 0,1 0 0,-1 0 1,0 0-1,0 0 0,0 0 0,0 1 0,0-1 0,0 0 1,0 0-1,0 0 0,0 0 0,-1 2 0,-8 27 41,8-27-40,-10 21 60,-27 46 0,14-28-84,22-40 4,1 1 0,0 0 0,0-1 0,0 1 0,0 0 0,0 0 0,1 0 0,-1 0 0,1 0 0,-1 3 0,1-5-19,0-1 1,1 1 0,-1-1 0,0 1 0,0-1 0,0 1 0,0-1 0,0 1 0,1 0 0,-1-1 0,0 1 0,1-1 0,-1 0-1,0 1 1,1-1 0,-1 1 0,0-1 0,1 1 0,-1-1 0,1 0 0,0 1 0,0 0-55,0-1 1,0 0-1,0 0 0,0 0 1,0 1-1,1-1 0,-1 0 1,0 0-1,0 0 0,0-1 1,0 1-1,0 0 0,0 0 1,0-1-1,2 0 1,0 0 59,0 0 0,0-1 0,-1 0 1,1 0-1,0 0 0,-1 0 0,0 0 1,1 0-1,-1 0 0,3-5 1,1 1-149,9-11-224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6:51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8360,'0'0'12268,"59"2"-11980,-21-2-192,-3 0-64,8 0 0,-2 0-64,-1 0-577,1 0-1120,-9-5-2788,-2-12-3234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7:36.8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1 10426,'-10'11'396,"0"1"-1,0 1 1,1 0-1,1 0 1,0 1-1,1 0 1,1 0-1,0 0 1,1 1-1,0 0 1,-3 19-1,3-6-149,2 0 0,0 0 0,2 0 0,1 0 0,5 39 0,-4-58-210,1 0 1,0 1 0,0-2 0,1 1 0,0 0 0,0 0-1,1-1 1,0 0 0,0 0 0,8 10 0,-10-15-6,1 0 1,0 0 0,0 0-1,0 0 1,0 0 0,1-1-1,-1 1 1,1-1-1,-1 0 1,1 0 0,0-1-1,0 1 1,-1-1 0,1 0-1,0 1 1,1-2 0,-1 1-1,0 0 1,0-1 0,0 0-1,0 0 1,0 0 0,1-1-1,6-1 1,2-1 116,-1-1 0,1-1 0,-1 0 0,0 0 0,0-1 0,-1-1 0,0 0 0,0-1 0,14-12 0,-5 2 261,-2 0-1,0-1 1,27-38 0,-31 36 29,0-1-1,19-45 1,-28 57-336,-1 0 1,-1-1-1,0 1 0,-1-1 1,0 0-1,0 0 1,-1 0-1,0 0 0,-2-14 1,1 21-100,-1 0 1,0-1-1,0 1 1,0 0 0,-1 0-1,0 0 1,1 0 0,-2 0-1,1 1 1,0-1-1,-1 0 1,1 1 0,-1 0-1,0 0 1,0 0 0,0 0-1,0 0 1,-1 0-1,1 1 1,-1 0 0,-7-4-1,-2 0-376,0 1 0,-1 1-1,1 0 1,-1 1 0,-20-3-1,14 5-59,-1 3-121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4:07.3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80 14555,'10'-27'2701,"-9"23"-2199,0 0 0,0-1-1,1 1 1,0 0-1,0 0 1,0 0 0,0 0-1,1 0 1,0 0 0,4-4-1,-7 8-454,1-1 0,-1 1 0,1-1 0,0 1 0,-1 0 0,1 0 0,-1-1 0,1 1 0,0 0 0,0 0 0,-1 0 0,1 0 0,0 0 0,-1-1 0,1 1 0,0 1 0,-1-1 0,1 0 0,0 0 0,-1 0 0,1 0 0,0 0 0,0 1 0,-1-1 0,1 0 0,-1 0 0,1 1 0,0-1 0,-1 1 0,1-1 0,-1 0 0,1 1 0,-1-1 0,1 1 0,-1-1 0,1 1 0,-1 0 0,0-1 0,1 1 0,-1-1 0,0 1 0,1 0 0,-1-1 0,0 1 0,1 1 0,1 3 32,0 0 1,0 0-1,-1 0 1,3 10-1,-2 1 6,0 0 0,-1 0 0,0 1 0,-2-1 0,0 0-1,0 0 1,-2 1 0,0-1 0,-1-1 0,0 1 0,-1 0-1,-8 16 1,8-25 21,3-9-35,2 1-68,1 1 0,-1-1-1,0 0 1,1 0 0,-1 0-1,0 0 1,1 0 0,-1 0 0,1 1-1,0-1 1,-1 0 0,1 1-1,0-1 1,0-1 0,4 0-8,-1-1 0,1 1 1,0-1-1,0 2 0,0-1 1,0 0-1,0 1 0,0 0 1,0 0-1,1 1 0,-1-1 1,0 1-1,1 0 0,-1 0 1,0 1-1,0 0 0,0 0 1,10 3-1,-11-3 5,1 0-1,0 1 1,0 0 0,-1 0 0,1 0-1,-1 1 1,0-1 0,1 1-1,-1 0 1,-1 0 0,1 1-1,0-1 1,-1 1 0,1 0 0,-1-1-1,0 2 1,-1-1 0,1 0-1,3 9 1,-5-10 54,0 1-1,-1-1 1,0 0 0,0 1-1,0-1 1,0 1 0,0-1 0,-1 0-1,0 1 1,1-1 0,-1 0-1,0 0 1,0 0 0,-1 1-1,1-1 1,-1-1 0,0 1-1,1 0 1,-1 0 0,-1 0-1,1-1 1,0 1 0,-1-1 0,1 0-1,-6 4 1,1 0 126,-1 0 0,0-1 1,-1 0-1,1-1 0,-1 1 0,0-1 1,-18 5-1,16-7-201,0-1 1,-1 0-1,-21 0 1,18-1-1050,17 2-2088,0 0 2959,0-1 0,0 1-1,0-1 1,0 0 0,0 0 0,0 0 0,1 0 0,3 1-1,7-3-665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4:07.8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19068,'8'9'1936,"-7"4"-1215,4 4-305,-2 5 752,1 1-216,1 3-264,0 1-280,-2-3-600,0-5-352,1-4-576,-2-7 664,-2-16-336,1-16 128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4:08.4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24 21333,'0'-3'319,"1"1"1,0 0-1,0 0 1,0 0-1,0-1 1,0 1 0,0 0-1,4-3 1,-5 5-283,0 0 0,0 0 0,0 0 1,0 0-1,1 0 0,-1 0 0,0-1 1,0 1-1,0 0 0,1 0 0,-1 0 1,0 0-1,0 0 0,0 0 0,1 0 1,-1 0-1,0 0 0,0 0 0,0 0 1,0 0-1,1 1 0,-1-1 0,0 0 0,0 0 1,0 0-1,1 0 0,-1 0 0,0 0 1,0 0-1,0 0 0,0 1 0,0-1 1,1 0-1,-1 0 0,0 0 0,7 15 957,-2 1-705,-2 0 0,1 0 0,-2 0 1,1 18-1,-3-25-269,0 0 0,0 0 0,-1 0 0,0 0 0,0 0 0,-1 0 0,-1 0 0,1-1 0,-5 10 0,8-16-39,1-1 0,-1 0 0,1 0 0,-1 0 0,1 0 0,0 0 1,0 0-1,-1-1 0,1 1 0,0-1 0,3 1 0,13 6-120,-13-4 158,1 0 1,-1 0-1,0 1 0,-1 0 0,1-1 0,-1 1 0,1 1 0,-1-1 0,0 1 0,-1 0 1,1 0-1,-1 0 0,0 0 0,0 0 0,-1 1 0,1-1 0,-1 1 0,-1 0 0,1 0 1,-1 0-1,0 0 0,0 0 0,0 0 0,-1 0 0,0 0 0,0 0 0,-1 0 0,0 0 1,0 0-1,0-1 0,-1 1 0,0 0 0,0 0 0,0-1 0,0 1 0,-1-1 1,0 0-1,-1 0 0,1 0 0,-1 0 0,-5 5 0,-27 22 780,33-30-906,1 0 0,-1 0 1,0-1-1,0 1 0,-1-1 1,1 0-1,0 0 0,0 0 1,-1 0-1,1 0 0,-6 0 1,9-2-59,-1 1 1,1 0-1,0 0 1,-1-1-1,1 1 1,-1 0-1,1-1 0,0 1 1,-1 0-1,1-1 1,0 1-1,0-1 1,-1 1-1,1 0 1,0-1-1,0 1 1,0-1-1,-1 1 1,1-1-1,0 1 1,0-1-1,0 1 1,0-1-1,0 1 1,0-1-1,0 1 1,0-1-1,0 1 0,0-1 1,0 1-1,0-1 1,0 1-1,1 0 1,-1-1-1,0 1 1,0-1-1,0 1 1,1-1-1,-1 0 1,9-20-1561,1-1 210</inkml:trace>
  <inkml:trace contextRef="#ctx0" brushRef="#br0" timeOffset="1">313 84 18052,'1'0'106,"-1"0"0,1 0 0,0 0 0,-1 1 0,1-1 0,0 0 0,-1 1 0,1-1 0,-1 1 0,1-1 0,0 0 0,-1 1 0,1-1 0,-1 1 0,1 0 0,-1-1 0,0 1 0,1-1 0,-1 1 0,0 0 0,1-1 0,-1 1 0,0 0 0,0-1 0,1 1 0,-1 0 0,0-1 0,0 1 0,0 0 0,0 1 0,-2 26 1063,1-16 21,-1 4-471,1-3-356,0 1-1,1-1 0,0 0 1,5 25-1,-5-38-361,0 1 0,0-1 0,0 1 0,0-1 0,1 0 0,-1 1-1,0-1 1,0 1 0,1-1 0,-1 0 0,0 1 0,1-1 0,-1 0-1,1 0 1,-1 1 0,0-1 0,1 0 0,-1 0 0,1 1 0,-1-1 0,0 0-1,1 0 1,-1 0 0,1 0 0,-1 0 0,1 1 0,-1-1 0,1 0 0,-1 0-1,1 0 1,-1 0 0,1-1 0,-1 1 0,1 0 0,-1 0 0,0 0 0,1 0-1,-1 0 1,1-1 0,-1 1 0,1 0 0,-1 0 0,0-1 0,1 1-1,-1 0 1,0 0 0,1-1 0,-1 0 0,28-20-267,-17 13 109,-5 3 33,1 1-1,-1 0 0,1 1 1,0-1-1,0 2 0,0-1 1,0 1-1,10-2 0,-15 3 104,1 1 0,0 0 0,-1 0 0,1 0 0,-1 0 0,1 0 0,-1 1 0,1-1 0,-1 1 0,1-1 0,-1 1 0,1 0 0,-1 0 0,0 0 0,1 1 0,-1-1 0,0 0 0,0 1 0,0 0 0,0-1 0,0 1 0,0 0 0,-1 0 0,1 0 0,-1 0 0,1 0 0,-1 0 0,2 3 0,0 3 184,0 1 0,0-1 0,0 1 0,-1-1 0,-1 1 0,0 0 0,0 0 0,0 0 0,-1 0 0,0 0 0,-1 0-1,0-1 1,-1 1 0,1 0 0,-2-1 0,1 1 0,-1-1 0,-1 1 0,1-1 0,-1 0 0,-7 10 0,9-16-216,0 0-1,1-1 1,-1 1 0,0 0-1,0-1 1,0 1 0,-1-1-1,1 0 1,0 0 0,0 0 0,-1 0-1,1 0 1,0 0 0,-1-1-1,1 1 1,-1-1 0,1 1-1,-1-1 1,1 0 0,-1 0-1,1 0 1,-1-1 0,1 1-1,-1 0 1,-2-2 0,-2 0-60,1 0-1,1 0 1,-1-1 0,0 1 0,0-1 0,1-1 0,0 1-1,0-1 1,-5-4 0,-15-18-522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4:09.0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85 19724,'12'-12'2401,"-2"3"-1521,8 1-376,2 1 1737,4-1-1249,3 1-256,1-1-560,-1-1-336,-3 2-880,-1 1 1648,-7 3-744,-4 3-96,-6 3-88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4:09.5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76 14003,'12'-18'3138,"-10"15"-2661,0-1-1,0 0 0,1 1 0,-1 0 0,1 0 1,0-1-1,0 1 0,4-2 0,-3 1-274,0 2 0,1-1-1,0 0 1,-1 1 0,1 0 0,0 0-1,0 0 1,0 0 0,0 1 0,1 0-1,-1 0 1,0 1 0,9-1 0,-12 1-184,1 1 1,-1-1 0,1 0 0,-1 1 0,1 0-1,-1 0 1,0 0 0,1 0 0,-1 0 0,0 0-1,0 0 1,0 1 0,0-1 0,0 1 0,0-1-1,0 1 1,-1 0 0,1 0 0,0 0 0,-1 0 0,0 0-1,1 0 1,-1 0 0,0 0 0,0 0 0,0 1-1,0-1 1,-1 0 0,1 1 0,0 4 0,0 1-5,0 0 1,-1 0 0,0 0-1,0-1 1,-1 1 0,1 0-1,-2 0 1,1 0 0,-4 7-1,0 2 13,-2-1 0,0-1-1,-10 17 1,17-32-29,0 0 1,0 1-1,0-1 1,0 0-1,0 0 1,0 0-1,0 1 1,0-1-1,0 0 1,0 0-1,0 1 0,0-1 1,0 0-1,0 0 1,0 1-1,0-1 1,1 0-1,-1 0 1,0 1-1,0-1 1,0 0-1,0 0 0,0 0 1,0 0-1,1 1 1,-1-1-1,0 0 1,0 0-1,0 0 1,0 0-1,1 1 0,-1-1 1,0 0-1,0 0 1,1 0-1,-1 0 1,0 0-1,0 0 1,0 0-1,1 0 1,-1 0-1,0 0 0,0 0 1,1 0-1,-1 0 1,0 0-1,0 0 1,1 0-1,-1 0 1,0 0-1,0 0 1,1 0-1,-1 0 0,0 0 1,1 0-1,19-2-31,-16 1 37,3 0-10,0 1 0,0 0 1,0 0-1,0 0 0,0 1 0,0 0 0,0 0 1,0 1-1,0 0 0,0 0 0,9 5 1,-13-5 21,0 0 0,0 0 0,0 0 0,-1 0 0,1 1 0,-1-1 0,1 1 0,-1-1 1,0 1-1,0 0 0,0 0 0,-1 0 0,1 0 0,-1 0 0,1 0 0,-1 1 0,0-1 1,0 0-1,-1 1 0,1-1 0,-1 0 0,0 1 0,1-1 0,-1 1 0,-1 5 0,0-2 131,-1-1 0,1 0 0,-1 1 0,0-1 0,-1 0 0,1 0 0,-1 0 0,-1-1-1,1 1 1,-1-1 0,0 0 0,0 0 0,0 0 0,-7 6 0,7-7-79,0-1 1,0 0 0,0 0 0,0 0-1,-1 0 1,1 0 0,-1-1-1,1 0 1,-1 0 0,0 0 0,0-1-1,0 1 1,0-1 0,0 0-1,0-1 1,-1 1 0,1-1-1,-8-1 1,13 1-109,0 0 0,0 1 0,-1-1 0,1 0 0,0 0 0,-1 0 0,1 0-1,0 0 1,-1 0 0,1 0 0,0 0 0,-1-1 0,1 1 0,0 0 0,-1 0 0,1 0 0,0 0 0,0 0 0,-1 0-1,1-1 1,0 1 0,-1 0 0,1 0 0,0 0 0,0-1 0,0 1 0,-1 0 0,1 0 0,0-1 0,0 1 0,0 0-1,-1 0 1,1-1 0,0 1 0,0 0 0,0-1 0,0 1 0,0 0 0,0-1 0,0 1 0,0 0 0,0-1 0,0 1-1,0 0 1,0-1 0,0 1 0,0 0 0,0-1 0,0 1 0,0 0 0,0 0 0,0-1 0,0 1 0,1 0 0,-1-1-1,0 1 1,0 0 0,0 0 0,1-1 0,-1 1 0,0 0 0,0 0 0,1-1 0,-1 1 0,0 0 0,0 0-1,1 0 1,21-16-1023,-20 14 937,16-8-624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4:10.1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20988,'4'11'1913,"-1"10"-1329,-1 3-280,1 10 896,3 4-351,1 2-417,2 1-256,0-5-504,0-3-209,-1-11-399,-1-7-128,-2-12-344,-4-9-1345,-2-12 1945,-4-9-408,-4-10-17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4:10.6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74 18204,'2'-6'535,"0"0"0,0 0-1,1 0 1,0 1 0,0-1 0,0 1 0,1 0 0,7-10 0,-9 14-438,-1 0 1,1-1-1,-1 1 1,1 0-1,-1 0 1,1 0 0,0 0-1,0 1 1,-1-1-1,1 0 1,0 1-1,0-1 1,0 1 0,0-1-1,0 1 1,0 0-1,0 0 1,0 0 0,0 0-1,0 0 1,-1 1-1,1-1 1,0 0-1,0 1 1,0-1 0,0 1-1,0 0 1,-1 0-1,1 0 1,0 0-1,-1 0 1,4 2 0,0 1-56,-1 1 0,1-1 0,-1 1-1,0 0 1,0 0 0,-1 0 0,0 0 0,0 1 0,0-1 0,0 1 0,-1 0 0,0 0 0,0 0 0,0 0 0,-1 0 0,0 1 0,0-1 0,0 7 0,0 16 108,-1 0 0,-6 43 0,6-69-132,-4 17 160,-7 29-1,-2 12 272,13-59-449,0-1-1,0 1 0,1-1 0,-1 0 1,1 1-1,-1-1 0,1 0 0,0 1 0,-1-1 1,1 0-1,0 0 0,0 0 0,0 0 1,0 0-1,0 0 0,0 0 0,0 0 0,0 0 1,0 0-1,0 0 0,1 0 0,-1-1 1,0 1-1,1-1 0,-1 1 0,2 0 1,3 1-231,0 0 0,0 0 0,1 0 0,8 1 0,-11-2 56,1-1 0,-1 0 0,1 0-1,-1 0 1,1-1 0,0 0 0,-1 0-1,0 0 1,1 0 0,-1 0 0,0-1-1,1 0 1,-1 0 0,0 0-1,0-1 1,-1 1 0,1-1 0,4-4-1,17-15-629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4:11.2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8 19668,'-4'24'1809,"0"1"1,1 32-1,3-38-1470,1 0-1,1 0 1,6 27 0,-8-43-354,1-1 1,0 1-1,-1-1 0,1 1 0,0-1 1,0 1-1,0-1 0,1 0 1,-1 0-1,1 0 0,-1 0 0,4 3 1,-4-4-1,0-1 0,0 1 0,0-1 0,0 1 0,0-1 0,0 0 0,0 0 0,0 0 0,0 1 0,0-1 0,0 0 1,0 0-1,1-1 0,-1 1 0,0 0 0,0 0 0,0 0 0,0-1 0,0 1 0,0 0 0,0-1 0,0 1 0,0-1 0,0 0 0,0 1 0,0-1 0,0 1 1,-1-1-1,1 0 0,0 0 0,0 0 0,0-1 0,20-18-322,-7 7 123,0 1 0,28-21-1,-39 31 189,1 0 0,-1 0 0,1 0 0,0 0-1,0 0 1,0 1 0,0 0 0,0 0 0,0 0 0,0 0 0,0 1 0,0-1-1,0 1 1,1 0 0,-1 0 0,0 1 0,0-1 0,5 2 0,-6-1 44,-1 0 1,0 0-1,1 1 1,-1-1 0,0 0-1,0 1 1,0 0-1,0-1 1,0 1 0,0 0-1,-1 0 1,1 0-1,-1 0 1,1 0 0,-1 0-1,0 1 1,0-1 0,0 0-1,0 1 1,0-1-1,0 1 1,-1-1 0,1 1-1,-1-1 1,0 1-1,1 0 1,-1-1 0,-1 4-1,1 4 161,-1 0-1,0 0 0,-1 0 1,0 0-1,-6 18 0,0-6 233,-2 0-1,0 0 0,-24 36 1,29-50-421,-1 0 0,0 0 1,0-1-1,-1 0 0,0 0 1,0 0-1,-1-1 1,0 0-1,0 0 0,0-1 1,-18 8-1,24-12-158,-1 0 0,1 0 1,-1 0-1,0-1 0,0 1 0,1-1 1,-1 0-1,0 0 0,0 0 1,0 0-1,1 0 0,-1-1 0,0 1 1,0-1-1,1 0 0,-1 0 0,-4-2 1,4 1 12,-1 0 0,1-1 0,-1 1 0,1-1 1,0 0-1,0 0 0,0-1 0,0 1 0,1 0 0,-4-7 1,-12-21-905</inkml:trace>
  <inkml:trace contextRef="#ctx0" brushRef="#br0" timeOffset="1">8 104 21052,'14'-9'1937,"2"-2"-1313,4 2-264,7-3 824,3-4-327,3-1-641,3 2-552,-7 3 368,-5 9-128,-15 8-145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4:15.1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5 245 14915,'-1'0'81,"1"0"1,0 0-1,0 0 0,0 0 1,-1 0-1,1 0 0,0-1 0,0 1 1,0 0-1,0 0 0,-1 0 0,1 0 1,0 0-1,0 0 0,0 0 1,0-1-1,-1 1 0,1 0 0,0 0 1,0 0-1,0 0 0,0 0 0,0-1 1,0 1-1,0 0 0,0 0 1,-1 0-1,1-1 0,0 1 0,0 0 1,0 0-1,0 0 0,0-1 0,0 1 1,0 0-1,0 0 0,0 0 1,0-1-1,0 1 0,0 0 0,1 0 1,8-6 1468,28-1-1134,-21 4-37,30-11 40,-1-2 1,65-33-1,-104 46-394,64-31 197,79-34-34,-128 61-143,0 0-1,0 2 1,0 0-1,1 1 1,34-1-1,171 1 1175,-215 3-1214,0 0 0,1 1 0,-1 1 0,0 0 0,0 1 0,1 0 0,-1 1 0,16 6 0,-28-9-1,0 0 0,0 0 0,-1 1 0,1-1 0,0 0 0,0 1-1,0-1 1,0 0 0,0 0 0,0 1 0,-1-1 0,1 0 0,0 0-1,0 1 1,0-1 0,-1 0 0,1 0 0,0 0 0,0 1 0,-1-1 0,1 0-1,0 0 1,-1 0 0,1 0 0,0 0 0,0 1 0,-1-1 0,1 0-1,0 0 1,-1 0 0,1 0 0,0 0 0,-1 0 0,-12 5 27,-292 57 169,305-62-200,-103 16 9,-212 44 52,257-47-153,165-13-231,365 12-341,-439-8 545,1-2 1,0-2-1,-1-1 1,1-2-1,-1-1 0,0-2 1,55-15-1,-81 18 86,-3 1-19,1 1 1,-1-1-1,0 1 0,1 0 0,-1 1 0,7-1 0,-21 7-524,-12 2 462,-12-1-99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5:12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168 128 5093,'0'0'7159,"-6"13"-6182,-6 13-7,2 1 0,0 0 0,-9 48 1,-3 58 470,-63 432 2461,84-558-3865,0-1-25,0 0 0,1 1-1,-1-1 1,1 0 0,1 0 0,0 8-1,0-12-7,-1-1 0,1 0-1,-1 1 1,1-1-1,0 1 1,0-1-1,-1 0 1,1 0-1,0 1 1,0-1 0,0 0-1,0 0 1,1 0-1,-1 0 1,0 0-1,0-1 1,0 1 0,1 0-1,-1 0 1,1-1-1,-1 1 1,0-1-1,1 1 1,-1-1-1,1 0 1,-1 1 0,1-1-1,-1 0 1,1 0-1,1 0 1,73 0 430,135-18-1,-35 2-254,59 6-68,222-17-24,-346 14-69,-29 1-14,0 4 1,157 5 0,-184 9 118,-40-3-32,-1 0 0,1-2-1,0 0 1,-1 0 0,1-2-1,0 0 1,-1 0 0,1-1-1,-1-1 1,18-5 0,-28 6-65,1 0 0,-1 0 0,0-1 0,0 1 1,0-1-1,0 0 0,-1 0 0,1 0 0,-1-1 0,1 1 1,-1-1-1,-1 0 0,1 1 0,0-1 0,1-5 0,-1 5-28,34-50 92,12-17 220,76-148 0,-92 145 16,28-94 0,-50 131-154,-2-1 0,-2 0-1,-2 0 1,2-66 0,-7 102-164,0 1-1,0-1 1,-1 1 0,1-1-1,0 1 1,-1-1 0,1 1-1,-1 0 1,0-1 0,1 1-1,-1-1 1,0 1 0,0 0-1,0 0 1,0 0 0,0-1-1,0 1 1,0 0 0,0 0-1,0 0 1,-1 0 0,1 1-1,0-1 1,-1 0 0,1 0-1,0 1 1,-1-1 0,-2 0 0,-50-7-29,30 5 38,-120-12-9,-241 4-1,303 12-6,-349 31-14,147-5-1,-593-7 25,884-21-1327,-1 0 0,1 0-1,-1-1 1,1 0 0,-1 0 0,8-5 0,1 1-2865,14-6-5941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08:25:44.1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0 19020,'-14'22'912,"2"-8"-1168,2-10-136,13-2-360,3-1 600,2-8-160,-2-3-64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4:25.6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5 17628,'-3'-3'1616,"11"1"-1400,1 5-576,4 5 1048,-7-5-800,3-3-80,-3-8-104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4:28.1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0 101 15059,'23'0'4932,"-10"1"-4306,-4 1-411,-1-2 0,0 1 0,1-1 0,-1 0 0,1-1 1,-1 0-1,0 0 0,12-4 0,20-8 11,1 2-1,0 1 1,0 2 0,1 2 0,62-1 0,113-3 630,-174 7-730,0 3 1,64 7-1,-62-3-97,0-2 0,50-4-1,-56 0-12,48 4 0,-17 0-30,-65-2 11,-1-1 0,1 1 0,-1-1 1,0-1-1,0 1 0,7-3 0,-10 4 8,-1 0-1,1 0 1,-1-1-1,1 1 0,0 0 1,-1 0-1,1-1 1,-1 1-1,1 0 0,-1-1 1,1 1-1,-1 0 1,1-1-1,-1 1 0,1-1 1,-1 1-1,1-1 1,-1 1-1,0-1 1,1 1-1,-1-1 0,0 1 1,1-1-1,-1 0 1,0 1-1,0-1 0,0 1 1,0-1-1,0 0 1,1 1-1,-1-1 0,0 0 1,0 1-1,0-1 1,-1 0-1,1 1 1,0-1-1,0 1 0,0-1 1,0 0-1,-1 1 1,1-1-1,0 1 0,0-1 1,-1 1-1,1-1 1,-1 1-1,1-1 0,0 1 1,-1-1-1,1 1 1,-1-1-1,1 1 1,-1-1-1,1 1 0,-2-1 1,1 1 1,0-1 0,0 1 1,0-1-1,-1 1 0,1-1 1,0 1-1,0-1 0,-1 1 1,1 0-1,0 0 0,-1 0 1,1 0-1,0 0 0,0 0 0,-1 0 1,-1 1-1,-26 5 59,8-1-43,-47 3 3,-74-3-1,77-4-223,-95 13 0,24 16-155,-17 2 97,127-28 206,0-2 0,0 0-1,-50-4 1,69 1 70,-1 0 0,1 0 1,0 0-1,1-1 0,-1 0 0,0 0 0,0-1 1,1 0-1,0 0 0,-1 0 0,-5-5 1,15 7 2,0 0 0,0 1 0,0-1 1,0 1-1,0-1 0,6 1 1,165 14 125,-88-18-83,119-21 0,-115 11-15,99-2 0,-77 17-26,138-9-56,-232 6 51,0 2 0,0 0 0,1 1-1,34 6 1,68 25 58,-121-32-77,16 1 25,-14-2-100,-10 0-204,-1 2-21,0-1 0,0 1 0,1 1-1,-1 0 1,0 0 0,1 1 0,-11 4 0,-8 4-217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4:36.1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2 772 13963,'-1'-2'2025,"6"-3"-1079,8-3 143,20-3-287,0 2 1,44-7 0,12-2-424,46-23 669,167-77 1,-222 85-614,65-20 19,-80 32-205,77-38 1,-83 31-75,1 2 0,1 3 1,85-20-1,-104 31-29,64-27-1,-64 22 73,-23 11-111,1 1-1,-1 0 0,1 2 0,0 0 0,25 0 0,43-6 59,-77 6-163,0-1 1,0 0-1,0 0 0,-1-1 0,1-1 1,-1 0-1,14-11 0,-11 8 22,1 0-1,27-12 0,-12 11 77,23-10 14,-49 19-78,1-1-1,0 0 1,-1-1-1,1 1 1,-1 0 0,0-1-1,0 0 1,0 0-1,0 0 1,2-3-1,-4 6-13,-1 0 0,0-1-1,0 1 1,0 0 0,0 0-1,0 0 1,1 0-1,-1 0 1,0 0 0,0-1-1,0 1 1,0 0 0,0 0-1,0 0 1,0 0-1,0-1 1,0 1 0,1 0-1,-1 0 1,0 0 0,0-1-1,0 1 1,0 0-1,0 0 1,0 0 0,0-1-1,0 1 1,0 0 0,0 0-1,-1 0 1,1 0-1,0-1 1,0 1 0,0 0-1,0 0 1,0 0 0,0 0-1,0-1 1,0 1-1,0 0 1,-1 0 0,1 0-1,0 0 1,0-1 0,-12 2-671,-13 9-2775,-3 5 1997,13-5 590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4:40.9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1588 65 11915,'-136'-30'1980,"94"19"-1605,0 2-1,-54-4 1,60 11 31,0 2 0,0 2 0,-58 10 0,36 1 288,-81 28 0,74-22-322,-1-4 0,-79 10 0,79-16-107,0 4-1,-75 23 0,122-28-238,0 0 1,1 1-1,0 0 0,1 2 0,0 0 0,1 1 0,0 1 0,-24 24 1,22-17-2,0 1 0,1 0 0,2 1 0,0 1 0,-23 49 0,33-59-11,1-1 0,1 1 0,-1 0 0,2 0 1,0 0-1,1 0 0,0 0 0,0 0 0,2 0 1,0 0-1,0 1 0,1-1 0,1 0 0,0-1 1,1 1-1,0-1 0,1 1 0,9 16 0,-2-7-11,0 0 0,2-2-1,1 1 1,0-1 0,2-1-1,0-1 1,1-1-1,38 29 1,-39-34-10,0-2-1,1-1 1,0 0 0,0-1-1,1-1 1,0 0 0,1-2 0,-1 0-1,23 2 1,12-2-4,1-2 0,59-4-1,-63-4 8,-1-2-1,82-21 0,-89 17 26,198-55-6,-33 8 7,-173 52-14,0 1-1,0 1 0,0 3 0,51 2 0,-60 0-11,-17-1 6,0 0-1,0-1 1,1 0-1,-1-1 1,0 0-1,0 0 1,0-1-1,-1 0 0,16-8 1,-12 4 0,0 0 0,-1-1-1,0-1 1,0 0 0,17-19 0,-3-1-8,-3-2 1,0 0-1,31-64 0,-38 66 59,-1 0 0,-2-2 0,-1 1 0,10-47 1,-18 61 143,0-1 1,-1 0 0,-1 1-1,-1-1 1,0 0 0,-1 0 0,-1 1-1,0-1 1,-1 1 0,-9-26 0,10 37-132,0 0 1,-1 0-1,1-1 1,-1 2-1,-1-1 1,1 0-1,0 0 1,-1 1-1,0 0 1,0 0-1,-1 0 1,-4-4 0,1 3 5,0 1 1,-1-1 0,1 1 0,-1 1 0,1-1 0,-18-3 0,-6 2 89,0 1 0,0 1 0,-44 3 1,49 0-16,-248-13-1569,240 10 1110,4 3-88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4:47.8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1591 22 6593,'-12'-4'463,"0"0"-1,-1 0 0,1 1 0,-1 1 0,0 0 1,-25 0-1,-80 10 1578,46-2-1665,7-3 422,-103-9 1,131 4-583,0 1 0,0 2 0,0 1 1,0 2-1,-47 11 0,18 2-136,-126 51 1,172-59 4,1 1 0,-1 1 1,2 1-1,0 1 0,0 0 0,1 2 1,-23 24-1,-6 13 174,-41 61 1,33-40-287,33-47 36,2 1 1,1 2 0,1-1 0,2 2-1,0 0 1,3 1 0,0 0 0,2 1-1,1 0 1,2 1 0,1-1 0,1 1-1,2 1 1,2-1 0,3 44 0,4-12-3,3 0 0,20 74 0,-20-105-7,2-1-1,2 0 1,0-1 0,3 0-1,33 53 1,57 60-31,-83-117 14,1-1 0,54 46 0,-65-63 8,0-1 1,1-1 0,0-1 0,0 0 0,1 0 0,-1-2 0,2 1 0,-1-2 0,0 0 0,25 2 0,15-1 20,94-4 1,-95-3 7,473-17 7,-466 16-21,153-18 35,-207 19-43,0 0 1,-1 0-1,1-1 0,0 1 0,-1-2 1,0 1-1,0-1 0,0 1 1,0-2-1,0 1 0,-1-1 1,0 1-1,0-2 0,0 1 1,-1 0-1,1-1 0,4-9 1,4-9 6,-1 0 0,-1-1 0,10-32 0,-13 35 11,156-389 184,-59 157 300,-88 211-187,-1 0 0,10-55 0,-23 84-217,0-1 0,-1 1 1,-1-1-1,-1 0 0,0 1 1,-1-1-1,0 1 0,-1-1 1,-1 1-1,0-1 0,-6-14 0,-3 2 215,-2 0-1,0 1 0,-1 0 0,-2 1 1,-1 1-1,-27-29 0,4 11 149,-2 2 1,-58-43-1,79 66-901,-33-18 0,47 31 227,-1-1-1,0 2 1,1-1-1,-1 1 1,-1 0-1,1 1 1,-15-2-1,7 3-278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5:17.2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31 13563,'7'6'1258,"-6"-4"-1167,0-1 1,0 0-1,0 0 0,0 0 0,0 0 1,0 0-1,1 0 0,-1 0 0,0-1 1,1 1-1,-1 0 0,1-1 0,-1 1 1,1-1-1,-1 1 0,1-1 0,-1 0 1,1 0-1,2 1 0,12-1 46,0 0 0,1-1-1,-1 0 1,31-8 0,7 0 198,-26 6-36,1 1-1,0 2 1,-1 1-1,1 1 1,51 10-1,-25-3 344,0-3 0,73-2-1,-3 0-216,-35-3-54,-53-1-214,51 5 0,22 6-97,-93-11-22,0 0 0,0-1 1,0-1-1,25-6 0,-8 2 69,1 1 0,0 2 0,0 1 0,70 6 0,-89-3-83,20 0 10,0-3 0,0 0 1,-1-3-1,1-1 0,37-11 0,-30-1 665,-43 18-694,0 0 1,0 0-1,0 0 0,0 0 0,1 0 0,-1 0 1,0 0-1,0-1 0,0 1 0,0 0 0,0 0 1,0 0-1,0 0 0,0 0 0,0 0 0,0 0 1,0 0-1,0 0 0,0 0 0,0 0 1,0 0-1,0 0 0,0 0 0,0 0 0,0-1 1,0 1-1,0 0 0,0 0 0,0 0 0,0 0 1,0 0-1,0 0 0,0 0 0,0 0 0,0 0 1,0 0-1,0 0 0,0 0 0,0-1 0,0 1 1,0 0-1,0 0 0,0 0 0,0 0 0,0 0 1,0 0-1,0 0 0,0 0 0,0 0 1,0 0-1,0 0 0,0 0 0,0 0 0,0 0 1,-1 0-1,1 0 0,0 0 0,0 0 0,0 0 1,0 0-1,0 0 0,0 0 0,0 0 0,-9-4-140,-9 1-1148,-20 8-1695,24-4 2240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10.1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4877 290 12323,'-25'-10'704,"0"0"0,0 2 0,-1 1 0,-39-5 1,-110-4 500,82 15-724,-95 11 1,-93 24-125,162-18-246,-604 116 180,532-84-211,2 8 1,-227 102-1,-52 75-84,467-232 4,-417 240-7,190-106 33,132-77-50,3 4 1,2 4-1,4 4 1,2 4-1,4 3 1,3 4-1,-83 111 1,91-95 16,-104 193 1,138-218-9,3 2-1,4 1 1,-32 129-1,46-142 23,4 1 0,-8 116 0,19-156 1,0 1 0,2-1 1,0 0-1,1 0 0,2 0 0,0 0 0,2-1 0,0 0 0,1 0 0,2-1 1,12 22-1,1-7-18,3-2 0,0-1 0,2-1 0,38 33 0,137 104-188,-175-147 150,155 115-370,215 122 1,-318-215 418,1-4 1,2-3-1,2-4 1,1-4-1,1-4 1,2-3-1,114 12 1,-159-28 2,720 76 32,-591-72-41,0-8 0,245-29 0,-249 4 11,-1-7 1,279-90-1,211-136-2,-446 162-6,243-120-4,-83 0 20,-20-32-36,-229 145-61,195-205 0,-275 256 89,-1-1-1,-3-2 0,-2-2 1,-2-2-1,-3-1 0,-2-1 1,22-65-1,-40 83 4,-1 0 1,-2 0-1,-2-1 0,-2 0 1,-1 0-1,-3-1 0,-1 1 1,-2 0-1,-2 0 0,-1 0 1,-3 0-1,-1 1 0,-3 0 1,-1 1-1,-1 0 0,-3 1 1,-1 1-1,-1 0 0,-37-50 1,1 15 312,-102-104 0,-80-51 369,84 84-463,-352-310 20,429 396-442,-2 2 1,-2 5 0,-3 3-1,-1 3 1,-99-36 0,107 55 43,0 3 1,-83-13 0,-7 12-158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4:57.8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11222 0 10634,'-103'2'4663,"69"0"-4011,0 2 1,-51 11-1,-3 7-215,0 3-1,-108 47 1,-523 302-378,407-178-163,1-1 17,-388 252 82,665-425 5,-491 319-14,51-43 13,216-134 8,55-36-2,-218 135 0,167-103-20,-133 78-139,279-175 104,-457 255-238,317-180 225,-160 85 57,351-194 14,-534 263-181,-176 78-463,392-184 478,170-81 129,83-43 26,-379 172 17,431-207-17,-421 176 4,376-148 109,2 5 0,-121 85 0,-121 117 698,109-78 37,176-131-522,-85 82 0,123-104-208,2 2 1,1 1-1,2 2 1,-35 60-1,55-87-90,6-8-196,0 0 1,1 0 0,-1 0 0,0 1 0,0-1 0,1 0-1,-1 0 1,0 0 0,1 1 0,-1-1 0,0 3 0,-3-9-3291,4 0 2478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4:58.3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115 1 14203,'-6'60'6839,"-10"76"-6187,-67 311 107,74-376-659,8-64-85,1 0 1,0 1-1,1-1 1,0 0-1,0 0 1,0 0-1,4 11 1,-4-17-14,-1 1 1,0-1-1,1 0 1,-1 0-1,1 0 1,0 0-1,-1-1 1,1 1 0,0 0-1,-1 0 1,1 0-1,0 0 1,0-1-1,0 1 1,0 0-1,0-1 1,0 1-1,0-1 1,0 1-1,0-1 1,0 1-1,0-1 1,1 0-1,0 1 2,0-1 0,0 0 0,0-1 0,0 1 0,0 0 0,0-1 0,0 1 0,0-1 0,0 1 0,0-1-1,3-2 1,6-3 13,-2 0-1,1-1 0,13-14 1,-16 15-7,20-17-401,0 0 0,2 2 0,0 1 0,2 1 0,0 2 0,1 1 0,49-18 0,-52 25-140,-6-2-178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5:01.2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1873 15651,'6'-1'188,"1"0"-1,-1-1 1,1 0-1,-1-1 1,0 1-1,0-1 1,9-6-1,39-30-510,-37 27 213,41-37-368,81-87 0,30-26 481,-31 55 214,5 6 0,4 7 0,3 6 0,242-102 0,-213 109-204,281-173 0,-386 207 7,3 2 0,2 4 0,1 4 0,123-40 0,-149 61-17,128-40-47,-135 38-5,81-41 0,36-23-5,-138 72 55,0 1 0,1 1 0,0 1 0,44-5 0,37-1 53,-106 13-36,0 0-1,1 0 0,-1 1 1,0-1-1,0 0 1,0 1-1,0 0 0,0-1 1,1 1-1,-1 0 0,0 0 1,-1 0-1,1 0 1,0 0-1,0 1 0,0-1 1,-1 1-1,1-1 0,-1 1 1,1-1-1,-1 1 1,1 0-1,-1 0 0,0 0 1,0 0-1,0 0 0,0 0 1,0 2-1,4 8 135,-1 0-1,0 0 1,2 20-1,-4-24-114,27 194 888,6 26-433,-27-194-406,1 1 0,2-1 1,2-1-1,25 50 1,-26-62-80,0 0 1,1 0 0,2-1 0,0-1 0,1 0 0,0-1 0,2-1 0,0-1 0,1 0 0,1-1 0,0-2 0,1 0 0,0-1-1,1 0 1,0-2 0,36 11 0,-29-14-17,-1-1 0,2-1 1,-1-2-1,0-1 0,1-1 0,46-4 0,177-39 35,-191 29-14,-24 6-30,-1-2 0,0-2-1,0-1 1,-1-2 0,-1-2 0,0-1-1,-1-1 1,-1-2 0,47-38 0,195-203 46,-151 136-30,-121 122 4,5-5-2,0 0 1,0 1-1,1 0 0,0 0 1,10-4-1,-18 9 2,1 2-1,0-1 1,0 0-1,-1 0 1,1 1-1,0-1 1,0 1-1,0-1 0,0 1 1,0 0-1,0 0 1,0 0-1,0 0 1,0 0-1,0 0 0,0 0 1,0 1-1,0-1 1,0 1-1,-1 0 1,1-1-1,0 1 1,0 0-1,0 0 0,-1 0 1,1 0-1,-1 0 1,1 1-1,-1-1 1,1 0-1,-1 1 1,0-1-1,1 1 0,1 3 1,4 7 0,0 0 0,-1 0 0,0 1 0,-1 0 0,0 1 0,4 18 0,11 91-28,-11-63 33,1 3 20,1 17-22,4-1-1,45 137 1,-50-189-3,2 1-1,1-2 1,2 0-1,25 37 1,-28-48 2,0 0-1,1-1 1,1-1 0,0 0-1,0-1 1,1 0 0,1-1 0,20 10-1,-11-9 0,2-1 0,-1-1 0,2-1 0,-1-1 0,1-2 0,0-1 0,51 3 0,11-6-12,101-11 1,-106 3 12,52-6-36,214-47 0,-73 10 95,-11 3 79,-186 25-129,-1-4-1,-1-3 0,137-71 1,-202 93-16,9-6 1,1 1 0,33-11 0,-50 20 3,1 0 1,-1 1-1,1-1 0,0 1 0,-1 1 0,1 0 0,0 0 1,0 0-1,-1 1 0,1 0 0,0 1 0,9 2 0,15 11 26,-1 0-1,-1 2 1,-1 1-1,47 37 1,-44-31 58,9 7 87,-1 2 1,68 72 0,-84-77-92,-1 1 0,-2 1 0,-1 1 1,30 62-1,74 144 520,-93-189-557,2-1-1,64 71 1,27 9-26,119 138 12,-233-252-26,118 139 9,-105-129-17,0-1 1,0-2-1,2 0 0,35 21 1,129 57-31,-120-65 16,113 72-1,127 124 3,240 155 68,-412-300-82,196 157 0,-290-207 51,92 56 0,-104-73-21,1-2-1,0-1 1,1-1-1,38 8 1,-19-8-12,-14-4-67,61 21 1,-87-25-90,-1 1 1,1 0 0,-1 0-1,0 1 1,0 0 0,-1 1 0,0 0-1,17 19 1,-8-5-90,-4-1-93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08:25:52.2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90 37 10066,'0'-1'139,"0"-1"70,0 0-1,0 0 1,0 0 0,0 0-1,0 0 1,0 1 0,1-1-1,-1 0 1,0 0-1,1 0 1,0 0 0,-1 0-1,1 1 1,0-1-1,0 0 1,0 1 0,2-4-1,-2 7-155,-1-1-1,1 1 1,-1 0-1,0-1 1,0 1-1,0-1 1,1 1 0,-1 0-1,-1-1 1,1 1-1,0-1 1,-1 4-1,-39 202 757,-21 316 0,66-251-684,-4-247-113,-1-23-9,0-1-1,0 1 0,0 0 1,0-1-1,0 1 0,0-1 1,1 1-1,-1-1 1,0 1-1,1-1 0,0 1 1,-1-1-1,1 0 0,0 1 1,-1-1-1,1 0 1,0 1-1,0-1 0,0 0 1,0 0-1,0 0 0,1 0 1,-1 0-1,0 0 1,0 0-1,1 0 0,2 1 1,-1-2 6,1 1 0,0-1 0,0 0 1,-1 0-1,1 0 0,0 0 0,0-1 1,-1 1-1,1-1 0,6-2 0,53-14 80,126-14-1,67 12-82,-120 11 10,-97 3-17,0 0 0,-1-3 0,67-21 1,105-54-22,-95 35 26,-12 11-14,1 6 1,124-22 0,408-85-38,-564 124 46,0-4-1,84-31 1,-92 24-5,2 3-1,103-21 1,-127 36-4,0 2 1,1 2-1,-1 1 1,1 3-1,56 7 1,64 2-17,-24-2-61,-115-6 48,1 2 1,-1 1 0,37 13-1,69 32-332,-128-49 356,0 1-1,0-1 0,0 0 0,0 1 0,-1-1 0,1 1 0,0-1 1,-1 1-1,0 0 0,1 0 0,-1 0 0,0 0 0,0 0 1,2 4-1,-2-3-17,-1-3-5,0 0-75,0 0 86,0 0 0,0 0 0,0 0 0,0 0 0,0 0 0,0 0 0,0 0 0,0 0 0,0 0 0,0 0-1,0 0 1,-1 0 0,1 0 0,0 0 0,0-1 0,0 1 0,0 0 0,0 0 0,0 0 0,0 0 0,0 0-1,0 0 1,0 0 0,0 0 0,0 0 0,0 0 0,0 0 0,0 0 0,0 0 0,0 0 0,0 0 0,0-1-1,-3 2-109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5:31.0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0 372 16235,'1'0'54,"-1"0"0,0 0 0,0 0 0,0 0 0,0 0 0,0 0 0,0 1 0,0-1 0,1 0 0,-1 0 0,0 0-1,0 0 1,0 0 0,0 0 0,1 0 0,-1 0 0,0 0 0,0 0 0,0 0 0,0 1 0,1-1 0,-1 0 0,0 0-1,0 0 1,0 0 0,0 0 0,1 0 0,-1-1 0,0 1 0,0 0 0,0 0 0,0 0 0,1 0 0,-1 0 0,0 0-1,0 0 1,0 0 0,0 0 0,0 0 0,1 0 0,-1-1 0,0 1 0,0 0 0,0 0 0,0 0 0,0 0 0,0 0-1,0-1 1,0 1 0,1 0 0,-1 0 0,0 0 0,0 0 0,0 0 0,0-1 0,0 1 0,0 0 0,0 0 0,0 0-1,0-1 1,0 1 0,5-22 1603,0-34-225,-5 54-1302,5-113 1231,4-48-482,-9 163-871,0 0-1,0-1 0,0 1 1,0-1-1,0 1 0,0 0 1,0-1-1,0 1 0,0-1 1,0 1-1,0-1 0,1 1 1,-1 0-1,0-1 0,0 1 1,0 0-1,0-1 0,1 1 1,-1-1-1,0 1 1,0 0-1,1-1 0,-1 1 1,0 0-1,0 0 0,1-1 1,-1 1-1,1-1 0,6 11 67,7 25-50,-12-30 1,19 63 62,-12-39 11,0-1 0,1 0 0,2 0 1,24 40-1,-36-68-125,0 1 0,0-1 0,0 1 0,1-1 1,-1 1-1,0-1 0,1 1 0,-1-1 0,0 1 0,1-1 1,-1 0-1,1 1 0,-1-1 0,1 0 0,-1 1 0,1-1 0,-1 0 1,1 1-1,-1-1 0,1 0 0,-1 0 0,1 0 0,-1 0 1,1 1-1,4-11-1278,-6-23-101,-3 8 834,-2-3-204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5:31.5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16732,'3'6'334,"-1"2"1,0-1 0,-1 0-1,0 0 1,1 9 0,3 19 338,1-9 22,19 46 0,-21-63-572,0 0 1,0 0-1,1 0 0,0-1 0,1 0 1,0 0-1,0-1 0,12 11 1,-17-17-88,0 0 1,0 0-1,0 0 1,0 0-1,1 0 1,-1 0-1,0 0 1,1 0 0,-1-1-1,1 1 1,-1 0-1,1-1 1,-1 1-1,1-1 1,0 0-1,-1 0 1,1 1-1,-1-1 1,1 0 0,0 0-1,-1-1 1,1 1-1,-1 0 1,1 0-1,-1-1 1,1 1-1,-1-1 1,1 1-1,-1-1 1,1 0-1,-1 0 1,1 1 0,-1-1-1,0 0 1,0 0-1,1 0 1,-1-1-1,0 1 1,0 0-1,0 0 1,0-1-1,0 1 1,-1 0 0,2-3-1,2-6 91,0-1 1,-1 1-1,-1 0 1,1-1-1,-2 1 1,1-1-1,-2 1 1,1-1-1,-2 0 0,1 0 1,-1 1-1,-1-1 1,0 1-1,0-1 1,-1 1-1,-1 0 0,-7-18 1,9 25-121,0 0 0,0 0-1,0 0 1,-1 1 0,1-1 0,0 0 0,-1 1-1,0-1 1,0 1 0,0 0 0,0 0 0,0 0 0,-5-2-1,6 4-41,1-1-1,-1 1 0,1 0 0,-1 0 0,1-1 1,-1 1-1,1 0 0,-1 1 0,1-1 0,-1 0 1,0 0-1,1 1 0,-1-1 0,1 1 0,0-1 1,-1 1-1,1-1 0,-1 1 0,1 0 0,0 0 1,0 0-1,-1 0 0,1 0 0,0 0 0,0 0 1,0 0-1,0 0 0,0 0 0,0 1 0,0-1 1,1 0-1,-1 1 0,0 1 0,-7 21-1435,8-21 1189,-1 0 0,0 0 0,1 0 0,-1 0 0,0 0 0,-1 0 0,1 0 0,0 0 0,-4 3 0,2-7-448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5:32.1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43 61 17996,'0'-1'209,"0"-1"0,0 1 1,-1-1-1,1 1 0,0-1 1,-1 1-1,1-1 0,-1 1 1,1 0-1,-1-1 0,0 1 1,1 0-1,-1-1 0,0 1 1,0 0-1,0 0 0,0 0 1,0 0-1,0 0 0,-2-1 1,2 1-161,1 1 0,-1 0 0,1 0 0,-1-1 0,0 1 0,1 0 0,-1 0 1,0 0-1,1 0 0,-1 0 0,0 0 0,1 0 0,-1 0 0,0 0 0,1 0 0,-1 0 1,0 0-1,1 1 0,-1-1 0,1 0 0,-1 0 0,0 1 0,1-1 0,-1 0 0,1 1 1,-1-1-1,1 1 0,-1-1 0,1 1 0,-1-1 0,1 1 0,0-1 0,-1 1 1,1-1-1,-1 1 0,1-1 0,0 1 0,0 0 0,-1-1 0,1 1 0,0-1 0,0 1 1,0 0-1,0-1 0,0 1 0,0 1 0,-2 7-27,0 0 0,1 0 0,0 1 1,1-1-1,0 0 0,1 1 0,0-1 0,0 0 0,1 0 1,0 0-1,0 0 0,1 0 0,0 0 0,1 0 1,5 8-1,-9-16-19,1 0 0,-1 0 1,1 0-1,-1 0 0,1 0 0,-1 0 1,1 0-1,0-1 0,0 1 0,0 0 1,-1 0-1,1 0 0,0-1 1,0 1-1,0 0 0,0-1 0,0 1 1,0-1-1,0 1 0,0-1 0,0 0 1,2 1-1,-2-1 2,0-1 0,0 1 1,-1 0-1,1-1 0,0 1 0,0-1 1,0 1-1,-1-1 0,1 1 0,0-1 1,0 1-1,-1-1 0,1 0 0,-1 0 1,1 1-1,0-1 0,-1 0 0,1 0 1,-1 1-1,1-3 0,2-3 27,-1-1 0,0 1 0,0-1 0,0 0 0,1-11 0,-2 3 110,-1 0 0,-2-29 0,2 38-100,-1 1 0,0-1 0,-1 1 0,1 0 0,-1-1-1,0 1 1,-1 0 0,1 0 0,-1 0 0,0 1-1,-4-6 1,7 9-80,-1 0 1,1 0-1,-1 1 0,1-1 0,-1 0 0,1 1 0,-1-1 0,1 1 0,-1-1 0,0 1 1,0-1-1,1 1 0,-1-1 0,0 1 0,0-1 0,1 1 0,-1 0 0,0 0 1,0-1-1,0 1 0,0 0 0,1 0 0,-1 0 0,0 0 0,0 0 0,0 0 0,0 0 1,0 0-1,1 0 0,-1 1 0,0-1 0,0 0 0,0 0 0,1 1 0,-1-1 0,0 0 1,0 1-1,-1 1-264,0 0 1,1-1-1,-1 1 1,1 0-1,0 0 0,0 0 1,-1 0-1,1 0 1,1 0-1,-1 0 1,0 0-1,0 3 0,1 2-607,3-4-194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5:32.6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16516,'7'20'4822,"4"19"-3641,-2 17-123,19 83 626,-24-124-1543,1 1 1,0-1 0,2 0-1,0-1 1,0 0 0,16 22-1,-19-31-125,1 0-1,-1 0 1,1 0-1,1-1 1,-1 0-1,1 0 1,0 0-1,-1 0 1,2-1-1,-1 0 1,13 4-1,-15-6-90,-1 0-1,1 0 0,0 0 0,-1-1 0,1 1 1,0-1-1,0 0 0,-1 0 0,1 0 1,0-1-1,0 1 0,-1-1 0,1 0 1,0 0-1,-1 0 0,1-1 0,-1 1 1,0-1-1,1 0 0,-1 0 0,0 0 0,0 0 1,4-3-1,5-16-233,-4-4-117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5:33.1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1 359 16764,'0'0'72,"0"0"0,0 1-1,0-1 1,0 0 0,0 0 0,0 1 0,0-1 0,0 0 0,0 0 0,0 1 0,0-1 0,1 0 0,-1 0 0,0 1 0,0-1 0,0 0 0,0 0 0,0 1 0,1-1 0,-1 0 0,0 0 0,0 0 0,0 0 0,1 1 0,-1-1 0,0 0 0,0 0-1,1 0 1,-1 0 0,0 0 0,0 0 0,1 0 0,-1 0 0,0 0 0,0 0 0,1 0 0,-1 1 0,0-2 0,0 1 0,1 0 0,-1 0 0,0 0 0,1 0 0,-1 0 0,0 0 0,0 0 0,1 0 0,-1 0 0,0 0 0,0 0 0,0-1 0,1 1-1,-1 0 1,0 0 0,9-21 1729,-1-32-522,-3 1-762,-3 0-1,-2-1 0,-11-80 1,38 189 18,52 150-447,-81-237-2565,1 13 2008,0-3-150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5:33.6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 1 17780,'5'6'1608,"-2"1"-1064,3 5-224,1 7 785,2-1-369,3 7-296,2 2-80,-1 3-192,2 0-48,-1-1-80,-4-5-64,1-3-304,-2-5-216,-5-5-464,-2-5-1977,-5-8 2169,-2-1-312</inkml:trace>
  <inkml:trace contextRef="#ctx0" brushRef="#br0" timeOffset="1">2 259 15339,'-1'5'2273,"1"-1"-1209,7-5-344,-1-8 2489,8-5-2073,1-4-200,1-4-336,2-4-135,-1-1-385,-2 3-377,-3 5-895,-2 1-1200,-5 12 1960,-4 4-353,7-1-311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5:34.2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3 146 17716,'-1'-3'327,"1"-1"1,-1 1 0,1-1-1,0 1 1,0 0 0,0-1-1,0 1 1,1-1 0,0 1-1,-1 0 1,1-1 0,0 1-1,0 0 1,2-4-1,2-3 327,-1 1 0,1 0 0,8-12-1,-9 16-496,-1 1-1,1 0 1,0 0-1,0 0 1,0 0-1,0 1 1,1-1-1,7-3 1,-11 6-148,0 1-1,0-1 1,0 1 0,0-1 0,0 1 0,1 0-1,-1-1 1,0 1 0,0 0 0,1 0 0,-1 0-1,0 0 1,0 0 0,1 0 0,-1 1 0,0-1 0,0 0-1,0 1 1,0-1 0,1 0 0,-1 1 0,0 0-1,0-1 1,0 1 0,0 0 0,0-1 0,0 1-1,0 0 1,0 0 0,0 0 0,-1 0 0,1 0-1,0 0 1,0 0 0,-1 0 0,1 0 0,-1 0-1,1 0 1,-1 0 0,1 0 0,-1 1 0,1 1-1,2 13 11,0 0 0,0 0-1,-1 1 1,-1-1-1,-1 0 1,-1 1-1,0-1 1,0 0-1,-2 1 1,-4 15-1,4-22-2,4-18 6,7-19 6,-6 25-53,0-1 1,0 0-1,0 1 0,0-1 1,1 1-1,-1-1 0,1 1 1,0 0-1,0 0 0,-1 0 1,1 1-1,0-1 0,1 1 1,-1 0-1,0-1 0,0 1 1,0 1-1,1-1 0,-1 0 1,1 1-1,-1 0 0,6 0 1,-4 0-14,-1 0 1,1 0-1,0 1 1,-1 0-1,1 0 1,0 0-1,-1 1 1,1 0-1,-1-1 1,0 1-1,0 1 1,0-1 0,0 1-1,0-1 1,0 1-1,3 4 1,-5-5 46,0 0 0,-1 0 0,1 1 0,-1-1 0,0 0 0,1 0 1,-1 1-1,0-1 0,0 1 0,-1-1 0,1 1 0,-1-1 1,1 1-1,-1-1 0,0 1 0,0 4 0,0-2 88,-1-1 0,0 1-1,0 0 1,0-1 0,0 1 0,-1-1 0,0 1-1,-4 7 1,3-7 23,0 0 1,0-1-1,0 0 0,0 1 0,-1-1 0,0 0 1,0-1-1,0 1 0,0-1 0,0 0 0,-1 0 1,1 0-1,-1 0 0,0-1 0,0 0 0,-10 3 1,13-4-179,0-1 1,0 0 0,0 1-1,0-1 1,0 0 0,0 0-1,0-1 1,0 1 0,0 0-1,0-1 1,0 1 0,0-1-1,0 1 1,1-1 0,-1 0-1,0 0 1,-2-1 0,3 1-19,1 0 0,-1 0 0,1 0 0,-1 0 0,1 0 0,-1 0 1,1 0-1,-1 0 0,1 0 0,0 0 0,0 0 0,-1 0 0,1-1 1,0 1-1,0 0 0,0 0 0,0 0 0,1 0 0,-1 0 0,0 0 1,0 0-1,1 0 0,-1 0 0,0 0 0,1 0 0,-1 0 0,1 0 0,-1 0 1,1 0-1,0 0 0,-1 0 0,2-1 0,6-9-480,0 0-35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5:34.7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0 269 19324,'6'7'1857,"0"7"-1201,-3-4-256,8 7 728,-5-1-192,4 5-400,2-2-296,-1-3-600,-2-2-296,-2-4-568,1 2 432,-7-10 400,-1-4-297,-1-10-135</inkml:trace>
  <inkml:trace contextRef="#ctx0" brushRef="#br0" timeOffset="1">3 179 16676,'1'2'259,"0"-1"1,0 1 0,0-1-1,0 1 1,0-1 0,1 1-1,-1-1 1,0 0 0,1 1-1,-1-1 1,1 0 0,2 2 0,4-7 1654,0-12-723,-5 5-944,0-1 0,-1 0 0,-1 0-1,0 0 1,0-18 0,-9-60 1071,15 118-992,0 0 0,2-1 0,23 47 0,-20-47-115,-5-9-87,-6-13-110,1 0 0,0 0 0,0 0 0,0 0 0,1 0 1,0-1-1,-1 1 0,6 5 0,-12-37-2017,0 5 1616,3-4-132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5:35.4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213 0 16708,'4'7'439,"-1"-1"1,-1 0 0,1 1 0,-1-1-1,0 1 1,0 0 0,-1-1 0,0 1-1,0 12 1,2 8 425,6 20-19,14 108 219,-25-143-2016,-3-14-162,-6-15 0,5 4 485</inkml:trace>
  <inkml:trace contextRef="#ctx0" brushRef="#br0" timeOffset="1">63 18 13803,'-5'5'494,"-1"0"0,1 1 0,0-1 0,0 1 0,1 0 0,0 0 0,0 1 0,0-1-1,1 1 1,0 0 0,0 0 0,0 0 0,-1 8 0,3-10-306,0 0 1,0-1-1,0 1 0,1 0 1,0-1-1,0 1 0,0 0 0,1 0 1,-1-1-1,1 1 0,0 0 0,0-1 1,1 1-1,-1-1 0,1 1 0,0-1 1,1 0-1,-1 0 0,1 0 0,-1 0 1,6 5-1,-8-8-164,1 0-1,0-1 1,0 1-1,0 0 1,0-1-1,0 1 1,0-1-1,0 1 1,0-1-1,0 0 1,0 1-1,0-1 1,0 0-1,0 0 1,0 1 0,0-1-1,0 0 1,0 0-1,0 0 1,1 0-1,-1-1 1,0 1-1,0 0 1,0 0-1,0-1 1,0 1-1,0-1 1,0 1-1,0-1 1,0 1-1,0-1 1,0 1 0,-1-1-1,1 0 1,0 1-1,0-1 1,0 0-1,-1 0 1,1 0-1,0-1 1,3-2 18,-1-1 0,1 0 0,-1 1 0,0-2 0,-1 1 0,4-7 0,-2 0 35,-1 0 0,4-25 0,-7 34-64,1-1-1,-1 0 1,0 0 0,0 0-1,0 1 1,0-1-1,-1 0 1,1 0 0,-1 1-1,0-1 1,0 0-1,-1 1 1,1-1-1,-3-3 1,4 6-17,0 1 0,-1-1 0,1 1 1,-1-1-1,1 0 0,-1 1 0,1-1 0,-1 1 0,1-1 1,-1 1-1,1 0 0,-1-1 0,0 1 0,1 0 0,-1-1 0,0 1 1,1 0-1,-1 0 0,0-1 0,1 1 0,-1 0 0,0 0 0,1 0 1,-1 0-1,0 0 0,-1 0 0,1 1-13,0-1 1,0 1-1,0-1 1,0 1-1,0 0 1,0-1-1,0 1 0,1 0 1,-1 0-1,0 0 1,0-1-1,1 1 1,-1 0-1,-1 2 0,-1 3-118,0 0 0,1 0 0,-1 0 0,-1 11 0,2-7-298,0 0-1,1 0 1,0 1 0,1-1 0,1 17 0,0-22 260,-1 0 0,1 0 1,0 0-1,0 0 1,1 0-1,0 0 0,0 0 1,0 0-1,0 0 1,1-1-1,0 1 0,0-1 1,3 4-1,11 4-550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5:35.9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52 0 11883,'2'0'159,"-1"0"1,0 0 0,0 0-1,0 0 1,0 1 0,0-1-1,1 0 1,-1 1 0,0-1-1,0 1 1,0-1 0,0 1-1,0-1 1,0 1 0,0 0-1,0-1 1,-1 1 0,1 0-1,0 0 1,0-1 0,0 1-1,-1 0 1,2 2 0,8 26 4166,-10-26-3891,1 0-1,0 1 1,0-1 0,0 0 0,0 0 0,1 0 0,-1 0 0,1 0-1,3 4 1,-16-33 708,9 23-1105,-1 0 0,1 0 0,-1 1 0,0-1-1,0 1 1,0-1 0,0 1 0,0 0 0,-1 0 0,1 0-1,-1 0 1,-6-1 0,8 2-32,1 1 0,0-1-1,-1 1 1,1 0 0,0 0 0,-1 0-1,1 0 1,0 0 0,-1 0-1,1 0 1,-1 0 0,1 0 0,0 1-1,-1-1 1,1 1 0,0-1 0,-1 1-1,1-1 1,0 1 0,0 0 0,0 0-1,0-1 1,-1 1 0,1 0 0,0 0-1,0 0 1,1 0 0,-1 0 0,0 0-1,0 0 1,0 1 0,1-1-1,-1 0 1,1 0 0,-1 1 0,1-1-1,-1 0 1,1 1 0,-1 0 0,1 0-38,0-1 1,-1 0 0,1 0 0,0 1-1,0-1 1,0 0 0,0 0 0,0 1-1,0-1 1,0 0 0,0 0 0,0 1 0,1-1-1,-1 0 1,0 0 0,1 0 0,-1 1-1,1-1 1,-1 0 0,1 0 0,1 1-1,-2-1-3,1-1-1,0 1 1,0-1-1,-1 1 1,1-1-1,0 0 0,0 0 1,0 1-1,0-1 1,-1 0-1,1 0 0,0 0 1,0 0-1,0 0 1,0 0-1,0 0 1,-1 0-1,1 0 0,0 0 1,0 0-1,0 0 1,0-1-1,0 1 1,-1 0-1,1-1 0,0 1 1,0-1-1,-1 1 1,1-1-1,0 1 0,0-1 1,11-8-324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08:25:53.2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3799 937 11530,'19'-24'1234,"-11"6"-1050,-1-1-1,-1 0 1,-1 0-1,0-1 1,3-38-1,-5-103 547,-2 48-508,3 40-88,4 0 1,31-126 0,-39 198-138,2-7 75,0 0 0,0-1 0,-1 1 0,0-11 0,-1 18-48,0 0-1,0 0 1,0 0-1,0 0 0,0 0 1,-1 0-1,1-1 0,0 1 1,0 0-1,-1 0 1,1 1-1,-1-1 0,1 0 1,-1 0-1,0 0 0,1 0 1,-1 0-1,0 0 0,0 0 0,0 1 0,-1-1 0,1 1 0,0 0 0,0 0 0,0-1 0,0 1 0,0 0 0,0 0 0,0 0 0,0 0 0,0 0 0,0 0 0,0 1 0,0-1 0,-1 0 0,1 0-1,0 1 1,0-1 0,0 1 0,0-1 0,-1 1 0,-23 14 186,21-13-204,0 1 0,0-1 1,0 0-1,0 0 1,0-1-1,0 1 0,0-1 1,0 0-1,-1 0 1,1 0-1,-1 0 0,1-1 1,-6 0-1,-31-4 10,-58-12-1,17 1-9,-251-14 50,141 16-25,-194-13-19,-1 32-26,227 7 17,-358 22 22,0-31-5,446-8-21,-699-11 842,720 16-764,10-1-26,-80 12 0,100-5-416,16-2 78,12-4-36,10-4 106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5:36.4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71 17012,'-1'-2'201,"0"0"1,0 0 0,1-1 0,-1 1 0,1 0-1,0-1 1,-1 1 0,1-1 0,0 1-1,0 0 1,1-1 0,-1 1 0,0 0-1,1-1 1,-1 1 0,1 0 0,0-1 0,0 1-1,0 0 1,0 0 0,0 0 0,0 0-1,1 0 1,-1 0 0,1 0 0,3-3 0,-4 4-149,1 0 0,0 0 0,0 0 1,0 0-1,0 1 0,0-1 0,1 0 1,-1 1-1,0 0 0,0-1 0,0 1 1,0 0-1,0 0 0,1 0 0,-1 0 1,0 1-1,0-1 0,0 1 0,0-1 1,0 1-1,0 0 0,0-1 0,0 1 1,0 0-1,0 0 0,0 1 0,0-1 1,-1 0-1,3 3 0,5 4-31,-1 0 0,-1 0 0,1 1 0,-1 0 0,-1 1 0,0 0 0,0 0 0,-1 0-1,0 0 1,3 13 0,4 12-126,12 65-1,-21-82 47,3 34 0,-6-47 84,0-1 0,0 1 1,0-1-1,0 1 0,-1-1 0,0 1 0,0-1 1,0 0-1,-1 1 0,1-1 0,-1 0 0,0 0 1,-4 5-1,-8 4-17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5:37.6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49 1523 11218,'-48'38'5383,"48"-38"-5344,0 0 0,0 0-1,0 0 1,0 0 0,0 0 0,0 0 0,0 0-1,0 1 1,0-1 0,0 0 0,0 0 0,0 0-1,0 0 1,0 0 0,0 1 0,0-1 0,0 0 0,0 0-1,0 0 1,0 0 0,0 0 0,0 0 0,0 1-1,0-1 1,0 0 0,0 0 0,0 0 0,0 0-1,0 0 1,0 0 0,0 1 0,1-1 0,-1 0 0,0 0-1,0 0 1,0 0 0,0 0 0,0 0 0,0 0-1,0 0 1,1 0 0,-1 0 0,0 0 0,0 0-1,0 1 1,0-1 0,0 0 0,0 0 0,1 0 0,-1 0-1,0 0 1,0 0 0,0 0 0,0 0 0,0 0-1,1-1 1,7 3 715,5-3-403,-1 0 1,1-1-1,-1-1 1,0 0-1,0 0 1,12-6-1,68-33 313,-91 42-653,159-87 315,-3-7 0,152-121 0,-78 26-312,-51 37 91,-125 110 52,83-48-1,-65 49 50,68-41 384,-119 67-449,-1-1-1,0-1 1,-1-1-1,21-25 1,-18 16-32,3-5 63,50-45 1,-65 68-158,-1 1 1,1 0-1,1 0 0,0 1 1,0 1-1,0 0 0,1 1 1,25-8-1,0 4 24,0-3 0,46-19 0,-65 22-24,-2 0-1,1-1 1,-1-1-1,-1-1 1,0 0-1,20-20 1,-31 27-14,33-29 40,-37 34-25,-20-4-224,7-1 158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5:40.0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36 320 16804,'-6'18'1377,"6"-17"-1364,0-1 1,0 0-1,0 0 1,0 0-1,0 0 1,0 0-1,0 0 1,0 0-1,0 0 1,-1 0-1,1 0 1,0 1-1,0-1 1,0 0-1,0 0 1,0 0-1,0 0 1,0 0-1,0 0 1,0 0-1,0 0 1,0 0-1,0 0 1,0 0-1,0 0 1,0 0-1,0 0 1,-1 1-1,1-1 1,0 0-1,0 0 1,0 0-1,0 0 1,0 0-1,0 0 1,0 0-1,0 0 0,0 0 1,0 0-1,-1 0 1,1 0-1,0 0 1,0 0-1,0 0 1,0 0-1,0 0 1,0 0-1,0-1 1,0 1-1,0 0 1,0 0-1,0 0 1,-1 0-1,1 0 1,0 0-1,0 0 1,0 0-1,0 0 1,0 0-1,0 0 1,0 0-1,0 0 1,0 0-1,0 0 1,0-1-1,0 1 1,0 0-1,0 0 1,-3-29 1124,2 18-880,-9-108 1379,-1-48-132,11 167-1495,0-1 0,0 1 0,0-1 0,0 0 0,0 1 0,0-1-1,0 1 1,0-1 0,0 1 0,0-1 0,0 1 0,0-1 0,0 0 0,1 1-1,-1-1 1,0 1 0,0-1 0,1 1 0,-1-1 0,0 1 0,1 0-1,-1-1 1,1 0 0,8 6 77,13 23-94,-19-24 17,52 87 42,-27-42-465,-25-45 318,-1-6 246,-4-11 126,2 10-402,-1-12 50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5:40.5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47 16580,'16'36'2189,"3"4"-1358,-14-33-796,0-1 0,0 1 0,1-1-1,0 0 1,10 7 0,-14-12-30,0 0 0,-1 0-1,1 0 1,0 0 0,-1 0 0,1 0 0,0 0 0,0-1-1,0 1 1,-1-1 0,1 0 0,0 1 0,3-1 0,-4 0 8,0-1 1,0 1 0,0 0-1,0-1 1,0 1 0,0-1-1,0 1 1,0-1 0,0 1-1,0-1 1,0 0 0,0 1 0,0-1-1,-1 0 1,1 0 0,0 0-1,-1 0 1,1 0 0,0 0-1,-1 0 1,1 1 0,-1-2-1,0 1 1,1 0 0,-1-2-1,2-2 123,-1-1-1,-1 0 0,1 0 1,-1 0-1,0 0 0,-1 0 0,1 1 1,-1-1-1,0 0 0,-1 0 1,1 1-1,-1-1 0,-5-10 0,6 12-9,-1 0-1,0-1 1,-1 1-1,1 0 1,-1 0-1,0 0 0,0 1 1,0-1-1,0 1 1,-1-1-1,1 1 0,-1 0 1,0 1-1,0-1 1,0 1-1,0-1 0,-7-2 1,10 5-106,0 0 0,0-1 1,0 1-1,0 0 0,0 0 0,-1 0 1,1 0-1,0 0 0,0 0 0,0 0 0,0 0 1,0 0-1,0 1 0,0-1 0,0 0 1,0 1-1,0-1 0,0 1 0,1-1 1,-1 1-1,0-1 0,0 1 0,0 0 1,0-1-1,0 2 0,0 0 0,-1 0-1,1 0 0,0 0 1,0 0-1,0 0 1,0 0-1,1 0 1,-1 1-1,0-1 1,1 4-1,-1 3-54,0-1 0,1 0-1,1 0 1,0 1-1,2 9 1,-2-11-217,1-1-1,0-1 1,0 1 0,1 0 0,-1 0-1,1-1 1,1 0 0,-1 1-1,8 7 1,-10-12 109,0 0 0,0 0-1,0 0 1,1 0 0,-1 0 0,0 0-1,1 0 1,-1 0 0,0-1 0,1 1-1,-1-1 1,1 1 0,0-1 0,-1 0-1,1 1 1,-1-1 0,3 0 0,-3 0 4,1-1-1,0 1 1,0-1 0,0 1 0,0-1 0,0 0 0,-1 0 0,1 0 0,0 0-1,-1 0 1,1 0 0,-1 0 0,1 0 0,-1-1 0,0 1 0,1-1 0,1-2-1,11-18-888,0-8 17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5:41.0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1 301 10810,'0'0'33,"0"0"-1,0 0 1,0 0-1,0 0 1,0 0-1,0 0 1,0 0-1,0 0 0,0-1 1,0 1-1,0 0 1,0 0-1,0 0 1,0 0-1,0 0 1,0 0-1,0 0 1,0 0-1,0 0 0,0 0 1,0 0-1,0 0 1,0 0-1,0-1 1,1 1-1,-1 0 1,0 0-1,0 0 1,0 0-1,0 0 0,0 0 1,0 0-1,0 0 1,0 0-1,0 0 1,0 0-1,0 0 1,1 0-1,-1 0 1,0 0-1,0 0 0,0 0 1,0 0-1,0 0 1,0 0-1,0 0 1,0 0-1,0 0 1,0 0-1,0 0 1,1 0-1,-1 0 0,0 0 1,0 0-1,0 1 1,0-1-1,0 0 1,0 0-1,0 0 1,0 0-1,0 0 1,0 0-1,0 0 1,7 10 1390,9 26 98,-1-2-713,-8-21-305,18 25 1,-23-35-402,1 0 0,-1 0 0,1 0-1,0-1 1,0 1 0,0-1 0,0 0-1,0 1 1,0-1 0,0 0 0,1-1 0,-1 1-1,8 1 1,-10-2-43,0-1-1,1 0 1,-1 0-1,0 0 1,0 0-1,1 0 1,-1 0-1,0 0 1,1 0-1,-1-1 1,0 1-1,1 0 1,-1-1 0,0 1-1,0-1 1,0 1-1,0-1 1,1 0-1,-1 0 1,2-1-1,-2 0 50,1 0-1,0 0 0,-1 0 0,1-1 1,-1 1-1,0 0 0,0-1 0,0 1 1,2-6-1,-1-3 329,0-1 1,0 0-1,-1-19 1,-1 29-347,0-10 258,0 0-1,-1 0 0,0 0 1,-4-14-1,5 23-279,-1 0 0,0 1 0,1-1 0,-1 0 0,-1 0 0,1 0 0,0 1 1,-1-1-1,1 1 0,-1-1 0,0 1 0,0-1 0,0 1 0,0 0 0,0 0 0,0 0 0,-1 0 0,1 0 0,-1 1 0,1-1 0,-6-1 0,6 2-77,0 1-1,-1 0 1,1-1 0,0 1-1,0 0 1,-1 0-1,1 1 1,0-1-1,0 0 1,0 1 0,0-1-1,0 1 1,-1 0-1,1 0 1,0 0 0,0 0-1,1 0 1,-1 0-1,0 0 1,0 1-1,0-1 1,1 1 0,-1-1-1,1 1 1,-1 0-1,1-1 1,-2 3-1,-1 2-463,1 0-1,-1 1 1,1-1-1,0 0 0,0 1 1,1 0-1,-3 8 0,2-2-274,-1-5-155</inkml:trace>
  <inkml:trace contextRef="#ctx0" brushRef="#br0" timeOffset="1">203 18 17076,'2'-17'3301,"2"28"-1052,0 5-2007,15 46 595,-2-2-367,3-1 0,51 107 0,-68-161-526,1 0 0,-1 0 0,1 0 0,0 0 0,0 0 0,5 4 0,-8-8 13,0 0-1,0-1 1,0 1 0,0 0-1,0-1 1,-1 1 0,1 0-1,0-1 1,0 1-1,1-1 1,-1 0 0,0 1-1,0-1 1,0 0 0,0 0-1,0 1 1,0-1 0,0 0-1,1 0 1,-1 0 0,0 0-1,0-1 1,0 1 0,0 0-1,0 0 1,0-1-1,0 1 1,0 0 0,0-1-1,0 1 1,0-1 0,0 0-1,0 1 1,0-1 0,0 0-1,0 1 1,0-1 0,-1 0-1,2-2 1,7-9-405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5:41.7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3 324 15923,'5'9'1204,"-4"-7"-977,0 0 0,0 0 0,0 0 0,1-1 0,-1 1 1,0 0-1,1 0 0,0-1 0,-1 1 0,1-1 0,3 3 0,-5-5-96,1 1-1,-1-1 1,1 0-1,-1 1 1,0-1-1,1 0 0,-1 1 1,0-1-1,1 0 1,-1 1-1,0-1 1,0 0-1,1 0 1,-1 1-1,0-1 1,0 0-1,0 0 1,0 1-1,0-1 0,0 0 1,0 0-1,0 0 1,0-1 97,-1-51 683,-3-1 0,-9-55 1,-2-12-723,23 131-198,2 9-15,-4-5-64,73 167-1010,-82-186 1409,-1-5-482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5:42.2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19548,'11'17'5703,"42"78"-4874,9 19-3211,-77-117 751,5-3 969</inkml:trace>
  <inkml:trace contextRef="#ctx0" brushRef="#br0" timeOffset="1">14 200 14731,'-6'0'2025,"6"-1"-953,0-2-368,3-3 1552,4 0-711,4-3-377,-1-2-256,4-2-392,1 1-248,-3 0-720,4 0-544,-5 4 816,2 5-152,1 3-184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5:42.7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22 454 13987,'6'12'2331,"-3"-11"609,-2-21 930,-1 12-4074,-28-412 2671,25 404-2465,3 13-18,0 6-18,18 89-56,13 54 587,-25-125-686,1 0-1,0-1 1,2 0-1,19 34 1,-26-52 12,-2-1 116,1 0-1,-1 0 1,1 0 0,-1 0 0,1 0 0,-1 0-1,1-1 1,-1 1 0,1 0 0,0 0 0,0-1-1,-1 1 1,1 0 0,0-1 0,0 1 0,0-1-1,0 1 1,0-1 0,0 1 0,0-1 0,0 0-1,0 1 1,1-1 0,0-1-467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5:43.3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16532,'9'26'1944,"3"-1"-1264,-3-2-320,0-2 1353,0-6-1193,2-5-272,-7-8-632,1-2-369,-7-15 585,-4-3-200,-6-14-144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5:43.8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48 203 15291,'5'43'5552,"-4"-35"-5202,-1-1-155,0-1-1,1 1 1,0 0 0,1 0 0,-1 0 0,5 10 0,-5-17-181,-1 0 0,0 1 1,1-1-1,-1 0 0,0 0 1,1 0-1,-1 1 0,0-1 0,1 0 1,-1 0-1,1 0 0,-1 0 1,0 0-1,1 0 0,-1 0 1,1 0-1,-1 0 0,1 0 0,-1 0 1,0 0-1,1 0 0,-1 0 1,1-1-1,-1 1 0,0 0 0,1 0 1,-1 0-1,0-1 0,1 1 1,-1 0-1,0 0 0,1-1 1,-1 1-1,1-1 0,16-13 201,-9 7-93,-6 6-112,0-1-1,-1 1 0,1 0 1,0 0-1,0 0 0,0 0 1,0 1-1,0-1 0,0 0 1,0 1-1,0-1 0,1 1 1,-1 0-1,0 0 0,0 0 1,0 0-1,0 0 0,0 0 1,0 1-1,1-1 0,-1 1 1,0-1-1,0 1 0,2 1 1,-1 0 24,0 0 1,0 0 0,-1 0-1,1 1 1,-1-1 0,1 1-1,-1 0 1,0 0 0,0 0-1,0 0 1,0 0 0,0 0-1,1 5 1,-1-2 58,1 0 0,-1 0 0,-1 0-1,1 0 1,-1 0 0,0 0 0,-1 1 0,1-1 0,-1 0 0,0 0 0,-1 1 0,1-1 0,-1 0-1,-1 0 1,1 1 0,-5 8 0,6-13-105,-1-1 1,0 1-1,0-1 0,0 0 0,0 1 1,0-1-1,-1 0 0,1 0 0,0 0 1,0 0-1,-1 0 0,1 0 0,-1 0 1,1 0-1,-1-1 0,1 1 0,-1 0 1,1-1-1,-1 0 0,0 1 0,1-1 1,-4 0-1,2 0-151,0 0-1,0-1 1,0 0-1,0 0 1,0 1 0,0-2-1,0 1 1,0 0-1,0-1 1,1 1 0,-5-4-1,-3-3-597,0-1-1,1 0 1,0-1-1,-14-17 1,12 11-1496,-19-34 1,27 45 2094,0 0 0,1-1 0,0 0 0,0 1 0,0-1 0,1 0 0,0 0 0,0 1 0,0-1 0,1 0 0,0-7 0,0 11 548,1 0-1,0 0 0,0-1 0,0 1 0,0 0 0,0 0 0,0 0 0,0 0 0,1 0 0,-1 0 0,1 0 0,-1 0 0,1 1 0,2-3 0,32-21 3948,-15 10-4031,23-24-2521,-35 30 1666</inkml:trace>
  <inkml:trace contextRef="#ctx0" brushRef="#br0" timeOffset="1">329 1 17132,'11'7'1704,"-4"1"-1088,1 2-256,-2 2 760,1 2-287,2 1-265,-3 3-208,0 3-328,-3 0-120,0-2-320,-3 1-152,-1-5-393,-4-3 577,-2-6 80,-1-6-136,-2-9-72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08:26:06.7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2271 18 12579,'-25'4'1999,"26"6"-1586,-1-1 0,0 1-1,-1-1 1,0 1 0,0-1 0,-5 18 0,-3 20 299,6 18-378,11 120 1,0-43-267,-16 7-15,0 2-2,17 32 52,-9-183-103,0 0 0,0 1 0,0-1 0,0 0 0,0 0 0,0 0 0,0 1 0,0-1 0,0 0 0,0 0-1,-1 0 1,1 0 0,0 1 0,0-1 0,0 0 0,0 0 0,0 0 0,0 0 0,0 1 0,0-1 0,-1 0 0,1 0 0,0 0 0,0 0 0,0 0 0,0 1 0,-1-1-1,1 0 1,0 0 0,0 0 0,0 0 0,0 0 0,-1 0 0,1 0 0,0 0 0,0 0 0,0 0 0,-1 0 0,1 0 0,0 0 0,0 0 0,-1 0 0,-11-4-29,-9-11-41,20 13 63,0 0 1,-1-1 0,1 1-1,0 0 1,1-1 0,-1 1-1,0-1 1,1 1 0,-1-1-1,1 1 1,0-1 0,0 1-1,0-4 1,4-39-57,-3 34 45,14-133-336,-7-229 0,-8 328 336,2-1 1,10-55-1,-13 141 17,7 65 0,-2-50 3,2 57 65,-12 201 1,-3-240 4,8-94-114,0-1 0,2 0 0,0 1 0,7-35 0,-3 15 4,4-28-40,15-224 27,-23 109 224,-1 183-161,0 1 1,0 0 0,0-1 0,0 1 0,0-1 0,-1 1 0,1 0 0,0-1-1,0 1 1,0 0 0,-1-1 0,1 1 0,0 0 0,-1 0 0,1-1-1,0 1 1,0 0 0,-1 0 0,1 0 0,-1-1 0,1 1 0,0 0 0,-1 0-1,1 0 1,0 0 0,-1 0 0,1-1 0,-1 1 0,1 0 0,0 0 0,-1 0-1,-18 0 104,7-1-249,-138-20 52,39 7 210,43 2-107,-284-55 98,262 47-70,0 5 1,-1 3-1,0 5 0,-1 3 1,-156 15-1,178-5-9,-28 1-49,-141 31-1,156-20-15,41-11-3,0 3 0,1 1-1,-74 32 1,111-42-16,1 0-1,1 1 1,-1 0-1,0-1 1,0 1 0,1 0-1,-1 0 1,1 1-1,-1-1 1,1 1 0,0-1-1,0 1 1,0-1-1,0 1 1,-2 5 0,2-1-47,1 0 0,-1 0 0,1 0 0,1 0 1,-1 0-1,2 10 0,-2 62 49,-4 0 0,-28 148 0,3-52 46,27-143-3,1 1 1,1-1-1,6 48 0,-4-75-12,0 1 0,0-1-1,0 0 1,0 0 0,1 0 0,0 0 0,0 0 0,0 0 0,1-1 0,0 1 0,0-1 0,6 8 0,-6-9 0,0-1 0,-1 1 0,2-1 0,-1 0 0,0 0 0,0-1 0,1 1 0,-1-1 0,1 1 0,-1-1 0,1 0 0,-1 0 0,1-1 0,0 1 0,-1-1 1,1 0-1,0 0 0,6 0 0,5-2 4,0 1 1,1 0-1,-1 1 1,0 1-1,0 0 1,0 2-1,26 6 1,-23-5 8,0-1 0,0-1 0,1 0 0,-1-1 0,0-1 1,0-1-1,1-1 0,19-4 0,56-3 14,-56 11-17,0 1 0,70 16 0,-74-12 1,17 3 1,0-3-1,0-1 1,1-3-1,-1-2 1,1-2-1,73-12 1,246-44 38,-219 35-56,141-7 0,-233 29 20,-44 0-3,1 1 0,-1-2-1,0 0 1,1-1 0,18-5 0,-33 7 7,0-1 0,0 1-1,0-1 1,1 1-1,-1 0 1,0 0 0,0 0-1,0 0 1,1 1-1,-1-1 1,0 1 0,0-1-1,0 1 1,0 0-1,0-1 1,4 3 0,-6-3-7,0 0-1,0 0 1,-1 0 0,1 0 0,0 0 0,0 0 0,0 0 0,0-1 0,0 1 0,0 0-1,0 0 1,0 0 0,0 0 0,0 0 0,0 0 0,0-1 0,-1 1 0,1 0 0,0 0-1,0 0 1,0 0 0,0 0 0,0 0 0,0-1 0,0 1 0,0 0 0,0 0-1,1 0 1,-1 0 0,0 0 0,0 0 0,0-1 0,0 1 0,0 0 0,0 0 0,0 0-1,0 0 1,0 0 0,0 0 0,0 0 0,0-1 0,0 1 0,1 0 0,-1 0 0,0 0-1,0 0 1,0 0 0,0 0 0,0 0 0,0 0 0,1 0 0,-1 0 0,0 0-1,0 0 1,0 0 0,0 0 0,0 0 0,0 0 0,1 0 0,-1 0 0,0 0 0,0 0-1,0 0 1,0 0 0,0 0 0,1 0 0,11-1-12,-10 2 23,0-2-16,-1 0 1,1 1 0,0-1-1,-1 0 1,0 0 0,1 0-1,-1 0 1,1 0 0,-1 0-1,0 0 1,0 0 0,0 0 0,0-1-1,0 1 1,2-3 0,13-27-18,-12 23 24,7-14-20,-1-1 1,-1 0-1,-1-1 1,-2 0-1,0 0 1,-1 0-1,-2-1 1,0 0-1,-2 1 0,0-1 1,-5-39-1,-29-256-21,24 254 29,4 35-3,-2-56-1,7 67 18,-2-32 21,2 51-23,0 1-1,0-1 1,0 1-1,0-1 1,0 1-1,0-1 1,-1 1 0,1-1-1,0 1 1,0-1-1,-1 1 1,1-1-1,0 1 1,-1-1-1,1 1 1,-1-1 0,1 1-1,0 0 1,-1-1-1,1 1 1,-1 0-1,1-1 1,-1 1 0,1 0-1,-1 0 1,1-1-1,-1 1 1,0 0-1,1 0 1,-1 0 0,1 0-1,-1 0 1,1 0-1,-1 0 1,0 0-1,1 0 1,-1 0 0,1 0-1,-1 0 1,1 0-1,-1 0 1,1 1-1,-1-1 1,0 0 0,1 0-1,-1 1 1,1-1-1,-1 1 1,-25 16-638,23-16 249,-11 6-1258,6-5 1189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5:44.3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29 14 17324,'-1'0'131,"0"0"0,0 0 0,0 0 0,0 1 0,0-1 0,0 0 0,0 0 0,0 1 0,0-1 0,0 0 0,0 1 0,0-1 0,0 1 0,1 0 0,-1-1 0,0 1 0,0 0 0,0-1 0,1 1 0,-1 0 0,0 0 1,1-1-1,-1 2 0,-1 1 68,1-1 1,0 1 0,0 0-1,1-1 1,-1 1-1,0 0 1,1-1 0,-1 6-1,1-1-8,0 0 0,1-1 0,-1 1 0,2 0 0,-1 0 0,4 10 0,-5-16-162,0 1 0,1-1-1,-1 1 1,1-1-1,0 0 1,-1 1 0,1-1-1,0 0 1,0 1 0,0-1-1,0 0 1,0 0-1,0 0 1,0 0 0,0 0-1,1 0 1,-1 0 0,0 0-1,0 0 1,1-1-1,-1 1 1,1 0 0,-1-1-1,1 1 1,-1-1-1,1 0 1,2 1 0,-2-2-5,-1 1 0,1-1 1,-1 1-1,1-1 0,0 0 1,-1 0-1,1 0 0,-1 0 1,0 0-1,1 0 0,-1 0 1,0 0-1,1-1 0,-1 1 1,0 0-1,0-1 0,0 1 1,0-1-1,-1 1 0,1-1 1,0 0-1,-1 1 0,1-1 1,0-1-1,1-5 35,0-1 0,0 1 0,-1 0 1,1-10-1,-2 14-42,1 1 1,-1-1-1,0 1 1,-1-1 0,1 1-1,-1-1 1,0 1-1,1-1 1,-1 1-1,-1 0 1,1-1 0,-3-3-1,4 6-15,0 1-1,-1-1 1,1 0-1,-1 1 1,1-1 0,-1 1-1,1-1 1,-1 1-1,1-1 1,-1 1 0,1-1-1,-1 1 1,0-1-1,1 1 1,-1 0-1,0-1 1,1 1 0,-1 0-1,0 0 1,0 0-1,1-1 1,-1 1-1,0 0 1,0 0 0,1 0-1,-1 0 1,0 0-1,0 0 1,1 0 0,-1 1-1,0-1 1,0 0-1,1 0 1,-1 1-1,0-1 1,1 0 0,-1 1-1,0-1 1,1 0-1,-1 1 1,1-1-1,-1 1 1,1-1 0,-1 1-1,1 0 1,-1-1-1,1 1 1,-1-1 0,0 2-1,-2 4-60,-1-1 0,1 1 0,0-1 0,-3 8 0,6-12 46,-4 10-409,1 1 0,0-1 0,1 1 1,0 0-1,1-1 0,0 1 0,2 23 1,1-19-211</inkml:trace>
  <inkml:trace contextRef="#ctx0" brushRef="#br0" timeOffset="1">332 155 11586,'4'4'502,"0"-1"-1,0 1 1,0 0-1,-1 0 1,0 1-1,0-1 1,0 1-1,0-1 1,-1 1-1,0 0 0,0 0 1,0 0-1,1 5 1,-1-3-15,1 0 0,-1 0 1,1 0-1,1-1 0,-1 0 1,9 12-1,-12-18-452,1 1-1,-1-1 1,0 0 0,0 1 0,0-1-1,1 0 1,-1 1 0,0-1-1,0 0 1,1 1 0,-1-1 0,0 0-1,1 0 1,-1 1 0,0-1-1,1 0 1,-1 0 0,0 0 0,1 1-1,-1-1 1,1 0 0,-1 0-1,0 0 1,1 0 0,-1 0 0,1 0-1,-1 0 1,0 0 0,1 0-1,-1 0 1,1 0 0,-1 0 0,0 0-1,1 0 1,-1 0 0,1-1-1,-1 1 1,0 0 0,1 0 0,-1 0-1,1-1 1,0 0 26,-1-1 0,1 1 0,0-1 0,-1 1 0,1-1 0,0 0-1,-1 1 1,0-1 0,1 0 0,-1-2 0,0-43 533,-2 39-486,0 0 0,0 0 0,-1 1 0,0 0-1,0-1 1,0 1 0,-9-12 0,11 17-85,0 0-1,0 1 0,-1-1 1,1 1-1,-1-1 0,1 1 1,-1-1-1,0 1 0,1 0 0,-1 0 1,0 0-1,0 0 0,0 0 1,-3-1-1,3 2-26,1 0 0,-1 0 0,1 0 0,-1 0 0,1 1 0,-1-1 0,1 0-1,-1 1 1,1-1 0,0 1 0,-1-1 0,1 1 0,0 0 0,-1-1 0,1 1 0,0 0 0,0 0 0,0 0 0,-1 0 0,1 0-1,0 0 1,0 0 0,-1 2 0,1-1-138,0 0-1,1-1 0,-1 1 1,0 0-1,0 0 1,1 0-1,-1 0 0,1-1 1,0 1-1,-1 0 1,1 0-1,0 0 0,0 0 1,0 0-1,0 0 1,1 0-1,-1 0 1,1 0-1,-1 0 0,1 0 1,-1-1-1,1 1 1,0 0-1,0 0 0,1 2 1,9 1-578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5:45.0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17516,'9'3'1808,"6"6"-1064,-2 3-296,5 2 969,2 2-281,2 7-328,4-1-192,-3 7-232,2 4-64,-4 6-96,2 1-24,-7 4-112,-1 1-232,-9 1-880,-4-1 960,-4-4-128,-5-11-112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5:59.1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51 15323,'1'0'105,"-1"0"-1,0 1 1,1-1-1,-1 0 1,1 0-1,-1 0 1,1 1-1,-1-1 1,1 0-1,-1 0 1,1 0-1,-1 0 1,1 0 0,-1 0-1,1 0 1,-1 0-1,0 0 1,1 0-1,-1 0 1,1 0-1,-1 0 1,1-1-1,0 1 1,-1-9 2567,0 8-2617,-1 0 0,1-1 1,0 1-1,0 0 1,0 0-1,0 0 1,0 0-1,0 0 1,0 0-1,0 0 1,0-1-1,1 0 1,0 1-30,-1 1 0,0 0 0,1 0 0,-1 0 1,1 0-1,-1 0 0,1-1 0,-1 1 1,0 0-1,1 0 0,-1 0 0,1 0 0,-1 0 1,1 0-1,-1 0 0,1 0 0,-1 1 0,0-1 1,1 0-1,-1 0 0,1 0 0,-1 0 1,1 1-1,10 0 810,-11-1-803,0 0 1,0-1-1,1 1 0,-1 0 0,0-1 0,0 1 0,0 0 0,0-1 0,1 1 0,-1-1 0,0 1 0,0 0 0,0-1 1,0 1-1,0-1 0,0 1 0,0 0 0,0-1 0,0 1 0,0-1 0,-1 1 0,1 0 0,0-1 0,0 1 1,0-1-1,0 1 0,-1 0 0,1-1 0,0 1 0,0 0 0,-1-1 0,0 0 104,1-1 0,-1 1 0,1 0 0,-1 0 0,0 0 0,0-1 0,0 1 0,1 0 0,-1 0 0,0 0 0,0 0 0,-2 0 0,2 3-4,7 8-1388,-1-1-271,-9-7 921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5:59.7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52 393 16019,'2'2'1531,"-1"-6"-466,0-17 35,-1-28-439,0 49-639,-3-53 723,-3 1 1,-1 1 0,-3-1 0,-20-61-1,37 139-160,4 11-600,1 0-1,30 66 0,-28-83-1072,-14-20 1050,0 1 0,1-1 0,-1 1 0,0-1 0,1 1-1,-1-1 1,1 1 0,-1-1 0,0 1 0,1-1 0,-1 0 0,1 1 0,-1-1 0,1 0 0,-1 1 0,1-1 0,-1 0 0,1 0 0,0 0 0,-1 1 0,1-1 0,-1 0 0,1 0 0,0 0 0,-1 0 0,1 0 0,-1 0-1,1 0 1,-1 0 0,1 0 0,0 0 0,-1-1 0,1 1 0,-1 0 0,2-1 0,3-7-475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00.3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30 14747,'-1'6'361,"0"0"1,0 0-1,1-1 0,0 1 1,1 0-1,-1 0 0,1 0 0,0-1 1,2 7-1,19 53 1246,-15-49-1552,1 4-14,1 1 0,0-2 1,2 1-1,1-1 0,19 24 1,-30-41-28,-1-1 1,1 0-1,0 0 1,-1 0-1,1 0 1,0 0-1,0-1 1,0 1-1,0 0 1,0 0-1,0-1 1,0 1-1,0 0 1,1-1-1,-1 1 1,0-1-1,0 1 1,0-1-1,1 0 1,-1 0-1,0 1 1,0-1-1,1 0 1,-1 0-1,0 0 1,0 0 0,2-1-1,-1 0 22,-1 0 0,1 0 0,-1 0 0,0-1 0,0 1 0,1 0 0,-1-1 0,0 1 0,0-1 0,0 0 0,-1 1 0,1-1-1,0 0 1,0 1 0,-1-1 0,1 0 0,-1 0 0,0-2 0,5-17 230,-2-1 0,0 1 1,-2-1-1,0 0 0,-2 0 0,0 1 0,-1-1 0,-2 0 0,0 1 0,-10-30 1,13 48-198,0 0 1,0 0 0,-1 1 0,1-1 0,-1 0 0,0 1-1,0-1 1,0 1 0,-4-4 0,6 5-50,-1 1-1,1 0 1,-1-1 0,1 1 0,-1 0-1,1 0 1,-1-1 0,1 1 0,-1 0-1,0 0 1,1 0 0,-1 0 0,1 0-1,-1 0 1,1 0 0,-1 0 0,0 0 0,1 0-1,-1 0 1,1 0 0,-2 0 0,1 1 2,0-1 0,0 1 0,0 0 0,0 0 0,0-1 1,0 1-1,0 0 0,0 0 0,1 0 0,-1 0 0,0 0 1,1 0-1,-1 0 0,0 2 0,-2 4-106,0 1 1,1-1-1,0 1 0,0-1 1,0 1-1,1 0 0,1 0 0,-1 0 1,1 0-1,1 0 0,0-1 0,0 1 1,2 11-1,0-17-2356,0-10 1107,2-18 186,-4 18 580,4-15-426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00.9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99 16844,'3'9'429,"47"120"2225,-44-116-2614,0-1 1,1 0-1,1 0 0,0-1 0,0 0 0,1 0 0,20 17 0,-28-26-11,1-1 0,0 0-1,0 1 1,0-1 0,0 0 0,0 0-1,0 0 1,0 0 0,0-1-1,0 1 1,0 0 0,0-1-1,0 0 1,0 1 0,1-1-1,3 0 1,-5-1 6,1 1-1,-1 0 0,1-1 1,0 0-1,-1 1 0,1-1 1,-1 0-1,0 0 0,1 0 1,-1 0-1,0 0 0,1 0 1,-1 0-1,0 0 0,0-1 1,0 1-1,0 0 0,0-1 1,0 1-1,0-1 0,-1 1 1,2-3-1,2-8 177,0-1 0,-1 1 1,0 0-1,-1-1 0,-1 1 0,0-1 1,-1-21-1,-1 16 74,0-1 1,-2 1 0,0 0-1,-10-29 1,10 38-135,-1 1 0,1-1 0,-2 1 0,1 0 0,-1 1 0,0-1 0,-13-13 0,17 20-138,0 0 0,0-1 0,-1 1 0,1 0 0,-1 0 0,1 0 0,-1 0 0,0 0 0,1 0 0,-1 0 0,0 0 0,0 1 0,1-1 0,-1 1 0,0-1 0,0 1 0,0 0 0,0-1 0,1 1 0,-1 0 0,0 0 0,0 1 0,0-1 0,0 0 0,0 1 0,0-1 0,1 1 0,-1-1 0,0 1 0,0 0 0,1 0 0,-1 0 0,1 0 0,-1 0 0,0 0 0,1 0 0,0 0 0,-1 1 0,1-1 0,0 1 0,0-1 0,0 1 0,-2 3 0,-2 2-271,1 0 1,0 1-1,0 0 0,0 0 0,1 0 0,1 0 0,-3 13 0,4-12-178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02.0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2367 13123,'17'0'557,"1"-1"0,-1 0 0,0-1 0,0-1 0,0-1 0,0 0-1,31-14 1,-12 1-12,-1-1 0,-1-2 0,41-31-1,92-84 756,-53 39-656,404-352 1088,-429 361-1512,3 4-1,124-85 1,120-93 509,-73 52-430,-101 81-166,77-55 39,-184 150-60,110-48-1,11-6 272,-160 76-346,0 0 1,-1-2 0,-1 1-1,0-2 1,-1 0-1,-1 0 1,13-20 0,20-21-31,-8 12-163,-37 42-340,-12-3-2543,5 2 2308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03.0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0 484 16692,'1'0'195,"-1"1"0,1-1 0,-1 1 0,1 0 0,-1-1 0,1 1 0,-1-1 0,1 0 0,0 1 0,-1-1 1,1 1-1,0-1 0,0 0 0,-1 0 0,1 1 0,0-1 0,0 0 0,-1 0 0,1 0 0,0 0 0,0 0 0,0 0 1,-1 0-1,3 0 0,-2-1-52,0-1 0,-1 1 0,1-1 0,0 1 0,0-1 0,-1 1 0,1-1 0,-1 1 0,1-1 0,-1 1 1,0-1-1,1 1 0,-1-3 0,6-46 439,-1-1 0,-3-56 0,-13-102-495,8 171-9,3 38-78,0-1-1,0 1 1,-1-1 0,1 1-1,0-1 1,0 1 0,0-1 0,0 1-1,0-1 1,0 1 0,0-1 0,0 1-1,0-1 1,0 1 0,1-1-1,-1 1 1,0-1 0,0 1 0,0-1-1,1 1 1,-1-1 0,0 1 0,0-1-1,1 1 1,-1-1 0,9 10-11,12 30-13,-17-31 19,50 106 5,-31-63 192,59 97 0,-72-138-704,-7-17-846,-7-20-113,-1 10 805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03.4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47 49 13779,'-9'-33'2378,"-1"19"-1215,10 14-1093,-1 0 0,1 0 0,-1 0 1,1 0-1,0-1 0,-1 1 0,1 0 0,-1 0 1,1 0-1,-1 0 0,1 0 0,-1 0 0,1 0 1,-1 0-1,1 0 0,-1 0 0,1 0 0,-1 1 1,1-1-1,0 0 0,-1 0 0,1 0 1,-1 0-1,1 1 0,-1-1 0,1 0 0,0 1 1,-1-1-1,1 0 0,-1 1 0,0 1 65,-1 0 1,1 1-1,-1-1 0,1 0 0,0 1 1,0-1-1,0 1 0,0-1 0,0 1 1,1-1-1,-1 1 0,1 0 0,0-1 1,0 4-1,0 40 571,0-45-682,1 16 128,1 0-1,1 0 1,0 0-1,1-1 1,1 1-1,0-1 0,1 0 1,1 0-1,1-1 1,0 0-1,1 0 0,11 13 1,-19-26-128,0 0 1,1-1-1,0 1 1,-1 0-1,1-1 0,0 1 1,0-1-1,0 1 1,0-1-1,0 0 1,0 0-1,0 0 1,0 0-1,1 0 0,-1-1 1,0 1-1,1-1 1,-1 1-1,0-1 1,1 0-1,-1 0 0,0 0 1,1 0-1,-1 0 1,0-1-1,1 1 1,-1-1-1,0 1 1,1-1-1,-1 0 0,0 0 1,0 0-1,0 0 1,0 0-1,0-1 1,0 1-1,0 0 1,0-1-1,2-2 0,2-3 18,-1 1 0,0 0-1,0-1 1,-1 0 0,0 0-1,0-1 1,0 1 0,-1-1 0,-1 0-1,1 0 1,2-13 0,-3 7-2,0 0 0,-1 0 1,0 0-1,-1 0 0,-1 0 1,-2-15-1,1 22-19,0 1-1,0 0 1,0-1 0,0 1-1,-1 0 1,0 1 0,-1-1-1,1 1 1,-1-1 0,0 1-1,0 0 1,-1 0-1,-5-4 1,8 7-18,1 0-1,-1 1 1,0-1 0,0 1-1,0 0 1,0 0 0,0-1 0,-1 1-1,1 0 1,0 1 0,0-1-1,-1 0 1,1 1 0,-1-1-1,1 1 1,0 0 0,-1 0-1,1 0 1,-1 0 0,1 0-1,0 0 1,-1 1 0,1-1-1,-1 1 1,1 0 0,0 0-1,0 0 1,-1 0 0,1 0 0,0 0-1,0 0 1,0 1 0,0-1-1,0 1 1,1-1 0,-1 1-1,-2 3 1,1-1-151,0 0 0,0 0 0,0 1 0,0-1 0,1 1 0,0 0 0,0 0 0,-2 6 0,4-9-8,-1 0 0,0 0 0,1 0 1,0 0-1,0 0 0,-1 0 0,1 0 0,0 1 1,1-1-1,-1 0 0,0 0 0,0 0 1,1 0-1,0 0 0,-1 0 0,1 0 1,0 0-1,0-1 0,0 1 0,0 0 1,0 0-1,0-1 0,0 1 0,2 1 1,3 2-622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04.0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59 100 17708,'-1'0'178,"-1"0"0,1 1 1,0-1-1,0 0 0,-1 1 1,1-1-1,0 1 0,0 0 1,0-1-1,0 1 0,0 0 1,0 0-1,0 0 0,0-1 0,0 1 1,0 2-1,-2 1-17,1 1-1,1-1 1,-1 1-1,1-1 1,-1 1 0,1 0-1,1 0 1,-1 0-1,1 0 1,0 0-1,0 0 1,0 0 0,0-1-1,1 1 1,0 0-1,0 0 1,1 0-1,-1-1 1,1 1 0,4 8-1,-1-3-104,0 0-1,1-1 1,0 0 0,0 0-1,1 0 1,1 0 0,-1-1-1,12 9 1,-16-14-25,0-1 1,1 1-1,-1-1 0,1 0 0,-1 0 1,1 0-1,0-1 0,-1 1 1,1-1-1,0 0 0,0 0 0,0 0 1,0 0-1,0-1 0,0 1 1,0-1-1,8-1 0,-9 0-6,0 0-1,1 0 1,-1-1-1,0 1 0,0-1 1,-1 0-1,1 0 1,0 0-1,-1 0 1,1 0-1,-1 0 1,1-1-1,-1 1 0,0-1 1,0 1-1,0-1 1,-1 0-1,1 0 1,0 0-1,-1 0 1,0 0-1,1-4 1,2-5 32,-2 0 0,1 0 1,-2 0-1,1-1 0,-2 1 1,0 0-1,0 0 0,-1-1 1,0 1-1,-1 0 0,-1 0 1,0 0-1,-1 0 0,0 1 1,0-1-1,-1 1 0,-9-14 1,11 21-97,1 0 1,-2 1 0,1-1-1,0 1 1,-1-1 0,0 1-1,1 0 1,-1 0 0,0 1-1,-1-1 1,1 1 0,0 0-1,-1 0 1,1 0 0,-1 1-1,0 0 1,1 0 0,-1 0-1,0 0 1,0 1 0,0-1-1,0 1 1,1 1 0,-1-1-1,0 1 1,0-1 0,0 1-1,1 1 1,-1-1 0,1 1-1,-1 0 1,1 0 0,-1 0-1,1 0 1,0 1 0,0 0-1,0-1 1,0 2 0,1-1-1,-1 0 1,1 1 0,0 0-1,0-1 1,0 1 0,0 0-1,-3 9 1,-3 13-305,2-2-5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08:26:08.3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81 11642,'3'-1'231,"0"1"-1,0 0 0,-1 0 0,1 1 0,0-1 0,0 0 0,-1 1 0,1 0 0,-1 0 0,1 0 0,4 2 0,-2-1-7,20 6 77,-17-4-114,1-1 1,0 0-1,0-1 1,0 0-1,0 0 1,18 0-1,-23-2-152,1 1 0,-1-1-1,1 1 1,-1 0-1,1 0 1,-1 0-1,1 1 1,-1-1-1,0 1 1,0 0-1,6 4 1,7 3 53,-16-9-70,0 0 0,-1 0 0,1 0 0,0 0 0,0 0 0,-1 0 0,1 0 0,0-1 0,-1 1 0,1 0 1,0 0-1,-1-1 0,1 1 0,0 0 0,-1-1 0,1 1 0,-1-1 0,1 1 0,-1-1 0,1 1 0,-1-1 0,1 1 0,-1-1 0,1 0 0,17-22-27,-8 10 23,1 1-5,0 0-1,0 1 1,1 1-1,1 0 0,0 0 1,0 1-1,1 1 1,17-8-1,-36 19 115,-1 1 0,1 0 0,-1 1 1,1-1-1,0 1 0,1 0 0,-7 8 0,-39 54-17,34-46 13,-30 42 121,3 2-1,3 2 0,-51 116 1,75-129-327,24-106-3082,2 26 2660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15.1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1087 14507,'0'14'1632,"0"-11"-1244,0 1 1,0-1-1,0 1 1,1-1-1,0 1 0,-1-1 1,1 1-1,2 3 1,-3-7-352,0 0 0,0 0 0,0 0-1,0 0 1,0 1 0,0-1 0,0 0 0,0 0 0,1 0 0,-1 0 0,0 0 0,0 0-1,0 0 1,0 0 0,0 0 0,0 0 0,1 0 0,-1 0 0,0 0 0,0 0 0,0 0 0,0 0-1,0 0 1,0 0 0,1 0 0,-1 0 0,0 0 0,0 0 0,0 0 0,0 0 0,0 0-1,0 0 1,1 0 0,-1 0 0,0 0 0,0 0 0,0 0 0,0 0 0,0 0 0,0 0-1,0 0 1,1-1 0,-1 1 0,0 0 0,0 0 0,0 0 0,0 0 0,0 0 0,0 0 0,0 0-1,0-1 1,0 1 0,0 0 0,0 0 0,0 0 0,0 0 0,4-10 610,21-154 2030,-14 75-2103,147-732 666,-155 814-1268,3-20-192,-6 27 176,0 0 1,0-1-1,0 1 1,0-1-1,0 1 1,0 0-1,0-1 1,0 1-1,0-1 1,0 1-1,0 0 1,0-1 0,0 1-1,0-1 1,0 1-1,0 0 1,0-1-1,-1 1 1,1-1-1,0 1 1,0 0-1,0-1 1,-1 1-1,1 0 1,0-1-1,0 1 1,-1 0 0,1 0-1,0-1 1,-1 1-1,1 0 1,0 0-1,-1-1 1,1 1-1,0 0 1,-1 0-1,1 0 1,-1 0-1,1 0 1,0 0-1,-1-1 1,1 1 0,-1 0-1,1 0 1,0 0-1,-1 0 1,0 1-1,-31-1-863,11-5 342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15.9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11 825 13035,'-9'70'3902,"7"-57"1446,21-188-2184,-6 59-2661,-5 28-522,25-220-1,-1 108-4847,-32 198 4750,0 1 0,0 0 0,0 0 0,1 0 0,-1-1 1,0 1-1,1 0 0,-1 0 0,0 0 0,1 0 0,0 0 0,-1 0 0,1 0 0,0 0 1,-1 0-1,3-2 0,-3 6-1018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16.7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3 626 17644,'-1'36'1520,"0"-21"-839,0-1 0,3 24 0,-2-38-659,0-1 0,0 1 0,0 0 0,0 0 1,0 0-1,0 0 0,0 0 0,0 0 0,0 0 0,0 0 0,0 0 0,0 0 0,0 0 0,0 0 0,0 0 0,0 0 0,1 0 0,-1 0 0,0-1 1,0 1-1,0 0 0,0 0 0,0 0 0,0 0 0,0 0 0,0 0 0,0 0 0,0 0 0,0 0 0,0 0 0,0 0 0,0 0 0,0 0 1,0 0-1,0 0 0,1 0 0,-1 0 0,0 0 0,0 0 0,0 0 0,0 0 0,0 0 0,0 0 0,0 0 0,0 0 0,0 0 0,0 0 0,0 0 1,0 0-1,0 0 0,0 0 0,0 0 0,0 0 0,1 1 0,3-13 560,4-18 11,55-311 1496,-24 110-2410,-37 221 430,0 3-563,-1 0 0,0 1 0,0-1 0,-1 0 0,0-9 0,-1 14 284,1-1 0,-1 1 0,1-1 0,-1 1-1,0 0 1,0 0 0,0-1 0,0 1 0,-1 0 0,1 0 0,-1 0 0,1 0 0,-1 0 0,1 1 0,-1-1 0,0 0 0,0 1 0,-4-3 0,-14-9-968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17.2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19 760 19444,'-17'68'3139,"17"-68"-3088,0 1 0,-1-1-1,1 0 1,0 1 0,0-1-1,0 1 1,0-1 0,0 1-1,0-1 1,0 1 0,0-1-1,0 1 1,0-1 0,0 1-1,0-1 1,0 1 0,0-1-1,0 0 1,0 1 0,0-1-1,1 1 1,-1-1 0,0 1-1,0-1 1,1 0 0,-1 1-1,0-1 1,0 1 0,1-1-1,-1 0 1,0 1 0,1-1-1,0 0-2,0 0 0,-1 0-1,1 0 1,0-1-1,-1 1 1,1 0-1,0 0 1,-1-1-1,1 1 1,-1 0-1,1-1 1,0 1 0,-1-1-1,1 1 1,-1-1-1,1 1 1,-1-1-1,0 1 1,1-1-1,-1 1 1,1-2-1,11-20 171,0 0 0,-2 0 0,-1-1 0,0-1 0,5-28 0,-6 26-133,18-70-405,-4-1 0,-4 0 0,-5-1-1,2-142 1,-12 229-308,-2 8 160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48.2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1 328 16508,'1'-13'1513,"-1"0"0,0-17 0,-1 17-676,1 1 0,2-22 0,1 14-342,2 0 0,0 1 0,1-1 0,15-32-1,-17 44-435,0 1-1,0 0 1,1 1-1,0-1 1,0 1-1,9-9 1,-11 12-52,1 0 1,-1 1-1,1 0 1,-1-1-1,1 1 1,0 0-1,0 0 1,0 1-1,0-1 1,0 1-1,1 0 1,-1 0-1,5 0 1,-5 1-8,1 1 1,-1 0-1,1-1 0,-1 1 1,0 1-1,1-1 0,-1 1 1,0-1-1,0 1 0,0 0 1,0 1-1,0-1 0,-1 1 1,1 0-1,-1 0 1,1 0-1,-1 0 0,0 0 1,0 1-1,3 5 0,5 6 18,-1 0 0,-1 1 0,12 29 0,-9-14 52,-7-18 55,0 1-1,0-1 1,14 22-1,-18-33-82,1 1 0,0-1 0,0 1 0,0-1 0,0 0 0,0 0 0,1 0 0,-1 0 0,0 0 0,1 0 0,0-1 0,-1 1 0,1-1 0,0 1 0,0-1 0,0 0 1,0 0-1,0-1 0,0 1 0,0-1 0,0 1 0,5-1 0,28-4-1141,1-1 0,45-13 0,-78 17 899,12-4-416,-5 1-227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48.6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 14795,'2'0'521,"0"-1"-1,1 0 0,-1 1 1,0-1-1,0 1 0,1 0 1,-1 0-1,0 0 0,0 0 1,1 0-1,-1 0 1,0 1-1,0-1 0,0 1 1,0-1-1,1 1 0,1 1 1,-1 0-229,0 0 1,-1 0 0,1 0 0,-1 0-1,0 0 1,1 0 0,-1 1-1,0-1 1,0 1 0,2 5-1,2 5-202,0 0 0,-1 1-1,-1 0 1,4 19-1,-5-22 489,9 43-198,-2 0-1,-3 0 1,0 106-1,-7-156-428,-3 21-910,3-24 933,0-1 1,0 1-1,0-1 0,-1 1 1,1-1-1,0 1 0,0-1 1,-1 1-1,1-1 0,0 0 1,-1 1-1,1-1 0,0 1 0,-1-1 1,1 0-1,0 1 0,-1-1 1,1 0-1,-1 1 0,1-1 1,-1 0-1,1 0 0,-1 1 0,1-1 1,-1 0-1,1 0 0,-1 0 1,1 0-1,-1 0 0,1 0 1,-1 0-1,1 0 0,-1 0 1,1 0-1,-1 0 0,1 0 0,-1 0 1,0 0-1,1 0 0,-1-1 1,0 1-1,-14-8-422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49.2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11 19612,'4'-11'2744,"-1"23"-1193,-1 3-710,19 84 1123,64 269-1422,-85-367-617,0-1 0,1 1 0,-1-1 0,0 1 0,0-1-1,1 1 1,-1-1 0,0 1 0,0 0 0,0-1 0,0 1 0,0-1 0,0 1 0,0-1 0,0 1 0,0-1 0,0 1 0,0 0 0,0-1 0,-1 1 0,1-1-1,0 1 1,-1 0 0,-8-6-1149,-12-20 209,3-1 183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49.7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1 171 20620,'1'2'1513,"1"2"-1375,0-1 0,0 1-1,0-1 1,1 0 0,-1 0 0,1 0 0,0 0 0,0-1 0,0 1 0,0-1 0,1 1 0,-1-1 0,1 0 0,-1-1 0,1 1-1,0 0 1,-1-1 0,1 0 0,0 0 0,0 0 0,0 0 0,0-1 0,0 0 0,0 0 0,6 0 0,-1-1-33,-1-1-1,1 0 1,0 0 0,0 0 0,-1-1 0,1-1 0,-1 0 0,0 0 0,0 0 0,12-10-1,4-5 1,-1-2 0,22-25 0,-21 21-711,31-26 0,-52 49 400,0 0 0,0 0 0,0 0 0,0 0 0,0 0 0,0 1 0,0 0 0,0-1 0,6 0 0,-8 2 132,0 0 1,0 0-1,0 0 1,0 0 0,0 0-1,0 0 1,0 0-1,-1 1 1,1-1-1,0 0 1,0 0 0,0 1-1,0-1 1,0 1-1,-1-1 1,1 1 0,0-1-1,0 1 1,-1-1-1,1 1 1,0 0-1,-1-1 1,1 1 0,-1 0-1,1 0 1,-1-1-1,1 1 1,-1 0-1,1 0 1,-1 0 0,0 0-1,1 0 1,-1-1-1,0 1 1,0 0-1,0 0 1,0 0 0,0 1-1,1 23-918,-6 6-71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50.3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1 391 17852,'3'2'2176,"4"-2"-1320,4 0-223,1-2 1199,6-1-664,4-3-96,5-4-303,5-1-137,2-5-224,1-1-120,-1 1-352,-2-2-288,-5 1-680,1 2-393,-9 5 1113,-6 2-264,-11 8-224</inkml:trace>
  <inkml:trace contextRef="#ctx0" brushRef="#br0" timeOffset="1">456 241 20516,'9'27'1929,"1"3"-1481,2-1-240,-1-1 912,1-4-1128,0-4-336,-3-7-752,0-5 136,-5-7 608,-2-4-297,-2-12-207</inkml:trace>
  <inkml:trace contextRef="#ctx0" brushRef="#br0" timeOffset="2">442 7 20972,'-4'-6'1673,"4"12"-1313,0 4-136,1 5 624,2 2-904,2-3-1264,-1-4 1176,4-2-264,1-1-136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50.9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 0 18188,'0'17'991,"-1"0"0,-1 0 0,0 0 1,-1 0-1,-6 20 0,7-30-501,52-22-331,-43 14-172,1 1 0,0-1-1,0 1 1,0 0 0,0 1 0,0 0 0,0 0 0,0 1 0,-1 0-1,1 0 1,-1 1 0,13 6 0,-10-4 101,-1 0 0,0 1 0,0 0 0,-1 0 0,1 1-1,-1 0 1,-1 1 0,0-1 0,7 10 0,-12-14 32,0 0-1,0 1 1,-1-1-1,1 0 1,-1 1-1,0-1 1,0 1-1,0-1 1,0 1-1,0 0 0,-1-1 1,0 1-1,0 0 1,0 0-1,0-1 1,-1 1-1,1 0 1,-1-1-1,0 1 1,0-1-1,0 1 1,0-1-1,-1 1 1,0-1-1,1 0 1,-1 0-1,0 1 1,-1-2-1,1 1 1,0 0-1,-5 4 1,2-3-111,1 1 1,-1-1-1,0 0 0,0 0 1,0-1-1,-1 1 1,1-1-1,-1-1 0,0 1 1,1-1-1,-1 0 1,0 0-1,-1 0 0,1-1 1,0 0-1,0 0 0,-1-1 1,-5 0-1,9 0-229,0-1-1,1 0 1,-1 0-1,0 0 1,1 0-1,-1 0 0,1-1 1,-1 1-1,1-1 1,0 0-1,0 1 1,0-1-1,0 0 1,0 0-1,0 0 0,0-1 1,1 1-1,-1 0 1,1-1-1,-1 1 1,1-1-1,0 1 1,0-1-1,0 1 0,1-1 1,-1 0-1,0 0 1,1-2-1,-1-14-984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6:44.3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1 362 15355,'25'-57'5328,"13"-24"-4094,68-128-658,-106 208-570,1 0 0,-1 0 0,1 0 0,-1 0-1,1 0 1,0 0 0,-1 0 0,1 1 0,0-1 0,-1 0 0,1 0 0,0 1 0,0-1 0,0 0 0,0 1 0,1-1 0,-2 1 2,1 0 1,-1 0 0,0 0 0,1 1-1,-1-1 1,0 0 0,1 0-1,-1 0 1,0 1 0,0-1 0,1 0-1,-1 1 1,0-1 0,0 0 0,1 0-1,-1 1 1,0-1 0,0 0 0,0 1-1,0-1 1,1 1 0,-1-1 0,0 0-1,0 1 1,0-1 0,0 0 0,0 1-1,0 0 1,1 41 484,-1-36-463,-8 133 925,6-105-3083,3-80 1266,-1 13 275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51.3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 20956,'0'0'66,"0"0"0,0 0 0,0-1 0,0 1 0,1 0 0,-1 0 0,0 0-1,0 0 1,0-1 0,0 1 0,1 0 0,-1 0 0,0 0 0,0 0 0,0 0-1,1 0 1,-1 0 0,0-1 0,0 1 0,1 0 0,-1 0 0,0 0-1,0 0 1,0 0 0,1 0 0,-1 0 0,0 0 0,0 0 0,1 0 0,-1 0-1,0 0 1,0 0 0,1 0 0,-1 1 0,7 7 870,4 22-386,-8-22 129,82 213 1597,-55-152-1663,45 75 0,-74-142-590,0 0 0,0 0 0,0 0 0,0 0 0,1-1 0,-1 1 0,1 0-1,-1-1 1,1 1 0,0-1 0,0 1 0,2 1 0,-3-3-19,-1 0-1,0 0 0,1 0 1,-1 0-1,0 0 0,1 0 1,-1 0-1,1 0 1,-1 0-1,0 0 0,1 0 1,-1 0-1,0-1 0,1 1 1,-1 0-1,0 0 1,0 0-1,1 0 0,-1 0 1,0-1-1,1 1 0,-1 0 1,0 0-1,0 0 0,1-1 1,-1 1-1,0 0 1,0-1-1,6-17-76,-1-39-238,-5 42 160,1 0 1,1 0 0,0 0-1,8-27 1,-10 41 135,1 0 0,-1-1-1,0 1 1,1 0 0,-1 0 0,1 0 0,-1 0 0,1 0 0,0 0 0,0 0 0,-1 0 0,1 0 0,0 1 0,0-1-1,0 0 1,0 0 0,0 1 0,0-1 0,2-1 0,-2 2 12,-1 0-1,1 0 1,0 0 0,0 0 0,0 1-1,0-1 1,0 0 0,-1 0-1,1 0 1,0 1 0,0-1-1,0 0 1,0 1 0,-1-1 0,1 1-1,0-1 1,-1 1 0,1-1-1,0 1 1,0 0 0,4 4 31,-1 1 0,0-1 1,0 1-1,6 11 0,74 150 954,-83-167-2229,-1-5 363,-3-13-119,0-5 355,1 3-90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51.8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1 273 20084,'5'-3'410,"-1"1"-1,1-1 0,-1 0 0,0 0 0,0-1 1,0 1-1,0-1 0,0 0 0,-1 0 0,0 0 1,0 0-1,0-1 0,0 1 0,-1-1 1,4-8-1,-3 6-340,0 0 0,-1-1 0,0 0 0,0 0 0,-1 1 1,1-1-1,-2 0 0,1 0 0,-2-13 0,-2 14 162,0 10-44,-3 10 22,2 7-102,1 1 0,1 0 1,1 0-1,0-1 0,2 1 0,0 0 0,8 40 0,-8-58-106,0 0 0,0 0 0,0 1-1,0-1 1,1 0 0,-1 0 0,1 0-1,2 3 1,-4-6-1,1 0 0,-1 1-1,0-1 1,1 0-1,-1 1 1,0-1 0,1 0-1,-1 0 1,1 1 0,-1-1-1,0 0 1,1 0 0,-1 0-1,1 0 1,-1 0 0,1 1-1,-1-1 1,1 0 0,-1 0-1,1 0 1,-1 0 0,0 0-1,2-1 1,-1 1-2,0-1 0,0 1 0,0-1-1,0 1 1,-1-1 0,1 0 0,0 1 0,0-1 0,0 0 0,0 0 0,-1 0 0,1 0-1,0 1 1,0-3 0,25-43-85,11-16 4,-33 56 70,0 1 1,0 1 0,0-1 0,1 1-1,-1-1 1,1 1 0,0 1-1,0-1 1,6-3 0,-8 6 7,1 0-1,-1 0 1,0 0 0,1 0 0,-1 0-1,1 1 1,-1-1 0,1 1 0,-1 0 0,1 0-1,-1 1 1,1-1 0,-1 1 0,1-1 0,-1 1-1,0 0 1,1 0 0,-1 1 0,0-1-1,0 1 1,0-1 0,0 1 0,0 0 0,0 0-1,0 0 1,-1 1 0,1-1 0,-1 1-1,3 2 1,2 4 107,0 0-1,0 0 0,0 0 0,-1 1 0,-1 0 1,0 1-1,6 15 0,-22-51 905,-24-43-1,6 15-683,13 24-202,9 15-90,-1 0 1,-5-16 0,13 29-47,0 1 0,0 0 0,0-1 0,0 1-1,0 0 1,0-1 0,0 1 0,0 0 0,0-1 0,0 1 0,0 0 0,0-1 0,0 1 0,0 0 0,0-1 0,1 1 0,-1 0 0,0-1 0,0 1 0,0 0 0,0 0-1,1-1 1,-1 1 0,0 0 0,0 0 0,1-1 0,-1 1 0,0 0 0,0 0 0,1 0 0,-1 0 0,0-1 0,1 1 0,-1 0 0,0 0 0,1 0 0,-1 0 0,0 0-1,1 0 1,-1 0 0,0 0 0,1 0 0,25-3-1678,-21 3 1299,0 0-1,0-1 1,0 1-1,0-1 1,7-2 0,-8 1 264,-1 0 1,0-1 0,0 1 0,0 0-1,0-1 1,0 0 0,-1 0 0,1 1-1,-1-2 1,1 1 0,2-6 0,8-16-848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53.3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44 17764,'12'21'1360,"7"13"94,2-1 1,1-1-1,42 46 0,-61-75-1333,0 0-1,0 0 0,0 0 0,1-1 1,0 1-1,-1-1 0,1 0 1,0 0-1,0 0 0,7 2 1,-9-4-77,-1 0 0,1 0 0,-1 0 0,1 0 0,-1 0 0,1 0 0,-1 0 0,1-1 0,-1 1 0,1 0 0,-1-1 0,1 0 0,-1 1 0,0-1 0,1 0 0,-1 1 0,0-1 0,0 0 0,0 0 0,1 0 0,-1 0 0,0 0 0,0-1 0,0 1 1,0 0-1,-1 0 0,1-1 0,0 1 0,0 0 0,-1-1 0,1 1 0,-1-1 0,1 1 0,-1-2 0,4-11 229,0 1-1,-1-1 1,-1 0 0,0 0-1,-1 0 1,-1-20 0,-2 1 557,-9-52 1,9 78-457,2 9-875,0-1 332,0 0 1,0 0-1,0 0 0,-1 0 0,1 0 0,0 0 1,0 0-1,-1 0 0,1 0 0,-1 0 1,1 0-1,-1 0 0,1-1 0,-1 1 1,0 1-1,-10 5-842,5-3 351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53.8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53 325 19972,'-2'-2'280,"0"1"0,0-1-1,0 1 1,0 0-1,0 0 1,0 0 0,-1 0-1,1 0 1,0 1 0,0-1-1,-1 1 1,1-1 0,-5 1-1,-2-2 849,9 2-1115,-1 0 1,1 0 0,0 0-1,0 0 1,-1 0 0,1 0-1,0 0 1,-1 0 0,1 0-1,0 0 1,-1 0 0,1 1-1,0-1 1,0 0 0,-1 0-1,1 0 1,0 0 0,0 0-1,-1 1 1,1-1 0,0 0-1,0 0 1,0 1 0,-1-1-1,1 0 1,0 0 0,0 1-1,0-1 1,0 0 0,0 0-1,-1 1 1,1-1 0,0 0 0,0 1-1,0-1 1,0 0 0,0 0-1,0 1 1,0-1 0,0 13-25,3-1-19,0 1 0,1-1 1,0 0-1,12 22 0,28 44-108,-36-66 141,0-1 0,1 0 0,0 0 0,1 0 0,0-1 0,1-1 1,0 0-1,0 0 0,21 11 0,-28-18 3,0 1 1,0 0 0,0 0-1,0 0 1,-1 0 0,1 1-1,-1-1 1,0 1 0,0 0-1,0 0 1,-1 0-1,1 0 1,-1 1 0,4 8-1,-4-5 29,0-1 0,-1 1-1,0 0 1,0-1-1,0 1 1,-1 0-1,0 0 1,-2 13 0,2-19-17,-1 0 1,1-1-1,0 1 1,-1 0-1,1-1 1,-1 1 0,1 0-1,-1-1 1,0 1-1,0-1 1,0 1 0,0-1-1,0 0 1,0 1-1,0-1 1,-2 2-1,2-3-8,0 0-1,1 1 0,-1-1 0,0 0 0,0 1 1,0-1-1,0 0 0,0 0 0,0 0 1,0 0-1,0 0 0,0 0 0,0 0 0,0 0 1,0 0-1,0 0 0,0 0 0,1-1 0,-1 1 1,0 0-1,0-1 0,0 1 0,0-1 1,0 1-1,1-1 0,-1 1 0,0-1 0,0 0 1,1 1-1,-1-1 0,0-1 0,-5-4 16,1 0 0,0-1 0,0 1-1,1-2 1,0 1 0,0 0 0,0-1-1,1 1 1,0-1 0,-3-14 0,1-1 24,1-2 1,-3-32 0,7 35-29,0 0 1,1 0-1,1 1 1,6-26-1,27-83 165,-23 94-147,-2 0 0,-2 0-1,-1-1 1,2-45-1,-9 75-23,0-1-1,-1 0 0,0 1 1,0 0-1,-4-14 0,5 20-7,-1 0-1,1-1 1,0 1-1,-1 0 1,1 0-1,-1 0 1,1 0-1,-1 0 0,0 0 1,1 0-1,-1 0 1,0 0-1,0 0 1,1 0-1,-1 0 1,0 0-1,0 1 0,0-1 1,0 0-1,0 1 1,0-1-1,-1 1 1,1-1-1,0 1 1,0-1-1,0 1 1,0 0-1,-1-1 0,1 1 1,0 0-1,0 0 1,0 0-1,-1 0 1,1 0-1,0 0 1,0 1-1,0-1 0,-1 0 1,1 0-1,0 1 1,0-1-1,0 1 1,0-1-1,-2 2 1,-2 1 20,1 1 1,-1-1 0,1 1-1,0 0 1,0 0 0,1 0-1,-1 1 1,1 0 0,0-1-1,0 1 1,1 0 0,-1 0-1,1 0 1,0 1 0,0-1-1,-1 11 1,0-4-2,1-1 0,1 1 0,0 0 0,1 0-1,0 0 1,1 0 0,2 12 0,-2-16-150,0 0 0,1-1 0,1 0 1,-1 1-1,1-1 0,0 0 0,1 0 0,-1-1 0,1 1 0,1-1 0,-1 0 1,1 0-1,0 0 0,1 0 0,-1-1 0,11 7 0,7 1-282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54.4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 0 24557,'6'12'2049,"-4"5"-1569,-4-4-200,2-5 880,0-4-648,0-7-1048,0-4-736,-7 1 1048,-4 0-240,-4 3-144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55.1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0 191 20516,'11'0'2193,"-2"-3"-1473,1-3-192,4-3 1168,4-6-799,6 0-121,0-8-456,0 2-232,-1-1-760,-1 1-488,-5 1 903,2 1-223,-2 2-216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55.8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89 159 18324,'-1'0'72,"1"-1"0,-1 0 0,1 1-1,-1-1 1,1 0 0,-1 1 0,1-1 0,-1 1 0,0-1 0,1 1 0,-1-1 0,0 1-1,1-1 1,-1 1 0,0 0 0,0-1 0,1 1 0,-1 0 0,0 0 0,0 0 0,0 0 0,1-1-1,-1 1 1,0 0 0,0 0 0,0 0 0,0 1 0,1-1 0,-2 0 0,0 1 14,0 0 0,0 0 0,0 1 0,1-1 0,-1 0 0,1 1 0,-1-1 0,1 1 0,-1-1 0,1 1 1,-2 3-1,-2 3 165,0 1 1,1 0-1,0 0 1,-4 15 0,2 8 28,0 0 1,2 0 0,2 1 0,0-1 0,3 1 0,4 36 0,1-24 29,2 0 0,2-1 1,28 80-1,-32-109-218,0-1 0,1-1 0,0 1 0,18 23 0,-23-34-77,2 1 0,-1-1 0,0 1 0,1-1 0,-1-1 0,1 1 0,0 0-1,0-1 1,4 3 0,-5-4-10,-1-1 0,1 1-1,-1 0 1,1-1-1,-1 1 1,1-1-1,-1 0 1,1 0 0,0 0-1,-1 0 1,1 0-1,-1-1 1,1 1 0,-1-1-1,1 1 1,-1-1-1,4-2 1,-1 1 11,0-2 1,0 1-1,-1-1 0,1 1 1,-1-1-1,0 0 0,0-1 0,-1 1 1,1-1-1,-1 0 0,0 0 1,0 0-1,0 0 0,-1 0 0,0-1 1,0 1-1,2-9 0,-1 4 42,-1 0 1,0-1-1,0 1 0,-1-1 0,-1 0 0,0 1 0,0-1 0,-4-18 0,3 24-20,0 1 0,-1-1 0,0 0 0,0 1-1,0-1 1,-1 1 0,1 0 0,-1 0 0,0 0 0,0 0-1,0 0 1,-1 0 0,-4-3 0,6 6-28,1 0 0,-1-1 1,0 1-1,1 0 0,-1 0 0,0 1 1,0-1-1,0 0 0,1 0 0,-1 1 1,0-1-1,0 1 0,0 0 0,0 0 1,0-1-1,0 1 0,0 0 0,0 1 1,0-1-1,0 0 0,0 1 0,0-1 1,0 1-1,0-1 0,0 1 0,0 0 0,0 0 1,1 0-1,-1 0 0,0 0 0,1 0 1,-1 0-1,1 1 0,-3 1 0,0 2-2,1-1 0,-1 1 0,1-1 0,0 1 0,-5 10 0,7-13-13,0 0 0,0 0 1,0 0-1,1 0 0,-1 0 0,1 0 1,-1 0-1,1 0 0,0 0 0,-1 0 1,1 0-1,0 0 0,1 0 0,-1 1 1,0-1-1,1 0 0,-1 0 0,2 3 1,-2-5 3,0 0 0,0 0 0,0 0 1,1 0-1,-1 1 0,0-1 0,0 0 1,0 0-1,0 0 0,1 0 0,-1 0 0,0 0 1,0 0-1,0 0 0,1 0 0,-1 0 1,0 0-1,0 0 0,0-1 0,0 1 0,1 0 1,-1 0-1,0 0 0,0 0 0,0 0 1,0 0-1,0 0 0,1 0 0,-1 0 1,0-1-1,0 1 0,0 0 0,0 0 0,0 0 1,0 0-1,0 0 0,1-1 0,-1 1 1,0 0-1,0 0 0,0 0 0,0 0 0,0-1 1,6-8-8,12-41-24,5-9 17,-22 55 16,2 0 0,-1 0 0,0 0 0,1 1 1,0-1-1,0 0 0,0 1 0,0 0 0,0 0 0,7-5 1,-9 7 1,1 0 0,0 0 0,0 1 0,0-1 0,-1 0 1,1 1-1,0-1 0,0 1 0,0-1 0,0 1 0,0 0 0,0 0 0,0 0 1,0 0-1,0 0 0,0 1 0,4 0 0,-2 0 5,-1 1 0,1-1 0,0 1 1,-1 0-1,1 1 0,-1-1 0,1 0 0,3 4 0,3 4 24,-1 0-1,0 1 1,-1 0 0,8 12 0,7 16 12,-1 1 1,15 42-1,-62-151-2004,5 27 1512</inkml:trace>
  <inkml:trace contextRef="#ctx0" brushRef="#br0" timeOffset="1">251 0 18452,'4'5'471,"0"0"0,0 1 0,-1-1 0,0 1 1,0 0-1,0 0 0,-1 0 0,3 7 0,8 19 1478,112 206 1125,-26-52-2455,-73-138-1986,-20-43-548,-3-8 109,-1-11 491,-2-5 208,0-4-289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56.3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0 505 18876,'16'15'2498,"-14"-12"-2148,1 0 0,0 0 0,0-1 0,0 1 0,0 0 1,5 2-1,-7-5-309,-1 0 1,1 1 0,0-1 0,0 0 0,-1 0-1,1 0 1,0 0 0,0 0 0,0 0-1,-1 0 1,1 0 0,0 0 0,0 0 0,-1 0-1,1 0 1,0-1 0,0 1 0,-1 0-1,1 0 1,0-1 0,0 1 0,-1-1-1,1 1 1,0 0 0,-1-1 0,1 1 0,-1-1-1,1 0 1,-1 1 0,1-1 0,-1 1-1,1-1 1,-1 0 0,0 1 0,1-1 0,-1 0-1,1-1 1,2-6 71,0 0 0,-1 0 0,0 0 0,0-1-1,-1 1 1,0-1 0,-1 1 0,1 0 0,-2-1 0,1 1 0,-1-1 0,0 1-1,-1-1 1,0 1 0,0 0 0,-1 0 0,0 0 0,-6-10 0,9 17-89,-1 0 0,1 0 1,-1 0-1,1 0 1,-1 0-1,0 0 0,1 0 1,-1 0-1,0 0 1,0 0-1,0 1 0,0-1 1,0 0-1,0 0 1,0 1-1,0-1 0,0 1 1,0-1-1,-2 0 1,2 1-11,1 1 0,-1-1 0,0 0 0,1 0 1,-1 0-1,0 1 0,1-1 0,-1 0 1,1 1-1,-1-1 0,1 1 0,-1-1 1,0 1-1,1-1 0,0 1 0,-1-1 0,1 1 1,-1-1-1,1 1 0,0-1 0,-1 1 1,1 0-1,-1 0 0,-1 5 18,0-1 1,1 0-1,-1 1 1,1-1-1,0 1 0,0 8 1,1 0-26,1 0 0,0 0 0,5 22 0,-5-30-13,1 0 1,0 1-1,0-1 0,1 0 1,-1 0-1,1 0 1,1 0-1,-1 0 0,7 7 1,-10-12 5,0-1 0,1 1 0,-1-1 0,0 0 0,1 1 0,-1-1 0,0 0 0,1 1 1,-1-1-1,1 0 0,-1 1 0,0-1 0,1 0 0,-1 0 0,1 0 0,-1 1 0,1-1 0,-1 0 0,1 0 1,-1 0-1,1 0 0,-1 0 0,1 0 0,-1 0 0,1 0 0,-1 0 0,1 0 0,-1 0 0,1 0 0,-1 0 0,1 0 1,-1-1-1,1 1 0,-1 0 0,0 0 0,1 0 0,-1-1 0,1 1 0,-1 0 0,1-1 0,-1 1 0,0 0 1,1-1-1,-1 1 0,0-1 0,1 1 0,-1 0 0,0-1 0,1 0 0,8-23 8,-1-17 6,-2-1 0,2-57 0,-3 25-6,-5 72-6,0-1-1,0 1 0,1-1 1,-1 1-1,1-1 1,0 1-1,-1-1 0,1 1 1,0 0-1,0-1 0,2-2 1,-3 5-2,1 0 1,-1 0 0,0 0-1,0 0 1,0-1 0,1 1-1,-1 0 1,0 0 0,0 0-1,1 0 1,-1 0 0,0 0 0,1 0-1,-1-1 1,0 1 0,0 0-1,1 0 1,-1 0 0,0 0-1,1 0 1,-1 0 0,0 1-1,0-1 1,1 0 0,-1 0 0,0 0-1,0 0 1,1 0 0,-1 0-1,0 0 1,0 0 0,1 1-1,11 15 23,10 27 55,14 47 1,17 32 156,-44-109-419,-9-13 163,0 0 0,0 0 0,0 0 0,1 0 0,-1 0 1,0 0-1,0 0 0,0 0 0,0 0 0,1 0 0,-1 0 0,0 0 0,0 0 1,0 0-1,0 0 0,0 0 0,1 0 0,-1-1 0,0 1 0,0 0 1,0 0-1,0 0 0,0 0 0,0 0 0,0 0 0,1 0 0,-1-1 0,0 1 1,0 0-1,0 0 0,0 0 0,0 0 0,0 0 0,0-1 0,0 1 1,0 0-1,0 0 0,0 0 0,0 0 0,0-1 0,0 1 0,0 0 0,0 0 1,0 0-1,-1-31-1730,-15-45 703,14 67 910,-13-48-658</inkml:trace>
  <inkml:trace contextRef="#ctx0" brushRef="#br0" timeOffset="1">138 0 21004,'3'20'1417,"-3"1"-1305,2 0-240,1-6-104,0-1-584,0-7 680,1-4-209,-1-3-135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56.9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89 454 14339,'7'10'632,"0"0"0,0 0 0,-1 1 0,-1 0 0,0 0 0,0 0 0,5 19 0,-7-18-165,1-1 0,0 0-1,1 0 1,0 0 0,0-1 0,2 1-1,11 14 1,-17-23-399,0 0-1,1-1 1,-1 0 0,1 1 0,-1-1 0,1 0-1,-1 0 1,1 0 0,0 0 0,0 0-1,-1 0 1,1 0 0,0 0 0,0-1 0,3 1-1,-4-1-37,0 0 0,0 0 0,0 0 0,0 0 0,0-1 1,0 1-1,0 0 0,0-1 0,0 1 0,0-1 0,0 1 0,0-1 0,0 1 0,0-1 0,0 0 0,-1 1 0,1-1 0,0 0 0,0 0 0,0-1 0,3-3 14,-2-1 1,1 0-1,0 1 0,-1-1 1,0 0-1,-1 0 0,3-12 1,-1-9-4,-1-1 0,-1 1-1,-2 0 1,0-1 0,-2 1 0,-1 0 0,-12-44 0,1 22-42,-2 0 0,-3 1 1,-28-52-1,47 98-1,-8-15-37,-18-25 1,24 38 33,1 1 0,0 0 1,-1 0-1,0 0 0,0 0 0,0 1 0,0-1 1,0 1-1,0 0 0,-1 0 0,1 0 0,-1 0 1,1 0-1,-7-1 0,9 3 4,-1 0 1,1 0-1,-1 0 0,1 0 0,0 0 0,-1 0 1,1 1-1,0-1 0,-1 1 0,1-1 0,0 1 1,-1-1-1,1 1 0,0 0 0,0-1 1,0 1-1,-1 0 0,1 0 0,0 0 0,0 0 1,0 0-1,1 0 0,-1 0 0,0 0 0,0 0 1,0 0-1,1 1 0,-1-1 0,1 0 0,-1 2 1,-2 4 29,1 0 1,0 0 0,0 1-1,-1 9 1,-1 14 239,2 0 0,1 1 1,1-1-1,2 1 0,9 51 0,-11-80-233,1 0 0,0 0 0,-1 0 0,1-1 0,0 1 0,0 0 0,0-1 0,1 1 0,-1-1-1,1 0 1,-1 1 0,1-1 0,0 0 0,0 0 0,0 0 0,0 0 0,4 3 0,-4-4-25,1 0 1,-1-1-1,1 1 0,-1 0 1,1-1-1,0 1 0,-1-1 1,1 0-1,0 0 0,-1 0 1,1 0-1,0-1 0,-1 1 1,1-1-1,-1 1 0,1-1 1,4-2-1,11-4-17,1 1 0,-1 0-1,1 2 1,24-4 0,-37 8 2,1 0 1,0 0-1,0 0 0,0 1 0,0 0 1,0 1-1,0-1 0,-1 1 0,1 0 1,-1 1-1,1 0 0,-1 0 0,0 0 1,0 1-1,7 5 0,-3 0-4,-1-1-1,0 1 0,0 0 1,-1 1-1,0 0 0,10 19 1,-6-7-600,-1 0 0,12 34 0,-21-49 740,-2-11-243,-3-5-82,0-14-225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57.4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0 215 19652,'5'16'1412,"10"37"557,-14-49-1685,1 0 0,-1 0 0,1 0 0,0 0 0,1 0 0,-1 0 0,1-1 0,5 7 0,-7-9-252,-1-1-1,1 1 0,0-1 0,-1 1 0,1-1 1,0 0-1,-1 1 0,1-1 0,0 0 0,0 1 1,-1-1-1,1 0 0,0 0 0,0 0 0,0 0 1,-1 1-1,1-1 0,0 0 0,0-1 1,0 1-1,-1 0 0,1 0 0,0 0 0,0 0 1,0-1-1,-1 1 0,1 0 0,0-1 0,-1 1 1,1 0-1,0-1 0,-1 1 0,1-1 0,0 1 1,-1-1-1,1 1 0,-1-1 0,1 0 0,-1 1 1,1-1-1,-1 0 0,1 0 0,2-4 12,0 0-1,0-1 0,-1 1 1,3-8-1,13-49-8,-13 40-61,1 0 0,11-23 0,-17 44 25,1-1 0,-1 1-1,1 0 1,-1 0-1,1 0 1,0 0-1,-1 0 1,1 0-1,0 0 1,0 0-1,0 0 1,0 0-1,0 0 1,0 1 0,0-1-1,0 0 1,0 1-1,0-1 1,0 1-1,2-2 1,-2 2-1,1 0 1,-1 1-1,0-1 1,0 0-1,0 0 1,0 0-1,1 1 0,-1-1 1,0 1-1,0-1 1,0 1-1,0-1 1,0 1-1,0-1 1,0 1-1,0 0 1,1 1-1,5 6-6,-1-1 0,0 1 0,0 0 0,5 11 0,-5-9 13,-5-8-5,0 0-1,0 0 1,0-1 0,0 1 0,1 0 0,-1-1-1,1 1 1,-1-1 0,1 0 0,-1 1-1,1-1 1,0 0 0,2 1 0,-3-1-1,-1-1 0,1 0-1,-1 0 1,0 0 0,1 0 0,-1 0 0,0 0-1,1 0 1,-1 0 0,0-1 0,1 1 0,-1 0 0,1 0-1,-1 0 1,0 0 0,1 0 0,-1-1 0,0 1 0,1 0-1,-1 0 1,0 0 0,0-1 0,1 1 0,-1 0 0,0 0-1,1-1 1,4-18-93,-2-8-56,-3 17 25,1 0 0,0 1 0,4-16 0,-5 25 113,0 0 0,0-1-1,0 1 1,0-1 0,0 1-1,1-1 1,-1 1-1,0-1 1,0 1 0,1 0-1,-1-1 1,0 1 0,0-1-1,1 1 1,-1 0 0,0-1-1,1 1 1,-1 0 0,1-1-1,-1 1 1,0 0 0,1 0-1,-1 0 1,1-1 0,-1 1-1,1 0 1,-1 0-1,1 0 1,-1 0 0,1 0-1,15 7-243,14 26-8,-26-27 209,28 31-82,50 64 912,-81-100-737,-1 0 0,1-1-1,0 1 1,-1 0 0,1-1 0,-1 1-1,0 0 1,1 0 0,-1-1-1,1 1 1,-1 0 0,0 0 0,0 0-1,0 0 1,1-1 0,-1 1 0,0 0-1,0 0 1,0 0 0,0 0-1,0 0 1,0-1 0,-1 1 0,1 0-1,0 1 1,-1-1 6,0-1 0,1 1-1,-1-1 1,0 1 0,0 0-1,0-1 1,1 1 0,-1-1 0,0 0-1,0 1 1,0-1 0,0 0-1,0 1 1,0-1 0,0 0 0,0 0-1,0 0 1,-1 0 0,-6 0 124,0 0-1,-1-1 1,-14-3 0,17 3-168,0-1 0,1 1 1,-1-1-1,1 0 0,-1 0 0,1-1 1,0 0-1,0 0 0,0 0 0,-8-7 1,11 7-18,-1 1 0,1-1 1,0 0-1,0 0 1,1 0-1,-1 0 1,1 0-1,-1 0 1,1 0-1,0-1 1,0 1-1,0 0 1,1-1-1,-1 1 1,1 0-1,0-1 1,0 1-1,0-1 1,1-5-1,4-21-1378,11-37 0,2-7 55,-13 44 644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6:44.7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238 1 13299,'-23'22'650,"1"2"1,1 0-1,1 2 1,1 0-1,1 1 0,1 1 1,2 0-1,-22 59 1,27-59-519,1 1 0,1 1 0,2 0 0,1-1 0,1 2 0,2-1-1,1 0 1,1 1 0,7 46 0,-3-56-98,0 0-1,2 0 0,0 0 0,12 24 0,-13-35-33,0 0 0,0-1 0,1 0 0,0 0 0,0 0 0,1-1 0,1 0 0,-1 0 0,1-1 0,11 9 0,-15-14 1,-1 0-1,1 0 1,-1 0 0,1 0 0,0-1-1,0 1 1,0-1 0,0 0 0,0-1 0,0 1-1,0-1 1,0 1 0,0-1 0,0 0 0,0-1-1,0 1 1,0-1 0,0 0 0,0 0 0,0 0-1,0 0 1,0 0 0,-1-1 0,1 0 0,0 0-1,-1 0 1,0 0 0,1-1 0,-1 1-1,4-5 1,6-5 31,-1-1-1,-1-1 0,0 1 0,0-2 1,13-25-1,-13 19 18,-1 0 0,0 0 0,-2-1 0,0-1 0,-2 0 0,0 0 0,-2 0 0,-1 0 0,2-39 0,-5 48-40,0 0 0,-1 0 1,-1 0-1,0 0 0,-1 1 0,0-1 0,-1 0 0,-1 1 0,0 0 0,-1 0 1,0 0-1,-1 1 0,0 0 0,-1 0 0,-1 1 0,1 0 0,-15-13 1,15 17-115,0 1 0,0 0 0,-1 1 0,0 0 0,0 0 0,-19-6 0,22 8 60,0 1 1,0 1-1,0-1 0,0 1 0,0 0 1,-1 1-1,1 0 0,0 0 0,-1 0 1,1 0-1,0 1 0,-8 2 0,11-2 5,0 1 0,0-1 0,0 1 0,0-1 0,1 1 0,-5 4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57.9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1535 1 16692,'132'36'6418,"-88"-27"-5802,-1 3 1,0 1-1,53 25 1,-84-32-606,-1 1 0,0-1 0,0 2 0,0-1 0,-1 2 0,0-1 0,0 1 0,-1 1 0,-1 0 0,1 0 0,-2 1 0,1-1 0,-2 2 0,1-1 0,7 22 0,-7-12 51,-1-1 0,-2 1 1,0 1-1,-1-1 0,-1 1 0,-1-1 0,-1 1 0,-3 32 0,-2-23 57,0-1-1,-2 1 1,-1-1-1,-2-1 0,-16 38 1,10-36-66,-1-2 1,-1 0 0,-2-1-1,0-1 1,-2 0-1,-1-2 1,-51 44-1,15-23-49,-2-3-1,-104 57 1,21-21-58,-137 76-104,14 19-73,127-66 122,58-42-5,-168 101 1,119-102 136,-17 9-52,141-70-95,0 1 0,0 0 0,0 0 0,1 0 0,0 1 0,-8 9-1,12-13 67,1 0-1,-1 0 1,0 1-1,1-1 1,-1 0-1,1 1 1,0-1-1,0 1 1,0 0-1,0-1 1,0 1-1,1 0 1,-1-1-1,1 1 0,0 0 1,-1 0-1,1-1 1,0 1-1,1 0 1,-1 0-1,1-1 1,0 5-1,10 6-365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7:13.9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1598 89 13899,'-2'4'39,"0"-1"0,0 0 1,-1 0-1,1-1 0,-1 1 1,0 0-1,0-1 0,0 0 0,0 0 1,0 0-1,-1 0 0,1 0 0,0-1 1,-1 1-1,1-1 0,-1 0 0,0 0 1,1 0-1,-1 0 0,0-1 0,0 0 1,0 0-1,1 0 0,-1 0 0,0 0 1,0-1-1,1 1 0,-1-1 0,0 0 1,1 0-1,-6-3 0,-108-47 210,83 34 279,-64-22 0,85 35-318,0 1-1,0 0 1,0 1 0,0 1 0,-1 0 0,1 1 0,0 0 0,-26 4 0,-2 5-178,1 2 0,0 2-1,1 1 1,0 2 0,1 2-1,1 1 1,-53 37 0,-1 11-27,-127 121 0,156-126 20,3 3 0,2 2 0,4 3 0,3 2 0,-48 91 0,91-151-25,1 0 0,0 0 0,2 0 0,-1 1 0,1-1 1,1 1-1,0 0 0,-1 15 0,4-18-2,0-1 0,1 1 0,0 0 0,0 0 0,1 0 0,0-1 0,0 1 0,1-1 0,1 0 0,0 0 0,8 14 0,1-1 1,1 0 0,1-1 0,1-1 0,1-1 0,23 21 1,-28-29 0,1 0 1,0-1 0,1-1-1,0 0 1,0-1 0,0 0-1,1-2 1,1 1 0,18 4-1,-24-9 1,0-1 0,0 0 0,0 0 0,0-1 0,0 0 0,1-1 0,-1 0 0,0-1 0,0 0-1,0 0 1,-1-1 0,1-1 0,0 0 0,13-7 0,9-8-8,0-1 0,47-41 0,-44 34 5,94-71-9,65-51 14,-133 97 7,57-62 1,-10 4 45,-42 44 89,78-100 0,-126 143-97,-6 8-41,-1 1 0,-1-1 0,0-1 0,11-24 0,-19 35 14,-1 0 1,1 0-1,-1 0 0,0 0 1,0 0-1,0 0 0,-1 0 1,0-1-1,0 1 0,0 0 1,-1 0-1,1 0 0,-1 0 0,0-1 1,-1 1-1,1 0 0,-1 1 1,0-1-1,-1 0 0,-3-6 1,1 3 67,-1 1 1,0 0-1,0 0 1,0 1-1,-1-1 1,0 1-1,-11-6 1,-59-34 264,29 20-310,44 24-28,1 0 0,0 0 0,-1 0-1,0 0 1,1 1 0,-1 0-1,-7-2 1,10 3-34,0 0-1,0 0 0,-1 0 1,1 0-1,0 1 1,0-1-1,0 0 0,0 1 1,0-1-1,0 1 1,0-1-1,0 1 0,0 0 1,0-1-1,0 1 1,0 0-1,0 0 0,0-1 1,0 1-1,1 0 1,-1 0-1,0 0 0,1 0 1,-1 0-1,0 0 1,1 0-1,-1 0 0,1 0 1,0 1-1,-1 1 1,-16 50-220,1-15 74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7:16.1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5467 5371 13267,'6'8'359,"0"0"0,0 0 0,-1 1 0,0 0 0,0 0 0,-1 0 0,5 18 0,-9-27-329,0 1 0,0-1-1,0 1 1,0-1 0,0 1-1,0-1 1,0 1 0,0-1 0,0 1-1,0-1 1,0 1 0,0-1-1,0 1 1,0-1 0,0 1-1,-1-1 1,1 1 0,0-1-1,0 1 1,-1-1 0,1 1-1,0-1 1,0 0 0,-1 1-1,1-1 1,-1 1 0,0-1-1,-16 5 536,-20-9 223,-105-30 594,16 3-1013,79 19-333,1-2 1,1-2 0,1-2-1,0-2 1,1-1 0,-48-34-1,-224-182-24,15-41 44,21-21-4,-14-14-134,-23 24-272,107 129-4,-46-37-94,-205-182-156,-122-159 139,570 527 445,-370-380-822,46 44 365,274 285 439,-288-295 265,257 252 74,-124-182-1,167 210-196,3-2-1,3-2 0,4-2 0,4-1 0,-35-120 0,50 120 199,12 43 326,-1 0-1,-24-55 1,34 94-616,-1 0 0,0 0 0,1 0 0,0-1 0,-1 1 1,1 0-1,0-1 0,0 1 0,0 0 0,1 0 0,-1-1 1,0 1-1,1 0 0,-1 0 0,1 0 0,0-1 0,0 1 1,0 0-1,0 0 0,0 0 0,0 0 0,1 1 0,-1-1 1,1 0-1,-1 0 0,1 1 0,0-1 0,-1 1 0,3-2 0,6-5-23,1 1-1,0 0 1,19-9-1,-25 14 40,48-23-224,-79 22-2124,5 6 1929,-1 2-130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7:16.7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29 423 15051,'-1'0'119,"0"1"0,0-1 0,1 0 0,-1 0 0,0 1 0,0-1 0,0 0 0,0 0 0,0 0 0,1 0 0,-1 0 0,0 0 0,0 0-1,0 0 1,0-1 0,1 1 0,-1 0 0,0 0 0,0-1 0,0 1 0,1-1 0,-1 1 0,0 0 0,0-1 0,1 1 0,-1-1 0,0 0 0,1 1 0,-1-1 0,1 0 0,-1 1 0,1-1-1,-1 0 1,1 1 0,-1-1 0,1 0 0,0 0 0,0 0 0,-1 1 0,1-1 0,0 0 0,0 0 0,0 0 0,0 0 0,0 1 0,0-1 0,0 0 0,0-1 0,0-6 117,1 0 0,0-1 1,1 1-1,2-9 0,-2 9-87,81-291 909,-69 265-1016,-13 33-36,-1 1 0,0-1 1,0 1-1,1-1 0,-1 0 0,1 1 1,-1-1-1,0 1 0,1-1 1,-1 1-1,1-1 0,-1 1 0,1-1 1,-1 1-1,1 0 0,0-1 1,-1 1-1,1 0 0,0-1 0,-1 1 1,1 0-1,0 0 0,-1 0 1,1 0-1,0 0 0,-1-1 0,1 1 1,0 0-1,-1 0 0,1 1 0,0-1 1,-1 0-1,1 0 0,0 0 1,-1 0-1,1 0 0,0 1 0,-1-1 1,1 0-1,-1 1 0,1-1 1,0 0-1,-1 1 0,1-1 0,-1 1 1,1 0-1,7 9 100,-1 0 0,-1 0 0,0 0 1,0 1-1,-1 0 0,6 19 0,2 2 79,6 12 101,-2-3-466,2 0 1,1-2 0,38 55-1,-40-69 4,-7-8-80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7:30.8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15 11530,'8'5'1013,"0"-1"0,0 1-1,0-2 1,0 1-1,1-1 1,14 3 0,125 3 2751,72-18-2529,-154 5-855,54-6 272,107-2 576,-12 10-890,-206 0-185,-15-2 6,-16-2 23,10 5-248,3-1 127,0 1 1,-1 1 0,-10 0-1,18 0-108,1 0-1,-1 1 0,1-1 0,-1 0 0,0 0 0,1 1 1,-1-1-1,1 1 0,-1 0 0,1-1 0,-1 1 0,1 0 1,-1 0-1,1 0 0,0 0 0,-1 0 0,1 0 1,0 0-1,0 0 0,0 1 0,0-1 0,0 0 0,0 1 1,-1 1-1,1 0-137,-1 0 1,0 0 0,0 0-1,0 0 1,0-1 0,-1 1-1,-2 2 1,-3 3-42,-9 11-283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06.3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9 186 16131,'-8'6'6709,"21"-11"-4508,23-10-1611,-24 8-516,-1-1 1,-1 0 0,1-1-1,-1-1 1,-1 1 0,11-14-1,-1-3 1,23-42 0,-42 68-73,-1 0-1,1 0 1,0 0 0,0 0 0,0 0-1,0-1 1,0 1 0,0 0 0,0 0-1,0 0 1,0 0 0,0 0 0,0 0-1,0 0 1,0-1 0,0 1 0,0 0-1,0 0 1,0 0 0,1 0 0,-1 0-1,0 0 1,0 0 0,0-1 0,0 1-1,0 0 1,0 0 0,0 0 0,0 0-1,0 0 1,0 0 0,0 0 0,0 0-1,1 0 1,-1 0 0,0 0 0,0 0-1,0-1 1,0 1 0,0 0 0,0 0-1,0 0 1,1 0 0,-1 0 0,0 0-1,0 0 1,0 0 0,0 0 0,0 0-1,0 0 1,1 0 0,-1 0-1,0 0 1,0 0 0,0 1 0,0-1-1,0 0 1,0 0 0,0 0 0,0 0-1,1 0 1,-1 0 0,-1 11 74,-5 15 45,1-13-54,0 0 1,-1-1 0,-1 1-1,0-1 1,-1-1 0,0 1-1,0-1 1,-1-1-1,-1 1 1,0-2 0,0 1-1,-1-1 1,0-1 0,0 0-1,-1-1 1,0 0 0,-16 6-1,21-11-69,13-8-14,24-14-38,-9 6 6,16-13-83,-2-2 0,59-61 0,-87 76 111,-7 14 20,0 0 1,0 0-1,0 0 0,0 1 0,-1-1 0,1 0 1,0 0-1,0 0 0,0 0 0,-1 0 1,1 0-1,0 0 0,0 0 0,0 0 0,-1 0 1,1 0-1,0 0 0,0 0 0,0-1 1,-1 1-1,1 0 0,0 0 0,0 0 0,0 0 1,0 0-1,-1 0 0,1 0 0,0-1 0,0 1 1,0 0-1,0 0 0,0 0 0,-1 0 1,1 0-1,0-1 0,0 1 0,0 0 0,0 0 1,0 0-1,0-1 0,0 1 0,0 0 1,0 0-1,0 0 0,0-1 0,0 1 0,0 0 1,0 0-1,0 0 0,0-1 0,0 1 1,0 0-1,0 0 0,0 0 0,0 0 0,0-1 1,0 1-1,0 0 0,0 0 0,0 0 1,1-1-1,-1 1 0,0 0 0,0 0 0,-13 7 38,1 0 0,-1 1-1,1 1 1,1 0-1,-13 13 1,-12 8 50,9-12-222,22-15-2750,46-20 854,-18 10 1181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06.8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0 579 15363,'5'5'940,"12"13"744,-16-17-1602,-1-1 0,0 0 1,0 1-1,1-1 0,-1 0 1,0 0-1,1 1 0,-1-1 1,0 0-1,1 0 0,-1 1 1,1-1-1,-1 0 0,0 0 1,1 0-1,-1 0 0,1 0 1,-1 0-1,0 0 0,1 0 1,-1 0-1,1 0 0,-1 0 1,0 0-1,1 0 0,-1 0 1,1 0-1,-1 0 1,0 0-1,1 0 0,-1-1 1,1 1-1,-1 0 0,0 0 1,1 0-1,-1-1 0,0 1 1,1 0-1,-1-1 0,0 1 1,0 0-1,1 0 0,-1-1 1,0 1-1,0-1 0,1 0 1,2-10 339,1 0 1,-2-1 0,0 1 0,0-1 0,-1 0 0,0 1-1,-2-15 1,2-6-5,-1-113 231,-21-171-1,24 326-612,1 0 1,0 1 0,6 10-1,4 12 18,-7-14-26,65 153 240,-54-133-226,2-1-1,33 47 1,-45-75-358,1-1 0,-1 1 0,12 8 0,1 2-1036,-20-19 862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18.0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2 230 17500,'-2'-10'1824,"5"-1"-1080,5 2-240,5-1 809,4-2-233,4-3-264,0 0-136,3-6-352,4 3-128,-2-3-232,-4 1-200,-2 1-496,-4 3-272,-7 4-1345,-3 2 1865,-6 4-344,0 1-280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18.7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1 510 16572,'9'4'2040,"1"-4"-1240,2-9-224,3-6 1081,5-10-625,2-2-96,4-8-552,-2 1-416,1 1-824,-1 3-176,-10 6 752,-1 6-280,-10 4-249</inkml:trace>
  <inkml:trace contextRef="#ctx0" brushRef="#br0" timeOffset="1">131 14 17172,'5'-2'322,"0"0"1,0 0 0,1 0-1,-1 1 1,0-1-1,1 1 1,-1 0 0,1 1-1,-1 0 1,1 0 0,-1 0-1,1 0 1,-1 1-1,1 0 1,6 2 0,-7-2-288,1 1 0,-1 0 1,0 1-1,0-1 1,0 1-1,0 0 0,-1 0 1,1 1-1,-1 0 1,0-1-1,0 1 0,0 0 1,-1 1-1,1-1 0,-1 1 1,0 0-1,0 0 1,-1 0-1,1 0 0,-1 0 1,0 0-1,2 10 1,2 18-115,-2 1 0,0 63 0,-15 67-1437,7-128 1202,-1-2-107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20.6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1 338 17700,'0'0'69,"1"-1"0,0 1 0,0 0 0,0-1 0,0 1 0,0 0 0,0 0 0,0 0 0,0 0 0,0 0 0,0 0 0,0 0 0,0 0 0,0 1 0,0-1 0,0 0 0,0 1 0,0-1 0,0 0 0,0 1 0,0-1 0,0 1 0,0 0 0,-1-1 0,1 1 0,0-1 0,0 1 0,0 1 0,28 27 249,-20-20 109,57 60 430,38 35-603,-102-101-229,0-1 1,1 1 0,0-1 0,-1 0 0,1 0-1,0-1 1,6 4 0,-9-5-14,1 0 1,-1 0-1,0 0 0,1 0 1,-1 0-1,0 0 1,1 0-1,-1 0 0,0 0 1,1 0-1,-1 0 0,1 0 1,-1 0-1,0 0 0,1 0 1,-1-1-1,0 1 0,1 0 1,-1 0-1,0 0 0,1-1 1,-1 1-1,0 0 0,0 0 1,1-1-1,-1 1 1,0-1-1,5-17 360,-7-15 231,-1 1 0,-1 0 0,-2 0 1,-14-47-1,9 37 366,-10-69 0,21 110-955,0 1 0,-1-1 0,1 1 0,0-1 0,0 0-1,0 1 1,0-1 0,0 0 0,0 1 0,0-1 0,0 1 0,0-1 0,0 0-1,0 1 1,0-1 0,0 0 0,1 1 0,-1-1 0,0 1 0,0-1 0,1 1-1,-1-1 1,0 0 0,1 0 0,0 2-6,1-1 0,-1 1 1,0 0-1,0 0 0,0 0 0,0-1 0,0 1 1,-1 0-1,1 0 0,0 0 0,0 0 0,-1 0 0,2 2 1,18 29-127,22 45 1,-26-46-16,1 0 0,24 32 0,-41-62 131,1-1 0,-1 1 1,0-1-1,0 1 0,1-1 0,-1 0 0,0 1 0,1-1 0,-1 1 1,0-1-1,1 0 0,-1 1 0,1-1 0,-1 0 0,0 1 0,1-1 1,-1 0-1,1 0 0,-1 1 0,1-1 0,-1 0 0,1 0 0,-1 0 1,1 0-1,-1 0 0,1 0 0,-1 0 0,1 0 0,0 0 0,0 0 1,-1 0 4,1-1 0,-1 0 0,1 0 1,-1 1-1,1-1 0,-1 0 1,1 0-1,-1 0 0,0 0 1,1 1-1,-1-1 0,0 0 0,0 0 1,0 0-1,0-2 0,0-44 192,0 43-177,-25-201 1089,3 44-676,33 196-4328,-6-21 3118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7:28.6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11 377 13195,'-10'30'2992,"11"-26"-1009,9-19-606,68-137 827,43-79-1437,-121 231-762,0-1-1,1 0 1,-1 1-1,0-1 1,0 0-1,0 1 1,1-1-1,-1 1 1,0-1-1,1 1 1,-1-1 0,1 0-1,-1 1 1,0 0-1,1-1 1,-1 1-1,1-1 1,-1 1-1,1-1 1,-1 1-1,1 0 1,0-1-1,-1 1 1,1 0-1,-1 0 1,1 0 0,0-1-1,1 18 41,-8 30-33,-5 3 20,5-26-380,1 2 0,-3 47 0,9-59 152,0-13 190,-1-1 1,0 0 0,0 1-1,0-1 1,0 0 0,0 0-1,0 1 1,0-1 0,0 0-1,1 0 1,-1 0 0,0 1-1,0-1 1,0 0 0,0 0-1,1 0 1,-1 1 0,0-1-1,0 0 1,1 0 0,-1 0-1,0 0 1,0 1 0,1-1-1,-1 0 1,0 0 0,0 0-1,1 0 1,-1 0 0,0 0-1,0 0 1,1 0 0,-1 0-1,0 0 1,1 0 0,-1 0-1,0 0 1,0 0 0,1 0-1,-1 0 1,0-1 0,14-9-261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21.1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20220,'8'8'1697,"1"5"-1249,1 5-192,5 5 696,2 1-328,4 0-536,-2 1-232,4 1-528,-1-5-192,-4-5-648,-1-2 1095,-8-5-263,-6-6-216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21.6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14 219 22237,'-2'-6'356,"-1"-1"1,1 0-1,0 0 0,1 0 1,0 0-1,0 0 1,0 0-1,1 0 0,0 0 1,0 0-1,1 0 0,0 0 1,0 0-1,0 0 1,1 0-1,0 0 0,4-8 1,-3 9-303,0 1 0,-1 0 0,2 0 0,-1-1 0,1 2 0,-1-1 0,1 0 0,1 1 0,-1 0-1,1 0 1,-1 0 0,1 0 0,0 1 0,0 0 0,1 0 0,-1 0 0,1 1 0,-1 0 0,1 0 0,10-2 0,-14 3-56,1 1 0,0-1 0,0 1 1,-1 0-1,1 0 0,0 0 0,0 0 0,-1 0 0,1 1 0,0-1 1,0 1-1,-1 0 0,1 0 0,0 0 0,-1 0 0,1 0 0,-1 1 0,0-1 1,1 1-1,2 1 0,-3 0-1,1 1 0,-1-1-1,1 0 1,-1 1 0,0-1 0,0 1 0,-1-1 0,1 1 0,-1 0-1,0 0 1,0 0 0,1 6 0,0 5 24,-1 1 0,-1-1 0,0 1 0,-1 0 0,-1-1 0,-3 16 0,-13 30 111,18-61-133,0 1 0,0-1 1,0 0-1,0 1 0,0-1 0,0 0 1,0 0-1,0 1 0,0-1 0,1 0 1,-1 0-1,0 1 0,0-1 1,0 0-1,0 0 0,0 1 0,1-1 1,-1 0-1,0 0 0,0 0 0,0 1 1,1-1-1,-1 0 0,0 0 0,0 0 1,0 0-1,1 1 0,-1-1 1,0 0-1,1 0 0,-1 0 0,0 0 1,0 0-1,1 0 0,-1 0 0,0 0 1,0 0-1,1 0 0,-1 0 1,0 0-1,1 0 0,14 0-69,-12 0 61,53 1-60,0 3-1,58 10 0,-111-13 12,0-1 0,0 1 0,0-1 0,0 0 0,0 0 0,1 0 0,-1 0 0,0 0 0,0-1 0,0 1 0,3-2 1,-5 1-95,0 0 0,1 1 0,-1-1 0,0 0 0,0 0 0,0 0 1,0 0-1,0 0 0,0 0 0,0 0 0,0-1 0,0 1 1,-1 0-1,1 0 0,-1-1 0,1 1 0,0 0 0,-1-1 0,0 1 1,1 0-1,-1-1 0,0 1 0,0-1 0,0-2 0,0-7-728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23.6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30 273 18356,'26'-21'3641,"-22"16"-3574,-1 0 0,1 0 0,-1-1 0,0 1 0,-1-1 0,1 0-1,-1 0 1,-1 0 0,1 0 0,-1 0 0,1-7 0,-1 10-9,-1 0 0,0 0 0,0 0-1,0 0 1,0 0 0,0 0-1,-1 0 1,1 0 0,-1 0 0,0 1-1,0-1 1,0 0 0,0 0-1,0 1 1,-1-1 0,1 1 0,-1-1-1,1 1 1,-1-1 0,0 1 0,0 0-1,0 0 1,0 0 0,-1 0-1,-3-2 1,5 3-2,-1 0 0,1 0 1,0 1-1,0-1 0,-1 1 0,1-1 0,0 1 0,-1 0 0,1-1 0,-1 1 1,1 0-1,0 0 0,-1 0 0,1 0 0,-1 0 0,1 0 0,0 0 1,-1 0-1,1 1 0,-1-1 0,1 1 0,-2 0 0,1 0 0,1 1 1,-1-1-1,1 0 0,0 1 1,0-1-1,-1 0 0,1 1 0,0 0 1,0-1-1,1 1 0,-1 0 0,0-1 1,0 1-1,0 3 0,0 2 18,-1 0 1,2 0-1,-1-1 0,1 1 0,0 0 0,0 0 0,1 0 0,1 9 0,2-4-36,0-1 1,0 1-1,10 17 0,-11-24-49,-1-1 1,1 1-1,0-1 0,0 0 1,0 0-1,1 0 1,-1-1-1,1 1 0,0-1 1,0 0-1,7 4 0,-10-6-15,0-1-1,0 1 0,0-1 0,0 0 0,0 1 0,0-1 0,1 0 0,-1 0 0,0 0 0,0 1 0,0-1 0,0 0 0,0-1 0,0 1 0,0 0 1,1 0-1,-1 0 0,0-1 0,0 1 0,0 0 0,0-1 0,0 1 0,0-1 0,0 1 0,1-2 0,0 0-80,0 0 1,0 0-1,0 0 0,-1-1 0,1 1 0,-1 0 1,1-1-1,-1 0 0,2-4 0,2-7-737,-1-1 0,4-30 0,-6 39 498,5-43-2646,3-72 0,-9 143 4436,2 1-1,1-1 0,11 38 0,-15-60-1438,0 0 0,0 1-1,0-1 1,0 0-1,0 0 1,0 0 0,0 0-1,0 0 1,0 0-1,0 0 1,0 1 0,0-1-1,0 0 1,0 0-1,0 0 1,0 0 0,0 0-1,0 0 1,0 0-1,0 1 1,0-1 0,1 0-1,-1 0 1,0 0 0,0 0-1,0 0 1,0 0-1,0 0 1,0 0 0,0 0-1,0 0 1,0 0-1,0 1 1,1-1 0,-1 0-1,0 0 1,0 0-1,0 0 1,0 0 0,0 0-1,0 0 1,0 0-1,1 0 1,-1 0 0,0 0-1,0 0 1,0 0-1,0 0 1,0 0 0,0 0-1,0 0 1,0 0-1,1 0 1,-1 0 0,0 0-1,0 0 1,0-1-1,0 1 1,0 0 0,0 0-1,0 0 1,0 0-1,1 0 1,-1 0 0,0 0-1,2-12 177,-1-16 96,-19-97 1617,21 132-1768,-1-1 1,1 1-1,0-1 1,5 8-1,0 1-54,0 2-7,-5-10-40,0 0-1,0 0 1,1 0-1,0 0 0,0-1 1,0 0-1,1 0 0,0 0 1,9 8-1,-14-14-19,0 0 0,0 0 0,1 1 0,-1-1 0,0 0 0,1 0 0,-1 0 0,0 0 0,1 0 0,-1 0 0,0 0 1,0 0-1,1 0 0,-1 0 0,0 0 0,1 0 0,-1 0 0,0 0 0,1 0 0,-1 0 0,0 0 0,1 0 0,-1 0 0,0-1 0,0 1 0,1 0 0,-1 0 0,0 0 0,0 0 0,1-1 0,-1 1 0,0 0 0,0 0 0,1-1 0,-1 1 0,0 0 0,0 0 0,0-1 0,0 1 0,0 0 0,1 0 0,-1-1 0,0 1 0,0 0 0,0-1 0,0 1 0,0 0 0,0-1 0,0 1 0,0 0 0,0-1 1,0 1-1,0 0 0,0 0 0,0-1 0,-1-20-163,1 20 121,-2-11-697,0 0 1,-8-23-1,10 34 249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25.4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23 274 17636,'0'-1'380,"-1"0"0,0-1 1,0 1-1,0 0 0,0-1 1,0 1-1,0 0 0,0 0 0,0 0 1,0 0-1,-1 0 0,1 0 1,0 0-1,-1 1 0,1-1 1,-1 0-1,-2 0 0,18 24 3226,46 56-2886,46 71-651,-105-149 130,-1-4-57,-4-12 13,-9-20-19,-60-116 276,50 105-306,54 80 63,-26-29-171,1 1 0,-1-1 0,1-1 1,0 1-1,0-1 0,13 7 0,-18-11 1,1 0-1,-1 1 0,0-1 0,0 0 0,0 0 0,1 0 1,-1 0-1,0 0 0,0 0 0,0 0 0,0 0 0,1-1 1,-1 1-1,0 0 0,0-1 0,0 1 0,0-1 0,0 1 1,0-1-1,2-1 0,-1 0-3,0 0 1,0 0-1,0 0 1,0 0-1,-1 0 0,1-1 1,-1 1-1,3-5 1,0-5-9,0 0 0,0 0 1,2-15-1,-5 20 13,4-18 26,-1 0-1,-2-1 1,0 1 0,-1 0 0,-6-48-1,5 70-17,-1 0 0,1 1-1,-1-1 1,0 1-1,0-1 1,0 1-1,0-1 1,0 1-1,-1 0 1,-2-4-1,4 5-6,0 1 0,0 0 0,-1 0 0,1 0-1,0-1 1,0 1 0,-1 0 0,1 0 0,0 0-1,0 0 1,-1 0 0,1 0 0,0 0 0,0 0 0,-1-1-1,1 1 1,0 0 0,0 0 0,-1 0 0,1 0-1,0 0 1,0 0 0,-1 0 0,1 0 0,0 1 0,-1-1-1,1 0 1,0 0 0,0 0 0,-1 0 0,1 0-1,0 0 1,0 0 0,0 1 0,-1-1 0,0 1-3,0 1 1,0-1-1,0 1 1,0-1-1,1 1 1,-1-1-1,0 1 1,1-1-1,-1 1 1,0 2-1,-5 31-21,1 0 0,1 0 0,2 0 0,3 37-1,-1-68 19,0 1-1,0-1 0,1 0 0,0 1 0,-1-1 0,2 0 0,-1 0 0,0 0 0,1 0 0,0 0 0,0 0 0,0 0 1,0 0-1,1-1 0,-1 1 0,5 3 0,-5-5-109,1 0 1,0 0-1,-1 0 0,1-1 1,0 1-1,0-1 1,0 0-1,1 0 0,-1 0 1,0 0-1,0 0 1,0-1-1,1 0 0,-1 1 1,0-1-1,1 0 1,-1-1-1,0 1 0,0 0 1,1-1-1,5-2 1,-5 2-49,0 0 1,0-1 0,0 0 0,0 0 0,-1 0 0,1 0 0,0 0 0,-1-1 0,0 0 0,1 1 0,-1-1 0,0-1 0,0 1 0,-1 0-1,1-1 1,2-4 0,8-25-746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26.0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16 424 19908,'-3'6'264,"1"0"0,0 0 0,0 1 0,0-1-1,0 0 1,1 1 0,0-1 0,1 0 0,-1 1-1,1-1 1,0 1 0,1-1 0,0 1 0,0-1-1,2 10 1,4 7-70,0-1-1,20 40 0,-23-53-162,24 45 9,-26-51-19,0 0 1,0 0 0,0 0-1,0-1 1,0 1 0,1-1-1,-1 1 1,1-1-1,0 0 1,0 0 0,0 0-1,0-1 1,0 1-1,4 1 1,-6-3-6,0 1 0,0-1 0,0 0 1,-1 0-1,1 0 0,0 0 0,0 0 0,0 0 0,-1 0 1,1 0-1,0 0 0,0 0 0,0-1 0,-1 1 0,1 0 1,0-1-1,0 1 0,-1 0 0,1-1 0,0 1 0,-1-1 1,1 1-1,-1-1 0,1 1 0,0-2 0,1 0 16,-1 0 0,0 0 0,0 0 0,0 0 0,0 0 0,0 0 0,0 0 0,-1 0 0,1-3 0,1-8 122,-1 1 0,-1-21 0,0 28-104,0-23 117,-2 1-1,0 0 0,-2 0 0,-1 1 0,-2-1 1,0 1-1,-15-34 0,17 52-108,6 20-41,8 21-12,-1-9-11,0 0 0,2 0 1,1-1-1,1-1 0,23 35 0,-34-55 5,0-1 0,0 0-1,0 0 1,-1 0 0,1 0 0,0 0-1,0 0 1,1 0 0,-1 0-1,0 0 1,0 0 0,0-1 0,0 1-1,1 0 1,-1-1 0,0 1-1,1-1 1,-1 0 0,1 1 0,-1-1-1,2 0 1,-2 0 0,0 0-1,0-1 1,-1 1-1,1-1 1,0 0 0,0 1-1,0-1 1,-1 0-1,1 1 1,0-1 0,-1 0-1,1 0 1,0 1-1,-1-1 1,1 0 0,-1 0-1,0 0 1,1 0-1,-1 0 1,0 0 0,1-2-1,1-6-2,0-1-1,-1 0 1,0 0-1,-1-13 1,-3-35 32,-3 1 0,-3 0 0,-2 0 0,-2 1 0,-3 1 0,-39-92 0,52 142-27,-14-30 1,16 33-4,0 1-1,0-1 1,0 1-1,0-1 1,0 1-1,0 0 0,-1-1 1,1 1-1,0 0 1,-1 0-1,1 0 1,-1 0-1,1 0 1,-1 0-1,0 1 0,1-1 1,-4 0-1,4 1 0,1 0 0,-1 0-1,0 0 1,0 0 0,0 1 0,1-1-1,-1 0 1,0 1 0,0-1-1,1 0 1,-1 1 0,0-1-1,1 1 1,-1 0 0,0-1 0,1 1-1,-1-1 1,1 1 0,-1 0-1,1-1 1,-1 1 0,1 0 0,-1 0-1,1-1 1,0 1 0,-1 0-1,1 1 1,-8 24-70,8-24 66,-3 14 9,1 0 0,1 0 0,0 0 1,1 1-1,1-1 0,0 0 0,1 0 0,1 0 0,1 0 0,0-1 0,1 1 0,1-1 0,12 26 0,-12-31-52,-1 0 0,1-1 0,1 1-1,-1-1 1,2 0 0,-1-1 0,1 0-1,0 0 1,1 0 0,0-1 0,0-1 0,1 0-1,0 0 1,0-1 0,0 0 0,0 0 0,1-1-1,0-1 1,0 0 0,16 3 0,-18-5-119,-1-1 0,0 0 0,1-1 0,-1 0 0,0 0 0,0 0 0,0-1 0,0-1 0,0 1 0,13-7 0,10-7-397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26.7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2 107 19892,'-1'-7'522,"1"0"-1,-1 0 1,1 0-1,1 0 1,-1 1-1,1-1 1,1 0-1,3-13 1,-4 18-447,-1 0 1,1 1-1,0-1 1,0 0-1,0 1 1,0-1-1,0 1 1,0-1-1,0 1 1,1-1-1,-1 1 1,0 0-1,1-1 1,-1 1-1,1 0 1,0 0-1,-1 0 1,1 0-1,0 1 1,-1-1-1,1 0 1,0 1-1,0-1 1,0 1-1,0-1 1,0 1-1,-1 0 1,1 0-1,0 0 1,0 0-1,0 0 1,0 1-1,0-1 1,0 0-1,0 1 1,2 1-1,1-1-59,0 2 0,-1-1-1,1 0 1,-1 1 0,0 0 0,1 0 0,-1 0-1,-1 1 1,1-1 0,0 1 0,-1 0-1,0 0 1,0 0 0,0 1 0,0-1-1,-1 1 1,0-1 0,0 1 0,2 5-1,3 10-3,-2-1-1,0 1 0,2 29 0,4 82 82,-10-108-78,3-3 20,-3-20-39,-1 0 0,0 1 0,0-1 0,0 0 0,0 0 0,0 0 0,1 0 0,-1 0 0,0 0 0,0 0 0,0 0 0,0 0 0,1 0 0,-1 0 0,0 0 0,0 0 0,0 0 0,0 0 0,1 0-1,-1 0 1,0 0 0,0 0 0,0 0 0,1 0 0,-1 0 0,0 0 0,0 0 0,0 0 0,0 0 0,0 0 0,1 0 0,-1-1 0,0 1 0,0 0 0,0 0 0,0 0 0,0 0 0,0 0-1,1 0 1,-1-1 0,0 1 0,0 0 0,0 0 0,0 0 0,0 0 0,0-1 0,0 1 0,15-36-1114,18-73-965,-21 63 1457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27.1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57 0 18724,'-4'4'309,"0"1"0,1-1 0,-1 1 1,1 0-1,-1-1 0,2 2 0,-1-1 0,0 0 0,1 1 0,0-1 1,0 1-1,1-1 0,0 1 0,0 0 0,0 0 0,0-1 0,1 1 1,0 0-1,0 0 0,1 0 0,1 8 0,-1-8-228,0 0 0,0 0 0,1-1 0,0 1 0,0 0 0,0-1 1,1 1-1,0-1 0,0 0 0,0 0 0,1 0 0,0 0 0,0 0 0,0-1 0,0 0 0,1 0 0,-1 0 0,1 0 0,0-1 0,8 4 0,-10-5-69,0-1 0,1 1 0,-1-1 0,1 0 0,-1 0-1,1-1 1,0 1 0,-1-1 0,1 0 0,0 0 0,-1 0 0,1 0 0,-1-1 0,1 1-1,0-1 1,-1 0 0,1 0 0,-1 0 0,0-1 0,1 1 0,-1-1 0,0 1 0,6-5-1,-7 3 12,1 1-1,-1-1 0,0 0 0,0 1 0,0-1 0,0 0 0,0 0 1,-1-1-1,1 1 0,-1 0 0,0-1 0,0 1 0,0 0 0,0-1 1,-1 1-1,1-1 0,-1 1 0,0-1 0,0 1 0,0-1 0,0 0 1,-1 1-1,0-1 0,-1-4 0,-1 0 21,0 0 0,0 1 0,0 0 0,-1 0 0,0 0-1,-1 0 1,1 1 0,-1 0 0,-1 0 0,1 0 0,-11-8 0,13 11-124,0 0 1,-1 1-1,1-1 0,-1 1 1,1 0-1,-1 0 1,0 0-1,0 1 0,0-1 1,0 1-1,0 0 1,0 0-1,0 1 0,0-1 1,0 1-1,0 0 1,-1 0-1,1 0 0,0 0 1,0 1-1,0-1 1,0 1-1,0 1 0,-5 0 1,7 0-154,0-1 1,-1 1 0,1 0-1,0-1 1,-1 1 0,1 0-1,0 0 1,1 0-1,-1 1 1,0-1 0,1 0-1,-1 1 1,1-1 0,-2 5-1,0-2-167,1 1 0,1 0 0,-1 0 0,1 0 0,-1 10 0,1 6-870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27.7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8 21309,'7'-7'2016,"2"10"-1384,-1 7-248,10 10 1089,-2 1-529,8 3-312,5 5-264,2 1-248,1-2-56,-7-7-248,-4-3-168,-6-6-464,2-6-329,-16-6 857,4-3-216,-8-4-152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31.4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78 121 17732,'-2'-2'279,"0"0"1,0 0-1,0 0 0,0 1 1,-1-1-1,1 1 0,-1 0 1,1 0-1,-1 0 0,1 0 1,-1 0-1,0 0 1,1 1-1,-4-1 0,5 1-177,-1 0-1,1 0 1,0 1-1,-1-1 1,1 0-1,0 1 1,-1-1 0,1 1-1,0 0 1,0-1-1,0 1 1,-1 0-1,1 0 1,0-1-1,0 1 1,0 0-1,0 0 1,0 0-1,1 1 1,-1-1-1,0 0 1,0 0-1,1 0 1,-1 0-1,0 1 1,1-1-1,0 0 1,-1 1 0,1 1-1,-3 8-39,1 0 0,0 0-1,1 0 1,0 0 0,0 0 0,2 0-1,-1 0 1,1 0 0,1 0 0,0 0-1,1 0 1,7 19 0,-10-28-71,1-1-1,0 1 1,-1-1 0,1 0-1,0 1 1,0-1 0,0 0 0,0 0-1,0 1 1,0-1 0,1 0-1,-1 0 1,0 0 0,1 0-1,0 0 1,-1 0 3,0-1-1,0 0 1,0 0-1,0 0 1,0 0-1,0 0 1,0 0-1,0 0 0,0 0 1,0 0-1,0 0 1,0 0-1,0 0 1,0-1-1,0 1 1,0 0-1,-1-1 1,3 0-1,2-3-14,1-1 0,-1 1 0,0-1 0,0 0 0,7-11 0,1 1 33,-9 10 10,0 1 1,0 0-1,1 0 0,0 0 1,-1 1-1,1-1 0,0 1 1,1 1-1,10-5 0,-13 6-8,0 0-1,0 0 1,0 1-1,0 0 1,0 0-1,0-1 1,0 2-1,0-1 1,0 0-1,0 1 1,0-1-1,0 1 1,0 0-1,0 0 1,0 0-1,0 0 1,-1 1-1,1-1 1,0 1-1,-1 0 1,3 2-1,2 2 37,0 0-1,-1 1 1,0 0-1,0 1 1,-1-1-1,0 1 1,0 0-1,-1 0 1,0 1-1,-1-1 1,1 1 0,-1 0-1,-1 0 1,0 0-1,0 0 1,-1 0-1,0 0 1,-1 1-1,0-1 1,0 0-1,-3 13 1,3-19-9,-1 1 1,0 0 0,0 0 0,0 0-1,-1-1 1,1 1 0,-1-1-1,0 1 1,0-1 0,0 1-1,0-1 1,-1 0 0,1 0-1,-1 0 1,0 0 0,0-1-1,0 1 1,0-1 0,0 0 0,0 0-1,-8 3 1,9-4-29,0 0 0,-1 0 0,1-1 1,-1 1-1,1-1 0,-1 0 0,1 0 0,-1 0 0,1 0 0,-1 0 1,1 0-1,-1-1 0,1 1 0,-1-1 0,1 0 0,0 0 1,-1 0-1,1 0 0,0 0 0,0 0 0,0-1 0,-1 1 1,1-1-1,1 1 0,-1-1 0,0 0 0,0 1 0,1-1 0,-1 0 1,1 0-1,-1-1 0,1 1 0,0 0 0,-2-4 0,-1-3-26,1-1-1,0 1 0,0 0 0,1-1 0,0 1 1,1-1-1,0 0 0,0 1 0,1-1 1,0 0-1,3-13 0,3-13-35,18-61-1,-4 23 165,-18 65-49,0 1 0,-1 0 0,0-1 0,-1 1 0,0-1 0,0 0 0,0 1 0,-3-13 1,2 19-36,0 0 0,1 0 0,-1 0 0,0 0 0,0 0 0,0 0 0,0 1 0,0-1 0,-1 0 0,1 0 0,0 1 0,-1-1 0,0 1 0,1-1 0,-4-1 0,3 2-6,-1 0 0,1 0 0,-1 0 1,0 0-1,0 1 0,1-1 0,-1 1 1,0 0-1,0-1 0,1 1 1,-1 0-1,0 1 0,0-1 0,1 0 1,-4 2-1,1-1-115,1 0 0,0 1 0,-1 0 0,1 0 0,0 0 0,0 0 0,0 1 0,0 0 0,-6 5 0,8-7-13,0 1 0,0 0 0,1 0 0,-1 0 0,0 0 0,1 0 0,-1 1 0,1-1 0,0 0 0,-1 1 0,1-1 0,0 1 0,1-1 0,-1 1 0,0 0 0,1-1 0,-1 6 0,4 5-454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33.7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48 492 14979,'7'20'2613,"-3"-16"-912,-2-15 439,-1-40 343,-11-87-1,-19-50-1088,22 149-917,-9-49 410,44 126-423,159 235-811,-173-255 154,-9-13-571,-5-12-1856,-16-29 1219,2 12 551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7:29.0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0 14099,'-10'22'835,"1"1"0,0 0 0,2 1-1,1 0 1,1 0 0,-4 41 0,9-62-805,0 0 0,0 1 0,0-1 0,1 0 1,-1 0-1,1 0 0,0 1 0,0-1 0,0 0 0,0 0 0,0 0 0,1-1 1,-1 1-1,1 0 0,0 0 0,4 4 0,-5-6-19,1 0 0,-1 0 1,1 0-1,-1-1 0,1 1 0,-1 0 0,1-1 0,-1 1 1,1-1-1,0 1 0,-1-1 0,1 0 0,0 1 1,-1-1-1,1 0 0,0 0 0,-1 0 0,1-1 0,0 1 1,-1 0-1,1-1 0,0 1 0,-1-1 0,1 1 1,-1-1-1,1 0 0,-1 0 0,1 1 0,-1-1 0,0 0 1,1 0-1,-1-1 0,2-1 0,5-5 96,0 0-1,-1 0 1,0-1 0,-1 0-1,0 0 1,0-1-1,-1 1 1,-1-1 0,1 0-1,-1 0 1,-1-1-1,0 1 1,-1-1 0,0 0-1,0 0 1,0-21 0,-2 31-92,0-1 1,0 0 0,0 0 0,-1 1-1,1-1 1,0 0 0,-1 1 0,1-1 0,-1 0-1,1 1 1,-1-1 0,0 1 0,0-1-1,0 1 1,0-1 0,0 1 0,0-1 0,0 1-1,0 0 1,0 0 0,-3-2 0,2 2-8,0 0 0,1 1 0,-1 0 1,0-1-1,0 1 0,0 0 0,1 0 1,-1 0-1,0 0 0,0 0 0,0 0 1,1 0-1,-1 1 0,0-1 0,0 1 1,1-1-1,-3 2 0,-2 1-157,-1 0 1,1 1-1,0 0 0,0 0 0,0 0 0,1 1 1,0 0-1,0 0 0,-7 8 0,9-9-114,2-2 172,-1-1 0,0 2 0,1-1 0,0 0 0,-1 0 0,1 0 0,0 1 0,0-1 0,0 0 0,0 1 0,1-1 0,-1 1 0,1-1 0,-1 1 0,1 3 0,4 4-537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34.2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26 19484,'11'-7'1625,"-2"10"-1185,1 6-216,5 7 800,2-1-408,4 8-336,0-1-120,6 2-112,-6-3 0,-1-1-72,-5-5-88,-2-3-312,-2-2-264,-4-5-192,-7-4 664,0 1-192,2-1-145</inkml:trace>
  <inkml:trace contextRef="#ctx0" brushRef="#br0" timeOffset="1">30 223 21541,'-1'-5'1984,"-1"-4"-1336,2 0-272,5-4 937,2-5-353,5-5-528,2-2-296,4-2-696,0 1-408,2 4 952,-5 2-217,1 7-175,-2 0-152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34.8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80 20508,'-1'-3'205,"2"0"-1,-1-1 1,0 1-1,1 0 1,-1-1-1,1 1 1,0 0-1,0 0 1,0 0-1,1 0 1,-1 0-1,1 0 0,-1 0 1,1 0-1,0 0 1,0 1-1,1-1 1,-1 1-1,0 0 1,1-1-1,-1 1 1,1 0-1,0 0 1,0 1-1,0-1 1,0 1-1,0-1 0,5-1 1,-4 2-171,-1 1 0,1-1 0,-1 1 0,1-1 0,0 1 0,-1 0 0,1 1 0,0-1 0,-1 1 0,1-1 0,-1 1 0,1 0 0,-1 0 0,1 0 0,-1 1-1,0 0 1,0-1 0,0 1 0,0 0 0,0 0 0,0 1 0,0-1 0,0 0 0,-1 1 0,1 0 0,2 4 0,0 1-25,0 0 1,-1 0-1,0 0 0,-1 1 1,1 0-1,-2-1 0,4 17 0,-3-8 50,-1 0-1,-1 0 1,-1 21-1,1-37-48,-1 1 0,-1-1-1,1 0 1,0 0-1,0 0 1,0 0 0,-1 1-1,1-1 1,0 0 0,-1 0-1,1 0 1,-1 0-1,1 0 1,-1 0 0,0 0-1,-1 2 1,-2-5 69,4-11-111,1 11-11,-1 0 0,1 0 1,0 0-1,0 0 0,0 1 0,0-1 1,0 0-1,0 0 0,0 1 0,0-1 1,1 1-1,-1-1 0,1 1 0,-1 0 1,1-1-1,-1 1 0,1 0 0,0 0 1,0 0-1,-1 0 0,1 1 0,0-1 1,0 0-1,0 1 0,0-1 0,0 1 1,0 0-1,0-1 0,0 1 0,0 0 0,0 0 1,0 1-1,3-1 0,-3 0 32,0 0-1,1 1 0,-1-1 1,0 1-1,0-1 0,1 1 1,-1-1-1,0 1 0,0 0 1,0 0-1,0 0 0,0 1 1,0-1-1,0 0 0,0 1 1,0-1-1,-1 1 0,1-1 1,-1 1-1,1 0 0,-1 0 1,0 0-1,1 0 0,-1 0 1,0 0-1,0 0 1,0 0-1,-1 0 0,1 1 1,0 3-1,0 2 186,-2-1 0,1 1 0,-1 0 1,0 0-1,0-1 0,-1 1 0,0 0 0,-5 11 0,5-16-320,1 1-1,-1 0 0,0-1 0,0 1 0,0-1 0,0 0 0,-1 0 0,1 0 0,-1 0 0,0 0 0,0 0 0,0-1 0,0 1 0,0-1 0,0 0 0,-1 0 1,1 0-1,-8 3 0,5-5-1175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35.3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45 579 18548,'10'14'1984,"1"1"-1151,1 1-353,0 2 944,1 2-304,1-1-352,0-2-288,-2-4-736,0-1-360,-8-7-600,-2-5 672,-5-5 208,-6-7-240,-5-12-240</inkml:trace>
  <inkml:trace contextRef="#ctx0" brushRef="#br0" timeOffset="1">24 380 17156,'10'11'2795,"-10"-11"-2738,0 0 0,0 0 0,0 0 0,0 0 0,0 1 0,1-1-1,-1 0 1,0 0 0,0 0 0,0 0 0,0 0 0,1 0 0,-1-1 0,0 1 0,0 0 0,0 0 0,0 0 0,0 0 0,1 0 0,-1 0 0,0 0 0,0 0 0,0 0 0,0 0 0,0 0 0,0 0 0,1-1 0,-1 1 0,0 0-1,0 0 1,0 0 0,0 0 0,0 0 0,0 0 0,0-1 0,0 1 0,0 0 0,0 0 0,0 0 0,0 0 0,0-1 0,1 1 0,0-28 2368,-1 24-2485,-3-64 1282,-17-94-1,3 41-494,19 117-476,2 8-193,4 10-49,18 43 12,3-1 0,2-1 0,67 88 0,-80-125-364,-12-16-522,-10-13-565,-22-28 407,8 15 336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35.9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262 79 18692,'0'-1'65,"0"1"-1,0-1 1,1 1-1,-1-1 1,0 1-1,0-1 1,1 1-1,-1-1 1,0 1 0,0-1-1,1 1 1,-1 0-1,0-1 1,1 1-1,-1 0 1,0-1-1,1 1 1,-1 0 0,1-1-1,-1 1 1,1 0-1,-1 0 1,1 0-1,-1-1 1,1 1-1,-1 0 1,1 0 0,0 0-1,-1 0-9,1 0-1,0 1 1,0-1-1,-1 0 1,1 1 0,0-1-1,0 1 1,-1-1-1,1 1 1,-1-1-1,1 1 1,-1 0 0,1-1-1,-1 1 1,2 1-1,14 32 939,-1 4-444,80 236 2614,-94-257-3580,-1-17 375,0 0 0,-1 0 0,1 0 0,0 0 0,-1 0 0,1 0 0,0 0 1,-1 0-1,1 0 0,0 0 0,0 0 0,-1 0 0,1 0 0,0 0 0,0 0 0,-1 0 1,1-1-1,0 1 0,0 0 0,-1 0 0,1 0 0,0 0 0,0-1 0,0 1 0,-1 0 1,1 0-1,0-1 0,0 1 0,-1-1 0,-17-23-2236,-42-72-2650,36 56 3461</inkml:trace>
  <inkml:trace contextRef="#ctx0" brushRef="#br0" timeOffset="1">147 41 12315,'-5'-5'424,"0"1"1,-1-1 0,1 1 0,-1 1 0,1-1-1,-1 1 1,0 0 0,-13-5 0,17 7-258,0 1 1,-1 0-1,1-1 0,0 1 1,-1 0-1,1 0 0,0 0 1,-1 0-1,1 1 0,0-1 1,-1 1-1,1-1 0,0 1 1,0 0-1,-1 0 1,1 0-1,0 0 0,0 0 1,0 0-1,0 1 0,0-1 1,1 1-1,-1-1 0,0 1 1,1 0-1,-1-1 0,1 1 1,-3 4-1,1 0 37,0 0-1,0 0 0,0 1 1,1-1-1,0 1 1,1 0-1,-1 0 1,1-1-1,0 1 1,1 0-1,0 0 1,0 0-1,0 0 0,2 7 1,0-4-22,-1-1-1,1 1 1,1 0 0,0-1 0,1 1-1,-1-1 1,2 0 0,-1 0-1,8 10 1,-12-18-161,1 0 0,-1 0 0,1 0 0,0 0 0,0 0 0,0 0 0,-1 0 0,1 0 0,0 0 0,0 0 0,0 0 0,0-1 0,0 1 0,1 0 0,-1-1 0,0 1 0,0-1 0,0 1 0,1-1 0,-1 1 0,0-1 0,0 0 0,1 0 0,-1 0 0,0 0 0,1 0 0,-1 0 0,0 0 0,1 0 0,-1 0 0,0 0 0,0-1 0,1 1 0,-1-1 0,0 1 0,0-1 0,0 1 0,1-1 0,-1 0 0,0 1 0,0-1 0,0 0 0,0 0 0,0 0 0,-1 0 0,1 0 0,1-1 0,3-4 12,-1 0 1,0 0-1,0 0 1,-1-1-1,0 0 0,0 1 1,2-10-1,0 0-39,-2 0 0,4-27-1,-6 38-12,-1 1-1,0 0 0,0-1 0,0 1 0,0-1 0,-1 1 1,1 0-1,-1 0 0,0-1 0,-1 1 0,1 0 0,-1 0 1,1 0-1,-1 0 0,-3-4 0,4 7 2,1 0 0,-1 1 0,0-1 1,1 0-1,-1 1 0,0-1 0,1 0 0,-1 1 0,0-1 0,0 1 1,1-1-1,-1 1 0,0 0 0,0-1 0,0 1 0,0 0 0,0 0 1,0-1-1,1 1 0,-1 0 0,0 0 0,0 0 0,0 0 0,0 0 0,-2 1 1,2-1-14,-1 1 0,1 0 0,-1 0-1,1 0 1,0 0 0,-1 0 0,1 0 0,0 0 0,0 0 0,0 0 0,0 1 0,0-1 0,-1 2 0,-2 4-117,1-1 0,0 0 0,0 1 0,1 0 0,-3 9 0,4-7-95,0 0-1,0 0 1,0-1-1,1 1 1,0 0-1,1 0 1,0 0-1,0-1 1,1 1-1,0 0 1,1-1-1,0 0 1,0 0-1,1 1 1,6 10 0,4-1-382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36.5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55 61 16676,'39'115'7149,"-32"-106"-5905,-3-16-284,-2-18-266,-3 10-530,-1 0-1,-1 1 1,-5-19-1,6 27-135,0 0 0,0 0 1,-1 0-1,0 0 0,0 1 0,0 0 0,0-1 1,-1 1-1,0 0 0,-7-6 0,11 10-26,-1 0 1,0 1-1,0-1 0,1 0 0,-1 1 0,0-1 0,0 1 0,0-1 1,1 1-1,-1-1 0,0 1 0,0-1 0,0 1 0,0 0 0,0 0 1,0-1-1,0 1 0,0 0 0,0 0 0,0 0 0,0 0 0,0 0 1,0 0-1,0 1 0,0-1 0,0 0 0,0 0 0,0 1 0,0 0 1,-1 0-4,0 0 0,1 1 0,0-1 0,-1 1 0,1 0 0,0-1 0,0 1 0,0 0 0,0 0 0,0 0 0,0-1 1,1 1-1,-1 3 0,-2 6-115,0 1 1,1 0-1,0 20 0,2-20-251,0 1 0,5 24-1,-4-33 343,0 0-1,0 0 1,0 0-1,0 0 1,1 0-1,-1 0 1,1 0-1,0 0 1,1 0-1,-1-1 1,1 1-1,3 3 1,6 1-309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37.0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9 959 17716,'-2'11'759,"-4"36"767,5-44-1316,1 1 1,0 0 0,0 0-1,1-1 1,-1 1 0,1 0-1,0-1 1,0 1 0,3 6-1,-4-9-160,1 0 0,-1 0 0,1 0 0,-1 0-1,1 0 1,0-1 0,0 1 0,-1 0 0,1-1 0,0 1-1,0 0 1,0-1 0,0 1 0,0-1 0,0 1-1,0-1 1,0 0 0,0 1 0,0-1 0,0 0-1,0 0 1,0 0 0,0 1 0,0-1 0,0 0 0,0 0-1,0-1 1,0 1 0,0 0 0,0 0 0,0 0-1,0-1 1,0 1 0,0-1 0,0 1 0,0-1-1,0 1 1,0-1 0,0 1 0,-1-1 0,1 0 0,1 0-1,6-5 130,0 0 0,-1-1 0,11-11 1,-14 14-99,68-79 872,104-150 1,36-106-341,-165 261-559,-9 13-63,-23 36-32,1 1 1,1 1-1,1 1 1,2 0-1,32-31 1,-47 52 21,1 1 1,0 0-1,0 0 1,0 0-1,13-4 1,-17 7-2,0 0 0,0 1 1,0-1-1,0 1 0,0-1 1,0 1-1,0 0 1,0 0-1,0 0 0,0 0 1,3 1-1,-4-1-17,0 0 0,-1 1 0,1-1 0,0 0-1,0 1 1,0-1 0,0 1 0,0 0 0,-1-1 0,1 1 0,0 0-1,-1-1 1,1 1 0,0 0 0,-1 0 0,1-1 0,-1 1 0,1 0-1,-1 0 1,1 0 0,-1 0 0,0 0 0,1 0 0,-1 1 0,0-1-15,0 0 0,-1-1 0,1 1 1,0 0-1,0 0 0,-1-1 0,1 1 1,-1 0-1,1-1 0,-1 1 0,1 0 1,-1-1-1,1 1 0,-1-1 0,0 1 1,1-1-1,-1 1 0,0-1 1,1 1-1,-1-1 0,0 0 0,1 1 1,-1-1-1,0 0 0,0 0 0,0 1 1,1-1-1,-3 0 0,2 1-70,-14 3-336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37.8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87 432 16604,'1'-4'361,"0"0"1,0-1 0,-1 1 0,0 0 0,0-1 0,0 1 0,0 0 0,-1 0 0,0-1 0,1 1 0,-2 0-1,-2-8 1,0-4 764,-71-309 3759,74 323-4871,1 1 0,0 0 0,-1 0 0,1-1-1,0 1 1,0-1 0,0 1 0,0 0 0,0-1 0,0 1 0,0 0-1,0-1 1,0 1 0,1 0 0,-1-1 0,1 1 0,0-3 0,7 4 93,4 11-70,26 33-178,-6-8-392,-1 2-1,-1 1 0,35 63 0,-63-99-1713,-5-9 1817,-3-4-453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38.4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21437,'1'4'404,"0"0"0,0 1 0,0-1 0,0 0 0,1 0 0,0 0 0,0 0-1,3 5 1,3 6 436,70 137 473,-60-121-1502,1-2 0,42 50 0,-56-73 1,-3-5 27,-1 1 0,1 0 0,-1 0 1,1-1-1,0 1 0,-1-1 0,1 0 0,0 1 0,4 1 0,-5-4-1034,-4-3 754,-5-4 6,-5-2-174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39.0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0 544 20644,'0'0'2177,"3"-3"-1561,3-1-288,2-2 1256,1-6-863,0 0-201,3-8-640,3 1-296,-1-5-769,-1 0 1929,-4 1-912,0 1-64,-4 2-144</inkml:trace>
  <inkml:trace contextRef="#ctx0" brushRef="#br0" timeOffset="1">319 435 13843,'0'0'94,"1"1"1,-1-1 0,1 0-1,-1 1 1,1-1-1,-1 0 1,1 1-1,0-1 1,-1 0-1,1 0 1,-1 1-1,1-1 1,0 0-1,-1 0 1,1 0 0,0 0-1,-1 0 1,1 0-1,0 0 1,-1 0-1,1 0 1,-1-1-1,1 1 1,0 0-1,-1 0 1,1 0-1,-1-1 1,2 1 0,-2-1 32,1 0 0,-1 0 1,1 0-1,-1 0 0,1 0 1,-1 0-1,0 0 0,1 0 1,-1 0-1,0 0 0,0 0 1,0 0-1,0 0 0,0 0 1,0-2-1,-1-6 485,0 0 0,-1 0 0,-3-10 0,-17-56 703,-5 1 0,-2 1 0,-44-77 0,114 201-1385,-15-20 22,166 189-1959,-191-219 1337,-3-2 465,-7-5-400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39.4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138 501 19892,'18'19'1353,"0"1"-1233,-1-1-248,0-5-201,-5-5-167,-5-11 456,-5-5-208,-5-13-200</inkml:trace>
  <inkml:trace contextRef="#ctx0" brushRef="#br0" timeOffset="1">0 1 16035,'11'33'3016,"-9"-26"-2734,0 0 0,0-1 1,0 1-1,0-1 1,1 0-1,0 1 0,1-1 1,-1-1-1,1 1 0,9 10 1,-12-16-257,0 1 0,0-1-1,-1 1 1,1-1 0,0 0 0,0 1 0,0-1 0,-1 0 0,1 0 0,0 1 0,0-1 0,0 0 0,0 0-1,0 0 1,-1 0 0,1 0 0,0 0 0,0 0 0,0-1 0,0 1 0,0 0 0,-1 0 0,1-1 0,0 1 0,0 0-1,0-1 1,-1 1 0,1-1 0,1 0 0,25-24 300,-4 4-212,-21 20-109,-1 1-1,1-1 0,0 0 0,0 1 1,0-1-1,0 1 0,0-1 0,0 1 1,-1 0-1,1 0 0,0 0 0,0 0 1,0 0-1,0 0 0,0 1 0,0-1 0,0 1 1,0-1-1,1 2 0,1-1 19,-1 1-1,0 0 1,0 0 0,0 1-1,0-1 1,-1 1-1,1-1 1,-1 1 0,4 4-1,1 3 98,-1 0-1,-1 0 1,0 1-1,0-1 1,5 17 0,-7-16 44,-1-1 0,0 1 1,0 0-1,-1 0 1,0 0-1,-1 17 1,0-25-183,0-1 0,-1 0 0,1 1 0,0-1 0,-1 1 0,1-1 0,-1 1 0,0-1 0,0 0 0,0 1 0,0-1 0,0 0 0,-1 0 0,1 0 0,-1 0 0,1 0 0,-1 0 1,0 0-1,1-1 0,-1 1 0,0-1 0,0 1 0,0-1 0,-1 1 0,1-1 0,0 0 0,0 0 0,-1 0 0,1-1 0,0 1 0,-1 0 0,1-1 0,-1 0 0,-3 1 0,-1-1-26,0-1-1,1 1 0,-1-1 0,1-1 1,-1 1-1,1-1 0,0 0 0,-8-4 1,-27-18-282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7:29.6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134 1 16932,'-33'35'2224,"25"-28"-1944,0 1 1,-13 17 0,11-10-43,1 0 1,1 0-1,1 1 1,-11 29-1,15-35-222,1-1-1,0 1 0,0 0 1,1 0-1,0 0 0,0 0 0,1 0 1,1 0-1,2 18 0,-2-27-12,-1 1 0,0 0-1,1 0 1,-1-1 0,1 1 0,-1 0-1,1-1 1,0 1 0,0-1 0,0 1-1,0-1 1,0 1 0,0-1-1,0 1 1,0-1 0,1 0 0,-1 0-1,0 0 1,1 0 0,2 2 0,-3-3 13,1 1 1,0-1-1,-1 0 1,1 0 0,0 0-1,0 0 1,-1 0 0,1 0-1,0 0 1,0 0 0,-1-1-1,1 1 1,0-1 0,-1 1-1,1-1 1,-1 0 0,3-1-1,2-1 73,0-1-1,0-1 0,0 1 1,-1-1-1,0 0 0,0 0 1,0-1-1,7-10 0,-4 4 105,-2-1 0,1 0 0,-2-1 0,0 1 0,0-1 0,4-26 0,-8 35-213,0-1 1,0 1-1,-1-1 0,1 1 0,-1-1 0,-1 0 1,1 1-1,-1-1 0,0 0 0,0 1 0,0-1 1,-1 1-1,0 0 0,0 0 0,-1-1 0,1 1 1,-1 0-1,0 1 0,0-1 0,-5-4 0,6 7-17,0 0 0,0 1 0,0-1 0,0 1 0,0-1 0,-1 1 0,1 0-1,0 0 1,-1 0 0,1 0 0,-1 1 0,0-1 0,1 1 0,-1-1 0,1 1 0,-1 0-1,0 0 1,1 0 0,-1 0 0,1 1 0,-1-1 0,-4 2 0,-12 8-343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40.0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1 251 19708,'15'-10'1841,"-3"-1"-1161,3-1-288,3 0 856,-3 0-288,1 0-552,2 0-296,-3 0-760,-6 2-368,5 1 784,-8 1-200,6 2-192</inkml:trace>
  <inkml:trace contextRef="#ctx0" brushRef="#br0" timeOffset="1">313 0 16724,'9'0'1632,"0"5"-1160,0 6-104,0 2 760,3 8-408,2 5 1,-4 5-169,2 2-64,-3 2-48,-1-1-64,-2-4-224,-3-3-168,-3-9-568,-2-7-368,-4-11 744,-4-9-152,1-9-160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40.7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 46 18444,'-3'4'251,"0"0"-1,1 0 1,-1 0-1,1 0 1,0 0 0,0 1-1,1-1 1,-1 1 0,1-1-1,0 1 1,0-1 0,0 1-1,1 0 1,0-1-1,0 1 1,0 0 0,0 0-1,1-1 1,1 6 0,-1-4-144,0 0 1,1 0 0,0 0-1,1-1 1,-1 1 0,1-1-1,0 1 1,0-1 0,1 0 0,-1 0-1,1 0 1,0-1 0,1 1-1,6 4 1,-9-7-70,-1-1-1,0 0 1,1 0 0,0 0 0,-1 0-1,1 0 1,0-1 0,-1 1 0,1 0-1,0-1 1,0 1 0,-1-1 0,1 0-1,0 1 1,0-1 0,0 0 0,0 0-1,0 0 1,-1 0 0,1-1 0,2 0-1,-2 0 6,0 0-1,0 0 0,0 0 1,0 0-1,0-1 0,0 1 0,0-1 1,-1 0-1,1 1 0,-1-1 1,1 0-1,-1 0 0,0 0 1,2-3-1,2-5 72,-1-1 1,-1 0-1,1 1 0,-2-1 1,4-20-1,-2-28 165,-4 55-274,0-1-1,0 1 0,-1 0 0,1 0 0,-1-1 0,0 1 1,0 0-1,0 0 0,-1 0 0,1 0 0,-4-5 1,4 8-17,1 0 1,-1 1 0,1-1-1,-1 1 1,1-1 0,-1 0-1,1 1 1,-1-1 0,1 1-1,-1 0 1,0-1 0,0 1-1,1-1 1,-1 1 0,0 0-1,1 0 1,-1-1 0,0 1-1,0 0 1,1 0 0,-1 0-1,0 0 1,0 0 0,0 0-1,1 0 1,-1 0 0,0 0-1,0 0 1,1 0 0,-1 1-1,0-1 1,0 0 0,1 1-1,-1-1 1,0 0 0,1 1-1,-1-1 1,0 1 0,1-1-1,-1 1 1,1-1 0,-1 1-1,1-1 1,-1 1 0,1-1-1,-1 2 1,-3 2-104,1 1 0,0-1 0,1 0 0,-1 1 0,-2 8 0,0 1-261,1-1 0,0 1 0,2 1 0,-1-1 0,2 0 1,-1 21-1,2-28 86,1 0-1,-1 1 1,1-1 0,0 0-1,1 1 1,0-1 0,0 0-1,0 0 1,1 0 0,0-1-1,1 1 1,-1 0 0,1-1-1,6 7 1,5-2-415,5-7-50</inkml:trace>
  <inkml:trace contextRef="#ctx0" brushRef="#br0" timeOffset="1.26">402 165 16003,'5'7'467,"0"0"0,0 0 0,-1 1 0,1-1 0,-2 1 0,5 11 0,-5-10 225,1 0-1,0 0 0,1 0 1,7 9-1,-12-17-651,0-1 0,0 1 1,1-1-1,-1 1 0,0-1 1,0 0-1,0 1 0,1-1 0,-1 0 1,0 1-1,1-1 0,-1 0 0,0 1 1,1-1-1,-1 0 0,0 0 1,1 1-1,-1-1 0,1 0 0,-1 0 1,1 0-1,-1 0 0,0 0 1,1 1-1,-1-1 0,1 0 0,-1 0 1,1 0-1,-1 0 0,1 0 1,-1 0-1,0 0 0,1 0 0,-1-1 1,1 1-1,-1 0 0,1 0 0,-1 0 1,0 0-1,1-1 0,-1 1 1,1 0-1,-1 0 0,0-1 0,1 1 1,-1 0-1,0-1 0,1 1 1,-1 0-1,0-1 0,0 1 0,1 0 1,-1-1-1,0 1 0,0-1 1,0 1-1,1 0 0,-1-1 0,0 1 1,0-1-1,8-29 871,-8 29-900,2-12 222,0-1-1,-1 1 0,-2-20 0,1 28-191,0 0-1,-1 0 0,0-1 0,0 1 0,-1 0 0,1 0 0,-1 0 0,0 1 0,0-1 0,0 0 0,-7-8 0,8 11-32,-1 1 0,0-1 0,0 1 1,0-1-1,0 1 0,0 0 0,0-1 0,-1 1 1,1 0-1,0 0 0,-1 1 0,1-1 0,0 0 1,-1 1-1,1 0 0,-1-1 0,1 1 0,-1 0 1,1 0-1,-1 1 0,1-1 0,-1 0 0,1 1 1,0-1-1,-1 1 0,1 0 0,0 0 0,-1 0 1,1 0-1,0 0 0,-3 2 0,-2 2-24,0-1-1,0 1 1,0 0 0,1 0-1,0 1 1,0 0-1,0 0 1,-5 8 0,8-8-178,-1 0-1,1 0 1,0 1 0,1-1 0,-3 12 0,4-16 80,1-1 0,0 1 0,-1 0-1,1-1 1,0 1 0,0 0 0,0-1 0,1 1-1,-1 0 1,0-1 0,0 1 0,2 3-1,-2-5 69,1 1-1,-1 0 0,1-1 0,-1 1 0,1 0 1,0-1-1,-1 1 0,1-1 0,0 1 0,-1-1 1,1 0-1,0 1 0,0-1 0,-1 0 0,1 1 1,0-1-1,0 0 0,0 0 0,-1 0 0,1 0 1,0 0-1,0 0 0,0 0 0,-1 0 0,1 0 1,0 0-1,1 0 0,9-3-629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41.2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5 271 20684,'-4'9'3073,"7"-24"-2665,6-7 1561,3-10-1209,6-1-128,0-4-728,1-3-352,2 3-744,0 4 1015,-6 15-223,-1 6-128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41.7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82 718 17580,'2'1'121,"-1"-1"0,0 1 1,0-1-1,0 0 0,0 1 1,0-1-1,1 0 0,-1 0 1,0 0-1,0 0 1,1 0-1,-1 0 0,0 0 1,0 0-1,0 0 0,1-1 1,-1 1-1,0 0 0,0-1 1,0 1-1,0-1 0,1 0 1,0-1 7,-1 1-1,1-1 1,-1 0 0,0 0 0,0 0 0,0 0 0,0-1 0,-1 1 0,1 0 0,-1 0 0,1 0 0,-1-1-1,1-2 1,3-35 715,-1-1-1,-2 1 0,-2-1 1,-10-66-1,-5 18 65,-27-88 1,39 161-827,-1-3 22,0 1 0,-1 0 0,-1 0 0,-1 0-1,-12-21 1,16 36-13,4 6-61,3 10-11,28 43-45,3-2 0,57 72 0,-73-101 27,-4-7-58,36 49-1351,70 73 0,-117-137 1272,0 0 1,0 0-1,1-1 0,-1 1 0,1-1 0,-1 1 0,5 1 0,0-3-612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6:43.5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2162 9 13571,'-4'-1'130,"1"-1"0,-1 1 0,0 0 0,1 0 1,-1 0-1,0 1 0,0-1 0,0 1 0,1 0 0,-1 0 0,0 0 1,0 1-1,0-1 0,1 1 0,-1 0 0,0 0 0,0 0 0,-6 3 0,-7 5 141,1-1-1,-27 21 0,13-10-247,-230 122 898,80-47-336,-216 145-130,323-188-448,2 4-1,3 2 1,-72 79 0,-96 145 66,77-86-32,-57 84-18,191-240-7,2 0 0,2 1 0,2 2 0,1 0 1,-20 75-1,27-73 96,2 1 0,3 1-1,1-1 1,2 1 0,2 0 0,3-1 0,1 1 0,2 0 0,21 84 0,-22-117-99,0 0 0,0-1 0,2 1 0,-1-1 0,2 0 0,-1 0 0,2-1 0,-1 0 0,1 0 0,1-1 0,0 0 0,1-1 0,0 0 0,0 0 0,1-1 0,0 0 0,0-1 0,1 0 0,0-1 0,19 8 0,5-3-7,1 0 0,-1-3-1,1-1 1,1-1 0,44 0-1,191-14-44,-184 0 13,0-3 0,-1-4 0,-1-4 1,0-4-1,-2-4 0,-1-3 0,-1-4 0,94-53 1,-123 56-5,268-149-240,9 20-54,-300 146 287,18-6-44,76-44 0,-111 56 83,-1-2 0,1 1 1,-2-2-1,1 0 0,-1 0 0,-1-1 0,0-1 0,-1 0 0,14-22 0,-11 9 54,-2 1-1,0-1 1,-1-1-1,10-52 1,9-115 530,5-399 2715,-32 521-2582,-4-1 0,-18-123 1,15 173-648,0 0 0,-1 1 0,-1-1 1,-1 2-1,-1-1 0,-1 1 0,-1 0 1,-1 1-1,-1 0 0,0 1 0,-1 1 0,-26-26 1,15 22-61,-1 1 1,-1 1-1,-1 2 0,-1 1 1,0 0-1,-1 3 1,-1 0-1,0 2 1,-1 2-1,-51-11 1,38 12-438,-1 3-1,0 2 1,0 2 0,-1 2 0,1 1 0,0 3 0,-51 11 0,55-6-83,7-2-157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08:18.3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2599 62 9474,'7'-4'-70,"-10"4"-37,-22 2-184,-14 3-175,-162 0 356,164-1 1050,-1 1 0,1 2 0,-48 15 1,-81 29-147,-102 34 105,240-73-807,1 2 0,0 0-1,1 2 1,0 0-1,1 2 1,2 1 0,-1 1-1,2 1 1,-38 46-1,15-12-233,14-16-36,-2-1 0,-2-1 1,-60 49-1,50-52 171,-96 76 194,119-90-128,1 1 0,0 0 0,-34 50 0,9 0-16,-49 69-113,77-116 62,-2-1 0,0-1 0,-39 32 0,-3-7 122,-32 28 310,79-61-384,1 0-1,1 1 0,0 0 1,-13 21-1,-110 193-425,109-181 393,8-13-5,2 0 0,2 1-1,-16 53 1,-17 116-85,11-64 543,-1 8 45,33-127-492,2 1-1,1-1 1,1 1-1,2 37 0,1-46-22,0 0 1,0 1-1,2-1 0,0-1 0,0 1 0,1 0 0,8 13 1,-9-20 1,0 0 1,1 1 0,0-2 0,0 1 0,1-1 0,0 0 0,0 0-1,0 0 1,1-1 0,-1 0 0,1 0 0,0-1 0,11 5 0,18 5 21,0-1 0,2-2 1,-1-2-1,50 6 0,157 5 40,-211-18-41,585 0 278,-508-11-262,-1-4 0,-1-6 0,170-50 0,-229 52-27,0-3 1,-1-1-1,-2-3 0,0-1 1,-2-3-1,-1-1 0,-1-3 1,-2-1-1,-1-2 0,-1-1 1,40-53-1,-43 45 29,-3-2 0,-1-1 0,-3-2 0,-2 0 0,-1-2 0,-4-1 0,-1 0 0,-3-2 0,-2 0 0,15-108 0,-14 61-49,41-142-1,-53 229 19,-1-1 0,-1 0 0,0 0 0,-1 0 1,-1 0-1,-3-29 0,-22-89-293,8 58 38,-21-182-301,24 138 538,-47-178 0,55 275 5,-2 1-1,0 0 1,-1 0 0,-1 1-1,-1 0 1,-14-18-1,15 24 6,-1 1 0,-1 0 0,0 1 0,-1 0 0,0 1 0,-1 0 0,0 1 0,-21-11 0,-85-31-85,86 39 56,-1-2-1,-44-27 0,27 3 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9:59.1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887 47 10906,'-6'-2'344,"1"-1"-1,-1 2 0,1-1 0,-1 1 1,0-1-1,1 2 0,-1-1 0,0 0 0,0 1 1,0 0-1,1 1 0,-1-1 0,-7 3 1,-12 2 549,-39 14 0,52-16-837,-2 3 78,0-1 0,0 2 0,0 0 0,1 0 0,-16 12 0,-55 52 442,51-41-429,-9 2 37,-1-1-1,-51 28 1,-37 25-65,112-69-68,0 0 0,1 1 0,1 1 0,-21 26 0,30-33-9,1 0 1,0 1-1,1 0 1,0 0 0,1 0-1,0 1 1,1-1 0,0 1-1,1 0 1,1 1-1,-1-1 1,2 0 0,0 1-1,0-1 1,1 1-1,1-1 1,0 1 0,1-1-1,0 1 1,6 18-1,4 8-37,32 93 47,-36-113-42,1 1 1,1-1-1,0-1 0,19 25 1,-22-34 5,1-1 0,0 0 0,0-1 0,1 0 0,0 0 0,0-1 1,0 0-1,18 8 0,8 1-4,45 12 0,3 1-1,-64-19-9,2-2 1,-1 0 0,1-2-1,0 0 1,0-1 0,0-1-1,27 0 1,0-3 144,-1-2 0,89-15 1,-117 13-125,0-1 1,-1-1-1,1-1 1,-1 0 0,-1-1-1,0-1 1,0-1-1,0-1 1,27-22-1,-16 6-8,-2-2-1,35-47 1,24-26 49,-44 60-28,-13 15-43,-1-2-1,30-41 1,-50 60 11,0 0 0,-1-1-1,-1 0 1,1 0 0,-2 0 0,0-1-1,0 0 1,-1 0 0,0 0 0,-1 0-1,1-19 1,-4 0-5,0 0 0,-3 0 0,0 1 0,-2-1 0,-17-52 0,8 41-2,-2 1 0,-2 1 1,-33-54-1,45 82 8,-1 1 0,-1-1 0,0 1 0,-1 1 0,-20-19 0,22 23-15,0 1 0,0 0 0,-1 0-1,1 1 1,-1 0 0,0 0 0,0 1 0,0 0 0,-17-2 0,-13-1-380,0 3-1,-1 1 1,1 1-1,-1 3 1,1 1 0,0 2-1,-51 13 1,52-5-46,10 0-47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0:03.8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696 22 9034,'-1'-2'143,"-1"1"1,1-1-1,0 1 0,0-1 1,-1 1-1,1-1 0,-1 1 1,1 0-1,-1 0 0,0 0 1,1 0-1,-1 0 0,0 0 1,0 0-1,0 1 0,0-1 1,0 1-1,1-1 0,-1 1 1,0 0-1,-3 0 0,2 0-15,-1 1 0,1 0 1,0 1-1,-1-1 0,1 1 0,0-1 0,0 1 0,0 0 0,0 0 0,-5 5 0,-3 1 74,-1-1 1,0-1-1,-1 1 0,1-2 0,-1 0 1,0-1-1,-1 0 0,1 0 0,-15 0 1,7 0 175,0 1 1,-36 14-1,25-2-66,1 2 0,1 0 0,1 2 0,1 1-1,-32 32 1,48-42-274,0 1 0,1 0 0,0 1-1,1 0 1,1 1 0,-14 28 0,-33 99 525,49-120-372,3-7-136,0 0 1,1 0-1,1 1 0,0 0 0,1-1 0,1 1 0,3 24 1,1-6-31,2-1-1,13 46 1,-10-47 48,2 0-1,1-1 0,2 0 1,28 46-1,-34-64-65,1-1 0,0 0 0,1 0 0,0-1 0,1 0 0,0-1 0,1 0 0,0-1 0,1-1 0,-1 0-1,2 0 1,19 8 0,-10-8 80,1-1 0,0-1 0,-1-1-1,2-1 1,-1-1 0,0-1-1,1-1 1,-1-2 0,49-6-1,-37 1-19,-1-3 1,1 0-1,-1-3 0,-1 0 0,0-3 0,32-18 0,-35 16-64,5-1-14,-2-2 1,0-1-1,37-32 1,-60 43 7,-1 0 1,-1-1-1,0-1 1,-1 1-1,0-1 0,8-16 1,30-81-54,-45 108 55,3-14-13,1 0-1,-2 0 1,0-1-1,-1 1 1,-1-1-1,0 1 0,-1-1 1,0 0-1,-4-19 1,-5-16 8,-21-70 0,24 100 17,-1 1-1,-1 0 1,-1 0-1,-1 1 1,0 0 0,-1 1-1,-1 0 1,-1 1-1,-17-18 1,17 22 15,0 1 0,0 1 0,-1 0 0,-1 0 0,0 2 0,0 0 0,-1 0 1,0 1-1,0 1 0,-1 1 0,-24-6 0,-22-1-685,-108-10 0,165 23 612,0-1-1,0 1 1,0 1-1,0-1 1,0 1-1,1 0 1,-1 0-1,0 1 1,-7 3-1,-17 9-292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19:38.3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1 257 16764,'6'2'6060,"6"-16"-4305,44-89-1023,25-38 35,-81 141-768,0 0 1,0 0 0,0 0 0,0 0-1,0 0 1,0 1 0,0-1 0,0 0 0,0 0-1,0 0 1,0 0 0,0 0 0,0 0 0,0 0-1,0 0 1,0 0 0,0 0 0,0 0-1,0 1 1,0-1 0,0 0 0,0 0 0,0 0-1,0 0 1,0 0 0,0 0 0,0 0-1,0 0 1,0 0 0,1 0 0,-1 0 0,0 0-1,0 0 1,0 0 0,0 0 0,0 0-1,0 0 1,0 0 0,0 0 0,0 0 0,0 1-1,0-1 1,1 0 0,-1 0 0,0-1 0,0 1-1,0 0 1,0 0 0,0 0 0,0 0-1,0 0 1,0 0 0,0 0 0,0 0 0,1 0-1,-1 0 1,0 0 0,0 0 0,0 0-1,0 0 1,0 0 0,0 0 0,0 0 0,0 0-1,0 0 1,0 0 0,0-1 0,2 15-34,-2 25-19,0-30 57,-2 45 166,-1 30 160,3-76-305,1 0 1,0-1-1,0 1 0,1-1 0,0 0 0,0 1 1,0-1-1,6 9 0,-8-16-34,0-1 0,0 1 1,0 0-1,0 0 0,0-1 0,0 1 0,0 0 0,0 0 0,0-1 1,0 1-1,0 0 0,0 0 0,1 0 0,-1-1 0,0 1 0,0 0 1,0 0-1,0 0 0,1-1 0,-1 1 0,0 0 0,0 0 1,1 0-1,-1 0 0,0 0 0,0-1 0,0 1 0,1 0 0,-1 0 1,0 0-1,0 0 0,1 0 0,-1 0 0,0 0 0,1 0 1,-1 0-1,0 0 0,0 0 0,1 0 0,-1 0 0,0 0 0,0 0 1,1 0-1,-1 0 0,0 1 0,0-1 0,1 0 0,-1 0 1,0 0-1,0 0 0,0 0 0,1 1 0,-1-1 0,0 0 0,0 0 1,0 0-1,0 1 0,1-1 0,-1 0 0,0 0 0,0 1 1,0-1-1,0 0 0,0 0 0,0 0 0,0 1 0,6-26-1281,-6 21 1101,12-41-574,-2 17 224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19:39.3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 93 16059,'0'1'80,"0"-1"0,0 0 0,-1 0 0,1 0-1,0 0 1,0 0 0,0 1 0,-1-1-1,1 0 1,0 0 0,0 0 0,0 0-1,-1 0 1,1 0 0,0 0 0,0 0 0,-1 0-1,1 0 1,0 0 0,0 0 0,-1 0-1,1 0 1,0 0 0,0 0 0,0 0-1,-1 0 1,1 0 0,0 0 0,0 0 0,-1 0-1,1 0 1,0-1 0,0 1 0,0 0-1,-1 0 1,1 0 0,0 0 0,0-1-1,0 1 1,0 0 0,0 0 0,-1 0 0,1 0-1,0-1 1,0 1 0,0 0 0,0 0-1,0-1 1,0 1 0,8-14 1438,20-13-653,-19 21-775,0-1 0,0 2 0,1-1 0,-1 1-1,1 0 1,0 1 0,1 1 0,14-4 0,-25 6-80,1 1-1,0 0 1,0 0 0,0 0 0,0 0 0,-1 0 0,1 0 0,0 0 0,0 0 0,0 1 0,0-1 0,-1 0 0,1 0-1,0 1 1,0-1 0,0 0 0,-1 1 0,1-1 0,0 1 0,-1-1 0,1 1 0,0-1 0,-1 1 0,1 0-1,-1-1 1,1 1 0,-1 0 0,1-1 0,-1 1 0,1 0 0,-1 0 0,0-1 0,1 1 0,-1 0 0,0 0 0,0 0-1,0-1 1,1 1 0,-1 0 0,0 0 0,0 0 0,0 0 0,0 0 0,-1-1 0,1 2 0,0 3 42,-1 0 0,0 0 0,0 0 0,0-1 1,-1 1-1,0-1 0,-2 6 0,-15 23 238,-25 33 0,-11 18 26,54-84-311,0 1 1,1 0-1,-1 0 0,1-1 0,0 1 0,-1 0 0,1 0 1,-1 0-1,1 0 0,0-1 0,0 1 0,-1 0 0,1 0 0,0 0 1,0 0-1,0 0 0,0 0 0,0 0 0,0-1 0,0 1 1,1 0-1,-1 0 0,0 0 0,0 0 0,1 0 0,-1 1 0,1-2-8,0 1 0,0 0 0,0-1 0,0 1-1,0-1 1,1 1 0,-1-1 0,0 0 0,0 1-1,0-1 1,0 0 0,0 0 0,0 0 0,1 0-1,-1 0 1,0 0 0,2 0 0,4-1-190,1 0 0,0-1-1,-1 1 1,1-2 0,7-2 0,-7 1 70,31-10-249,-15 10 52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4:29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13132,'0'0'8510,"3"10"-8131,-1-5-351,0 0 0,0 0 1,0 0-1,0 0 0,1-1 0,0 1 1,0-1-1,0 1 0,0-1 1,1 0-1,0 0 0,0 0 0,0-1 1,0 0-1,0 1 0,1-1 1,-1-1-1,1 1 0,0-1 0,0 0 1,0 0-1,0 0 0,0-1 0,0 1 1,1-1-1,10 0 0,-10-1-299,1 0 0,-1 0 0,0-1 0,1 0 0,-1 0 0,12-5-1,-11 4-636,0-2 0,0 1-1,0-1 1,-1 0-1,0 0 1,0-1-1,0 0 1,0 0-1,-1 0 1,0-1 0,0 0-1,0 0 1,-1 0-1,1-1 1,3-8-1,8-31 452,-19 41 9394,-6 10-6528,-8 10-1557,5 0-147,0 0 0,1 0 0,1 1-1,1 1 1,-12 28 0,12-22-632,1 0 0,1 1 0,2 0 0,0 0 0,1 0 0,0 46 0,8-48-2690,8-16-3622,-3-6-82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7:30.1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110 1 15787,'-13'43'1639,"-70"277"2941,78-285-4547,0 0 0,2 0 0,2 0 1,1 1-1,2-1 0,1 0 0,11 44 0,-13-74 73,1 3 64,-1-1 1,2 1-1,5 11 1,-8-18-163,1 0 0,-1 1 0,1-1 0,-1 0 0,1 0 0,0 0 0,0 0 0,-1-1 0,1 1 0,0 0 0,0 0 1,0 0-1,0-1 0,0 1 0,0 0 0,0-1 0,0 1 0,0-1 0,0 1 0,0-1 0,1 1 0,-1-1 0,0 0 0,0 0 1,0 0-1,1 0 0,-1 0 0,0 0 0,0 0 0,2 0 0,18-8 120</inkml:trace>
  <inkml:trace contextRef="#ctx0" brushRef="#br0" timeOffset="1">247 537 14931,'1'1'103,"0"0"0,0-1 0,0 1 0,0 0 0,0-1 0,0 1 0,0 0 0,1-1 0,-1 0 0,0 1 0,1-1 0,-1 0 0,0 1 0,1-1 0,-1 0 0,0 0 0,1 0 0,-1 0 0,0 0 0,0-1 0,1 1 0,-1 0 0,0-1 0,1 1 0,-1 0 0,0-1 0,0 0 0,0 1 0,1-1 0,-1 0 0,0 1 0,0-1 0,2-2 0,6-4 411,0-1 0,16-17 0,-18 18-89,16-18 68,-2 0 0,-1-1 0,-1-1 0,30-56 0,-46 80-301,-3 8-50,-2 20 54,-9 34 241,5-22-98,-11 46 222,27-95-1817,-5-3 865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19:40.1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77 17596,'2'-4'532,"0"0"-1,0 0 1,0 0 0,1 0 0,-1 1-1,1-1 1,0 1 0,6-6 0,-4 4-349,-1 1 0,1 0 1,1 0-1,-1 1 1,0 0-1,1 0 1,0 0-1,0 0 0,11-2 1,-16 5-182,-1-1-1,1 1 1,0 0 0,0 0 0,-1 0 0,1 0 0,0 0-1,-1 0 1,1 0 0,0 0 0,-1 0 0,1 1 0,0-1-1,0 0 1,-1 0 0,1 1 0,-1-1 0,1 0 0,0 1-1,-1-1 1,1 0 0,-1 1 0,1-1 0,-1 1 0,1-1-1,-1 1 1,1-1 0,-1 1 0,1 0 0,0 1 0,0 0 1,0 0-1,-1 1 1,1-1 0,-1 0-1,1 0 1,-1 0-1,0 0 1,0 4 0,0 2 23,-1 0 1,0-1 0,0 1 0,-5 12 0,-1-3 180,0-1 0,-2-1 1,-11 18-1,20-32-200,-1-1-1,1 0 1,0 0-1,0 0 1,0 0-1,0 1 1,0-1-1,-1 0 1,1 0-1,0 0 1,0 0 0,0 1-1,0-1 1,0 0-1,0 0 1,0 0-1,0 1 1,0-1-1,0 0 1,0 0-1,0 1 1,0-1 0,0 0-1,0 0 1,0 0-1,0 1 1,0-1-1,0 0 1,0 0-1,0 1 1,0-1-1,0 0 1,0 0 0,1 0-1,-1 0 1,0 1-1,0-1 1,0 0-1,0 0 1,0 0-1,1 0 1,-1 1-1,0-1 1,0 0-1,0 0 1,0 0 0,1 0-1,-1 0 1,0 0-1,0 0 1,0 0-1,1 0 1,-1 1-1,0-1 1,0 0-1,1 0 1,-1 0 0,0 0-1,0 0 1,0 0-1,1 0 1,-1-1-1,0 1 1,0 0-1,1 0 1,-1 0-1,0 0 1,0 0 0,23-5-20,-13 3 19,-9 2-8,1 0 0,-1 0 0,0 0 0,1 0 0,-1 0-1,1 0 1,-1 0 0,1 1 0,-1-1 0,1 1 0,-1-1-1,0 1 1,1-1 0,-1 1 0,0 0 0,1-1 0,-1 1-1,0 0 1,0 0 0,0 0 0,0 0 0,0 0 0,0 0 0,1 2-1,-1-1 2,1 1-1,-2-1 0,1 1 1,0-1-1,0 1 0,-1-1 1,1 1-1,-1 0 0,0-1 1,0 1-1,0-1 0,-1 6 1,0-2 32,0 0-1,0 0 1,0 0 0,-1 0 0,0-1 0,-1 1 0,1 0 0,-1-1 0,0 0-1,0 1 1,-7 7 0,6-10 15,0-1 0,1 1 0,-1-1 0,0 0 0,0 0 0,-1 0 0,1-1 0,0 0 0,-6 2 0,9-3-43,-1 1-1,1-1 0,-1 1 1,1-1-1,-1 0 0,0 0 1,1 0-1,-1 0 0,1 0 1,-1 0-1,0 0 0,1 0 1,-1-1-1,1 1 0,-1-1 1,1 1-1,-1-1 1,1 0-1,-1 1 0,1-1 1,-1 0-1,1 0 0,0 0 1,0 0-1,-1 0 0,1 0 1,0 0-1,-1-2 0,2 2-1,0 1-1,0-1 1,0 1-1,0-1 1,0 1-1,0 0 1,0-1-1,0 1 1,0-1-1,0 1 0,0-1 1,0 1-1,0-1 1,0 1-1,1-1 1,-1 1-1,0 0 1,0-1-1,0 1 1,1-1-1,-1 1 1,0 0-1,1-1 1,-1 1-1,0 0 1,1-1-1,-1 1 0,1 0 1,-1-1-1,0 1 1,1 0-1,-1 0 1,1 0-1,-1-1 1,1 1-1,0 0 1,13-7-125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19:41.9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 5 14587,'9'-5'2953,"-10"9"114,-9 14-1704,8-10-1224,0-1-1,1 0 1,-1 0 0,1 1-1,1-1 1,-1 1 0,1-1-1,1 1 1,0-1 0,1 9-1,-2-14-125,1 0-1,-1 0 0,1 0 1,-1 0-1,1 0 1,0-1-1,0 1 0,0 0 1,0 0-1,0-1 1,0 1-1,0-1 1,1 1-1,-1-1 0,0 1 1,1-1-1,-1 0 1,1 0-1,-1 0 0,1 0 1,0 0-1,0 0 1,-1 0-1,1 0 1,0-1-1,0 1 0,0-1 1,0 1-1,0-1 1,0 0-1,0 0 1,0 0-1,0 0 0,-1 0 1,1 0-1,0 0 1,0-1-1,0 1 0,0-1 1,0 1-1,0-1 1,3-1-1,2-1-214,-1 0 1,1-1-1,-1 1 0,0-1 1,1 0-1,-2 0 0,1-1 1,-1 0-1,10-11 0,-8 8-1325,-1-1 0,0 0 0,7-14-1,-13 23 1518,0-1 0,0 1-1,1 0 1,-1-1 0,0 1-1,0-1 1,0 1 0,1-1-1,-1 1 1,0 0-1,1-1 1,-1 1 0,0 0-1,1-1 1,-1 1 0,0 0-1,1-1 1,-1 1 0,1 0-1,-1 0 1,0-1-1,1 1 1,-1 0 0,1 0-1,-1 0 1,1 0 0,-1 0-1,1 0 1,-1 0 0,1 0-1,-1 0 1,1 0 0,-1 0-1,1 0 1,-1 0-1,1 0 1,-1 0 0,0 0-1,1 0 1,-1 0 0,1 1-1,-1-1 1,1 0 0,-1 0-1,0 1 1,1-1-1,-1 0 1,1 1 0,-1-1-1,0 0 1,1 1 0,-1-1-1,0 0 1,0 1 0,1-1-1,-1 1 1,0-1 0,0 1-1,0-1 1,1 0-1,-1 2 1,12 27 3154,-10-15-2527,-1 0 1,-1 0-1,0 0 0,-1 0 0,-4 21 1,0 31-1490,5-64 779,-1-2 81,1 0 0,0 1 0,0-1 0,0 0 0,0 1 0,0-1 0,0 0 0,0 0 0,0 1 0,0-1 0,0 0 0,0 1 1,0-1-1,0 0 0,0 1 0,0-1 0,0 0 0,1 1 0,-1-1 0,0 0 0,0 0 0,0 1 0,0-1 0,1 0 0,-1 0 0,0 1 0,0-1 0,0 0 0,1 0 0,-1 0 0,0 1 0,0-1 1,1 0-1,-1 0 0,0 0 0,0 0 0,1 1 0,5-2-378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19:42.5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 2 15051,'0'0'89,"0"0"-1,0 0 1,1-1-1,-1 1 1,0 0 0,0 0-1,1 0 1,-1 0-1,0 0 1,0 0-1,1 0 1,-1 0 0,0 0-1,0 0 1,1 0-1,-1 0 1,0 0-1,0 0 1,1 0 0,-1 0-1,0 0 1,1 0-1,-1 0 1,0 0-1,0 1 1,1-1-1,-1 0 1,0 0 0,0 0-1,0 0 1,1 0-1,-1 1 1,0-1-1,0 0 1,0 0 0,1 0-1,-1 1 1,0-1-1,3 16 1757,-7 27-590,3-31-751,1-11-489,0 0 0,-1-1 0,1 1 0,0 0 0,0 0 0,0-1 0,0 1 0,0 0 0,0-1 0,1 1 0,-1 0 0,0 0 0,0-1 0,0 1 0,1 0 0,-1-1 0,0 1 0,1-1 0,-1 1 0,0 0 0,1-1 0,-1 1 0,1-1 0,0 1 0,16 1 150,-8-2-157,-7 0-10,0 0-1,0 0 1,0 0 0,-1 0-1,1 1 1,0-1 0,0 1 0,0-1-1,-1 1 1,1 0 0,0 0 0,-1-1-1,1 1 1,0 0 0,-1 1-1,1-1 1,-1 0 0,0 0 0,1 1-1,-1-1 1,0 0 0,0 1 0,1 2-1,0-1 21,-1 0 0,1 1-1,-1-1 1,0 1 0,0 0-1,0-1 1,-1 1 0,1 0-1,-1-1 1,0 1 0,-1 6-1,1-5 32,-1 0 0,0 0 0,0 1 0,0-1 0,-1 0 0,0 0 0,0 0 0,-3 5 0,3-7-11,1-1-1,0 0 0,-1 0 0,1 0 0,-1 0 1,0 0-1,0 0 0,0-1 0,0 1 0,0-1 1,0 1-1,0-1 0,0 0 0,0 1 0,-1-1 1,-3 1-1,5-2-63,-1 0 0,1 1 0,-1-1 0,1 0 0,-1 0 0,1 0 0,-1 0-1,1 0 1,-1-1 0,1 1 0,-1 0 0,1-1 0,-1 1 0,1-1 0,-1 0 0,1 1 0,0-1 0,-1 0 0,1 0 0,0 0 0,0 0 0,-1 0 0,1 0 0,-1-1 0,0-1 15,0 0 1,0 0 0,0 0-1,1 0 1,-1 0 0,1 0-1,-1-1 1,1 1-1,-1-6 1,-1-15-262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19:43.0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79 17188,'12'-3'1616,"0"-1"-1112,-2-1-232,5 1 680,2 2-295,5 1-713,-1-4 960,2-7-848,1-5-32,-3-8-24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19:43.6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230 18 13899,'-3'-2'281,"-1"0"0,0 0 0,0 0 0,0 0-1,0 0 1,0 1 0,0 0 0,0 0 0,-1 0 0,1 0 0,0 1 0,-1-1-1,1 1 1,0 0 0,-8 2 0,5-1-87,1 1 0,0 0-1,0 0 1,0 0 0,0 1 0,1 0-1,-1 0 1,1 1 0,-10 7 0,6-4-99,1 1 1,1 0 0,-1 0 0,2 1-1,-1 0 1,1 0 0,0 0 0,1 1-1,0 0 1,1 0 0,0 0 0,-3 13-1,5-14-14,0 0-1,1 1 1,0-1 0,1 1-1,1 15 1,-1-23-65,0 0 0,0 0-1,1 0 1,-1 0 0,1 0 0,-1 0 0,1 0 0,0 0 0,0 0 0,0 0 0,0 0-1,0 0 1,0 0 0,0-1 0,1 1 0,-1 0 0,1-1 0,-1 1 0,1-1 0,-1 0 0,1 1-1,0-1 1,0 0 0,0 0 0,0 0 0,0 0 0,0-1 0,0 1 0,0 0 0,2 0-1,3-1 34,0 0-1,0 0 0,0-1 1,0 0-1,0 0 0,0-1 0,0 1 1,0-1-1,-1-1 0,1 1 1,-1-1-1,1-1 0,-1 1 0,9-8 1,-14 11-37,0-1 1,-1 1-1,1-1 1,0 1-1,-1 0 1,1-1 0,0 0-1,-1 1 1,1-1-1,-1 1 1,1-1-1,-1 0 1,0 1-1,1-1 1,-1 0 0,1 0-1,-1 1 1,0-1-1,0 0 1,0 0-1,1-1 1,-1 2-6,-1-1 0,1 1 0,0-1 0,-1 1 0,1-1 0,-1 1-1,1 0 1,0-1 0,-1 1 0,1 0 0,-1-1 0,1 1 0,-1 0 0,1-1 0,-1 1 0,1 0 0,-1 0 0,1 0 0,-1 0-1,0-1 1,1 1 0,-1 0 0,-36 0-178,-28 15-535,51-8 477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19:44.2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0 155 16315,'1'-3'294,"-1"-1"0,1 1 0,-1 0-1,1 0 1,0 0 0,0 0-1,1 0 1,-1 0 0,1 1-1,-1-1 1,1 0 0,3-4-1,30-30 894,-21 23-729,-12 12-424,39-36 484,-38 35-497,0 1 0,-1 0 0,1 0 0,0 1 1,0-1-1,0 0 0,0 1 0,1 0 0,-1 0 0,0 0 1,1 0-1,-1 0 0,6 0 0,-8 1-21,0 0-1,0 1 0,-1-1 1,1 0-1,0 0 0,0 1 1,-1-1-1,1 0 1,0 1-1,0-1 0,-1 0 1,1 1-1,0-1 1,-1 1-1,1-1 0,-1 1 1,1 0-1,0-1 0,-1 1 1,0 0-1,1-1 1,-1 1-1,1 0 0,-1 1 1,5 24-35,-10 28-23,5-53 58,-4 19-403,0 1 1,-1-1-1,0 0 0,-2 0 0,-16 34 1,22-53 326,0 0 0,0 1 0,0-1 0,0 1 0,0-1 0,0 0 0,0 0-1,0 0 1,0 0 0,-1 0 0,-2 2 0,-4-1-573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19:44.7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44 14587,'4'6'1953,"2"-1"-1153,0-2-304,3-3 1624,6 0-1272,5-5-287,8-7-769,4-1 416,-2-2-192,-3 3-72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19:45.5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6 454 17468,'0'0'44,"0"-1"0,0 1 1,0 0-1,0 0 0,0 0 1,0 0-1,0-1 0,0 1 1,0 0-1,0 0 0,0 0 1,0 0-1,0-1 0,0 1 1,0 0-1,0 0 0,0 0 1,0 0-1,0 0 0,0-1 1,-1 1-1,1 0 0,0 0 1,0 0-1,0 0 0,0 0 1,0 0-1,0 0 0,-1-1 1,1 1-1,0 0 1,0 0-1,0 0 0,0 0 1,-1 0-1,1 0 0,0 0 1,0 0-1,0 0 0,0 0 1,-1 0-1,1 0 0,0 0 1,0 0-1,0 0 0,0 0 1,-1 0-1,1 0 0,0 0 1,0 0-1,0 0 0,-1 1 1,12-21 218,-7 14 50,100-231 1252,-33 66-1481,-70 170-84,-1 0 0,0 0-1,1 0 1,-1 0 0,0 0-1,1 1 1,-1-1 0,1 0-1,-1 0 1,1 1-1,-1-1 1,1 0 0,0 0-1,-1 1 1,1-1 0,0 1-1,0-1 1,-1 1 0,2-1-1,-2 1 1,1 0-1,-1 1 0,1-1 1,-1 1-1,0-1 0,1 1 1,-1-1-1,0 1 1,1-1-1,-1 1 0,0 0 1,0-1-1,0 1 0,0-1 1,1 1-1,-1-1 1,0 1-1,0 0 0,0-1 1,0 2-1,-2 43-17,-3 20-142,0-20-195,2 0-1,4 76 1,3-102 124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19:46.0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99 16259,'-1'-2'177,"0"-1"0,1 1-1,-1 0 1,1-1 0,0 1-1,0 0 1,0-1 0,0 1-1,0-1 1,0 1 0,1 0-1,-1-1 1,1 1 0,-1 0-1,1-1 1,0 1 0,0 0-1,0 0 1,0 0 0,0 0-1,1 0 1,-1 0 0,1 0-1,-1 0 1,1 1 0,3-4-1,-1 2 3,0-1 0,0 0-1,0 1 1,1 0 0,-1 0 0,1 0 0,0 0-1,0 1 1,0 0 0,8-3 0,-11 5-160,0-1 1,0 1 0,0 0 0,-1 0 0,1 0-1,0 0 1,0 0 0,0 0 0,0 0 0,-1 1 0,1-1-1,0 1 1,0-1 0,-1 1 0,1 0 0,0-1-1,-1 1 1,1 0 0,2 2 0,-2 0-9,0-1 0,0 0-1,-1 0 1,1 1 0,0-1 0,-1 1 0,0-1 0,0 1 0,0 0 0,0-1 0,1 5-1,0 5-4,0-1-1,-1 1 0,-1-1 0,0 1 0,-1 13 0,-5 13 29,-1-1 1,-18 57-1,0-2-46,23-87-20,1 0 0,1 1 0,-1-1 0,1 9 1,0-13 9,0-1 1,0 1 0,0 0 0,0-1 0,0 1 0,0-1 0,0 1-1,0-1 1,0 1 0,0-1 0,1 1 0,-1-1 0,0 1 0,0-1-1,1 1 1,-1-1 0,0 1 0,1-1 0,-1 1 0,0-1 0,1 0-1,-1 1 1,1-1 0,-1 1 0,1-1 0,-1 0 0,1 0 0,-1 1 0,1-1-1,-1 0 1,1 0 0,-1 0 0,1 1 0,-1-1 0,1 0 0,-1 0-1,1 0 1,-1 0 0,1 0 0,0 0 0,-1 0 0,1 0 0,-1 0-1,1-1 1,-1 1 0,1 0 0,-1 0 0,1 0 0,-1-1 0,1 1-1,-1 0 1,1 0 0,-1-1 0,1 1 0,-1-1 0,7-3-186,0 0 0,-1 0 0,0-1 0,0 0 0,-1 0 0,1-1-1,5-6 1,4-8-321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19:46.6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12 18012,'-1'-1'93,"1"1"0,0 0 0,0 0 0,0 0 0,-1-1 0,1 1 0,0 0 0,0 0 0,0-1 0,0 1 0,0 0 0,0 0 0,-1-1 0,1 1 0,0 0 0,0-1 0,0 1 0,0 0 0,0 0 0,0-1 0,0 1 0,0 0 0,0 0 0,0-1 0,1 1 0,-1 0 0,0-1 0,0 1 0,0 0 0,0 0 0,0-1 0,0 1 0,0 0 0,1 0 0,-1 0 0,0-1 0,0 1 0,0 0 0,1 0 0,-1 0 0,0-1 0,0 1 0,1 0 0,-1 0 0,0 0 0,0 0 0,1 0 0,-1 0 0,0 0 0,0-1 0,1 1 0,-1 0-1,0 0 1,0 0 0,1 0 0,-1 0 0,0 0 0,1 0 0,-1 0 0,0 0 0,0 1 0,1-1 0,20 0 1216,-18 1-1301,-1 1-1,1-1 1,0 1 0,-1 0 0,1 0 0,-1 0 0,1 1 0,-1-1 0,0 0 0,0 1 0,0-1-1,0 1 1,-1 0 0,1 0 0,-1 0 0,0 0 0,1 0 0,-1 0 0,-1 0 0,1 0-1,0 3 1,2 9-39,-1-1 0,0 1-1,-1 18 1,-2-18-48,-1 0 1,-4 20-1,2-11-564,4-24 598,0 1 0,0-1 0,0 1 0,0 0 0,0-1 0,0 1 0,0-1 0,0 1 1,1-1-1,-1 1 0,0-1 0,0 1 0,1-1 0,-1 1 0,0-1 0,0 1 0,1-1 0,-1 1 0,1-1 0,-1 0 0,0 1 1,1-1-1,-1 0 0,1 1 0,-1-1 0,1 0 0,-1 0 0,2 1 0,17 6-674,-9-5 391,-7 0 346,1-1 1,0 1-1,-1 0 1,1 0-1,-1 0 0,0 0 1,1 1-1,-1-1 0,0 1 1,-1 0-1,1 0 1,0 0-1,-1 0 0,0 0 1,1 0-1,-1 1 0,-1-1 1,1 1-1,0 0 1,-1 0-1,0-1 0,0 1 1,0 0-1,0 0 0,-1 0 1,1 0-1,-1 0 1,0 0-1,0 0 0,-1 0 1,1 0-1,-1 0 1,0 0-1,0 0 0,0 0 1,0-1-1,-1 1 0,1 0 1,-1-1-1,-3 5 1,0-1 201,1 0 0,-1 0 0,-1-1 1,1 0-1,-1 0 0,0 0 1,-11 7-1,14-11-173,0 1-1,-1-1 1,1 0-1,0-1 1,-1 1-1,1 0 1,-1-1-1,0 0 1,1 0-1,-1 0 0,0 0 1,0-1-1,0 0 1,1 1-1,-1-1 1,0 0-1,0-1 1,-5 0-1,7 0-134,0 0-1,0 0 0,1 0 1,-1 0-1,1-1 0,-1 1 1,0 0-1,1-1 0,0 1 1,-1-1-1,1 0 0,0 1 1,0-1-1,0 0 0,0 0 1,0 1-1,1-1 0,-1 0 1,0 0-1,1 0 0,-1 0 1,1 0-1,0 0 0,0 0 1,0 0-1,0 0 0,0 0 1,0 0-1,0 0 0,2-4 1,5-9-628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7:30.6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173 1 16083,'-6'42'1785,"2"-5"-1249,-4 1-240,2 0 920,3-4-624,-1-1-104,2-4-239,1-5-97,-1-5-288,2-1-217,-1-7-191,-2-5 464,3-8-384</inkml:trace>
  <inkml:trace contextRef="#ctx0" brushRef="#br0" timeOffset="1">0 235 16171,'0'0'1873,"6"2"-1177,6-2-288,5 0 1737,5 0-1521,1-3-88,5-2-552,1 1-424,-5-1 480,2 5-120,-7-1-120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19:47.9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7 17572,'1'-7'2541,"-1"10"-851,0 24-149,1 42-771,-10 206-124,9-274-648,0 1 0,0 0 1,1 0-1,-1-1 0,0 1 0,0 0 0,1 0 0,-1-1 1,1 1-1,0-1 0,1 3 0,-2-3-2,1 0 0,-1-1 1,1 1-1,-1-1 0,1 1 0,-1-1 0,1 1 0,-1-1 0,1 0 0,0 1 1,-1-1-1,1 0 0,0 1 0,-1-1 0,1 0 0,0 0 0,-1 1 0,1-1 1,1 0-1,2 0-57,-1-1 1,0 0-1,1 1 0,-1-1 1,0 0-1,0 0 1,0-1-1,0 1 1,0-1-1,5-2 0,0-1-202,0 0-1,0-1 0,-1 1 1,0-1-1,0-1 1,0 1-1,-1-1 0,0-1 1,7-9-1,0-11-322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19:48.4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18428,'4'24'1560,"-1"13"-1080,-1 4-224,1 10 665,3 3-289,3 1-464,4-2-376,-2-10 232,-5-5-48,-6-17-136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19:55.0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 0 18716,'0'15'1424,"-1"0"-1096,-4-4-256,4 1 497,1 1-1090,0-5 425,1-16-424</inkml:trace>
  <inkml:trace contextRef="#ctx0" brushRef="#br0" timeOffset="1">73 302 15219,'1'7'1465,"-1"-4"-961,-4-3-392,-1-4 2896,2-7-2408,-3 2-111,2 0 119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19:53.9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8 19028,'0'-6'1888,"0"4"-1455,-5 2-265,4 2 920,2 2-1408,2 2 128,-3-4 112,6 4-176,5 0-160</inkml:trace>
  <inkml:trace contextRef="#ctx0" brushRef="#br0" timeOffset="1">75 179 14747,'-8'21'1737,"8"2"-1177,-5-7-232,2-1 1152,3-4-1496,0-5 2016,3-11-1695,8-7 23,0-6-72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19:54.4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11 18252,'-5'-8'1704,"5"5"-1384,-1 3-288,1 2 841,1 2-1298,2 1 449,0-1-192,3 2-144</inkml:trace>
  <inkml:trace contextRef="#ctx0" brushRef="#br0" timeOffset="1">50 149 13267,'-1'16'1520,"1"2"-840,0-4-336,-2-1 1601,2-2-1505,0-5-440,0-8 0,0-5-72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19:52.9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72 16548,'-2'-13'1256,"2"2"-1136,0-2-256,3 4 488,3 1-224,6-1-264,0 0-56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19:53.4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 1 15403,'-4'12'1521,"2"-2"-1177,-1-1-336,0-3 488,3-4-296,3 2-8,5-1-184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19:58.3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7 14819,'4'-6'3428,"-1"7"-1076,1 17-78,-3 40-1856,-1-46 151,-1 57-40,5 120-63,-4-185-474,1-1-1,-1 0 1,1 1 0,0-1 0,0 0 0,0 0 0,0 0 0,0 0 0,1 0 0,3 5 0,-5-8-5,0 1 1,1-1-1,-1 1 1,1-1-1,-1 1 1,1-1-1,-1 0 1,1 1 0,-1-1-1,1 0 1,-1 0-1,1 1 1,-1-1-1,1 0 1,-1 0 0,1 0-1,0 0 1,-1 0-1,1 0 1,-1 0-1,1 0 1,0 0-1,-1 0 1,1 0 0,1 0-32,-1-1 1,1 0 0,-1 0 0,1 1 0,-1-1 0,0 0 0,1 0 0,-1 0 0,0-1 0,0 1 0,0 0 0,0 0 0,1-2 0,8-13-864,0 0 1,-2 0 0,0-1-1,-1 0 1,0 0 0,-1-1-1,-2 0 1,1 0 0,2-35-1,5 193 6630,-11-121-5173,-1-10-551,0 0 0,1 0 0,-1 0 0,2-1 0,-1 1 0,1 0 0,1 0 0,0-1 0,0 0 0,0 1 0,10 13 0,-9-15-356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19:58.9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 1 18508,'1'1'1640,"-4"5"-1168,0 0-232,0-1 633,2 1-721,1-3-184,0-2 96,0 1-224,1-8-96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19:59.4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62 62 17580,'0'0'64,"-1"-1"0,1 1 0,0-1 0,0 1 0,0-1 0,-1 1 1,1 0-1,0-1 0,-1 1 0,1-1 0,0 1 0,-1 0 0,1-1 0,0 1 1,-1 0-1,1-1 0,-1 1 0,1 0 0,-1-1 0,1 1 0,-1 0 0,1 0 0,0 0 1,-1 0-1,0-1 0,1 1 0,-1 0 0,1 0 0,-1 0 0,1 0 0,-1 0 1,1 0-1,-1 0 0,1 0 0,-1 1 0,1-1 0,-1 0 0,1 0 0,-1 0 0,1 0 1,-1 1-1,1-1 0,0 0 0,-1 1 0,1-1 0,-1 0 0,1 1 0,0-1 1,-1 0-1,1 1 0,0-1 0,-1 0 0,1 1 0,0-1 0,-1 1 0,1-1 0,0 1 1,0 0-1,-16 30 1050,10-9-930,1 0 0,0 0 0,2 0 1,1 0-1,1 1 0,0-1 0,5 37 0,-4-55-157,1 1 1,0-1-1,0 0 0,0 0 0,1 0 0,-1 0 0,1 0 0,0 0 0,4 6 0,-6-9-21,1-1 0,-1 1 0,1-1 0,-1 1 0,1-1 0,-1 1 0,1-1 0,0 1 0,-1-1 0,1 1 0,0-1 0,-1 0 0,1 1 0,0-1 0,-1 0 0,1 0 0,0 0 0,0 1 0,-1-1 0,1 0 0,0 0 0,0 0 0,0 0 0,1-1-1,-1 0 0,1 1 0,-1-1-1,1 0 1,-1 0 0,1 0 0,-1 0 0,0 0 0,1 0-1,-1 0 1,0 0 0,0-1 0,0 1 0,0 0 0,1-3 0,7-11 38,-1 0 0,-1-1 1,0 0-1,-1-1 0,-1 1 1,0-1-1,-1 0 0,-1 0 1,-1 0-1,0-1 0,-2-32 1,0 48-51,0 1 1,0 0-1,0-1 1,0 1-1,-1 0 1,1-1 0,0 1-1,-1 0 1,1-1-1,-1 1 1,1 0-1,-1 0 1,0 0 0,1 0-1,-1-1 1,0 1-1,0 0 1,0 0-1,0 0 1,-2-1 0,3 2-36,-1 0 0,0 0 0,0 0 0,0 0 0,1 0 0,-1 0 0,0 0 0,0 0 0,0 0 1,1 1-1,-1-1 0,0 0 0,0 0 0,1 1 0,-1-1 0,0 1 0,1-1 0,-1 1 0,0-1 0,1 1 1,-1-1-1,1 1 0,-1-1 0,1 1 0,-1 0 0,1-1 0,-1 1 0,1 0 0,0-1 0,-1 1 1,1 0-1,0 0 0,-1-1 0,1 3 0,-2 2-107,0 0 0,0 0-1,0 0 1,1 1 0,0-1 0,0 1-1,0-1 1,1 7 0,0 3-416</inkml:trace>
  <inkml:trace contextRef="#ctx0" brushRef="#br0" timeOffset="1">155 327 16468,'7'24'1504,"-4"3"-984,3 0-240,-1 1 600,2 1-336,-1-8-696,0-5-392,-1-10 448,-2-7-136,0-10-192</inkml:trace>
  <inkml:trace contextRef="#ctx0" brushRef="#br0" timeOffset="2">245 29 18724,'3'-5'505,"13"-17"3345,-15 22-3804,-1 0 0,0 0 0,0-1 0,0 1 0,0 0 0,0 0 0,1 0 0,-1 0 0,0 0 0,0 0-1,0 0 1,0 0 0,1 0 0,-1 0 0,0 0 0,0-1 0,0 1 0,1 0 0,-1 0 0,0 0 0,0 1 0,0-1 0,0 0 0,1 0 0,-1 0 0,0 0 0,0 0 0,0 0 0,1 0 0,-1 0-1,0 0 1,0 0 0,0 0 0,0 0 0,0 1 0,1-1 0,-1 0 0,0 0 0,0 0 0,0 0 0,4 18 1011,-4 3-640,-2 1-1,-4 29 0,3-33-328,1-1 0,0 1 0,1 0 0,3 23 0,-2-38-102,1 0 0,0 0 0,0 0 0,0-1 0,0 1 0,1 0 0,-1-1 0,1 1 0,-1-1 0,1 0 1,0 1-1,0-1 0,0 0 0,0 0 0,1 0 0,-1 0 0,0-1 0,1 1 0,-1-1 0,6 3 0,-5-3-241,0 0-1,-1 0 0,1 0 1,0 0-1,0-1 1,0 1-1,0-1 0,0 0 1,0 0-1,0 0 0,0 0 1,6-1-1,-8 0 129,0 1 1,0-1-1,1 0 0,-1 0 0,0 0 0,0 0 1,0 0-1,0 0 0,0 0 0,0 0 1,0 0-1,0 0 0,0 0 0,0 0 0,-1-1 1,1 1-1,0 0 0,-1-1 0,1 1 0,-1-1 1,1-1-1,0 0-58,8-19-802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7:31.6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0 100 14155,'4'-8'649,"-1"0"-1,1 0 1,1 1 0,-1 0 0,1 0-1,1 0 1,-1 0 0,1 1 0,8-8-1,-10 12-488,-1-1 0,0 1 0,1 0 0,-1 0-1,1 1 1,0-1 0,0 1 0,-1-1 0,1 1 0,0 0-1,0 1 1,0-1 0,0 1 0,0 0 0,0 0 0,0 0 0,0 0-1,0 1 1,0-1 0,0 1 0,0 0 0,5 2 0,-6-2-133,0 0 0,1 1 0,-1-1 0,0 1 0,0 0 0,0 0 0,-1 0 0,1 0 0,0 0 0,-1 0 0,1 1 0,-1-1 0,0 1 0,0 0 0,0 0 0,0 0 1,0 0-1,-1 0 0,0 0 0,1 0 0,-1 0 0,0 1 0,0-1 0,-1 1 0,1-1 0,-1 0 0,1 1 0,-1-1 0,0 1 0,-1-1 0,1 1 0,0-1 0,-1 0 1,-1 4-1,0 1 2,0-1 1,0 0-1,-1 0 1,0 0-1,0 0 1,-1 0-1,0-1 1,0 0-1,-1 1 1,1-2-1,-1 1 1,0 0-1,-1-1 1,-10 8-1,12-10-18,2-2-10,0 1 0,0-1 0,0 0 0,0 0 0,0 0 0,0 0 0,-1 0 0,1 0 0,-5 1 0,11-1-52,0 1-1,0 0 0,0 0 1,-1 0-1,1 0 0,-1 1 0,1 0 1,-1-1-1,4 6 0,4 3 1,0 0 0,9 13 0,-17-20 72,-1 0 0,0 1 1,1-1-1,-1 0 1,-1 1-1,1-1 0,-1 1 1,1 0-1,-1-1 1,-1 1-1,1 0 1,-1 0-1,0-1 0,0 1 1,0 0-1,0 0 1,-1 0-1,0-1 0,0 1 1,0 0-1,-1-1 1,0 1-1,0-1 0,0 1 1,0-1-1,0 0 1,-1 0-1,-4 5 0,1-2 118,0 0-1,0-1 0,0 1 0,-1-1 0,0-1 1,0 1-1,0-1 0,-1-1 0,0 1 1,0-1-1,0-1 0,0 1 0,-1-1 0,-14 3 1,22-6-153,0 0 1,-1 1 0,1-1 0,-1 0 0,1 0 0,0 1 0,-1-1 0,1 0-1,-1 0 1,1-1 0,0 1 0,-1 0 0,1 0 0,-1-1 0,1 1-1,0-1 1,-1 1 0,1-1 0,0 0 0,0 1 0,0-1 0,-1 0 0,1 0-1,0 0 1,0 0 0,0 0 0,0 0 0,0 0 0,-1-2 0,2 1-84,0 1 1,-1-1-1,1 1 1,0-1 0,0 0-1,0 1 1,1-1-1,-1 1 1,0-1 0,1 1-1,-1-1 1,1 1-1,-1-1 1,1 1 0,-1-1-1,1 1 1,0 0-1,0-1 1,0 1 0,0 0-1,0 0 1,0 0-1,0-1 1,0 1 0,1 0-1,1-1 1,2-2-76,1 1 0,-1 0 0,0 0 0,1 0 0,0 1 0,6-3 0,20-4-623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19:59.9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86 1 13339,'-4'31'2654,"3"-25"-1998,1-1 0,-1 1-1,0 0 1,0 0 0,0 0-1,-1-1 1,0 1-1,-5 10 1,6-16-615,1-1-1,-1 1 1,1 0 0,-1-1-1,1 1 1,-1 0 0,1-1 0,-1 1-1,1-1 1,-1 1 0,1-1-1,0 1 1,-1-1 0,1 1-1,0-1 1,0 0 0,-1 1-1,1-1 1,0 1 0,0-1 0,0 0-1,0 1 1,0-1 0,0 1-1,0-1 1,0 0 0,0 1-1,0-1 1,0 0 0,0 0-31,0 0-1,-1 1 1,1-1 0,0 0 0,0 1-1,0-1 1,0 0 0,0 1 0,0-1-1,0 0 1,0 0 0,0 1 0,0-1-1,1 0 1,-1 1 0,0-1 0,0 1-1,1-1 1,-1 0 0,0 1 0,1-1-1,-1 1 1,0-1 0,1 0 0,-1 1-1,1-1 1,-1 1 0,1 0 0,-1-1-1,1 1 1,-1-1 0,1 1 0,0 0-1,-1-1 1,1 1 0,0 0 0,-1 0 0,1 0-1,0-1 1,0 1 170,17 6 1008,-13-4-1186,-1-1 0,0 1 0,1 0 0,-1 0 0,0 1 0,0-1 0,-1 1 0,1 0 0,-1 0 0,1 0 0,-1 0 0,0 1 0,0-1 0,0 1 0,0 0 0,-1 0 0,0 0-1,0 0 1,0 0 0,0 1 0,0-1 0,-1 1 0,1 4 0,2 8 146,-1 1-1,-1 0 1,0-1-1,-2 33 0,0-44-37,0-1 0,-1 1 0,0-1 0,0 1 0,0 0-1,-1-1 1,1 0 0,-1 1 0,-1-1 0,1 0 0,-1 0-1,-4 6 1,6-9-61,-1-1 0,1 0 0,0 1 0,-1-1-1,0 0 1,1 1 0,-1-1 0,0 0 0,1 0 0,-1-1-1,0 1 1,0 0 0,0 0 0,0-1 0,-2 1-1,1-1-36,0 0-1,0 0 0,0 0 0,0 0 0,0-1 1,0 0-1,1 1 0,-1-1 0,0 0 1,0 0-1,1 0 0,-1-1 0,-3-1 0,1-1-223,-1 1-1,1-1 0,0 0 1,0 0-1,0-1 0,0 0 1,1 0-1,0 0 0,0 0 1,0 0-1,1-1 0,-1 0 1,1 0-1,1 0 0,-1 0 0,1 0 1,0 0-1,-2-13 0,1-9-564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00.5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44 17012,'11'-7'1984,"2"4"-960,-1 1-416,3-1 1201,0 2-457,2-2-384,1 0-288,-3-2-792,3 1-512,-5-1 536,4 1-96,1 1-208</inkml:trace>
  <inkml:trace contextRef="#ctx0" brushRef="#br0" timeOffset="1">379 73 20140,'4'4'1945,"-2"10"-1225,-2-1-328,0 10 1008,0 4-360,1 0-495,-1 0-249,3 3-464,-3-5-256,3-7-441,0-1-191,0-13-336,-1-7-857,-2-4 1249,-5-5 56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01.1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82 14435,'-3'0'1680,"3"1"-823,1 2-329,5 0 1336,2-1-640,5-4-415,5-2-217,8-5-576,1-5-352,4-2 360,1-5-80,4-3-168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01.5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43 0 17052,'-1'6'424,"1"-1"-1,-2 1 1,1-1 0,0 1 0,-1-1 0,0 0 0,-3 6 0,-6 19 678,10-29-1078,-3 17 333,0 0 0,0 0 0,0 19 0,4-33-346,0 0 0,0 0-1,0 1 1,0-1-1,1 0 1,0 1-1,0-1 1,0 0 0,0 0-1,0 0 1,1 0-1,0 0 1,0 0-1,0 0 1,0-1 0,1 1-1,0-1 1,5 6-1,2-1-156,-1 1-1,0-1 0,-1 2 0,13 15 1,-18-19 95,1 0 1,-1 0-1,-1 1 1,1-1 0,-1 0-1,0 1 1,-1 0-1,0-1 1,0 1-1,1 7 1,-3 22 7,1-35 67,-1 1 0,1-1 0,-1 1 0,1 0-1,-1-1 1,1 1 0,-1-1 0,0 1 0,1-1 0,-1 0 0,0 1 0,0-1-1,0 0 1,0 1 0,0-1 0,-1 0 0,1 0 0,-2 1 0,3-1-9,-1-1-1,1 0 1,0 0 0,-1 0 0,1 1 0,-1-1-1,1 0 1,0 0 0,-1 0 0,1 0 0,-1 0 0,1 0-1,-1 0 1,1 0 0,0 0 0,-1 0 0,1 0-1,-1 0 1,1 0 0,0 0 0,-1 0 0,1-1 0,-1 1-1,1 0 1,0 0 0,-1 0 0,1-1 0,0 1-1,-1 0 1,0-1 0,-7-14 300,2-20 111,6 23-348,1-1-1,0 0 1,0 1 0,1-1-1,1 1 1,0 0 0,6-16 0,5-7-38,21-36 1,-1 4 95,-32 63-112,0 1 0,-1-1-1,1 0 1,-1 0 0,0 0 0,0 0 0,0 0 0,-1 0-1,1-5 1,-1 8-16,0 1-1,-1-1 0,1 0 0,0 1 1,0-1-1,0 0 0,-1 1 0,1-1 1,0 0-1,-1 1 0,1-1 0,0 1 1,-1-1-1,1 0 0,-1 1 0,1-1 1,-1 1-1,1 0 0,-1-1 0,0 1 1,0-1-1,-1 0 2,0 1-1,1-1 1,-1 1 0,0-1-1,0 1 1,0 0 0,0 0 0,0 0-1,0 0 1,0 0 0,-2 1 0,1-1-133,0 1 0,0-1 1,0 1-1,1 0 1,-1 0-1,0 0 1,1 0-1,-1 1 0,1-1 1,-1 1-1,1 0 1,0-1-1,0 1 0,-1 0 1,1 0-1,0 1 1,-2 3-1,4-2-244,7 0-145</inkml:trace>
  <inkml:trace contextRef="#ctx0" brushRef="#br0" timeOffset="1">319 207 21989,'3'15'1856,"-1"-7"-1344,-1-1-256,-1 1 576,0-5-608,-3-8-2720,0-13 1896,2 0-208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02.0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76 6 18140,'-1'0'132,"-1"0"-1,0 0 1,0 0 0,0 1 0,0-1-1,0 1 1,1-1 0,-1 1 0,0 0-1,0 0 1,1 0 0,-1 0 0,0 0 0,1 0-1,-1 0 1,1 0 0,-2 3 0,0-1 16,0 1 0,0 0 0,1 0 0,0 0 1,0 0-1,0 0 0,-2 5 0,0 6 43,0 1 0,0 0 0,0 16 0,3-27-171,-4 61 155,4-59-168,1 0 1,1 0 0,-1 0 0,1 0 0,0 0-1,5 13 1,-6-19-11,0 0 0,0-1 0,1 1 0,-1 0 0,0 0 0,1-1 0,-1 1-1,0 0 1,1-1 0,-1 1 0,1 0 0,-1-1 0,1 1 0,0-1 0,-1 1 0,1-1 0,-1 1 0,1-1 0,0 1-1,-1-1 1,1 1 0,0-1 0,0 0 0,-1 0 0,1 1 0,0-1 0,0 0 0,0 0 0,-1 0 0,1 0-1,0 0 1,0 0 0,0 0 0,-1 0 0,1 0 0,0 0 0,0-1 0,0 1 0,-1 0 0,1 0 0,0-1 0,0 1-1,-1 0 1,1-1 0,0 1 0,-1-1 0,1 1 0,0-1 0,-1 1 0,1-1 0,0-1 0,4-3-74,1 0 0,-1-1 0,0 0 1,5-9-1,12-19-199,-1-1 0,-2-2 1,-1 1-1,19-61 0,-48 141 200,1 0 0,2 1-1,2 0 1,0 55 0,5-93-388,1-4 304,0 0 0,0-1-1,0 1 1,0 0 0,0 0 0,0 0 0,1 0 0,-1 0 0,1-1-1,0 1 1,0 0 0,0-1 0,3 6 0,3-6-656</inkml:trace>
  <inkml:trace contextRef="#ctx0" brushRef="#br0" timeOffset="1">210 346 14731,'3'15'2177,"0"3"-1257,-3 2-312,0-4 1760,0 0-1175,2-3-193,-2-2-536,1-5-320,-1-8-912,0-8 800,0-16-184,2-4-144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02.5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76 20260,'0'0'102,"1"-1"0,-1 0 0,0 1 0,1-1 1,-1 1-1,1-1 0,-1 1 0,0-1 0,1 1 0,-1-1 0,1 1 0,-1-1 0,1 1 0,-1 0 0,1-1 0,0 1 0,-1 0 0,1 0 0,-1-1 0,1 1 0,1 0 0,19-6 267,-15 4 93,22-7 212,44-22 0,-33 14-615,-39 17-60,0 0-1,0 0 1,1 0 0,-1-1 0,0 1 0,0 0 0,0 0 0,1 0 0,-1 0 0,0 0 0,0 0 0,0 0 0,1 0 0,-1 0-1,0 0 1,0 0 0,1 0 0,-1 0 0,0 0 0,0 0 0,0 0 0,1 0 0,-1 0 0,0 0 0,0 0 0,0 1 0,1-1-1,-1 0 1,0 0 0,0 0 0,0 0 0,0 0 0,1 1 0,-1-1 0,0 0 0,0 0 0,0 0 0,0 0 0,1 1-1,-1 11 25,-9 23 102,6-25-84,-13 61-4,3 2 1,2 0-1,0 102 0,11-169-468,0-9 299,-1-11-17,4-13-171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03.1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1 221 20604,'0'9'1729,"6"-6"-1233,1-1-200,5-7 576,5-2-440,2-10-896,7-4-384,2-6 744,2-3-216,3 2-240</inkml:trace>
  <inkml:trace contextRef="#ctx0" brushRef="#br0" timeOffset="0.97">393 1 18556,'-24'47'2905,"19"-38"-2301,-1 1 0,1 1 1,1-1-1,-6 19 1,10-28-591,0 0 1,0 0 0,0-1 0,0 1 0,0 0 0,0 0 0,0 0-1,0-1 1,0 1 0,0 0 0,0 0 0,0-1 0,1 1 0,-1 0-1,0 0 1,1-1 0,-1 1 0,0 0 0,1-1 0,-1 1 0,1 0-1,-1-1 1,1 1 0,-1-1 0,1 1 0,0-1 0,-1 1 0,1-1-1,0 1 1,-1-1 0,1 0 0,0 1 0,-1-1 0,1 0 0,0 0-1,0 1 1,-1-1 0,1 0 0,0 0 0,0 0 0,0 0 0,0 0 0,8 0-90,-1 0 0,0 0 1,13-2-1,1 0-1,-19 3 61,1-1 0,-1 0 1,1 1-1,0-1 1,-1 1-1,0 0 1,1 1-1,-1-1 0,1 0 1,-1 1-1,0 0 1,0 0-1,0 0 1,0 0-1,0 0 0,-1 0 1,6 6-1,-5-3 29,0-1-1,0 1 0,0 0 1,0 0-1,-1 1 1,0-1-1,0 0 0,-1 1 1,1-1-1,0 10 0,-1-5 91,0 0-1,0-1 0,-1 1 0,-1 0 0,0 0 1,0 0-1,-1-1 0,0 1 0,-1 0 0,0-1 1,0 0-1,-1 0 0,-5 9 0,8-16-85,0 0 0,-1-1 0,1 1 0,0 0 0,0-1 0,-1 1 0,1-1 0,-1 0 0,1 0 0,-1 1 0,0-1 1,1 0-1,-1 0 0,0 0 0,0-1 0,0 1 0,-3 0 0,4 0-75,-1-2 1,0 1 0,0 0 0,1 0-1,-1 0 1,0-1 0,1 1-1,-1-1 1,0 1 0,1-1 0,-1 0-1,1 0 1,-1 0 0,1 1-1,-1-1 1,1-1 0,0 1 0,-1 0-1,1 0 1,-2-3 0,-7-9-286,0 0 1,2-1 0,-1 0 0,2 0 0,-9-20-1,12 24 160,-16-37-634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03.5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24 15515,'15'-1'2209,"2"-2"-1313,2 1-376,5-1 2025,3-1-1737,3 1-584,-4-3 8,4 4-32,-8 4-248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04.5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0 315 15627,'7'32'2658,"-1"-59"1697,4-16-3306,3-34-227,5-122-1,-15 259-686,3-1 0,26 116 1,-30-165-310,10 31-280,-11-38 284,0-1 1,1 1-1,-1-1 1,0 1-1,1-1 1,-1 0-1,1 1 1,0-1-1,0 0 1,0 0-1,4 3 1,-6-4 107,0-1 1,1 0 0,-1 0 0,0 0-1,0 0 1,1 0 0,-1 0 0,0 0 0,1 1-1,-1-1 1,0 0 0,0 0 0,1 0 0,-1 0-1,0 0 1,1 0 0,-1 0 0,0 0-1,0-1 1,1 1 0,-1 0 0,0 0 0,0 0-1,1 0 1,-1 0 0,0 0 0,0-1-1,1 1 1,-1 0 0,0 0 0,0 0 0,1 0-1,-1-1 1,0 1 0,0-1 0,7-13-707,-1-20-124,-7-5-332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05.0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17348,'12'7'2727,"-10"-6"-2427,0 0 0,0 0 0,-1 0 0,1 0 0,0 0 0,1 0 0,-1-1 0,0 1 0,0-1 0,0 1 0,0-1 0,4 0-1,-3 0-274,0 0 0,0 0-1,0 0 1,-1 1 0,1-1-1,0 1 1,0-1 0,-1 1-1,1 0 1,0 0 0,-1 0-1,1 0 1,-1 1 0,1-1-1,-1 1 1,0-1 0,3 3-1,-3-1-19,-1-1-1,1 1 0,0-1 0,-1 1 1,0 0-1,0 0 0,1 0 0,-2 0 1,1 0-1,0 0 0,-1 0 0,1 0 1,-1 0-1,0 0 0,0 4 1,2 170 1112,-2-172-1073,1-1-1,-1 1 1,1-1-1,0 0 1,0 1-1,1-1 0,3 8 1,-5-11-62,0-1-1,0 1 1,1-1 0,-1 0 0,0 1-1,1-1 1,-1 1 0,0-1-1,1 0 1,-1 1 0,1-1 0,-1 0-1,0 0 1,1 1 0,-1-1-1,1 0 1,-1 0 0,1 0 0,-1 1-1,1-1 1,-1 0 0,1 0-1,-1 0 1,1 0 0,-1 0 0,1 0-1,0 0 1,0-1-80,1 1 0,-1-1 0,0 0-1,0 0 1,0 0 0,1 1 0,-1-1 0,0-1 0,0 1 0,0 0-1,-1 0 1,1 0 0,0 0 0,1-3 0,27-39-813,-10 17 267</inkml:trace>
  <inkml:trace contextRef="#ctx0" brushRef="#br0" timeOffset="1">298 82 18212,'-5'7'2000,"5"2"-1168,-3-1-375,2-1 1455,-2-1-936,3-1-1056,0-4-520,4-7 264,2 0-104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7:32.1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0 17764,'0'18'2160,"-1"3"-1376,-4 6-367,-2 3 1543,4 2-1152,0-1-192,1 1-616,1-2-400,-1-9-664,2-6 968,0-21-560,5-14 64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05.5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36 4 19676,'0'0'72,"-1"0"1,1-1-1,0 1 0,0 0 1,-1 0-1,1-1 0,0 1 0,-1 0 1,1 0-1,0-1 0,-1 1 1,1 0-1,0 0 0,-1 0 0,1 0 1,-1 0-1,1 0 0,0-1 0,-1 1 1,1 0-1,-1 0 0,1 0 1,0 0-1,-1 1 0,1-1 0,-1 0 1,1 0-1,0 0 0,-1 0 1,0 0-1,-8 12 1012,0 19 138,6-12-987,2 0 0,-1 22 1,2-36-231,0 1 0,1-1 0,-1 0 1,1 1-1,0-1 0,1 0 1,-1 1-1,1-1 0,0 0 1,0 0-1,1-1 0,3 7 0,-5-10-1,-1-1 0,0 1 0,1-1 0,-1 1-1,1-1 1,-1 1 0,1-1 0,-1 0 0,1 1-1,-1-1 1,1 1 0,0-1 0,-1 0 0,1 0 0,0 1-1,-1-1 1,1 0 0,0 0 0,-1 0 0,1 0-1,0 0 1,-1 0 0,1 0 0,0 0 0,-1 0-1,1 0 1,0 0 0,-1 0 0,1 0 0,0 0-1,-1-1 1,1 1 0,-1 0 0,1-1 0,0 1 0,-1 0-1,1-1 1,-1 1 0,1-1 0,-1 1 0,1 0-1,-1-1 1,1 0 0,0 0 0,17-29 165,-17 28-151,7-15 135,-1-1-1,0 0 0,-2 0 1,0 0-1,-1 0 1,2-31-1,-6 45-60,-1 5-117,-4 12-319,-3 22-1110,0 21-133,6-41 959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06.0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14091,'8'21'1480,"1"2"-647,-2 4-225,1 3 784,-2-1-88,1-1-168,-2 1-151,1-8-217,-2-2-224,-1-7-600,3-4-384,-1-8-1040,-1-2 1255,-1-13-255,2-4-176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06.6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1 210 20204,'3'-5'603,"0"0"0,1 0 1,0 0-1,0 0 0,0 1 0,0 0 0,10-7 0,-13 10-543,1 0-1,-1 0 1,1 0 0,-1 0 0,1 0 0,-1 0-1,1 1 1,0-1 0,-1 0 0,1 1 0,0 0-1,-1-1 1,1 1 0,0 0 0,0 0-1,-1 0 1,1 0 0,0 0 0,0 0 0,-1 1-1,1-1 1,0 1 0,-1-1 0,1 1-1,0-1 1,-1 1 0,1 0 0,-1 0 0,1 0-1,-1 0 1,1 0 0,1 2 0,-1-1-52,0 1-1,-1-1 1,1 1 0,-1-1 0,1 1 0,-1 0-1,0 0 1,0 0 0,0-1 0,0 1 0,-1 0-1,1 0 1,-1 0 0,0 0 0,0 0 0,0 0 0,-1 6-1,-1 6 65,0 0 0,-7 20 0,3-15 57,3-7-173,0-5 169,1 1-1,0-1 1,0 1 0,0 17 0,2-25-138,0 0-1,0 1 1,0-1-1,1 0 1,-1 0-1,0 0 0,1 0 1,-1 0-1,0 0 1,1 0-1,-1 0 1,1 0-1,-1 0 0,1 0 1,0 0-1,-1 0 1,1 0-1,2 1 1,-2-2-62,0 1 1,1-1 0,-1 1 0,0-1-1,1 1 1,-1-1 0,1 0 0,-1 0-1,1 0 1,-1 0 0,1 0 0,-1 0-1,1 0 1,-1 0 0,1 0 0,-1-1-1,1 1 1,1-2 0,3 0-220,-1-1 0,1 0 0,0 0 0,-1 0-1,0-1 1,0 0 0,0 0 0,0 0 0,-1 0 0,1-1 0,-1 0 0,4-5-1,9-12-675</inkml:trace>
  <inkml:trace contextRef="#ctx0" brushRef="#br0" timeOffset="1">287 89 20444,'-2'17'1381,"0"-9"-958,1 0 0,0 0 0,1 0 0,0 0-1,1 9 1,-1-15-410,0-1 1,1 1-1,-1-1 0,0 1 0,1-1 0,-1 1 0,1-1 0,0 0 1,-1 1-1,1-1 0,0 0 0,0 1 0,0-1 0,0 0 0,0 0 1,0 0-1,0 0 0,1 0 0,-1 0 0,0 0 0,0-1 0,1 1 1,-1 0-1,1-1 0,-1 1 0,0 0 0,1-1 0,-1 0 0,1 1 1,-1-1-1,1 0 0,2 0 0,30-1-349,-26 0 256,-1 1-1,1 0 1,-1 0-1,12 2 1,-17-1 71,1 0-1,0 0 1,-1 0 0,1 0 0,0 0 0,-1 0 0,1 1 0,-1-1 0,0 1 0,0 0 0,1 0 0,-1-1 0,0 2 0,0-1 0,3 4 0,-2 0 34,0 0-1,-1-1 1,1 1-1,-1 0 1,0 0 0,0 1-1,-1-1 1,0 0-1,0 1 1,0-1 0,-1 0-1,0 1 1,0-1-1,-1 1 1,-2 9-1,2-8 50,-1 1-1,0-1 0,-1 0 0,0 1 0,0-1 0,-1 0 0,0-1 0,-1 1 0,1-1 1,-12 14-1,15-20-107,0 0-1,0 0 1,0 1 0,0-1 0,0 0 0,0 0 0,0-1-1,-1 1 1,1 0 0,0 0 0,0-1 0,-1 1 0,1 0 0,-1-1-1,1 1 1,0-1 0,-1 0 0,1 0 0,-1 1 0,1-1-1,-1 0 1,1 0 0,-1 0 0,1 0 0,-1-1 0,1 1-1,-1 0 1,1-1 0,0 1 0,-1-1 0,1 1 0,0-1 0,-1 0-1,1 1 1,-3-3 0,0-1-60,0 0-1,1 0 1,-1 0-1,1 0 0,-1-1 1,1 0-1,1 1 1,-4-9-1,-9-24-410</inkml:trace>
  <inkml:trace contextRef="#ctx0" brushRef="#br0" timeOffset="2">310 68 16780,'12'0'1776,"1"1"-1024,-1-1-320,5-3 880,1 2-335,3-7-817,3 2-504,-1-6 360,2-4-120,1-7-232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07.1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95 1 18076,'3'22'2232,"-3"4"-1479,3 4-297,1-2 1072,2-1-520,-1 0-312,5-4-904,2-4-448,-6-8-1704,2-2 2024,-2-6-385,2 0-215</inkml:trace>
  <inkml:trace contextRef="#ctx0" brushRef="#br0" timeOffset="1">5 175 16836,'-3'0'2040,"1"0"-1272,10 0-320,1-3 1657,10 0-1305,5-2-272,3-1-840,0-3-264,8-3 528,1-1-160,-1-10-176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08.0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82 1 20428,'-7'6'261,"0"1"-1,1-1 0,0 1 0,0 1 0,1-1 0,0 1 1,0 0-1,1 0 0,0 1 0,-5 13 0,5-8-170,0 1 1,1 0-1,0 0 0,2 0 0,-1 24 1,2-36-100,0 1 1,0-1-1,0 1 1,0-1-1,1 1 1,0-1 0,-1 0-1,1 1 1,1-1-1,-1 0 1,0 0-1,1 0 1,0 0-1,-1 0 1,1 0-1,5 5 1,-4-5-23,1 0 0,0-1 0,0 1 0,0-1 0,0 0 0,0 0 1,0 0-1,1-1 0,-1 0 0,1 1 0,8 0 0,-7-1 8,0 0 1,0 0-1,-1 1 1,1-1-1,0 2 1,-1-1-1,1 0 0,-1 1 1,0 0-1,6 5 1,-9-6 21,0-1 0,0 1 0,0 1 0,-1-1 0,1 0 0,-1 0 1,0 0-1,1 1 0,-1-1 0,0 1 0,0-1 0,0 1 0,-1 0 1,1-1-1,-1 1 0,1-1 0,-1 1 0,0 0 0,0 0 0,0-1 1,0 1-1,-1 0 0,1-1 0,-1 1 0,0 2 0,-1 1 26,0-1 0,0 0 0,0 0 0,0-1-1,-1 1 1,1 0 0,-6 6 0,6-9 19,0 0 0,0 0 0,0 0 1,0 0-1,0 0 0,0 0 0,0 0 0,-1-1 1,1 0-1,-1 1 0,1-1 0,-1 0 0,1 0 0,-1 0 1,-5 1-1,7-2-23,0 0 1,0 0-1,0 0 1,0 0-1,0 0 1,0 0-1,0 0 1,0-1-1,0 1 1,0 0-1,0-1 0,0 1 1,0-1-1,0 1 1,0-1-1,0 1 1,0-1-1,1 1 1,-1-1-1,0 0 1,0 0-1,1 1 1,-1-1-1,0-1 1,-1-1 15,1 1 1,-1-1 0,1 0 0,0 0-1,0 0 1,1 0 0,-1 0 0,0-4-1,0-6 64,0 1-1,2-1 0,1-14 0,3-1 12,1-1 0,2 1 0,0 1 0,2 0 0,1 0-1,15-26 1,-23 48-3,-1 0 0,0 1 0,0-1-1,0 0 1,-1 0 0,2-7 0,-3 11-128,0 1 1,-1-1-1,1 1 0,0-1 1,0 1-1,0-1 1,-1 1-1,1-1 1,0 1-1,0-1 1,-1 1-1,1-1 0,0 1 1,-1-1-1,1 1 1,-1 0-1,1-1 1,-1 1-1,1 0 0,-1-1 1,1 1-1,-1 0 1,1-1-1,-1 1 1,1 0-1,-1 0 0,1 0 1,-1 0-1,1 0 1,-1-1-1,1 1 1,-1 0-1,-1 0 1,-17 1-2355,12 2 1816,-3-4-139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08.6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49 22197,'-3'10'1928,"3"-8"-1424,0-1 881,0-4-833,3 0-1120,-3-6-377,2-3 737,1-4-216,1-2-152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09.2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129 104 18844,'-4'0'215,"1"1"-1,-1 0 1,1 0-1,-1 0 1,1 0-1,-1 1 0,1-1 1,0 1-1,0 0 1,-1 0-1,1 0 1,1 1-1,-1-1 1,0 0-1,1 1 1,-1 0-1,1 0 1,0 0-1,-1 0 1,-1 5-1,-4 6 14,1-1-1,0 1 0,-7 22 0,6-11-33,-7 44 0,13-58-141,0-1-1,2 1 1,-1-1 0,1 1 0,1-1 0,3 22 0,-4-31-46,1 0 0,-1 1 0,0-1 1,0 0-1,1 0 0,-1 1 1,1-1-1,-1 0 0,1 0 0,0 0 1,-1 0-1,1 0 0,0 0 0,0 0 1,-1 0-1,1 0 0,0 0 0,0 0 1,0 0-1,0 0 0,3 0 1,-3-1-2,0 1 0,0-1 0,0-1 0,0 1 0,0 0 0,0 0 0,0 0 0,0-1 0,0 1 0,0 0 0,0-1 0,0 1 0,0-1 0,0 1 0,0-1 0,0 1 0,0-1 0,0 0 0,1-1 0,4-4 15,-1 0 1,0-1 0,0 1-1,0-1 1,4-9-1,1-3 58,-1-1-1,-1 0 1,-1 0 0,-1-1 0,-1 1-1,0-1 1,-2 0 0,0-1-1,-1-26 1,-2 47-75,1 0 0,-1 0 0,0 1 1,0-1-1,0 0 0,0 0 0,0 1 0,0-1 0,0 0 1,0 0-1,-1 0 0,1 1 0,0-1 0,0 0 0,0 1 1,-1-1-1,1 0 0,-1 0 0,1 1 0,0-1 0,-1 1 1,1-1-1,-1 0 0,1 1 0,-1-1 0,0 1 0,1-1 1,-2 0-1,1 2-22,1-1 0,-1 1 0,0-1 0,0 1 0,0 0 1,1-1-1,-1 1 0,0 0 0,0-1 0,1 1 0,-1 0 0,1 0 1,-1 0-1,1 0 0,-1 0 0,1 0 0,-1-1 0,1 1 0,0 0 1,0 0-1,-1 2 0,-4 16-777,0 1 0,2 1 0,0-1-1,0 27 1,3-28 5</inkml:trace>
  <inkml:trace contextRef="#ctx0" brushRef="#br0" timeOffset="1">236 430 16532,'13'30'1480,"-7"0"-1016,3 3-184,-3-6 560,0-2-232,0-10-608,-1-4-368,-2-13 376,-3-8-136,0-11-112</inkml:trace>
  <inkml:trace contextRef="#ctx0" brushRef="#br0" timeOffset="2">390 42 21157,'-8'-4'1831,"8"3"-233,13 0 537,4 1-2068,-9-3-37,1 1-1,0-2 1,11-5-1,23-8 17,-42 17-44,0-1-1,-1 1 1,1 0-1,0 0 1,0 0-1,-1 0 1,1 0 0,0 0-1,0 0 1,-1 0-1,1 0 1,0 1-1,-1-1 1,1 0-1,0 0 1,0 1-1,-1-1 1,1 0-1,-1 1 1,1-1-1,0 1 1,-1-1-1,1 1 1,0 0-1,0 1 1,1-1-1,-1 1 0,0 0 1,-1 0-1,1 0 1,0 0-1,0 0 1,-1 0-1,1 2 0,1 8-1,-1-1-1,-1 20 0,0-20 2,-6 168 305,0-27-1339,-6-188-296,8 14 819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09.7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8 274 15443,'-6'-9'2273,"4"6"-1129,2 1-512,5-1 2033,4 0-1201,1-3-640,2-3-408,6-3-1024,0-6-408,6-6 808,-3-1-152,5-2-208</inkml:trace>
  <inkml:trace contextRef="#ctx0" brushRef="#br0" timeOffset="1">304 1 18740,'-2'14'1249,"-1"0"0,-8 27-1,8-31-735,0 1-1,0-1 1,1 1-1,0-1 1,1 1-1,0 11 1,1-22-509,0 1 1,0-1 0,0 1 0,0-1 0,0 0 0,0 1 0,0-1 0,0 0 0,1 1 0,-1-1 0,0 1 0,0-1-1,0 0 1,1 0 0,-1 1 0,0-1 0,0 0 0,1 1 0,-1-1 0,0 0 0,0 0 0,1 1 0,-1-1 0,0 0-1,1 0 1,-1 0 0,0 0 0,1 1 0,-1-1 0,1 0 0,-1 0 0,0 0 0,1 0 0,-1 0 0,0 0 0,1 0-1,-1 0 1,1 0 0,-1 0 0,0 0 0,1 0 0,-1 0 0,0 0 0,1-1 0,-1 1 0,1 0 0,-1 0 0,1-1-1,21-10-446,-15 7 302,-4 2 83,1 0 1,-1 1-1,1 0 0,-1 0 0,1 0 0,-1 0 1,1 0-1,0 1 0,-1 0 0,1 0 0,0 0 1,-1 0-1,1 0 0,0 1 0,-1-1 1,1 1-1,0 0 0,-1 0 0,7 3 0,-6-1 48,-1 0 0,1-1 0,-1 1 0,1 0 0,-1 1 0,0-1 0,-1 1-1,1-1 1,0 1 0,-1 0 0,0 0 0,0 0 0,0 0 0,0 0-1,-1 0 1,2 7 0,-1-1 85,-1 1 0,1-1 0,-2 1 0,0 0 1,0-1-1,-1 1 0,0-1 0,0 1 0,-2-1 0,-3 14 0,4-17-17,-1 1 1,0 0 0,0-1-1,0 0 1,-1 1 0,0-1-1,-1-1 1,1 1-1,-1-1 1,-1 1 0,1-2-1,-1 1 1,0 0 0,-7 4-1,11-9-116,1 0 0,-1 0 0,1-1-1,-1 1 1,0 0 0,1-1 0,-1 1 0,0-1-1,0 1 1,1-1 0,-1 0 0,0 0 0,0 0-1,1 0 1,-1 0 0,0 0 0,0-1 0,1 1-1,-1 0 1,-2-2 0,1 1-42,0-1 0,1 1 0,-1-1-1,0 0 1,1 0 0,-1 0 0,1 0 0,0-1-1,0 1 1,-3-4 0,-3-7-193,1 1 0,0-1 1,-9-26-1,16 39 291,-17-52-762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10.1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49 18476,'18'-6'1912,"0"3"-1119,2-3-377,4 1 960,3 1-312,0-2-968,0-2 1248,-5 2-1168,-2 5-7,-8-2-121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11.1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14635,'1'0'245,"0"0"1,0 0-1,0 0 0,0-1 0,0 1 0,0 0 1,1 1-1,-1-1 0,0 0 0,0 0 0,0 0 0,0 1 1,0-1-1,0 0 0,0 1 0,0-1 0,0 1 1,0-1-1,0 1 0,0-1 0,1 2 0,0 0 70,0 0-1,0 1 0,-1-1 0,1 0 0,-1 1 0,1-1 0,-1 1 0,2 3 1,1 7 311,-1 0-1,4 25 1,-5-27-251,3 32 233,-4-31-522,1 1-1,-1-1 1,2 1-1,0-1 1,0 0 0,10 23-1,-12-34-97,0 1-1,-1-1 0,1 0 1,0 0-1,0 0 0,-1 0 1,1 0-1,0 0 0,0 0 1,0 0-1,0 0 0,0 0 1,0-1-1,1 1 0,-1 0 1,0-1-1,0 1 1,1-1-1,-1 1 0,0-1 1,0 0-1,1 1 0,-1-1 1,3 0-1,-2 0-65,1-1 1,-1 1-1,0-1 0,1 0 1,-1 0-1,0 0 0,0 0 1,0 0-1,0-1 0,0 1 1,0-1-1,3-2 0,3-4-562,-1-1-1,0 0 0,0 0 1,10-18-1,-10 14-67,-2 4 16,0-1 1,-1 0-1,0 0 1,0 0-1,-1 0 1,3-15-1,-8 48 2425,2 0 0,1-1-1,5 36 1,-3-29-725,-2-18-739,-1-5-206,0 0-1,1 0 1,0 1 0,0-1 0,0 0-1,1 0 1,0-1 0,0 1 0,1 0-1,4 8 1,-7-14-86,0 0 0,0 1 0,0-1 0,1 0 0,-1 0 0,0 1 0,0-1 0,1 0 0,-1 0 0,0 1 0,1-1 0,-1 0 0,0 0 0,1 0 0,-1 0 0,0 0 0,1 1 0,-1-1 0,0 0 0,1 0 0,-1 0 0,0 0 0,1 0 0,-1 0 0,0 0 0,1 0 0,-1 0 0,0 0 0,1 0 0,-1 0 0,0-1 0,1 1 0,9-9-276,-6 4 169,11-10-285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7:32.7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0 333 19892,'1'0'98,"0"1"0,1-1 0,-1 1-1,0-1 1,1 0 0,-1 0 0,0 1 0,1-1-1,-1 0 1,0 0 0,1 0 0,-1 0 0,0-1-1,1 1 1,-1 0 0,0-1 0,1 1 0,-1 0-1,0-1 1,0 0 0,0 1 0,1-1 0,-1 0-1,0 1 1,0-1 0,1-1 0,30-28 479,-26 24-222,22-25-67,-1-1 1,-2-2-1,-1 0 1,-1-2-1,-2-1 1,20-50-1,-49 110-281,1 1 0,-7 32 0,2-3 28,-34 141-326,46-194 289,-1 1 0,1-1-1,0 1 1,0 0 0,-1-1-1,1 1 1,0-1-1,0 1 1,0 0 0,-1-1-1,1 1 1,0 0-1,0-1 1,0 1 0,0 0-1,0-1 1,0 1 0,1-1-1,-1 1 1,0 0-1,0-1 1,0 1 0,1 0-1,-1 0 1,10-16 156,0-3-197</inkml:trace>
  <inkml:trace contextRef="#ctx0" brushRef="#br0" timeOffset="1">494 91 16988,'-1'22'1688,"-4"-1"-1224,1 1-144,-3-1 640,4-2-360,-1 1-79,1-2-185,0-3-40,1-6-464,2-8-328,-3 2 448,2-10-104,1-5-64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11.7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 30 21469,'0'5'2528,"0"-1"-1688,0 1-384,-2 0 1841,2-2-1457,0-2-384,-4-5-648,4-7 136,-2-3-88,2-10-88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12.2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148 8 18900,'-4'-2'256,"1"1"0,-1 0 0,1 0 0,-1 0-1,1 1 1,-1-1 0,0 1 0,1 0 0,-1 0 0,0 0 0,0 0 0,1 1-1,-1 0 1,1-1 0,-1 1 0,0 0 0,-5 3 0,5-1-104,-1 0-1,1 0 1,0 0 0,0 0 0,0 1-1,1 0 1,-1 0 0,1 0 0,0 0-1,0 0 1,-4 7 0,2-1-120,1 1 0,0-1 1,0 0-1,1 1 0,0 0 1,1 0-1,1 0 0,-1 0 1,2 0-1,-1 0 0,2 14 1,0-21-35,0 0 1,0 0-1,0 0 0,1-1 1,-1 1-1,1 0 0,0-1 1,0 1-1,3 4 0,-5-8 3,1 1 0,-1-1-1,1 1 1,-1-1 0,1 1-1,-1-1 1,1 1 0,-1-1-1,1 0 1,-1 1 0,1-1-1,0 0 1,-1 1 0,1-1-1,0 0 1,-1 0 0,1 0-1,0 0 1,-1 1 0,1-1-1,0 0 1,-1 0 0,2-1-1,-1 1 3,0-1 0,0 1-1,0-1 1,1 0 0,-1 1 0,0-1-1,0 0 1,-1 0 0,1 0-1,0 0 1,0 0 0,0 0-1,-1 0 1,1 0 0,0 0-1,-1 0 1,1-1 0,-1 0 0,8-18 21,-2 0 1,-1-1-1,-1 0 1,0 0 0,1-41-1,-2 29-217,-1 43-326,2 0 1,-1 0-1,2 0 0,5 10 0,5-3 22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12.7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0 393 15675,'5'33'2161,"4"0"-1273,-2 1-360,1 1 1521,-1-2-1089,1-1-376,-1-11-792,1-5-472,-3-16 576,-1-10-200,1-20-184</inkml:trace>
  <inkml:trace contextRef="#ctx0" brushRef="#br0" timeOffset="1">55 4 18868,'1'-1'207,"0"1"-1,0 0 1,0-1 0,1 1 0,-1 0-1,0-1 1,1 1 0,-1 0-1,0 0 1,1 0 0,-1 0 0,0 0-1,1 0 1,-1 1 0,0-1-1,1 0 1,-1 1 0,0-1 0,0 1-1,1-1 1,-1 1 0,2 1-1,-2-1-40,0 1 1,1-1-1,-1 1 0,0 0 0,0-1 0,0 1 0,-1 0 0,1 0 0,0-1 0,-1 1 0,1 0 0,-1 0 0,1 4 0,0 6 82,-1 0-1,0 0 0,-1 0 1,-2 12-1,3-18-144,-10 52 261,5-32-464,1 0 0,-1 51 0,6-75 32,-1 1 0,1-1 0,0 1 0,0-1 1,0 1-1,0-1 0,0 0 0,0 1 0,1-1 0,-1 0 0,1 0 0,-1 0 0,1 0 0,0 0 0,0 0 0,0-1 0,0 1 1,0 0-1,0-1 0,4 2 0,-4-2-54,-1 0 0,1 0 1,0 0-1,0 0 0,-1-1 1,1 1-1,0-1 1,0 1-1,0-1 0,0 0 1,0 1-1,0-1 0,0 0 1,0 0-1,-1-1 0,1 1 1,0 0-1,0-1 0,0 1 1,0-1-1,0 1 0,-1-1 1,1 0-1,0 0 0,0 0 1,-1 0-1,1 0 0,2-2 1,7-13-457,0-6-172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13.3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66 1 19620,'-14'28'947,"1"1"-1,2 1 1,1 0 0,-6 32-1,15-59-928,1-1 1,0 1-1,-1 0 0,1-1 0,1 1 0,-1-1 1,0 1-1,1 3 0,-1-6-24,1 1-1,-1-1 1,0 0-1,0 1 1,0-1-1,0 0 1,1 1-1,-1-1 1,0 0 0,0 0-1,0 1 1,1-1-1,-1 0 1,0 0-1,1 1 1,-1-1-1,0 0 1,0 0-1,1 0 1,-1 0 0,0 1-1,1-1 1,-1 0-1,1 0 1,12-6-324,12-18-334,-21 19 561,0 1 0,0-1 1,1 1-1,-1 0 0,1 0 0,0 1 0,0-1 0,0 1 0,0 0 0,1 1 0,10-5 0,-14 7 90,-1 0-1,0 0 1,1 0-1,-1 0 1,0 0-1,1 0 1,-1 0-1,0 0 1,1 0-1,-1 1 1,0-1-1,1 1 1,-1-1-1,0 1 1,0-1-1,1 1 1,-1 0-1,0 0 1,0-1-1,0 1 1,2 2-1,-1-1 10,0 1-1,-1-1 1,1 1-1,-1 0 1,0-1-1,0 1 1,0 0 0,0 0-1,1 5 1,0 1 67,-1 0 0,0 1 0,-1-1 0,0 0 1,-3 15-1,2-13 24,-1-1 1,-1 0-1,0 0 1,0 0-1,-1 0 1,-7 12-1,10-20-113,0 0-1,0 0 1,0-1-1,0 1 1,0-1-1,-1 1 1,1-1-1,0 1 1,-1-1 0,1 0-1,-1 0 1,1 1-1,-1-1 1,1 0-1,-1 0 1,0-1-1,0 1 1,0 0-1,1 0 1,-1-1 0,0 0-1,0 1 1,0-1-1,0 0 1,0 0-1,0 0 1,0 0-1,0 0 1,0 0-1,1 0 1,-1-1 0,0 1-1,0-1 1,0 1-1,0-1 1,1 0-1,-1 0 1,0 0-1,0 0 1,1 0-1,-3-2 1,-19-18-242,-4-9-150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13.7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65 16259,'23'-3'1481,"-1"-3"-1033,1 0-192,4-2 536,-3-1-248,0 0-640,-1 0-696,-4 0 664,4 5-144,-4 2-152</inkml:trace>
  <inkml:trace contextRef="#ctx0" brushRef="#br0" timeOffset="1">352 39 20084,'7'11'1873,"1"2"-1177,1 4-296,0 6 752,3-1-248,-2 5-223,1-1-265,-1-2-544,1-2-353,-4-4-751,-1-4-1432,-4-8 2168,-4-9-1721</inkml:trace>
  <inkml:trace contextRef="#ctx0" brushRef="#br0" timeOffset="2">308 191 17652,'5'0'1376,"4"-1"-1040,1-2-144,5-2 592,3-1-320,3 2-608,2-2 1721,-2 1-1417,-2 2 96,-7 2 24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14.6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0 458 18148,'1'6'2064,"1"-6"-621,6-17 80,7-26-464,32-149 527,-41 156-1498,-1 0 0,-3 0 0,-1-52 0,-3 73-47,-1 18 9,1 25-21,3 24-155,3 0 0,2 0 0,3-1 0,16 57 0,-12-72-1358,-9-35 1786,-2-6-319,0-12-313,-2 16 308,1-21-383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15.0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46 17212,'5'-5'671,"0"0"0,1 0 1,-1 0-1,1 0 0,0 1 0,0 0 1,8-4-1,-12 7-596,-1 1 1,0-1-1,0 0 0,1 1 1,-1-1-1,1 1 0,-1 0 0,1 0 1,-1-1-1,0 1 0,1 0 1,-1 0-1,1 0 0,-1 0 0,1 1 1,-1-1-1,1 0 0,-1 1 1,0-1-1,1 1 0,-1-1 0,0 1 1,1-1-1,-1 1 0,0 0 1,0 0-1,0 0 0,1 0 1,-1 0-1,0 0 0,0 0 0,0 0 1,-1 0-1,1 0 0,0 1 1,0-1-1,-1 0 0,1 0 0,0 1 1,-1-1-1,0 1 0,1-1 1,-1 2-1,3 9 37,-1 0 1,0 0-1,-1 0 1,-1 0-1,0 0 1,0 0-1,-2 0 1,1 0-1,-6 18 0,4-17-22,1-1 0,0 1-1,1-1 1,0 1 0,1 0-1,0 0 1,5 24 0,-5-36-142,0 0 1,0 0 0,0 0-1,1 0 1,-1 0-1,0 0 1,1 0 0,-1 0-1,1 0 1,-1-1 0,1 1-1,-1 0 1,1 0 0,0 0-1,-1 0 1,1-1 0,0 1-1,0 0 1,0-1 0,-1 1-1,1-1 1,0 1-1,0-1 1,0 1 0,0-1-1,0 0 1,0 1 0,0-1-1,0 0 1,0 0 0,0 0-1,0 0 1,1 0 0,1 0-103,0-1 1,0 1 0,0-1 0,0 0 0,-1 0-1,1-1 1,0 1 0,-1 0 0,1-1-1,2-2 1,9-5-507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15.5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12 21261,'6'-3'2256,"-3"5"593,-3-1-2073,0-4-1600,2 0 1544,-2 0-776,-3 0-104,-2 3-72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16.1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116 0 19412,'-3'0'214,"0"0"-1,0 0 1,0 1 0,-1-1-1,1 1 1,0-1 0,0 1-1,0 0 1,0 0 0,0 0-1,0 1 1,0-1 0,0 1-1,1 0 1,-1-1 0,0 1-1,1 1 1,0-1 0,-1 0-1,1 0 1,0 1 0,0-1-1,0 1 1,1 0 0,-1 0-1,0-1 1,-1 7 0,-5 8-148,2 0 1,-1 0 0,2 0-1,1 1 1,0 0 0,1 0 0,1 0-1,0 30 1,2-47-66,-1 0 0,1 0 0,0 0 1,0 0-1,0 0 0,1 0 0,-1 0 0,0 0 0,0 0 0,0 0 1,1 0-1,-1 0 0,1 0 0,-1 0 0,1 0 0,-1 0 1,1 0-1,-1 0 0,1-1 0,0 1 0,-1 0 0,1 0 0,0-1 1,0 1-1,1 0 0,-1 0 3,0-1-1,0 0 1,0 0 0,0 0-1,0 0 1,1-1 0,-1 1 0,0 0-1,0 0 1,0-1 0,0 1-1,0 0 1,0-1 0,0 1-1,0-1 1,0 0 0,0 1 0,0-1-1,0 0 1,0 1 0,-1-1-1,1 0 1,0 0 0,0-1 0,6-6 24,-1 0 1,0-1 0,0 0 0,-1 0-1,0-1 1,-1 1 0,0-1 0,-1 0-1,3-11 1,-1 1-52,-1 0-1,-1 0 0,0-36 1,-2 56 1,-1 0 1,0 0-1,0 0 1,0 0-1,0 0 1,0-1-1,0 1 1,0 0-1,0 0 1,0 0 0,0-1-1,0 1 1,0 0-1,0 0 1,0 0-1,0 0 1,0-1-1,0 1 1,0 0-1,0 0 1,0 0-1,0-1 1,0 1-1,0 0 1,0 0-1,0 0 1,0-1-1,0 1 1,0 0-1,0 0 1,0 0-1,-1 0 1,1 0-1,0-1 1,0 1-1,0 0 1,0 0-1,0 0 1,-1 0-1,1 0 1,0 0-1,0 0 1,0 0-1,0-1 1,-1 1-1,1 0 1,0 0-1,0 0 1,0 0-1,-1 0 1,1 0-1,0 0 1,-1 0-1,-3 9-998,3 2 218,0-5 492,0 0 0,0 0-1,1 1 1,1 11 0,4 4-543</inkml:trace>
  <inkml:trace contextRef="#ctx0" brushRef="#br0" timeOffset="1">160 186 16452,'6'24'1800,"1"2"-960,1-1-272,-2 2 985,0 1-353,0-4-368,0 0-296,-1-8-616,1-4-312,-3-9-640,0-4 832,-2-13-200,2-1-200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16.7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4 118 19548,'0'0'189,"0"1"0,-1-1 0,1 0 0,0 0-1,0 1 1,-1-1 0,1 0 0,0 1 0,0-1 0,0 0-1,-1 1 1,1-1 0,0 0 0,0 1 0,0-1 0,0 1 0,0-1-1,0 0 1,0 1 0,0-1 0,0 0 0,0 1 0,0-1-1,0 1 1,0-1 0,0 0 0,0 1 0,1-1 0,-1 0-1,0 1 1,0 0 0,12-5 2090,14-16-1691,-25 20-519,22-21 207,23-17-154,-41 34-146,-1 1-1,1 0 1,0 0-1,0 1 1,0 0-1,0 0 0,11-3 1,-15 5 15,0 0 1,1 0 0,-1 0-1,0 0 1,1 0 0,-1 0-1,0 1 1,1-1 0,-1 1-1,0-1 1,1 1 0,-1-1-1,0 1 1,0-1 0,0 1-1,0 0 1,0 0-1,0 0 1,0 0 0,0 0-1,0 0 1,0 0 0,0 0-1,0 0 1,-1 0 0,1 0-1,0 0 1,-1 1 0,1-1-1,-1 0 1,1 0 0,-1 1-1,0-1 1,0 0 0,1 3-1,1 7-23,-1 0-1,0 0 1,0 15 0,-1-19 22,-6 149 169,0-17-2507,0-157 1976,2 7-167</inkml:trace>
  <inkml:trace contextRef="#ctx0" brushRef="#br0" timeOffset="1">91 309 18740,'-3'-2'3025,"5"1"-2553,4-2 1248,4 0-640,4-2-295,4-2-890,0-7-495,3-5-1328,3-5 1664,0-6-312,-3-2-248</inkml:trace>
  <inkml:trace contextRef="#ctx0" brushRef="#br0" timeOffset="2">372 1 19268,'-11'48'3239,"8"-36"-2479,0 0 0,0 1 0,2-1 0,-2 21 0,3-32-746,0 0 1,0 0-1,0 0 1,0-1-1,0 1 0,0 0 1,0 0-1,0 0 1,1 0-1,-1 0 0,0-1 1,1 1-1,-1 0 1,0 0-1,1-1 1,-1 1-1,1 0 0,-1 0 1,1-1-1,-1 1 1,1 0-1,0-1 0,-1 1 1,1-1-1,0 1 1,-1-1-1,1 1 0,0-1 1,0 1-1,-1-1 1,1 0-1,0 0 1,0 1-1,0-1 0,0 0 1,-1 0-1,1 0 1,0 0-1,0 0 0,0 0 1,0 0-1,0 0 1,-1 0-1,3-1 0,4-1-100,1 0 1,0-1-1,-1 0 0,10-5 0,12-4-114,-27 11 190,-1 1 1,1 0 0,0 0 0,0 0 0,0 0 0,0 0-1,0 0 1,0 1 0,0-1 0,0 0 0,0 1 0,0 0-1,0-1 1,0 1 0,0 0 0,-1 0 0,1 0 0,1 2-1,1-1 1,-1 1-1,0 1 0,0-1 1,0 0-1,0 1 0,-1-1 1,5 9-1,-2-1 14,0 0-1,-1 0 0,0 1 1,-1-1-1,3 15 1,-4-8 109,0 0 1,-1 32 0,-1-44-81,-1 1 0,0 0 0,0-1 1,0 1-1,-1-1 0,0 0 1,0 1-1,-1-1 0,1 0 0,-7 9 1,8-14-92,1 1-1,-1-1 1,-1 1 0,1-1 0,0 0 0,0 0-1,0 1 1,-1-1 0,1 0 0,0 0 0,-1 0-1,1-1 1,-1 1 0,0 0 0,1 0 0,-1-1-1,1 1 1,-1-1 0,0 0 0,0 1 0,1-1-1,-1 0 1,0 0 0,1 0 0,-1 0 0,0 0-1,0 0 1,1-1 0,-1 1 0,0-1 0,1 1-1,-1-1 1,-2-1 0,-1 0-54,0-1 0,0-1 1,1 1-1,-1-1 0,1 0 0,0 0 0,0 0 1,0 0-1,-3-6 0,-20-33-532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7:33.2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122 1 15691,'-6'1'179,"1"0"0,-1 1 0,1 0 0,0 0 0,0 0 0,0 1 0,0-1 0,0 1 0,0 0 0,1 1 0,0-1 0,-1 1 0,1 0 0,1 0 0,-1 0 0,0 1 0,1-1 0,0 1 0,0 0 0,1 0 0,-1 0 0,-2 6 0,0 4 119,1 1-1,0-1 1,0 0 0,2 1-1,0 0 1,0 27-1,2-41-242,0 0-1,0 1 1,1-1-1,-1 1 0,0-1 1,1 0-1,0 1 1,-1-1-1,1 0 0,0 0 1,2 5-1,-2-7-39,-1 0-1,0 1 0,1-1 1,-1 0-1,0 1 1,1-1-1,-1 0 0,0 1 1,1-1-1,-1 0 0,1 0 1,-1 0-1,1 1 1,-1-1-1,1 0 0,-1 0 1,0 0-1,1 0 0,-1 0 1,1 0-1,-1 0 1,1 0-1,0 0 0,0 0-2,0-1-1,1 1 0,-1-1 1,0 1-1,0-1 0,0 0 1,0 1-1,0-1 0,0 0 1,0 0-1,0 0 1,2-1-1,4-8 8,0 0 0,0-1 0,-1 0 0,0 0 0,-1-1 1,0 1-1,-1-1 0,0 0 0,-1 0 0,0-1 0,-1 1 0,-1-1 0,0 1 1,0-14-1,-1 24-19,0 1 1,0 0-1,-1 0 1,1-1 0,0 1-1,0 0 1,-1 0 0,1-1-1,-1 1 1,1 0-1,-1 0 1,0 0 0,-1-2-1,2 3-2,0 0-1,0-1 0,-1 1 0,1 0 1,0 0-1,-1 0 0,1 0 1,-1-1-1,1 1 0,0 0 0,-1 0 1,1 0-1,0 0 0,-1 0 1,1 0-1,-1 0 0,1 0 0,0 0 1,-1 0-1,1 0 0,-1 0 1,1 0-1,0 1 0,-1-1 0,1 0 1,0 0-1,-1 0 0,0 1 1,-1 1-26,0 0 1,0 0 0,-1 0-1,1 0 1,0 0 0,1 1-1,-1-1 1,0 1 0,1-1-1,-2 4 1,-6 14-251,2 0 0,0 1 0,2 0 0,0 0 0,1 0 0,1 1 0,1-1 0,1 1 1,4 39-1,2-21-180</inkml:trace>
  <inkml:trace contextRef="#ctx0" brushRef="#br0" timeOffset="1">242 448 14523,'-3'22'994,"1"-12"-672,0 1 0,1-1-1,0 1 1,1 0 0,0-1-1,1 1 1,0 0-1,5 18 1,-5-28-258,0 1 1,-1 0 0,1-1-1,0 1 1,0-1-1,0 1 1,1-1-1,-1 0 1,0 0 0,0 1-1,1-1 1,-1 0-1,1 0 1,-1 0-1,1 0 1,-1 0-1,1-1 1,0 1 0,-1 0-1,1-1 1,0 1-1,-1-1 1,1 0-1,0 1 1,0-1-1,0 0 1,-1 0 0,1 0-1,0 0 1,0-1-1,-1 1 1,1 0-1,0-1 1,0 1-1,2-2 1,2 0 58,1-1 0,-1 0 1,1 0-1,-1 0 0,0-1 0,0 0 1,10-9-1,-7 5 82,-1-2 1,0 1 0,0-1-1,-1 0 1,0-1-1,-1 0 1,9-21-1,-13 27-119,0-1 0,-1 1-1,1-1 1,-1 1 0,0-1-1,-1 1 1,1-1 0,-2-10 0,1 13-55,-1 0 1,1 0 0,-1 0-1,0 0 1,0 0 0,0 1-1,0-1 1,-1 0 0,1 0-1,-1 1 1,0-1 0,0 1-1,0-1 1,0 1 0,0 0-1,-5-4 1,4 4-75,1 0 1,-1 1-1,0-1 1,0 1-1,-1 0 0,1 0 1,0 0-1,0 0 1,0 1-1,-1-1 0,1 1 1,0-1-1,-1 1 1,1 1-1,0-1 0,-1 0 1,1 1-1,0-1 1,-1 1-1,1 0 0,0 0 1,0 0-1,-3 2 1,1 0-131,0-1 1,1 1 0,-1-1-1,1 1 1,0 0 0,0 1-1,0-1 1,0 1 0,1 0-1,-1 0 1,1 0 0,0 0-1,0 1 1,-2 5 0,-1 8-493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17.1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97 18508,'20'-3'1960,"2"-4"-1231,-2 0-305,10-4 960,0-2-712,2-7-160,4 4-128,-2-4-312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23.0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99 54 16379,'0'-2'302,"0"-1"-1,0 1 0,0 0 0,-1-1 0,1 1 0,-1 0 0,1 0 0,-1-1 0,0 1 0,1 0 0,-1 0 0,0 0 0,-1 0 0,1 0 0,0 0 0,-2-2 0,2 3-201,0 1 0,-1-1 0,1 1 0,0-1 0,0 1 0,0-1 0,0 1 0,0 0 0,-1 0 0,1-1 0,0 1 0,0 0 0,-1 0 1,1 0-1,0 0 0,0 0 0,0 1 0,-1-1 0,1 0 0,0 1 0,0-1 0,0 0 0,0 1 0,0 0 0,-1-1 0,1 1 0,0-1 0,0 1 0,0 0 0,1 0 1,-1 0-1,-2 1 0,-1 3-59,-1 1 1,1-1 0,-1 1 0,1-1 0,1 1-1,-1 0 1,1 1 0,1-1 0,-1 1 0,1-1-1,0 1 1,0 0 0,1 0 0,0-1-1,0 1 1,0 0 0,1 0 0,0 0 0,1 0-1,2 13 1,-3-19-40,0 0-1,0 0 1,0 1 0,1-1-1,-1 0 1,1 0 0,-1 0-1,1 0 1,-1 0-1,1 0 1,0 0 0,-1 0-1,1 0 1,0 0-1,0-1 1,-1 1 0,1 0-1,2 1 1,-2-2 0,-1 0 0,1 0 0,0 0 0,0 0 0,-1 1 0,1-1 0,0 0 0,0-1 0,0 1 0,-1 0 0,1 0 0,0 0 0,0 0 0,-1-1-1,1 1 1,0 0 0,-1 0 0,1-1 0,0 1 0,0-1 0,3-2 8,-1 0 0,0 0-1,1 0 1,-1 0 0,-1-1-1,1 1 1,4-8 0,0-3 33,-1-1 0,0 0 0,-1 0 0,4-20 0,7-22 20,-16 57-64,0 0 0,0 0 0,0 0 1,0 0-1,0 0 0,0 0 0,0 0 0,0 1 0,0-1 0,0 0 0,0 0 0,0 0 0,1 0 0,-1 0 0,0 0 1,0 0-1,0 0 0,0 0 0,0 1 0,0-1 0,0 0 0,0 0 0,0 0 0,0 0 0,0 0 0,1 0 0,-1 0 0,0 0 1,0 0-1,0 0 0,0 0 0,0 0 0,0 0 0,0 0 0,1 0 0,-1 0 0,0 0 0,0 0 0,0 0 0,0 0 0,0 0 1,0 0-1,0 0 0,0 0 0,1 0 0,-1 0 0,0 0 0,0 0 0,0 0 0,0 0 0,0 0 0,0 0 0,0 0 0,0 0 1,1 0-1,-1-1 0,0 1 0,0 0 0,0 0 0,0 0 0,0 0 0,0 0 0,0 0 0,0 0 0,0 0 0,0 0 0,0-1 1,0 1-1,0 0 0,7 16-66,3 21-30,-6-19 77,-1-3 23,0-1 0,1 0-1,0 0 1,1 0 0,1 0 0,0-1 0,13 19 0,-17-30 0,0 0 1,0 0-1,1 0 1,-1 0 0,1 0-1,-1-1 1,1 1-1,0-1 1,-1 0-1,6 2 1,-5-3 0,-1 1 1,1 0-1,-1 0 1,0 0-1,1 1 1,-1-1-1,0 1 1,0-1 0,0 1-1,0 0 1,3 2-1,-4-3 13,-1 0 0,1 0 0,-1 0 0,0 0 0,1 0 0,-1 0 0,0 0-1,0 1 1,1-1 0,-1 0 0,0 0 0,0 0 0,0 0 0,0 0 0,-1 0 0,1 0 0,0 0 0,0 0-1,-1 0 1,1 1 0,-1-1 0,1 0 0,0-1 0,-1 1 0,0 0 0,1 0 0,-1 0 0,0 0-1,1 0 1,-1 0 0,0-1 0,0 1 0,0 0 0,0-1 0,-1 2 0,-4 2 189,0 0 0,-1 0 1,-11 5-1,8-6-25,0 0 0,1 0 0,-1-1 1,0 0-1,0-1 0,0 0 0,-13-1 0,23 0-201,0 0-1,0 0 1,0 0-1,0 0 1,1-1-1,-1 1 1,0 0-1,0 0 1,0 0-1,0 0 1,0 0-1,0 0 1,0-1-1,0 1 1,0 0-1,0 0 1,0 0-1,0 0 1,0 0-1,0-1 1,0 1-1,0 0 0,0 0 1,0 0-1,0 0 1,0 0-1,0-1 1,0 1-1,0 0 1,0 0-1,0 0 1,0 0-1,0 0 1,0-1-1,0 1 1,0 0-1,0 0 1,-1 0-1,1 0 1,0 0-1,0 0 1,0 0-1,0-1 0,0 1 1,0 0-1,0 0 1,-1 0-1,1 0 1,0 0-1,0 0 1,0 0-1,0 0 1,0 0-1,-1 0 1,1 0-1,0 0 1,13-9-1702,-12 9 1478,23-15-971,-7 5 459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23.5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0 263 16644,'4'-1'484,"0"0"1,0-1-1,0 1 1,0-1 0,-1 0-1,1-1 1,-1 1 0,1-1-1,-1 1 1,0-1-1,5-5 1,4-3 385,54-46 1201,-27 23-1688,69-48 1,-100 77-865,1 1 0,1 0 0,-1 0 0,12-3 0,10-4-2499,-25 7 2033,-5-5-132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23.8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1 360 16131,'0'0'98,"0"1"0,0 0-1,0-1 1,0 1-1,0-1 1,0 1-1,0-1 1,0 1-1,0 0 1,0-1-1,0 1 1,0-1-1,1 1 1,-1-1-1,0 1 1,0-1-1,0 1 1,1-1-1,-1 1 1,0-1 0,1 1-1,-1-1 1,1 1-1,0 0 1,-1-1-15,1 0 1,0 0 0,-1-1-1,1 1 1,-1 0 0,1 0-1,-1 0 1,1 0-1,-1-1 1,1 1 0,-1 0-1,1 0 1,-1-1 0,1 1-1,-1 0 1,1-1 0,-1 1-1,1 0 1,0-2 0,20-26 2066,12-37-779,-4-2 0,41-137 0,-70 204-1371,1 0-1,-1 0 1,0 0 0,0 0 0,0 1 0,0-1 0,0 0-1,0 0 1,0 0 0,0 0 0,1 0 0,-1 0 0,0 0-1,0 0 1,0 1 0,0-1 0,0 0 0,1 0 0,-1 0-1,0 0 1,0 0 0,0 0 0,0 0 0,1 0 0,-1 0-1,0 0 1,0 0 0,0 0 0,0 0 0,1 0 0,-1 0-1,0 0 1,0 0 0,0 0 0,0-1 0,1 1 0,-1 0 0,0 0-1,0 0 1,0 0 0,0 0 0,0 0 0,0 0 0,1 0-1,-1-1 1,0 1 0,0 0 0,0 0 0,0 0 0,0 0-1,0 0 1,0-1 0,0 1 0,0 0 0,0 0 0,0 0-1,0 0 1,0-1 0,0 1 0,0 0 0,0 0 0,0 0-1,0 0 1,0 0 0,0-1 0,0 1 0,0 0 0,0 0-1,4 10-1,7 101 31,-10-78-907,11 60 0,-10-92-469,1-7 958,1-8 74,-1-8-402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24.2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60 17284,'0'7'560,"0"15"1014,4 28 1,-4-45-1380,1 0 1,0 0 0,0-1 0,0 1 0,1 0 0,0-1 0,-1 1 0,1-1 0,1 0 0,-1 0 0,1 0 0,3 5 0,-4-8-158,-1 0 0,0 0 1,1 0-1,-1 0 0,0 0 0,1-1 1,-1 1-1,1 0 0,0-1 0,-1 1 1,1-1-1,-1 0 0,1 1 1,0-1-1,-1 0 0,1 0 0,0 0 1,-1 0-1,1 0 0,0-1 0,-1 1 1,1 0-1,0-1 0,-1 1 1,1-1-1,-1 0 0,1 1 0,-1-1 1,1 0-1,-1 0 0,2-1 1,3-3 26,0 1 1,0-1 0,-1 0 0,0 0 0,7-9 0,-4 4 90,0-1 1,-2 1-1,1-1 1,-1 0-1,-1 0 1,0-1-1,0 0 1,-1 0-1,3-16 0,-7 27-125,0 0-1,1-1 0,-1 1 1,0 0-1,0 0 0,0-1 1,0 1-1,-1 0 0,1 0 0,0 0 1,0-1-1,-1 1 0,1 0 1,-1 0-1,1 0 0,-1 0 1,1 0-1,-1 0 0,0 0 1,0 0-1,1 0 0,-1 0 1,0 0-1,-1-1 0,0 1 2,-1 0-1,1 0 1,0 0-1,0 0 1,-1 0-1,1 1 1,0-1-1,-1 1 1,1 0 0,0-1-1,-5 2 1,-6 0-314,0 0 1,0 1-1,-20 7 1,30-8 82,-38 9-1921,38-8 1453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24.7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 56 24429,'-9'9'1937,"7"-6"-1425,-1-1 760,6-2-680,0-2-576,5-4-488,-4-4-208,2-5 560,3-2-232,0-2-104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26.0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9 238 16836,'-8'-6'6482,"12"-2"-3289,21-6-1943,-14 8-768,-1 0-357,64-41 223,2 3 0,87-37 0,-146 73-344,-11 5 12,0 1 0,1-1 0,-1 1 0,1 0 0,-1 0 0,12-1 0,-34 37-24,-11 42 13,4 2 0,3 0 1,4 1-1,-11 133 0,29-188-10,3-21-25,2-14-39,-6 7-47,2-2-291,0-1-1,-1 0 1,3-13-1,-4 17 343,-1 1-1,0-1 0,0 1 0,0-1 0,0 0 0,-1 1 0,1-1 0,-1 1 0,0-1 0,1 1 0,-1-1 0,0 1 0,0 0 0,-3-4 0,-6-9-435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26.8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42 271 18268,'0'0'1846,"9"-6"1001,72-51-2,10-8-2013,145-78-1,-236 143-836,0 0 0,0 0 0,0 0 0,0 1 0,0-1 0,0 0 0,0 0 0,0 0 0,0 0 0,0 0 1,0 0-1,0 0 0,0 0 0,0 0 0,0 0 0,0 0 0,0 0 0,0 0 0,0 0 0,0 0 0,0 0 0,0 0 1,0 0-1,0 0 0,0 0 0,0 0 0,0 1 0,0-1 0,0 0 0,0 0 0,0 0 0,0 0 0,0 0 1,0 0-1,0 0 0,0 0 0,0 0 0,-7 8-52,-14 9 39,5-5 16,-199 147 76,176-126-79,2 1 0,1 1 0,-40 53 0,67-74-169,7-11 30,5-9 49,9-10 9,0 0 0,0 0 0,1 1 1,20-16-1,-12 10 63,33-31-172,65-48 1,-83 73-262,2 2 0,0 2 0,46-21 0,-73 40-64,-19 11 377,-17 10 167,-9 1 82,-146 82 425,139-74-404,2 1 0,-46 42 0,38-18-695,65-94-1602,-5 14 1681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27.5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40 63 18708,'-1'2'335,"0"0"1,0 1-1,-1-1 1,1 1-1,1-1 0,-1 1 1,0-1-1,1 1 1,-1 0-1,1-1 0,0 1 1,0 0-1,0-1 1,0 1-1,0 0 0,1-1 1,-1 1-1,1 0 1,1 3-1,-2-6-324,0 0-1,0 0 0,0 0 1,0 0-1,0 1 1,0-1-1,0 0 1,0 0-1,0 0 0,1 0 1,-1 0-1,0 0 1,0 0-1,0 1 1,0-1-1,0 0 0,0 0 1,1 0-1,-1 0 1,0 0-1,0 0 1,0 0-1,0 0 0,0 0 1,1 0-1,-1 0 1,0 0-1,0 0 0,0 0 1,0 0-1,0 0 1,1 0-1,-1 0 1,0 0-1,0 0 0,0 0 1,0 0-1,1 0 1,-1 0-1,0 0 1,0 0-1,0-1 0,0 1 1,0 0-1,0 0 1,0 0-1,1 0 1,-1 0-1,0 0 0,0-1 1,4-10 150,0-13-11,-5-19 276,1 41-392,-1-1 0,1 1 0,0 0 1,-1 0-1,1-1 0,-1 1 0,0 0 1,0 0-1,0 0 0,0 0 1,0 0-1,0 0 0,0 0 0,-1 0 1,1 1-1,-3-3 0,4 4-22,-1-1 0,1 1 0,0 0 0,-1 0 0,1-1 0,-1 1 0,1 0 0,0 0 0,-1 0 0,1 0 0,-1 0-1,1 0 1,-1 0 0,1 0 0,0 0 0,-1 0 0,1 0 0,-1 0 0,1 0 0,-1 0 0,1 0 0,-1 0 0,1 0 0,0 0 0,-1 1 0,1-1 0,-1 0 0,1 0-1,0 0 1,-1 1 0,-8 15 136,3 17-74,5-25-96,0-4-86,1-1 0,0 1 0,0-1 0,0 1 0,0-1 1,0 1-1,1-1 0,0 6 0,-1-9 57,0 0-1,0 0 1,1 0 0,-1 1 0,0-1 0,0 0 0,0 0 0,0 0 0,0 0-1,0 0 1,0 0 0,0 0 0,0 0 0,0 1 0,0-1 0,0 0-1,0 0 1,1 0 0,-1 0 0,0 0 0,0 0 0,0 0 0,0 0 0,0 0-1,0 0 1,0 0 0,1 0 0,-1 0 0,0 0 0,0 0 0,0 0-1,0 0 1,0 0 0,0 0 0,0 0 0,1 0 0,-1 0 0,0 0 0,0 0-1,0 0 1,0 0 0,0 0 0,0 0 0,1 0 0,-1 0 0,0 0-1,0 0 1,0 0 0,0 0 0,6-8-1148,1-10 539,3-10-223,-1-5-312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28.0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0 493 17884,'0'0'71,"0"0"0,0 1 0,0-1 0,0 0 0,1 0 0,-1 1 0,0-1 0,0 0 0,0 0 0,0 1 0,0-1 1,0 0-1,1 0 0,-1 1 0,0-1 0,0 0 0,0 0 0,1 0 0,-1 1 0,0-1 0,0 0 0,1 0 0,-1 0 0,0 0 0,0 0 0,1 0 0,-1 1 0,0-1 1,1 0-1,-1 0 0,0 0 0,0 0 0,1 0 0,-1 0 0,0 0 0,1 0 0,-1 0 0,0 0 0,0 0 0,1 0 0,-1-1 0,0 1 0,1 0 0,8-14 1550,5-33-325,-12 40-936,83-400 2081,-85 403-2426,0 3-11,0-1-1,0 1 0,0 0 0,1 0 0,-1 0 0,0-1 1,0 1-1,1 0 0,-1 0 0,0 0 0,1 0 1,-1 0-1,1 0 0,0-2 0,1 6-2,-1 0 1,1-1-1,-1 1 0,0 0 0,0-1 1,0 1-1,-1 0 0,1 0 0,0 3 1,0-1-3,15 96-6,-12-67-388,2-1 0,12 44 0,-9-57-715,-9-20 1085,0 1 1,1-1-1,-1 1 1,0-1-1,1 1 1,-1-1-1,1 0 1,-1 1 0,0-1-1,1 1 1,-1-1-1,1 0 1,-1 0-1,1 1 1,0-1-1,-1 0 1,1 0 0,-1 0-1,1 1 1,-1-1-1,1 0 1,-1 0-1,1 0 1,0 0-1,-1 0 1,1 0 0,-1 0-1,1 0 1,0 0-1,-1-1 1,1 1-1,12-6-512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7:33.6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1 15627,'14'9'2417,"2"0"-1281,2 4-448,3 5 2489,3 8-2113,0 4-88,-4 13-239,-2 5-201,-9 12-312,-4 6-160,-8 10-352,-8 5-240,-12 6-577,-4 1-111,-13-5 840,-5-8-272,-6-17-176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28.5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 87 20148,'-2'1'2417,"0"8"-1647,0 13 40,2-4-616,1 0 0,0-1 0,1 1 0,2 0 0,-1-1 0,2 0 0,0 0-1,1 0 1,16 30 0,-21-45-188,0 0 0,1 0 0,-1 0 0,1 0 0,-1 0 0,1 0 0,0-1 0,0 1 0,0-1 0,0 1 0,0-1 0,0 0 0,0 1 0,0-1 0,0 0 0,1 0 0,2 0 0,-3-1-1,0 0 0,0 0-1,0 0 1,0 0 0,0 0 0,0 0-1,0-1 1,0 1 0,-1-1 0,1 0-1,0 1 1,0-1 0,0 0-1,-1 0 1,1 0 0,0 0 0,-1 0-1,1-1 1,-1 1 0,0 0 0,3-4-1,3-4 25,1-1-1,-2 0 0,0-1 1,0 1-1,0-1 0,-2 0 1,1-1-1,3-14 0,-3 4 117,-1 1 0,0-1 0,1-37 0,-5 51-71,-1 0-1,1 0 0,-1 1 1,0-1-1,-1 0 1,-5-13-1,7 19-61,-1 0 0,1 1 0,-1-1 0,0 0 0,1 1 0,-1-1 0,0 1 0,0-1 1,-1 1-1,1 0 0,0-1 0,0 1 0,0 0 0,-1 0 0,1 0 0,-1 0 0,1 0 0,-1 0 0,1 0 0,-1 1 0,0-1 0,1 0 0,-1 1 0,0-1 1,1 1-1,-1 0 0,0 0 0,0-1 0,1 1 0,-1 0 0,0 1 0,0-1 0,1 0 0,-1 0 0,0 1 0,0-1 0,-2 2 0,-3 1-301,0 2-1,1-1 0,-1 1 1,1 0-1,0 0 1,0 1-1,0-1 0,1 1 1,0 1-1,0-1 1,-4 8-1,6-8-274,2-3-119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29.0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34 109 15299,'0'-2'401,"0"1"-1,0-1 0,0 1 0,-1-1 0,1 1 1,0-1-1,-1 1 0,1 0 0,-1-1 1,1 1-1,-1 0 0,0-1 0,-1-1 1,-4 2 2173,-1 12-1424,4 3-1007,-1 0 1,2 0 0,0 1-1,0-1 1,1 0 0,1 1-1,1-1 1,0 0 0,1 1-1,0-1 1,1 0 0,0 0-1,2-1 1,5 15 0,-8-24-132,0-1 0,0 0 0,0 1-1,0-1 1,1 0 0,-1 0 0,1-1 0,0 1 0,-1 0 0,1-1 0,1 0 0,-1 0 0,4 3 0,-4-4-6,-1 0-1,1-1 1,0 1 0,-1 0 0,1-1-1,0 0 1,-1 0 0,1 0 0,0 0-1,-1 0 1,1 0 0,0-1 0,-1 1-1,1-1 1,-1 0 0,1 1 0,-1-1 0,1-1-1,-1 1 1,4-2 0,2-3 6,0 1-1,0-2 1,-1 1 0,0-1 0,0-1 0,0 1 0,-1-1-1,0 0 1,9-17 0,-6 7 6,0-1 1,0-1-1,9-35 1,-16 45-16,0 0-1,0 0 1,-1 0 0,0 0 0,-1 0 0,0 0 0,-1 0 0,-2-13-1,3 20-44,-1 0-1,1 1 0,-1-1 1,0 0-1,0 1 0,0-1 1,0 1-1,0-1 1,0 1-1,-1 0 0,0 0 1,1-1-1,-1 1 0,0 0 1,0 0-1,0 0 0,0 1 1,0-1-1,0 0 0,-1 1 1,1 0-1,0-1 1,-1 1-1,1 0 0,-1 0 1,0 0-1,1 1 0,-1-1 1,0 0-1,1 1 0,-1 0 1,0 0-1,0 0 0,-3 0 1,-26 4 292,19-2-308,1-1 0,0 0-1,-15-1 1,-5-5-197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19:49.5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32 1 17628,'-8'24'2539,"-10"48"0,16-61-2393,0-1-1,1 1 1,0 0-1,1 0 1,1 0-1,-1 0 1,3 10-1,-2-19-174,-1-1-1,0 0 0,1 0 0,-1 1 0,1-1 1,-1 0-1,1 0 0,0 0 0,-1 0 0,1 0 1,0 0-1,0 0 0,0 0 0,-1 0 1,1 0-1,0 0 0,0 0 0,1-1 0,-1 1 1,0 0-1,0-1 0,0 1 0,0-1 0,0 1 1,1-1-1,-1 0 0,0 1 0,1-1 0,-1 0 1,0 0-1,0 0 0,2 0 0,5-1-188,0 1 0,0-2-1,0 1 1,11-5 0,18-2-252,-34 9 472,0-1-1,-1 0 1,1 0 0,-1 1-1,1-1 1,0 1 0,-1 0-1,1 0 1,-1 0 0,0 0-1,1 0 1,-1 1 0,0-1-1,0 1 1,0-1 0,0 1-1,3 3 1,-2-1 41,0 0-1,0 0 0,0 0 1,0 1-1,-1-1 1,0 1-1,0 0 1,2 8-1,-1-4 80,-2 0 0,1-1 0,-1 1 0,0 0 0,-1 0 0,0 0 0,-1 0 0,0 0 0,0 0 0,-3 11 0,2-16-52,1 1 0,-1-1 0,0 1 0,0-1 0,-1 0 1,1 0-1,-1 0 0,0 0 0,0 0 0,-1-1 0,1 1 1,-1-1-1,-6 5 0,9-7-81,-1 0 1,1-1-1,-1 1 0,0 0 0,1-1 1,-1 1-1,0-1 0,0 0 1,1 1-1,-1-1 0,0 0 1,0 0-1,1 0 0,-1 0 0,0-1 1,-2 1-1,1-1-79,1 0 0,-1-1 0,1 1 0,-1 0-1,1-1 1,0 1 0,-1-1 0,1 0 0,0 0 0,0 0 0,0 0-1,0 0 1,-1-3 0,-4-5-15,1 0 0,0 0 0,1 0 0,1-1-1,-1 0 1,-2-12 0,-7-36-460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19:49.9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38 17308,'13'0'1656,"2"2"-976,-1-1-296,1-1 721,3 0-201,2-3-464,-1-3-480,1-1 1248,-1-4-1048,-4 4-104,-1 1 40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19:50.7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82 0 14827,'-19'38'687,"1"0"0,-13 44 0,28-71-628,0-1 0,1 1 0,0-1 0,0 1 0,1 0 0,0 0 0,1 0 0,0 0 0,1 0-1,0 0 1,1-1 0,0 1 0,6 16 0,-7-24-18,0-1-1,0 0 1,0 1 0,1-1-1,-1 0 1,1 0-1,-1 0 1,1 0 0,0 0-1,-1 0 1,1 0 0,0 0-1,0-1 1,0 1-1,1-1 1,-1 0 0,0 1-1,0-1 1,6 1 0,-5-1 27,1-1 0,0 1 0,0-1 0,0 0 1,0 0-1,0 0 0,0-1 0,0 0 0,-1 1 1,1-1-1,7-3 0,2-2 102,0-1 0,0 0 0,-1-1 0,0 0 0,0-1 0,10-10 0,-14 13-73,-4 2-21,1 0-1,-1 1 0,0-2 1,0 1-1,0 0 0,-1-1 1,0 1-1,0-1 0,5-10 1,-8 15-65,0 0 1,1 0 0,-1-1 0,0 1 0,0 0 0,0-1 0,0 1 0,0 0 0,0-1 0,0 1 0,0 0-1,0-1 1,0 1 0,0 0 0,0-1 0,0 1 0,0 0 0,0-1 0,0 1 0,0 0 0,0-1-1,0 1 1,0 0 0,-1 0 0,1-1 0,0 1 0,0 0 0,0-1 0,-1 1 0,1 0 0,0 0 0,0 0-1,0-1 1,-1 1 0,1 0 0,0 0 0,-1 0 0,1-1 0,-15 4 252,-15 13 33,17-7-309,1 0-1,0 2 1,-16 16-1,23-22-94,0 1 0,1 0 0,-1 0 0,1 0 0,1 1 0,-1-1 0,1 1 0,0 0 0,-3 10 0,5-3-203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19:51.2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1 133 22917,'36'-20'3152,"-10"4"-3078,17-8-127,45-23-186,-78 42 185,1 1 0,0 0 0,-1 1 0,1 0 0,1 1 0,15-2 0,-25 4 47,1 0-1,-1 0 0,1 0 0,-1 1 1,1-1-1,0 0 0,-1 1 0,1 0 1,-1 0-1,0 0 0,1 0 0,-1 0 1,0 0-1,0 0 0,1 1 0,-1-1 0,0 1 1,0 0-1,1 2 0,1 0 17,-1 0 0,0 0-1,-1 1 1,1 0 0,-1-1 0,0 1-1,0 0 1,2 10 0,0 7 81,0-1 0,-2 1-1,-1 34 1,-1-54-83,0 86-157,-4 0-1,-27 155 1,31-242 107,0 0-1,0 1 1,0-1-1,0 0 1,-1 0-1,1 0 1,0 0 0,-1 0-1,1 1 1,-1-1-1,1 0 1,-1 0-1,0 0 1,1 0 0,-1 0-1,0 0 1,0-1-1,1 1 1,-1 0-1,0 0 1,0 0 0,0-1-1,0 1 1,0-1-1,0 1 1,0-1-1,0 1 1,-1-1-1,1 1 1,0-1 0,0 0-1,0 0 1,0 1-1,-1-1 1,1 0-1,0 0 1,0 0 0,0 0-1,0-1 1,-1 1-1,1 0 1,0 0-1,-1-1 1,-22-8-577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19:51.7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0 178 20972,'20'-9'1801,"5"-3"-1265,8-1-288,11-11 464,2-1-832,13-8 368,-1 0-152,0 5-336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19:55.6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 53 20308,'-10'6'1353,"5"-6"-1409,1-3-224,4-4 968,0-5-536,10-6-152,1 0 16</inkml:trace>
  <inkml:trace contextRef="#ctx0" brushRef="#br0" timeOffset="1">106 217 16660,'-8'9'1392,"5"-3"-1024,-3-1-184,3-4 336,2-2-696,2-5 272,4-3-32,2 4-224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19:56.2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19 18188,'2'10'4601,"-4"-13"-4201,2-3 968,-3 0-1120,3 0-104,0-1-80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19:56.7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 32 19548,'-3'-3'1625,"2"3"-1209,-4-1-288,2-4 432,2-1-968,-1-5 408,2 7-160,0 2-200</inkml:trace>
  <inkml:trace contextRef="#ctx0" brushRef="#br0" timeOffset="1">241 945 21693,'4'7'1264,"-4"-4"-1640,-7-3 1040,1 0-80,-2-3-664,1-1-72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7:38.1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2 118 14867,'-1'-4'518,"1"0"0,-1 0 0,1 0 0,0 0 0,0 0 0,1 0 0,-1 0 0,1 0 0,0 0 0,0 0 0,0 0-1,1 0 1,2-5 0,-2 5-349,0 0 0,1 0 0,0 0 0,0 1 0,0-1 0,0 1 0,0 0 0,1 0 0,-1 0 0,1 0 0,0 1 0,0-1-1,0 1 1,0 0 0,0 0 0,0 1 0,1-1 0,6-1 0,-9 3-157,-1-1 0,1 1 0,-1 0 0,1-1 0,-1 1 1,1 0-1,-1 0 0,1 0 0,-1 0 0,1 1 0,-1-1 0,1 0 0,-1 1 0,1-1 0,-1 1 0,0-1 1,1 1-1,-1-1 0,0 1 0,1 0 0,-1 0 0,0 0 0,2 2 0,-2-2-3,1 1-1,-1 0 1,0 0-1,-1 0 1,1 0 0,0 1-1,-1-1 1,1 0-1,-1 0 1,0 0-1,1 1 1,-1-1-1,0 0 1,-1 3 0,-1 10 3,0-1 0,-2 0 1,-8 26-1,9-33-4,-30 78 70,21-59-26,1 1 0,2 0 0,0 1 0,-5 33 0,14-58-47,0 0 0,-1-1 0,1 1 0,0 0 0,0 0 0,1-1 0,-1 1 0,1 0 0,-1 0 0,1-1 0,1 5 1,-1-6-24,-1 0 0,1-1 1,0 1-1,-1 0 0,1-1 1,0 1-1,0-1 1,-1 1-1,1-1 0,0 1 1,0-1-1,0 0 1,0 1-1,-1-1 0,1 0 1,0 1-1,0-1 1,0 0-1,0 0 0,0 0 1,0 0-1,0 0 1,0 0-1,0 0 0,0 0 1,0 0-1,0-1 1,-1 1-1,1 0 0,0-1 1,0 1-1,0 0 0,0-1 1,-1 1-1,1-1 1,0 1-1,1-2 0,8-4-357,0-1 0,-1 0 0,1 0 0,-1-1 0,-1-1 0,1 1 0,8-14 0,1-3-289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19:57.1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62 50 21197,'-6'2'1240,"-3"-2"-1656,0-6-224,1-2 864,-5-4-312,-4-13-248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32.2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12 282 16468,'-7'12'2490,"3"-11"382,4-3-2685,-1 1 0,1-1 0,0 1 0,0-1 0,0 1 0,0-1 0,0 0 0,1 1 0,-1-1 0,0 1 0,1-1 0,-1 1 0,2-3 0,67-213 3238,-61 163-2877,6 153-470,-12-79-148,-1-2-324,1-1 0,1 1 1,0-1-1,11 32 0,-14-48 391,1-1 0,-1 1 0,0-1 0,0 0 1,0 1-1,1-1 0,-1 1 0,0-1 0,0 0 0,1 1 0,-1-1 0,0 0 0,1 1 0,-1-1 0,1 0 0,-1 0 0,0 1 0,1-1 0,-1 0 0,1 0 0,-1 0 0,1 0 0,-1 1 0,0-1 0,1 0 0,-1 0 0,1 0 0,-1 0 1,1 0-1,-1 0 0,1 0 0,-1 0 0,1 0 0,-1 0 0,0-1 0,1 1 0,-1 0 0,1 0 0,-1 0 0,1-1 0,-1 1 0,0 0 0,1 0 0,-1-1 0,0 1 0,1 0 0,-1-1 0,0 1 0,1 0 0,-1-1 0,0 1 0,1 0 0,-1-1 1,0 0-1,12-9-361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32.7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44 39 18716,'-2'0'186,"1"1"0,-1 0 0,1-1 0,-1 1 0,1 0 0,-1-1 0,1 1 0,0 0-1,-1 0 1,1 0 0,0 0 0,0 1 0,0-1 0,0 0 0,0 0 0,0 1 0,0-1 0,0 1 0,0-1 0,1 1 0,-1-1 0,0 1 0,0 2 0,-10 39 1239,9-27-1293,1-1 1,0 1-1,2 19 1,-1-31-117,0 0-1,0 0 1,1 0 0,0 0 0,0-1-1,0 1 1,0 0 0,0-1 0,1 1 0,0-1-1,-1 1 1,1-1 0,0 0 0,1 0-1,-1 0 1,1 0 0,-1 0 0,6 4-1,-6-6 7,-1-1-1,1 1 1,-1-1-1,1 1 1,0-1-1,-1 0 1,1 1-1,0-1 1,0 0-1,-1 0 1,1 0-1,0 0 1,-1-1-1,1 1 1,0 0-1,-1-1 1,1 1-1,-1-1 1,1 1-1,0-1 1,-1 0-1,1 0 1,-1 0-1,0 0 0,1 0 1,-1 0-1,2-2 1,4-3 122,-1 0 0,0-1 0,10-14 0,-6 7 159,-1-1-1,-1 0 1,13-31-1,-18 40-215,-1 0-1,0 0 1,-1-1-1,1 1 1,-1-1-1,0 1 0,-1-1 1,0 1-1,0-1 1,0 0-1,-1 1 1,0-1-1,-2-8 1,2 14-73,1-1 1,0 1-1,-1 0 1,1-1 0,-1 1-1,0 0 1,1 0 0,-1 0-1,0 0 1,0 0-1,0-1 1,0 1 0,1 1-1,-2-1 1,1 0 0,0 0-1,0 0 1,0 0-1,0 1 1,0-1 0,-1 1-1,1-1 1,0 1-1,-2-1 1,1 1-17,-1 0 0,1 0 0,0 0 0,-1 0 0,1 1 0,0-1 0,0 1 0,-1-1 0,1 1-1,0 0 1,0 0 0,0 0 0,-2 2 0,-4 2-217,0 1 0,0 0-1,0 0 1,1 1 0,-10 12 0,-27 37-3792,42-54 3150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33.1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1 397 18076,'0'0'63,"0"1"0,0-1 0,-1 0 0,1 0 0,0 0 1,0 1-1,1-1 0,-1 0 0,0 0 0,0 1 0,0-1 0,0 0 0,0 0 0,0 0 1,0 1-1,0-1 0,0 0 0,0 0 0,0 0 0,1 1 0,-1-1 0,0 0 1,0 0-1,0 0 0,0 0 0,1 1 0,-1-1 0,0 0 0,0 0 0,0 0 0,1 0 1,-1 0-1,0 0 0,0 0 0,0 0 0,1 0 0,-1 0 0,0 1 0,0-1 0,1 0 1,12-5 1258,17-17-69,-25 18-819,105-85 1690,62-46-900,-127 103-1336,93-50-1,-131 78-44,1 0 0,0 1 0,0 0 0,0 0 0,1 1-1,10-2 1,-19 4 151,0 0-1,0 0 1,1 0-1,-1 0 1,0 0 0,0 0-1,0 0 1,0 0-1,0 0 1,1-1-1,-1 1 1,0 0-1,0 0 1,0 0 0,0 0-1,0 0 1,0 0-1,1 0 1,-1 0-1,0 0 1,0 0 0,0 0-1,0 0 1,0-1-1,0 1 1,0 0-1,0 0 1,1 0 0,-1 0-1,0 0 1,0 0-1,0-1 1,0 1-1,0 0 1,0 0-1,0 0 1,0 0 0,0 0-1,0-1 1,0 1-1,0 0 1,0 0-1,0 0 1,0 0 0,0 0-1,0-1 1,0 1-1,0 0 1,0 0-1,0 0 1,0 0 0,0 0-1,0 0 1,-1-1-1,1 1 1,0 0-1,0 0 1,0 0-1,0 0 1,0 0 0,0 0-1,-1-1 1,-8-3-392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33.7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67 44 17540,'1'-2'613,"0"-1"-1,0 1 1,-1-1 0,1 0 0,-1 1-1,0-1 1,0 1 0,0-1 0,0 0-1,-1-2 1,1 4-494,0 1-1,0 0 1,0-1-1,0 1 1,0-1-1,-1 1 1,1-1 0,0 1-1,0 0 1,-1-1-1,1 1 1,0-1-1,0 1 1,-1 0-1,1-1 1,0 1-1,-1 0 1,1 0-1,0-1 1,-1 1 0,1 0-1,-1 0 1,0-1-1,0 1-45,0 0 0,1 0 0,-1 0 1,0 0-1,0 1 0,0-1 0,0 0 0,1 0 0,-1 1 0,0-1 0,0 0 0,0 1 0,1-1 1,-1 1-1,0-1 0,1 1 0,-1-1 0,0 2 0,-4 4-36,0 0 0,1 0 0,0 0 0,0 1-1,0-1 1,1 1 0,0 0 0,1 0 0,-1 1 0,1-1 0,1 0 0,-1 1-1,1-1 1,1 1 0,-1-1 0,2 11 0,-1-18-40,0 1 0,0-1 1,0 1-1,0-1 0,0 0 1,0 1-1,0-1 0,0 1 0,0-1 1,0 1-1,0-1 0,0 1 0,1-1 1,-1 0-1,0 1 0,0-1 0,1 1 1,-1-1-1,0 0 0,0 1 1,1-1-1,-1 0 0,0 1 0,1-1 1,-1 0-1,0 0 0,1 1 0,-1-1 1,1 0-1,-1 0 0,0 0 0,1 1 1,-1-1-1,1 0 0,1 0-1,-1-1-1,0 1 1,0 0-1,0-1 0,0 1 1,1-1-1,-1 1 1,0-1-1,0 0 1,0 0-1,0 1 0,1-2 1,24-29-86,0-14-67,-21 36 73,-1 0 1,1 0-1,1 1 1,0 0 0,10-12-1,-16 20 74,0 0-1,1-1 1,-1 1 0,1 0-1,-1-1 1,1 1-1,-1 0 1,0 0 0,1 0-1,-1-1 1,1 1-1,-1 0 1,1 0 0,0 0-1,-1 0 1,1 0 0,-1 0-1,1 0 1,-1 0-1,1 0 1,-1 0 0,1 0-1,-1 0 1,1 1 0,-1-1-1,1 0 1,-1 0-1,1 0 1,-1 1 0,0-1-1,1 0 1,-1 1-1,1-1 1,-1 0 0,0 1-1,1-1 1,-1 0 0,1 1-1,-1-1 1,0 1-1,0-1 1,1 1 0,-1-1-1,0 1 1,0-1 0,0 1-1,1-1 1,-1 1-1,11 32-156,-9-25 116,30 73-88,8 27 557,-39-102-317,1 1 0,-1 0 1,0 0-1,-1 0 0,1 0 0,-1 0 1,-1 0-1,1 0 0,-1 0 0,-1 0 1,1 0-1,-1 0 0,0-1 0,-1 1 1,1-1-1,-1 1 0,-1-1 0,-7 11 1,8-13-54,0 0 1,0-1-1,0 0 1,-1 1-1,1-1 1,-1 0 0,0-1-1,1 1 1,-1-1-1,-1 1 1,1-1 0,0 0-1,-1-1 1,1 1-1,-1-1 1,1 0 0,-1 0-1,1 0 1,-1-1-1,0 1 1,1-1 0,-1 0-1,0-1 1,1 1-1,-1-1 1,0 0-1,1 0 1,-9-3 0,8 2-140,0 0 1,0-1 0,0 1 0,0-1 0,1 0-1,-1 0 1,1 0 0,-1-1 0,1 1-1,0-1 1,-5-7 0,8 9-32,-1-1 0,1 1 0,-1-1 1,1 1-1,0-1 0,0 0 0,0 0 0,0 1 0,1-1 0,-1 0 0,1 0 1,0 0-1,0 0 0,0 0 0,0 0 0,0 1 0,0-1 0,1 0 0,0 0 1,-1 0-1,1 0 0,0 1 0,2-5 0,7-11-497,3 0-23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34.2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 11 21333,'-3'12'2296,"2"-7"-1360,-1-2-376,2 0 1401,0 1-649,0-2-1024,0 1-544,0-14 312,5-2-120,-1-5-192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35.3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0 468 17588,'1'-2'377,"0"0"0,0 0 0,0 1-1,0-1 1,0 0 0,-1 0 0,1 0 0,-1 0 0,1 0 0,-1-2 0,2-5 402,26-73 1222,24-83-894,-41 126-875,-3 0 0,5-50 1,-13 71-74,0 18-153,0 0-1,0 0 1,0 0-1,0 0 1,0 0 0,0-1-1,0 1 1,0 0-1,0 0 1,0 0 0,0 0-1,0 0 1,0 0-1,0-1 1,0 1 0,0 0-1,0 0 1,-1 0-1,1 0 1,0 0 0,0 0-1,0 0 1,0 0-1,0-1 1,0 1 0,0 0-1,0 0 1,0 0-1,-1 0 1,1 0 0,0 0-1,0 0 1,0 0-1,0 0 1,0 0 0,0 0-1,0 0 1,-1 0-1,1 0 1,0 0 0,0 0-1,0 0 1,0 0-1,0 0 1,0 0 0,-1 0-1,1 0 1,0 0-1,-1 1 19,0 1-1,0 0 1,0-1-1,0 1 0,0 0 1,0-1-1,1 1 0,-1 0 1,1 0-1,-1 0 0,1 0 1,-1 1-1,-3 30 35,0 0 1,2 61-1,3-73-209,1-1 1,1 0-1,1 1 0,0-1 0,13 33 1,-15-48-90,0-1-1,0 0 1,1 1 0,-1-1 0,1-1 0,4 7 0,-7-10 180,1 1 1,0-1-1,-1 1 0,1 0 1,0-1-1,-1 1 0,1-1 1,0 0-1,-1 1 0,1-1 0,0 1 1,0-1-1,0 0 0,-1 0 1,1 0-1,0 1 0,0-1 0,0 0 1,0 0-1,-1 0 0,1 0 1,0 0-1,0 0 0,0-1 0,0 1 1,0 0-1,-1 0 0,1 0 1,0-1-1,0 1 0,-1-1 1,1 1-1,0 0 0,0-1 0,-1 1 1,1-1-1,0 0 0,-1 1 1,1-1-1,-1 1 0,1-1 0,-1 0 1,1 0-1,11-16-777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35.8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42 17844,'0'-2'241,"0"1"1,1-1 0,-1 0-1,1 1 1,-1-1 0,1 1-1,0-1 1,0 1 0,-1-1-1,1 1 1,0-1-1,0 1 1,1 0 0,-1 0-1,0-1 1,0 1 0,1 0-1,-1 0 1,0 0 0,1 0-1,-1 0 1,1 1 0,0-1-1,2-1 1,1 1 108,0-1-1,-1 1 1,1-1 0,0 1 0,0 0-1,0 1 1,8-1 0,-11 1-328,-1 0 0,1 1 0,0-1 0,0 0-1,0 1 1,-1-1 0,1 1 0,0-1 0,0 1 0,-1 0 0,1 0-1,0-1 1,-1 1 0,1 0 0,-1 1 0,1-1 0,-1 0 0,0 0-1,1 1 1,-1-1 0,0 1 0,0-1 0,0 1 0,0-1 0,0 1 0,-1 0-1,1-1 1,0 1 0,-1 0 0,1 0 0,-1-1 0,1 1 0,-1 0-1,0 3 1,0 7-12,0-1 0,-1 0-1,0 0 1,-5 19-1,2-12 50,0 6-29,-11 77 222,14-92-267,1 1 0,0 0 0,1 0 0,0-1 0,0 1 0,1 0 0,0-1 0,4 10 0,-5-17-57,-1-1 0,1 1 0,-1-1 0,1 1 0,0-1 0,0 0 0,0 1 0,0-1 0,0 0 0,0 0 0,0 1 0,0-1 0,0 0 0,0 0 0,1 0 0,1 1 0,-2-2 25,0 0-1,0 0 1,0 1 0,0-1-1,0 0 1,0 0 0,0 0-1,0 0 1,0 0 0,0-1-1,0 1 1,0 0 0,-1 0-1,1 0 1,0-1-1,0 1 1,0-1 0,0 1-1,1-2 1,2-1-57,0 0 0,0 0 0,-1-1 0,1 0 0,-1 0 0,0 0 0,0 0 0,3-7 0,10-20-486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36.4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80 33 17636,'0'-1'124,"0"1"0,0-1 0,0 1 0,0 0 0,0-1 0,0 1 0,0 0 0,0-1 0,0 1 0,0-1 0,0 1 0,0 0 0,0-1 0,0 1 0,0 0-1,-1-1 1,1 1 0,0 0 0,0-1 0,0 1 0,-1 0 0,1-1 0,0 1 0,0 0 0,-1 0 0,1-1 0,0 1 0,0 0 0,-1 0 0,1-1 0,0 1 0,-1 0 0,1 0 0,-1 0 0,-13 5 2279,-10 18-631,19-16-1696,1 1 1,-1 0 0,1 0-1,0 1 1,1-1-1,0 1 1,1 0 0,-2 9-1,3-16-94,1 1 0,-1-1-1,1 1 1,0-1-1,0 1 1,1-1-1,-1 0 1,0 1 0,1-1-1,-1 1 1,1-1-1,0 0 1,0 1 0,0-1-1,0 0 1,0 0-1,0 0 1,1 0 0,-1 0-1,1 0 1,-1 0-1,1 0 1,0-1-1,0 1 1,0-1 0,0 1-1,0-1 1,0 0-1,0 1 1,0-1 0,0 0-1,1-1 1,-1 1-1,3 0 1,4 2-27,-3-2 3,1 1 0,-1 0 0,0 1 0,0-1 0,0 1 0,8 5-1,-13-7 33,1 1 0,0 0 1,-1-1-1,0 1 0,1 0 0,-1-1 0,0 1 0,0 0 0,0 0 0,0 0 0,0 0 0,0 0 0,-1 0 0,1 0 0,-1 1 0,1-1 0,-1 0 0,0 0 0,0 0 0,0 0 0,0 1 0,0-1 0,-1 3 0,0 1-7,-1 0 1,1 0-1,-1 0 0,0 0 1,0 0-1,-5 8 0,6-13 25,0 1-1,0 0 0,0 0 0,0 0 1,-1-1-1,1 1 0,-1 0 0,1-1 1,-1 1-1,1-1 0,-1 0 0,0 0 1,1 1-1,-1-1 0,0 0 0,0 0 1,0-1-1,0 1 0,0 0 0,0-1 1,-3 1-1,4-1 3,0 0 0,0 0-1,0-1 1,0 1 0,0 0 0,0-1 0,0 1 0,0-1 0,0 0 0,0 1-1,0-1 1,0 1 0,1-1 0,-1 0 0,0 0 0,0 0 0,1 1-1,-1-1 1,1 0 0,-1 0 0,1 0 0,-1 0 0,1 0 0,-1 0 0,1 0-1,0 0 1,-1 0 0,1 0 0,0 0 0,0 0 0,0 0 0,0 0-1,0-1 1,1-1 0,-2-4 26,2 0 1,-1 0-1,1 0 0,2-8 1,3-3 42,0 2 0,1-1 0,1 1 0,0 0 1,14-20-1,-9 16 154,-1-1-1,11-25 1,-22 44-205,-1 0 1,1 1-1,0-1 0,-1 0 0,1 1 1,-1-1-1,1 0 0,-1 0 0,0 1 1,0-1-1,0 0 0,0 0 0,0 0 1,0 1-1,0-1 0,-1 0 0,1 0 1,-1 1-1,1-1 0,-1 0 0,0 1 1,1-1-1,-1 0 0,0 1 0,0-1 1,0 1-1,0 0 0,-1-1 0,1 1 1,0 0-1,-3-3 0,-1 2-23,0-1-1,0 1 1,0 0 0,-1 0 0,1 0-1,0 1 1,-1 0 0,1 0-1,-7 0 1,11 0-95,0 1 0,-1 0 1,1 0-1,0-1 0,0 1 0,0 0 0,0 0 0,0 1 0,0-1 1,0 0-1,0 0 0,0 0 0,-1 1 0,1-1 0,0 0 1,0 1-1,0-1 0,0 1 0,0 0 0,1-1 0,-1 1 0,0-1 1,0 1-1,0 0 0,0 0 0,1 0 0,-1 0 0,0-1 1,0 3-1,0-1-94,1 0 0,0 0 0,0 0 0,0 0 0,0 0 0,0 0 0,0-1 0,0 1 0,1 0 0,-1 0 0,0 0 0,1 0 0,0 0 0,-1 0 0,1-1 0,0 1 0,1 2 0,8 10-762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36.9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1 259 15243,'6'21'2481,"-2"0"-1289,-1 6-456,2 0 1921,-2 6-1313,1 2-216,-4-5-544,2 0-368,1-11-776,-3-7-352,4-10 952,1-10-264,-1-16-208,5-9-128</inkml:trace>
  <inkml:trace contextRef="#ctx0" brushRef="#br0" timeOffset="1">211 1 17964,'-1'6'819,"1"-1"1,-1 1-1,0-1 0,-1 1 1,0-1-1,-3 9 1,3-10-543,0 1 0,0 0 0,1 0-1,-1 0 1,1 0 0,0-1 0,1 2 0,-1 7 0,1-13-281,1 1 0,-1 0 0,0-1 0,1 1-1,-1 0 1,0-1 0,1 1 0,-1-1 0,1 1-1,-1-1 1,1 1 0,-1-1 0,1 1 0,-1-1-1,1 1 1,-1-1 0,1 1 0,0-1 0,-1 0-1,1 1 1,0-1 0,-1 0 0,1 0 0,0 0 0,-1 1-1,1-1 1,0 0 0,0 0 0,-1 0 0,1 0-1,0 0 1,0-1 0,31-1-468,-23 1 365,-5 0 80,0 1 1,1-1 0,-1 1-1,0 1 1,0-1-1,0 1 1,0-1 0,0 1-1,0 0 1,0 1-1,0-1 1,0 1 0,5 2-1,-7-3 39,0 1-1,0 0 0,0 0 0,0 0 1,-1 0-1,1 0 0,0 0 1,-1 0-1,0 1 0,1-1 0,-1 0 1,0 1-1,0-1 0,0 1 0,-1-1 1,1 1-1,-1 0 0,1-1 1,-1 1-1,0 0 0,0 4 0,-1 4 85,-1 1 0,0-1-1,-1 1 1,0-1-1,0 0 1,-1 0 0,-1-1-1,0 1 1,0-1-1,-1 0 1,-1 0 0,0-1-1,0 0 1,0 0-1,-11 9 1,16-16-133,1-1 0,-1 0 0,1 1 0,-1-1 0,1 0 1,-1 0-1,0 0 0,0 0 0,1-1 0,-1 1 0,0 0 0,0-1 0,0 1 0,0-1 0,0 0 0,0 1 0,0-1 0,0 0 1,1 0-1,-1-1 0,0 1 0,0 0 0,0 0 0,0-1 0,0 1 0,0-1 0,0 0 0,1 0 0,-1 1 0,0-1 0,1 0 0,-1 0 1,0-1-1,1 1 0,-1 0 0,1-1 0,0 1 0,-3-3 0,-1-4-145,-1 1 0,2-1-1,-1 1 1,1-1 0,0-1 0,1 1-1,-3-10 1,-3-22-478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7:38.5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260 11 14275,'-3'-2'135,"0"1"-1,0-1 1,-1 1-1,1 0 1,0 0 0,-1 0-1,1 0 1,-1 1-1,1-1 1,-1 1 0,0 0-1,1 0 1,-1 0-1,1 1 1,-6 0 0,5 1-63,0 0 0,0-1 1,0 1-1,0 1 1,1-1-1,-1 0 1,1 1-1,-1 0 1,1 0-1,0 0 0,0 0 1,-3 5-1,-7 10 141,1 0 0,1 1-1,0 0 1,2 0 0,-10 30-1,-25 107 574,33-105-503,2 0 1,-1 61-1,9-81-262,1 0-1,2 0 1,1 0 0,13 60 0,-13-80-117,1 1 0,0-1 0,0-1 0,1 1 1,0-1-1,13 19 0,-16-26 58,0-1 0,0 1-1,1 0 1,0-1 0,-1 1 0,1-1 0,0 0 0,0 0-1,0 0 1,0 0 0,0-1 0,1 1 0,-1-1 0,0 0-1,1 0 1,-1 0 0,1 0 0,-1 0 0,1-1 0,0 0-1,-1 0 1,1 0 0,-1 0 0,1 0 0,5-2 0,0-1-38,0 0 0,-1 0 1,0-1-1,0 0 0,0 0 0,0-1 1,-1 0-1,1 0 0,-1-1 0,-1 0 1,11-11-1,5-9 9,32-49 0,-48 66 100,14-20 185,-2-1 1,0-1-1,-2 0 0,17-51 1,-28 69-94,-2 0 0,0 0 0,0-1 0,-1 1 0,-1 0 0,0-1 1,-1 1-1,0-1 0,-1 1 0,-1-1 0,0 1 0,0 0 0,-2 0 1,-9-25-1,5 22-106,-1 0 1,-1 1-1,-1 0 0,0 0 1,0 1-1,-17-15 1,-29-36-1130,50 57 798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37.4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0 147 18084,'9'0'1936,"3"-3"-1024,3-5-359,3-1 903,5-4-304,1-1-392,3-4-384,2 6-968,-2-1-472,-3 2 824,-3 4-224,-3 1-232</inkml:trace>
  <inkml:trace contextRef="#ctx0" brushRef="#br0" timeOffset="1">353 40 15267,'1'1'263,"0"1"0,0-1-1,0 0 1,1 0-1,-1-1 1,0 1 0,0 0-1,1 0 1,-1-1-1,0 1 1,1 0 0,-1-1-1,1 0 1,-1 1 0,1-1-1,-1 0 1,1 0-1,-1 1 1,1-1 0,-1 0-1,1-1 1,-1 1 0,0 0-1,1 0 1,-1-1-1,1 1 1,-1 0 0,1-1-1,1-1 1,7-2 246,-1-1-1,0 0 1,12-9 0,-3 2-67,-17 11-437,0 0-1,0 1 1,-1-1 0,1 1 0,0-1-1,0 1 1,0-1 0,0 1 0,0-1-1,0 1 1,0 0 0,0-1-1,0 1 1,0 0 0,0 0 0,0 0-1,0 0 1,0 0 0,0 0 0,0 0-1,0 0 1,0 0 0,0 1 0,0-1-1,1 1 1,-1 0-3,0 1 1,0 0-1,0 0 0,-1 0 1,1 0-1,-1 0 0,1 0 0,-1 0 1,0 0-1,1 0 0,-2 5 1,2 119 432,-2-84-676,2 0 0,9 72-1,-6-101-1739,-5-19 1314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37.9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 87 17068,'-6'-3'2064,"6"0"-1040,3-1-376,9-2 1361,3 1-505,9-2-504,0-2-231,5-2-889,2-1-513,4 2 617,1 1-152,-3 1-184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39.1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0 445 14459,'1'-7'433,"0"1"-1,0 0 1,0-1 0,1 1-1,3-8 1,2-8 29,78-300 4678,-82 311-5004,-2 4 8,1 1 0,-1-1 0,2 1 0,3-8 0,-6 13-132,0 1 0,0 0 1,0 0-1,0 0 0,0 0 0,0 0 1,0-1-1,0 1 0,0 0 0,0 0 0,1 0 1,-1 0-1,0 0 0,0-1 0,0 1 1,0 0-1,0 0 0,1 0 0,-1 0 1,0 0-1,0 0 0,0 0 0,0 0 0,0 0 1,1 0-1,-1 0 0,0 0 0,0-1 1,0 1-1,0 0 0,1 0 0,-1 0 0,0 0 1,0 1-1,0-1 0,1 0 0,-1 0 1,0 0-1,5 7 213,-1 11-69,-3-17-134,9 53 144,-7-30-363,1-1 0,1 0 0,1 0 1,1 0-1,16 33 0,-23-56 183,0 1 0,0-1 0,0 0 0,0 1-1,0-1 1,0 0 0,1 1 0,-1-1 0,0 0 0,0 1-1,0-1 1,0 0 0,1 1 0,-1-1 0,0 0 0,0 1-1,1-1 1,-1 0 0,0 0 0,0 1 0,1-1 0,-1 0-1,0 0 1,1 0 0,-1 1 0,0-1 0,1 0 0,-1 0-1,0 0 1,1 0 0,-1 0 0,1 0 0,-1 0 0,0 0-1,1 0 1,-1 0 0,0 0 0,1 0 0,-1 0-1,1 0 1,-1 0 0,0 0 0,1 0 0,-1 0 0,0-1-1,1 1 1,-1 0 0,0 0 0,1 0 0,-1-1 0,0 1-1,1 0 1,7-17-342,-8 16 352,7-22-474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39.6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12 16948,'6'-2'507,"-1"0"0,1 0 0,0 0 1,0 1-1,-1 0 0,1 0 0,0 1 1,0-1-1,0 1 0,0 0 0,0 1 1,0 0-1,10 2 0,-12-2-419,-1 0 0,0 0 1,0 0-1,0 1 0,0-1 0,0 1 0,0 0 0,0 0 0,0 0 0,-1 0 1,1 1-1,-1-1 0,1 1 0,-1-1 0,0 1 0,0 0 0,0 0 0,0 0 0,-1 0 1,1 0-1,-1 0 0,0 0 0,0 1 0,0-1 0,0 4 0,0 2-59,0 1-1,-1-1 1,0 1-1,0-1 1,-1 1-1,0-1 1,-1 0-1,-4 12 1,-3 8 8,-18 33 0,0 2 48,27-63-83,-1-1 0,1 1-1,0 0 1,0 0 0,-1-1-1,1 1 1,0 0 0,0-1-1,0 1 1,0 0 0,0 0-1,0-1 1,0 1 0,0 0-1,0 0 1,0-1 0,0 1-1,0 0 1,0 0 0,1-1-1,-1 1 1,1 1 0,-1-2-11,1 1 1,0-1 0,-1 0-1,1 1 1,-1-1 0,1 0-1,0 0 1,-1 0 0,1 0 0,0 0-1,-1 0 1,1 0 0,0 0-1,-1 0 1,1 0 0,0 0-1,-1 0 1,1 0 0,0 0-1,0-1 1,37-16-1121,-35 15 893,7-4-299,-1-1 1,16-13 0,0-1 71,5-1-193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40.0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 9 15603,'-6'0'1927,"0"1"1250,3 10-1519,1-3-1306,0 1 1,1-1-1,0 1 1,1 0-1,-1-1 0,2 1 1,1 11-1,-1-13-359,0-1 0,1 1 0,0-1 0,0 0 0,1 0-1,-1 0 1,1 0 0,1 0 0,-1-1 0,1 1 0,0-1 0,0 0-1,1 0 1,-1-1 0,1 1 0,7 4 0,-10-7-21,1 0 0,-1 0 0,0 0 0,0 1 0,0-1 0,-1 0 0,1 1 0,0-1 0,-1 1 0,0 0 1,1 0-1,-1-1 0,0 1 0,-1 0 0,1 0 0,0 0 0,-1 0 0,0 0 0,1 0 0,-1 0 0,0 0 0,-1 0 0,1 0 1,0 0-1,-1 0 0,0-1 0,-1 6 0,0-1 36,-1-1 0,0 1 1,0-1-1,0 0 0,0 0 0,-1 0 1,0 0-1,-1-1 0,1 0 0,-1 1 1,-6 4-1,10-9-2,0-1 0,1 1-1,-1 0 1,0-1 0,0 1 0,1-1 0,-1 1 0,0-1 0,0 0 0,0 1-1,0-1 1,0 0 0,0 0 0,1 1 0,-1-1 0,-2 0 0,3 0-2,-1 0-1,1-1 1,-1 1 0,1 0 0,0 0 0,-1 0 0,1-1 0,0 1 0,-1 0 0,1-1 0,0 1 0,0 0 0,-1 0 0,1-1 0,0 1 0,0-1-1,-1 1 1,1 0 0,0-1 0,0 1 0,0 0 0,0-1 0,0 1 0,0-1 0,-1 0 0,1-2 10,0 0-1,0 0 1,0-1 0,0 1-1,1 0 1,-1 0 0,1-1 0,1-3-1,9-19 30,1 0-1,1 2 0,1-1 1,19-24-1,-16 24 104,-1-1 0,0-1-1,13-33 1,-29 59-131,1 0-1,-1-1 0,1 1 1,-1 0-1,1-1 0,-1 1 1,0-1-1,0 1 1,0-1-1,0 1 0,0-1 1,0 1-1,0-1 1,0 1-1,0-1 0,-1 1 1,1-1-1,0 1 1,-2-2-1,2 3-12,0 0 0,0-1 0,-1 1 0,1 0 0,0-1 0,-1 1-1,1 0 1,0 0 0,-1 0 0,1-1 0,-1 1 0,1 0 0,0 0 0,-1 0 0,1 0 0,-1 0 0,1 0 0,0 0 0,-1 0 0,1 0 0,-1 0 0,1 0-1,0 0 1,-1 0 0,-16 9-227,12-5 5,0 1 1,0 1-1,0-1 1,0 1 0,1 0-1,0 0 1,0 0-1,-4 10 1,1 6-204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40.6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1 350 17068,'10'26'2104,"-4"2"-1360,-6 4-352,2 1 1257,-1-4-1009,1-4-544,-1-11-192,-1-8 104,5-15-200,-1-6-128</inkml:trace>
  <inkml:trace contextRef="#ctx0" brushRef="#br0" timeOffset="1">153 1 17628,'-14'60'3251,"10"-47"-2819,1 1 0,0-1 0,1 0 0,1 1 0,0-1 0,1 23-1,0-35-435,0 0-1,0 0 0,1 0 0,-1 0 1,0 0-1,1 0 0,-1 0 0,0 0 1,1 0-1,-1-1 0,1 1 0,0 0 1,-1 0-1,1 0 0,0-1 0,-1 1 1,1 0-1,0 0 0,0-1 0,0 1 1,0-1-1,0 1 0,0-1 0,-1 1 1,1-1-1,0 0 0,0 1 0,0-1 1,0 0-1,1 0 0,-1 0 0,0 0 1,0 0-1,0 0 0,1 0 0,5 0-98,1-1-1,-1-1 0,1 1 0,7-4 1,6 0-81,-18 5 177,0-1 1,0 1-1,-1 0 0,1 0 1,0 0-1,0 1 0,-1-1 1,1 1-1,0-1 1,-1 1-1,1 0 0,-1 0 1,1 0-1,-1 0 0,1 1 1,4 2-1,-6-3 18,0 1-1,1-1 1,-1 1 0,0 0-1,0-1 1,0 1-1,0 0 1,0 0-1,0-1 1,0 1 0,0 0-1,-1 0 1,1 0-1,-1 0 1,0 0 0,1 0-1,-1 0 1,0 0-1,0 0 1,0 0 0,0 0-1,-1 0 1,0 4-1,-1 2 66,-1 0 0,0-1 0,0 1 0,-1-1 0,0 1 0,0-1 0,-1-1 1,0 1-1,0-1 0,-1 1 0,-6 5 0,9-9-119,-1 0 0,1 0 1,0 0-1,-1 0 0,0 0 1,0-1-1,0 0 0,0 0 0,0 0 1,0 0-1,0-1 0,-1 0 1,1 0-1,-1 0 0,1 0 1,-1-1-1,1 1 0,-1-1 1,1 0-1,-1 0 0,-6-2 1,-7-8-158,2-4-83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41.1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1 189 16251,'16'-6'2137,"4"-1"-1321,1-7-392,3 0 1793,4-1-1801,4-3-496,-1-3 256,1 0-176,-4-1-216</inkml:trace>
  <inkml:trace contextRef="#ctx0" brushRef="#br0" timeOffset="1">380 12 17364,'1'0'123,"0"1"0,-1 0 1,1-1-1,-1 1 0,1-1 0,0 1 1,-1-1-1,1 1 0,0-1 0,-1 0 1,1 1-1,0-1 0,0 0 0,-1 0 1,1 1-1,0-1 0,0 0 0,0 0 1,-1 0-1,1 0 0,0 0 1,0 0-1,0 0 0,-1 0 0,2-1 1,23-8 1462,-3 1-895,-20 7-686,-1 1-1,1 0 1,0 0-1,0 0 1,0 0-1,0 0 1,0 1-1,-1-1 0,1 1 1,0-1-1,0 1 1,-1-1-1,1 1 1,0 0-1,-1 0 1,1 0-1,-1 0 1,1 0-1,-1 0 1,1 0-1,-1 1 1,0-1-1,1 0 1,-1 1-1,0-1 0,0 1 1,0 0-1,0-1 1,-1 1-1,1 0 1,0-1-1,-1 1 1,1 0-1,0 3 1,2 7-21,-1 1 0,0 0 0,0 26 0,-2-22 71,9 271 385,-9-268-816,0-19 422,0 0 0,0 0 0,0 0 0,0 0 0,0 0 1,0 0-1,0 0 0,0 0 0,0-1 0,-1 1 0,1 0 0,0 0 0,0 0 0,-1 0 0,1 0 0,-1 0 0,0 1 0,-2-5-88,-5-5 18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41.6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1 232 15771,'0'0'1785,"3"2"-1145,7-1-288,5 4 1336,5-5-1104,7 0-360,8-8-680,4-5 232,7-13 168,5-3-176,2-2-128</inkml:trace>
  <inkml:trace contextRef="#ctx0" brushRef="#br0" timeOffset="1">575 34 15795,'3'9'1969,"3"-2"-985,1-2-376,4-4 1761,2-1-1185,7-1-696,2-5-384,7-2 1200,-1-4-1112,2-1-80,-3-2-40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42.1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1 402 18732,'0'1'35,"0"-1"0,0 0 0,0 0 0,0 0 1,0 0-1,0 0 0,0 0 0,0 0 0,0 0 0,0 1 0,0-1 0,0 0 0,0 0 0,0 0 1,0 0-1,0 0 0,0 0 0,1 0 0,-1 0 0,0 0 0,0 0 0,0 0 0,0 0 1,0 1-1,0-1 0,0 0 0,0 0 0,0 0 0,0 0 0,1 0 0,-1 0 0,0 0 0,0 0 1,0 0-1,0 0 0,0 0 0,0 0 0,0 0 0,0 0 0,0 0 0,1 0 0,-1 0 0,0 0 1,0 0-1,0 0 0,0 0 0,0 0 0,0 0 0,0 0 0,0-1 0,0 1 0,1 0 1,-1 0-1,0 0 0,0 0 0,6-7 609,6-13-185,123-278 2892,-128 281-3462,-6 16 66,-1 2 7,-6 24-58,1-2 63,-4 53 71,8-70-154,1-1-1,0 1 0,0 0 1,1 0-1,0-1 0,0 1 1,0 0-1,1-1 0,0 1 0,4 9 1,-5-14 57,-1 0 0,1 0 1,-1-1-1,1 1 0,-1 0 1,1-1-1,0 1 1,-1 0-1,1-1 0,0 1 1,-1-1-1,1 1 0,0-1 1,0 0-1,0 1 0,-1-1 1,1 0-1,0 1 0,0-1 1,0 0-1,0 0 0,0 0 1,0 0-1,0 0 1,-1 0-1,1 0 0,0 0 1,0 0-1,0 0 0,0 0 1,0-1-1,0 1 0,-1 0 1,1-1-1,1 0 0,2-1-94,0-1-1,0 1 0,0-1 0,0 0 1,4-5-1,13-13-648</inkml:trace>
  <inkml:trace contextRef="#ctx0" brushRef="#br0" timeOffset="1">370 33 13643,'-1'0'176,"-1"0"0,0 0 0,0 0 0,0 0 0,0 0 0,0 0 0,1 0 0,-1 1 1,0-1-1,0 1 0,1 0 0,-1-1 0,0 1 0,1 0 0,-1 0 0,0 0 0,1 0 0,0 0 0,-2 2 0,-27 24 2460,30-26-2600,-6 5 236,1 1 0,-1 0-1,2 0 1,-1 0 0,1 0 0,0 1-1,0 0 1,1 0 0,0 0-1,1 0 1,0 0 0,0 1 0,0-1-1,1 1 1,0 13 0,1-20-248,1-1 1,-1 1 0,0-1-1,0 1 1,0-1-1,1 1 1,-1-1-1,1 0 1,-1 1 0,1-1-1,0 0 1,-1 1-1,1-1 1,0 0 0,0 0-1,0 0 1,0 0-1,0 1 1,0-1-1,0-1 1,0 1 0,0 0-1,1 0 1,0 1-1,1-2-6,-1 1 0,1-1-1,-1 1 1,1-1-1,-1 0 1,1 0-1,-1 0 1,1 0 0,-1 0-1,1-1 1,-1 1-1,5-2 1,5-2 1,-1-1-1,0 0 1,-1 0-1,18-12 1,-13 6-19,-1 0 0,0-1 0,17-19 0,-26 26-20,0-1-1,0 0 1,-1-1-1,1 1 1,-2-1-1,1 0 1,-1 1-1,0-2 1,0 1-1,2-12 1,-4 17 8,-1 0 0,1 1 1,-1-1-1,0 0 0,0 0 0,0 0 1,0 0-1,0 0 0,0 0 1,-1 1-1,1-1 0,0 0 0,-1 0 1,0 0-1,1 1 0,-1-1 1,0 0-1,0 0 0,0 1 0,0-1 1,0 1-1,0-1 0,-1 1 1,1 0-1,0-1 0,-1 1 0,1 0 1,-1 0-1,0 0 0,1 0 1,-1 0-1,0 0 0,1 1 0,-1-1 1,0 0-1,0 1 0,0-1 1,1 1-1,-1 0 0,0 0 1,0 0-1,-3 0 0,-2 0-19,0 0-1,0 0 0,0 1 1,0 0-1,0 0 1,0 1-1,1 0 1,-1 0-1,1 1 0,-11 5 1,-11 14-106,27-21 43,-1 1-1,1-1 0,0 0 0,0 0 1,0 1-1,0-1 0,0 1 0,1-1 1,-1 1-1,0-1 0,1 1 1,-1-1-1,1 1 0,-1-1 0,1 1 1,0 0-1,-1-1 0,1 4 0,0-5 36,1 1 0,-1-1-1,0 0 1,0 1 0,0-1-1,0 0 1,0 1 0,1-1-1,-1 0 1,0 0 0,0 1-1,1-1 1,-1 0 0,0 0-1,0 0 1,1 1-1,-1-1 1,0 0 0,1 0-1,-1 0 1,0 0 0,0 1-1,1-1 1,-1 0 0,0 0-1,1 0 1,-1 0 0,0 0-1,1 0 1,-1 0 0,1 0-1,-1 0 1,0 0 0,1 0-1,-1 0 1,0-1 0,0 1-1,1 0 1,0 0-1,14-6-340,-14 5 206,18-9-685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42.6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81 1 15771,'-2'17'1138,"-1"-1"0,-1 0 0,-11 31 0,10-36-714,1 0 0,0 0-1,1 1 1,1-1 0,-1 1 0,2 0 0,0 0 0,0 0-1,2 18 1,-1-28-398,0-1-1,0 1 0,0-1 1,1 0-1,-1 1 0,1-1 1,-1 0-1,1 0 1,-1 1-1,1-1 0,-1 0 1,1 0-1,0 0 0,0 0 1,0 0-1,0 0 0,0 0 1,0 0-1,0 0 1,0 0-1,0 0 0,0 0 1,0-1-1,0 1 0,1-1 1,-1 1-1,0-1 1,0 1-1,1-1 0,-1 0 1,0 1-1,1-1 0,-1 0 1,0 0-1,1 0 0,-1 0 1,1 0-1,-1 0 1,0-1-1,1 1 0,-1 0 1,2-1-1,3-1 10,0 0 0,0-1 0,0 1-1,0-1 1,-1-1 0,1 1 0,7-7 0,-3 1 50,0 0 1,0-1-1,-1 0 0,11-15 0,-17 21-33,-1 1 0,0-1 0,0 1 0,0-1 0,0 0 0,0 0 0,-1 0 0,0 0 0,0 0 0,0 0 0,0 0 0,-1 0 0,1 0 0,-1 0 0,0-1 0,0 1 0,-1 0 0,0-5 0,0 7-28,1 1 0,-1 0 0,1-1 0,-1 1 1,0 0-1,1 0 0,-1 0 0,0 0 1,0-1-1,0 1 0,0 0 0,0 0 1,0 1-1,0-1 0,0 0 0,0 0 0,0 0 1,-1 1-1,-1-2 0,0 1-16,0 1-1,-1-1 1,1 0-1,0 1 1,-1-1-1,1 1 1,-7 1-1,0 0-272,-1 0-1,1 2 1,0-1-1,-14 6 1,11-3 35,1 1 0,-20 13 0,-2 3-221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8: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15 405 14715,'-1'0'143,"1"0"0,-1 0-1,1 0 1,-1 0 0,1-1-1,-1 1 1,0 0 0,1 0 0,-1 0-1,1 0 1,-1-1 0,1 1-1,-1 0 1,1 0 0,-1-1 0,1 1-1,-1 0 1,1-1 0,-1 1 0,1-1-1,0 1 1,-1 0 0,1-1-1,0 1 1,-1-1 0,1 1 0,0-1-1,-1-19 2010,14-24-828,-10 37-1148,23-68 398,69-170 773,-95 245-1343,0-1 1,0 1 0,0 0-1,0 0 1,0 0 0,0-1-1,0 1 1,0 0 0,0 0-1,0-1 1,0 1 0,0 0-1,1 0 1,-1 0-1,0-1 1,0 1 0,0 0-1,0 0 1,0 0 0,1 0-1,-1-1 1,0 1 0,0 0-1,0 0 1,0 0 0,1 0-1,-1 0 1,0 0-1,0 0 1,0-1 0,1 1-1,-1 0 1,0 0 0,0 0-1,1 0 1,-1 0 0,0 0-1,1 0 1,1 10 84,-1 18-16,-1-27-67,-12 134 321,7-91-617,1 1 0,3 62 0,1-106 236,0-1-1,0 1 0,0 0 1,0 0-1,0-1 0,1 1 1,-1 0-1,0 0 0,0-1 0,0 1 1,1 0-1,-1-1 0,1 1 1,-1 0-1,0-1 0,1 1 0,0 0 1,-1-1 34,1 0 0,-1 0 0,1 0 1,-1 0-1,0 0 0,1 0 0,-1 0 1,1-1-1,-1 1 0,0 0 1,1 0-1,-1 0 0,0-1 0,1 1 1,-1 0-1,0 0 0,1-1 0,-1 1 1,0 0-1,1-1 0,-1 1 0,0 0 1,0-1-1,0 1 0,1-1 0,-1 1 1,0 0-1,0-1 0,0 1 0,0-1 1,0 1-1,0-1 0,7-18-509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43.1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1394 13899,'9'-7'419,"1"0"0,-1 0 0,1 1 0,0 0 0,0 0 0,1 1 0,11-3 1,5-4 411,701-305 3917,15 38-5185,-618 237 215,371-129-736,-11-23 983,-176 34 1145,-47 22 634,-252 134-1815,-4 0-79,1 1 0,0 0 0,0 0 1,0 0-1,1 1 0,-1 0 0,10-1 1,-32 2-1300,4 2 915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43.6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0 509 17124,'2'-1'179,"0"0"1,1 1-1,-1-1 1,0 0-1,0 0 1,-1 0-1,1 0 1,0 0-1,0 0 1,0-1-1,-1 1 1,1-1-1,-1 1 1,1-1-1,-1 0 1,0 1-1,3-5 1,1 0 165,235-343 4193,-189 269-4397,-44 68-147,-6 9 0,1 0-1,0 0 0,0 0 1,0 0-1,0 0 0,0 0 1,1 1-1,-1-1 0,1 1 1,0 0-1,3-3 0,-6 5 6,0 0-1,0 0 0,1 0 1,-1 0-1,0 0 0,0 0 1,0 0-1,1 0 0,-1 0 1,0 0-1,0 0 0,1 0 1,-1 0-1,0 0 0,0 0 1,0 0-1,1 0 0,-1 0 1,0 0-1,0 0 0,0 0 1,1 0-1,-1 1 0,0-1 1,0 0-1,0 0 0,0 0 1,1 0-1,-1 0 0,0 1 1,0-1-1,0 0 0,0 0 1,0 0-1,0 0 1,1 1-1,-1-1 0,0 0 1,0 0-1,0 0 0,0 1 1,0-1-1,0 0 0,0 0 1,0 0-1,0 1 0,0-1 1,0 0-1,0 0 0,0 1 1,0-1-1,0 0 0,-1 15-11,1-14 8,-9 77-80,4-50-34,1 0-1,2 0 0,3 56 1,2-73 578,2-11-242,4-15-172,3-10-41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44.1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26 47 17244,'-3'11'536,"-16"65"1253,18-68-1558,0 0 0,0 0 0,1 0 0,0 0 0,0 0 1,1 0-1,2 10 0,-3-17-191,0 0 1,0 0-1,0 0 0,1 0 1,-1 0-1,0 0 0,1 0 1,-1 0-1,1 0 1,-1 0-1,1 0 0,-1 0 1,1-1-1,0 1 0,-1 0 1,1 0-1,0-1 0,-1 1 1,1-1-1,0 1 1,0-1-1,0 1 0,0-1 1,0 1-1,1 0 0,-1-1 3,1 0-1,-1 0 0,1-1 0,-1 1 1,0 0-1,1 0 0,-1-1 0,1 1 1,-1-1-1,1 1 0,-1-1 0,0 0 0,0 1 1,3-3-1,2-2 52,1 0-1,-1 0 1,-1-1-1,10-11 1,-7 6 14,-1 0 0,0-1 0,0 0 0,8-21 0,-13 28-30,0-1-1,-1 1 1,1-1 0,-1 1-1,0-1 1,0 0-1,-1 1 1,1-1-1,-1 0 1,-1 0-1,1 1 1,-1-1-1,-2-8 1,3 13-59,0 0 1,-1 0 0,1 0-1,0 0 1,-1 1-1,1-1 1,-1 0 0,1 0-1,-1 1 1,1-1-1,-1 0 1,1 1 0,-1-1-1,0 0 1,1 1-1,-1-1 1,0 1 0,0-1-1,1 1 1,-1-1 0,0 1-1,0 0 1,0-1-1,1 1 1,-1 0 0,-2 0-1,2 0 7,-1 0 0,0 0 0,0 1 0,0-1 0,1 1 0,-1-1-1,0 1 1,1 0 0,-1-1 0,1 1 0,-1 0 0,-2 2 0,-1 1 22,-1 1 1,1 0-1,0 0 0,1 0 1,-8 10-1,4-2-75,2-1 1,-1 1-1,-8 26 1,13-32-86,0 0 0,1 1 0,-1-1 0,1 1 0,1-1 0,0 1 0,0-1 0,0 1 0,2 8 0,-2-14 51,0-1-1,0 0 0,0 0 1,1 1-1,-1-1 1,0 0-1,1 0 0,-1 0 1,1 1-1,-1-1 1,1 0-1,0 0 0,-1 0 1,1 0-1,0 0 0,0 0 1,-1 0-1,1 0 1,0 0-1,0-1 0,0 1 1,0 0-1,1 0 0,-1-1 1,0 1-1,0-1 1,0 1-1,0-1 0,1 1 1,-1-1-1,0 0 0,0 0 1,1 0-1,1 1 1,0-2-31,0 0 0,0 0 0,1 0 0,-1 0 0,0 0 0,0-1 0,0 1 0,-1-1 1,1 0-1,0 0 0,-1 0 0,5-3 0,22-23-702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44.5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18 144 15899,'-4'15'672,"-9"49"579,13-60-1149,-1-1 1,1 1-1,0 0 1,0 0-1,0-1 1,1 1 0,-1 0-1,1 0 1,0-1-1,0 1 1,0-1-1,1 1 1,2 5-1,-3-8-52,1 1 1,-1-1-1,0 0 0,0 0 0,0 0 0,1 0 0,-1 0 0,1 0 0,-1-1 0,1 1 0,-1 0 0,1-1 0,-1 1 0,1-1 0,-1 0 0,1 1 0,0-1 0,-1 0 0,1 0 0,0 0 0,-1 0 0,1 0 0,-1 0 0,1-1 0,0 1 0,-1 0 0,1-1 0,-1 0 0,1 1 1,-1-1-1,3-1 0,6-3 73,0-1 0,-1 0 0,13-10 1,-19 13-95,18-13 205,-1-1 1,-1-1-1,-1-1 1,-1-1-1,0 0 1,-2-1 0,0-1-1,15-32 1,-29 52-162,0 0-1,0 1 1,0-1 0,-1 0 0,1 0 0,-1-1 0,1 1 0,-1 0 0,0 0 0,0 0 0,0 0-1,0 0 1,0-4 0,-1 6-33,1-1 0,-1 0-1,1 0 1,-1 0 0,1 1-1,-1-1 1,0 0 0,1 0-1,-1 1 1,0-1 0,0 1-1,1-1 1,-1 1 0,0-1-1,0 1 1,0-1 0,0 1-1,0 0 1,0-1 0,1 1-1,-1 0 1,0 0 0,0 0-1,0-1 1,0 1 0,0 0-1,0 1 1,0-1 0,0 0-1,0 0 1,-1 0 0,-6 2 78,0-1 1,0 1-1,0 0 1,1 0-1,-1 1 1,1 0-1,-1 0 1,-8 7 0,-8 5-129,-21 19 0,27-21-209,18-12 185,0-1 1,0 0 0,-1 1-1,1-1 1,0 0-1,-1 1 1,1-1 0,0 0-1,-1 0 1,1 1-1,-1-1 1,1 0 0,0 0-1,-1 0 1,1 0-1,-1 1 1,1-1 0,-1 0-1,1 0 1,-1 0 0,1 0-1,0 0 1,-1 0-1,1 0 1,-1 0 0,-2-12-317,3-3 35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46.3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0 462 16011,'1'0'165,"0"0"0,0-1-1,0 1 1,0-1 0,0 1-1,0-1 1,0 1-1,0-1 1,0 0 0,0 1-1,-1-1 1,1 0 0,0 0-1,0 0 1,-1 1 0,1-1-1,-1 0 1,1 0-1,-1 0 1,1 0 0,-1 0-1,1 0 1,-1 0 0,0 0-1,0 0 1,1 0 0,-1-2-1,3-7 685,37-88 613,49-184 1,-79 234-1474,-6 91-32,-2 29-75,3-1 0,19 102-1,-21-170-809,0-9 727,1-9 124,2-13-242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46.9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 0 18940,'-2'36'5073,"-2"7"-3347,-3 49-1087,6-68-523,1 52 129,1-69-228,0-1 0,0 1 0,0-1 0,0 0 0,1 0 0,0 0 0,1 0 0,-1 0 0,5 7-1,-7-12-17,1 0-1,-1-1 0,1 1 0,0 0 1,-1 0-1,1 0 0,0 0 1,-1-1-1,1 1 0,0 0 0,0-1 1,0 1-1,0-1 0,0 1 0,0-1 1,0 1-1,0-1 0,0 0 0,0 1 1,0-1-1,0 0 0,0 0 0,0 0 1,0 0-1,0 0 0,2 0 0,-1-1-42,0 1 0,0-1 0,0 0 0,0 0 0,0 0 0,0 0 0,0-1 0,0 1 0,0 0 0,0-1 0,2-2 0,4-5-497,-1 0-1,0-1 1,9-17 0,-10 16 85,0 0-1,-2-1 1,1 0 0,-1 0-1,2-13 1,-2 0-482</inkml:trace>
  <inkml:trace contextRef="#ctx0" brushRef="#br0" timeOffset="1">142 113 13907,'0'3'1792,"0"4"-751,1 4-305,1 5 1160,1 4-344,1 7-367,1 3-145,2 6-328,1 0-112,1 0-488,-2-3-392,5-6-744,-3-8 880,0-19-120,-6-7-144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47.4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61 17916,'7'-7'820,"1"0"-1,-1 0 1,1 0 0,0 1 0,16-9-1,-21 14-702,-1-1-1,1 1 0,-1 0 1,1 0-1,0 0 1,0 0-1,-1 0 0,1 0 1,0 1-1,0-1 1,0 1-1,0 0 0,0 0 1,0 0-1,0 0 1,-1 0-1,1 1 0,0 0 1,0-1-1,0 1 1,0 0-1,-1 0 0,1 0 1,3 3-1,-4-2-88,1 0 0,-2 1-1,1-1 1,0 1 0,0-1 0,-1 1 0,1 0-1,-1-1 1,0 1 0,0 0 0,0 0-1,0 0 1,-1 0 0,1 0 0,-1 0 0,1 0-1,-1 0 1,0 0 0,-1 5 0,0 5-11,-1 0 1,0-1 0,-5 17 0,-22 50 44,20-58-24,1 1-1,1 0 1,-5 23-1,12-45-31,-1 1-1,1 0 0,0 0 1,0 0-1,0 0 1,0-1-1,0 1 1,0 0-1,0 0 1,0 0-1,0-1 1,0 1-1,0 0 1,1 0-1,-1 0 1,0-1-1,1 1 1,-1 0-1,0 0 1,2 1-1,-2-2-15,1 0 0,-1 1 0,1-1 0,-1 0 0,1 0 0,0 0-1,-1 1 1,1-1 0,-1 0 0,1 0 0,0 0 0,-1 0 0,1 0 0,0 0 0,-1 0 0,1-1-1,-1 1 1,1 0 0,0 0 0,-1 0 0,1-1 0,30-17-853,-30 18 859,11-10 120,0-1-1,12-12 1,-10 8-226,9-7-75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47.9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16516,'2'19'1712,"2"2"-1080,-1-1-256,2-1 752,1-2-728,3-8 377,0-8-513,3-11-200,3-7-88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48.4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71 38 17356,'0'-1'95,"0"0"0,-1 0 1,1 0-1,-1-1 0,1 1 1,0 0-1,-1 0 0,0 0 1,1 0-1,-1 0 0,1 1 0,-1-1 1,0 0-1,0 0 0,0 0 1,1 0-1,-1 1 0,0-1 1,0 0-1,0 1 0,0-1 1,0 1-1,0-1 0,0 1 1,-1 0-1,1-1 0,0 1 0,0 0 1,0 0-1,0 0 0,0 0 1,-2 0-1,1 0-16,1 1 0,-1 0 0,1-1 0,-1 1 0,1 0 0,0 0 0,0 0 0,-1 0 0,1 0 0,0 0 0,0 1 0,0-1 0,0 0 0,0 0 0,0 1 0,0-1 0,1 1 0,-1-1 0,0 1 0,1-1 0,-1 1 0,1-1 0,-1 3 0,1-1-74,-1 1 1,0-1 0,1 1 0,0 0-1,0-1 1,0 1 0,0 0-1,0-1 1,1 1 0,0-1-1,0 1 1,0-1 0,0 1-1,0-1 1,1 1 0,-1-1-1,4 5 1,2 1-21,1 0 1,0-1-1,0 1 1,11 7-1,-12-11 12,-1 0 1,0 1-1,0-1 0,0 1 1,-1 0-1,0 1 0,0-1 1,-1 1-1,1 0 0,-1 0 1,3 10-1,-5-10 38,-1 0 0,0 0 0,0 0 0,-1 0-1,0 0 1,0 0 0,-1 0 0,1 0 0,-2 0 0,1 0 0,-1 0 0,0 0-1,0-1 1,-1 1 0,0-1 0,0 0 0,0 1 0,-1-2 0,-7 10 0,11-14-19,-1-1 0,1 1 1,-1 0-1,0-1 0,1 1 1,-1 0-1,0-1 1,1 1-1,-1-1 0,0 1 1,0-1-1,0 0 0,1 1 1,-1-1-1,0 0 0,0 0 1,0 1-1,0-1 1,0 0-1,0 0 0,0 0 1,1 0-1,-1 0 0,0 0 1,0 0-1,0 0 0,0-1 1,0 1-1,0 0 1,0 0-1,1-1 0,-1 1 1,0 0-1,0-1 0,0 1 1,1-1-1,-1 1 0,0-1 1,1 0-1,-1 1 1,0-1-1,1 0 0,-1 1 1,1-1-1,-1 0 0,1 0 1,-1 1-1,1-1 0,0 0 1,-1 0-1,1 0 1,0 0-1,-1-1 0,-1-4 61,0-1-1,0 0 0,0 0 1,1 0-1,-1-9 0,2 3-21,0-1 0,0 1 0,1 0 0,1-1 1,0 1-1,7-22 0,3 1 260,20-38 1,-25 58-134,-4 9-72,-1 1 1,-1 0-1,1-1 0,0 1 0,-1-1 0,0 1 1,0-1-1,0-8 0,-1 11-73,0 0 0,-1 0 1,1 0-1,-1 0 0,1 1 0,-1-1 0,0 0 1,0 1-1,0-1 0,0 0 0,0 1 0,0-1 0,0 1 1,0 0-1,-1-1 0,1 1 0,-1 0 0,1 0 1,-1 0-1,1 0 0,-1 0 0,0 0 0,1 0 1,-4-1-1,-1 0-12,0 0 0,0 0 0,0 1 0,-1-1 0,1 1 0,0 0 1,-1 1-1,-10 0 0,15 0-123,0 0 1,0 0 0,0 0-1,0 0 1,0 1 0,1-1-1,-1 1 1,0-1-1,0 1 1,0 0 0,1 0-1,-1-1 1,0 1 0,1 1-1,-1-1 1,1 0-1,-1 0 1,1 0 0,-1 1-1,1-1 1,0 1 0,0-1-1,0 1 1,0-1 0,0 1-1,0 0 1,0-1-1,0 1 1,1 0 0,-1 0-1,1 0 1,-1 0 0,1 2-1,0 4-441,2-1-146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49.0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99 27 17756,'1'-1'206,"-1"0"1,0 0-1,0-1 1,0 1-1,0 0 1,0-1-1,0 1 0,0 0 1,0 0-1,0-1 1,0 1-1,-1 0 1,1 0-1,-1-1 1,1 1-1,-1 0 1,0-2-1,0 3-137,1 0 1,-1-1-1,1 1 0,0 0 1,-1 0-1,1-1 0,-1 1 1,1 0-1,-1 0 0,0 0 1,1-1-1,-1 1 0,1 0 1,-1 0-1,1 0 0,-1 0 1,1 0-1,-1 0 0,1 0 1,-1 0-1,0 0 0,1 1 1,-1-1-1,1 0 0,-1 0 1,1 0-1,-1 1 0,1-1 1,-1 0-1,1 0 0,-1 1 1,1-1-1,0 0 0,-1 1 1,1-1-1,-1 1 0,1-1 1,0 0-1,-1 1 0,1-1 1,0 1-1,0-1 0,-1 2 1,-5 6 215,0 1 0,0 0 0,1 1 1,0-1-1,1 1 0,-6 20 0,-12 66-121,22-94-161,-4 21 8,1-1-1,0 26 1,2-43-9,1 0-1,0-1 1,1 1 0,-1 0-1,1 0 1,0-1 0,0 1 0,0 0-1,1-1 1,0 0 0,0 1-1,0-1 1,0 0 0,1 0-1,-1 0 1,1 0 0,3 3-1,-4-5 3,0-1 0,0 0 0,0 0 0,0 0 0,0 0 0,0-1 0,0 1 0,0-1 0,0 1 0,0-1 0,0 1 0,1-1-1,-1 0 1,0 0 0,0 0 0,0-1 0,1 1 0,-1 0 0,0-1 0,0 1 0,0-1 0,0 0 0,0 0 0,0 0 0,0 0-1,2-1 1,2-1 6,0-1 0,-1 0 0,1 0-1,-1-1 1,1 1 0,-1-1 0,4-5-1,16-27 59,-23 34-70,-1 0 0,0 1 1,1-1-1,-1 0 0,0 1 0,0-1 1,-1 0-1,1 0 0,-1 0 1,1 0-1,-1 0 0,0-6 1,0 9-22,-1-1 1,1 1-1,0-1 0,0 1 1,0-1-1,0 1 1,-1-1-1,1 1 1,0-1-1,-1 1 0,1-1 1,0 1-1,-1-1 1,1 1-1,0 0 1,-1-1-1,1 1 0,-1 0 1,1-1-1,-1 1 1,1 0-1,-1 0 1,1-1-1,-1 1 0,1 0 1,-1 0-1,1 0 1,-1 0-1,1 0 1,-2-1-1,-20 6-788,16-2 738,0 0 1,0 0 0,0 0 0,-8 8-1,6 1-253,5-2-32</inkml:trace>
  <inkml:trace contextRef="#ctx0" brushRef="#br0" timeOffset="1">401 62 18220,'11'7'2192,"1"-2"-1431,0-1-337,0 1 1096,4-1-568,2-4-280,0 0-848,-1-6-464,1-7 536,-3-7-152,-8-5-104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4:29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9289,'0'0'12305,"1"11"-12252,-1 30 30,-7 53-1,1-33-1891,6-60 1640,-3 11-3135,-5-9-2704,-1-3 194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8:19.4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1 13659,'1'0'119,"0"0"-1,-1 0 1,1 1 0,0-1-1,-1 0 1,1 1 0,0-1-1,-1 0 1,1 1 0,0-1-1,-1 1 1,1-1 0,-1 1-1,1-1 1,-1 1 0,1-1 0,-1 1-1,0 0 1,1-1 0,-1 1-1,0 0 1,1-1 0,-1 1-1,0 0 1,0-1 0,0 1-1,0 0 1,1-1 0,-1 1-1,0 0 1,0 0 0,0-1-1,0 1 1,-1 0 0,1 0 0,0-1-1,0 2 1,-7 36 985,5-28-810,-2 11 36,-2 13 208,-4 54 0,9-79-458,1 0 1,1 0-1,-1 0 1,1 0-1,1 0 0,0 0 1,0-1-1,0 1 1,1-1-1,1 0 1,5 11-1,-8-17-60,0 0 0,0 0-1,0 0 1,1-1 0,-1 1 0,1 0 0,-1-1-1,1 1 1,0-1 0,-1 0 0,1 0 0,0 1-1,0-1 1,0 0 0,0 0 0,0-1-1,0 1 1,0 0 0,0-1 0,0 1 0,0-1-1,1 0 1,-1 0 0,0 0 0,0 0 0,0 0-1,1 0 1,-1 0 0,0-1 0,0 1 0,0-1-1,0 1 1,0-1 0,0 0 0,0 0 0,3-2-1,3-2 83,0 0-1,-1 0 1,0-1-1,0 0 1,0 0-1,-1-1 1,9-10-1,-6 4 98,-1 1 0,0-1 0,-1-1-1,0 1 1,-1-1 0,0-1 0,5-24 0,-9 32-96,-1 0 0,0 0 1,-1 0-1,0 0 0,0 0 1,0-1-1,-1 1 0,-1-8 1,0 11-48,1 0 1,0-1 0,-1 1 0,0 0-1,0 0 1,0 1 0,0-1 0,-1 0-1,0 1 1,1-1 0,-1 1 0,0 0-1,-1 0 1,-3-3 0,3 3-10,0 1 0,0 0 1,-1 0-1,1 1 0,0-1 0,-1 1 1,1 0-1,-1 0 0,1 0 1,-9 1-1,11-1-177,-1 1 1,1 0-1,-1 0 1,1 0-1,-1 1 1,1-1-1,0 1 0,-1-1 1,1 1-1,-1 0 1,1-1-1,0 1 1,0 1-1,0-1 1,-1 0-1,1 0 1,0 1-1,1-1 1,-1 1-1,0 0 0,-2 3 1,4-6 99,0 1-1,0 0 1,0 0 0,0 0-1,0 0 1,0 0 0,0 0-1,0 0 1,1 0 0,-1 0-1,0 0 1,0 0 0,0 0-1,0 0 1,0 0 0,0 0-1,0 0 1,0 0 0,1 0-1,-1 0 1,0 0 0,0 0-1,0 0 1,0 0 0,0 0-1,0 0 1,0 0 0,0 0-1,0 0 1,1 0 0,-1 1-1,0-1 1,0 0 0,0 0-1,0 0 1,0 0 0,0 0-1,0 0 1,0 0 0,0 0-1,0 0 1,0 0 0,0 1-1,0-1 1,0 0 0,0 0-1,0 0 1,0 0 0,0 0-1,0 0 1,11-6-446,-10 5 372,19-10-704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49.5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6 551 14851,'-1'-2'199,"0"-1"0,0 1 0,1 0 0,-1 0 0,1-1 0,-1 1 0,1 0 0,0 0 0,0-1 0,0 1 0,0 0 0,0-1 0,1-2 0,8-36 713,-4 23-20,61-394 1481,-65 376-2305,-1 27-13,0 22 50,0 23-142,2 1 1,1-1-1,2 1 0,2-1 1,20 64-1,-26-99-3,-1 0 1,0 0-1,0 0 1,1 0-1,-1 0 0,1 0 1,-1 0-1,0 0 0,1 0 1,0 0-1,-1 0 1,1 0-1,0-1 0,-1 1 1,1 0-1,0 0 1,0-1-1,0 1 0,-1-1 1,1 1-1,0-1 1,0 1-1,0-1 0,0 1 1,0-1-1,0 0 0,2 1 1,-2-2 12,0 1 1,0-1-1,1 1 1,-1-1-1,0 0 0,0 1 1,0-1-1,0 0 1,0 0-1,0 0 1,0 0-1,0 0 1,0 0-1,0 0 0,0 0 1,0 0-1,-1 0 1,1-1-1,0-1 1,11-23-344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50.0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52 20316,'3'-4'139,"-1"0"0,1 1 1,-1-1-1,1 1 0,0 0 0,0 0 0,0 0 0,1 0 0,-1 0 0,1 1 0,0 0 0,0-1 0,-1 1 0,1 1 0,1-1 0,-1 0 0,0 1 0,0 0 1,0 0-1,1 0 0,-1 1 0,1 0 0,-1-1 0,0 1 0,1 1 0,-1-1 0,0 1 0,1-1 0,-1 1 0,0 1 0,1-1 0,-1 1 0,0-1 0,0 1 1,0 0-1,-1 0 0,1 1 0,0-1 0,4 6 0,-2-3-117,-1 1 1,1 0-1,-1 1 0,-1-1 1,1 1-1,-1 0 0,0 0 1,-1 0-1,0 1 0,0-1 1,-1 1-1,1 0 0,-2 0 1,1 0-1,-1 0 0,0 0 1,-1 0-1,0 0 0,-1 10 1,-3 15 3,0-1-1,-3 1 1,-12 40 0,15-62-7,2-3-35,-11 48 104,12-52-123,0 1 1,0-1 0,1 1-1,0 0 1,0-1 0,0 1-1,1 0 1,-1-1 0,3 8-1,-3-11-11,0-1-1,1 1 0,-1 0 0,0-1 1,1 1-1,-1-1 0,1 1 1,-1 0-1,1-1 0,-1 1 0,1-1 1,-1 1-1,1-1 0,0 0 1,-1 1-1,1-1 0,0 0 0,-1 1 1,1-1-1,0 0 0,-1 0 1,1 1-1,0-1 0,-1 0 0,1 0 1,0 0-1,0 0 0,-1 0 1,1 0-1,0 0 0,0 0 0,-1 0 1,1-1-1,0 1 0,0 0 1,-1 0-1,1-1 0,0 1 0,-1 0 1,1-1-1,-1 1 0,1 0 1,0-1-1,-1 1 0,2-2 0,27-24-951,-7-3 415,-1-6-194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50.6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35 135 18228,'-1'0'94,"1"-1"0,0 1 0,-1-1 0,1 0 0,-1 1 0,1-1 0,-1 1 0,0-1 0,1 1-1,-1 0 1,1-1 0,-1 1 0,0 0 0,1-1 0,-1 1 0,0 0 0,0 0 0,1-1 0,-1 1 0,0 0 0,1 0 0,-1 0 0,0 0 0,0 0 0,1 0 0,-1 0 0,0 0 0,0 0 0,1 1 0,-2-1 0,1 1-4,0 0 1,0 0 0,0 0 0,0 0 0,1 1 0,-1-1 0,0 0-1,1 0 1,-1 1 0,0-1 0,1 0 0,0 1 0,-1-1-1,1 2 1,-2 6-13,1 0 0,0 0-1,1 0 1,1 10 0,-1-14-76,1 0 1,0 0 0,1-1 0,-1 1 0,1 0 0,0-1 0,0 1-1,0-1 1,6 9 0,32 31 28,-32-36-21,0 0-1,-1 1 0,0-1 1,10 17-1,-15-21-6,0 0 1,0 0-1,-1 0 1,0 0-1,1 0 0,-2 0 1,1 1-1,0-1 0,-1 0 1,0 1-1,0-1 1,0 0-1,-1 0 0,1 1 1,-1-1-1,-2 6 1,-14 31 269,17-40-232,-1 0 0,1 1 1,-1-1-1,0 0 0,1 1 1,-1-1-1,0 0 0,0 0 1,0 0-1,0 0 0,0 0 0,0 0 1,0 0-1,-1 0 0,1 0 1,0 0-1,0-1 0,-1 1 1,1 0-1,-1-1 0,1 1 0,0-1 1,-1 0-1,1 1 0,-1-1 1,-1 0-1,2-1-1,0 0 0,0 1 0,0-1 1,0 0-1,0 0 0,0 0 0,0 0 0,0 0 0,1 0 1,-1 0-1,0 0 0,1-1 0,-1 1 0,1 0 1,-1 0-1,1-1 0,-1 1 0,1 0 0,0-1 0,0 1 1,0 0-1,0-1 0,0 1 0,0 0 0,0-1 0,0 1 1,0-2-1,6-38 435,2 11-355,1 0 0,2 0 0,2 1-1,26-47 1,-19 40 179,28-76-1,-46 107-235,0-1-1,-1 0 0,1 0 0,-2 0 0,1 0 0,0 0 0,-1-7 0,0 12-49,-1 0 1,1 0-1,0-1 1,0 1-1,-1 0 0,1 0 1,0-1-1,-1 1 1,1 0-1,-1 0 0,0 0 1,1 0-1,-1 0 1,0 0-1,0 0 0,0 0 1,0 0-1,0 0 1,0 0-1,0 0 0,0 0 1,0 1-1,0-1 0,0 0 1,0 1-1,0-1 1,-1 1-1,1 0 0,0-1 1,0 1-1,-1 0 1,1 0-1,0-1 0,0 1 1,-1 0-1,1 0 1,0 1-1,-3-1 0,-3 1-32,1 1-1,-1 0 0,1 0 0,-1 0 0,1 0 0,0 1 1,0 0-1,0 1 0,0-1 0,1 1 0,-1 0 0,-6 7 1,8-8-336,1 1 1,-1 0-1,1 0 1,0 0-1,0 0 1,0 0-1,1 0 1,-1 1-1,1 0 1,-2 6-1,3-10 261,1 0-1,0 1 0,0-1 0,0 0 0,0 0 0,0 0 1,0 1-1,0-1 0,0 0 0,0 0 0,0 0 0,1 0 0,-1 1 1,0-1-1,2 1 0,5 8-861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51.1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1 13435,'2'9'2184,"1"6"-735,-2 4-513,-2 10 2104,-4 2-1143,2 5-545,-1 3-176,2-3-407,1-4-201,-1-7-376,2-4-184,6-10-424,2-10-352,-1-8-633,2-7-839,-4-10 1688,2-3-393,-4-4-255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51.7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24 235 20084,'1'1'147,"-1"0"0,0 0-1,0 0 1,1 1 0,-1-1-1,0 0 1,0 0 0,0 0-1,0 0 1,0 0 0,-1 0-1,1 0 1,0 0 0,0 0-1,-1 0 1,1 0 0,-1 0-1,0 1 1,1-1-5,0 0-83,-17 65 2316,15-59-2336,1-1-1,0 1 1,1-1 0,0 1-1,0 0 1,0-1 0,1 1-1,1 8 1,-2-15-59,1 1 1,-1 0-1,1 0 1,-1 0 0,1-1-1,-1 1 1,1 0-1,0 0 1,-1-1-1,1 1 1,0-1-1,-1 1 1,1 0 0,0-1-1,0 1 1,0-1-1,-1 0 1,1 1-1,0-1 1,0 0-1,0 1 1,0-1-1,0 0 1,0 0 0,0 0-1,0 0 1,0 0-1,-1 0 1,1 0-1,0 0 1,0 0-1,0-1 1,2 1-1,35-13-563,-28 9 418,-7 3 148,0 0 1,0 0-1,0 0 0,0 1 0,0-1 0,1 1 0,-1-1 1,0 1-1,0 0 0,1 1 0,-1-1 0,0 0 1,0 1-1,0 0 0,1 0 0,-1 0 0,0 0 0,0 0 1,0 0-1,0 1 0,-1 0 0,1-1 0,0 1 1,-1 0-1,1 0 0,-1 1 0,0-1 0,1 0 0,-1 1 1,0 0-1,2 4 0,-1-2 50,-1 0 1,1 0-1,-1 0 0,-1 0 1,1 1-1,-1-1 0,0 1 0,0-1 1,0 1-1,-1-1 0,0 1 1,0-1-1,0 1 0,-1 0 1,1-1-1,-1 1 0,-4 8 1,3-7 71,-2 0 0,1 0 0,-1-1 0,0 0 0,0 1 0,-1-1 0,1-1 0,-2 1 0,-6 6 0,10-11-145,1 1 0,-1-1 0,0 1 0,0-1 0,0 0 0,0 0 0,0 0 0,0 0 0,0 0 0,0 0 0,0 0 0,0-1 0,-1 1 0,1-1 0,0 1 0,0-1 0,-1 0 0,1 0 0,0 0 0,-1 0 0,1-1 0,0 1 0,0 0 0,-1-1 0,1 0 0,0 1 0,0-1 0,0 0 0,0 0 0,0 0 0,0-1 0,0 1 0,0 0 0,-3-4 0,0 0-53,1-1 0,-1-1 1,1 1-1,0-1 0,0 1 0,1-1 0,-5-13 0,-7-33-464</inkml:trace>
  <inkml:trace contextRef="#ctx0" brushRef="#br0" timeOffset="1">29 145 18828,'12'0'1576,"1"-4"-1144,1-2-183,5-3 519,4-2-416,2-2-856,2-4-433,0-2 777,3-4-208,0 3-200</inkml:trace>
  <inkml:trace contextRef="#ctx0" brushRef="#br0" timeOffset="2">413 1 16660,'1'5'393,"-1"-3"-34,0-1 0,0 1 0,0 0 0,1 0 0,-1 0 0,1 0 0,-1 0 0,1-1 0,0 1-1,0 2 1,0-4-271,0 0 0,-1 0-1,1 1 1,0-1 0,0 0-1,-1 0 1,1 0 0,0 0 0,-1 0-1,1 0 1,0 0 0,-1 0-1,1-1 1,0 1 0,0 0-1,-1 0 1,1 0 0,0-1-1,-1 1 1,1 0 0,-1-1 0,1 1-1,0-1 1,-1 1 0,1-1-1,-1 1 1,1-1 0,-1 1-1,1-1 1,0-1 0,0 1-52,1 0 0,-1-1 0,1 1 0,0 0 0,0 0 0,0-1 0,-1 2 0,1-1 1,0 0-1,0 0 0,0 0 0,1 1 0,-1-1 0,0 1 0,0 0 0,2 0 0,-2 0-36,-1 0-1,0 1 1,0-1-1,0 1 1,0 0-1,0-1 1,0 1-1,0 0 1,0-1-1,0 1 1,0 0-1,0 0 0,0 0 1,0 0-1,-1 0 1,1 0-1,0 0 1,-1 0-1,1 0 1,-1 1-1,1-1 1,-1 0-1,0 0 1,1 0-1,-1 1 1,0-1-1,0 2 1,8 59-80,-2 0 0,-5 104 0,-2-87-663,2-65 315,-1-11 112,0 0-1,1 1 1,-1-1-1,0 0 0,-1 1 1,1-1-1,-1 1 1,1-1-1,-1 0 1,0 0-1,-3 6 0,0-4-501,-2-5-293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52.3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17 214 15339,'-9'-9'2433,"1"-3"-1353,10 1-448,7 2 2513,13-3-1969,7-3-272,11-3-480,2-3-352,8-3-784,-1-1 712,5-4-168,-1 1-80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52.8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165 1174 12627,'-38'20'1688,"-69"48"0,106-67-1590,-1 0-1,0 0 1,1 1-1,-1-1 0,1 0 1,-1 1-1,1-1 1,0 1-1,0 0 0,-1-1 1,1 1-1,0 0 1,-1 3-1,2-4-53,0-1-1,0 1 1,1-1-1,-1 0 1,0 1-1,0-1 1,0 1-1,1-1 1,-1 1-1,0-1 1,0 0-1,1 1 1,-1-1-1,0 0 1,1 1 0,-1-1-1,0 0 1,1 1-1,-1-1 1,0 0-1,1 1 1,-1-1-1,1 0 1,-1 0-1,1 0 1,-1 0-1,1 1 1,-1-1 0,0 0-1,1 0 1,-1 0-1,1 0 1,0 0-1,7 0 207,0 0 1,0 0-1,0 0 0,0-1 0,9-3 0,81-21 808,121-51-1,-171 59-874,532-215 691,-51 19-1189,676-214-909,-571 191 2193,-501 185-353,-109 42-414,-8 4 2,-27 7-186,-19 6-474,0-2-1,-1 0 1,0-2-1,-36-1 0,26-4-53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53.3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0 458 15171,'0'1'114,"0"0"0,1 0 1,-1 0-1,0 0 0,0 0 0,0 0 0,1 0 0,-1 0 0,0 0 0,1-1 0,-1 1 0,1 0 1,-1 0-1,1 0 0,-1 0 0,1-1 0,0 1 0,-1 0 0,1-1 0,0 1 0,-1-1 0,2 2 0,-1-2-24,0 0 0,0 0-1,0 0 1,-1 0 0,1 0-1,0-1 1,0 1-1,0 0 1,-1 0 0,1-1-1,0 1 1,0 0-1,-1-1 1,1 1 0,0-1-1,-1 1 1,1-1-1,0 1 1,-1-1 0,2 0-1,4-7 466,1 0-1,-1 0 1,7-11 0,-9 13-308,30-50 1401,38-85 0,14-64-822,-78 185-784,-9 26-37,0-1 0,0 0 0,1 0 0,0 1-1,0-1 1,1 9 0,0 8-4,1 23-193,1 1 0,3-1 1,17 69-1,-15-90-586,-2-17 443,-6-7 326,0 0 0,0 0 0,1 0 0,-1 0 0,0 0 0,0 0 0,0 0 0,1 0 1,-1 0-1,0 0 0,0 0 0,0 0 0,0-1 0,1 1 0,-1 0 0,0 0 0,0 0 0,0 0 0,0 0 0,1-1 0,-1 1 0,0 0 0,0 0 0,0 0 0,0 0 0,0-1 0,0 1 1,0 0-1,0 0 0,0 0 0,1-1 0,-1 1 0,0 0 0,0 0 0,0 0 0,0-1 0,0 1 0,0 0 0,3-18-379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53.8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58 18196,'2'-4'387,"0"0"0,1 0 0,-1 0 1,1 0-1,0 1 0,0-1 0,0 1 0,1 0 1,-1 0-1,1 0 0,-1 0 0,1 0 0,0 1 0,9-4 1,-11 5-352,0 0 1,0 0 0,0 1 0,0-1 0,0 1 0,0 0 0,0 0-1,0-1 1,0 1 0,0 1 0,0-1 0,0 0 0,0 0 0,0 1-1,0-1 1,0 1 0,0 0 0,0-1 0,0 1 0,0 0-1,0 0 1,0 0 0,-1 0 0,1 1 0,0-1 0,-1 0 0,1 1-1,-1-1 1,0 1 0,1 0 0,-1-1 0,0 1 0,0 0 0,2 4-1,-1-1-37,1 1 0,-1 0-1,-1 0 1,1 0-1,-1 0 1,0 1 0,-1-1-1,1 0 1,-1 0-1,-1 12 1,-3 8 6,-8 33 0,2-11 40,9-38-35,0 0 0,0-1 0,1 1 0,2 16-1,-2-24-34,1 0-1,-1 0 0,0-1 1,1 1-1,-1 0 1,1-1-1,0 1 0,0-1 1,-1 1-1,1-1 0,0 1 1,0-1-1,0 0 1,0 1-1,2 0 0,-2-1-24,0-1-1,0 1 1,0-1-1,0 0 0,0 0 1,0 1-1,0-1 1,1 0-1,-1 0 0,0 0 1,0 0-1,0 0 1,0 0-1,0 0 0,0-1 1,0 1-1,0 0 1,1-1-1,-1 1 1,0 0-1,0-1 0,0 0 1,-1 1-1,1-1 1,0 1-1,1-2 0,5-4-78,0 0 0,-1 0-1,0 0 1,6-8-1,-10 10 64,20-23-422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54.4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72 128 18180,'0'-1'88,"0"0"0,0 0 0,-1 0 0,1 0 0,0 0 0,-1 0 0,1 0 0,-1 0 0,1 0 0,-1 0 0,1 0 0,-1 0 0,0 0 1,1 1-1,-1-1 0,0 0 0,0 1 0,0-1 0,0 0 0,1 1 0,-1-1 0,0 1 0,0-1 0,0 1 0,0 0 0,0-1 0,0 1 0,0 0 0,0 0 0,-1 0 0,1-1 0,0 1 0,0 0 0,0 1 1,0-1-1,0 0 0,0 0 0,-1 1 0,0-1 10,-1 1 0,1 0 1,0 0-1,0 0 0,0 1 1,0-1-1,0 0 0,0 1 0,0-1 1,1 1-1,-1 0 0,1-1 1,-1 1-1,1 0 0,-1 0 1,-1 3-1,2-1-92,0-1 1,-1 0-1,1 0 0,0 1 0,1-1 1,-1 0-1,1 1 0,-1-1 0,1 1 1,0-1-1,0 1 0,1-1 1,-1 1-1,1-1 0,-1 0 0,1 1 1,0-1-1,3 5 0,1 3-3,1 0 0,1-1 0,0 0 0,9 9 0,-10-13-15,-1 0 0,0 1 0,0-1 0,0 1 0,-1 0 0,0 0 0,-1 1 1,1-1-1,-1 1 0,3 13 0,-5-7-35,0 1 1,-1 0 0,-3 24-1,2-32 49,-1 0-1,1 0 1,-1 0-1,0-1 1,0 1-1,-1 0 1,0-1-1,0 0 0,-7 10 1,10-16 8,-1 1 0,1 0 0,0-1 0,-1 1 0,1-1 0,-1 1 0,1-1 0,-1 1 0,1-1 0,-1 1 0,0-1 1,1 1-1,-1-1 0,1 0 0,-1 1 0,0-1 0,1 0 0,-1 0 0,0 0 0,1 1 0,-2-1 0,2 0 4,-1-1-1,1 1 1,-1 0 0,1 0-1,0-1 1,-1 1 0,1 0 0,-1-1-1,1 1 1,0 0 0,-1-1-1,1 1 1,0-1 0,0 1-1,-1 0 1,1-1 0,0 1 0,0-1-1,0 1 1,0-1 0,-1 1-1,1-1 1,-1-3 53,1-1-1,-1 1 1,1 0-1,0 0 1,0 0-1,1-5 0,7-28 237,2 0 0,2 1-1,1 1 1,34-67-1,-23 53-50,23-67 0,-46 113-244,0 1 1,0-1-1,0 1 0,-1-1 1,1 0-1,-1 1 0,0-1 1,0 0-1,0 0 0,0 1 1,0-1-1,0 0 0,-1 1 1,0-1-1,1 0 0,-1 1 1,0-1-1,0 1 1,-2-3-1,2 4-8,0-1 0,-1 1 0,1 0 0,-1 0 0,1 0 0,-1 0 0,1 1 0,-1-1 0,0 0 0,1 1 0,-1-1 0,0 1 0,1-1 0,-1 1 0,0 0 0,0 0 0,1 0 1,-1 0-1,0 0 0,0 0 0,0 0 0,1 1 0,-1-1 0,0 1 0,1-1 0,-1 1 0,0-1 0,1 1 0,-3 2 0,-6 2-204,0 1 0,0 0 1,1 0-1,0 1 0,0 1 0,1-1 1,0 1-1,0 1 0,1 0 0,0 0 0,0 0 1,1 1-1,0-1 0,-7 20 0,6-12-325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8:19.9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 20852,'1'19'5701,"-8"19"-5826,2-14 256,3-6-157,0-8 10,0 1 0,0 0 0,2 0 0,-1 0-1,1 0 1,1 0 0,3 17 0,-4-27 2,1 0 0,-1 0 0,1 0 1,0 0-1,-1 0 0,1 0 0,0 0 0,0 0 0,-1-1 0,1 1 0,0 0 0,0-1 0,0 1 0,0-1 0,0 1 0,0-1 0,0 1 0,0-1 0,0 1 0,0-1 0,1 0 0,-1 0 0,0 0 1,0 1-1,0-1 0,0 0 0,0-1 0,0 1 0,2 0 0,40-9-556,-28 6 265,-12 2 252,0 0 0,0 1 1,0-1-1,0 1 0,0 0 1,0 0-1,0 0 0,0 0 1,0 1-1,0-1 0,0 1 0,0 0 1,0 0-1,-1 0 0,1 0 1,5 3-1,-7-3 49,1 1 1,-1 0-1,1-1 0,-1 1 0,0 0 1,0 0-1,0 0 0,0 0 1,0 0-1,0 0 0,-1 0 1,1 0-1,-1 0 0,1 0 0,-1 0 1,0 0-1,0 0 0,0 0 1,0 1-1,0-1 0,0 0 1,-1 0-1,1 0 0,-2 4 0,-1 3 177,1-1 0,-2 0-1,1 0 1,-1 0 0,0 0-1,-1 0 1,0-1 0,0 0-1,-1 0 1,0-1 0,0 1 0,0-1-1,-1 0 1,0-1 0,0 1-1,0-2 1,-1 1 0,-13 6-1,-1-11-106,22 1-119,-1-1 1,1 0 0,-1 0 0,1 0 0,0 0 0,-1 0 0,1 0 0,0 0 0,-1 0-1,1 0 1,0 0 0,-1 0 0,1 0 0,0 0 0,-1 0 0,1-1 0,0 1 0,-1 0-1,1 0 1,0 0 0,-1 0 0,1-1 0,0 1 0,0 0 0,-1 0 0,1 0 0,0-1-1,0 1 1,-1 0 0,1-1 0,0 1 0,0 0 0,0 0 0,-1-1 0,1 1 0,0 0-1,0-1 1,0 1 0,0-1 0,0 1 0,0 0 0,0-1 0,0 1 0,0 0 0,0-1-1,0 1 1,0 0 0,0-1 0,0 1 0,0 0 0,0-1 0,0 1 0,1-1 0,4-2-483,5 1-188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54.9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 0 18596,'-4'29'1712,"2"8"-1136,2-1-255,0 0 767,0-2-320,5-10-552,-1-5-416,4-13 1400,-1-7-1128,1-16-24,-1-4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55.5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26 291 16524,'-5'14'1487,"1"-1"0,0 1 0,-4 20 0,6-19-947,1-1 1,0 1-1,1 17 0,0-31-528,0 0 0,0 0 0,0 0-1,0 0 1,0 0 0,0 1 0,1-1 0,-1 0-1,0 0 1,0 0 0,1 0 0,-1 0 0,1 0-1,-1-1 1,1 1 0,-1 0 0,1 0 0,0 0 0,-1 0-1,1 0 1,0-1 0,0 1 0,-1 0 0,1-1-1,0 1 1,0-1 0,0 1 0,0-1 0,0 1-1,0-1 1,0 1 0,0-1 0,0 0 0,0 0-1,0 1 1,0-1 0,0 0 0,2 0 0,3-1-28,1 0 0,-1-1 0,1 0 0,-1 0 0,10-4 0,15-4-43,-28 9 56,0 1 0,0-1 1,0 1-1,0 0 0,0 0 0,0 1 1,0-1-1,0 0 0,0 1 1,0 0-1,0 0 0,0 0 0,0 0 1,-1 0-1,1 1 0,0-1 1,-1 1-1,1-1 0,-1 1 0,0 0 1,1 0-1,-1 0 0,0 1 1,0-1-1,0 0 0,0 1 1,-1-1-1,1 1 0,-1 0 0,0-1 1,1 1-1,-1 0 0,0 0 1,0 4-1,1-1 49,-1 1-1,0 0 1,0-1 0,-1 1 0,0 0 0,0-1-1,0 1 1,-1 0 0,0-1 0,-1 1 0,1-1-1,-1 0 1,0 1 0,-6 10 0,4-10 27,-1 0 0,1-1 0,-2 1 0,1-1 1,-1 0-1,1 0 0,-11 7 0,14-12-114,1 0 0,-1 0 1,1 0-1,-1 0 0,1 0 0,-1 0 1,0 0-1,1 0 0,-1-1 0,0 1 1,0-1-1,0 1 0,1-1 0,-1 0 0,0 0 1,0 0-1,0 0 0,0 0 0,0 0 1,1 0-1,-1 0 0,0-1 0,0 1 1,0-1-1,1 0 0,-1 1 0,0-1 0,0 0 1,1 0-1,-1 0 0,1 0 0,-1 0 1,1 0-1,0-1 0,-1 1 0,1 0 1,0-1-1,0 1 0,-2-3 0,-10-24-300,3-7-126</inkml:trace>
  <inkml:trace contextRef="#ctx0" brushRef="#br0" timeOffset="1">31 291 16612,'3'-4'2160,"4"-4"-1088,2 1-512,5-4 2185,1 1-1417,4-5-760,5-2-296,5-2-864,2 1-384,1-2 760,-1-1-136,-2 5-232</inkml:trace>
  <inkml:trace contextRef="#ctx0" brushRef="#br0" timeOffset="2">364 140 17732,'2'-1'212,"0"1"0,-1 0 0,1-1-1,0 0 1,-1 1 0,1-1 0,-1 0 0,1 0 0,0 0 0,-1 0 0,0 0 0,1 0 0,1-2 0,21-23 924,-11 12-258,2-1-359,-7 6-368,1 0 0,-1 1 0,1 0 0,1 1 0,-1 0 0,2 0 0,18-9 0,-28 16-144,-1 0 1,1 0-1,0-1 1,-1 1-1,1 0 1,0 0-1,-1 0 1,1 0-1,0 0 0,-1 0 1,1 0-1,0 1 1,0-1-1,-1 0 1,1 0-1,-1 0 1,1 1-1,0-1 0,-1 0 1,1 1-1,-1-1 1,1 0-1,0 1 1,-1-1-1,1 1 1,-1-1-1,1 1 1,-1-1-1,0 1 0,1-1 1,-1 1-1,0 0 1,1-1-1,-1 1 1,0-1-1,1 1 1,-1 0-1,0-1 0,0 1 1,0 0-1,0 0 1,0-1-1,0 1 1,0 0-1,0-1 1,0 1-1,0 0 1,-3 40 298,2-35-253,-20 117 756,11-74-390,2 0 1,3 0-1,0 85 0,5-129-437,1-1 0,-1 0 0,1 1 0,0-1 0,0 0 0,0 0-1,1 1 1,-1-1 0,1 0 0,0-1 0,0 1 0,1 0 0,-1 0 0,1-1-1,3 4 1,-2-4-428,0 1 0,1-1 0,-1 0 1,1 0-1,0-1 0,0 1 0,0-1 0,0 0 0,0 0 0,0-1 0,8 2 0,-12-3-560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0:55.9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38 241 16059,'-16'-20'2041,"2"2"-921,7 2-464,13 1 1065,9 3-209,16 1-368,4-1-232,10-5-768,6-5-512,9-10 328,1 1-32,2-4-144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1:11.1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29 20124,'16'-4'1457,"0"4"-1593,-12 0-569,1-5 761,10 4-288,0-5-176,4-6-176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1:41.6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1304 147 5977,'-3'-3'310,"0"-1"-1,-1 1 1,1 0-1,-1 0 0,0 1 1,0-1-1,0 1 1,0 0-1,0 0 1,-7-2-1,-50-11 3071,26 7-2374,-67-22-54,-70-16 7,144 40-803,0 1 0,0 2 0,-1 1 0,-31 1 0,43 3-130,0 1 1,0 1-1,0 0 0,0 1 0,1 1 0,-1 0 1,1 1-1,1 1 0,0 0 0,0 2 0,-21 16 1,-10 12 17,-79 85 0,123-121-44,-24 27 15,2 1 0,0 2-1,2 0 1,1 1 0,2 1 0,1 1 0,2 1-1,-21 69 1,6 8-46,6 2-1,-15 152 0,19 237 41,21-454-25,2 0-1,2 0 1,18 80 0,-19-114 8,1-1-1,1-1 1,1 1-1,0-1 0,1 0 1,1 0-1,0-1 1,0 0-1,1 0 1,1-1-1,0 0 0,1-1 1,0 0-1,1 0 1,25 16-1,-13-13-1,2-1-1,0-2 0,0 0 0,1-1 1,40 8-1,-24-9-18,1-3-1,80 3 1,-74-10-22,-1-2-1,1-2 1,-1-3 0,51-14-1,-21-1-37,126-55 0,-110 33-32,-2-4 0,-3-4 0,148-115 0,-206 142 130,-2-1 0,0-2 0,-2-1-1,-1-1 1,-2-1 0,-1-2 0,-2 0-1,27-54 1,65-180 87,-94 209 83,-2-1 0,15-104-1,-31 142-29,0-1-1,-2 0 1,-1-1-1,0 2 1,-2-1 0,0 0-1,-2 0 1,-1 1-1,0 0 1,-2 0-1,0 1 1,-2 0 0,0 0-1,-18-26 1,-5-6-233,-3 2 0,-1 1 0,-3 2 0,-2 2 0,-1 1 1,-91-69-1,65 66-156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9:43.8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6529 123 13459,'-231'-65'892,"157"48"-939,-89-9 1,-240 12-433,-3 31-517,241-8 600,149-8 373,-838 58-1684,-425 129-766,555-21 3730,11 40-367,709-206-884,-162 52-4,-293 137 0,355-136-83,2 4-1,3 4 1,-155 129-1,223-163 196,0 1 0,2 2 0,2 1-1,1 1 1,1 1 0,-35 66 0,46-72-50,1 1 0,1 0 0,2 1 0,1 0 0,1 0 0,2 1 1,1 0-1,2 0 0,0 56 0,5-53 30,2 1 0,2-1 0,1 0 0,16 46 0,-1-20 224,43 85 0,-47-114-190,0-1 0,2 0 0,1-2 0,2 0 0,1-2 1,0 0-1,2-2 0,1 0 0,59 38 0,5-5 96,157 73 0,110 21-188,-287-123-22,45 15-3,1-4 0,2-7 0,147 23-1,-108-34 12,0-8-1,167-6 1,257-39-8,0-25-15,-428 41 2,156-20 23,538-136-1,-131-60 135,-534 157-65,311-176 0,-254 99 179,305-256-1,-306 202 330,-175 145-210,87-109 0,-130 143-375,-1-2 1,-2 0-1,0-1 1,-3-1 0,0 0-1,-2-1 1,-1 0-1,8-39 1,-15 46-12,-1-1 0,0 0 1,-2 0-1,-2 0 1,0 0-1,-1 0 0,-2 0 1,0 0-1,-2 1 1,-1-1-1,-13-33 0,5 26-11,-1 1 0,-2 0 0,-1 2 0,-2 0 0,0 1 0,-2 0 0,-2 2 1,0 1-1,-2 1 0,0 1 0,-45-30 0,25 23-6,0 3 0,-2 1 1,-1 3-1,-1 1 0,-1 3 1,-99-24-1,49 23-49,-1 5-1,-1 5 1,0 4-1,-112 7 1,50 10-186,-294 58 1,250-20 92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9:49.1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5038 582 8882,'-461'-39'632,"-3"40"-743,-184 2-212,-6 1 1156,365 10 141,0 12 0,2 13-1,-318 85 1,486-92-764,-143 61 0,178-57-174,1 4 0,-107 71 0,135-73-50,1 2 0,3 2 1,-91 96-1,107-97 2,1 2 0,3 1 0,1 2 0,2 0 1,-30 73-1,41-78-6,2 1 1,2 0-1,2 1 1,1 1-1,3 0 1,1 0-1,3 0 1,1 1-1,2-1 1,2 1-1,2-1 1,2 0-1,2 0 1,2 0-1,2-1 1,2-1-1,1 0 1,2-1-1,2-1 1,2-1-1,2 0 1,1-2-1,2 0 1,38 40-1,-25-37 15,2-3-1,1-2 0,2-1 1,1-2-1,2-3 0,1-1 1,1-2-1,72 25 0,-14-13-17,2-6-1,1-4 0,121 14 0,502 24 100,-587-57-8,8 1 17,775 34 471,-638-43-484,345-42 1,-354-1-142,-1-11 0,535-178-1,-612 153 39,-3-8 0,319-191-1,-274 109-55,-192 125 39,-2-3 0,61-69 0,-85 81 29,-1 0 0,-1-2 0,-2-2 0,31-63 0,-41 69 27,-2 0 0,-1 0 1,-1-1-1,-2 0 1,-2-1-1,5-57 0,-11 43 62,-2 0 1,-2 0-1,-2 0 0,-2 1 0,-2 0 0,-2 0 0,-2 1 1,-22-48-1,-7 1 171,-3 1 0,-102-149 0,100 174-150,-2 1-1,-4 3 0,-2 2 0,-119-100 1,128 124-147,-2 3 0,-2 1 0,-1 3 0,-1 2 0,-1 2 0,-2 3 0,-86-24 0,64 29-133,-1 5 1,0 2-1,-1 4 1,-109 5-1,-110 20-51,-32 36-85,327-53 319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0:18.5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3892 11690,'65'-66'1085,"2"-3"-396,121-96 1,-99 102-554,181-93 1,112-23-88,-105 53-33,93-43-6,-156 74-6,220-79-7,-121 53 22,294-167-10,-98 24-3,-403 211-1,362-167 132,-188 92 4,168-62 10,-228 100-100,360-173 220,255-126-72,-645 304-166,-100 44 154,-2-4 0,-1-5 0,-3-2 0,-2-5 0,129-116 1,-183 148 194,61-39 0,-89 63-395,1 1 0,-1 0 0,1 0 0,-1-1 1,1 1-1,-1-1 0,1 1 0,-1 0 0,1-1 1,-1 1-1,1-1 0,-1 1 0,0-1 0,1 1 0,-1-1 1,0 0-1,0 1 0,1-1 0,-1 1 0,0-1 1,0 0-1,0 1 0,0-1 0,0 1 0,0-1 1,0 0-1,0 1 0,0-1 0,0 0 0,0 1 0,0-1 1,0 1-1,0-1 0,0 0 0,-1 1 0,1-1 1,0 1-1,-1-1 0,1 1 0,-1-2 0,-8-7-181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0:22.2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1285 228 13123,'-6'-3'114,"0"0"0,0 0 0,1-1 0,-1 0 1,1 0-1,0-1 0,0 1 0,1-1 0,0 0 0,-1 0 0,2-1 0,-6-7 1,-24-28 235,25 34-326,0 0 1,-1 1-1,0 0 1,-1 1-1,1 0 1,-1 1-1,0-1 1,0 2-1,-1-1 1,1 2-1,-1-1 1,1 1-1,-1 1 1,0 0-1,-11 1 1,-11 0-53,-1 2 0,1 2 1,-52 12-1,39-4 34,0 2 0,1 2 0,1 2 0,-58 32 1,19-1 165,-91 69 0,146-96-134,0 0 1,2 2 0,0 1 0,2 1 0,-25 35-1,35-41-28,1 0 0,1 1 0,1 1-1,1 0 1,1 0 0,1 1-1,0 0 1,-5 38 0,8-27-7,2 0 0,2 0 1,1 1-1,2-1 1,1 0-1,1 0 0,2 0 1,14 44-1,-2-24-8,2-2-1,2 0 0,3-2 1,41 64-1,-51-91 21,0-1-1,2-1 0,0 0 1,2-2-1,0 0 0,1 0 1,34 22-1,-38-30-2,2-1-1,-1 0 1,1-2 0,1 0-1,-1-1 1,1-1 0,0-1-1,1 0 1,-1-2-1,39 3 1,-25-6 1,0-1 0,1-2 1,-1-1-1,0-2 0,40-12 0,-29 4-1,-1-2-1,0-2 1,51-29 0,-21 1 0,-1-3 1,-3-2 0,103-101-1,-118 100 3,-2-3 1,-3-1-1,57-87 0,-86 113-2,-2-2 1,-1 0-1,-2 0 0,0-2 0,-3 0 1,-1 0-1,-1-1 0,-2-1 0,4-38 1,-10 45-36,-1 0 0,-1-1 1,-1 1-1,-2 0 1,-1 0-1,-11-41 1,10 52-44,-1 0 0,-1 0 0,-1 1 0,0 0 1,-2 0-1,0 1 0,0 0 0,-2 1 0,0 0 0,-27-26 0,20 25-43,-2 0 0,0 2 0,-1 1 0,0 0 0,-1 2 0,-1 0-1,1 2 1,-2 0 0,1 2 0,-1 0 0,-37-3 0,-87-9-219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0:53.9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209 92 14635,'-24'-5'3532,"19"3"-3266,-1 1 0,1-1 1,-1 1-1,1 0 1,-1 1-1,0-1 0,1 1 1,-1 0-1,0 0 1,1 1-1,-1 0 0,1 0 1,-1 0-1,1 1 0,-6 2 1,5-2-205,1 0 1,0 1 0,0 0-1,0 0 1,0 0-1,1 1 1,-1 0-1,1 0 1,0 0 0,0 0-1,0 0 1,1 1-1,-1 0 1,1 0-1,0 0 1,1 0-1,-1 0 1,1 0 0,0 1-1,0-1 1,1 1-1,-1 0 1,1 6-1,1-11-53,-3 22 194,2 1-1,2 36 1,-1-54-181,0-1 0,1 0 0,0 0 0,0 0 0,0 0 0,1 0 0,0 0 0,0 0 1,0 0-1,0 0 0,1-1 0,0 1 0,-1-1 0,2 0 0,-1 0 0,0 0 0,1 0 1,4 3-1,-5-6-16,-1 1 0,0-1 1,1 0-1,-1 0 1,1 0-1,0 0 1,-1-1-1,1 1 0,-1-1 1,1 0-1,0 1 1,-1-1-1,1-1 0,0 1 1,-1 0-1,1 0 1,0-1-1,-1 0 0,1 1 1,-1-1-1,1 0 1,-1 0-1,1 0 0,-1-1 1,3-1-1,6-4 12,-1-1 1,0 0-1,17-19 0,-20 21-4,4-6 2,-1 0 0,0 0 0,0 0 0,-2-1 0,0-1 0,0 1 0,-1-1 0,-1-1-1,0 1 1,-1-1 0,-1 0 0,0 0 0,-1-1 0,0 1 0,-2-1 0,1 1 0,-2-1 0,-2-23 0,2 37 6,0 0 1,-1 0 0,1-1-1,-1 1 1,1 0-1,-1 0 1,0 0-1,0 0 1,1 0 0,-2 0-1,1 0 1,0 0-1,0 0 1,-1 0-1,1 0 1,-1 1 0,1-1-1,-1 0 1,0 1-1,-3-3 1,3 3 3,-1 0 0,0 1 0,0-1 0,1 0 0,-1 1 0,0-1 0,0 1 0,0 0 0,0 0 0,1 0 0,-1 1 0,0-1 0,0 0 0,-3 2 0,-9 3 35,0 1-1,1 0 1,0 1-1,-21 13 1,34-19-63,-13 7 64,0 1-1,1 1 1,0 0-1,-16 16 1,25-22-59,0 1 0,0-1 0,1 1 0,0 0 0,0 0 0,0 0 1,0 1-1,1-1 0,0 0 0,0 1 0,1 0 0,-1-1 0,1 1 0,1 0 1,-1 10-1,0 0-7,2 0 0,0 1 1,1-1-1,1 0 0,7 22 0,-9-33 0,0-1-1,1 0 0,-1 0 1,1 0-1,0 0 0,1 0 0,-1 0 1,1 0-1,0-1 0,-1 1 1,1-1-1,1 0 0,-1 0 0,0 0 1,1 0-1,0-1 0,-1 0 1,1 1-1,0-1 0,0 0 1,1-1-1,-1 1 0,0-1 0,7 2 1,-10-3-20,0 0 0,-1 0 0,1 0 0,0 0 0,-1 0 1,1 0-1,0 0 0,-1 0 0,1 0 0,0 0 0,0 0 0,-1 0 0,1-1 1,0 1-1,-1 0 0,1 0 0,0-1 0,-1 1 0,1 0 0,-1-1 0,1 1 1,-1-1-1,1 1 0,-1-1 0,1 1 0,-1-1 0,1 0 0,0 0-42,-1-1-1,1 1 1,-1 0-1,1-1 1,-1 1-1,0-1 1,0 1-1,0 0 1,0-1-1,0 1 1,0-1-1,-1-1 0,0-3-78,0 0-1,-1 0 1,0 0-1,0 0 0,-4-6 1,-8-12-293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8:20.4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1 386 9802,'13'6'6489,"-7"7"-5088,-1 5-657,-5 1-384,0 4 1993,0 1-1801,0 0-328,0-3-688,0 0-337,-1-9 609,-4-6-184,-3-8-96</inkml:trace>
  <inkml:trace contextRef="#ctx0" brushRef="#br0" timeOffset="1">192 316 16868,'-3'6'2320,"7"-7"-1181,9-11 455,14-32-545,-3-1 0,30-76 0,-14 29-912,-35 86-159,-1 9 7,-1 11-1,-5 123-100,2 49 677,0-184-525,1 0-1,-1 1 0,0-1 1,1 0-1,-1 0 0,1 1 0,0-1 1,1 4-1,3 0 104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1:54.6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0 128 12827,'2'0'255,"0"0"0,0 0 0,0 0 0,-1 0 0,1 0 0,0 0 0,0-1 0,0 1 0,-1 0 0,1-1 0,2-1 0,19-2-327,-15 5 86,21 3 85,0-2 0,0-1 0,38-3 0,-1-2 421,132 9 0,1 1-256,-1 4-385,-31 1-49,-140-11 152,-1-2 1,1 0-1,-1-2 1,34-8-1,-18 0 21,-17 3 4,1 2 0,0 1 0,0 1 0,1 2 1,34-2-1,67 11 86,-47-1-59,101-7 0,276-39 262,-298 21-77,69-5 52,-112 21-260,340 3 103,-345-1-137,-78-1 38,64 5 1,226 16 17,-258-16-56,149-1 28,-115-1 8,0 5 1,177 32 0,-201-24-14,136 19 24,-194-30-22,45 3 8,-1 3-1,97 26 1,-104-18-4,0-3 0,1-1 1,0-4-1,1-1 1,0-3-1,-1-3 0,1-2 1,0-3-1,92-17 1,6-5-2,198-7 0,-332 31 1,228-34-45,-68 7 31,300-3 48,-107 39-40,-287-1 1,-16-2-18,74 14 1,-33 5 16,121 20-15,524 29-74,-347-40-3,-84-4 8,91-6-99,1-26 123,193-31-417,-486 30 480,510-46 40,-432 26-44,38-6-19,27 10 372,-66 8-205,-101 2-121,316-29-86,2 31 138,-409 10-69,295 7 139,-221-10-154,137-21-1,-207 21 54,1 0 0,0 1 0,0 0 0,0 1 0,-1 1 0,30 5 0,-43-5 758,-6-2-601,-10-2-148,-3-4 102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1:56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26 11819,'-20'2'1696,"19"-1"-1411,13-1-275,-4 1-16,0 1 0,0-1 0,0 1 0,0 1 1,0 0-1,-1 0 0,1 0 0,13 10 0,27 10 84,-33-19-49,1 0 1,-1-1-1,1-1 1,0 0-1,27-1 1,81-11 176,-91 5-101,0 2-1,0 1 1,50 4-1,18 11 149,-22-1-92,1-4-1,99-3 1,-41-22-33,-75 8 118,105-7 1073,-36 4-1061,23-19 350,-133 26-363,11-6-32,-27 8-180,1 0 0,-1 1 0,1 0 0,0 1 0,0-1 0,8 1 0,-16 1-52,1 0 0,-1 0 0,1 0-1,-1 0 1,1 0 0,-1 1 0,1-1 0,-1 0 0,1 1 0,0-1 0,-1 0 0,1 1 0,-1-1 0,1 0 0,0 1 0,-1-1 0,1 0 0,0 1 0,0-1 0,-1 2 0,1-2 14,0 1 1,-1-1-1,1 1 1,0-1-1,-1 1 1,1-1 0,0 0-1,-1 1 1,1-1-1,0 1 1,-1-1-1,1 0 1,-1 1-1,1-1 1,-1 0-1,1 1 1,-1-1-1,1 0 1,-1 0 0,1 0-1,-1 1 1,1-1-1,-1 0 1,0 0-1,1 0 1,-1 0-1,1 0 1,-1 0-1,1 0 1,-1 0 0,1 0-1,-1 0 1,0 0-1,1-1 1,-1 1-1,1 0 1,-1 0-1,1 0 1,-1-1-1,1 1 1,-1 0-1,1-1 1,-1 1 0,1 0-1,0-1 1,-1 0-1,-17-12-128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4:24.2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43 17908,'-12'8'2650,"12"-5"-1029,8-2-340,86-20 1229,-46 9-2118,78-8 1,-113 17-348,38-2 409,89 6-1,-137-3 527,-7 0-460,-15-2-719,-30-3-4152,42 6 3515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4: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20 675 12715,'-3'5'906,"1"0"0,-1 0 0,1 0 0,0 0 0,0 1 0,0-1 0,-1 11 0,3-16-847,0 1-1,0-1 1,0 0 0,0 0 0,0 1-1,0-1 1,0 0 0,0 0 0,0 1-1,0-1 1,0 0 0,0 0 0,0 0-1,0 1 1,0-1 0,0 0 0,1 0-1,-1 1 1,0-1 0,0 0 0,0 0-1,0 0 1,0 0 0,1 1-1,-1-1 1,0 0 0,0 0 0,0 0-1,1 0 1,-1 0 0,0 0 0,0 1-1,1-1 1,-1 0 0,0 0 0,0 0-1,1 0 1,-1 0 0,0 0 0,1 0-1,12-5 1051,11-11-248,-5-2-524,0-1-1,-1-1 1,18-26-1,42-71-83,-67 100-207,246-413 51,-228 385-30,-37 78-5,2 1 1,1 0-1,-1 56 0,12 104 208,-3-142-141,1 13 190,22 110 1,-20-154-258,-1-4-56,-5-14-373,-2-8-419,-13-27 137,12 25 351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28.2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735 0 12651,'-5'10'461,"-1"-1"0,0 0 1,-1 0-1,-11 13 1,-7 8 277,-56 84 171,5 3 1,5 4-1,-61 141 1,60-88-609,-84 312-1,131-380-247,5 1-1,4 0 1,5 1-1,4 156 1,7-254-44,8 91 3,-7-90-17,1-1-1,0 0 0,1 0 1,0-1-1,1 1 1,0 0-1,8 13 0,-10-20-26,1 0-1,-1 0 1,0-1-1,1 1 1,0-1-1,-1 1 1,1-1-1,0 0 1,0 0-1,0-1 1,0 1-1,1-1 1,-1 1-1,0-1 1,1 0-1,-1 0 1,1 0-1,-1-1 1,1 1-1,-1-1 1,1 0-1,-1 0 1,1 0-1,-1-1 1,1 1-1,-1-1 1,1 1-1,5-3 1,9-3-244,0-1 0,-1 0 0,0-2-1,18-10 1,-25 12 234,22-12-365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28.6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49 14995,'13'-9'2786,"-7"3"-2484,1 0-1,0 1 1,1 0 0,14-7-1,-20 11-294,0 0-1,0 1 0,0-1 1,1 0-1,-1 1 1,0-1-1,1 1 1,-1 0-1,0 0 0,1 0 1,-1 0-1,1 0 1,-1 0-1,0 1 1,1-1-1,-1 1 0,0 0 1,0-1-1,0 1 1,1 0-1,-1 0 0,0 1 1,0-1-1,0 0 1,2 3-1,1 1 76,0 1-1,0 0 1,-1 0-1,0 0 1,0 0 0,0 1-1,-1 0 1,0 0-1,0 0 1,0 0-1,-1 0 1,1 9 0,1 3 230,-2 0 1,0 0 0,-1 33-1,-6-8-13,-1 0-1,-2 0 1,-22 66 0,5-19-1574,23-77 1030,3-8-96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30.0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208 61 17892,'-2'-6'448,"-1"0"1,1 0 0,-1 1-1,-1-1 1,1 1-1,-1 0 1,-5-5-1,8 8-362,-1 1-1,1 0 1,-1 0-1,0 0 0,0 0 1,1 0-1,-1 0 1,0 1-1,0-1 0,0 0 1,0 1-1,0 0 1,0-1-1,1 1 0,-1 0 1,0 0-1,0 0 1,0 0-1,0 1 1,0-1-1,0 0 0,0 1 1,0-1-1,0 1 1,0 0-1,1 0 0,-4 1 1,-1 1-12,1 1 1,-1 0-1,1 0 0,-1 1 1,1 0-1,0-1 1,1 2-1,-1-1 1,1 0-1,0 1 0,1 0 1,-7 12-1,2 1 5,0 0 0,-11 39 0,13-30-38,0 1-1,-2 40 1,7-55-19,1 0 0,0 0 0,1 0-1,1 0 1,0 0 0,7 25 0,-8-37-21,-1-1 1,1 1-1,0 0 1,-1 0-1,1-1 1,0 1-1,0 0 0,0-1 1,0 1-1,0-1 1,1 0-1,-1 1 1,0-1-1,1 0 1,-1 0-1,3 2 1,-3-3-2,0 0 1,0 1 0,0-1 0,0 0-1,0 0 1,0 0 0,0 0 0,0 0-1,-1 0 1,1 0 0,0 0 0,0 0-1,0-1 1,0 1 0,0 0 0,0-1 0,0 1-1,0 0 1,0-1 0,0 1 0,1-2-1,2-2 5,0 1 0,0-1-1,-1 0 1,0 0 0,1 0-1,-1-1 1,-1 1-1,1-1 1,2-6 0,1-6-186,0-1-1,-1 0 1,-1 0 0,-1-1 0,0 1 0,-2-1-1,0 1 1,-1-1 0,0 0 0,-2 1 0,0-1-1,-2 1 1,0 0 0,-7-21 0,-2 3-351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30.5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17292,'9'47'1936,"-2"1"-1328,8 8-248,3 1 913,11-3-569,3-2-104,8-7-232,5-3-104,3-1-344,0-2-240,-1 0-584,-2 5 408,-6 2 304,-3 4-177,-8 2-151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31.3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1 104 19164,'0'6'1929,"6"-5"-1401,4-7-216,7-6 1216,10-4-1072,6-2-64,4-2-368,2 4-256,2 2-592,-3 7-320,-8 5 848,-2 5-168,-10 5-241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31.7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1 110 14235,'6'-32'1988,"-5"23"-1263,1 1 1,-1-1-1,2 1 0,-1-1 1,1 1-1,7-14 1,-10 21-694,1 1 1,-1 0 0,0 0-1,0 0 1,0-1 0,0 1-1,1 0 1,-1 0 0,0-1-1,0 1 1,0 0-1,1 0 1,-1 0 0,0 0-1,0 0 1,1-1 0,-1 1-1,0 0 1,0 0 0,1 0-1,-1 0 1,0 0 0,0 0-1,1 0 1,-1 0 0,0 0-1,1 0 1,-1 0 0,0 0-1,0 0 1,1 0 0,-1 0-1,0 0 1,0 0 0,1 0-1,-1 1 1,0-1 0,0 0-1,1 0 1,-1 0 0,0 0-1,0 1 1,1-1 0,-1 0-1,0 0 1,0 0 0,0 1-1,1-1 1,6 13 467,-6-11-464,6 15 77,0 1 0,-2-1-1,0 2 1,5 32 0,1 78-478,-10-108 217,2 13-380,-1-18 244,0 0 0,-2 0 0,0 1-1,-1-1 1,-3 21 0,-5-19-247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8:24.3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129 36 18540,'1'-1'94,"-1"0"0,1 1 0,-1-1 0,1 0 0,-1 0 0,1 0 0,-1 0 0,1 0-1,-1 1 1,0-1 0,0 0 0,1 0 0,-1 0 0,0 0 0,0 0 0,0 0 0,0 0 0,0 0 0,0 0 0,0 0 0,-1 0 0,1 0 0,0 0 0,0 0 0,-1 0-1,1 0 1,-1 0 0,1 1 0,-1-1 0,1 0 0,-1 0 0,1 0 0,-1 1 0,0-1 0,0-1 0,0 2-36,0 0 0,0-1-1,0 1 1,0-1 0,0 1 0,0 0 0,0 0 0,0-1-1,0 1 1,0 0 0,0 0 0,0 0 0,0 0 0,0 0-1,0 0 1,0 1 0,0-1 0,0 0 0,0 0 0,0 1-1,0-1 1,1 1 0,-1-1 0,0 0 0,0 1 0,0 0-1,0-1 1,1 1 0,-1 0 0,0-1 0,0 1 0,1 0-1,-1 0 1,1-1 0,-2 3 0,-4 7 19,-1 1-1,2-1 1,0 1 0,0 1-1,1-1 1,-4 16 0,-12 77 77,15-75-116,-21 179 226,24-178-468,2 0 0,1 1-1,1-1 1,12 56 0,-12-79 206,12 38 165,-13-43-176,0 1 0,0-1 0,1 1 0,-1-1 0,1 0 0,0 0 0,-1 0 0,1 0 0,0 0 0,0 0 0,1 0 0,-1 0 0,0-1 0,4 3 0,19 1-212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32.2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71 558 18628,'8'17'1592,"1"-13"-1016,4-2-215,11-7 527,5-2-168,5-10-160,4-6-120,1-2-456,-2-2-304,-4-2-680,-3 1 824,-13-2-40,-5-2-168,-13 8-136</inkml:trace>
  <inkml:trace contextRef="#ctx0" brushRef="#br0" timeOffset="1">2 94 16083,'-1'-6'1913,"1"3"-1225,9-3-216,4-3 1400,10-1-1095,4-3-97,6 1-384,1-3-352,5 5-720,-3 1-1881,-1 9 2265,-7 3-352,-4 6-312</inkml:trace>
  <inkml:trace contextRef="#ctx0" brushRef="#br0" timeOffset="2">480 325 17028,'0'6'295,"0"0"0,0 0 0,1 0 0,0-1-1,0 1 1,0 0 0,3 6 0,-3-11-256,-1 0-1,1 0 0,-1 0 0,1 0 0,0 1 1,-1-1-1,1 0 0,0 0 0,0-1 1,0 1-1,0 0 0,0 0 0,0 0 0,0 0 1,0-1-1,0 1 0,0-1 0,0 1 0,1-1 1,-1 1-1,0-1 0,0 1 0,0-1 1,1 0-1,-1 0 0,0 0 0,0 0 0,1 0 1,-1 0-1,0 0 0,1 0 0,-1 0 1,0-1-1,0 1 0,1 0 0,-1-1 0,0 1 1,2-2-1,1 0-47,1-1 0,-1 0 0,1 0 0,-1-1 0,4-3 0,-3 2-30,0 1 0,0 0 0,0 0 0,10-5 0,-14 8 43,0 1 0,0-1 0,1 1 0,-1 0-1,0-1 1,0 1 0,1 0 0,-1 0 0,0 0 0,1 0 0,-1 0 0,0 0 0,0 0 0,1 0 0,-1 0 0,0 0 0,0 1 0,1-1 0,-1 1 0,0-1 0,0 1 0,0-1 0,1 1 0,-1 0 0,0-1 0,0 1 0,1 2 0,9 9-16,-1 0 0,0 2 0,-1-1 0,0 1 0,-1 0 0,-1 1-1,-1 0 1,9 26 0,-14-36-160,-2-9-41,-1-9-61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32.8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15 15059,'-11'-13'1928,"10"12"-1901,1 1-1,0 0 1,0 0 0,0 0-1,0 0 1,0 0 0,0 0-1,0 0 1,0 0 0,0 0-1,-1 0 1,1 0 0,0 0-1,0 0 1,0 0 0,0 0 0,0 0-1,0 0 1,0 0 0,0 0-1,-1 0 1,1 0 0,0 0-1,0 0 1,0 0 0,0 0-1,0 0 1,0 0 0,0 0-1,0 0 1,-1 0 0,1 0-1,0 0 1,0 1 0,0-1-1,0 0 1,0 0 0,0 0-1,0 0 1,0 0 0,0 0-1,0 0 1,0 0 0,0 0-1,0 1 1,0-1 0,0 0-1,0 0 1,0 0 0,0 0-1,-1 0 1,1 0 0,0 0-1,1 0 1,-1 1 0,0-1 0,0 0-1,0 0 1,4 31 1314,50 240 1666,-17-78-1994,-32-170-920,59 235 477,-58-243-535,-4-21 2,-5-25-23,-25-103-215,-8-54-455,35 185 628,1 0 0,0 0-1,-1-1 1,1 1-1,1 0 1,-1 0 0,0-1-1,1-3 1,0 7 20,-1-1 1,1 0-1,-1 0 1,1 0-1,0 0 0,-1 1 1,1-1-1,0 0 1,-1 1-1,1-1 1,0 0-1,0 1 1,0-1-1,-1 1 0,1-1 1,0 1-1,0-1 1,0 1-1,0 0 1,0 0-1,0-1 1,0 1-1,0 0 0,0 0 1,0 0-1,0 0 1,0 0-1,1 0 1,5 0-6,-1 0 0,1-1 0,-1 0 0,1 0 0,-1-1 0,0 0 0,1 0 0,-1 0 0,0-1 0,0 0 0,-1 0 0,11-7 0,-9 4-1,1 0 1,-1-1 0,0 0 0,-1-1 0,0 1-1,0-1 1,-1 0 0,5-10 0,-3 5 12,-1 0-1,-1-1 1,0 1 0,-1-1 0,0 0-1,-1-1 1,-1 1 0,0-1 0,-1 1-1,0-1 1,-3-21 0,1 31 16,0 0 0,0 0 0,-1 0 0,1 0 0,-1 0 0,-5-8 0,7 12-11,-1 0 0,1 0 0,0 1 1,-1-1-1,1 0 0,-1 0 0,1 1 0,-1-1 0,1 0 0,-1 1 0,0-1 0,1 1 0,-1-1 0,0 1 0,1-1 1,-1 1-1,0-1 0,0 1 0,0 0 0,1-1 0,-1 1 0,0 0 0,0 0 0,0 0 0,0 0 0,1-1 1,-1 1-1,0 0 0,0 0 0,0 1 0,0-1 0,1 0 0,-1 0 0,0 0 0,0 0 0,0 1 0,0-1 0,1 0 1,-1 1-1,0-1 0,0 1 0,1-1 0,-1 1 0,0-1 0,1 1 0,-1-1 0,0 2 0,-3 2 26,1 1 0,0-1-1,0 1 1,1-1-1,-1 1 1,1 0 0,0 0-1,0 0 1,1 0 0,-1 0-1,0 7 1,-1 11 192,-1 29 0,4-47-187,-1 21 229,1 0 1,6 46-1,-4-63-230,-1 0-1,1-1 1,0 1 0,1-1-1,0 1 1,1-1 0,0 0 0,0 0-1,0-1 1,1 1 0,0-1-1,6 7 1,-9-13-101,0 1 0,-1 0 1,1-1-1,0 0 0,0 1 0,0-1 0,0 0 0,0 0 1,0 0-1,0 0 0,0-1 0,1 1 0,-1-1 0,0 1 1,0-1-1,1 0 0,-1 1 0,0-1 0,0 0 0,1-1 0,-1 1 1,0 0-1,0-1 0,1 1 0,-1-1 0,0 0 0,0 1 1,0-1-1,0 0 0,0 0 0,0-1 0,0 1 0,2-2 1,12-13-461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33.5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135 63 16636,'-4'-2'226,"1"1"1,-1 0 0,1 0 0,-1 0 0,0 0-1,1 1 1,-1-1 0,0 1 0,1 0 0,-1 0 0,0 0-1,0 1 1,1-1 0,-1 1 0,1 0 0,-1 0 0,0 0-1,1 0 1,0 1 0,-1 0 0,1-1 0,0 1-1,0 0 1,0 1 0,0-1 0,0 1 0,0-1 0,1 1-1,-1 0 1,-2 4 0,1-3-177,1 0 0,1 0 0,-1 1 0,1-1 0,-1 1 0,1-1 0,0 1 0,1-1 0,-1 1 0,1 0 0,0 0 0,0 0 0,1 0 0,-1 0 0,1 0 0,0 0 0,0 0 0,1 0 0,0 0 0,0 0 0,0 0 0,3 8 0,-4-12-45,1 0 0,-1 0 0,1 0 0,-1-1 0,1 1 0,-1 0 0,1 0-1,0 0 1,-1 0 0,1-1 0,0 1 0,0 0 0,0 0 0,-1-1 0,1 1 0,0-1-1,0 1 1,0-1 0,0 1 0,0-1 0,0 0 0,0 1 0,0-1 0,2 0 0,-1 0 1,0 0 0,0 0 0,-1-1 0,1 1 1,0-1-1,0 1 0,0-1 0,-1 0 1,1 0-1,0 0 0,-1 0 0,1 0 0,1-1 1,2-3 7,1 0 1,-1-1-1,0 0 1,0 1-1,0-2 1,4-7-1,34-81 90,-38 84-62,-1 0-1,0-1 0,-1 0 1,2-14-1,-4 37-45,10 83 73,-9-82-94,0 1 1,1-1-1,1 0 0,0 0 1,8 15-1,-11-26-6,0 1 0,0 0 0,0 0-1,0 0 1,0-1 0,1 1 0,-1 0 0,1-1 0,-1 1 0,1-1-1,-1 0 1,4 2 0,-4-2-15,0-1 1,-1 0-1,1 0 0,0 0 1,-1 1-1,1-1 0,0 0 1,0 0-1,-1 0 0,1 0 0,0 0 1,0-1-1,-1 1 0,1 0 1,0 0-1,-1 0 0,1-1 1,0 1-1,-1 0 0,1 0 1,0-1-1,-1 1 0,1-1 0,0 0 1,2-1-66,-1-1 0,0 0 0,0 0 1,0 0-1,0 0 0,0 0 0,0-1 1,-1 1-1,0 0 0,0-1 0,0 1 1,1-5-1,4-32-405,-1-9-164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34.0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 16107,'-1'45'1382,"1"1"-1,2 0 1,2 0-1,17 74 0,0-47-1107,7 32-204,-31-126-6,-2 1 0,0 0 0,-1 0-1,-1 0 1,-15-29 0,16 41 31,3 11 70,7 16 67,-2-15-207,0 0 0,0 0 0,0 0-1,0 0 1,1-1 0,0 1 0,0-1 0,0 1-1,0-1 1,0 0 0,1 0 0,-1-1-1,1 1 1,0-1 0,0 0 0,0 0 0,0 0-1,0 0 1,0-1 0,0 1 0,1-1 0,-1 0-1,0-1 1,7 1 0,-5-1-20,1 0 0,0-1 0,0 1 0,0-2 0,0 1-1,0-1 1,-1 0 0,1-1 0,-1 1 0,1-1 0,-1-1 0,0 1 0,0-1 0,9-8 0,-5 3-13,0-1 1,14-18-1,-6 6-16,-18 22 23,0 0 0,1 0-1,-1 1 1,0-1 0,0 0 0,1 0-1,-1 1 1,0-1 0,0 0 0,1 1 0,-1-1-1,0 0 1,0 1 0,0-1 0,1 1-1,-1-1 1,0 0 0,0 1 0,0-1 0,0 1-1,0-1 1,0 0 0,0 1 0,0-1-1,0 1 1,0-1 0,0 0 0,0 1 0,0-1-1,0 1 1,-1 0 0,2 20-35,-1-21 36,0 15 3,-1 1 17,1 0 1,0 0-1,1 0 0,1 0 1,1 0-1,0 0 0,1-1 0,7 18 1,-11-32-16,0 0 0,1 0 0,0 0 1,-1 0-1,1 0 0,0 0 0,-1 0 0,1 0 1,0 0-1,0 0 0,0 0 0,0 0 0,0-1 1,0 1-1,1 1 0,-1-2-26,-1 0 1,1 0-1,-1 0 0,1 0 1,-1 0-1,1 0 0,-1 0 1,1 0-1,-1 0 0,1 0 1,-1 0-1,1 0 1,-1-1-1,0 1 0,1 0 1,-1 0-1,1 0 0,-1-1 1,1 1-1,-1 0 0,0-1 1,1 1-1,-1 0 0,1-1 1,-1 0-1,2-1-147,0-1 0,0 0 0,0 0-1,0-1 1,-1 1 0,0 0 0,1-1 0,0-4 0,0-2 12,-1 1 1,0-1 0,0 0 0,-2-14-1,-1-13-382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34.5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5 19388,'0'4'2009,"-3"1"-1505,2-4-360,-1-1 944,-1-1-656,-1-4-64,-2-4-424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35.0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 33 16468,'-2'-1'168,"0"0"1,1 1-1,-1-1 1,0 1-1,0-1 1,1 1-1,-1 0 1,0 0 0,0 0-1,0 0 1,1 0-1,-1 0 1,0 1-1,0-1 1,1 0-1,-1 1 1,0 0 0,0-1-1,1 1 1,-1 0-1,1 0 1,-1 0-1,1 0 1,-1 0-1,1 0 1,-1 0 0,1 0-1,-2 3 1,-3 3 248,0-1 0,0 1 1,1 0-1,-7 13 0,6-10-151,2 0 0,-1 1-1,1-1 1,-2 13-1,4-18-177,1 1 0,0 0 0,1-1 0,-1 1 0,1 0 0,0-1 0,0 1 0,1 0 0,2 11-1,-3-17-79,0 0-1,0 1 1,0-1-1,1 1 1,-1-1-1,0 1 1,0-1 0,0 0-1,0 1 1,1-1-1,-1 1 1,0-1-1,0 0 1,1 1-1,-1-1 1,0 0-1,1 0 1,-1 1-1,0-1 1,1 0-1,-1 1 1,1-1-1,-1 0 1,0 0-1,1 0 1,-1 0-1,1 1 1,-1-1-1,0 0 1,1 0-1,-1 0 1,1 0-1,-1 0 1,1 0-1,15-10 96,9-22-60,15-51-13,3-5 13,-42 87-43,0-1 0,0 1 0,-1 0 0,1-1 1,0 1-1,0 0 0,0 0 0,0 0 0,1 0 0,-1 0 0,0 0 0,0 0 0,1 0 1,-1 0-1,0 0 0,4-1 0,-5 2 0,1 0 1,0 1-1,-1-1 0,1 0 1,0 0-1,-1 0 1,1 0-1,0 1 0,-1-1 1,1 0-1,0 1 0,-1-1 1,1 0-1,-1 1 1,1-1-1,0 1 0,-1-1 1,1 1-1,-1-1 0,1 1 1,-1 0-1,0-1 0,1 1 1,-1-1-1,1 2 1,2 6 3,1 1 0,-1 0 0,-1 0 0,3 12 1,-2-7-3,1 5-4,9 28-20,-12-44 17,0 1 0,1-1 0,-1 0 0,1 0 0,0 0 0,-1 0 0,1 0 0,1 0 0,-1-1 0,5 5 0,-6-6-3,0-1 0,0 1 0,0 0 0,0-1 0,0 0 0,0 1 0,1-1 0,-1 1 0,0-1 0,0 0 0,0 0 0,1 0 0,-1 0 0,0 0 0,0 0 0,1 0 0,-1 0 0,0 0 0,0-1 0,0 1 0,1 0 0,-1-1 0,0 1 0,0-1 0,0 0 1,0 1-1,0-1 0,0 0 0,0 1 0,0-1 0,0 0 0,0 0 0,0 0 0,0 0 0,0-2 0,6-5-39,-1 0-1,-1 0 1,8-14 0,-6 8-33,-5 12 73,-1 0 0,0-1 0,1 1 0,-1 0-1,1 0 1,0 1 0,-1-1 0,1 0 0,0 0 0,0 1 0,3-2 0,-4 2 5,0 1 0,0 0 0,0 0 1,0 0-1,0 1 0,0-1 0,0 0 0,0 0 0,0 0 0,0 1 0,0-1 0,-1 0 0,1 1 1,0-1-1,0 1 0,0-1 0,-1 1 0,1-1 0,0 1 0,0 0 0,-1-1 0,1 1 0,0 0 1,-1 0-1,1-1 0,-1 1 0,1 0 0,-1 0 0,0 0 0,1 0 0,-1 1 0,5 5-20,1 2-268,-1 0 1,0 0 0,0 0-1,-1 1 1,5 17-1,-9-25-51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35.5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56 18476,'0'0'120,"-1"-1"0,1 0 0,0 1 0,-1-1 0,1 0-1,0 0 1,0 0 0,0 1 0,0-1 0,0 0 0,0 0 0,0 1 0,0-1 0,0 0 0,0 0 0,1 0 0,-1 1-1,0-1 1,0 0 0,1 1 0,-1-1 0,0 0 0,1 0 0,-1 1 0,1-1 0,-1 1 0,1-1 0,-1 0 0,1 1-1,0-1 1,18-18 1737,-18 18-1797,18-12 1070,-11 14-598,-5 12-261,-5 6-221,0 0 1,-2-1-1,0 1 0,-12 32 1,2-8-7,6-17-31,-12 51 36,18-69-43,1-1 1,0 1-1,0 0 0,1-1 1,0 1-1,1 0 1,1 12-1,-2-19-8,1 0-1,-1 0 0,0 0 1,0 0-1,1 0 0,-1 0 1,0 0-1,1 0 0,-1-1 1,1 1-1,-1 0 0,1 0 1,0 0-1,-1 0 1,1-1-1,0 1 0,-1 0 1,1-1-1,0 1 0,0 0 1,0-1-1,0 1 0,-1-1 1,1 1-1,0-1 0,0 0 1,2 1-1,-1-1-68,0 0-1,0 0 1,0-1-1,-1 1 1,1-1-1,0 1 1,0-1-1,0 1 1,0-1-1,-1 0 1,1 0-1,0 0 1,1-1-1,5-4-275,0 0 0,-1-1 0,0 1 0,9-13 0,2-4-109,2 0-141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35.9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158 0 16476,'-11'7'675,"-1"1"0,2-1 1,-1 2-1,2-1 1,-1 2-1,1-1 0,0 1 1,-8 12-1,9-10-447,1 1-1,0-1 1,0 1-1,2 0 1,-1 0-1,2 1 1,0 0-1,0 0 1,2 0-1,-1 0 1,1 27-1,2-37-193,0 0 0,0 0 0,1 1 0,-1-1 0,1 0 0,0 0 0,0 0 1,1 0-1,-1-1 0,1 1 0,0 0 0,4 6 0,-5-9-28,0 0 0,0 0 0,1 1 1,-1-1-1,0 0 0,1 0 0,-1-1 0,1 1 1,-1 0-1,1 0 0,-1-1 0,1 1 0,0-1 1,-1 1-1,1-1 0,0 0 0,-1 1 0,1-1 1,0 0-1,-1 0 0,1 0 0,0-1 0,-1 1 1,1 0-1,0-1 0,-1 1 0,1-1 0,0 1 1,-1-1-1,1 0 0,-1 1 0,1-1 0,1-2 1,4-1 2,-1-1 1,0 0 0,-1 0 0,1-1 0,-1 0 0,0 1 0,0-2 0,-1 1 0,1-1 0,-1 1 0,-1-1 0,0 0 0,5-15 0,-5 14-29,0-1 0,-1 0 0,0 1 1,0-1-1,-1 0 0,-1 0 0,1 0 0,-1 0 0,-1-1 1,0 1-1,-3-15 0,3 20-104,-1 1 1,1 0-1,-1-1 1,1 1-1,-1 0 1,0 0-1,0 0 1,-1 1-1,1-1 1,0 0-1,-1 1 1,0 0-1,-4-4 0,6 6-4,0-1-1,0 0 0,0 1 0,-1-1 0,1 1 1,0 0-1,0-1 0,-1 1 0,1 0 0,0 0 1,0 0-1,-1 0 0,1 0 0,0 0 0,0 0 1,-1 0-1,1 0 0,0 1 0,0-1 0,0 1 1,-1-1-1,1 1 0,0-1 0,0 1 0,0-1 1,0 1-1,0 0 0,0 0 0,0-1 0,0 1 1,0 0-1,0 0 0,1 0 0,-1 0 0,0 0 1,1 0-1,-1 0 0,1 1 0,-1-1 0,1 0 1,-1 0-1,1 2 0,-7 17-1028,3 2-141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36.6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54 15147,'-3'-54'5637,"-2"108"-968,0-5-4266,1 15-100,-3 152-1113,9-208-1548,-2-20 1024,0-2 473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37.1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49 17516,'1'4'512,"0"0"1,0 0-1,0-1 1,-1 1-1,0 1 1,0-1-1,0 0 1,0 0 0,-1 0-1,1 0 1,-2 3-1,-1 13 167,3-8-564,0 0-1,0 0 0,1-1 1,4 23-1,-4-29-115,1-1 0,-1 0 0,1 0 0,0 0 0,0 0 0,0 0 0,0-1 0,1 1 0,0-1 0,-1 1 0,1-1 0,1 0 0,-1 0 0,0 0 0,1-1 0,6 5 0,-2-3 4,-1 1 0,0-1 0,0 1-1,0 1 1,-1-1 0,12 14 0,-15-15-2,0 0 0,-1 0-1,1 1 1,-1-1 0,0 0 0,0 1 0,-1 0 0,1 0 0,-1-1 0,0 1-1,-1 0 1,1 0 0,-1 8 0,0-5 1,-1 0 0,0 0 0,0-1 0,-1 1 0,0-1 0,-1 1 0,1-1 0,-7 11 0,7-14 20,0 1 0,-1-1 0,1 0 0,-1 0 0,-1 0 0,1 0 0,0 0 0,-1-1 0,0 1 0,1-1 0,-1 0 0,-1-1 0,1 1 0,-6 2 0,8-4-9,1 0 0,-1-1 0,1 1-1,0-1 1,-1 0 0,1 1 0,-1-1 0,0 0-1,1 0 1,-1 0 0,1 0 0,-1 0 0,1 0 0,-1 0-1,1-1 1,-1 1 0,1-1 0,-1 1 0,1-1-1,-1 1 1,-1-3 0,1 2 3,0-1-1,1 1 1,-1-1-1,1 0 1,0 0-1,-1 0 1,1 0-1,0 0 1,0 0-1,0 0 1,0 0-1,1 0 1,-1-3-1,-1-4 10,0 0 0,2 0 0,-1-1 0,1 1 0,0 0 0,2-10 0,1 3-30,0 1 0,2-1 0,-1 1 0,2-1 0,0 2 0,10-19 0,57-80 1,-28 46 55,-42 62-43,0 0 0,0 0 1,0-1-1,-1 1 0,0-1 1,0 0-1,-1 0 0,2-10 1,-2 15-6,-1-1 0,0 0 0,0 0 0,0 1 0,-1-1 0,1 0 0,0 0 0,-1 1 1,1-1-1,-1 0 0,1 1 0,-1-1 0,0 1 0,0-1 0,0 0 0,1 1 1,-2 0-1,1-1 0,0 1 0,0 0 0,0-1 0,-1 1 0,1 0 0,0 0 0,-1 0 1,1 0-1,-1 0 0,1 1 0,-1-1 0,0 0 0,1 1 0,-1-1 0,0 1 0,-1-1 1,-3 0-217,1 0 0,-1 0 0,1 0 1,-1 1-1,0 0 0,1 0 0,-1 0 1,1 1-1,-1-1 0,1 2 0,-1-1 0,1 0 1,0 1-1,-8 4 0,13-8-974,5-3 372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8:29.4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35 353 17828,'-14'10'1336,"-5"2"932,19-12-2250,0 0 0,0 0 0,0 0 0,0 0 0,0 0-1,0 0 1,0 0 0,0 0 0,0 0 0,0 0 0,0 0 0,0 0 0,0 0 0,0 0 0,0 0 0,0 0-1,0 0 1,0-1 0,0 1 0,0 0 0,0 0 0,0 0 0,0 0 0,0 0 0,0 0 0,0 0 0,0 0-1,0 0 1,0 0 0,0 0 0,0 0 0,0 0 0,-1 0 0,1 0 0,0 0 0,0 0 0,0 0 0,0 0-1,0 0 1,0 0 0,0 0 0,0 0 0,0 0 0,0 0 0,0 0 0,0 0 0,0 0 0,0 0-1,9-11 424,11-12-243,-1 0 1,-2-1-1,20-35 0,35-80-116,-35 53 25,-37 85-106,0 1 1,0 0 0,0-1-1,1 1 1,-1-1 0,0 1-1,0 0 1,0-1-1,0 1 1,0 0 0,0-1-1,1 1 1,-1 0 0,0 0-1,0-1 1,1 1-1,-1 0 1,0-1 0,0 1-1,1 0 1,-1 0 0,0 0-1,1-1 1,-1 1 0,0 0-1,1 0 1,-1 0-1,0 0 1,1-1 0,2 12 36,-2 21 4,-21 198-889,19-228 776,1 3-10,1-7-164,6-12-7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37.6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 19316,'9'9'1873,"-6"15"-1113,-3 6-288,-3 13 848,0 7-232,0 14-344,-6 5-103,2 3-257,-1 0-120,4-8-392,1-6-368,4-14 1224,1-8-744,-2-15-24,-2-8 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38.1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81 14643,'-2'-6'770,"1"0"0,-1 0 0,1 0 0,0 0 0,0 0 0,1-8 0,0 13-683,0 0-1,0-1 0,0 1 0,0 0 1,0 0-1,1 0 0,-1-1 0,0 1 1,1 0-1,-1 0 0,1 0 1,-1-1-1,1 1 0,0 0 0,-1 0 1,1 0-1,0 0 0,0 0 0,0 0 1,-1 1-1,1-1 0,0 0 1,0 0-1,0 1 0,1-1 0,-1 0 1,0 1-1,0-1 0,0 1 0,0-1 1,0 1-1,1 0 0,-1 0 1,0-1-1,0 1 0,1 0 0,1 0 1,-2 0-66,0 1 0,0-1 0,1 0 0,-1 1 0,0-1 0,0 1 1,0-1-1,0 1 0,0-1 0,0 1 0,0 0 0,0-1 0,0 1 0,0 0 1,0 0-1,0 0 0,-1 0 0,1-1 0,0 1 0,-1 0 0,1 1 1,-1-1-1,1 0 0,-1 0 0,1 0 0,-1 0 0,1 0 0,-1 0 0,0 1 1,0-1-1,0 1 0,3 42 140,-3-41-149,-2 18 41,-1 0-1,-1 0 1,-1 0 0,-10 30-1,6-26 87,2 0-1,-4 33 0,10-56-125,1 0 1,0 0-1,-1-1 0,1 1 1,0 0-1,0 0 1,1-1-1,-1 1 1,0 0-1,1-1 0,-1 1 1,0 0-1,1-1 1,0 1-1,0 0 1,-1-1-1,1 1 1,0-1-1,0 1 0,0-1 1,0 0-1,0 1 1,1-1-1,-1 0 1,0 0-1,1 0 0,2 2 1,-1-2-79,-1 0 0,1-1 0,-1 1 1,1 0-1,0-1 0,-1 0 0,1 0 0,0 0 0,-1 0 1,1 0-1,0 0 0,-1-1 0,1 1 0,0-1 0,-1 0 0,1 0 1,4-2-1,0-1-146,-1 1 1,1-2-1,-1 1 1,0-1-1,0 0 1,0-1-1,5-5 0,4-9-339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38.9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155 65 9994,'2'-24'1997,"0"-1"4087,2 17-4263,-2 1 121,-12 13-1198,-6 7-474,1 1-1,0 0 1,2 1-1,-1 1 1,2 0 0,-18 31-1,24-37-215,1 1 1,0-1-1,0 1 0,1 1 0,0-1 0,1 1 0,1-1 1,0 1-1,0 0 0,1 0 0,1 0 0,1 21 0,-1-30-46,1 0-1,-1 0 0,1 1 0,0-1 0,0 0 0,0 0 0,0-1 1,1 1-1,-1 0 0,1 0 0,-1-1 0,1 1 0,0 0 1,0-1-1,0 0 0,1 1 0,-1-1 0,4 2 0,-4-3-5,0 0-1,1 0 0,-1 0 1,0 0-1,1-1 1,-1 1-1,1-1 0,-1 1 1,1-1-1,-1 0 1,0 0-1,1 0 0,-1-1 1,1 1-1,-1-1 1,1 1-1,-1-1 0,0 0 1,1 0-1,-1 1 1,0-2-1,0 1 0,3-2 1,3-2 8,-1-1 0,-1 0 0,1 0 0,-1 0 0,0 0 0,-1-1 0,1 0 0,-1-1 1,-1 1-1,1-1 0,-1 0 0,-1 0 0,1 0 0,2-13 0,-2 8 7,-1 0 0,0 0-1,-1 0 1,-1-1 0,0 1 0,-1 0-1,0-1 1,-1 1 0,-3-15-1,3 26-40,1-1-1,-1 1 0,0-1 0,0 1 0,0-1 0,0 1 0,0 0 0,-1-1 1,1 1-1,-1 0 0,1 0 0,-1 0 0,-3-2 0,4 3-34,0 0 0,1 1 1,-1-1-1,0 1 0,0 0 0,0-1 0,0 1 0,0 0 0,0-1 0,0 1 0,0 0 1,0 0-1,-1 0 0,1 0 0,0 0 0,0 0 0,0 0 0,0 1 0,0-1 0,0 0 1,0 0-1,0 1 0,0-1 0,0 1 0,0-1 0,0 1 0,1-1 0,-1 1 0,0 0 1,0-1-1,0 1 0,1 0 0,-1 0 0,0-1 0,1 1 0,-2 1 0,-20 30-942,11-17 369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39.6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 19924,'1'-16'2818,"0"28"-1132,1 31-685,2 80-271,1 71-2991,-4-211 1855,1-5-137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40.1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0 19180,'0'1'98,"0"-1"1,0 1-1,1-1 0,-1 1 0,0-1 1,0 1-1,0-1 0,0 1 1,0 0-1,0-1 0,0 1 0,0-1 1,0 1-1,0 0 0,0-1 0,0 1 1,0-1-1,0 1 0,-1-1 1,1 1-1,0-1 0,0 1 0,-1-1 1,1 2-1,-12 17 339,5-9 305,1 5-567,0 0 1,0 1 0,2-1 0,0 1 0,0 0 0,2 0 0,0 1 0,0 18 0,2-34-173,0 0 0,0 1 0,0-1 1,0 0-1,0 0 0,1 1 1,-1-1-1,0 0 0,1 0 1,-1 0-1,1 0 0,-1 0 1,1 0-1,-1 0 0,1 1 1,0-1-1,0 1 0,0-2 0,-1 0-1,1 0 0,-1 1 1,1-1-1,-1 0 0,1 0 0,0 0 1,-1 0-1,1 0 0,-1 0 1,1 0-1,-1 0 0,1 0 1,0 0-1,-1 0 0,1 0 1,-1 0-1,1 0 0,-1 0 1,1-1-1,0 1 0,-1 0 1,1 0-1,0-1 0,3-2 5,0 0 0,-1 0 1,1 0-1,-1 0 0,0 0 0,1-1 0,2-4 0,30-48-14,-22 32-125,21-26-1,-34 49 122,-1 0 0,1 0 1,-1 1-1,1-1 0,-1 0 0,1 1 0,-1-1 0,1 1 0,0-1 1,-1 1-1,1-1 0,0 1 0,0-1 0,-1 1 0,1 0 0,0-1 1,0 1-1,0 0 0,-1-1 0,1 1 0,0 0 0,0 0 0,0 0 1,0 0-1,1 0 0,-1 1 0,0-1 0,0 1 0,0 0 0,0 0 0,0-1 0,0 1 0,0 0 0,0 0 0,0 0 0,-1 0 0,1 0 0,0 0 0,-1 0 0,1 0 0,-1 0 0,1 2 0,3 8-25,0 0 1,-1 1 0,1 13-1,-2-15 40,6 28-24,-1 0 115,13 37 0,-16-63-43,0 0-1,1-1 1,1 1-1,0-1 1,0-1-1,1 1 0,11 11 1,-16-19-24,0-1-1,0 1 1,1 0 0,-2 0 0,1 0-1,0 0 1,-1 0 0,1 0 0,-1 0-1,0 0 1,1 6 0,-1-7 5,-1 0-1,-1 0 1,1 0 0,0 0-1,0 0 1,-1 0 0,1 0-1,-1 0 1,1 0 0,-1-1 0,0 1-1,0 0 1,0 0 0,0 0-1,0-1 1,0 1 0,-1 0-1,1-1 1,0 0 0,-1 1-1,-1 1 1,-4 3 55,0-1 0,0 1 0,-1-1 0,0-1 0,0 1 0,0-1 0,0-1 0,-1 1-1,1-1 1,-1-1 0,0 0 0,0 0 0,0 0 0,0-1 0,-18-1 0,24-1-246,-1 0 1,0-1-1,1 1 1,0-1-1,-1 0 1,1 0-1,0 0 1,0 0-1,0 0 1,0-1-1,0 1 0,1-1 1,-1 0-1,1 0 1,0 0-1,0 0 1,0-1-1,0 1 1,0 0-1,1-1 1,-2-5-1,-2-9-610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50.2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23 305 14211,'-20'22'3059,"18"-14"-1363,17-14-150,18-16-715,-1-2-1,-1-1 0,45-48 0,-62 60-651,134-150 458,-148 162-635,1 1 0,-1-1 0,0 1 0,1-1 0,-1 1 0,1-1 0,-1 1 0,0-1 0,1 1 0,-1 0 0,1-1 0,-1 1 0,1 0 0,-1-1 0,1 1 0,-1 0 0,1 0 0,0-1 0,-1 1 1,1 0-1,-1 0 0,1 0 0,0 0 0,0 0 0,0 0-1,-1 0 0,1 1 1,-1-1-1,1 1 1,-1-1-1,1 1 1,-1-1-1,0 1 0,1-1 1,-1 1-1,0 0 1,1-1-1,-1 1 1,0-1-1,0 1 0,0 0 1,0-1-1,0 1 1,0 0-1,1 40 39,-1-36-28,-4 42-143,-2 1 0,-2 0 0,-20 66 0,27-111 89,-2 6 119,3-9-80,0 0 1,0 0-1,0 0 1,0 0-1,0 0 1,0 0-1,0 0 1,0 0-1,0 0 1,0 0 0,0 0-1,0 1 1,0-1-1,0 0 1,0 0-1,0 0 1,0 0-1,0 0 1,0 0 0,0 0-1,0 0 1,0 0-1,0 0 1,0 1-1,0-1 1,0 0-1,0 0 1,0 0-1,0 0 1,0 0 0,0 0-1,0 0 1,0 0-1,0 0 1,0 0-1,0 0 1,0 0-1,0 0 1,0 0 0,0 1-1,1-1 1,-1 0-1,0 0 1,0 0-1,0 0 1,0 0-1,0 0 1,0 0-1,0 0 1,0 0 0,0 0-1,0 0 1,1 0-1,-1 0 1,0 0-1,0 0 1,0 0-1,0 0 1,0 0-1,0 0 1,0 0 0,0 0-1,0 0 1,0 0-1,0-1 1,1 1-1,-1 0 1,5-4-189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50.8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4 17660,'4'-3'1632,"-4"9"-1080,0 6-224,0 9 729,-1 1-185,-4 5-344,2 3-168,-1 3-176,-1 2-48,1-4-56,-1-2-16,2-5-128,-1-3-224,1-4-544,-5-4-104,1-7 712,1-4-185,-6-7-135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51.2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 16476,'9'6'1736,"2"0"-1168,5 0-96,7-3 904,7 0-543,1-3-81,4 0-160,-1-4-64,-2-2-184,-4-2-192,-4 2-752,-3 0 1728,-7 6-1128,1 2 32,-6 5 16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51.9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91 14387,'41'-30'2057,"-32"22"-1683,1 0 0,0 0 0,1 2 0,-1-1 0,1 1 0,1 1 0,13-6 0,-24 11-338,1-1 0,-1 1 0,0 0 0,1 0 1,-1-1-1,0 1 0,1 0 0,-1 0 0,0 0 0,1 0 0,-1 0 0,1 1 0,-1-1 0,0 0 0,1 1 0,-1-1 0,3 2 0,-4-2-15,1 1-1,-1 0 0,1-1 1,0 1-1,-1 0 0,1 0 0,-1-1 1,1 1-1,-1 0 0,0 0 0,1 0 1,-1 0-1,0 0 0,0-1 0,1 1 1,-1 0-1,0 0 0,0 0 1,0 0-1,0 1 0,-1 3 24,0 0 0,0 0 1,0 0-1,0-1 0,-1 1 0,0 0 0,0-1 0,-3 7 0,-22 30 446,-51 61 0,47-64 55,-40 63 0,67-95-475,1 1 1,0-1-1,0 1 0,0 0 0,1 0 1,0 0-1,-2 14 0,4-19-64,0 0 0,0-1 1,0 1-1,0 0 0,0 0 0,0 0 0,0-1 0,1 1 0,-1 0 0,1 0 1,-1-1-1,1 1 0,-1 0 0,1 0 0,0-1 0,0 1 0,0-1 1,0 1-1,0-1 0,1 0 0,-1 1 0,0-1 0,1 0 0,-1 0 1,0 0-1,1 0 0,-1 0 0,1 0 0,0 0 0,-1 0 0,1-1 1,0 1-1,0 0 0,-1-1 0,5 1 0,-1-1-47,1 1 0,0-1 1,-1 0-1,1-1 0,0 1 0,0-1 1,-1 0-1,1-1 0,9-3 0,49-25 593,-51 24-673,20-11 86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52.3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1 16940,'-12'21'1800,"3"6"-1072,2 2-296,1 4 921,0 1-449,1 1-216,1-2-240,5-6-680,1-2-400,-2-8 704,0-4-184,3-19-424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8:29.9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133 0 15979,'3'41'1937,"-2"-2"-1273,-2 4-320,-4-1 1264,4-1-903,1-2-257,0-8-656,0-5-377,0-11-863,1-6 1176,-2-9-232,-4-2-224</inkml:trace>
  <inkml:trace contextRef="#ctx0" brushRef="#br0" timeOffset="1">1 186 18796,'6'11'1856,"3"-2"-1367,4-9-225,5-5 1136,11-7-944,1-4-264,4-2-696,2-5-416,-4 1 792,-1-2-184,-4-3-144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53.5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148 38 14371,'5'-19'1699,"-5"18"-1585,1 0-1,-1 0 1,0 0 0,1 0 0,-1 1-1,0-1 1,0 0 0,0 0 0,0 0-1,0 0 1,0 0 0,0 0-1,0 0 1,-1 0 0,1 0 0,0 0-1,-1-1 1,0 3 14,0-1-1,0 1 1,0 0-1,0 0 1,0 0 0,0 0-1,1 0 1,-1 0-1,0 0 1,0 0-1,1 0 1,-1 0-1,1 1 1,-1-1 0,1 0-1,-1 2 1,-6 14-10,2 1 1,0 0-1,0 0 0,2 0 1,-2 20-1,4-29-86,1 1 0,0-1-1,1 1 1,-1-1-1,2 0 1,-1 1-1,1-1 1,1 0 0,0 0-1,0 0 1,9 16-1,-8-18 11,-1 1-1,1 0 0,-1-1 1,-1 1-1,0 0 0,0 1 1,0-1-1,-1 0 0,0 0 1,-1 1-1,0-1 0,0 0 1,0 1-1,-1-1 0,-1 0 1,1 1-1,-2-1 0,1 0 1,-1 0-1,0-1 0,0 1 1,-1-1-1,0 1 0,-1-1 1,1 0-1,-1-1 0,-11 12 1,14-15 5,0-1 0,0-1 1,0 1-1,0 0 0,0 0 0,-1-1 0,1 1 1,0-1-1,-1 0 0,1 1 0,-1-1 1,1 0-1,-1-1 0,0 1 0,1 0 1,-1-1-1,0 1 0,0-1 0,1 0 1,-1 0-1,0 0 0,0-1 0,-4 0 1,5 0-17,-1 0 1,1 0 0,0 0 0,-1-1 0,1 1 0,0-1 0,0 0 0,0 0 0,0 1 0,1-1 0,-1 0 0,0-1 0,1 1 0,-1 0 0,1 0 0,0-1 0,0 1 0,0 0 0,0-1-1,0 1 1,0-1 0,1 0 0,-1 1 0,0-5 0,1 2-28,0 0-1,0 1 1,0-1 0,1 0-1,0 1 1,-1-1 0,1 1-1,1-1 1,-1 1-1,1-1 1,0 1 0,0 0-1,0 0 1,0 0 0,1 0-1,0 0 1,0 0 0,6-6-1,6-4-1,1 1 1,0 0-1,20-12 0,-2 1 44,-16 10-28,0 0 0,-1-2-1,15-18 1,-27 29 13,0-1 1,-1 0-1,0 0 1,0 0-1,0 0 1,-1 0-1,0-1 0,0 0 1,-1 1-1,0-1 1,0 0-1,0 0 1,0-13-1,-2 17 0,0 0 0,-1 0 1,1 0-1,-1 0 0,0 1 0,0-1 1,0 0-1,0 1 0,0-1 0,0 1 0,-1-1 1,0 1-1,1 0 0,-1-1 0,0 1 1,0 0-1,0 0 0,0 0 0,0 1 0,-1-1 1,1 0-1,0 1 0,-1 0 0,1-1 0,-6-1 1,6 3-71,0-1 0,0 0-1,0 1 1,0-1 0,0 1 0,0 0 0,0 0 0,0 0 0,0 0 0,0 0 0,0 0 0,1 0 0,-1 1 0,0-1-1,0 1 1,0 0 0,0-1 0,0 1 0,0 0 0,1 0 0,-1 0 0,0 0 0,1 0 0,-1 0 0,1 1 0,-1-1-1,1 0 1,0 1 0,-1 0 0,1-1 0,0 1 0,0-1 0,0 1 0,0 0 0,0 0 0,1 0 0,-2 2 0,0 3-242,1 0 1,-1 0-1,1 0 1,0 0-1,1 0 1,0 8-1,2 12-377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54.0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 18980,'3'28'1768,"-4"10"-1255,-5 1-217,3-2 592,0 2-112,1-7-512,2-5-352,0-9-728,3-8-272,-1-14 824,-1-10-217,-1-14-191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54.5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56 14899,'-1'12'665,"0"-1"0,-1 1-1,-1-1 1,-5 17 0,5-21-336,1 1-1,-1-1 1,2 1 0,-1 0 0,1-1 0,0 1 0,0 0 0,1 0 0,0 0-1,1 0 1,-1 0 0,3 8 0,-2-15-331,-1 1 0,1 0 0,-1-1 0,1 1 0,0-1 0,0 0 1,-1 1-1,1-1 0,0 1 0,0-1 0,1 0 0,-1 0 0,0 0 0,0 0 0,1 0 0,-1 0 0,0 0 0,1 0 0,-1 0 0,1 0 0,-1-1 0,1 1 0,1 0 0,2-1-13,1 1-1,-1-1 0,0 0 0,1 0 1,8-2-1,-10 1 9,0 1-1,0-1 1,0 1 0,0 0 0,0 0-1,0 0 1,0 1 0,0-1-1,0 1 1,7 2 0,-9-2 9,-1 0 0,0 0 0,1 0-1,-1 0 1,0 0 0,0 1 0,0-1 0,0 0 0,0 1 0,0-1 0,0 1 0,-1-1 0,1 1 0,0-1-1,-1 1 1,1-1 0,-1 1 0,0 0 0,1-1 0,-1 1 0,0 0 0,0-1 0,0 1 0,0 0 0,0-1 0,-1 3-1,0 4 56,0 0-1,-1 0 0,0-1 1,-4 9-1,0 2 189,-2-1-1,-12 21 1,17-33-176,1 0-1,-1-1 1,0 0-1,0 0 1,-1 0-1,1 0 1,-1 0 0,0-1-1,0 0 1,0 1-1,-1-1 1,1-1-1,-7 4 1,10-6-111,-1 1 1,0-1-1,0 0 0,0 0 0,0 0 1,1 0-1,-1 0 0,0 0 1,0 0-1,0 0 0,0-1 1,1 1-1,-1-1 0,0 0 1,0 1-1,1-1 0,-1 0 1,0 0-1,1 0 0,-1 0 1,1 0-1,-1 0 0,1-1 1,0 1-1,0 0 0,-1-1 1,1 1-1,-1-3 0,-3-4-118,0 1-1,1-1 0,0-1 0,-5-12 0,-3-18-325</inkml:trace>
  <inkml:trace contextRef="#ctx0" brushRef="#br0" timeOffset="1">60 101 17452,'11'0'1736,"-1"5"-1048,1-4-296,5-1 753,4-1-233,2-7-592,2-2-424,2-5-408,1-5 464,-3-5-224,1-2-104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55.0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 0 13963,'0'5'254,"0"-2"190,1 0 1,-1-1-1,0 1 0,1 0 1,0 0-1,1 6 0,-1-9-331,-1 1 1,1 0-1,-1-1 0,1 1 1,-1 0-1,1-1 0,0 1 0,-1-1 1,1 1-1,0-1 0,-1 1 1,1-1-1,0 0 0,0 1 0,-1-1 1,1 0-1,0 0 0,0 1 1,0-1-1,-1 0 0,1 0 1,0 0-1,0 0 0,0 0 0,-1 0 1,1 0-1,0 0 0,0 0 1,0 0-1,1-1 0,1 0-21,0 0 1,1 1-1,-1-1 0,0 1 1,1-1-1,-1 1 0,1 1 1,-1-1-1,0 0 0,1 1 1,-1-1-1,0 1 0,1 0 1,-1 0-1,0 1 0,5 2 1,-6-2-60,1 0 0,-1 0 0,0 1 1,0-1-1,0 1 0,-1 0 1,1-1-1,0 1 0,-1 0 0,0 0 1,0 0-1,0 0 0,0 0 1,0 1-1,-1-1 0,1 0 0,-1 0 1,0 5-1,1 15 220,0 1 1,-2 0-1,-1-1 0,-1 1 1,-1-1-1,-1 0 1,-11 33-1,15-53-327,-1 0-1,1 0 1,0 0-1,-1 0 1,1 0 0,-1 0-1,0-1 1,0 1 0,-2 2-1,3-4 27,-1 0 0,1-1 0,0 1 0,0 0 0,0-1 0,0 1 0,-1 0 0,1-1 0,0 0 1,-1 1-1,1-1 0,0 0 0,-1 0 0,1 1 0,0-1 0,-1 0 0,1-1 0,-1 1 0,1 0 0,0 0 0,-1 0 0,1-1 0,0 1 0,-2-1 0,-13-6-360</inkml:trace>
  <inkml:trace contextRef="#ctx0" brushRef="#br0" timeOffset="1">1 227 17140,'6'1'1720,"4"4"-968,5-5-288,6 0 1049,5-5-553,10-1-352,3-3-184,5-3-784,-2-4 1632,1-4-1200,2 2 16,-4 0-32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55.5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131 0 18020,'3'2'1728,"-6"8"-1120,-4 7-232,-2 5 777,0 5-273,-2 6-272,2 2-192,-2-1-200,2-2-72,0-5-64,2-3-16,-1-6-88,-1-5-168,2-7-584,-2-6-280,1-12 832,2-4-160,3-13-144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55.9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144 35 16652,'-1'-1'144,"0"0"0,0 0-1,0 0 1,-1 0 0,1 1 0,0-1 0,0 0 0,-1 1 0,1-1 0,0 0 0,-1 1 0,1 0 0,-1-1 0,1 1 0,0 0 0,-1 0 0,1 0 0,-1 0 0,1 0 0,-1 0 0,1 0 0,-1 0 0,1 1 0,0-1 0,-3 1 0,2 1-10,0 0 0,0 0-1,0 0 1,0 0 0,1 0 0,-1 0-1,1 1 1,-1-1 0,1 0 0,0 1 0,0-1-1,-1 6 1,-5 15 155,1 1 1,1 0-1,1 0 1,-1 41-1,6-53-58,5-15 58,5-19-33,-4-1-123,10-47 0,-15 62-111,-1 1 0,-1-1 0,1 0 0,-1 0 1,0 1-1,-1-1 0,0 0 0,0 0 0,-1 1 0,-3-10 1,5 16-22,0 0 0,0 0 1,-1 0-1,1 0 0,0 0 1,-1 0-1,1 0 0,-1 0 0,1 1 1,-1-1-1,0 0 0,1 0 1,-1 0-1,0 1 0,1-1 1,-1 0-1,0 1 0,0-1 1,0 0-1,0 1 0,0-1 0,0 1 1,0 0-1,0-1 0,0 1 1,0 0-1,0-1 0,0 1 1,0 0-1,0 0 0,0 0 1,0 0-1,0 0 0,0 0 1,0 0-1,0 0 0,0 1 0,0-1 1,0 0-1,0 1 0,0-1 1,0 0-1,0 1 0,0-1 1,1 1-1,-1 0 0,0-1 1,0 1-1,0 0 0,1-1 0,-1 1 1,0 0-1,0 1 0,-4 2-41,1 1-1,0 0 0,-1 1 1,2-1-1,-1 1 0,1 0 1,-3 7-1,2-3-173,0 1-1,1 0 1,1 0-1,0 0 1,1 0 0,-1 17-1,2-20 122,1 0 0,-1-1 0,1 1 0,1 0 0,-1-1 0,1 1 1,0-1-1,1 0 0,0 0 0,5 9 0,9 10-407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56.5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83 11506,'2'33'1737,"-3"-26"-1008,1 0 1,1 0 0,-1 0 0,1 0 0,1 0-1,-1 0 1,1 0 0,0 0 0,4 7-1,-5-13-675,-1-1 0,0 1 0,1-1 0,-1 0-1,1 0 1,-1 1 0,1-1 0,-1 0-1,1 0 1,0 0 0,-1 1 0,1-1 0,-1 0-1,1 0 1,-1 0 0,1 0 0,0 0-1,-1 0 1,1 0 0,-1 0 0,1 0 0,-1-1-1,1 1 1,-1 0 0,1 0 0,-1 0-1,1-1 1,-1 1 0,1 0 0,-1-1 0,1 1-1,-1 0 1,1-1 0,-1 1 0,0 0-1,1-1 1,-1 1 0,1-1 0,-1 0 0,18-19 196,-17 19-195,6-8-23,-1 0 1,0-1-1,0 0 0,5-16 1,-8 20-18,-1 0 1,0 0-1,0 0 0,-1 0 1,0-1-1,0 1 1,0-1-1,-1 1 1,0-9-1,0 13-7,0 1 0,0-1-1,0 1 1,-1 0 0,1-1 0,0 1 0,-1 0 0,1-1 0,0 1-1,-1 0 1,0 0 0,1-1 0,-1 1 0,0 0 0,1 0-1,-1 0 1,0 0 0,0 0 0,0 0 0,0 0 0,0 0-1,0 0 1,0 0 0,-1 1 0,1-1 0,0 0 0,0 1-1,0-1 1,-1 1 0,1-1 0,0 1 0,-1 0 0,1 0-1,0-1 1,-1 1 0,1 0 0,-1 0 0,1 0 0,0 0-1,-1 1 1,1-1 0,0 0 0,-1 1 0,1-1 0,0 0 0,-1 1-1,1 0 1,-1 0 0,-5 2-59,1 0 0,-1 1 0,1 0 0,0 0 0,0 0 0,1 1 0,-10 10 0,11-10-2,1-1-1,0 1 1,0 0-1,0 0 1,-2 6-1,-1 2-48,3-10-103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56.9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16412,'17'6'1696,"1"8"-928,-3 1-272,4 4 856,1 5-407,-1 8-81,1 4-88,-7 9-304,-4 3-104,-6 11-136,-3 4-24,-3 0-104,-4 1-96,-5-7-544,-3-3-392,-6-13 800,-6-8-152,-11-15-136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57.4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179 22 15091,'0'-1'104,"1"0"1,-1 0-1,1 0 0,-1 0 0,0 0 0,0 0 0,0 0 1,1 0-1,-1 0 0,0 0 0,0 0 0,0 0 0,0 0 1,-1 0-1,1 0 0,0 0 0,-1-1 0,1 1-52,-1 1 0,1 0-1,0 0 1,-1-1 0,1 1 0,0 0-1,-1 0 1,1 0 0,-1 0-1,1 0 1,0-1 0,-1 1 0,1 0-1,-1 0 1,1 0 0,-1 0 0,1 0-1,0 0 1,-1 0 0,1 0 0,-1 1-1,1-1 1,-1 0 0,1 0 0,0 0-1,-1 0 1,0 1 0,-2 0 156,-1 1 1,1 0 0,0 0 0,0 0-1,0 1 1,0-1 0,-5 6-1,-9 15-94,1 0 0,1 2 0,1-1-1,2 2 1,0 0 0,2 0 0,0 1-1,2 0 1,1 1 0,2 0 0,0 0-1,2 0 1,1 0 0,1 1 0,1-1-1,8 50 1,-5-65-245,0 0-1,1 0 1,10 24 0,-12-32 109,1 1 0,0-1 1,0 0-1,0 0 0,1 0 1,0-1-1,0 0 0,0 1 1,0-1-1,1 0 0,5 4 1,-4-6-16,-1 0 0,1 1 1,-1-2-1,1 1 0,10 1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58.1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70 14835,'6'17'5281,"-8"-31"-1257,2 8-3966,-1 0 0,1 0 0,-1 0 1,-1 0-1,1 1 0,-1-1 0,0 0 0,0 1 1,-1-1-1,-4-6 0,7 12-57,0-1-1,-1 1 1,1 0 0,0 0 0,-1-1-1,1 1 1,-1 0 0,1 0 0,0 0-1,-1 0 1,1 0 0,-1 0 0,1-1-1,-1 1 1,1 0 0,0 0-1,-1 0 1,1 0 0,-1 1 0,1-1-1,-1 0 1,1 0 0,0 0 0,-1 0-1,1 0 1,-1 0 0,1 1 0,0-1-1,-1 0 1,1 0 0,-1 1-1,1-1 1,0 0 0,0 0 0,-1 1-1,1-1 1,0 0 0,-1 1 0,1-1-1,0 1 1,0-1 0,0 0 0,-1 1-1,1-1 1,0 1 0,0-1-1,0 0 1,0 1 0,0-1 0,0 1-1,0-1 1,0 1 0,-7 29 6,7-26-5,-1 6-121,0 0 1,0 0 0,1 1-1,1-1 1,2 15-1,2-14-665,1-16 492,1-20-11,-6-8-118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8:30.4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1 19148,'31'20'4832,"-27"-15"-4773,-1 1 1,0-1 0,1 0 0,-2 1-1,1 0 1,-1-1 0,0 1-1,0 0 1,0 0 0,-1 0 0,0 0-1,0 1 1,-1-1 0,0 0-1,0 0 1,-1 10 0,-2 8 128,0-1 0,-14 44 0,-31 70 1029,24-75-474,23-60-706,0 0-1,0 1 0,0-1 1,1 1-1,-1-1 0,1 0 1,0 1-1,-1 0 0,1-1 1,0 1-1,0-1 0,1 1 1,-1-1-1,0 1 0,2 2 1,-2-4-42,1 0-1,-1-1 1,1 1 0,-1-1 0,1 1 0,-1 0 0,1-1 0,-1 1 0,1-1-1,-1 1 1,1-1 0,0 0 0,-1 1 0,1-1 0,0 0 0,-1 1-1,1-1 1,0 0 0,1 1 0,0-1-72,1 0 1,-1 0-1,0 0 0,0 0 1,1-1-1,-1 1 0,0-1 1,0 1-1,3-2 0,61-30-1745,-39 21 1306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58.6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118 29 17684,'15'-17'2038,"-6"6"421,-14 22-922,-18 35-1178,3 2-1,2 0 0,1 2 0,-18 98 0,26-101-220,-4 66 0,12-94-141,1-1-1,0 1 0,2 0 0,0-1 0,1 0 1,9 29-1,-11-43-63,0 0 0,0 0 0,1 0 1,0 0-1,0 0 0,0 0 0,0-1 0,1 1 0,-1-1 1,1 1-1,0-1 0,0 0 0,0 0 0,1-1 0,-1 1 1,1 0-1,-1-1 0,1 0 0,0 0 0,0 0 0,0-1 1,0 1-1,0-1 0,0 0 0,0 0 0,6 1 0,19-2-330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59.2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3 405 16011,'0'0'97,"-1"1"0,1 0 0,0-1-1,-1 1 1,1 0 0,0-1-1,0 1 1,-1 0 0,1 0 0,0-1-1,0 1 1,0 0 0,0-1-1,0 1 1,0 0 0,0 0-1,0-1 1,1 1 0,-1 0 0,0-1-1,0 1 1,1 0 0,-1-1-1,0 1 1,1 0 0,-1-1 0,0 1-1,2 1 1,-1-2 7,0 0 0,0 0 0,0 0-1,0 0 1,0 0 0,0 0 0,1 0 0,-1-1 0,0 1-1,0 0 1,0-1 0,0 1 0,0-1 0,0 1 0,0-1-1,1 0 1,9-6 414,-1 0 0,14-13 0,12-17-12,-1-2 0,-2-1 0,-2-2-1,46-81 1,-22 21-291,-52 99-126,-2 8-29,-3 22-3,-7 37-38,-3 17-792,-2 92 0,14-195 519,0-4-109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4:02.7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57 15315,'10'-19'2333,"-9"16"-1842,1-1 0,0 0 1,0 0-1,0 1 0,0-1 0,1 1 0,-1-1 1,6-4-1,-7 8-451,-1 0 0,0-1 0,1 1 0,-1 0 0,0 0 0,0 0 0,1 0 0,-1 0 0,0 0 0,1 0 0,-1 0 0,0 0 0,0 0 0,1 0 0,-1 0 0,0 0 0,1 0 0,-1 1 0,0-1 0,0 0-1,1 0 1,-1 0 0,0 0 0,0 0 0,1 1 0,-1-1 0,0 0 0,0 0 0,0 0 0,1 1 0,-1-1 0,0 0 0,0 0 0,0 1 0,0-1 0,1 0 0,-1 0 0,0 1 0,0-1 0,0 0 0,0 0 0,0 1 0,0-1 0,0 0 0,0 1 0,3 17 481,-2-16-454,7 93-406,-4 1 0,-12 136-1,9-231 218,-1 0 0,0 1 0,0-1 0,-1 1 0,1-1 0,0 0 0,0 1 0,-1-1 0,1 0 0,-1 1 0,1-1 0,-1 0 0,1 1 0,-1-1 0,0 0 0,0 0-1,0 0 1,-1 2 0,1-3 49,0 0-1,0 0 1,0-1-1,0 1 1,0 0-1,0 0 1,0-1-1,0 1 1,0 0-1,0-1 1,1 1-1,-1-1 1,0 1-1,0-1 1,0 0-1,1 1 1,-1-1-1,0 0 1,0 0-1,1 1 1,-1-1-1,1 0 1,-1 0-1,1 0 1,-1-1-1,-14-19-922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4:03.2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 11971,'6'6'1712,"2"1"-912,4-1-176,3 0 1569,6-1-1153,4 1-72,5-5-104,3 1-128,2-4-271,1-2-337,-5-2 192,-4-3-208,-9-3-120,-6 0-48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4:03.6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9 367 15379,'-2'7'527,"1"-4"-335,-1-1 0,2 1-1,-1 0 1,0 0 0,0-1-1,1 1 1,-1 0 0,1 0-1,0 0 1,0 0 0,1 3 0,-1-7-55,1 1 0,0 0 0,0-1 0,-1 1 1,1-1-1,0 1 0,-1-1 0,1 1 0,0-1 1,-1 0-1,1 1 0,-1-1 0,1 0 0,-1 0 0,1-1 1,107-200 2452,-23 36-2257,-82 160-335,13-18 88,-16 24-84,0 0 0,0 0 0,1 0 0,-1 0 0,0-1 0,0 1 0,0 0 0,0 0 0,0 0 0,0 0 0,1 0 0,-1 0 0,0 0 0,0 0 0,0 0 0,0 0-1,1 0 1,-1 0 0,0 0 0,0 0 0,0 0 0,0 0 0,1 0 0,-1 0 0,0 0 0,0 0 0,0 0 0,0 0 0,1 0 0,-1 0 0,0 0 0,0 0 0,0 0 0,0 0 0,0 0 0,1 0 0,-1 0 0,0 1 0,0-1 0,0 0 0,0 0 0,0 0-1,4 17 96,-6 169 813,-1-83-2829,3-119 1511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4:04.1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5 132 11362,'-2'57'2901,"0"20"1917,2-77-4774,0 1-1,0-1 0,0 0 1,-1 1-1,1-1 0,0 0 1,0 1-1,0-1 0,0 0 0,0 1 1,1-1-1,-1 0 0,0 0 1,0 1-1,0-1 0,0 0 1,0 1-1,0-1 0,0 0 0,1 0 1,-1 1-1,0-1 0,0 0 1,0 1-1,1-1 0,-1 0 1,0 0-1,0 0 0,1 1 0,-1-1 1,0 0-1,0 0 0,1 0 1,-1 0-1,0 0 0,1 1 0,-1-1 1,1 0-1,10-9 885,10-19-141,45-95 377,-12 18-937,-53 104-227,-1 1 0,0-1 0,0 1 1,0-1-1,1 1 0,-1-1 0,0 1 0,1-1 1,-1 1-1,0-1 0,1 1 0,-1-1 0,1 1 0,-1-1 1,1 1-1,-1 0 0,0-1 0,1 1 0,-1 0 1,1 0-1,0-1 0,-1 1 0,1 0 0,0 0 1,3 11 18,-4 31 22,-1-36-37,-20 244-1200,21-248 1087,0 3-8,1-6-221,3-13-26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4:04.6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0 14659,'5'11'2169,"-1"1"-1217,-2 6-424,-2 5 2281,0 5-1985,1 5-184,-1 0-328,0 2-296,-1-2-664,-2-5-112,-2-5 576,-1-5-161,3-15-143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4:05.1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0 294 17740,'0'0'73,"1"0"-1,-1 0 1,0 0 0,1 0 0,-1 0 0,0 0-1,0 0 1,1 0 0,-1 0 0,0 0-1,1 0 1,-1 0 0,0 0 0,1 0 0,-1 0-1,0 0 1,0 0 0,1 0 0,-1-1 0,0 1-1,0 0 1,1 0 0,-1 0 0,0 0-1,0-1 1,1 1 0,-1 0 0,0 0 0,0-1-1,0 1 1,1 0 0,-1 0 0,0-1 0,0 1-1,0 0 1,0-1 0,0 1 0,10-17 443,-7 11 17,120-221 2325,-122 226-2870,8-18 197,-5 17-1,-3 13-59,-12 104 298,-2 36-1190,15-138-288,-2-13 1037,1 0-1,-1 0 1,0 0-1,1 0 1,-1 0-1,1 0 1,-1-1-1,0 1 1,1 0-1,-1 0 1,0 0-1,1-1 1,-1 1-1,0 0 1,1 0 0,-1-1-1,0 1 1,1 0-1,-1-1 1,0 1-1,0 0 1,0-1-1,1 1 1,-1 0-1,0-1 1,10-12-433</inkml:trace>
  <inkml:trace contextRef="#ctx0" brushRef="#br0" timeOffset="1">263 261 13203,'-1'1'139,"1"0"0,0 1 0,-1-1 1,1 0-1,0 0 0,0 0 0,0 1 0,0-1 1,0 0-1,0 0 0,0 1 0,1-1 0,-1 0 0,0 0 1,1 0-1,-1 1 0,0-1 0,1 0 0,0 0 1,-1 0-1,1 0 0,0 0 0,-1 0 0,1 0 1,0 0-1,1 1 0,-1-2-2,1 0 1,-1 0-1,0 0 0,1 0 0,-1 0 1,0 0-1,1 0 0,-1 0 1,0-1-1,1 1 0,-1 0 1,0-1-1,0 1 0,0-1 1,1 1-1,-1-1 0,0 0 1,0 0-1,0 1 0,0-1 1,0 0-1,0 0 0,0 0 0,0 0 1,-1 0-1,2-1 0,24-30 649,-2 0-1,35-62 0,11-16-617,-69 109-171,-1 1 0,0-1-1,1 0 1,-1 1 0,0-1 0,1 0 0,-1 1 0,1-1 0,-1 1 0,1-1 0,-1 1 0,1-1 0,0 1 0,-1-1 0,1 1 0,-1 0 0,1-1 0,0 1 0,-1 0 0,1 0 0,0-1 0,1 1 0,-2 1 0,1-1 1,-1 1-1,0-1 0,1 1 1,-1 0-1,0-1 1,0 1-1,1 0 1,-1-1-1,0 1 1,0 0-1,0 0 1,0-1-1,0 1 1,0 0-1,0-1 1,0 1-1,0 1 0,-10 52-55,8-40 39,-3 13-36,1-9 53,1-1 0,0 1-1,2-1 1,0 1 0,1 0-1,4 34 1,-3-52-114,2-5-64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4:06.4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165 2 12123,'0'0'49,"0"-1"1,0 1-1,0 0 1,0 0 0,0 0-1,0 0 1,0 0 0,0 0-1,0 0 1,0 0-1,1 0 1,-1 0 0,0 0-1,0 0 1,0 0-1,0 0 1,0 0 0,0 0-1,0 0 1,0 0 0,0 0-1,1 0 1,-1 0-1,0 0 1,0 0 0,0 0-1,0 0 1,0 0 0,0 0-1,0 0 1,0 0-1,1 0 1,-1 0 0,0 0-1,0 0 1,0 0-1,0 0 1,0 0 0,0 0-1,0 0 1,0 0 0,0 0-1,0 1 1,0-1-1,1 0 1,-1 0 0,0 0-1,0 0 1,0 0 0,0 0-1,0 0 1,0 0-1,0 0 1,0 1 0,0-1-1,0 0 1,0 0-1,0 0 1,0 0 0,0 0-1,0 0 1,0 0 0,0 0-1,0 1 1,0-1-1,0 0 1,0 15 2030,-5 17 84,-3 1-1587,-1-1 0,-2 1 0,-1-2 0,-2 0 0,-20 35 0,33-63-621,-1 0-1,0-1 1,0 0 0,1 1 0,-1-1 0,-1 0-1,1 0 1,0 0 0,0 0 0,-4 2-1,5-4 5,0 0 0,0 1 1,0-1-1,0 0 0,0 0 0,-1 0 0,1 0 0,0 0 0,0 0 0,0 0 0,0 0 0,0-1 0,0 1 0,0 0 0,0-1 0,0 1 0,0-1 1,0 1-1,0-1 0,0 1 0,0-1 0,1 0 0,-1 1 0,0-1 0,0 0 0,0 0 0,1 1 0,-1-1 0,1 0 0,-1 0 0,0 0 0,0-1 1,-10-18-274,3-2-119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4:06.9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124 6 18620,'-8'24'1429,"-7"28"-214,14-49-1100,1 1 1,-1 0 0,1 0 0,0 0-1,0 0 1,0-1 0,1 1 0,-1 0-1,1 0 1,2 7 0,-3-10-102,1-1 1,-1 1-1,0 0 1,0 0-1,1 0 1,-1-1-1,1 1 0,-1 0 1,1-1-1,-1 1 1,1 0-1,-1-1 1,1 1-1,-1-1 1,1 1-1,0-1 1,-1 1-1,1-1 0,0 1 1,0-1-1,-1 0 1,1 1-1,0-1 1,0 0-1,0 0 1,-1 0-1,1 1 1,0-1-1,0 0 1,0 0-1,-1 0 0,1 0 1,0 0-1,0-1 1,0 1-1,0 0 1,-1 0-1,1 0 1,0-1-1,0 1 1,-1 0-1,1-1 0,0 1 1,-1-1-1,1 1 1,0-1-1,-1 1 1,1-1-1,0 1 1,0-2-1,2-1 52,0 0 0,0 0 0,0 0 0,-1-1 0,1 1 0,-1-1 0,0 1 0,3-7 0,-3 3 65,0 0 1,-1 0 0,0-1-1,0 1 1,-1 0 0,0 0-1,-2-13 1,2 19-116,0 0 0,0-1-1,0 1 1,0 0 0,0-1 0,-1 1 0,1 0 0,0 0 0,-1-1-1,1 1 1,-1 0 0,0 0 0,1 0 0,-1 0 0,0-1-1,0 1 1,0 0 0,0 0 0,0 1 0,0-1 0,0 0 0,0 0-1,0 0 1,0 1 0,0-1 0,0 0 0,-1 1 0,1-1 0,0 1-1,0 0 1,-1-1 0,1 1 0,0 0 0,-1 0 0,1 0-1,0 0 1,-1 0 0,1 0 0,0 0 0,-1 0 0,1 0 0,0 1-1,-1-1 1,1 1 0,0-1 0,0 1 0,-1-1 0,0 2-1,-4 1-6,-1 1 0,1 0 0,1 0 0,-1 0-1,1 1 1,0 0 0,0 0 0,0 1-1,0-1 1,1 1 0,-4 6 0,-3 7-241,0 1 1,-10 25 0,19-40-74,0 1 0,0-1 0,1 0 0,0 1 0,-1-1 0,2 1 0,-1 7 0,1-8-197,4-4-156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8:30.9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0 456 19468,'11'-3'1721,"-8"12"-1241,-5 4-240,-1 7 1072,2 2-848,1 8-512,-2 2-280,2-2-608,0-1-168,2-10 767,-2-5-215,0-13-176</inkml:trace>
  <inkml:trace contextRef="#ctx0" brushRef="#br0" timeOffset="1">135 31 19092,'1'3'156,"0"0"0,0 0 1,1 0-1,-1-1 0,1 1 0,-1 0 0,1-1 1,0 1-1,0-1 0,0 0 0,0 1 0,1-1 0,-1 0 1,1 0-1,-1-1 0,1 1 0,-1 0 0,1-1 1,0 0-1,0 1 0,0-1 0,0 0 0,4 0 0,-3 0-119,0-1-1,0 0 1,0-1-1,0 1 0,0-1 1,0 0-1,0 1 1,0-2-1,0 1 0,-1 0 1,1-1-1,-1 0 0,1 0 1,-1 0-1,1 0 1,-1 0-1,0-1 0,3-2 1,14-19 11,-17 19-34,1 1 0,-1 0-1,1 0 1,-1 0 0,8-5-1,-11 9-11,1 0-1,-1-1 1,0 1-1,0 0 1,0 0-1,0 0 0,0 0 1,0 0-1,1 0 1,-1 0-1,0 0 1,0 0-1,0 0 0,0 0 1,0 0-1,0 0 1,1 0-1,-1 0 1,0 0-1,0 0 0,0 0 1,0 0-1,0 0 1,0 0-1,1 0 1,-1 1-1,0-1 0,0 0 1,0 0-1,0 0 1,0 0-1,0 0 1,0 0-1,1 0 0,-1 0 1,0 0-1,0 1 1,0-1-1,0 0 1,0 0-1,0 0 0,0 0 1,0 1-1,2 9 44,-1 14 20,-1-23-59,-17 260 613,7-129-284,6-87-1041,4-45 653,0 0 0,0 0 1,0 0-1,0 1 0,0-1 0,0 0 0,0 0 0,1 0 0,-1 1 0,0-1 0,0 0 1,0 0-1,0 1 0,0-1 0,0 0 0,-1 0 0,1 0 0,0 1 0,0-1 0,0 0 1,0 0-1,0 0 0,0 1 0,0-1 0,0 0 0,0 0 0,-1 0 0,1 1 1,0-1-1,0 0 0,0 0 0,0 0 0,0 0 0,-1 0 0,1 1 0,0-1 0,0 0 1,0 0-1,-1 0 0,1 0 0,0 0 0,0 0 0,0 0 0,-1 0 0,1 0 1,0 0-1,0 0 0,-1 0 0,1 0 0,0 0 0,0 0 0,0 0 0,-1 0 0,1 0 1,0 0-1,0 0 0,0 0 0,-1 0 0,1 0 0,0 0 0,0-1 0,0 1 1,-1 0-1,1 0 0,0 0 0,-8-12-562,-1-7-214,-3-6-266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4:07.4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62 15947,'-1'1'369,"0"1"0,-1-1-1,2 1 1,-1 0 0,0 0 0,0-1-1,0 1 1,1 0 0,-1 0-1,1-1 1,-1 5 0,-6 28 525,5-22-623,-2 8 212,0 0-1,2 1 0,0-1 1,2 27-1,0-46-455,0 0-1,0-1 1,0 1-1,0-1 1,0 1-1,0 0 1,0-1 0,0 1-1,0 0 1,0-1-1,0 1 1,0-1-1,1 1 1,-1 0-1,0-1 1,0 1 0,1-1-1,-1 1 1,0-1-1,1 1 1,-1-1-1,1 1 1,-1-1-1,0 1 1,1-1 0,-1 0-1,1 1 1,-1-1-1,1 0 1,0 1-1,-1-1 1,2 1-1,-1-2 2,0 1 0,1-1 0,-1 1 0,0-1 0,0 0-1,0 1 1,0-1 0,0 0 0,0 0 0,0 0 0,0 0-1,0 0 1,0 0 0,1-1 0,26-43 240,-15 17-141,12-34 0,-22 52-110,1 0-1,-2-1 1,0 1 0,0-1 0,-1 1-1,0-1 1,-1-12 0,0 22-19,0-1 1,0 0-1,0 1 1,-1-1-1,1 0 1,0 1-1,-1-1 0,1 0 1,-1 1-1,0-1 1,0 1-1,1-1 1,-1 1-1,0 0 1,0-1-1,0 1 1,-3-2-1,3 2-11,0 0 1,0 1-1,0-1 1,0 1-1,0 0 1,0-1-1,0 1 0,-1 0 1,1 0-1,0 0 1,0 0-1,0 0 1,-1 0-1,1 0 0,0 0 1,0 0-1,0 0 1,0 1-1,-2 0 1,-2 1-140,0 0 1,0 0 0,0 1 0,1 0 0,-1 0 0,1 1-1,0-1 1,-1 1 0,-3 5 0,3-4-124,0 1 0,1 0 1,0 0-1,0 0 0,1 0 0,-5 10 1,7-7-354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4:07.8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130 1 17364,'19'22'2264,"-1"4"-1384,0 2-416,-3 1 1753,0 5-1361,0 5-96,-6 10-336,-3 2-176,-6 10-192,-6 5-72,-16 12-184,-2 3-120,-11 3-584,-1-4 1776,-5-11-944,-1-10-48,3-31-40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43.5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13 15371,'0'1'138,"-1"-1"-1,0 0 1,1 0-1,-1 0 1,0 1-1,1-1 1,-1 0-1,0 1 1,1-1-1,-1 1 1,1-1-1,-1 1 1,1-1-1,-1 1 1,1-1-1,-1 1 1,1-1-1,-1 1 1,0 0-1,2 0-45,-1-1 1,0 0-1,0 1 1,0-1-1,0 1 0,0-1 1,0 0-1,1 1 0,-1-1 1,0 0-1,0 0 1,1 1-1,-1-1 0,0 0 1,0 0-1,1 1 0,-1-1 1,0 0-1,1 0 1,-1 1-1,0-1 0,1 0 1,-1 0-1,0 0 0,1 0 1,30 7 2032,10-8-1503,1-2 0,58-11 1,49-4-1990,-124 20 320,-25-2 1025,1 0 0,-1 0 0,0 0 0,1 1 0,-1-1 0,0 0 0,1 0 0,-1 0 0,0 0 0,1 0 0,-1 0 0,0 1 0,1-1 0,-1 0 0,0 0 0,1 1 0,-1-1 0,0 0 0,0 0 0,1 1 0,-1-1 0,0 0 0,0 1 0,0-1 0,1 0 0,-1 1 0,0-1 0,0 0 0,0 1 0,0-1 1,0 0-1,0 1 0,0-1 0,0 0 0,0 1 0,0-1 0,0 1 0,0-1 0,0 0 0,0 1 0,0-1 0,0 0 0,0 1 0,0-1 0,0 0 0,-1 1 0,1-1 0,0 0 0,0 1 0,0-1 0,-1 0 0,1 1 0,0-1 0,0 0 0,-1 0 0,1 1 0,0-1 0,-1 0 0,1 0 0,-11 10-644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3:44.0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0 15539,'-2'14'1657,"2"-2"-1113,8-2-120,4-1 824,12-3-384,5-1-88,8-5-207,5-3-105,6-2-56,-1-2-136,-4-1-368,-2-1-288,-7 3-504,-8 3 736,-4 2-137,-5-4-111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4:08.7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422 129 11803,'2'-5'502,"-1"0"0,1 0 1,-1 0-1,-1 0 1,1 0-1,-1 0 1,0 0-1,0 0 1,0 0-1,-1 0 1,1 0-1,-1 0 0,-1 0 1,-2-7-1,3 9-285,0 0 0,-1 0 0,1 1 0,-1-1 0,0 0 0,0 1-1,0-1 1,0 1 0,0 0 0,0 0 0,-1-1 0,1 1 0,-1 1-1,1-1 1,-1 0 0,0 1 0,0-1 0,0 1 0,0 0 0,0 0-1,0 0 1,0 0 0,-6 0 0,-3 1-49,0 0 1,1 1-1,-1 1 0,1 0 1,-1 0-1,1 1 0,0 0 1,0 1-1,0 1 1,-13 6-1,-10 7-97,-54 40 0,74-49-72,-37 30-4,48-36-9,-1 0 0,1 0 0,0 0 1,0 1-1,1 0 0,-1-1 1,1 1-1,-1 0 0,1 0 0,1 0 1,-3 5-1,4-7 0,0-1 0,0 0 1,0 1-1,0-1 0,0 0 0,1 1 1,-1-1-1,0 1 0,1-1 0,-1 0 1,1 0-1,-1 1 0,1-1 0,-1 0 1,1 0-1,0 1 0,1 1 0,22 22-134,-10-10 56,-7-7 61,0 1 0,-2 0 0,1 0 0,-1 1 0,0 0 0,-1 0 0,0 0 0,-1 0 0,4 16 0,-4-6 3,-1 1 1,-1 0 0,0 0-1,-3 22 1,-17 145-3,9-106 92,3 0 0,4 95 0,3-169-63,1 0 1,0 0-1,0 0 0,1-1 1,0 1-1,1 0 0,-1-1 1,1 0-1,1 0 0,5 11 1,-5-13-7,1 0 0,-1 0 0,1 0 0,-1-1 0,1 0 0,1 1 0,-1-2 0,1 1 0,-1-1 0,1 1-1,0-2 1,11 5 0,17 3-520,1-1 0,43 5-1,-23-5-37,-23-3 172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4:10.0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15 17772,'-4'-1'490,"3"0"-315,0 0-1,-1 1 0,1-1 0,-1 1 1,0-1-1,1 1 0,-1-1 0,1 1 1,-1 0-1,0 0 0,1 0 0,-1 0 1,-3 0-1,7 2 5,0-1 1,0 0-1,0 0 0,0 0 1,0 0-1,0 0 1,1 0-1,-1 0 1,0-1-1,1 1 0,-1-1 1,4 1-1,-5-1-61,24 4 117,1-1 0,0-1 0,-1-1 1,30-3-1,103-18-150,-127 15-87,-30 4 0,4 0-21,0 1-1,0-1 0,0 1 0,0 0 0,-1 0 0,10 1 1,-13-1 15,1 1 1,-1-1 0,0 1-1,0 0 1,1-1 0,-1 1-1,0 0 1,0 0 0,0-1-1,0 1 1,0 0 0,0 0-1,0 0 1,0 0 0,-1 0-1,1 1 1,0-1 0,-1 0-1,1 0 1,-1 0 0,1 1-1,-1-1 1,1 0-1,-1 1 1,0-1 0,0 0-1,0 1 1,1-1 0,-2 2-1,1 21-27,-1-1-1,-1 1 0,-7 32 0,1-5 27,-1 15 17,3 0-1,3 1 1,3 0-1,2 0 1,4-1-1,20 98 0,-17-126 22,-2 0-1,-1 0 0,0 57 1,-6-81 90,0-1 0,-1 0 1,0 1-1,-2-1 0,1 0 0,-2 0 1,1 0-1,-2-1 0,0 1 0,0-1 1,-1 0-1,-1-1 0,-13 20 0,14-25-26,0 0 0,0-1 0,0 1 0,0-1 0,-1-1-1,0 1 1,0-1 0,0 0 0,0-1 0,-1 0-1,1 0 1,-1 0 0,0-1 0,0 0 0,0-1 0,0 0-1,0 0 1,0 0 0,-1-1 0,1-1 0,0 1 0,0-1-1,0-1 1,-13-3 0,19 5-176,1-1-1,-1 1 1,1-1-1,0 1 1,-1-1 0,1 1-1,0-1 1,-1 0-1,1 0 1,0 0 0,0 0-1,0 0 1,-1 0-1,1 0 1,0 0-1,1 0 1,-1 0 0,0-1-1,0 1 1,0 0-1,1 0 1,-1-1 0,1 1-1,-1-1 1,1 1-1,-1-1 1,1 1 0,0-1-1,0 1 1,0-1-1,0-2 1,1-2-298,1 0 1,-1-1-1,1 1 0,1 0 0,-1 0 1,5-6-1,-5 8 443,15-29-907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4:10.8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44 114 15211,'1'-35'3180,"-6"-37"-1,3 66-1185,-1 10-1222,-1 12-299,-3 34-201,3 0 0,2 1-1,8 90 1,2-112-1635,-26-31 1530,5 0-438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4:11.3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0 114 15707,'0'5'1473,"6"-2"-857,3-3-160,9-2 712,3-2-88,8-4-135,2-2-113,7-4-216,1 1-72,-2-1-160,1-1-184,-8 3-520,-5 0-312,-4 5 824,-6-1-320,-7 5-80,-7 3-80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4:11.8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79 17044,'5'-2'329,"-1"1"1,1-1-1,0 0 1,-1-1-1,1 1 0,-1-1 1,0 0-1,7-6 1,12-7 653,-12 10-664,-1 1-1,0 0 1,1 1-1,0 0 1,0 1-1,0 0 1,1 1-1,17-1 1,-26 2-289,0 1 1,0 0 0,0 0-1,0 0 1,0 1-1,0-1 1,0 1 0,0-1-1,0 1 1,0 0 0,0 0-1,0 1 1,-1-1-1,1 0 1,0 1 0,-1 0-1,1-1 1,-1 1 0,0 0-1,1 0 1,-1 1 0,0-1-1,0 0 1,-1 1-1,1-1 1,0 1 0,-1-1-1,0 1 1,1 0 0,-1 0-1,0 0 1,0-1-1,-1 1 1,1 0 0,-1 0-1,1 6 1,-1 3-3,0 0 0,-1 0 1,-1 1-1,0-2 0,0 1 0,-1 0 0,0 0 1,-1-1-1,-1 1 0,0-1 0,0-1 0,-8 12 1,-2 1 67,0-1 0,-2 0 1,0-2-1,-28 27 0,42-44-68,-2 2 27,0-1 0,0 0 0,0 0 0,0 0 0,-7 3 0,36-17 36,0 2 0,46-10 1,20-6-369,-84 22-164,-1 0 1,1-1-1,0 1 1,-1-1-1,0-1 1,1 1-1,-1-1 1,0 1-1,6-8 1,1-3-426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6:52.0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1 129 12619,'221'79'2660,"-181"-66"-2614,0-2-1,0-2 1,1-2 0,0-1-1,0-2 1,0-2-1,1-2 1,-1-2 0,0-1-1,43-10 1,241-76 298,45-8 595,-197 71-425,2 7 0,314 8 1,-349 18-157,232 40 1,-284-28-178,-1 3 1,-1 4-1,143 63 1,-189-71-108,-1 3 0,-1 0 1,-1 3-1,0 1 0,-2 2 0,46 45 1,-71-65-281,-4-10 278,-1-17 50,-4 16-194,3-21-26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8:31.5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1 249 16460,'4'4'1856,"4"2"-1040,1 0-296,6-6 993,0-4-385,1-8-728,2-2-448,3-10 176,2-1-120,-1-7-176</inkml:trace>
  <inkml:trace contextRef="#ctx0" brushRef="#br0" timeOffset="1">483 1 18708,'0'30'2160,"-6"5"-1455,-6 4-321,3 3 1496,-5 1-1136,2 2-184,2-4-320,2-5-120,2-11-328,0-2-216,2-16-624,-2-7 1336,1-15-456,1-12-96,-2-18-104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6:52.5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3 664 14931,'-2'23'2323,"13"-64"-2034,2 1 0,2 0 0,2 2 0,1 0-1,2 0 1,1 2 0,2 1 0,47-55 0,-50 67-296,1 1 1,1 1 0,1 1-1,0 1 1,2 1-1,0 1 1,1 1 0,0 2-1,2 0 1,-1 2 0,2 1-1,55-14 1,-47 19 19,1 2-1,-1 1 1,0 2 0,1 2 0,68 10-1,184 53 109,-140-27-34,400 66 503,-384-83 1,226-1 0,-326-20-398,-1-4-1,120-24 1,-135 17-109,-1-2 1,-1-2-1,0-2 1,56-31 0,-93 43-200,0 0 1,0-1-1,-1-1 1,13-11-1,-18 14 60,0 0 0,0-1 0,-1 1 1,0-1-1,0 0 0,-1 0 0,0 0 0,0 0 0,4-12 0,2-23-182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6:53.6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118 28 16940,'0'-1'104,"0"0"1,0 0-1,1 0 0,-1 0 1,0 0-1,-1 0 1,1 0-1,0 0 1,0 0-1,0 0 1,-1 0-1,1 0 1,0 0-1,-1 0 1,1 0-1,-1 0 1,1 1-1,-1-1 0,1 0 1,-1 0-1,0 1 1,1-1-1,-1 0 1,0 1-1,0-1 1,0 0-1,1 1 1,-1-1-1,0 1 1,0-1-1,0 1 1,0 0-1,0-1 0,0 1 1,0 0-1,0 0 1,0 0-1,0-1 1,0 1-1,0 0 1,0 0-1,0 1 1,-1-1-1,-2 0 25,0 0-1,0 0 0,0 1 1,0 0-1,0-1 1,1 1-1,-1 1 1,0-1-1,0 1 0,-3 1 1,3 0-109,0 0 1,1 1-1,0-1 1,0 0-1,0 1 1,0 0-1,0 0 1,1 0-1,-1 0 1,1 0-1,0 0 1,1 1-1,-1-1 1,-1 9-1,2-11-37,1 1 0,-1-1 0,1 1 0,-1 0 1,1-1-1,0 1 0,0 0 0,0-1 0,0 1 0,1 0 0,-1-1 0,1 1 0,0 0 0,-1-1 0,1 1 0,0-1 0,1 0 0,-1 1 1,0-1-1,1 0 0,-1 1 0,1-1 0,0 0 0,-1 0 0,1 0 0,0-1 0,3 3 0,-3-3-9,0 0-1,0-1 0,-1 1 0,1-1 1,0 1-1,0-1 0,0 0 1,0 0-1,0 0 0,-1 0 1,1 0-1,0 0 0,0 0 0,0 0 1,0-1-1,0 1 0,-1-1 1,1 0-1,0 1 0,0-1 1,1-1-1,-1 1 14,-1 0 1,1 0-1,0 0 0,-1 1 1,1-1-1,0 1 0,-1-1 1,1 1-1,0-1 0,0 1 1,0 0-1,-1 0 0,1 0 0,0 0 1,0 0-1,0 0 0,0 1 1,-1-1-1,1 1 0,0-1 1,0 1-1,-1-1 0,1 1 1,0 0-1,-1 0 0,1 0 1,-1 0-1,2 1 0,3 5 4,0-1-1,-1 1 0,0 0 1,0 0-1,-1 0 0,4 8 1,21 52-34,-26-60 39,11 29 101,12 51 1,-21-70 148,-2 0 1,-1 1-1,0-1 0,-1 1 1,-2 23-1,1-39-185,0 0-1,0 0 0,0-1 0,0 1 1,-1 0-1,1 0 0,-1 0 0,0-1 1,1 1-1,-1 0 0,0-1 0,0 1 1,0 0-1,0-1 0,-2 2 0,3-2-19,-1-1 0,0 1 0,0-1 0,0 1 0,0-1 0,1 1 0,-1-1 0,0 0 0,0 0 0,0 1 0,0-1 0,0 0 0,0 0 0,0 0 0,0 0 0,0 0 0,0 0 0,0 0 0,0-1 0,0 1 0,-1 0 0,-3-3 57,0 1 0,0-1 0,0 1 0,0-2 0,1 1 0,-1 0 0,1-1 0,-5-4 0,-12-14-271,1-1 1,2 0 0,0-2 0,1 0-1,-22-44 1,37 66-5,1-1 0,-1 0 0,1 1 0,0-1 0,0 0 0,0 0 0,0 0 0,1 0 0,-1 1 0,1-1 0,0-6 0,1 8 95,-1-1 0,1 1-1,0 0 1,0-1 0,0 1-1,0 0 1,0 0 0,0 0 0,1-1-1,-1 1 1,1 1 0,-1-1-1,1 0 1,0 0 0,0 1-1,0-1 1,0 1 0,3-3 0,25-11-679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6:54.1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65 139 18564,'4'-2'273,"-1"-1"-1,0 0 1,0 0-1,-1-1 1,1 1-1,0-1 1,-1 1 0,0-1-1,0 0 1,0 0-1,-1 0 1,1 0 0,0-5-1,0 4-213,-1-1 1,0 1-1,0 0 0,0-1 0,-1 1 0,0-1 1,0 1-1,0-1 0,-1 1 0,-1-6 1,2 10-64,0 0 1,0 0 0,0 0 0,-1 0-1,1 1 1,0-1 0,-1 0 0,1 0-1,-1 0 1,1 0 0,-1 1 0,1-1-1,-1 0 1,1 1 0,-1-1 0,0 0 0,1 1-1,-1-1 1,0 0 0,1 1 0,-1-1-1,0 1 1,0 0 0,0-1 0,0 1-1,1 0 1,-1-1 0,0 1 0,0 0-1,0 0 1,0 0 0,0 0 0,0 0-1,0 0 1,0 0 0,0 0 0,1 0 0,-1 0-1,0 0 1,-1 1 0,-1 0-3,0 0 0,1 1 0,-1-1 0,1 1 0,0-1 0,-1 1-1,1 0 1,0 0 0,0 0 0,0 0 0,-3 4 0,-1 6 20,0 0 0,0 0 1,1 1-1,1-1 0,0 1 0,0 0 0,2 0 0,0 0 0,0 1 0,1-1 1,1 0-1,0 1 0,0-1 0,2 0 0,0 1 0,3 12 0,-4-22-26,0-1-1,1 1 1,-1-1 0,0 0-1,1 1 1,0-1-1,0 0 1,4 5 0,-5-7-22,0 0 0,-1-1 0,1 1 0,0 0 0,0-1 0,0 1 0,0 0 0,0-1 0,0 1 0,0-1 0,0 0 0,0 1 0,0-1 0,0 0 0,0 0 0,1 1 0,-1-1 0,0 0 0,0 0 0,0 0 0,0 0 0,0-1 0,0 1 0,0 0 0,0 0 0,1-1 0,-1 1 0,0 0 0,0-1 0,0 1 0,0-1 0,1 0 0,2-3-41,1 0 0,-1 0 0,0 0 0,0 0 0,-1-1 0,7-9 1,6-13-271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6:54.6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40 16163,'-9'9'630,"1"0"-1,0 1 0,1 0 0,-12 19 1,15-22-328,0 0 1,1 0 0,0 0 0,0 1-1,1 0 1,-1-1 0,2 1-1,-2 11 1,3-18-276,0 1 1,-1-1-1,1 0 0,0 0 0,0 0 1,1 1-1,-1-1 0,0 0 1,0 0-1,0 0 0,1 0 0,-1 1 1,1-1-1,-1 0 0,1 0 1,-1 0-1,1 0 0,0 0 0,-1 0 1,3 2-1,-2-3-18,0 0-1,0 1 1,-1-1-1,1 0 1,0 1-1,0-1 1,0 0-1,0 0 1,0 0-1,0 0 1,0 0-1,0 0 1,0 0-1,0 0 1,0 0-1,0-1 1,0 1-1,0 0 1,2-1-1,2-1-12,-1-1-1,1 1 0,0-1 0,-1 0 0,1 0 0,-1-1 0,7-6 0,5-11-35,15-22 1,-21 28-1,1 0 0,0 0 1,1 1-1,18-16 1,-29 29 34,0 0-1,0 0 1,-1 0 0,2 0 0,-1 0 0,0 0 0,0 0 0,0 1-1,0-1 1,0 1 0,1-1 0,-1 0 0,0 1 0,0 0-1,1-1 1,-1 1 0,0 0 0,1 0 0,-1 0 0,0 0-1,1 0 1,-1 0 0,0 0 0,1 0 0,-1 0 0,0 1-1,1-1 1,-1 0 0,0 1 0,0-1 0,1 1 0,-1 0-1,0-1 1,0 1 0,0 0 0,0 0 0,0 0 0,0 0-1,0 0 1,0 0 0,0 0 0,0 0 0,0 0 0,-1 0 0,1 0-1,-1 0 1,1 1 0,0-1 0,-1 0 0,1 2 0,3 9 81,0 1-1,0 0 1,-1 0 0,1 15 0,-2-15 83,-1-11-148,5 21 337,0-18-99,3-13-29,13-34-103,-19 35-172,0 0-1,0 0 1,1 0 0,0 1 0,0-1 0,0 1-1,1 0 1,0 1 0,11-11 0,-15 16 41,0-1 1,1 0-1,-1 1 0,0-1 1,1 1-1,-1-1 0,0 1 1,1 0-1,-1-1 1,1 1-1,-1 0 0,0 0 1,1 0-1,-1 0 0,1 0 1,-1 0-1,0 1 0,1-1 1,-1 0-1,1 1 1,-1-1-1,0 1 0,0 0 1,1-1-1,-1 1 0,0 0 1,0 0-1,0-1 0,0 1 1,0 0-1,0 0 1,0 0-1,0 1 0,0-1 1,0 0-1,1 2 0,4 6 47,0 1-1,0-1 0,6 18 0,-8-19 51,0 2 13,-2-5-8,1 0-1,-1 0 0,1 0 0,0 0 1,5 7-1,-7-11-67,0 0 1,0 0 0,-1 0-1,1-1 1,0 1-1,0 0 1,0-1 0,0 1-1,0-1 1,0 1-1,0-1 1,0 0-1,0 1 1,0-1 0,0 0-1,0 0 1,1 1-1,-1-1 1,0 0 0,0 0-1,0 0 1,0 0-1,0-1 1,0 1 0,0 0-1,0 0 1,1-1-1,-1 1 1,0-1 0,0 1-1,0-1 1,0 1-1,0-1 1,-1 1 0,2-2-1,6-5 49,0 0-1,-1 0 1,0-1-1,0 0 1,9-16-1,10-10-5,-18 24-57,-1 2-38,0 0-1,0 0 1,1 1-1,12-10 0,-19 16 22,1-1-1,-1 1 0,0 1 0,1-1 0,-1 0 1,1 0-1,-1 0 0,1 1 0,0-1 0,-1 1 1,1 0-1,0-1 0,-1 1 0,1 0 0,0 0 1,0 0-1,-1 0 0,1 0 0,0 0 0,-1 0 0,1 1 1,0-1-1,-1 1 0,1-1 0,-1 1 0,1 0 1,0-1-1,-1 1 0,1 0 0,-1 0 0,0 0 1,1 0-1,-1 0 0,2 3 0,4 6-115,0 1 0,-1-1 1,-1 2-1,1-1 0,-2 0 0,0 1 0,0 0 1,-1 0-1,3 21 0,-6-21-25,-1-2-60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6:55.1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1 334 16091,'2'0'161,"1"-1"0,-1 1-1,1-1 1,-1 0-1,0 1 1,1-1 0,-1 0-1,0 0 1,1-1-1,-1 1 1,0 0-1,0-1 1,0 1 0,0-1-1,0 0 1,-1 1-1,1-1 1,2-4 0,3-4 239,0-1 1,8-16-1,-12 21-165,5-9-15,-1 0 0,-1-1 0,0 0 0,-1 0 0,-1 0 0,-1-1 0,0 1-1,-1-1 1,0 0 0,-2-29 0,-1 43-193,1 0-1,-1 0 0,1 1 1,-1-1-1,0 1 1,0-1-1,0 1 0,0-1 1,-1 1-1,1-1 1,-1 1-1,1 0 0,-1 0 1,-2-3-1,3 4-12,0 1-1,0-1 1,0 0-1,0 1 0,0-1 1,0 1-1,0-1 1,0 1-1,-1 0 0,1-1 1,0 1-1,0 0 1,0 0-1,0 0 0,0 0 1,-1 0-1,1 0 1,0 0-1,0 0 1,0 0-1,0 1 0,0-1 1,0 0-1,-1 1 1,1-1-1,0 1 0,0-1 1,0 1-1,0-1 1,0 1-1,0 0 0,1 0 1,-1-1-1,0 1 1,-1 1-1,-3 4 43,0 0 0,1 0-1,0 1 1,0-1 0,1 1 0,-1 0-1,1 0 1,1 0 0,-1 0-1,1 0 1,1 1 0,-2 10 0,0 5 101,1 0 0,3 42 0,0-45-30,1-1 0,7 28 0,-7-40-99,0-1 0,0 1 0,0-1 0,1 1 0,0-1 0,0 0 0,1 0 0,-1 0 0,1 0 0,7 6 0,-10-11-35,0 0 1,0 1 0,1-1-1,-1 0 1,1 0 0,-1 0-1,1 0 1,-1 0 0,1-1-1,0 1 1,-1 0 0,1-1-1,0 1 1,0-1 0,-1 0-1,1 1 1,0-1 0,0 0 0,0 0-1,2-1 1,-1 1-55,0-1-1,-1 0 1,1 0 0,-1 0 0,1-1-1,-1 1 1,1-1 0,-1 1-1,0-1 1,1 0 0,2-3 0,3-4-109,-1 0-1,-1 0 1,1 0 0,-1-1 0,5-12 0,8-27-170,-6-13-92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6:55.6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15059,'1'90'2473,"-2"-61"-1493,1 1 0,2-1-1,6 34 1,-8-60-896,0-1 0,1 0-1,0 0 1,-1 1 0,1-1-1,0 0 1,0 0 0,0 0-1,0 0 1,0 0 0,1 0 0,-1 0-1,0-1 1,4 4 0,-4-5-74,0 1 1,0-1 0,0 0 0,0 0-1,0 1 1,0-1 0,1 0 0,-1 0-1,0 0 1,0 0 0,0 0 0,0 0-1,0-1 1,0 1 0,1 0 0,-1 0-1,0-1 1,0 1 0,0-1 0,0 1-1,0-1 1,0 0 0,0 1 0,0-1-1,-1 0 1,1 1 0,0-1 0,1-2-1,24-27-594,-24 25 446,1 1 1,-1 1 0,1-1-1,0 0 1,0 1 0,1-1-1,-1 1 1,1 0 0,-1 0-1,1 1 1,0-1 0,0 1-1,7-3 1,-10 5 99,0 0-1,1 0 1,-1 0 0,1 0-1,-1 0 1,0 0 0,1 0 0,-1 1-1,0-1 1,1 1 0,-1-1-1,0 1 1,1-1 0,-1 1-1,0 0 1,0-1 0,0 1-1,0 0 1,0 0 0,0 0-1,0 0 1,0 0 0,0 0-1,1 2 1,20 33-69,-17-27 142,11 21 216,14 25 578,-27-49-663,1-2 0,-1 1 0,1 0 0,0-1 0,0 1 0,0-1 0,8 5 0,-11-8-123,0 0 1,0-1-1,0 1 1,0-1-1,0 1 1,0-1-1,0 1 1,0-1-1,0 1 1,0-1-1,1 0 0,-1 0 1,0 0-1,0 1 1,0-1-1,0 0 1,0 0-1,0-1 1,1 1-1,-1 0 1,0 0-1,0 0 1,0-1-1,0 1 1,0-1-1,1 0 1,0 0 3,0-1 1,-1 1 0,1-1-1,-1 0 1,0 1-1,0-1 1,1 0 0,-1 0-1,0 0 1,0 0-1,-1 0 1,2-3 0,1-7 91,0 0 1,-1 1-1,0-22 1,-1-69 248,0 94-516,5 15 25,8 23-23,-12-24 110,3 4-8,0 0 0,0 0 0,1 0 0,1 0 0,-1-1 1,15 15-1,-18-22 18,-1 0-1,0 0 1,0 0-1,1 0 1,-1 0 0,1-1-1,0 1 1,-1-1 0,1 0-1,0 0 1,0 0-1,0 0 1,0 0 0,0-1-1,0 1 1,0-1 0,0 0-1,0 0 1,0 0 0,0 0-1,0 0 1,0-1-1,0 1 1,0-1 0,-1 0-1,1 0 1,0 0 0,0 0-1,0-1 1,3-1-1,4-5-116,1 0-1,-1 0 1,0-1-1,9-11 1,-9 10-123,-1 0-1,1 1 1,19-13-1,-29 22 233,1-1-1,-1 1 1,1 0-1,-1-1 0,1 1 1,-1 0-1,1 0 1,-1-1-1,1 1 0,-1 0 1,1 0-1,0 0 0,-1 0 1,1 0-1,-1 0 1,1 0-1,-1 0 0,1 0 1,0 0-1,-1 0 1,1 0-1,-1 0 0,1 0 1,0 0-1,-1 1 0,1-1 1,-1 0-1,1 1 1,0-1-1,0 1 1,0 0-1,-1 0 1,1 1-1,0-1 1,0 0-1,-1 0 1,1 0-1,-1 1 1,1-1-1,-1 0 1,1 1-1,-1 1 1,4 42-43,-4-42 48,0-1 3,-2 23 23,-4-19-192,6-6 150,-1 0 0,1 0-1,-1-1 1,1 1 0,-1 0-1,0 0 1,1-1 0,-1 1-1,1 0 1,-1-1 0,1 1-1,-1-1 1,1 1 0,0 0-1,-1-1 1,1 1 0,-1-1-1,1 0 1,-1 0-1,-72-109-2173,44 65 1630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6:56.2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16107,'6'0'1913,"1"4"-993,1 4-352,-1 2 1105,2-1-457,2 3-536,3 2-424,2-1-952,1-1-1753,5-4 2073,2-4-384,6-4-264</inkml:trace>
  <inkml:trace contextRef="#ctx0" brushRef="#br0" timeOffset="1">391 134 18476,'-1'7'469,"0"-1"-1,0 0 1,-1 0-1,0 1 1,0-1-1,-1-1 1,1 1 0,-1 0-1,-1-1 1,-4 8-1,-6 10 1443,13-23-1900,1 1 0,0-1 0,0 0 0,0 0 0,0 0 0,0 0 0,0 0 0,-1 1 0,1-1 0,0 0 0,0 0 0,0 0 0,0 1 0,0-1 0,0 0 0,0 0 0,0 0 0,0 1 0,0-1 0,0 0 0,0 0 0,0 0 0,0 1 0,0-1 0,0 0 0,0 0-1,0 0 1,0 1 0,0-1 0,0 0 0,1 0 0,-1 0 0,0 1 0,0-1 0,0 0 0,0 0 0,9 0-177,9-5-448,-14 3 469,9-4-185,0 1 1,0 1-1,1 0 1,21-3-1,-32 6 313,0 1-1,0 0 1,0 0 0,0 0-1,0 0 1,0 1 0,0-1 0,0 1-1,0 0 1,0 0 0,0 0-1,3 1 1,-5 0 30,1-1 0,0 0 0,-1 1 0,1-1 0,0 1 0,-1-1-1,0 1 1,1 0 0,-1 0 0,0-1 0,0 1 0,0 0 0,0 0 0,-1 0 0,1 0 0,0 0 0,-1 0 0,1 0 0,-1 3 0,1 8 139,0-1-1,-1 1 1,-1-1 0,0 1 0,-1-1 0,0 1 0,-1-1 0,0 0-1,-1 0 1,0 0 0,-1 0 0,0-1 0,-1 0 0,-12 17-1,17-27-216,1 1 0,-1-2 0,0 1 0,0 0 0,0 0-1,0 0 1,0 0 0,0-1 0,0 1 0,0 0-1,0-1 1,-1 1 0,1-1 0,0 1 0,0-1-1,-1 0 1,1 1 0,-2-1 0,3 0 32,-1 0 1,0 0-1,0-1 0,1 1 1,-1 0-1,0 0 0,1-1 1,-1 1-1,0-1 0,1 1 1,-1 0-1,0-1 0,1 1 1,-1-1-1,1 0 0,-1 1 1,1-1-1,0 1 0,-1-1 1,1 0-1,-1 1 0,1-1 1,0 0-1,0 1 0,-1-1 1,1 0-1,0 0 0,0 1 1,0-1-1,0 0 0,0 0 1,0-1-1,-1-18-563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6:56.7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65 238 16572,'-3'13'736,"-1"-1"1,0 0 0,-1 0 0,-10 21 0,9-24-338,1 1 1,1 0-1,0 0 0,1 0 1,-1 0-1,2 1 0,-2 12 0,3-22-371,1 1-1,0-1 1,0 0 0,-1 1-1,1-1 1,0 1-1,0-1 1,1 0-1,-1 1 1,0-1 0,0 0-1,1 1 1,-1-1-1,0 0 1,1 1-1,0-1 1,-1 0 0,1 0-1,0 1 1,-1-1-1,1 0 1,0 0-1,0 0 1,0 0 0,0 0-1,0 0 1,0 0-1,0-1 1,1 1-1,-1 0 1,0-1 0,0 1-1,1-1 1,-1 1-1,0-1 1,1 1-1,-1-1 1,0 0 0,1 0-1,-1 1 1,0-1-1,1 0 1,2-1-1,1 1-21,0-1-1,1-1 0,-1 1 0,0-1 1,0 0-1,0 0 0,0 0 0,0 0 1,0-1-1,5-4 0,4-5-59,0 0 1,-2-1-1,1 0 0,-2-1 0,0 0 0,0-1 1,15-30-1,-15 23-74,-1 0 0,-1-1 0,-1 0 0,-1 0-1,5-34 1,-11 48 67,0 0-1,0 0 0,-1 0 0,0-1 0,-1 1 0,-3-16 0,4 23 56,0 0-1,-1 0 1,1 0 0,-1 0-1,1 0 1,-1 0-1,0 1 1,0-1-1,0 0 1,0 0 0,0 1-1,0-1 1,-1 1-1,1-1 1,-1 1-1,1-1 1,-1 1-1,1 0 1,-1 0 0,1 0-1,-1 0 1,0 0-1,0 0 1,0 0-1,0 1 1,1-1 0,-1 0-1,0 1 1,0 0-1,0-1 1,0 1-1,0 0 1,0 0-1,0 0 1,0 0 0,0 1-1,0-1 1,-2 1-1,-2 1 33,0 0 0,0 1-1,0-1 1,1 1 0,-1 0-1,1 1 1,0-1 0,0 1 0,0 0-1,0 1 1,1-1 0,0 1-1,0-1 1,0 1 0,0 1 0,-5 10-1,3-5 54,0 1 0,1 0-1,0 0 1,1 0 0,1 1 0,0-1-1,-2 18 1,4-25-39,1 0 0,0 0 0,0 1 0,0-1 0,1 0 0,-1 0 0,1 1 0,1-1-1,-1 0 1,1 0 0,3 8 0,-3-11-47,-1 0 0,0 0 0,1-1 0,-1 1 0,1 0 0,-1-1 0,1 1 0,0-1 0,0 0 0,0 1 0,0-1 0,0 0 0,0 0 0,0 0 0,0 0 0,0-1 0,0 1 0,0-1 0,1 1 0,-1-1 0,0 0 0,0 1 0,0-1 0,1 0 0,-1-1 0,0 1 0,0 0 0,1-1 0,2 0 0,8-3-265,0-1 0,-1 0 0,1 0 0,-1-1 0,19-13 0,-21 12 21,0 1 0,1 0 0,0 0 0,0 1 0,0 1 1,1 0-1,15-3 0,-24 6 215,1 1 1,-1 0-1,0 0 0,1 0 0,-1 0 0,1 0 1,-1 1-1,0 0 0,0-1 0,1 1 1,-1 0-1,0 1 0,0-1 0,0 0 0,0 1 1,3 2-1,-2-1 66,0 1-1,0 0 1,0-1 0,-1 1-1,1 1 1,-1-1-1,0 0 1,-1 1 0,4 6-1,1 7 260,0 1 0,-1 0 0,-1 0 0,3 25-1,1 28 98,-7-92-1350,-2-10 615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6:57.1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0 111 12819,'8'2'305,"-1"-1"1,1 0-1,-1-1 1,1 1-1,0-1 0,-1-1 1,1 0-1,-1 0 1,1 0-1,-1-1 1,1 0-1,-1 0 1,0-1-1,0 0 0,0-1 1,0 1-1,-1-1 1,1 0-1,-1-1 1,0 1-1,0-1 1,-1-1-1,1 1 0,-1-1 1,-1 0-1,1 0 1,4-8-1,-8 13-265,-1 0 0,1 1 0,-1-1 0,0 1 0,1-1 0,-1 0 0,0 0 0,1 1 0,-1-1 0,0 0 0,0 1 0,1-1 0,-1 0 0,0 0 0,0 1 0,0-1-1,0 0 1,0 0 0,0 0 0,-1 1 0,1-1 0,0 0 0,0 0 0,0 1 0,-1-1 0,1 0 0,0 1 0,-1-1 0,1 0 0,0 1 0,-2-2 0,1 2 4,1-1 0,-1 1 0,0-1 0,0 1 0,0 0 1,0-1-1,0 1 0,0 0 0,0 0 0,0 0 0,0 0 0,0 0 0,0 0 1,0 0-1,0 0 0,0 0 0,0 0 0,0 1 0,0-1 0,0 0 1,0 1-1,1-1 0,-1 0 0,-1 1 0,-3 3 56,-1-1 0,1 1 0,1 0 0,-1 0 0,1 1 0,-1-1 0,1 1 0,0 0 0,1 0 0,-6 11 0,4-7-37,0 0 0,1 1-1,0-1 1,1 1 0,-4 19-1,6-21-26,0 1-1,1 0 1,0-1-1,1 1 1,0 0-1,0-1 0,1 1 1,0-1-1,0 1 1,6 11-1,-6-15-125,0 0 0,1 0-1,-1 0 1,1 0 0,0-1 0,0 0-1,1 1 1,0-1 0,-1 0 0,1-1-1,1 1 1,-1-1 0,0 0 0,1 0-1,0 0 1,-1 0 0,10 3-1,-10-6 47,-1 1-1,0 0 0,0-1 0,1 0 0,-1 0 0,0 0 1,1 0-1,-1-1 0,0 1 0,0-1 0,1 0 0,-1 0 1,0 0-1,0 0 0,4-3 0,28-16-419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6:57.9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10 302 17564,'2'6'330,"1"1"-1,-1-1 1,0 1 0,-1-1 0,0 1 0,0-1 0,0 1 0,-1 0 0,0 0-1,-1 8 1,1 13 489,1-9-473,2 26 402,10 54-1,-9-87-596,0-20-25,-1-23-23,-3-36 4,-4 0-1,-2 0 1,-18-75 0,10 93-82,13 47 28,2 8-42,4 12 2,-2-12-3,1 0-1,-1-1 1,1 1-1,0-1 0,1 1 1,6 6-1,-9-11-4,-1 0 0,0 0 0,0 1 0,1-1 0,-1 0 0,1 0 0,-1-1 0,1 1 0,0 0 0,-1 0 0,1-1 0,0 1 0,-1-1 0,1 1 0,0-1 0,0 0 0,-1 0 0,1 0 0,0 0 0,0 0 0,-1 0 1,1 0-1,0-1 0,0 1 0,-1-1 0,1 1 0,0-1 0,-1 1 0,1-1 0,2-2 0,1-1 10,0 0 1,-1-1 0,1 0-1,-1 1 1,-1-2 0,1 1-1,-1 0 1,1-1-1,-2 1 1,5-12 0,2-8 58,7-30 0,-15 52-69,15-76 134,-11 109-103,0 25 90,18 87 0,-16-114-65,1 0 1,1-1 0,1 0-1,26 47 1,-33-68-37,1 0 1,0 0-1,0 0 0,1-1 1,-1 0-1,1 0 0,8 6 1,-12-10-21,1 0 1,-1 0 0,1 0-1,-1 0 1,1 0-1,0 0 1,-1-1-1,1 1 1,0-1-1,-1 1 1,1-1 0,0 0-1,0 0 1,-1 0-1,1 0 1,0 0-1,0 0 1,0 0 0,-1 0-1,1-1 1,0 1-1,-1-1 1,1 1-1,0-1 1,-1 0-1,1 0 1,-1 0 0,1 1-1,-1-1 1,1-1-1,-1 1 1,0 0-1,2-2 1,3-3 2,-1 0 1,0-1-1,-1 0 1,1 0-1,-1 0 1,-1-1-1,0 1 0,0-1 1,0 0-1,-1 0 1,3-11-1,-2-2 17,0 1-1,-1-1 0,-2-27 1,-4 25-26,3 19-19,1 16-18,5 18 28,1 0 0,2-1 0,1 0 1,19 42-1,-24-61 13,-2-5 0,0 0-1,0 0 1,0 0-1,0 0 1,1-1 0,0 1-1,0-1 1,0 0-1,1 0 1,3 4 0,-6-7-37,0-1 1,0 0 0,-1 1 0,1-1-1,0 0 1,0 1 0,-1-1 0,1 0-1,0 0 1,0 0 0,0 0 0,-1 0 0,1 0-1,0 0 1,0 0 0,0 0 0,-1 0-1,1 0 1,0 0 0,0-1 0,0 1-1,-1 0 1,1-1 0,0 1 0,-1 0-1,1-1 1,0 1 0,-1-1 0,1 1-1,0-1 1,-1 1 0,1-1 0,-1 0-1,1 1 1,-1-1 0,1 0 0,-1 1-1,1-1 1,-1-1 0,17-31-735,-5 2 418,2-7-115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8:32.0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180 35 19236,'-7'-1'518,"1"1"0,-1-1 0,1 1 0,-1 0 0,1 1 0,-1 0 0,1 0 0,0 0 0,-13 4 0,15-3-435,1 0 0,0 0 0,-1 0 0,1 1 0,0-1 0,0 1 1,1 0-1,-1 0 0,0 0 0,1 0 0,0 0 0,-1 0 0,1 1 1,1-1-1,-1 1 0,0-1 0,-1 7 0,0-3-32,1 1-1,0 0 0,0-1 1,0 1-1,1 0 0,0 0 1,1 0-1,0 13 1,0-20-48,0-1 1,0 1-1,0-1 1,0 1-1,0-1 1,1 1-1,-1-1 1,0 1-1,0-1 1,0 1-1,0-1 1,1 1-1,-1-1 1,0 1-1,1-1 1,-1 1-1,0-1 1,1 0 0,-1 1-1,0-1 1,1 1-1,-1-1 1,1 0-1,-1 0 1,1 1-1,-1-1 1,0 0-1,1 0 1,-1 1-1,1-1 1,-1 0-1,1 0 1,0 0-1,-1 0 1,1 0-1,-1 0 1,1 0-1,-1 0 1,1 0-1,-1 0 1,1 0 0,-1 0-1,1 0 1,-1 0-1,1 0 1,-1-1-1,1 1 1,-1 0-1,1 0 1,-1-1-1,1 1 1,-1 0-1,0-1 1,2 0-1,1-1 3,0-1-1,1 1 0,-1-1 0,0 0 1,5-7-1,-2 3 0,-1 0 0,0-1-1,-1 1 1,0-1 0,0-1 0,0 1 0,-1 0-1,-1-1 1,1 0 0,-1 1 0,-1-1 0,0 0-1,0 0 1,-1-14 0,0 21-6,0 1 0,0 0 0,0 0 0,0-1 0,0 1 1,0 0-1,-1 0 0,1 0 0,-1 0 0,1-1 0,-1 1 0,1 0 0,-1 0 0,1 0 0,-1 0 0,0 0 0,0 0 1,1 0-1,-1 1 0,0-1 0,0 0 0,0 0 0,0 1 0,0-1 0,0 0 0,0 1 0,0-1 0,-1 1 1,1-1-1,0 1 0,0 0 0,0-1 0,0 1 0,-1 0 0,1 0 0,0 0 0,0 0 0,-1 0 0,-1 0 0,0 1-46,0 0-1,0 0 0,0 1 0,0-1 1,0 0-1,0 1 0,0 0 0,1 0 0,-1 0 1,1 0-1,-1 0 0,1 0 0,-4 5 1,-2 5-149,1 1 1,0-1-1,1 1 1,1 1-1,0-1 1,0 1-1,1 0 1,1 0 0,0 1-1,0 22 1,2-8-216</inkml:trace>
  <inkml:trace contextRef="#ctx0" brushRef="#br0" timeOffset="1">391 522 13851,'1'54'2918,"0"9"300,0-58-2899,0-1-1,-1 1 1,2 0 0,-1 0-1,0-1 1,1 1-1,0-1 1,0 1-1,5 6 1,-7-10-284,1 0 0,-1 0 1,1-1-1,-1 1 0,1 0 0,-1-1 1,1 1-1,0 0 0,-1-1 0,1 1 1,0-1-1,0 1 0,-1-1 0,1 0 1,0 1-1,0-1 0,0 0 0,0 1 1,0-1-1,-1 0 0,1 0 0,0 0 1,0 0-1,0 0 0,0 0 0,1 0 1,0-1 1,0 1 0,-1-1 0,1 0 0,0 0-1,-1 0 1,1 0 0,-1 0 0,1 0 0,-1 0 0,1-1 0,-1 1 0,1-2 0,3-3 67,0-1 0,-1 1 0,0-1-1,6-14 1,-6 9 18,-1 0 0,0 0 0,-1-1 1,0 1-1,-1 0 0,-1-1 0,0 1 0,0-1 0,-2 1 0,1-1 0,-1 1 0,-1 0 1,-8-23-1,10 32-118,-1 1 0,1-1 0,0 1 0,-1-1 0,0 1 0,1 0 0,-1 0 0,0 0 0,0 0 0,0 0 0,-4-3 0,5 5-50,0-1-1,0 0 0,-1 1 0,1-1 1,0 1-1,-1-1 0,1 1 0,0 0 1,-1 0-1,1 0 0,0-1 0,-1 1 0,1 0 1,0 1-1,-1-1 0,1 0 0,-3 1 1,1 0-34,1 1 0,-1-1 1,0 1-1,1-1 0,-1 1 0,1 0 1,0 0-1,0 0 0,0 1 1,0-1-1,0 0 0,0 1 0,1-1 1,-1 1-1,1 0 0,-1 0 1,1-1-1,0 1 0,-1 5 1,-4 20-475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6:58.9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1 151 18964,'-1'24'613,"1"0"-1,1 0 1,2 0 0,0-1 0,1 1-1,1-1 1,14 38 0,9 7 10,41 74 0,-10-24-256,-50-90-285,-8-28-81,-1 0 0,0 0 0,0 1 0,0-1 0,0 0 0,0 0 0,0 0 0,0 0 0,0 0 0,0 1 0,0-1 0,0 0-1,0 0 1,0 0 0,0 0 0,0 1 0,0-1 0,0 0 0,0 0 0,0 0 0,0 0 0,0 0 0,0 1 0,0-1 0,0 0 0,0 0 0,0 0 0,0 0 0,0 0 0,0 0-1,-1 1 1,1-1 0,0 0 0,0 0 0,0 0 0,0 0 0,0 0 0,0 0 0,0 0 0,-1 0 0,1 1 0,0-1 0,-11-11-23,-33-50-698,-43-80 0,54 85 77,33 56 637,-1-1-1,1 1 1,0 0-1,0-1 1,-1 1-1,1 0 1,0-1 0,0 1-1,-1-1 1,1 1-1,0 0 1,0-1-1,0 1 1,0-1-1,0 1 1,0 0 0,0-1-1,0 1 1,0-1-1,0 1 1,0-1-1,0 1 1,0 0 0,0-1-1,0 1 1,0-1-1,0 1 1,1 0-1,-1-1 1,0 1-1,0 0 1,0-1 0,1 1-1,-1 0 1,0-1-1,1 1 1,-1 0-1,0-1 1,0 1 0,1 0-1,-1 0 1,1-1-1,-1 1 1,0 0-1,1 0 1,-1 0-1,0 0 1,2-1 0,25-2 34,-12 3-50,-6-2 22,-1-1 0,0 0 0,1 0 0,-1 0 0,0-1 0,-1-1 0,1 1 0,-1-1 0,0 0 0,0-1 0,0 1 0,-1-2 0,0 1 0,0-1 0,0 1 0,-1-2 0,0 1 0,-1 0 0,6-13 0,-4 9 25,-2 0 1,1 0-1,-2-1 1,0 0 0,0 1-1,-1-1 1,0 0-1,-1 0 1,0 0-1,-1 0 1,0-1-1,-1 1 1,-4-19-1,4 28-5,0 0 1,0 0-1,0 0 0,0 0 0,-1 0 1,1 0-1,-1 1 0,-2-4 1,4 6-18,0 0 1,-1-1 0,1 1 0,0 0-1,0 0 1,0 0 0,0-1 0,-1 1-1,1 0 1,0 0 0,0 0 0,-1 0-1,1 0 1,0 0 0,0-1 0,-1 1-1,1 0 1,0 0 0,0 0 0,-1 0-1,1 0 1,0 0 0,0 0 0,-1 0-1,1 0 1,0 0 0,0 0 0,-1 0-1,1 0 1,0 0 0,0 1 0,-1-1-1,1 0 1,-6 16 74,4-3-24,1 0-1,1 0 1,0 0 0,1 0-1,5 23 1,19 66 417,-20-85-365,4 15 138,1 1 0,2-1 0,1-1-1,2 0 1,0 0 0,30 40 0,-42-67-238,0-1 1,0 1-1,0-1 0,1 0 1,-1 0-1,1-1 1,5 4-1,-8-5-9,-1-1-1,1 0 1,-1 1 0,1-1 0,0 0-1,-1 0 1,1 0 0,0 1 0,0-1-1,-1 0 1,1 0 0,0 0 0,-1 0-1,1 0 1,0 0 0,-1-1 0,1 1-1,0 0 1,0 0 0,0-1 0,0 1-5,0-1 0,-1 0 0,1 0 1,0 1-1,-1-1 0,1 0 1,0 0-1,-1 0 0,1 0 0,-1 0 1,0 0-1,1 0 0,-1 0 1,0 0-1,0 0 0,1 0 0,-1 0 1,0-1-1,0-14-117,0 1 1,0 0-1,-2 0 0,0 0 1,0 0-1,-2 0 0,-6-20 1,1 3-85,9 32 208,-1-1-1,1 1 1,0 0-1,0-1 1,0 1-1,0-1 0,0 1 1,0-1-1,0 1 1,0-1-1,0 1 1,0-1-1,0 1 0,0-1 1,0 1-1,0-1 1,1 1-1,-1 0 1,0-1-1,0 1 0,0-1 1,1 1-1,-1-1 1,0 1-1,0 0 1,1-1-1,-1 1 0,0 0 1,1-1-1,-1 1 1,1 0-1,-1 0 1,0-1-1,1 1 0,-1 0 1,1 0-1,-1 0 1,1-1-1,-1 1 1,1 0-1,-1 0 0,0 0 1,1 0-1,-1 0 1,1 0-1,-1 0 1,1 0-1,0 0 0,33 5 111,-12-1-79,-14-4-25,-1-1 1,1 0-1,-1-1 1,0 0-1,0 0 1,0 0-1,0-1 1,0 0 0,0 0-1,-1-1 1,11-7-1,-13 9 1,0-1 0,0 0 1,-1 0-1,1-1 0,-1 1 0,0-1 0,0 1 0,0-1 0,-1 0 1,1 0-1,-1 0 0,0 0 0,0-1 0,0 1 0,-1-1 1,1 1-1,-1-1 0,0 1 0,0-8 0,-1 11-4,1 0 0,-1 0 1,0 0-1,0 0 0,0-1 0,0 1 0,0 0 0,-1 0 1,1 0-1,0 0 0,-1 0 0,1 0 0,0 0 0,-1-1 1,1 1-1,-1 0 0,1 0 0,-1 1 0,0-1 1,0 0-1,1 0 0,-1 0 0,0 0 0,0 1 0,0-1 1,0 0-1,0 1 0,0-1 0,0 0 0,0 1 0,0-1 1,0 1-1,0 0 0,0-1 0,0 1 0,-1 0 0,0 0-4,0 0 0,0 0-1,1 1 1,-1-1-1,0 1 1,0-1-1,1 1 1,-1 0-1,0-1 1,1 1-1,-1 0 1,1 0 0,-1 0-1,1 0 1,0 0-1,-1 1 1,1-1-1,0 0 1,0 1-1,0-1 1,0 1 0,-2 2-1,0 5 13,-1 0-1,1 0 1,0 0 0,1 0-1,0 1 1,1-1-1,0 1 1,0 0 0,1-1-1,0 1 1,1-1 0,0 1-1,0 0 1,1-1-1,0 0 1,1 1 0,0-1-1,1 0 1,0 0 0,0-1-1,1 1 1,6 8-1,-9-14 7,0-1-1,0 1 1,1-1-1,-1 0 0,1 0 1,-1 0-1,1 0 1,0 0-1,0-1 0,0 1 1,0-1-1,0 1 1,0-1-1,0 0 0,0-1 1,0 1-1,1 0 0,4-1 1,-3 0-1,0 0 1,0-1-1,0 0 0,0 0 1,0-1-1,-1 1 0,1-1 1,0 0-1,-1 0 0,1-1 1,4-3-1,4-3 5,-1-1 0,0 0 0,-1-1 0,0-1 0,-1 1 0,17-26 0,-17 21-18,-1-1 0,-1 0-1,-1 0 1,0-1 0,-1 1 0,-1-1 0,-1-1 0,0 1 0,1-23 0,-4 26-15,0 1 0,-1-1 1,-1 1-1,-1 0 0,0-1 0,0 1 1,-2 0-1,1 0 0,-2 1 0,0-1 0,-1 1 1,-11-20-1,14 28-1,0 0 0,-1 0 1,0 1-1,0 0 0,0-1 1,0 1-1,-1 1 0,0-1 0,-5-3 1,9 6 6,-1 0 0,0 1 1,1-1-1,-1 0 1,0 1-1,0-1 1,1 1-1,-1-1 0,0 1 1,0 0-1,0 0 1,0-1-1,1 2 0,-1-1 1,0 0-1,0 0 1,0 0-1,1 1 0,-1-1 1,0 1-1,0 0 1,1-1-1,-1 1 0,0 0 1,1 0-1,-1 0 1,1 0-1,-1 0 1,1 0-1,-1 1 0,1-1 1,-1 2-1,-2 2-2,1 1 0,-1-1 0,2 1 0,-1 0 0,1 0 0,-1 0 0,2 0 0,-1 0 0,1 0 0,0 1 0,0-1 1,0 0-1,1 1 0,1 9 0,0 5 7,1-1 1,2 0 0,6 26-1,-4-26 2,0-1 1,2 0-1,0-1 0,1 0 0,0 0 0,23 30 0,-26-40-150,0 0 0,1-1 0,0 1-1,1-1 1,0 0 0,0-1-1,0 0 1,1 0 0,0-1 0,0 0-1,0-1 1,1 0 0,-1 0 0,1-1-1,10 3 1,-6-4-322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6:59.4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39 20380,'7'-1'1257,"4"-7"-1697,1 1 472,0-2 136,-2 0-72,-4 4-160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7:00.4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129 221 14067,'-2'-12'970,"0"-1"-1,0 1 1,-8-21-1,9 30-755,0 0 0,0 0 1,-1 0-1,0 1 0,1-1 0,-1 0 0,0 1 0,0-1 0,-4-2 0,5 4-103,0 0 0,0 0 0,0 1 0,-1-1 0,1 0-1,-1 1 1,1-1 0,0 1 0,-1-1 0,1 1 0,-1 0 0,1 0-1,-1-1 1,1 1 0,-1 0 0,1 0 0,-1 0 0,1 1-1,-1-1 1,-2 1 0,2 0-59,0 0 0,-1 0 0,1 1 0,0-1 1,-1 1-1,1-1 0,0 1 0,0 0 0,0 0 0,0 0 0,1 0 0,-1 0 0,1 0 0,-1 0 0,1 1 0,-3 4 1,1 1-13,-1 1 0,1-1 1,-3 17-1,2-8-39,2-1-1,0 1 1,0 0 0,2 0-1,0 0 1,1 0 0,5 22-1,-6-37-1,0 0 1,0 0-1,1 0 0,-1 0 0,1-1 0,0 1 0,-1 0 0,1 0 1,0-1-1,0 1 0,0-1 0,0 1 0,0-1 0,1 1 0,-1-1 1,0 1-1,1-1 0,-1 0 0,1 0 0,-1 0 0,1 0 0,-1 0 0,1 0 1,3 1-1,-3-2 1,0 0 0,0 0 1,0-1-1,0 1 0,-1-1 1,1 1-1,0-1 0,0 1 1,0-1-1,-1 0 0,1 0 1,0 0-1,-1 0 0,1 0 1,-1 0-1,1-1 0,-1 1 1,1 0-1,-1-1 0,0 1 1,0-1-1,0 0 0,0 1 1,1-4-1,10-14 8,-2-1-1,-1 0 1,-1-1-1,0 0 1,8-41-1,-10 33 24,-2-1 0,-1 0-1,-1-57 1,-9 60 76,7 38-86,0 0 0,0 0 0,1 0 0,0-1 0,4 18 0,19 55 44,-19-65-40,-4-17-24,6 22 44,12 27 1,-16-44-35,-1-1 1,1 1 0,0-1-1,1 0 1,-1 0 0,1 0-1,0-1 1,0 1 0,1-1-1,6 6 1,-9-9-7,-1 0 0,1-1 1,-1 1-1,1 0 0,-1 0 1,1-1-1,-1 1 0,1-1 0,-1 0 1,1 1-1,0-1 0,-1 0 1,1 0-1,0 0 0,-1 0 0,1 0 1,-1 0-1,1-1 0,0 1 0,2-1 1,-1-1 3,0 1 1,-1-1-1,1 1 1,-1-1 0,1 0-1,-1 0 1,0 0-1,0-1 1,0 1-1,3-4 1,1-4 19,0 0 0,-1 0 0,0-1 0,0 1 0,2-12 1,3-22 64,-9 41-84,-1 0 0,0-1 1,0 1-1,0-1 0,0 1 0,0 0 0,-1-1 1,1 1-1,-1 0 0,-2-6 0,3 8-9,0 1 0,0 0 0,0 0 0,0-1-1,0 1 1,-1 0 0,1-1 0,0 1 0,0 0 0,0 0-1,0 0 1,0-1 0,-1 1 0,1 0 0,0 0-1,0 0 1,0-1 0,-1 1 0,1 0 0,0 0 0,0 0-1,-1 0 1,1 0 0,0-1 0,0 1 0,-1 0-1,1 0 1,0 0 0,-1 0 0,1 0 0,0 0 0,0 0-1,-1 0 1,1 0 0,0 0 0,-1 0 0,-6 9-7,-1 15 0,5-5 2,0 0 0,1 23-1,1-35 12,2 0-1,-1 0 0,1 0 0,0-1 0,0 1 1,0 0-1,1 0 0,1-1 0,3 10 0,-5-15-4,0 0 0,-1 0 0,1 0 1,0 0-1,0-1 0,0 1 0,0 0 0,0 0 0,0-1 0,0 1 0,0-1 0,0 1 0,0-1 0,0 1 0,0-1 0,0 0 0,0 1 0,0-1 0,0 0 0,1 0 0,-1 0 0,0 0 0,0 0 0,0 0 0,0 0 1,1 0-1,-1 0 0,0-1 0,0 1 0,0-1 0,0 1 0,1-1 0,7-2 7,-1-1 1,0 0-1,10-7 0,-4 2 5,8-3-17,-1 2 1,1 0-1,1 1 0,0 1 1,0 1-1,1 2 0,29-5 1,-53 10 11,0 0 1,1 0 0,-1 0-1,0 0 1,0 0-1,1-1 1,-1 1 0,0 0-1,1 0 1,-1 0-1,0-1 1,0 1 0,1 0-1,-1 0 1,0-1-1,0 1 1,0 0 0,0-1-1,1 1 1,-1 0 0,0 0-1,0-1 1,0 1-1,0 0 1,0-1 0,0 1-1,0 0 1,0-1-1,0 1 1,0 0 0,0-1-1,0 1 1,0 0 0,0-1-1,0 1 1,0 0-1,0-1 1,0 1 0,0 0-1,-1-1 1,1 1-1,0 0 1,0-1 0,0 1-1,-1 0 1,1 0-1,0-1 1,0 1 0,-1 0-1,-10-17 228,11 17-232,-20-25 388,-29-25 0,30 31-478,0-1 0,-23-31 0,41 50 28,0 0-1,1 0 0,-1-1 1,0 1-1,1 0 1,-1 0-1,1 0 1,-1-1-1,1 1 0,0 0 1,0 0-1,-1-3 1,1 3 15,0 1 0,0-1 0,1 1 1,-1-1-1,0 0 0,0 1 0,0-1 1,1 1-1,-1-1 0,0 1 0,0-1 1,1 1-1,-1 0 0,1-1 0,-1 1 1,0-1-1,1 1 0,-1 0 1,1-1-1,-1 1 0,1-1 0,3 0-47,-1 0 0,1 0 1,-1 0-1,1 0 0,0 0 0,-1 1 0,1 0 0,4 0 0,34-1-451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7:01.1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1 110 14083,'0'0'51,"0"0"-1,0 0 1,0 0 0,0 0-1,0 0 1,0 0-1,0 0 1,0-1 0,0 1-1,0 0 1,0 0 0,0 0-1,0 0 1,0 0 0,0 0-1,0 0 1,1 0-1,-1 0 1,0-1 0,0 1-1,0 0 1,0 0 0,0 0-1,0 0 1,0 0 0,0 0-1,1 0 1,-1 0-1,0 0 1,0 0 0,0 0-1,0 0 1,0 0 0,0 0-1,0 0 1,1 0 0,-1 0-1,0 0 1,0 0-1,0 0 1,0 0 0,0 0-1,0 0 1,0 0 0,1 0-1,-1 0 1,0 0-1,0 0 1,0 0 0,0 1-1,0-1 1,0 0 0,0 0-1,0 0 1,0 0 0,0 0-1,1 0 1,6 11 1965,6 16 8,-12-25-1894,8 19 474,44 90 1041,-47-101-1578,0 0-1,1 0 1,0-1 0,0 0 0,1-1-1,0 1 1,0-2 0,13 10 0,-19-15-63,1-1 1,-1 1-1,0-1 0,1 0 1,-1 0-1,1 0 0,-1 0 1,1 0-1,-1 0 0,1-1 1,0 1-1,-1-1 1,1 0-1,0 0 0,-1 0 1,1 0-1,0 0 0,-1-1 1,4 0-1,-3 0-2,1-1 0,-1 0 0,0 1-1,0-1 1,0 0 0,0 0 0,0-1 0,-1 1-1,1-1 1,-1 1 0,1-1 0,2-5 0,1 0 3,-1-1 1,-1 0-1,1 0 1,-1 0-1,-1 0 0,0-1 1,0 0-1,-1 1 1,1-13-1,-2 12 5,-1-1 1,0 0-1,0 0 0,-1 0 0,-5-20 1,7 31-12,-1 0 0,0-1 0,0 1 0,0 0 0,0-1 0,0 1 0,0 0 0,0-1 0,0 1 0,-1 0 0,1-1 0,0 1 0,0 0 0,0-1 0,0 1 0,0 0 0,0-1 0,-1 1 0,1 0 0,0 0 0,0-1 0,-1 1 0,1 0 0,0 0 0,0-1 0,-1 1 0,1 0 0,0 0 0,0 0 0,-1-1 0,1 1 0,0 0 0,-1 0 1,1 0-1,-1 0 0,1 13-48,5 4 8,1 0 1,1 0-1,17 31 1,34 42-31,-46-73 69,0-1-1,15 16 0,-23-28 10,0-1 0,-1 1 1,1-1-1,1 0 0,-1 1 1,0-2-1,1 1 0,0-1 0,-1 1 1,1-1-1,0 0 0,0-1 1,6 2-1,-9-3 3,0 0 1,0 0 0,1 0-1,-1-1 1,0 1 0,0-1-1,0 1 1,0-1 0,1 0-1,-1 0 1,0 1 0,0-1-1,0-1 1,-1 1-1,1 0 1,0 0 0,0-1-1,-1 1 1,1-1 0,-1 0-1,1 1 1,-1-1 0,0 0-1,1 0 1,0-3 0,2-2 40,0 0 0,-1 0 0,0-1 0,-1 0 0,3-14 0,-2 8 18,-2-1 1,0 0-1,0 0 1,-2 0-1,0 0 1,0 1-1,-1-1 1,-1 0-1,-1 1 1,0-1-1,-8-16 1,5 14-154,-1 1 0,-1 0 1,-1 0-1,0 1 0,-1 0 1,0 1-1,-1 0 1,-26-22-1,15 22-1170,22 14 1209,1 0 0,0 0 0,0 0 0,0 0 0,-1 0 0,1-1 0,0 1 0,0 0 0,-1 0 0,1 0 0,0 0 0,0 0 0,-1 0-1,1 0 1,0 0 0,0 1 0,0-1 0,-1 0 0,1 0 0,0 0 0,0 0 0,-1 0 0,1 0 0,0 0 0,0 0 0,0 1 0,-1-1 0,1 0-1,0 0 1,0 0 0,0 1 0,2 12-1185,21 27-100,-8-19 466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7:01.5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17 14371,'1'1'165,"0"0"-1,-1 0 1,1 0 0,0 0 0,-1 0-1,0 0 1,1 0 0,-1 0-1,1 0 1,-1 0 0,0 1 0,0-1-1,0 0 1,0 0 0,0 0-1,0 0 1,0 0 0,0 2 0,-6 23 1029,2-12 151,-1 8-40,-2 35 1,6-49-1160,1-1 1,0 1-1,1-1 1,-1 1-1,2-1 1,-1 1-1,1-1 1,4 12-1,-6-18-133,0 0 0,1 0 0,-1 1 0,1-1 0,-1 0 1,1 0-1,0 0 0,-1 0 0,1 0 0,0 0 0,0 0 0,0-1 0,0 1 0,-1 0 0,1 0 0,0-1 0,0 1 0,1 0 0,-1-1 1,0 1-1,0-1 0,0 1 0,0-1 0,0 0 0,1 0 0,-1 1 0,0-1 0,0 0 0,0 0 0,1 0 0,-1 0 0,0 0 0,0 0 1,0-1-1,1 1 0,-1 0 0,0-1 0,0 1 0,0-1 0,0 1 0,0-1 0,0 1 0,1-1 0,-1 0 0,1-1 0,3-2-7,0 0 0,0-1 0,0 1 0,0-1 0,-1 0 0,0-1-1,4-6 1,-1 1 6,-1-1 1,0 0-1,-1 0 0,0 0 0,-1-1 1,-1 1-1,0-1 0,0 0 0,-1 0 1,-1 0-1,0-21 0,-7 7 35,5 27-46,1-1-1,0 1 0,0 0 1,0-1-1,0 1 0,0-1 1,0 1-1,0 0 0,-1-1 1,1 1-1,0 0 0,0 0 1,-1-1-1,1 1 0,0 0 1,0-1-1,-1 1 0,1 0 1,0 0-1,0 0 0,-1-1 1,1 1-1,0 0 0,-1 0 1,1 0-1,-1 0 0,1-1 1,0 1-1,-1 0 0,1 0 1,0 0-1,-1 0 0,1 0 1,-1 0-1,1 0 0,0 0 1,-1 0-1,1 0 0,0 1 1,-1-1-1,1 0 0,0 0 0,-1 0 1,1 0-1,0 0 0,-1 1 1,1-1-1,0 0 0,-1 0 1,1 1-1,0-1 0,-1 0 1,1 0-1,0 1 0,0-1 1,0 0-1,-1 1 0,1-1 1,0 0-1,0 1 0,0-1 1,0 0-1,0 1 0,-1-1 1,1 0-1,0 1 0,-1 3-5,0-1-1,0 1 0,0-1 1,0 1-1,0-1 0,1 1 1,0 0-1,-1-1 0,1 1 1,1 0-1,-1-1 0,1 1 1,-1 0-1,3 6 0,1 3-161,0 0 0,11 21 0,-14-31 27,1 1 0,0-1 0,0 0 0,0 0 0,0 0 1,0 0-1,1-1 0,-1 1 0,1-1 0,0 1 1,0-1-1,0 0 0,0 0 0,0 0 0,0 0 1,0-1-1,5 2 0,-5-2 37,-1-1 1,1 0-1,-1 0 0,1 0 1,-1 0-1,1 0 0,-1 0 0,1-1 1,-1 1-1,1-1 0,-1 1 1,1-1-1,-1 0 0,0 0 1,0 0-1,1-1 0,-1 1 1,0 0-1,0-1 0,0 1 1,0-1-1,0 0 0,-1 0 0,1 0 1,2-3-1,13-19-785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7:02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0 233 14499,'4'33'1736,"8"36"1,-9-58-1406,0 0 0,0 0 0,1-1 1,1 0-1,-1 1 0,2-2 0,6 11 1,-11-19-278,-1 1 0,1-1 0,0 0 0,0 1-1,0-1 1,1 0 0,-1 0 0,0 0 0,0 0 0,0 0 0,1 0 0,-1 0 0,1-1 0,-1 1 0,1 0 0,-1-1 0,1 1 0,-1-1 0,1 1 0,-1-1 0,1 0 0,3 1 0,-3-2-15,-1 0 0,1 1 1,0-1-1,0 0 1,0 0-1,0 0 0,-1 0 1,1 0-1,-1 0 0,1 0 1,-1-1-1,1 1 1,-1-1-1,1 1 0,1-4 1,3-4 19,0-1 1,-1 0 0,0 0 0,-1 0 0,4-15 0,-2 3-9,-1 0 0,0 0 0,-2 0 0,-1-1-1,-1-23 1,-1 30-40,-1-1 0,-1 1-1,-1-1 1,0 1-1,-1 0 1,-1 0 0,-10-24-1,13 36-10,0 1-1,0-1 1,0 1-1,0 0 1,0 0-1,-1 0 1,0 0-1,1 0 1,-1 1-1,-6-5 1,8 6-1,0 1-1,0-1 1,0 1 0,0-1 0,0 1 0,0 0 0,0 0-1,0-1 1,0 1 0,0 0 0,0 0 0,0 0 0,0 0-1,0 0 1,0 0 0,0 0 0,0 1 0,-2-1 0,2 1-1,0 0 0,-1 0 0,1-1 0,0 1 0,-1 0 0,1 0 1,0 1-1,0-1 0,0 0 0,0 0 0,0 0 0,0 1 0,0-1 1,1 1-1,-2 1 0,-1 5 5,0-1 0,1 1 1,0-1-1,0 1 0,1 0 0,0-1 0,1 1 0,-1 0 1,2 10-1,-1-14-6,1 1-1,-1-1 1,1 0 0,0 1 0,0-1 0,0 0 0,0 1-1,1-1 1,0 0 0,0 0 0,0 0 0,0-1-1,1 1 1,-1 0 0,1-1 0,0 0 0,6 6 0,48 27-523,-36-23 299,-1 0 0,34 29-1,-48-36 175,0 0 0,0 0 0,-1 1 0,0 0 0,0 0 0,-1 0 0,1 1 0,-2 0-1,1 0 1,-1 0 0,4 15 0,-6-14-458,-2-8 232,-1-5 113,-2-7-101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7:02.5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0 14979,'0'2'200,"0"-1"0,0 0 0,0 1 0,0-1-1,-1 1 1,1-1 0,0 0 0,-1 1 0,1-1-1,-1 0 1,1 0 0,-1 1 0,0-1 0,0 0 0,1 0-1,-1 0 1,0 0 0,-2 2 0,-1 3 880,0 0-821,1 1 0,0 0-1,0 0 1,0 0 0,1 0-1,0 0 1,0 0 0,0 8-1,2-13-253,0 0-1,0-1 1,0 1-1,0 0 0,0 0 1,1-1-1,-1 1 1,0 0-1,1-1 0,0 1 1,-1-1-1,1 1 1,0-1-1,0 1 0,0-1 1,1 3-1,0-3-26,-1 0 1,1 0-1,-1 0 0,1 0 0,0 0 0,0 0 0,0 0 0,-1 0 1,1-1-1,0 1 0,0-1 0,0 1 0,0-1 0,0 0 1,0 0-1,0 0 0,3 0 0,12-2-340,-1 0-1,26-8 1,-25 5 98,1 1 0,25-2 1,-38 6 245,0 0-1,0 0 1,0 0 0,0 1 0,0-1-1,0 1 1,0 1 0,0-1 0,0 1 0,0 0-1,0 0 1,8 5 0,-11-6 63,0 1 1,0-1-1,0 1 1,0 0 0,-1 0-1,1 0 1,-1 0-1,1 0 1,-1 0-1,1 0 1,-1 0-1,0 1 1,0-1-1,0 0 1,0 1-1,-1-1 1,1 1-1,-1-1 1,1 5 0,-1-3 102,0 1 0,0 0 0,-1 0 0,1-1 0,-1 1 0,0 0 0,0-1 1,-1 1-1,0-1 0,-2 7 0,1-6-20,1-1-1,-1 1 1,0-1 0,-1 1-1,1-1 1,-1 0-1,0 0 1,0-1 0,-5 5-1,7-7-135,-1 1 0,1 0 0,-1-1 0,1 0-1,-1 0 1,1 0 0,-1 0 0,0 0 0,0 0-1,0-1 1,1 1 0,-1-1 0,0 0 0,0 0-1,0 0 1,0 0 0,-3-1 0,2 0-33,0-1 0,0 0 0,0 0 0,0 0 0,0-1 0,1 1 0,-1-1 0,1 0 0,-1 0 0,1 0 0,0 0 0,0-1 0,1 1 0,-1-1 0,1 0 0,-4-7 1,-14-23-391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7:03.0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 16500,'1'-1'145,"0"0"1,0-1-1,0 1 1,0 0 0,0 0-1,0 0 1,0 0-1,0 1 1,0-1 0,1 0-1,-1 0 1,0 1-1,1-1 1,-1 1 0,0-1-1,1 1 1,1-1-1,-1 1-26,0 1-1,-1-1 0,1 1 0,-1 0 0,1-1 0,-1 1 0,0 0 0,1 0 0,-1 0 0,0 0 0,0 0 0,1 0 0,-1 0 1,0 1-1,0-1 0,0 0 0,1 3 0,37 53 1611,42 83 0,-57-97-1308,-1 0-140,-9-16-102,0 0-1,2-1 0,25 30 0,-41-56-176,0 0 1,0 0-1,0 0 0,0-1 1,0 1-1,0 0 0,0 0 1,0 0-1,0 0 1,0-1-1,0 1 0,0 0 1,1 0-1,-1 0 0,0 0 1,0 0-1,0 0 0,0-1 1,0 1-1,0 0 0,0 0 1,1 0-1,-1 0 1,0 0-1,0 0 0,0 0 1,0 0-1,0 0 0,1 0 1,-1-1-1,0 1 0,0 0 1,0 0-1,0 0 1,0 0-1,1 0 0,-1 0 1,0 0-1,0 0 0,0 0 1,0 0-1,1 0 0,-1 0 1,0 1-1,0-1 1,0 0-1,0 0 0,0 0 1,1 0-1,-1 0 0,0 0 1,0 0-1,0 0 0,0 0 1,0 0-1,0 1 0,1-1 1,-1 0-1,0 0 1,0 0-1,0 0 0,0 0 1,0 1-1,-1-14 50,-8-6-31,0 0 0,-1 0-1,-1 1 1,-1 0 0,0 1 0,-17-17 0,26 30-31,2 2 0,-1 0 0,1 1 0,-1-1 0,1 0 0,-1 1 0,0-1 0,0 1 0,0-1 0,-3-1 0,4 3 6,1 1 1,0-1-1,0 0 1,0 1 0,-1-1-1,1 1 1,0-1-1,0 0 1,0 1 0,0-1-1,0 1 1,0-1 0,0 0-1,0 1 1,0-1-1,0 1 1,0-1 0,0 1-1,0-1 1,0 0-1,0 1 1,1-1 0,-1 1-1,0-1 1,0 0-1,0 1 1,0-1 0,1 0-1,-1 1 1,0-1-1,1 0 1,-1 1 0,9 17-44,-3-9 37,0 0 0,0 0 0,1-1 0,0 1 0,1-2 0,0 1 0,0-1 0,13 8 0,-17-12 13,0-1 0,0 0 1,0 0-1,0 0 0,0 0 0,0-1 0,1 0 0,-1 0 1,1 0-1,-1 0 0,1-1 0,-1 0 0,1 0 0,-1 0 0,1 0 1,-1-1-1,1 1 0,-1-1 0,1 0 0,-1-1 0,0 1 0,7-4 1,3-4 8,0 0 0,-1-1 1,-1-1-1,0 1 1,0-2-1,12-15 0,16-16-5,-38 42-10,-1-1 0,1 1 0,0-1 1,-1 1-1,1 0 0,0-1 0,0 1 0,0 0 1,0 0-1,0 1 0,3-2 0,-4 2 0,1 0 0,-1 0 0,0 0 1,0 0-1,0 0 0,0 0 0,0 0 0,0 0 0,1 1 0,-1-1 0,0 0 1,0 1-1,0-1 0,0 1 0,0-1 0,1 2 0,2 2-4,0 0 1,0 0-1,-1 0 0,1 1 1,-1-1-1,0 1 0,3 7 0,-4-9 9,2 6-1,0-2 21,0 0-1,0 0 1,1 0 0,0 0-1,9 9 1,-13-15-16,0 0 0,1 0 0,-1 0 0,0 0 0,1 0 0,-1 0 0,1 0 0,-1-1 1,1 1-1,0-1 0,-1 1 0,1-1 0,-1 1 0,1-1 0,0 0 0,0 0 0,-1 0 0,1 0 0,0 0 0,-1 0 1,1 0-1,0-1 0,-1 1 0,1-1 0,-1 1 0,1-1 0,0 0 0,-1 1 0,1-1 0,-1 0 0,0 0 1,1 0-1,1-1 0,9-9-45,21-22 0,-23 23-61,-1 0 1,1 1-1,1 0 0,16-11 1,-24 18 65,0 0 1,1 1 0,-1-1-1,1 1 1,-1 0 0,1-1-1,0 2 1,-1-1 0,1 0-1,0 1 1,0 0 0,-1 0-1,1 0 1,0 0-1,0 0 1,-1 1 0,1 0-1,0 0 1,-1 0 0,7 2-1,2 3 18,-6-3-189,0 0 1,1-1-1,-1 0 1,13 3-1,-17-5 45,1 0 0,-1 0-1,1 0 1,-1 0 0,0 0 0,1-1-1,-1 1 1,0-1 0,1 1 0,-1-1-1,0 0 1,1 0 0,-1 0 0,0 0 0,0-1-1,0 1 1,3-3 0,3-3-184,-1 0 1,0-1-1,6-8 1,-13 15 318,19-24-882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7:03.4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1 12667,'0'2'370,"0"1"1,-1-1-1,0 1 1,0-1-1,1 1 1,-1-1-1,-1 0 1,-1 4-1,-4 8 855,3-4-606,0 0-1,1 1 0,0 0 0,1 0 0,0 0 1,0 0-1,2 0 0,0 22 0,0-32-601,0-1 1,0 0-1,0 1 0,0-1 0,0 0 1,0 1-1,0-1 0,0 1 1,0-1-1,0 0 0,1 1 0,-1-1 1,0 0-1,0 1 0,0-1 0,1 0 1,-1 0-1,0 1 0,0-1 0,1 0 1,-1 0-1,0 1 0,1-1 0,-1 0 1,0 0-1,1 0 0,-1 1 0,0-1 1,1 0-1,-1 0 0,1 0 0,10-6-87,9-19-698,-19 22 695,0 2 27,31-39-1213,-31 38 1168,1 0-1,1 0 1,-1 0 0,0 0-1,0 0 1,1 0 0,-1 1-1,1-1 1,-1 1 0,1-1-1,0 1 1,0 0 0,-1 0 0,6 0-1,-7 1 100,1 0 0,-1 0 0,1 1 0,-1-1 0,0 0 0,1 1 0,-1 0 0,1-1 0,-1 1 0,0 0 0,1-1 0,-1 1 0,0 0 0,0 0 0,1 0 0,-1 0-1,0 0 1,0 0 0,0 1 0,-1-1 0,1 0 0,0 0 0,0 1 0,-1-1 0,1 1 0,0-1 0,-1 0 0,1 1 0,-1 2 0,2 2 149,0 1 1,-1-1-1,0 1 0,-1 0 1,1 9-1,-2-7 18,0 1-1,0 0 0,-1 0 1,-1-1-1,0 1 1,0-1-1,0 0 1,-9 15-1,10-20-275,0-1 0,0 1 0,0-1 0,0 0 0,-1 1 0,0-1-1,1 0 1,-1 0 0,-1-1 0,1 1 0,0-1 0,0 1 0,-1-1 0,0 0 0,1 0 0,-1-1 0,0 1-1,0-1 1,0 0 0,0 0 0,0 0 0,0 0 0,-7 0 0,-8-6-498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7:04.6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165 37 15587,'-2'-2'236,"-1"-1"-1,0 0 1,0 1-1,0 0 1,-1 0-1,1 0 1,-1 0-1,1 1 1,-1-1-1,1 1 1,-1 0-1,0 0 0,0 0 1,-4 0-1,6 1-148,0 0 0,0 0 0,0 0 0,0 0 0,0 1 0,0-1 0,0 1 0,0-1 0,0 1 0,1 0 0,-1 0 0,0 0 0,0 0 0,1 0 0,-1 0 0,1 0 0,-1 0 0,1 1 0,-1-1 0,1 1 0,0-1 0,0 1 0,-1-1 0,1 1 0,0 0 0,1 0-1,-1-1 1,0 1 0,0 0 0,0 3 0,-1 4 48,0-1 0,1 1-1,0 0 1,0-1 0,1 1-1,0 0 1,2 13 0,15 65 533,-13-70-535,31 127 1217,82 219 0,-97-322-1236,-17-40-37,-4-6-51,-2-8 3,-11-16 31,-1 0 0,-2 1 0,0 1 0,-38-43 0,23 28-46,-66-83-4,97 120-61,9 8 17,21 14-64,-10-6-80,-10-6-78,1-1-1,0 0 1,0-1-1,0 0 1,19 3-1,-20-5-201,0 0-1,0-1 1,0 0 0,0-1-1,-1 1 1,1-2 0,0 1-1,-1-1 1,1-1-1,-1 0 1,1 0 0,-1 0-1,0-1 1,0 0 0,-1-1-1,1 0 1,-1 0-1,0-1 1,7-7 0,-4 3-613,0 0 0,-1-1 0,8-13 0,6-17 5045,-41 62 1969,11-9-5531,1 0 0,1 0 0,0 1 0,0 0 0,2 0 0,-1 0 1,2 0-1,0 0 0,-1 19 0,3-31-402,0-1-1,0 1 1,0 0 0,0 0 0,0 0 0,1 0-1,-1 0 1,0 0 0,0-1 0,1 1 0,-1 0 0,0 0-1,1 0 1,-1-1 0,1 1 0,0 1 0,-1-2-7,0 0 0,1 0 0,-1 0 0,0 0 1,1 0-1,-1 1 0,0-1 0,1 0 0,-1 0 0,0 0 1,1 0-1,-1 0 0,0 0 0,1 0 0,-1 0 0,0-1 1,1 1-1,-1 0 0,0 0 0,1 0 0,-1 0 1,0 0-1,0 0 0,1-1 0,-1 1 0,0 0 0,1-1 1,2-1 3,-1-1 1,0 1 0,1-1-1,-1 0 1,0 1 0,3-7-1,4-13 4,0 0-1,-1-1 0,-2 1 0,0-2 1,4-35-1,0-2-322,-8 71 76,0 1 1,0-1 0,5 11 0,-3-8-19,-2-5 112,1 4-264,1 1-1,0 0 1,1-1 0,0 0-1,1 0 1,0-1-1,8 12 1,-13-22 347,-1 0-1,1 0 1,-1-1 0,1 1 0,0 0-1,-1 0 1,1-1 0,0 1 0,-1 0 0,1-1-1,0 1 1,0 0 0,-1-1 0,1 0-1,0 1 1,0-1 0,0 1 0,0-1 0,0 0-1,0 1 1,0-1 0,0 0 0,0 0-1,0 0 1,0 0 0,0 0 0,-1 0 0,1 0-1,0 0 1,0 0 0,0-1 0,0 1-1,0 0 1,0-1 0,0 1 0,0 0-1,0-1 1,0 1 0,-1-1 0,1 1 0,0-1-1,0 0 1,-1 1 0,1-1 0,0 0-1,-1 1 1,1-1 0,-1 0 0,1 0 0,-1 0-1,1-1 1,3-4-217,-1-1 0,0 1 0,-1-1 0,1 0 0,1-10 0,0-7-657,-1-1 0,0 0-1,-2 0 1,-4-48 0,-3 26 3170,-19-75 2706,26 132-4009,4 19-238,10 49 640,39 150 992,-52-223-2262,0 0-1,0 0 0,0 0 1,0-1-1,6 8 0,-8-12-54,0 1 0,1-1 0,-1 1 0,1-1 0,-1 1 0,1-1-1,-1 1 1,1-1 0,-1 1 0,1-1 0,0 0 0,-1 1 0,1-1 0,-1 0 0,1 0-1,0 0 1,-1 1 0,1-1 0,1 0 0,-1 0-4,0-1-1,0 1 1,0 0-1,-1-1 1,1 1-1,0-1 1,0 1-1,-1-1 1,1 1-1,0-1 1,-1 1 0,1-1-1,-1 0 1,1 1-1,0-1 1,-1 0-1,1 1 1,-1-1-1,0 0 1,1-1-1,7-17 50,-1-1 1,-1 0-1,-1 0 0,0 0 0,2-36 0,0 12 2,1-10-60,-2 12-533,14-53 0,-20 95 499,0 1 1,0-1 0,-1 0-1,1 0 1,0 0 0,0 0-1,-1 1 1,1-1-1,0 0 1,-1 0 0,1 0-1,0 0 1,0 0 0,-1 0-1,1 0 1,0 0-1,-1 0 1,1 0 0,0 0-1,0 0 1,-1 0-1,1 0 1,0 0 0,-1 0-1,1 0 1,0 0 0,0 0-1,-1-1 1,1 1-1,0 0 1,0 0 0,-1 0-1,1 0 1,0-1 0,0 1-1,-1 0 1,1 0-1,0 0 1,0-1 0,0 1-1,0 0 1,-1 0-1,1-1 1,0 1 0,0 0-1,0-1 1,0 1 0,0 0-1,0 0 1,0-1-1,0 1 1,0 0 0,0-1-1,0 1 1,0 0-1,0 0 1,0-1 0,0 1-1,0 0 1,0-1 0,0 1-1,0 0 1,0 0-1,0-1 1,1 1 0,-11 6-521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4:30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86 9225,'0'0'4714,"-2"-9"-2430,1 5-2088,1 0 0,-1 1-1,1-1 1,-1 0 0,1 0-1,0 0 1,0 0 0,1 0-1,0-5 1,0 7-102,0 0-1,0 1 1,0-1-1,0 0 1,0 0-1,1 1 1,-1-1-1,1 0 1,-1 1-1,1-1 1,-1 1-1,1 0 1,0 0-1,0 0 1,-1 0-1,1 0 1,0 0-1,0 0 1,0 0-1,0 1 1,0-1-1,0 1 1,1-1-1,-1 1 1,2 0 0,5-1-36,1 0 1,-1 1-1,1 0 1,-1 1-1,1 0 1,-1 0-1,1 1 1,-1 0-1,0 1 1,0 0-1,0 0 1,0 1-1,-1 0 1,1 1-1,-1 0 1,0 0-1,-1 1 1,1 0-1,-1 0 1,0 0-1,0 1 1,-1 0-1,0 1 1,8 12-1,-13-17-25,0-1 0,0 0 1,0 1-1,0-1 0,0 1 0,-1-1 0,1 1 0,-1 0 0,1-1 0,-1 1 1,0 0-1,0-1 0,-1 1 0,1-1 0,0 1 0,-1 0 0,1-1 0,-1 1 0,0-1 1,0 1-1,0-1 0,-2 3 0,0 0 111,0-1 0,-1 0 0,0 0 0,0 0 0,0 0 0,0-1 0,-1 1 0,1-1 0,-1 0 0,-6 2 0,-5 3 332,0-1 1,-1-1 0,0-1-1,0-1 1,-33 5-1,47-8-452,1-1 0,0 0 0,0 0 0,0 0 0,0 0 0,-1 0 0,1 0 0,0 0 0,0-1 0,0 1 0,-4-2-1,6 2-71,0-1-1,-1 1 0,1 0 1,0 0-1,0-1 0,0 1 0,0 0 1,0-1-1,-1 1 0,1 0 1,0-1-1,0 1 0,0 0 0,0-1 1,0 1-1,0 0 0,0-1 1,0 1-1,0-1 0,0 1 0,1 0 1,-1-1-1,0 1 0,0 0 1,0 0-1,0-1 0,0 1 0,1 0 1,-1-1-1,0 1 0,0 0 1,0 0-1,1-1 0,-1 1 0,0 0 1,0 0-1,1-1 0,-1 1 1,1 0-1,4-5-1097,1 1 0,-1 0 0,1 0 1,0 1-1,12-6 0,10-2-5409,0 1-2846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8:32.4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19628,'6'12'2457,"3"3"-1553,3 9-392,-2 6 1672,1 17-1159,-4 10-161,-4 14-544,-3 7-240,-6 10-520,-4 4-544,-4-1 816,1-8-152,2-15-97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7:05.1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1 332 12283,'15'39'1792,"1"2"-712,2-4-368,2-3 1713,0-3-1241,-2-7-424,-2-4-248,1-13-704,-5-7 713,-2-15-521,-2-9-145,-1-12-79</inkml:trace>
  <inkml:trace contextRef="#ctx0" brushRef="#br0" timeOffset="1">156 1 17060,'16'91'3674,"3"7"-1788,-8-57-1782,3 0 0,1-1 0,2-1 1,38 65-1,-94-141-6490,19 18 5112,8 9 866,-30-28-103,10 17 3591,59 21 1694,30-13-4959,-39 7-223,0-1 0,23-13 0,-17 7-11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7:05.9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55 201 14475,'-8'11'1143,"0"0"-1,0 0 1,1 1 0,-6 14-1,11-22-1049,1 0-1,-1-1 0,1 1 1,0 0-1,0 0 1,0 0-1,0 0 0,1 0 1,0 0-1,0 0 0,0 0 1,0 0-1,0 0 0,1 0 1,0 0-1,0 0 1,0 0-1,2 5 0,-2-7-86,0-1 0,0 0-1,0 1 1,0-1 0,0 0 0,1 1-1,-1-1 1,0 0 0,1 0-1,-1 0 1,0 0 0,1 0 0,-1-1-1,1 1 1,0 0 0,-1-1-1,1 1 1,-1-1 0,1 1-1,0-1 1,0 0 0,-1 0 0,1 0-1,0 0 1,-1 0 0,1 0-1,0 0 1,-1 0 0,1-1 0,0 1-1,2-2 1,5-1-10,-1 0-1,1-1 1,-1 0 0,12-8 0,48-35-75,-48 32 41,1 0-1,1 1 1,0 1-1,40-16 1,-60 28 46,0 0 0,0 0 1,0 1-1,0-1 0,0 1 0,0-1 1,0 1-1,0 0 0,0 0 0,1 0 1,-1 0-1,0 0 0,0 1 0,0-1 0,0 1 1,0-1-1,4 2 0,-5-1 22,0 0 1,1 1-1,-1-1 0,0 0 1,0 0-1,0 1 0,-1-1 0,1 0 1,0 1-1,0-1 0,-1 1 1,1-1-1,-1 1 0,1 0 0,-1-1 1,0 1-1,1-1 0,-1 1 0,0 0 1,0-1-1,0 1 0,0 0 1,-1 2-1,0 2 192,0-1 0,0 1 0,-1-1-1,-3 10 1,5-14-195,0-1 0,-1 1 0,1 0 0,0-1 0,0 1-1,0-1 1,0 1 0,-1-1 0,1 1 0,0-1 0,-1 1 0,1-1-1,0 1 1,-1-1 0,1 1 0,0-1 0,-1 0 0,1 1-1,-1-1 1,1 1 0,-1-1 0,1 0 0,-1 0 0,1 1 0,-1-1-1,1 0 1,-1 0 0,1 0 0,-1 1 0,0-1 0,1 0 0,-1 0-1,1 0 1,-1 0 0,0 0 0,1 0 0,-1 0 0,1-1-1,-1 1 1,1 0 0,-1 0 0,1 0 0,-1 0 0,0-1 0,1 1-1,-1 0 1,1-1 0,-1 1 0,1 0 0,0-1 0,-1 1-1,1 0 1,-1-1 0,1 1 0,0-1 0,-1 1 0,1-1 0,0 1-1,-1-1 1,1 0 0,-18-27 229,1 0 0,-20-48 0,11 21-405,24 50 101,-1 0 1,1 0-1,0 0 1,1 0-1,-3-8 0,4 12 38,0 0 1,0 1-1,0-1 0,0 1 0,0-1 0,0 0 0,0 1 1,0-1-1,0 1 0,1-1 0,-1 0 0,0 1 0,0-1 0,0 1 1,1-1-1,-1 1 0,0-1 0,1 1 0,-1-1 0,0 1 0,1-1 1,-1 1-1,1-1 0,0 1-2,0-1-1,1 1 1,-1-1 0,0 1 0,0 0-1,0 0 1,1 0 0,-1 0-1,0 0 1,0 0 0,0 0 0,0 0-1,1 0 1,-1 1 0,0-1 0,0 0-1,1 1 1,42 16-165,-35-13 166,1 0 0,0 0 0,-1-1 0,1 0 1,0-1-1,0 0 0,0-1 0,1 0 0,10 0 1,-19-1 9,-1-1 1,1 0-1,0 1 1,0-1-1,0 0 1,-1 0-1,1 0 1,0 0-1,1-2 1,-2 2-1,-1 1 0,0 0 1,1 0-1,-1 0 0,0-1 1,1 1-1,-1 0 0,0 0 0,1-1 1,-1 1-1,0 0 0,0-1 1,1 1-1,-1 0 0,0-1 0,0 1 1,0 0-1,0-1 0,1 1 1,-1 0-1,0-1 0,0 1 0,0-1 1,0 1-1,0 0 0,0-1 1,0 1-1,0-1 0,0 1 0,0 0 1,0-1-1,0 1 0,0 0 1,-1-1-1,1 1 0,0-1 0,0 1 1,0 0-1,0-1 0,-1 1 1,1 0-1,0-1 0,0 1 0,-1 0 1,1 0-1,0-1 0,-1 1 1,1 0-1,0 0 0,-1-1 0,1 1 1,-1 0-1,1 0 1,-1 0 1,0-1-1,1 1 1,-1 0-1,1 0 0,-1 0 1,0 0-1,1 0 1,-1 0-1,1 0 1,-1 0-1,0 0 0,1 0 1,-1 1-1,1-1 1,-1 0-1,1 0 0,-1 1 1,0-1-1,1 0 1,-1 1-1,1-1 0,-1 0 1,1 1-1,0-1 1,-1 1-1,1-1 0,-1 0 1,1 1-1,0-1 1,-1 1-1,1 0 1,0-1-1,-1 1 0,1-1 1,0 1-1,0-1 1,0 1-1,0 0 0,0-1 1,-1 1-1,1-1 1,0 1-1,0 1 0,-3 27-5,4-22 20,0 0-1,0 0 1,0 0-1,1-1 0,0 1 1,0 0-1,1-1 0,-1 0 1,1 1-1,7 9 1,-9-14-9,0-1 0,0 1 1,1-1-1,-1 1 0,0-1 0,1 0 1,-1 0-1,1 1 0,-1-1 1,1 0-1,-1 0 0,1 0 1,0-1-1,-1 1 0,1 0 1,0-1-1,0 1 0,0-1 0,-1 1 1,1-1-1,0 0 0,0 0 1,0 0-1,0 0 0,0 0 1,0 0-1,-1 0 0,1-1 0,0 1 1,0-1-1,0 1 0,-1-1 1,1 0-1,0 0 0,-1 0 1,1 0-1,0 0 0,-1 0 1,1 0-1,-1 0 0,0-1 0,2-1 1,13-13-82,-1-1-1,-1-1 1,0 0 0,14-26 0,14-19-465,-41 61 501,1 0 0,-1 0 0,0 1 1,1-1-1,-1 1 0,1-1 0,0 1 1,-1 0-1,1-1 0,0 1 1,3-1-1,-4 2 29,-1 0 1,1 0-1,0 0 1,-1 0 0,1 0-1,0 0 1,-1 0-1,1 0 1,-1 0-1,1 1 1,0-1-1,-1 0 1,1 1 0,-1-1-1,1 0 1,-1 1-1,1-1 1,-1 0-1,1 1 1,-1-1-1,1 1 1,-1-1-1,0 1 1,1-1 0,-1 1-1,0-1 1,1 1-1,-1-1 1,0 1-1,0 0 1,0-1-1,1 1 1,-1 0 0,0-1-1,0 1 1,0-1-1,0 1 1,0 0-1,0-1 1,0 2-1,5 41 133,-5-32 56,1 0 0,1-1 1,-1 1-1,7 18 0,-8-28-152,0-1 0,1 1 0,-1 0 0,0 0 0,1-1 1,-1 1-1,0 0 0,1 0 0,-1-1 0,1 1 0,-1-1 0,1 1 0,-1 0 0,1-1 0,0 1 0,-1-1 0,1 1 0,0-1 0,-1 1 0,1-1 0,0 0 0,1 1 0,-2-1-5,1 0 0,0 0-1,-1 0 1,1-1 0,0 1-1,-1 0 1,1 0 0,0-1 0,-1 1-1,1 0 1,0-1 0,-1 1-1,1-1 1,-1 1 0,1-1 0,0 1-1,-1-1 1,1 1 0,0-2-1,3-4 39,0 0 0,0-1 1,5-11-1,-7 12-132,0 2-49,22-40-786,-23 42 736,0 1-1,0-1 0,0 1 1,0-1-1,0 1 1,0 0-1,0-1 0,1 1 1,-1 0-1,0 0 0,1 0 1,-1 0-1,1 0 0,-1 0 1,1 0-1,-1 1 1,1-1-1,0 0 0,-1 1 1,1 0-1,0-1 0,0 1 1,1 0-1,-2 0 67,-1 0 1,1 0-1,-1 0 0,1 1 0,0-1 0,-1 0 1,1 0-1,-1 1 0,1-1 0,-1 0 0,1 1 1,-1-1-1,0 1 0,1-1 0,-1 1 1,1-1-1,-1 1 0,0-1 0,1 1 0,-1-1 1,0 1-1,0-1 0,0 1 0,1-1 1,-1 1-1,0 0 0,0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7:06.7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 17460,'7'-2'1984,"4"4"-1296,-4 10-272,5 4 1401,0 5-1113,0 2-392,0 5-776,-1 2 1768,-2 3-1216,-3-4-32,-2-2-56</inkml:trace>
  <inkml:trace contextRef="#ctx0" brushRef="#br0" timeOffset="1">290 584 19060,'12'21'2177,"-3"-4"-1473,-3-8-320,-1-5 1144,-4-4-1336,1-4 1336,-4 1-1351,-1 0-65,-7-2-64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7:17.9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2 11578,'-6'-2'5699,"16"6"-3625,7 5-1853,0-1 1,0-1-1,0 0 0,1-1 1,0-1-1,1-1 0,-1-1 1,34 2-1,13-3-233,77-8-1,-73 2 162,-15 3-47,55 6-1,-84-4-34,0-2-1,0-1 1,0-1 0,38-10-1,26-3 40,-80 15-102,18-3 19,1 1 1,-1 1 0,0 2-1,0 0 1,44 7-1,0 4 1,1-3 0,86-1 0,-140-7-27,26 3 5,-1 1 0,74 17-1,82 35 56,-107-28 43,-70-23-29,0-1-1,1-1 1,34-1 0,-1 1 3,19 0 93,89-7 0,-99 1-66,-38 3-46,36 5 0,10 0-37,-73-5-50,1 1 0,0-1 0,0 0 0,-1 1 0,1-1-1,0 1 1,-1-1 0,1 1 0,-1-1 0,1 1 0,0 0 0,-1-1 0,1 1 0,-1 0 0,0-1 0,1 1-1,-1 0 1,1 0 0,-1-1 0,0 1 0,0 0 0,1 0 0,-1 0 0,0-1 0,0 1 0,0 0-1,0 0 1,0 0 0,0-1 0,0 1 0,0 0 0,-1 0 0,1 0 0,0 0 0,0 3 20,0 15-213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7:19.3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4 103 10994,'0'0'41,"0"0"0,0 0 0,0 0-1,0 0 1,0 0 0,0 1 0,0-1 0,0 0-1,0 0 1,-1 0 0,1 0 0,0 0 0,0 0-1,0 0 1,0 0 0,0 0 0,0 0-1,0 0 1,-1 0 0,1 0 0,0 0 0,0 0-1,0 0 1,0 0 0,0 0 0,0 0 0,0 0-1,-1 0 1,1 0 0,0-1 0,0 1-1,0 0 1,0 0 0,0 0 0,0 0 0,0 0-1,0 0 1,0 0 0,0 0 0,-1 0 0,1 0-1,0 0 1,0-1 0,0 1 0,0 0-1,0 0 1,0 0 0,0 0 0,0 0 0,0 0-1,0 0 1,0-1 0,0 1 0,0 0 0,0 0-1,0 0 1,0 0 0,0 0 0,8-6 1531,16-5-189,-23 10-1334,33-14 662,0 1 0,1 2 0,0 1 0,1 2 0,56-7 0,-15 12-487,1 3-1,-1 3 0,80 13 1,229 54-124,-301-52-71,-21-5 136,0-3 1,1-3-1,90-4 0,-154-2-157,8-1 26,-1 1 0,0 0 0,1 0 0,-1 1 0,0 0 0,0 0 0,1 1 0,10 4 0,-13-3-1362,-16-5 253,8 1 1168,-6-1-536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7:23.9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1023 14 14363,'0'0'65,"0"-1"0,0 1 0,0-1 1,0 1-1,0-1 0,0 1 0,0-1 0,0 1 0,0-1 0,0 1 0,0 0 1,0-1-1,0 1 0,-1-1 0,1 1 0,0-1 0,0 1 0,0 0 0,-1-1 1,1 1-1,0 0 0,0-1 0,-1 1 0,1-1 0,0 1 0,-1 0 0,1 0 0,0-1 1,-1 1-1,1 0 0,-1 0 0,1-1 0,0 1 0,-1 0 0,1 0 0,-1 0 1,1 0-1,-1 0 0,0 0 0,-1 0 60,1 0 1,-1 1-1,0-1 0,0 1 1,0 0-1,0-1 1,1 1-1,-1 0 0,-3 2 1,-33 30 673,17-11-707,2 2 0,1 0 1,1 1-1,-15 30 0,-47 112-67,65-134-13,-35 86 1,6 2 0,-45 200 1,-7 263-37,-142 1009-450,59-352 330,115 11 235,67-1086 5,8 1 0,51 253-1,-37-309 43,4 0-1,5-3 0,5-1 0,87 166 1,-106-235-87,2-1 1,1-1-1,50 57 1,-58-76-30,1-1 0,1-1 0,0 0 0,0-1 0,2-1 0,0-1 0,0-1 0,37 15 0,-21-15 16,1-1 0,0-2-1,1-2 1,46 2 0,3 1-53,-77-8-157,0 1 0,0-1 0,13 6 0,-20-6 98,0 0-1,-1 0 0,1 1 0,-1-1 0,1 1 0,-1-1 0,1 1 0,-1 0 0,0 0 1,0 0-1,0 0 0,0 0 0,0 1 0,-1-1 0,3 5 0,0 0-303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7:24.3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0 121 16195,'3'-1'231,"0"0"-1,-1 0 0,1 0 0,0-1 1,-1 1-1,1 0 0,-1-1 1,0 0-1,0 1 0,4-5 0,8-4 678,17-9-316,1 2 0,44-18-1,-65 31-557,0 0 0,0 1 0,0 0-1,0 1 1,0 0 0,1 0 0,-1 1 0,0 1-1,1 0 1,-1 1 0,19 3 0,-25-3-16,0 1-1,-1 0 1,1 0 0,-1 0 0,1 1 0,-1-1 0,0 1 0,0 0-1,0 0 1,-1 0 0,1 1 0,-1 0 0,1-1 0,-1 1 0,0 0-1,-1 0 1,1 1 0,-1-1 0,0 1 0,0-1 0,0 1 0,0 0-1,-1-1 1,1 9 0,2 9 197,-2 1-1,0-1 1,-1 0-1,-3 25 1,-6 30 542,-2-1 0,-42 149 0,49-213-734,-4 12-840,-10 26 1,15-47 517,-4-2-98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7:25.3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59 16996,'15'-58'3003,"-15"58"-2982,0 0 1,0 0-1,0 0 1,0 0-1,0 0 1,0 0-1,0 0 1,0 0-1,0 0 1,0 0-1,0 0 1,0 1-1,0-1 1,0 0-1,1 0 0,-1 0 1,0 0-1,0 0 1,0 0-1,0 0 1,0 0-1,0 0 1,0 0-1,0 0 1,0 0-1,0 0 1,0 0-1,0 0 1,0 0-1,0 0 1,0 0-1,0 0 0,1 0 1,-1 0-1,0 0 1,0 0-1,0 0 1,0 0-1,0 0 1,0 0-1,0 0 1,0 0-1,0 0 1,0 0-1,0 0 1,0-1-1,0 1 1,0 0-1,0 0 0,0 0 1,0 0-1,0 0 1,0 0-1,1 0 1,-1 0-1,0 0 1,0 0-1,0 0 1,0 0-1,0 0 1,0 0-1,0 0 1,1 7 733,24 179 2186,12 79-2103,-25-204-700,7 46-491,-20-107 259,0 0 0,1 0 0,-1-1 0,1 1 0,-1 0 0,1 0 1,-1 0-1,0-1 0,1 1 0,-1 0 0,1-1 0,-1 1 0,1 0 0,0-1 1,-1 1-1,1-1 0,-1 1 0,1-1 0,-1 0 0,-29-41-831,8 11 286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7:25.8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13 319 17636,'-2'-3'280,"1"-1"0,0 1 0,0 0-1,0-1 1,0 1 0,1-1 0,-1 0 0,1 1 0,0-1 0,0 1 0,0-1 0,1 1 0,-1-1 0,1 0-1,0 1 1,0 0 0,0-1 0,0 1 0,1 0 0,2-6 0,5-5 167,-1 0-1,1 1 1,13-14-1,-6 8-300,1 1 1,0 1-1,1 1 0,1 0 1,1 1-1,27-16 0,-36 25-226,-1 1 0,1 0 0,0 0 0,0 1 0,1 0 0,-1 1 0,1 0-1,0 1 1,-1 0 0,1 1 0,0 1 0,0 0 0,0 0 0,0 1 0,13 3 0,-22-4-141,-1 1 0,1 0 0,-1 0 0,1 0 0,-1 0 0,0 0 1,1 0-1,-1 1 0,0-1 0,0 1 0,3 2 0,-5-3 144,1-1 0,-1 1-1,1 0 1,-1 0 0,1 0-1,-1 0 1,1-1 0,-1 1-1,0 0 1,1 0 0,-1 0-1,0 0 1,0 0 0,0 0-1,0 0 1,0 0 0,0 0-1,0 0 1,0 0 0,0 0-1,0 0 1,-1 0 0,1 0-1,0 0 1,-1 0 0,1-1-1,0 1 1,-1 0 0,1 0-1,-1 0 1,1 0 0,-1-1-1,-1 2 1,-13 13-1130</inkml:trace>
  <inkml:trace contextRef="#ctx0" brushRef="#br0" timeOffset="1">2 586 17820,'-1'24'1760,"5"-15"-968,7-4-256,10-14 785,6-9-169,6-8-232,4-2-136,7-5-312,4 0-231,-5 4-634,1 2-383,-5 14 16,-8 4 536,1 9-232,-4 1-192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7:26.3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0 343 18556,'2'0'1752,"4"9"-1120,-5 3-271,4 9 895,-2 2-400,1 10-384,1 1-72,-2 7-328,0-4-160,-2-4-312,1-4-200,-1-11-448,-1-6 24,-4-18 631,2-12-231,1-15-64</inkml:trace>
  <inkml:trace contextRef="#ctx0" brushRef="#br0" timeOffset="1">57 1 19292,'0'21'1328,"-1"10"-1120,-2 4-120,3 1-40,3-2-432,1-2 392,2-7-24,3-7-200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3:01.9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44 12891,'-1'1'230,"1"0"0,-1-1 0,0 1 0,0 0 1,0 0-1,0-1 0,0 1 0,0-1 0,0 1 0,0-1 0,0 1 1,0-1-1,0 0 0,0 1 0,0-1 0,-2 0 0,1 0 1617,16 0-1456,39 5-313,-43-3-43,0 0 0,0-2 0,0 1 0,1-1-1,19-2 1,83-19 529,-65 7-349,36-8 133,-74 21-317,0-1 1,1 2-1,-1-1 0,0 1 0,0 1 1,16 2-1,22 6 55,0-2 1,75 1 0,-100-6-22,-1 0 1,1 2 0,-1 0-1,44 16 1,-53-15-57,0 1 1,20 11-1,-25-11-4,0-2 1,1 1-1,-1-1 0,1 0 1,0-1-1,1 0 0,-1-1 1,11 2-1,-4-3 2,0 0-1,0-2 1,0 0 0,0-1-1,0 0 1,27-8 0,4 0 22,87-7 1,-72 11-21,-52 4-2,0 0 0,0-1 0,-1 0 0,15-7 0,-13 5 4,0 1 0,19-4 0,-25 7 6,1 1 0,0-1 1,0 2-1,0-1 1,0 1-1,5 1 0,18 1 202,-29-3-237,0 0 1,0 0-1,0 0 1,0 0-1,0 0 1,0 0 0,0 0-1,0 0 1,0 0-1,0 0 1,0-1-1,0 1 1,0 0 0,0 0-1,0 0 1,-1 0-1,1 0 1,0 0-1,0 0 1,0 0-1,0 0 1,0 0 0,0 0-1,0-1 1,0 1-1,0 0 1,0 0-1,0 0 1,0 0 0,0 0-1,0 0 1,0 0-1,0 0 1,0 0-1,0 0 1,0 0 0,1-1-1,-1 1 1,0 0-1,0 0 1,0 0-1,0 0 1,0 0-1,0 0 1,0 0 0,0 0-1,0 0 1,0 0-1,0 0 1,0 0-1,0 0 1,0 0 0,0 0-1,1 0 1,-1 0-1,0 0 1,0 0-1,0-1 1,0 1-1,0 0 1,0 0 0,0 0-23,0 0 0,-1 0 1,1 0-1,-1 0 0,1-1 0,0 1 1,-1 0-1,1 0 0,-1 0 1,1 0-1,-1 0 0,1 0 1,0 0-1,-1 0 0,1 0 0,-1 0 1,1 0-1,-1 0 0,1 0 1,0 1-1,-1-1 0,1 0 1,-1 0-1,-2 4-399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7:26.9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1 14395,'1'4'373,"0"1"0,0-1 0,0 1 1,0-1-1,-1 1 0,0 0 0,0-1 0,0 1 0,-1 0 0,0-1 1,-2 8-1,-2 6 1069,-13 28 1,3-10 88,10-23-1125,3-8-273,0 0-1,0-1 1,0 1-1,1 0 1,0 0-1,0 0 1,1 0-1,-1 8 1,1-12-125,0 0 1,0-1-1,0 1 1,1-1-1,-1 1 1,0-1-1,0 1 1,1-1-1,-1 1 1,0-1-1,1 1 1,-1-1-1,0 0 1,1 1-1,-1-1 1,1 1-1,-1-1 0,0 0 1,1 1-1,-1-1 1,1 0-1,-1 0 1,1 1-1,-1-1 1,1 0-1,0 0 1,-1 0-1,1 0 1,-1 1-1,1-1 1,-1 0-1,1 0 1,-1 0-1,1 0 0,0 0 1,-1-1-1,1 1 1,-1 0-1,1 0 1,-1 0-1,1 0 1,-1-1-1,1 1 1,-1 0-1,1 0 1,0-1-1,31-16-33,-24 12 40,4-1-37,0 0 0,0 1-1,1 0 1,0 0 0,-1 1 0,1 1 0,18-2-1,-26 5 12,-1-1 1,1 1-1,-1 0 0,1 1 0,-1-1 0,0 1 0,1 0 0,-1 0 1,1 0-1,-1 1 0,0-1 0,0 1 0,0 0 0,0 1 0,0-1 1,-1 0-1,1 1 0,0 0 0,-1 0 0,0 0 0,0 0 0,0 1 1,0-1-1,0 1 0,2 6 0,-1-3 52,-1 1-1,0 0 1,0-1 0,-1 1-1,0 0 1,0 0-1,-1 1 1,0-1 0,0 0-1,-1 0 1,0 1 0,-1-1-1,0 0 1,0 0-1,-1 0 1,0 0 0,0 0-1,-1 0 1,0 0 0,0-1-1,0 1 1,-8 10 0,7-11-17,-1 0 1,0-1 0,0 0-1,0 1 1,0-2 0,-1 1-1,0-1 1,0 1 0,-1-2-1,1 1 1,-1-1 0,0 0-1,0 0 1,-1-1 0,1 0-1,-1 0 1,0-1 0,1 0 0,-1 0-1,0-1 1,0 0 0,0 0-1,-10-1 1,14-1-258,0 1-1,0-1 1,0 0 0,1 0-1,-1-1 1,0 1 0,0-1-1,1 0 1,-1 0 0,1 0-1,0 0 1,-1-1 0,1 1-1,0-1 1,0 0 0,1 0-1,-1 0 1,0 0 0,1 0-1,0 0 1,0-1 0,0 0-1,0 1 1,1-1 0,-1 0-1,1 1 1,-2-9 0,-2-17-1037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7:27.4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18572,'0'2'1447,"3"45"75,2-1 1,18 74-1,-13-69-1039,1 5-56,25 110 569,-36-165-993,1 5 34,1 1-1,0-1 1,0 1 0,1-1-1,0 0 1,0 0 0,4 7-1,-6-12-34,-1-1 0,0 0 0,1 1 0,-1-1 0,0 1 0,1-1-1,-1 0 1,1 1 0,-1-1 0,0 0 0,1 1 0,-1-1 0,1 0-1,-1 0 1,1 0 0,-1 1 0,1-1 0,0 0 0,-1 0-1,1 0 1,-1 0 0,1 0 0,-1 0 0,1 0 0,-1 0 0,1 0-1,-1 0 1,1 0 0,-1 0 0,2-1 0,-1 0-4,1 0 0,-1 0 1,1 0-1,-1 0 0,1 0 0,-1 0 0,0-1 1,0 1-1,2-3 0,22-42-123,-22 40 101,16-37-167,-8 19-106,0 0 0,23-34 0,-33 57 269,0-1 0,1 0-1,-1 0 1,0 1 0,1-1-1,-1 1 1,1 0 0,0-1-1,-1 1 1,1 0 0,3-2-1,-4 3 19,0 0 0,0 0 0,0 0 0,-1 0 0,1 0 0,0 0 0,0 0 0,0 0 0,-1 1-1,1-1 1,0 0 0,0 0 0,-1 1 0,1-1 0,0 0 0,-1 1 0,1-1 0,0 1 0,-1-1 0,1 1 0,0-1 0,-1 1 0,1-1-1,-1 1 1,1 0 0,-1-1 0,0 1 0,1 0 0,-1 0 0,1-1 0,-1 1 0,0 0 0,0 0 0,0-1 0,1 2 0,5 19-22,-1 1 0,0-1 0,-2 1 0,0 0 0,-2 41-1,1-22 70,2 56-19,-4-97-14,0 0-1,0 0 0,0 1 0,0-1 0,1 0 1,-1 0-1,0 0 0,0 1 0,0-1 1,0 0-1,0 0 0,0 0 0,0 1 0,0-1 1,0 0-1,0 0 0,0 0 0,-1 1 1,1-1-1,0 0 0,0 0 0,0 0 0,0 1 1,0-1-1,0 0 0,0 0 0,0 0 1,-1 0-1,1 0 0,0 1 0,0-1 0,0 0 1,0 0-1,0 0 0,-1 0 0,1 0 1,0 0-1,0 0 0,0 1 0,-1-1 0,1 0 1,0 0-1,0 0 0,0 0 0,-1 0 1,1 0-1,0 0 0,0 0 0,0 0 1,-1 0-1,1 0 0,0 0 0,0 0 0,0 0 1,0 0-1,-1-1 0,1 1 0,0 0 1,0 0-1,0 0 0,-1 0 0,1 0 0,0 0 1,0 0-1,0-1 0,0 1 0,-8-12 29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7:28.0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7 308 16764,'4'0'386,"0"-1"1,1 0 0,-1 0-1,0 0 1,0-1-1,0 1 1,0-1 0,0 0-1,0 0 1,0 0 0,-1-1-1,1 1 1,-1-1 0,4-3-1,2-3-156,-1 0 0,0 0 1,12-17-1,-13 15-97,0 0 1,-1-1 0,-1 0 0,0 0-1,5-19 1,-7 22-91,-1 0-1,-1 1 0,0-1 1,0 0-1,0 0 1,-1 0-1,-1 0 1,-2-16-1,3 23-34,0 1 1,-1-1-1,1 0 1,0 0-1,-1 1 0,0-1 1,1 0-1,-1 1 1,0-1-1,0 0 0,0 1 1,0-1-1,0 1 1,0 0-1,0-1 0,0 1 1,-1 0-1,1 0 1,-1 0-1,1-1 1,-1 2-1,1-1 0,-1 0 1,1 0-1,-1 0 1,0 1-1,1-1 0,-1 1 1,0-1-1,0 1 1,0 0-1,1 0 0,-1-1 1,0 1-1,-2 1 1,0-1 2,0 1 0,1 0 0,-1 1 0,0-1 0,1 1 0,-1-1 0,1 1 0,-1 0 0,1 0 0,0 0 0,0 1 0,0-1 0,0 1 0,0 0 0,-2 3 0,-2 5-6,0-1 0,0 2 1,1-1-1,1 1 0,0 0 0,1 0 1,0 0-1,0 0 0,2 1 0,-1 0 1,2-1-1,0 1 0,0 0 0,1 0 1,1 0-1,0 0 0,0 0 0,6 20 1,-6-31-6,0 0 1,0 0-1,0 1 1,0-1-1,0 0 1,0 0-1,1 0 1,-1 0-1,1 0 0,-1-1 1,1 1-1,-1 0 1,1-1-1,0 1 1,0-1-1,0 1 1,0-1-1,0 0 1,0 0-1,4 1 1,-3-1-4,0-1 1,0 1 0,0-1-1,0 0 1,0 0 0,0 0 0,0-1-1,0 1 1,0-1 0,0 1-1,0-1 1,-1 0 0,1 0-1,0 0 1,0-1 0,3-1-1,9-7 15,1-1 0,21-20 0,-26 20 2,1 1-1,0 1 1,0 0 0,24-12-1,-33 20-7,-1 0 0,1 0 0,0 0-1,-1 0 1,1 0 0,0 1 0,-1 0-1,1-1 1,0 1 0,-1 0 0,1 0-1,0 0 1,0 1 0,-1-1 0,1 1-1,0-1 1,-1 1 0,1 0 0,-1 0-1,1 0 1,-1 1 0,1-1 0,-1 0-1,0 1 1,0 0 0,1-1 0,-1 1-1,0 0 1,-1 0 0,3 3 0,3 4 41,0 1 0,-1 0 1,0 0-1,-1 1 1,6 15-1,-16-69 939,-8 1-572,-2 1 1,-2 1-1,-32-56 0,50 91-736,8 4-108,22 4-727,-4 0-236,-17-3 1011,1-1 1,0 0-1,-1 0 0,1-1 0,-1 0 0,1-1 0,15-7 0,8-8-595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7:28.5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1 143 18572,'16'0'1856,"-1"0"-1023,-1-3-353,2-4 920,7-2-416,1-2-288,0-1-120,0-4-536,-1-1-552,-5 1 424,-2-8-64,-1-3-88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7:29.2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282 8 18612,'-4'-1'176,"0"-1"-1,0 1 1,0 0-1,-1 0 1,1 0 0,0 1-1,-1-1 1,1 1-1,0 0 1,-1 1 0,1-1-1,0 1 1,-7 1-1,4 0 9,1 1 0,-1 0-1,1 0 1,0 0-1,0 0 1,0 1 0,-10 8-1,5-1-1,0 0 0,0 0-1,2 1 1,-1 0 0,1 1 0,1 0-1,-7 16 1,1 0-53,3 0-1,0 2 0,2-1 1,1 1-1,2 0 1,-3 35-1,6-38-64,2 0-1,1 0 1,2 0 0,0 0-1,2 0 1,1 0 0,10 31-1,-12-48-48,1-1-1,0 0 0,1 0 0,0 0 0,0-1 0,1 1 0,14 15 0,-17-21-10,1 0 0,0 0 0,1-1-1,-1 1 1,1-1 0,-1 0 0,1-1-1,0 1 1,0-1 0,0 0-1,0 0 1,1 0 0,-1-1 0,1 1-1,-1-1 1,1-1 0,7 1-1,-6-1 1,0-1 0,0 1 0,0-1 0,-1-1 0,1 1 0,0-1 0,-1 0 0,1-1 0,-1 1 0,0-1 0,0-1 0,0 1 0,0-1 0,-1 0 0,0 0 0,1-1 0,-1 1 0,-1-1 0,1 0 0,-1-1 0,0 1 0,0-1 0,0 0 0,-1 0 0,0 0 0,0 0 0,0 0 0,-1-1 0,0 1 0,1-8 0,-3 11 3,0 0 0,0-1 0,0 1 0,-1 0 0,1 0 0,-1-1 0,0 1 0,0 0 0,0 0-1,0 0 1,-1 0 0,1 0 0,-1 0 0,0 1 0,1-1 0,-1 0 0,0 1 0,-1-1-1,1 1 1,0 0 0,-1 0 0,1 0 0,-1 0 0,0 0 0,0 0 0,0 1 0,-5-3 0,5 3-33,-1-1 1,1 0 0,0 1 0,-1 0 0,0 0 0,1 0 0,-1 0-1,0 0 1,1 1 0,-1 0 0,0 0 0,0 0 0,1 0 0,-1 0 0,0 1-1,0 0 1,1 0 0,-1 0 0,1 0 0,-4 2 0,20-16-159,0 0 1,-1 0-1,19-27 1,13-14-27,-43 53 209,-1 0 0,1 0 0,0 1 1,0-1-1,0 0 0,0 0 1,0 0-1,0 1 0,0-1 1,0 1-1,0-1 0,0 1 1,1-1-1,-1 1 0,0-1 0,0 1 1,0 0-1,2 0 0,-2 0 5,0 0 0,0 0 0,0 1 0,0-1 0,0 0 0,-1 1 0,1-1 0,0 1 0,0-1-1,-1 1 1,1-1 0,0 1 0,-1 0 0,1-1 0,0 1 0,-1 0 0,1-1 0,-1 1 0,1 1 0,2 5 41,0-1 0,0 1 0,-1 0 1,3 14-1,-4-14-19,54 274 502,-53-274-1382,-1-8 121,0-18-379,-2-30 210,-2 1 275,0-8-141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7:29.7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17772,'1'1'99,"0"-1"-1,-1 1 1,1-1 0,0 1 0,-1-1 0,1 1 0,-1 0-1,1 0 1,-1-1 0,0 1 0,1 0 0,-1 0 0,0-1-1,1 1 1,-1 0 0,0 0 0,0 0 0,0-1 0,0 1-1,0 0 1,0 0 0,0 1 0,0 28 145,0-18 99,21 349 3829,-8-260-4279,38 155-1,-37-217-2187,-15-60 1694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7:30.2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0 339 15659,'3'2'110,"0"1"0,0 0 1,1-1-1,-1 0 0,0 0 0,1 0 0,0 0 0,-1 0 0,1-1 0,0 1 0,0-1 0,0 0 0,0 0 0,0-1 0,0 1 0,0-1 0,0 0 0,0 0 1,0 0-1,0-1 0,0 1 0,0-1 0,0 0 0,0 0 0,0 0 0,0-1 0,0 1 0,-1-1 0,1 0 0,-1 0 0,1 0 0,-1-1 0,0 1 0,0-1 0,4-4 1,0 0-23,-1 1 1,0-1 0,-1 0 0,0 0-1,0-1 1,0 0 0,6-14 0,-9 16-43,0 1 1,0-1-1,-1 0 1,0 0-1,0 1 1,0-1-1,0 0 1,-1 0-1,0 0 1,0 0-1,-1 0 1,-1-9-1,1 13-26,1 1-1,-1-1 0,1 0 0,-1 0 0,0 0 0,0 0 0,0 1 0,0-1 1,0 0-1,0 1 0,0-1 0,0 1 0,-1-1 0,1 1 0,-3-2 0,3 2-6,0 1 0,0-1-1,0 1 1,0 0 0,0-1-1,0 1 1,0 0-1,0 0 1,0 0 0,0 0-1,0 0 1,0 0 0,0 0-1,0 0 1,0 0 0,0 0-1,0 1 1,0-1 0,0 0-1,-2 1 1,0 1 8,0 0 0,0 0-1,0 0 1,0 0 0,1 0 0,-1 1 0,1 0 0,-1-1 0,1 1-1,0 0 1,0 0 0,0 0 0,1 0 0,-3 6 0,0 3 21,0 1 1,1 1 0,1-1-1,0 0 1,1 0 0,0 1-1,2 17 1,1-7 62,1-1 1,1 0-1,9 32 0,-9-46-45,-1 0 0,1 1-1,0-1 1,1-1 0,0 1-1,8 10 1,-12-17-41,1 0 1,0 0-1,0-1 1,-1 1-1,1 0 1,0-1-1,0 1 1,1-1-1,-1 0 1,0 0-1,0 0 1,1 0-1,1 1 1,-2-2-9,0 0 1,-1 0-1,1 0 1,0 0-1,0 0 1,-1 0-1,1 0 1,0-1-1,-1 1 1,1-1-1,0 1 1,-1-1-1,1 0 1,-1 1-1,1-1 1,-1 0-1,0 0 0,1 0 1,-1 0-1,0 0 1,2-2-1,4-5 5,-1 1 0,0-1 0,-1 0 0,1-1 0,-2 1 0,1-1-1,-1 0 1,0 0 0,-1 0 0,3-12 0,2-15 0,4-49 0,-10 73-12,3-40 25,-4 46-10,2 9-14,2 8-3,8 53 107,-7-27 269,14 40 0,-20-75-349,1-1 0,-1 1 0,1 0 1,-1-1-1,1 1 0,0-1 0,-1 0 0,1 1 0,0-1 0,0 1 0,0-1 0,0 0 0,1 0 0,-1 1 0,0-1 0,0 0 0,1 0 0,1 1 1,-2-2-15,0 0 0,0 0 0,0 0 0,0-1 1,0 1-1,0 0 0,0 0 0,0-1 1,0 1-1,0 0 0,0-1 0,0 1 1,0-1-1,0 0 0,0 1 0,0-1 1,0 1-1,-1-1 0,1 0 0,0 0 1,0 0-1,-1 1 0,1-1 0,0 0 0,-1 0 1,1 0-1,0-1 0,-1 1-3,5-6-156,-1 1-1,0-1 1,0 0 0,-1 0 0,5-14 0,-8 20 141,0 1 1,0 0-1,0 0 1,0 0-1,0 0 0,0 0 1,1-1-1,-1 1 1,0 0-1,0 0 1,0 0-1,0 0 1,0 0-1,0 0 1,0-1-1,0 1 1,0 0-1,0 0 1,1 0-1,-1 0 0,0 0 1,0 0-1,0 0 1,0 0-1,0 0 1,0 0-1,1 0 1,-1 0-1,0-1 1,0 1-1,0 0 1,0 0-1,0 0 1,0 0-1,1 0 1,-1 0-1,0 0 0,0 0 1,0 0-1,0 0 1,0 1-1,1-1 1,-1 0-1,0 0 1,0 0-1,0 0 1,0 0-1,1 0 1,1 2-164</inkml:trace>
  <inkml:trace contextRef="#ctx0" brushRef="#br0" timeOffset="1">263 2 15475,'-2'-1'1537,"2"4"-1169,0 6-208,3 0 1296,5 1-1864,-1-1-88,1 2 432,1-1-136,1 2-128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7:31.0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32 575 17300,'-2'9'357,"-8"30"1519,-8 62 1,17-90-1711,0 0-1,1-1 1,0 1-1,1 0 1,0-1-1,1 1 1,0-1 0,0 1-1,1-1 1,1 0-1,4 11 1,-7-19-158,-1-1-1,1 1 1,0-1 0,0 1 0,-1-1-1,1 0 1,0 1 0,0-1-1,0 0 1,1 1 0,-1-1-1,0 0 1,0 0 0,1 0 0,-1 0-1,0 0 1,1-1 0,-1 1-1,1 0 1,-1-1 0,1 1 0,0-1-1,-1 1 1,1-1 0,-1 0-1,1 1 1,0-1 0,-1 0-1,1 0 1,0 0 0,-1-1 0,1 1-1,0 0 1,-1-1 0,1 1-1,-1-1 1,1 1 0,0-1 0,-1 0-1,0 1 1,1-1 0,-1 0-1,1 0 1,-1 0 0,1-2-1,6-3-6,0-1 0,-1-1 0,0 1 0,0-1-1,-1-1 1,7-10 0,6-14 8,-2-2 1,-1 0-1,-1 0 1,18-72-1,-20 51 19,-2-1 1,4-93-1,-15 143-26,1-137-28,-2 133 13,0-1-1,-1 0 1,0 0-1,0 1 1,-2-1-1,1 1 1,-1 0-1,-1 0 1,-9-16-1,13 26 11,1-1 0,-1 1 0,0 0 0,0-1 1,0 1-1,0 0 0,0 0 0,0-1 0,0 1 0,0 0 0,0 0 0,-1 0 0,1 0 0,0 1 0,-1-1 0,1 0 0,-1 0 0,1 1 0,-1-1 0,1 1 0,-1-1 0,1 1 0,-1 0 0,1 0 0,-1 0 0,0 0 0,1 0 0,-1 0 0,1 0 0,-1 0 0,0 0 0,1 1 0,-1-1 0,1 1 0,-1-1 0,1 1 0,-1 0 0,1-1 0,0 1 0,-1 0 0,1 0 0,0 0 0,0 0 0,-1 0 0,0 2 1,-4 4 3,0 0 1,1 0-1,0 0 1,0 0 0,0 1-1,1 0 1,-3 9-1,-7 21 151,1 1-1,3 0 1,-9 55-1,15-65-6,1 1-1,2-1 1,0 1 0,2 0-1,7 39 1,-7-64-118,0-1 0,0 1 1,0 0-1,1-1 0,-1 1 0,1-1 0,1 0 1,-1 1-1,0-1 0,1 0 0,5 6 0,-6-8-21,0-1 0,-1 0 0,1 0-1,0 0 1,0 0 0,-1 0-1,1 0 1,0 0 0,0 0 0,0-1-1,0 1 1,0-1 0,0 0-1,0 1 1,0-1 0,1 0 0,-1 0-1,0 0 1,0 0 0,0-1-1,0 1 1,0-1 0,0 1 0,0-1-1,0 0 1,0 1 0,0-1-1,2-2 1,7-4-27,1 0 0,-2-1 0,1-1 0,-1 1-1,11-14 1,-11 12-53,0 0 0,1 1-1,0 0 1,18-11-1,-27 18 54,1 1 0,0 0 0,0 0 0,0 0 0,0 1 0,-1-1 0,1 0 0,0 1 1,0 0-1,0 0 0,0 0 0,0 0 0,0 0 0,0 1 0,0-1 0,0 1 0,0 0 0,0 0 0,0 0 0,-1 0 0,1 0 0,0 1 0,-1-1 0,1 1 0,-1 0 0,1 0 0,-1 0 0,3 3 0,7 7-74,-1 1 0,0 0-1,17 29 1,-6-10 32,-19-28 54,-1 0-1,1-1 1,0 0 0,0 0-1,1 0 1,-1 0-1,1 0 1,0 0 0,-1-1-1,1 0 1,8 4-1,-10-6-7,0 0-1,0 1 1,0-1-1,0 0 1,0 0-1,0 0 0,0 0 1,0 0-1,0 0 1,0-1-1,0 1 1,0-1-1,0 0 1,0 1-1,0-1 1,0 0-1,0 0 0,-1 0 1,1 0-1,0 0 1,-1-1-1,1 1 1,-1 0-1,1-1 1,-1 1-1,0-1 1,3-3-1,2-5-232,1-1 0,-1 0 1,-1 0-1,5-14 0,-5 14-139,-1 0 0,1 0 0,1 0 0,7-10 0,-13 21 361,1-1 1,-1 1 0,0-1-1,1 1 1,-1-1-1,0 1 1,1 0-1,-1-1 1,0 1-1,1 0 1,-1-1-1,1 1 1,-1 0-1,1 0 1,-1-1-1,0 1 1,1 0-1,-1 0 1,1 0-1,-1 0 1,1 0-1,-1-1 1,1 1-1,0 0 1,-1 0-1,1 0 1,-1 1-1,1-1 1,-1 0-1,1 0 1,-1 0-1,1 0 1,-1 0-1,1 0 1,-1 1-1,0-1 1,1 0-1,-1 0 1,1 1-1,-1-1 1,1 0-1,-1 1 1,0-1-1,1 1 1,-1-1-1,0 0 1,1 1-1,-1-1 1,0 1-1,0-1 1,1 1-1,-1-1 1,0 1-1,0-1 1,0 1-1,13 34-174,-11-30 130,13 47 211,-7-20 303,2-1 0,22 49-1,-27-71-316,0 0 0,0-1 0,1 1 0,0-1 0,0-1 0,1 1 0,0-1 0,0 0 0,1 0 0,-1-1 0,2 0 0,-1-1 0,10 6 0,3-1-110,0 1 0,34 24 1,-47-29-60,-1 1 0,0 0 0,0 0 0,0 0 0,-1 1 0,0 0 0,0 1 0,-1-1 0,5 10 0,-1 5 37,0 0 0,-2 0 0,0 1 0,-2 0 0,0 0 0,1 27 0,-4-14 421,-2-1 0,-1 0 0,-8 52 0,8-82-327,-9 43 703,9-45-700,0-1 1,0 1-1,-1-1 1,0 1 0,1-1-1,-1 0 1,0 0-1,-1 0 1,1 0 0,-5 4-1,6-6-57,-1 0-1,1 0 1,-1 0-1,1 0 0,-1-1 1,1 1-1,-1 0 1,0-1-1,1 0 1,-1 1-1,0-1 1,1 0-1,-1 0 0,0 0 1,1 0-1,-1 0 1,0 0-1,1-1 1,-1 1-1,0 0 0,1-1 1,-1 1-1,1-1 1,-1 0-1,0 0 1,1 1-1,0-1 0,-1 0 1,1 0-1,-1 0 1,1-1-1,0 1 1,-2-2-1,-4-5 15,0 1-1,0-1 0,1 0 1,-8-12-1,0-6-49,0 1 0,2-2 0,1 0 0,1 0 1,1-1-1,1 0 0,2-1 0,1 1 0,1-1 0,1 0 0,2-45 0,3 46-99,1 1 1,0 0-1,3 0 1,0 0-1,1 1 1,2 0-1,0 0 1,2 1-1,1 0 1,1 1-1,1 0 1,25-31-1,0 8-134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03.4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1 20404,'-4'0'2401,"-5"4"-1641,4 1-368,2-4 1296,3 2-1047,0 2-393,0-2-984,3 0-481,0 0 889,0 0-248,5-2-208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03.9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 17020,'1'27'1760,"1"-8"-1032,-2-4-320,0-1 761,0-7-217,0-4-160,-2-6-1448,-1-6 656,0 2-216,3 1-72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3:17.6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87 11114,'-19'1'141,"8"1"-915,11-1 839,0-1-1,0 1 0,-1 0 1,1 0-1,0-1 0,0 1 1,0 0-1,0 0 1,0-1-1,0 1 0,0 0 1,0 0-1,0-1 0,0 1 1,0 0-1,0 0 0,1 0 1,6 40 2207,-4-20-1513,2 0 0,0 0 0,14 38 0,-18-57-710,1 1 0,-1 0 1,1-1-1,-1 1 0,1-1 1,0 1-1,2 1 0,-3-3-29,0 0 0,-1-1-1,1 1 1,0-1-1,-1 1 1,1-1 0,0 0-1,0 1 1,0-1 0,-1 0-1,1 1 1,0-1-1,0 0 1,0 0 0,0 0-1,0 0 1,-1 0 0,1 0-1,0 0 1,0 0-1,0 0 1,0 0 0,0 0-1,-1 0 1,1-1 0,0 1-1,1-1 1,4-2 263,-1 1 1,1 0-1,0 0 0,0 0 1,0 1-1,0 0 1,0 0-1,0 0 0,10 1 1,34-2-265,-36 0-8,1 2 1,0 0-1,0 0 0,-1 1 1,1 1-1,26 7 0,-26-5-12,-1 1 0,1-2 0,-1 0 0,1-1 0,0 0-1,0-1 1,0-1 0,0-1 0,0 0 0,0 0 0,0-2-1,0 0 1,-1 0 0,0-2 0,1 0 0,17-9-1,-15 7 7,0 0-1,0 1 1,1 0-1,0 2 0,36-5 1,-22 6 11,0 2 1,50 4-1,-46 1-6,-30-2-15,1-1 1,0 0-1,0 0 1,-1-1 0,1 0-1,0 0 1,0 0-1,0-1 1,0 0-1,-1-1 1,1 1-1,0-1 1,-1 0 0,9-5-1,235-115 13,-238 119 7,0 0-1,1 0 1,-1 1-1,1 1 1,-1 0 0,1 1-1,-1 0 1,22 4-1,-14-2-4,0-1 0,23-2 0,-11-4 31,1-2 0,-1-1-1,0-1 1,35-16 0,27-8 24,-86 31-64,-1 0 0,1 1 0,0 0 0,0 0 0,0 1 0,0 0 0,-1 1 0,1 0 0,12 2 0,7 4 9,36 14-1,-8-2-1,60 13-9,48 14-73,-125-34 25,-22-9 33,-1 2-1,0 0 0,0 1 0,0 0 0,-1 1 0,24 16 1,-29-15 8,2 0 1,-1-1 0,1 0 0,0-1 0,0 0 0,1-1 0,-1 0-1,1 0 1,0-1 0,1-1 0,-1 0 0,1-1 0,-1 0 0,1-1-1,0-1 1,14 0 0,29-6-22,-24 2-44,35 1 0,-56 4 55,0-1 0,0 2 0,1 0 0,-1 0 0,-1 0 0,21 9 0,-13-3 27,0-1 1,1-1-1,0 0 0,23 3 1,-33-8-9,0 0-1,0-1 1,0 0 0,1 0 0,-1-1 0,0-1 0,0 1 0,0-1 0,0-1-1,-1 0 1,10-4 0,9-7-2,43-29 0,11-6-32,-70 44 26,0 0 0,0 1 0,0 0-1,1 1 1,-1 0 0,13-1 0,11 1 14,0 3 0,49 4 0,-48-1 7,0-2 1,43-3-1,21-13-3,26-2-25,-105 15 13,1 1 0,-1 2 0,42 6 0,-11 2 13,4 3 22,0-4 1,71 3-1,-116-12-38,0 0-1,0-1 1,0 0 0,19-6 0,-23 5 0,1 0 1,-1 1-1,1 0 1,0 1-1,-1 0 1,1 0-1,0 1 1,0-1 0,0 2-1,0-1 1,12 3-1,11 6-20,-15-3 12,0-2 0,0 0 0,0 0 0,0-2 0,1 0 0,20 0 0,17-8-99,-41 3 87,0 1-1,0 1 0,0 0 1,0 1-1,0 0 0,-1 1 1,26 5-1,-8 2 14,0-2 1,1-1-1,-1-1 0,1-2 1,32-1-1,-21 0 3,0 2 0,46 9 0,-24 4-27,-47-11-30,0-1-1,1 0 0,-1-1 1,36 1-1,11-9-109,-40 2 138,35 1 0,-51 2 37,1 1 0,0 0-1,0 1 1,-1 0 0,1 0 0,0 1 0,12 5 0,-3 1-106,1-1 0,32 10 1,-41-16 16,0 0 0,0-1 0,0 0 1,0 0-1,0-1 0,1 0 0,13-3 1,218-37-150,-148 18 282,-25 5-4,80-5-93,-148 22 53,16-1-9,1 1 0,-1 1 0,0 0 0,25 6 0,-23-4-13,-1 0-1,1-1 0,31-1 0,-3-8-418,65-15 0,-75 12 203,1 3-1,-1 1 0,50-2 1,-48 8 293,-14 1 23,0-1 0,-1-1 0,1-1 0,0-1 1,26-7-1,34-18 15,-35 12-32,55-12 1,-88 25-48,1 0 0,0 1 0,0 1 0,0 1 0,-1 1 0,1 0 0,20 4 0,-16 1-28,0-2 0,1-1 0,-1-1 0,1-1 1,0-1-1,-1 0 0,44-8 0,-2-3-32,0 3-1,1 2 1,-1 4-1,93 8 1,-112-6-111,-1-1 0,74-12 0,-108 12 221,11 0 48,0 1 0,0 1 0,0 1-1,0 1 1,0 1 0,-1 0 0,20 8-1,-5-2-188,38 4 0,-22-5 111,-1 2 0,0 2-1,-1 2 1,51 23-1,-80-31-54,1 0-1,0-1 0,0-2 0,0 0 0,1-1 0,0-1 1,0-1-1,-1-1 0,23-2 0,23-7 33,102-26 0,-108 20 15,-40 11-11,1 1 0,-1 1 0,1 0 0,0 2 1,-1 1-1,1 1 0,33 6 0,-23-4-7,0-1 0,-1-1 0,1-2 0,0-2 0,41-6 1,155-43 39,-40 7 47,-172 42-82,0 0 1,1 1-1,-1 0 0,1 1 1,-1 1-1,0 1 0,29 6 1,-17 0 48,-1 1 0,-1 1 0,42 23 0,-42-20 35,0-1 1,54 18 0,-63-26-83,0-1-1,0 0 1,-1-1 0,2-1 0,-1 0 0,24-3 0,5-2-43,158-12 42,-130 10-22,75-17 1,-29 4-1,55-1 44,86-13-44,-204 17 499,-46 12 361,-11 4-779,1 0 0,0 1 0,-1-1 0,1 0-1,-1 0 1,1 1 0,0-1 0,-1 0 0,1 1 0,-1-1 0,1 0 0,-1 1 0,1-1 0,-1 1 0,1-1-1,-1 1 1,0-1 0,1 1 0,-1-1 0,0 1 0,1-1 0,-1 1 0,0 0 0,1-1 0,-1 1 0,0 0 0,0-1-1,0 1 1,0-1 0,0 2 0,0-1-75,1 0-1,-1-1 1,0 1-1,0 0 1,0 0 0,0-1-1,0 1 1,0 0-1,0 0 1,0-1-1,0 1 1,0 0 0,0-1-1,0 1 1,-1 0-1,1-1 1,0 1-1,-1 0 1,1-1 0,0 1-1,-1 0 1,1-1-1,-1 1 1,1-1-1,-1 1 1,1-1-1,-1 1 1,1-1 0,-1 1-1,1-1 1,-1 1-1,0-1 1,1 0-1,-2 1 1,-7 2-177,-1 0 0,1 1 0,0 0 0,0 0-1,1 1 1,-1 0 0,1 1 0,0 0 0,-14 13 0,-19 23-200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04.4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4 620 16604,'-2'19'1044,"1"-13"-792,1 0-1,-1-1 0,1 1 1,0 0-1,0 0 1,2 8-1,-2-13-210,0-1 1,1 0-1,-1 1 0,0-1 1,0 0-1,0 0 0,0 1 0,0-1 1,0 0-1,0 0 0,1 1 1,-1-1-1,0 0 0,0 0 1,0 1-1,1-1 0,-1 0 0,0 0 1,0 0-1,1 0 0,-1 1 1,0-1-1,0 0 0,1 0 0,-1 0 1,0 0-1,0 0 0,1 0 1,-1 0-1,0 0 0,1 0 0,-1 0 1,0 0-1,1 0 0,-1 0 1,11-7 827,6-14 21,10-25-144,-2 0-1,-1-2 0,22-69 0,33-159 128,-53 150-607,-26 126-265,0-1 1,0 1-1,0 0 1,0 0-1,0 0 0,0-1 1,0 1-1,0 0 1,0 0-1,0 0 1,0-1-1,0 1 1,0 0-1,0 0 0,0 0 1,0 0-1,1-1 1,-1 1-1,0 0 1,0 0-1,0 0 1,0 0-1,0-1 1,0 1-1,0 0 0,1 0 1,-1 0-1,0 0 1,0 0-1,0 0 1,0 0-1,0-1 1,1 1-1,-1 0 0,0 0 1,0 0-1,0 0 1,1 0-1,-1 0 1,0 0-1,0 0 1,0 0-1,1 0 0,3 9 30,0 15 0,5 137 31,-6-79-85,22 135 0,-24-212-17,13 46-650,-14-49 573,1 0 0,-1 0 0,1-1 0,0 1 0,0 0 0,-1 0 0,1 0 1,1-1-1,-1 1 0,0-1 0,0 1 0,1-1 0,-1 1 0,0-1 0,1 0 0,0 1 0,-1-1 0,1 0 0,0 0 0,-1 0 0,3 1 0,-3-2 75,0 0 0,0 0 1,0-1-1,-1 1 0,1 0 1,0 0-1,0 0 0,0 0 0,-1-1 1,1 1-1,0 0 0,0-1 1,-1 1-1,1 0 0,0-1 1,0 1-1,-1-1 0,1 1 0,-1-1 1,1 0-1,0 1 0,-1-1 1,1 0-1,-1 1 0,0-1 1,1 0-1,-1 0 0,1 1 0,-1-3 1,11-15-867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04.9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17644,'3'6'3615,"-3"12"-2757,0-13-210,10 150 2526,24 77-3210,-26-207-392,-6-21 156,0-1 0,-1 1 0,0-1 0,0 1 0,0 0 0,0-1 0,-1 1 0,1 0 0,-1 0 0,0 4 0,0-8 238,0 0-1,0 1 0,-1-1 1,1 0-1,0 1 0,0-1 1,0 0-1,-1 0 0,1 0 1,0 1-1,-1-1 0,1 0 1,0 0-1,0 0 0,-1 0 1,1 1-1,0-1 0,-1 0 1,1 0-1,0 0 0,-1 0 1,1 0-1,0 0 0,-1 0 1,1 0-1,0 0 0,-1 0 1,1 0-1,0 0 0,-1 0 1,1 0-1,0 0 0,-1 0 1,1-1-1,0 1 0,0 0 1,-1 0-1,1 0 0,-16-7-796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05.3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5 589 18156,'-4'-6'2176,"4"0"-1359,4 1-225,5-1 1120,12-3-528,3-1-208,11-7-431,3-1-201,5-4-472,1-2-408,-1-2 704,-4 4-288,0 4-57,-1 0-95</inkml:trace>
  <inkml:trace contextRef="#ctx0" brushRef="#br0" timeOffset="1">671 3 20668,'0'0'56,"0"0"-1,1-1 1,-1 1-1,0 0 0,1 0 1,-1-1-1,0 1 1,1 0-1,-1 0 0,1 0 1,-1 0-1,1 0 1,-1-1-1,0 1 0,1 0 1,-1 0-1,1 0 1,-1 0-1,1 0 0,-1 0 1,1 1-1,-1-1 1,0 0-1,1 0 0,-1 0 1,1 0-1,-1 0 1,0 1-1,1-1 0,-1 0 1,1 0-1,-1 1 1,0-1-1,1 0 1,-1 0-1,0 1 0,0-1 1,1 0-1,-1 1 1,0-1-1,0 1 0,1-1 1,-1 0-1,0 1 1,0-1-1,0 1 0,0-1 1,1 0-1,-1 1 1,0-1-1,0 1 0,0-1 1,0 1-1,0 34 704,-1-20-298,1 20-1,-1 0-333,1-1 1,2 0-1,1 0 0,14 60 0,-15-89-132,-1 1-1,1-1 1,1 0-1,-1 0 1,1-1 0,0 1-1,0-1 1,0 1-1,1-1 1,6 6-1,-9-9-28,1 0 0,-1 1 0,1-1 0,-1 0 0,1-1 0,-1 1 0,1 0 0,0 0 0,-1-1 0,1 1 0,0-1 0,0 1 0,0-1 0,-1 0 1,1 0-1,0 1 0,0-1 0,0-1 0,0 1 0,-1 0 0,1 0 0,0-1 0,0 1 0,-1-1 0,1 1 0,0-1 0,-1 0 0,1 0 0,0 0 0,-1 0 0,1 0 0,-1 0 0,0 0 0,2-2 0,3-3 56,-1-1 0,0 1 0,-1-1 0,0 0 0,0-1 0,0 1 0,-1-1 1,0 1-1,0-1 0,-1 0 0,3-16 0,1-26-201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05.9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51 21869,'-11'-16'2000,"2"10"-1424,0 3-264,4 0 777,2 3-689,0-6-1193,-1-3 481,-1 1-168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06.5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27 16756,'1'-1'141,"-1"-1"1,1 1-1,-1-1 1,1 1 0,0-1-1,0 1 1,0-1-1,-1 1 1,1 0 0,0-1-1,1 1 1,-1 0-1,0 0 1,0 0 0,0 0-1,1 0 1,-1 0-1,1 0 1,1-1 0,-2 2-57,1 0 0,-1 0 0,1 0 0,-1 0 0,0 0 0,1 0 0,-1 0 0,1 0 0,-1 0 0,0 1 0,1-1 0,-1 1 0,0-1 0,1 1 0,-1-1 0,0 1 0,0 0 0,0 0 0,1-1 0,-1 1 1,0 0-1,0 0 0,1 2 0,5 5 142,-1-1 0,0 1 0,-1 0 1,0 1-1,0-1 0,6 17 0,17 61 450,-16-37-483,-2 0 0,-2 1 1,1 55-1,-12 152-82,3-249-98,-18 164-907,15-151 695,-2-1 1,0 1-1,-1-1 1,-1 0-1,-1-1 1,-12 22-1,-2-9-232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07.2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396 33 14859,'-1'-3'131,"-1"1"0,0 0 0,0-1 0,0 1 0,0 0-1,0 0 1,0 0 0,0 1 0,-1-1 0,1 0 0,0 1 0,-1 0 0,0-1-1,1 1 1,-1 0 0,0 0 0,0 1 0,1-1 0,-1 1 0,0-1 0,0 1-1,0 0 1,0 0 0,0 0 0,1 0 0,-1 0 0,0 1 0,0 0 0,0-1-1,1 1 1,-1 0 0,0 0 0,1 0 0,-1 1 0,0-1 0,-3 3 0,-5 4 230,0 0 1,0 1 0,1 0 0,0 1 0,0 0 0,-13 20-1,-44 75 867,44-64-1030,2 1 0,2 1 0,2 0 0,2 2-1,1-1 1,3 2 0,2 0 0,-5 59 0,12-73-190,1 1 1,2-1-1,1 0 1,2 0 0,1 0-1,1-1 1,2 1 0,1-2-1,2 1 1,0-1-1,2-1 1,33 54 0,-31-61-167,1 0 0,1-1 1,1 0-1,0-2 0,33 27 1,-36-35 63,1 0 1,0 0 0,1-2 0,0 0-1,1 0 1,0-2 0,0 0-1,28 5 1,25 2-271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07.7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1 198 17500,'6'6'1928,"6"-5"-1088,4 1-320,7-8 1625,2-11-1225,7-9-264,5-4-56,2-4-464,0-1-264,-1 8-616,-4 5-232,-8 13-1457,-7 9 1929,-10 19-392,-7 8-344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08.2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77 15915,'19'-3'2081,"10"-5"-1281,-1-2-392,7-1 1721,2-1-1657,4 2-360,-4-1 104,-2 4-160,-10 2-200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14.4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18 20364,'-2'-12'1849,"5"6"-1193,0 8-256,5 13 712,1 4-200,1 14-215,1 3-201,-1 14-264,1 1-56,-2 6-224,-2-1-176,-2-4-448,-2-5-273,-5-13-503,-1-5 968,-9-17-8,-3-9-264,-3-15-97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14.9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0 142 14051,'43'80'6631,"-28"-49"-5607,1-1 0,1-1 0,1-1 1,31 36-1,-46-61-949,0 0 0,0 0-1,0 0 1,0-1 0,1 1 0,-1-1 0,1 0 0,0 0-1,4 2 1,-6-3-49,-1-1 0,1 1 0,-1-1 0,1 0-1,0 0 1,-1 0 0,1 0 0,-1 0 0,1 0 0,-1 0-1,1 0 1,0-1 0,-1 1 0,1-1 0,-1 1-1,1-1 1,-1 0 0,1 1 0,-1-1 0,0 0 0,1 0-1,-1 0 1,0 0 0,0 0 0,0 0 0,2-3-1,4-4 55,-2 0-1,1-1 0,-1 0 0,0 0 0,-1 0 0,0 0 1,4-15-1,15-76 159,-18 76-231,2-8-11,-2 13-380,-1 0 1,-1 0-1,0-1 0,-1-38 0,-9 33 40,-5 9-127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23.4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7993 207 11971,'-7'-2'1047,"0"0"0,0 1 0,-1 0 0,-11 0 0,-15 6-1071,-397 69-12,306-62 1169,-186-6 0,257-5-1911,-97 13 0,24-1 542,-273-8 1104,81 0 372,74 2-821,-12-1-533,0 11-1,-317 63 1,44 21-159,164-26-466,62-12 556,-5 8 212,-37 7-68,-390 77-1327,-209 172 1453,468-151 265,428-162-348,0 3 1,1 2-1,2 2 0,-1 2 1,3 2-1,-43 31 0,31-16-198,16-13 159,1 3 1,-43 42-1,75-64 40,1 1 1,0-1 0,0 1 0,1 1-1,0-1 1,1 1 0,0 0 0,0 0-1,1 0 1,0 0 0,1 1 0,0-1-1,1 1 1,0-1 0,1 19 0,1 5 15,2 0 0,2 0 0,13 51 0,22 51 50,111 255 0,-96-268 13,92 225 102,-122-278-147,42 78 0,-51-117-45,2-1 0,1-1 1,2-1-1,42 46 0,244 230 293,-280-277-256,1-2 0,0 0 1,2-2-1,1-2 0,0 0 0,2-2 0,0-2 1,1-1-1,63 20 0,328 56 179,-329-75-149,458 68-1,-409-70-188,271-10 1,-275-20-96,144-34 1,17-2 407,18 22 145,42-6-376,-282 23-155,0-4 0,114-37 0,206-113-256,-145 54 622,-113 50-251,141-85-1,119-106 272,-278 167 3,190-115 58,-4 34-205,-17-26-113,-210 132 58,-20 16-47,89-84 0,88-131 483,-235 254-381,18-24-60,-2 0 1,-1-1 0,27-58 0,-24 44-13,32-57-55,-2 7-10,61-158 0,-1-89-196,-80 240 284,6-49 642,-26 96-505,-5 18-151,-2-1 1,-2 0-1,-1 0 1,-3-67-1,-4 55 13,-3 1-1,-1 0 1,-18-57 0,22 95 71,0 0-1,0 0 1,-1 0 0,0 1 0,-1-1 0,-1 1 0,1 1 0,-1-1 0,-1 1 0,-15-14 0,8 10-32,-1 1-1,-1 1 1,0 0 0,0 1 0,-28-11 0,-20-5-206,-92-22 0,-24-9-279,99 24 291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15.5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6 104 15683,'0'0'128,"0"0"-1,0 1 1,0-1-1,0 0 0,0 0 1,0 0-1,0 0 0,0 0 1,0 1-1,0-1 1,0 0-1,0 0 0,0 0 1,0 0-1,0 0 1,0 1-1,0-1 0,0 0 1,0 0-1,0 0 1,0 0-1,-1 0 0,1 0 1,0 0-1,0 0 1,0 1-1,0-1 0,0 0 1,0 0-1,-1 0 1,1 0-1,0 0 0,0 0 1,0 0-1,0 0 0,0 0 1,0 0-1,-1 0 1,1 0-1,0 0 0,0 0 1,0 0-1,0 0 1,0 0-1,-1 0 0,1 0 1,0 0-1,0 0 1,0 0-1,0 0 0,0 0 1,-1 0-1,1-1 1,0 1-1,0 0 0,0 0 1,0 0-1,0 0 0,5 24 2232,15 31-1341,-19-54-986,-1 1 0,1 0 0,0-1 0,0 1 0,0 0 0,0-1 0,0 0 0,0 1-1,0-1 1,1 0 0,-1 1 0,0-1 0,1 0 0,-1 0 0,1 0 0,2 1 0,-3-2-25,0 0 0,1 0 1,-1 0-1,0-1 0,0 1 1,0 0-1,0-1 0,0 1 1,0-1-1,0 1 0,0-1 1,-1 1-1,1-1 0,0 0 1,0 0-1,0 1 0,-1-1 1,1 0-1,0 0 0,-1 0 1,1 0-1,0 0 0,-1 0 1,1 0-1,-1 0 0,0 0 1,1 0-1,-1-1 0,9-18 70,10-39 0,-14 39-21,1 1 1,14-29-1,-20 46-52,1 1 0,0-1 0,0 1 0,0-1 0,0 1 0,0-1-1,0 1 1,0 0 0,1-1 0,-1 1 0,0 0 0,1 0 0,-1 0 0,1 0 0,-1 0 0,4-1 0,-4 2-2,0 0 1,0 0 0,0 0-1,1 0 1,-1 0-1,0 0 1,0 0 0,0 1-1,1-1 1,-1 0-1,0 1 1,0-1 0,0 1-1,0-1 1,0 1-1,0-1 1,0 1 0,0 0-1,0-1 1,0 1 0,0 0-1,0 0 1,0 0-1,1 2 1,8 11-278,-1 0 0,-1 2 0,0-1 0,-1 1 0,0 0 0,8 32 1,-28-112-1317,8 36 925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16.2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34 245 16500,'-1'-1'157,"0"1"1,-1 0 0,1 0 0,0 0 0,-1 0-1,1 0 1,0 0 0,0 1 0,-1-1 0,1 0-1,0 1 1,0-1 0,-1 0 0,1 1 0,0 0-1,0-1 1,0 1 0,0 0 0,0 0 0,0-1-1,0 1 1,0 0 0,0 0 0,0 0 0,0 0-1,0 1 1,0 1-19,1 0-1,-1 0 0,1-1 1,0 1-1,0 0 0,0-1 1,0 1-1,0 0 1,1 0-1,-1-1 0,3 6 1,-1 4 219,1 2 52,1 0-1,9 22 1,-12-34-355,0 1 1,0-1-1,0 0 1,0 1 0,1-1-1,-1 0 1,0 0 0,1 0-1,0 0 1,-1 0-1,1-1 1,0 1 0,0 0-1,0-1 1,0 0-1,0 1 1,1-1 0,-1 0-1,0 0 1,1 0 0,-1 0-1,3 0 1,-2-1-21,-1 0 0,0-1 0,0 1 0,1-1 0,-1 0 0,0 1 0,0-1 0,0 0 0,0 0 0,0 0 0,0-1 0,0 1 0,0 0 0,0-1 0,-1 1 0,1-1 0,-1 0 0,1 1 0,1-4 0,28-43 216,-26 39-187,39-77 315,-23 41-182,-20 44-187,-1 0 0,1 0-1,-1 0 1,1 0 0,-1 0 0,1 0 0,0 0 0,-1 0 0,1 0 0,0 0 0,0 0 0,0 0-1,0 1 1,0-1 0,0 0 0,0 1 0,0-1 0,0 0 0,0 1 0,1-1 0,-1 1 1,0 0 0,0 1 1,0-1-1,0 0 0,0 1 1,0-1-1,0 1 0,0-1 1,0 1-1,0-1 0,-1 1 1,1-1-1,0 1 0,0 0 1,-1-1-1,1 1 0,-1 0 1,1 0-1,0 0 1,-1 0-1,1-1 0,-1 1 1,1 2-1,11 23 142,-10-21-129,0 0 0,0 0 0,0 1 0,1-2 0,0 1 0,0 0 0,0 0 0,0-1 0,1 0 0,6 7 0,-9-11-20,-1 0 0,1 0 0,-1 1 0,1-1 0,-1 0 0,1 0 0,-1 0-1,1 1 1,-1-1 0,1 0 0,0 0 0,-1 0 0,1 0 0,-1 0 0,1 0 0,-1 0 0,1 0 0,-1-1-1,1 1 1,0 0 0,-1 0 0,1 0 0,-1 0 0,1-1 0,-1 1 0,1 0 0,-1-1 0,0 1-1,1 0 1,-1-1 0,1 1 0,-1 0 0,0-1 0,1 1 0,-1-1 0,0 1 0,1-1 0,-1 1-1,0-1 1,0 1 0,1-2 0,7-24 86,-7 22-72,5-24 78,-6 21-65,1 0 1,1 0-1,-1 0 1,1 0-1,0 0 1,1 1-1,0-1 1,4-8-1,-7 15-30,1 0 0,-1 0-1,0-1 1,0 1 0,1 0 0,-1 0 0,0-1 0,1 1-1,-1 0 1,0 0 0,1 0 0,-1-1 0,0 1-1,1 0 1,-1 0 0,0 0 0,1 0 0,-1 0-1,1 0 1,-1 0 0,0 0 0,1 0 0,-1 0-1,0 0 1,1 0 0,-1 0 0,1 0 0,-1 0-1,0 0 1,1 0 0,-1 1 0,13 10 4,7 18-8,-19-27 4,1 0 0,1 5 1,1-1 1,0 1-1,1-1 1,6 7-1,-10-12-1,0-1 0,-1 1 1,1 0-1,0-1 0,0 1 0,-1-1 0,1 1 1,0-1-1,0 0 0,0 1 0,-1-1 0,1 0 1,0 1-1,0-1 0,0 0 0,0 0 0,0 0 1,1 0-1,-1 0 1,0-1 0,0 1 0,0 0 0,0-1 0,0 0 0,-1 1 0,1-1 0,0 1 0,0-1-1,-1 0 1,1 0 0,0 1 0,-1-1 0,1 0 0,0 0 0,-1 0 0,1 0 0,-1 0 0,0 0 0,1 0 0,-1-1 0,6-18 5,0 0 0,-2-1 0,0 0-1,0-22 1,3-11-1,-7 51-5,1 1 0,-1 0 0,1 0-1,-1 0 1,1 0 0,0 0 0,0 0 0,0 0-1,1-3 1,5 3 5,2 12-4,12 40-14,-19-42 11,1 0 1,0-1 0,0 1-1,1-1 1,0 1-1,0-1 1,10 13-1,-13-20 4,-1 1 0,0-1 1,1 0-1,-1 1 0,1-1 0,-1 0 0,1 1 0,-1-1 0,1 0 0,-1 1 1,1-1-1,-1 0 0,1 0 0,-1 0 0,1 0 0,-1 0 0,1 0 1,0 0-1,-1 0 0,1 0 0,-1 0 0,1 0 0,-1 0 0,1 0 1,-1 0-1,1 0 0,-1 0 0,1 0 0,-1-1 0,1 1 0,-1 0 0,1 0 1,-1-1-1,1 1 0,-1 0 0,1-1 0,-1 1 0,0-1 0,1 1 1,-1 0-1,1-1 0,-1 1 0,0-1 0,0 1 0,1-1 0,-1 0 1,12-26 76,-12 26-79,8-28 57,-7 22-66,0 1-1,1 0 1,-1 1-1,1-1 1,0 0-1,1 0 0,-1 1 1,1-1-1,0 1 1,1 0-1,-1 0 1,6-6-1,-8 11 1,0-1-1,-1 1 0,1-1 1,0 1-1,0-1 1,0 1-1,0 0 1,-1-1-1,1 1 0,0 0 1,0 0-1,0 0 1,0 0-1,0-1 1,0 1-1,0 0 0,0 1 1,0-1-1,0 0 1,0 0-1,-1 0 1,1 1-1,2-1 0,-1 2-11,1-1 0,-1 1 0,1-1-1,-1 1 1,1 0 0,-1 0-1,3 3 1,3 4-103,-1 1 0,11 16 0,-16-22 38,13 19-482,-10-20-541,-7-15-1053,-15-33 790,4 11 503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16.7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18260,'9'22'1688,"-5"-4"-1176,-2-1-216,4-8 641,3-2-793,1-4 64,0-3-128,6-7-216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17.2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0 388 17332,'0'15'928,"2"46"826,-2-57-1576,1 0 1,0 0-1,-1 0 1,1 0-1,1-1 1,-1 1-1,1 0 1,-1 0-1,1-1 0,0 1 1,5 5-1,-7-8-135,0-1-1,1 1 1,-1-1-1,1 0 0,-1 1 1,1-1-1,-1 1 0,1-1 1,-1 0-1,1 1 1,-1-1-1,1 0 0,0 0 1,-1 1-1,1-1 0,0 0 1,-1 0-1,1 0 1,-1 0-1,1 0 0,0 0 1,-1 0-1,1 0 0,0 0 1,-1 0-1,1 0 1,0 0-1,1-1 8,-1 0 1,0 0-1,0 0 1,1 0-1,-1 0 1,0 0-1,0 0 1,0 0-1,0 0 1,0 0-1,1-2 1,15-36 485,-11 14-228,-1 0-1,-1 0 1,-1-1 0,-2 1 0,-1-37 0,0 36-69,5 92 41,-4-50-283,2-1 0,0 1 0,0-1 0,8 17 0,-11-31 5,0-1 0,0 0 0,0 1 0,0-1 0,0 0 0,0 1 0,0-1 0,0 0 0,0 1 0,0-1-1,0 1 1,1-1 0,-1 0 0,0 0 0,0 1 0,0-1 0,1 0 0,-1 1 0,0-1 0,0 0 0,1 0 0,-1 1 0,0-1 0,0 0 0,1 0 0,-1 0 0,0 1-1,1-1 1,-1 0 0,0 0 0,1 0 0,-1 0 0,1 0 0,-1 0 0,0 0 0,1 0 0,-1 0 0,0 0 0,1 0 0,-1 0 0,0 0 0,1 0 0,-1 0 0,1 0 0,-1 0-1,0 0 1,1-1 0,-1 1 0,0 0 0,0 0 0,1 0 0,-1-1 0,1 1 0,10-22 88,0-18 56,-2-1-1,6-67 1,-4-85 310,-11 177-400,0 18-21,-3 29-32,0 46 39,13 142 0,-10-212-32,2 0 1,-1 0 0,1 0-1,3 9 1,-4-15-9,-1-1 0,0 1 0,0-1 0,1 1 1,-1 0-1,0-1 0,0 1 0,1-1 0,-1 0 0,1 1 1,-1-1-1,1 1 0,-1-1 0,1 1 0,-1-1 0,1 0 1,-1 0-1,1 1 0,-1-1 0,1 0 0,-1 0 0,1 1 1,1-1-1,-1 0 1,0-1 0,0 1 1,0-1-1,0 1 0,0-1 0,-1 1 1,1-1-1,0 1 0,0-1 1,0 0-1,0 0 0,-1 1 0,1-1 1,0 0-1,-1 0 0,1 0 1,-1 0-1,1 0 0,0-1 0,6-14-14,0 0 0,-1-1 0,0 0 0,-2 0 0,0-1 0,2-23 0,-1 15-73,8 83-397,-10-43 448,-2-4 31,1 0 0,0-1-1,1 1 1,0-1 0,1 1 0,0-1 0,7 12 0,-10-20 11,-1 0-1,1 0 1,-1 0-1,1-1 1,0 1-1,-1 0 1,1-1-1,0 1 1,0 0-1,0-1 1,0 1-1,-1-1 1,1 1 0,0-1-1,0 0 1,0 1-1,0-1 1,0 0-1,0 0 1,0 0-1,0 0 1,0 0-1,1 0 1,0 0 7,0-1-1,0 1 1,0-1 0,0 1 0,0-1 0,0 0 0,0 0 0,-1 0 0,1 0-1,0-1 1,1 0 0,5-6 59,-1 1-1,0-1 0,9-14 1,-12 18-46,67-81 265,-70 84-284,-1 0 0,1 0 0,-1 0 0,1 0 0,-1 0 0,0 0 0,1 0 0,-1 0 0,0-1 0,0 1 0,0 0 0,0 0 0,0 0 0,0 0 0,0 0 0,0 0 0,0 0 0,0 0 0,0 0 0,-1-1 0,1 1 0,-1 0 0,1 0 0,0 0 0,-2-1 0,-18-28 216,8 13-315,11 14 24,0 3 18,1-1-1,-1 1 1,1-1-1,-1 0 0,1 1 1,-1-1-1,1 0 1,0 0-1,0 1 0,-1-1 1,1 0-1,0 0 0,0 1 1,0-1-1,0 0 1,0 0-1,0 0 0,0 1 1,0-1-1,0 0 1,0 0-1,0 0 0,0 1 1,1-1-1,-1 0 0,0 0 1,0 1-1,1-1 1,-1 0-1,1 1 0,-1-1 1,1 0-1,0 0 1,9-9-320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17.7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6 125 16892,'-1'-9'716,"-1"-1"-62,1-1-1,0 1 1,0-1-1,1 1 1,0-1 0,1 1-1,3-18 1,-3 27-570,-1 0 0,0 0 0,0 0 0,1 0 1,-1 1-1,0-1 0,1 0 0,-1 0 0,0 0 0,1 1 1,0-1-1,-1 0 0,1 1 0,-1-1 0,1 0 0,0 1 0,1-2 1,-2 2-47,0 0 0,1 0 1,-1 0-1,1 0 1,-1 0-1,0 0 1,1 1-1,-1-1 0,0 0 1,1 0-1,-1 0 1,0 0-1,1 0 0,-1 1 1,0-1-1,1 0 1,-1 0-1,0 1 1,1-1-1,-1 0 0,0 1 1,0-1-1,1 0 1,-1 1-1,0-1 0,0 0 1,0 1-1,2 2 65,0 1 0,-1-1 0,0 0 0,0 1 0,0 0 0,1 6 0,-1 29 166,-1 1-1,-13 77 1,1 4 55,11-108-285,0 58 173,1-64-164,1 1-1,0-1 1,0 0-1,1 1 1,0-1-1,5 13 1,-7-19-36,1 1 1,-1-1-1,1 0 1,-1 0-1,1 0 1,-1 0-1,1 0 0,0 0 1,0 0-1,0 0 1,-1 0-1,1-1 0,0 1 1,0 0-1,0 0 1,0-1-1,0 1 1,0-1-1,0 1 0,1-1 1,-1 1-1,0-1 1,0 0-1,0 1 1,0-1-1,1 0 0,-1 0 1,0 0-1,0 0 1,1 0-1,-1 0 1,0 0-1,0-1 0,0 1 1,0 0-1,1-1 1,-1 1-1,0-1 1,0 1-1,0-1 0,0 1 1,0-1-1,0 0 1,1-1-1,5-2 26,-1-2 0,0 1-1,0-1 1,-1 0 0,6-7-1,3-5-206,-2 0-1,12-21 0,-20 31-187,0 0 0,0-1-1,-1 0 1,0 1-1,-1-1 1,1 0-1,0-15 1,-3 21 253,0 0 0,0 0 0,0 0 0,-1 0 0,1 0 0,-1 0 0,0 0 0,0 0 0,0 0 1,0 0-1,0 0 0,-4-4 0,-8-7-787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18.2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0 179 16019,'2'4'1289,"5"-2"-993,1-2-280,7-9 752,0-5-424,2-1-264,2-1-56</inkml:trace>
  <inkml:trace contextRef="#ctx0" brushRef="#br0" timeOffset="1">245 108 19556,'9'26'1511,"-7"-17"-1177,1-1 0,0 1 0,1-1 0,0 0 0,6 9 1,-10-17-294,0 1-1,0-1 1,1 1 0,-1-1 0,0 1 0,1-1 0,-1 1 0,1-1 0,-1 0 0,0 1 0,1-1 0,-1 0 0,1 1 0,-1-1 0,1 0 0,-1 0 0,1 1 0,-1-1 0,1 0 0,-1 0 0,1 0-1,-1 0 1,1 0 0,0 0 0,-1 0 0,1 0 0,-1 0 0,1 0 0,-1 0 0,1 0 0,-1 0 0,1 0 0,1-1 2,-1 0 1,0 0-1,0 0 1,0 0-1,0 0 1,0 0-1,0 0 1,0 0-1,0-1 1,-1 1-1,1 0 1,0-2-1,15-44 191,-15 43-173,7-32 13,-5 22-48,0-1 0,1 1 0,11-26 0,-15 40-25,0-1 0,0 0 0,1 1-1,-1-1 1,0 0 0,0 1-1,1-1 1,-1 1 0,0-1 0,1 0-1,-1 1 1,1-1 0,-1 1-1,1-1 1,-1 1 0,1-1 0,-1 1-1,1 0 1,0-1 0,-1 1-1,1-1 1,0 1 0,-1 0-1,1 0 1,0 0 0,-1-1 0,1 1-1,0 0 1,-1 0 0,1 0-1,0 0 1,-1 0 0,1 0 0,0 0-1,0 0 1,-1 0 0,1 0-1,0 1 1,-1-1 0,1 0 0,0 0-1,-1 1 1,1-1 0,-1 0-1,1 1 1,0-1 0,-1 1 0,1-1-1,-1 1 1,1-1 0,-1 1-1,1-1 1,-1 1 0,0-1 0,1 1-1,0 0 1,3 6 17,0-1 0,0 1 0,6 13-1,-9-17-10,12 26 66,24 50 472,-36-78-521,-1 0 1,1 0 0,-1 0 0,0 0-1,1-1 1,-1 1 0,1 0-1,0-1 1,-1 1 0,1 0 0,0-1-1,-1 1 1,1 0 0,0-1 0,0 1-1,-1-1 1,1 0 0,0 1 0,0-1-1,0 1 1,1-1 0,-1 0 0,0 0 1,-1 0-1,1-1 1,0 1-1,-1 0 1,1-1-1,0 1 1,-1-1-1,1 1 1,0 0 0,-1-1-1,1 1 1,-1-1-1,1 0 1,-1 1-1,1-1 1,-1 1-1,1-1 1,-1 0-1,1 0 1,3-8 162,-1 1 0,0-1 0,3-13 0,-4 13-119,1 1 11,10-33 203,-12 38-298,0 1 0,0 0 0,1-1-1,-1 1 1,0 0 0,1 0 0,0 0 0,-1 0 0,1 0 0,0 0-1,0 0 1,0 1 0,3-3 0,-4 4-44,-1 0 0,1-1-1,0 1 1,0 0 0,0 0 0,-1-1 0,1 1-1,0 0 1,0 0 0,0 0 0,-1 0 0,1 0 0,0 0-1,0 1 1,0-1 0,-1 0 0,1 0 0,0 0-1,0 1 1,0-1 0,-1 0 0,1 1 0,0-1-1,-1 1 1,1-1 0,0 1 0,-1-1 0,1 1-1,-1-1 1,1 1 0,-1 0 0,1-1 0,-1 1-1,1 0 1,-1-1 0,1 2 0,0 1-227,1 0 0,-1 0 0,0 0 0,0 0 0,0 0 0,-1 0 0,1 0 0,0 6 0,-1-2-531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18.7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33 12747,'4'3'1184,"8"3"-952,3 0-416,3-1 1128,2-5-712,9-5-152</inkml:trace>
  <inkml:trace contextRef="#ctx0" brushRef="#br0" timeOffset="1">256 0 16492,'-4'34'2731,"-1"9"-754,5-41-1922,0 0 0,0 0 0,0 0 0,1 0 0,-1 0 0,1 0 0,-1 0 0,1 0 0,0 0 0,0 0 0,0 0 0,0 0 0,0-1 0,0 1 0,0 0 0,1-1 0,1 3 0,-1-3-54,0-1 0,0 1 0,0 0 0,0-1 0,0 0 0,0 1 0,0-1-1,0 0 1,0 0 0,0 0 0,0 0 0,0 0 0,0-1 0,0 1 0,0-1 0,0 1 0,0-1 0,3-1 0,17-3 149,-19 5-98,-1 1 0,0-1 0,1 0 1,-1 1-1,0-1 0,1 1 0,-1 0 0,0 0 0,0 0 0,0 0 0,0 0 0,0 0 0,0 1 1,0-1-1,0 1 0,-1-1 0,1 1 0,0 0 0,2 3 0,-2-2 57,0 1-1,-1-1 1,1 1-1,-1-1 1,1 1-1,-1 0 0,0 0 1,-1 0-1,1 0 1,-1 0-1,1 5 1,-1-5-66,0 1-1,0 0 1,-1 0 0,0 0 0,1 0 0,-2 0-1,1-1 1,0 1 0,-1 0 0,0-1-1,0 0 1,0 1 0,-1-1 0,1 0 0,-1 0-1,0 0 1,0 0 0,-1-1 0,-6 7-1,6-8-64,0 0 0,0-1 0,0 1 0,0-1-1,-9 2 1,0-2-109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6:45.2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85 15755,'-6'1'1955,"11"1"-627,15 0 240,0-5-1345,1-1 1,-1-2 0,0 0-1,0-1 1,22-11 0,-25 10-459,0 1 1,0 0 0,1 1-1,0 1 1,1 1-1,-1 1 1,22-2-1,-38 5-227,-1 0 341,0-1-1,0 1 0,-1 0 0,1 0 0,0 0 1,0 0-1,-1 0 0,1 0 0,0 0 1,0 1-1,-1-1 0,1 0 0,0 0 0,-1 0 1,1 1-1,0-1 0,-1 0 0,1 1 1,0-1-1,0 1 0,1 3-776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6:45.7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32 14227,'-1'19'1928,"1"-4"-1143,3-6-217,4-1 1600,13-5-1136,2-2-95,8-4-281,2-6-88,2-3-184,1-3-136,-2 2-568,3-1-336,-6 2-2217,-4 3 2489,-5 9-352,-2 3-304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6:46.1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1 774 17092,'3'-1'89,"-1"-1"0,1 0 0,-1 0 0,0 0 0,1 0 1,-1 0-1,0-1 0,0 1 0,-1 0 0,1-1 0,0 0 1,-1 1-1,1-1 0,-1 0 0,0 0 0,0 0 0,1-3 1,3-7 68,30-75 505,30-114-1,10-100 318,-51 197-222,-17 87-306,-7 18-433,0 0 1,1 1-1,-1-1 0,0 0 1,0 0-1,1 0 1,-1 0-1,0 1 1,0-1-1,0 0 1,1 0-1,-1 0 1,0 1-1,0-1 1,0 0-1,0 0 1,1 1-1,-1-1 1,0 0-1,0 0 1,0 1-1,0-1 0,0 0 1,0 0-1,0 1 1,0-1-1,0 0 1,0 1-1,0-1 1,0 0-1,0 1 1,3 36 520,-2 7-265,8 192 832,-3-175-841,24 112 0,-28-161-355,-1-6-141,1 1 0,-1-1 1,1 0-1,0 0 0,0-1 0,1 1 1,0 0-1,5 7 0,-9-30-2927,1 4 2694,-3-17-643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52:45.4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2 798 15355,'-2'-1'2727,"5"-1"-956,11-5-254,19-6-648,-27 10-783,103-36 922,120-64 0,14-30-420,356-169-112,-72 116 585,-509 182-1045,-5 1 530,-28 1-560,1 3-741,0 1 1,0 0-1,-17 5 0,10-2 458,-7 1-388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6:47.9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300 69 6097,'0'-5'-685,"0"-11"1200,-4-1 6796,-9 5-436,-3 4-7134,9 6 471,-1 0 1,0 0-1,0 0 1,0 1 0,0 0-1,0 1 1,0 0 0,-1 0-1,1 0 1,0 1 0,0 1-1,0-1 1,0 1-1,0 1 1,1-1 0,-16 8-1,15-5-200,-1-1 0,1 1 0,-1 1 0,1-1 0,1 1-1,-1 1 1,1 0 0,0 0 0,1 0 0,0 1 0,0-1 0,0 2 0,-7 14-1,11-19-7,1-1-1,0 1 0,0 0 0,0-1 1,0 1-1,0 0 0,1 0 1,0 0-1,0 6 0,0-9-2,0 0-1,0 0 1,1 0 0,-1 0-1,0-1 1,0 1-1,1 0 1,-1 0 0,1-1-1,-1 1 1,1 0-1,-1 0 1,1-1 0,-1 1-1,1 0 1,-1-1-1,1 1 1,0-1-1,1 1 1,-1 0 0,0-1-1,1 1 1,-1-1-1,0 0 1,1 0-1,-1 1 1,1-1-1,-1 0 1,0 0-1,1-1 1,-1 1-1,1 0 1,-1 0-1,0-1 1,1 1-1,0-1 1,6-3 3,0 1 1,0-1-1,-1-1 1,1 0-1,-1 0 1,0 0-1,9-10 1,43-49 5,-49 53-12,5-7-3,-10 11-9,0 0 1,1 1-1,0 0 0,0 0 1,9-6-1,-14 11 12,-1 1-1,1 0 1,-1 0 0,1-1 0,-1 1-1,1 0 1,-1 0 0,1 0-1,-1 0 1,1 0 0,-1 0-1,1 0 1,-1 0 0,1 0 0,-1 0-1,1 0 1,-1 0 0,1 0-1,-1 0 1,1 0 0,-1 1-1,1-1 1,-1 0 0,1 0-1,-1 1 1,0-1 0,1 0 0,-1 0-1,1 1 1,-1-1 0,0 1-1,1-1 1,-1 0 0,0 1-1,1-1 1,-1 1 0,0-1 0,0 1-1,1 0 1,7 21-40,-7-20 37,45 198-20,15 48 907,-60-248-881,-1 2 70,1 0 0,0 0 0,0 0-1,-1 0 1,1 1 0,-1-1 0,0 0 0,1 0 0,-1 0 0,0 3 0,-7-1 423,-10-5-284,-7-4 49,-28-7 58,-98-7-1,149 19-325,0-1 0,0 1-1,0 0 1,0 0 0,0 0-1,0 0 1,0 0 0,0 0-1,0 0 1,0 1 0,0-1-1,0 0 1,0 1 0,0-1-1,0 0 1,1 1 0,-1-1-1,0 1 1,0-1 0,0 1-1,0 0 1,1-1 0,-1 1-1,0 0 1,1 0 0,-1-1-1,-1 3 1,3-2-50,-1-1 0,0 1 1,0 0-1,0 0 0,1-1 1,-1 1-1,0 0 0,1 0 0,-1-1 1,1 1-1,-1 0 0,1-1 1,-1 1-1,1 0 0,-1-1 0,1 1 1,0-1-1,-1 1 0,1-1 1,0 1-1,0-1 0,-1 0 0,1 1 1,0-1-1,0 0 0,-1 1 1,1-1-1,0 0 0,0 0 0,0 0 1,-1 0-1,1 0 0,1 0 1,5 1-69,0 0 1,0 0 0,0-1 0,0 0-1,-1 0 1,1-1 0,0 0 0,8-2-1,16-8-494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6:48.4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18220,'9'28'1688,"-6"2"-1080,2 4-264,1 2 633,0-1-97,0-1-320,0-2-120,1-8-336,-1-6-160,-1-9-408,-4-8-248,2-4 320,-4-12 184,-5-10-128,0-10-176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6:48.9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112 205 16243,'17'-25'4327,"-19"27"-3934,1 0 1,-1 0-1,0 1 1,1-1 0,0 0-1,-1 1 1,1-1-1,-1 4 1,-11 42 455,11-41-598,-1 7-97,-9 46 107,11-56-255,1-1 0,-1 1 1,1-1-1,0 1 1,0-1-1,1 1 0,-1-1 1,1 1-1,0-1 1,0 1-1,0-1 0,0 0 1,3 5-1,-3-6-11,0-1 0,0 0 0,0 0 0,1 0 0,-1 0 0,0 0-1,1 0 1,-1 0 0,0-1 0,1 1 0,0 0 0,-1-1 0,1 1 0,-1-1 0,1 1-1,-1-1 1,1 0 0,0 0 0,-1 0 0,3 0 0,36-6-168,-25 3 105,-7 2 15,1 0 0,0 0 0,0 1 0,0 0-1,0 1 1,0 0 0,0 0 0,0 1 0,0 0 0,9 4 0,-15-5 47,-1 0 1,1 1 0,0-1 0,-1 0 0,1 1 0,-1 0 0,0 0 0,0 0 0,1 0 0,-1 0-1,0 0 1,-1 0 0,1 0 0,0 1 0,-1-1 0,1 1 0,-1 0 0,0-1 0,0 1 0,0 0 0,0 0-1,0-1 1,-1 1 0,1 0 0,-1 0 0,0 0 0,1 0 0,-2 0 0,1 0 0,0 0 0,0 0 0,-1-1-1,0 1 1,-1 5 0,0-1 54,-1 0-1,0 0 0,0 0 0,0 0 1,-1 0-1,0-1 0,0 1 1,-1-1-1,0 0 0,0-1 1,0 1-1,-1-1 0,0 0 0,0 0 1,0-1-1,0 0 0,-11 5 1,11-6-105,0 0 0,-1-1 0,1 1 0,-1-2 0,0 1 0,1-1 0,-1 0 0,0 0 0,0 0 0,0-1 0,0-1 0,1 1 0,-1-1 1,0 0-1,0 0 0,0-1 0,1 0 0,-1 0 0,-8-5 0,1 0-114,1-2 0,-23-17 0,8 2-231</inkml:trace>
  <inkml:trace contextRef="#ctx0" brushRef="#br0" timeOffset="1">53 179 17708,'20'-10'2160,"-2"4"-1176,-3 0-415,6 0 1855,1-3-1176,8 0-551,3-5-217,0-2-624,2-1-361,-5-2 281,-6-2 96,0-2-80,0 1-88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6:49.4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3 112 15691,'0'-2'235,"-1"0"0,1 0 0,-1 0 0,1-1 0,0 1 0,0 0-1,0 0 1,0-1 0,0 1 0,1 0 0,-1 0 0,1 0 0,-1 0-1,1-1 1,0 1 0,0 0 0,0 0 0,2-3 0,1-1 340,-1 0 0,1 1 0,0-1 0,10-9 0,-11 12-494,1 0 0,-1 1 0,1-1-1,0 0 1,0 1 0,0 0 0,0 0 0,1 0 0,-1 1 0,0-1 0,1 1 0,-1 0 0,1 0-1,-1 1 1,6-1 0,-7 1-66,0 0 1,0 1-1,-1-1 0,1 1 0,0-1 1,0 1-1,0 0 0,-1 0 0,1 1 0,0-1 1,-1 0-1,1 1 0,-1-1 0,1 1 1,-1 0-1,0 0 0,0 0 0,0 0 1,0 0-1,0 1 0,0-1 0,-1 1 0,1-1 1,1 5-1,1 2 10,-1 0-1,0 1 1,-1-1 0,0 1 0,-1-1-1,1 1 1,-2 0 0,0-1-1,0 1 1,0 0 0,-1 0 0,-4 15-1,-3 9 178,-2-1 0,-15 36 0,21-56-84,-2 1 0,1-1 0,-2-1 0,0 1 0,0-1 0,-1-1 0,-17 20 0,25-30-116,0-1 0,-1 0-1,1 1 1,0-1 0,0 0 0,-1 1-1,1-1 1,0 0 0,-1 0 0,1 1 0,0-1-1,-1 0 1,1 0 0,-1 0 0,1 1-1,0-1 1,-1 0 0,1 0 0,-1 0 0,1 0-1,-1 0 1,1 0 0,0 0 0,-1 0-1,1 0 1,-1 0 0,1 0 0,-1 0 0,1 0-1,-1 0 1,-1-13-175,10-17-374,-7 29 498,0-1 1,0 0-1,0 0 1,0 1-1,0-1 1,0 1 0,0-1-1,1 1 1,-1 0-1,1-1 1,-1 1-1,1 0 1,-1 0 0,1 0-1,0 0 1,-1 0-1,1 0 1,0 0-1,0 1 1,2-1 0,-2 1 10,0 0 0,0 0 1,0 0-1,0 1 1,0-1-1,0 1 0,0 0 1,0-1-1,0 1 1,0 0-1,-1 0 0,1 0 1,0 0-1,-1 0 1,1 1-1,1 1 0,7 7-43,-1 1 0,0 0-1,-1 1 1,11 19 0,-11-18 108,-3-3-22,-3-6 55,1 0-1,0 1 0,-1-1 1,1 0-1,5 5 1,-7-9-39,0 1 0,-1-1 0,1 1 1,0-1-1,-1 1 0,1-1 0,0 1 1,0-1-1,-1 0 0,1 1 0,0-1 1,0 0-1,-1 0 0,1 0 0,0 0 1,0 1-1,0-1 0,0 0 0,-1-1 1,1 1-1,0 0 0,0 0 0,0 0 1,-1 0-1,1-1 0,0 1 0,0 0 0,0 0 1,-1-1-1,1 1 0,0-1 0,-1 1 1,1-1-1,0 1 0,-1-1 0,1 1 1,-1-1-1,1 0 0,0 0 0,5-6 112,-1-1 0,0 1 0,0-1 0,-1 0-1,0-1 1,0 1 0,-1-1 0,4-14-1,0-3 120,4-44 0,-11 50-44,0 19-221,0 1 0,-1 0 1,1 0-1,0 0 0,0 0 1,0-1-1,0 1 0,0 0 0,0 0 1,0 0-1,0 0 0,0-1 0,0 1 1,0 0-1,0 0 0,-1 0 0,1 0 1,0 0-1,0 0 0,0-1 1,0 1-1,0 0 0,-1 0 0,1 0 1,0 0-1,0 0 0,0 0 0,0 0 1,-1 0-1,1 0 0,0 0 0,0 0 1,0 0-1,0 0 0,-1 0 1,1 0-1,0 0 0,0 0 0,0 0 1,0 0-1,-1 0 0,1 0 0,0 0 1,-20 20-1927,10-8 1274,0-4 146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6:50.0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2 19828,'6'-2'1721,"-2"4"-1185,-4 4-232,0 10 776,-3 8-280,-1 9-344,-2 6-120,-3 5-224,0 4-8,0-2-24,0-2-80,1-7-184,1-9-152,1-12-400,0-7-320,0-13 832,0-11-192,4-20-208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6:50.5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157 2 17036,'-8'4'496,"-1"-1"0,1 1 0,0 1 0,0 0 1,1 0-1,-1 0 0,1 1 0,0 0 0,1 0 1,-1 1-1,1 0 0,0 0 0,1 0 0,-6 11 1,10-15 495,6-5-573,2-2-325,-6 4-67,-11-7 144,9 7-169,-1-1 1,0 1-1,1 0 1,-1 0-1,0 1 1,0-1-1,1 0 1,-1 0-1,0 1 0,1-1 1,-1 1-1,1 0 1,-1-1-1,0 1 1,1 0-1,-1 0 1,1 0-1,0 0 1,-1 0-1,1 0 1,0 0-1,0 1 1,0-1-1,0 0 1,0 1-1,0-1 1,0 1-1,0-1 1,0 1-1,0-1 1,1 1-1,-1 0 1,1-1-1,0 1 1,-1 0-1,1 3 1,-1 3 13,0 0 1,1 0 0,0 0 0,0 0-1,1 0 1,3 15 0,-4-22-16,0 0 1,0 0-1,0-1 0,0 1 1,1 0-1,-1 0 0,0 0 1,1 0-1,-1-1 0,0 1 0,1 0 1,-1 0-1,1 0 0,-1-1 1,1 1-1,-1 0 0,1-1 1,0 1-1,-1-1 0,1 1 1,0-1-1,-1 1 0,1-1 1,0 1-1,0-1 0,0 1 1,-1-1-1,2 1 0,0-2-4,0 1 0,-1 0 0,1-1 0,-1 1 0,1 0 0,-1-1-1,0 0 1,1 1 0,-1-1 0,0 0 0,1 0 0,-1 0 0,0 1 0,2-3 0,5-5-39,0 0 0,-1-1 1,8-11-1,-8 10 29,-1 0 0,0 0 0,0 0 0,-1-1 0,0 0 0,-1 0 0,-1 0 0,1-1-1,-2 1 1,2-15 0,-3 25 22,-1 0-1,0-1 1,0 1-1,0 0 1,0 0-1,0 0 0,0 0 1,-1-1-1,1 1 1,0 0-1,0 0 1,-1 0-1,1 0 1,-1 0-1,1 0 1,-1 0-1,0 0 0,1 0 1,-2-2-1,1 3 2,1 0-1,-1-1 1,0 1 0,1 0-1,-1 0 1,0-1-1,0 1 1,0 0-1,1 0 1,-1 0-1,0 0 1,0 0 0,1 0-1,-1 0 1,0 0-1,0 0 1,1 0-1,-1 1 1,0-1-1,0 0 1,0 1 0,-4 1 16,1 0 0,0 1 0,0 0 1,0-1-1,0 1 0,0 1 0,-5 5 1,-5 4-188,-8 10-3,21-21-192,0-1 1,0 0-1,1 0 0,-1 1 0,0-1 0,0 0 0,1 1 0,-1-1 0,1 1 0,-1-1 0,1 1 1,0-1-1,-1 1 0,1-1 0,0 1 0,0 1 0,3 3-678,6 1-263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6:51.0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0 17372,'0'4'184,"0"0"0,0 0 0,0 0 0,-1 0 0,1 0 0,-1 0 0,0-1 0,0 1 0,-1 0 0,1-1 0,-1 1 0,-3 6 0,-5 11 482,4-5-411,2-1 1,-1 0-1,2 1 1,0 0-1,1 0 0,0 0 1,2 0-1,1 24 1,-1-38-225,0 0 0,0 0 0,0 0 1,1 0-1,-1 0 0,1-1 0,-1 1 0,1 0 1,0 0-1,0-1 0,0 1 0,0 0 0,0-1 0,0 1 1,0-1-1,0 1 0,0-1 0,1 0 0,-1 1 1,1-1-1,-1 0 0,1 0 0,0 0 0,-1 0 1,1 0-1,0 0 0,1 0 0,0-1 10,-1 0-1,1 1 1,0-1-1,-1-1 1,1 1-1,-1 0 1,1-1-1,-1 1 1,0-1-1,1 0 0,-1 0 1,0 0-1,1 0 1,-1 0-1,0 0 1,0-1-1,0 1 1,0-1-1,3-2 1,5-6 83,-1 0 0,0 0 0,-1-1 0,0 0 0,-1 0 0,7-14 1,-11 20-89,0-1 1,-1 1 0,1-1 0,-1 0 0,0 0-1,-1 1 1,0-1 0,0 0 0,0-1 0,-1 1-1,1 0 1,-1 0 0,-1 0 0,1 0 0,-3-11 0,2 15-35,0 0 1,0 0 0,0 0 0,0 0-1,0 0 1,-1 1 0,1-1 0,0 0 0,-1 1-1,1-1 1,-1 1 0,0-1 0,0 1-1,1 0 1,-1-1 0,0 1 0,0 0 0,0 0-1,0 0 1,0 1 0,0-1 0,-1 0-1,1 1 1,0 0 0,0-1 0,0 1 0,-3 0-1,-7 0 98,1 1 0,-1 0 0,1 1 0,-14 3 0,-9 2 47,7-5-63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08.8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0 692 20588,'3'10'1086,"0"-10"-430,6-20-200,104-337 1188,-31 91-1451,-78 255-164,-2 3 8,1 0 1,0 0 0,1 0-1,4-7 1,-6 23 76,-1 0 0,1 0 0,-1 0 0,0 11-1,0 11 56,11 182 988,-7-168-1007,1 0 1,22 74-1,-14-85-1121,-14-33 956,1 0 0,-1 0 0,0 0 0,0 0 0,0 0 0,0 0 0,0 1 0,0-1 0,0 0 0,0 0 0,0 0 0,0 0 0,1 0 0,-1 0 0,0 1 0,0-1 0,0 0 0,0 0 0,0 0 0,0 0 0,1 0 0,-1 0 0,0 0 0,0 0 0,0 0 0,0 0 1,0 0-1,1 0 0,-1 0 0,0 0 0,0 0 0,0 0 0,0 0 0,1 0 0,-1 0 0,0 0 0,0 0 0,0 0 0,0 0 0,0 0 0,1 0 0,-1 0 0,0 0 0,0 0 0,0-1 0,0 1 0,0 0 0,4-17-349,-5-9-99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09.3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1 21933,'1'0'1644,"0"9"-677,1 24-195,-1 0-72,4 2-622,1 0 0,2-1-1,1 0 1,2 0-1,1-1 1,2-1 0,0 0-1,30 45 1,-42-74-320,0 0 1,-1-1-1,0 1 1,1 0-1,-1 0 1,0 0-1,1 5 1,-2-7 179,0-1-1,0 0 1,0 1 0,0-1 0,0 0 0,0 1 0,0-1 0,0 0 0,-1 1 0,1-1 0,0 0 0,0 1 0,0-1 0,0 0 0,0 1 0,-1-1-1,1 0 1,0 0 0,0 1 0,0-1 0,-1 0 0,1 0 0,0 1 0,-1-1 0,1 0 0,0 0 0,-1 1 0,-17-2-968,0-7 100</inkml:trace>
  <inkml:trace contextRef="#ctx0" brushRef="#br0" timeOffset="1">5 321 19188,'-5'-12'2113,"7"1"-1217,4 2-328,6 0 1040,4 0-272,10-1-447,2-7-289,10-2-616,5-2-376,2-5-801,0 1 1017,2 2-200,-4 1-160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09.8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1 528 19340,'0'-5'258,"1"1"-1,0 0 0,0-1 1,0 1-1,0 0 1,1 0-1,0 0 0,0 0 1,0 0-1,0 0 1,1 1-1,-1-1 0,1 1 1,0-1-1,6-4 1,-7 6-207,0 0 1,0 0 0,0 0 0,0 1 0,1-1-1,-1 1 1,0-1 0,1 1 0,-1 0 0,1 0-1,0 0 1,-1 0 0,1 0 0,0 1 0,0-1-1,-1 1 1,1 0 0,0-1 0,0 1-1,-1 1 1,1-1 0,0 0 0,0 1 0,0-1-1,2 2 1,-2 0-38,-1 0 0,1 0 0,-1 0 0,0 0 0,0 1 0,0-1 0,0 1 0,0-1 0,0 1 0,0 0 0,-1 0 0,0-1 0,1 1 0,-1 0 0,0 0 0,0 1 0,0 2 0,2 9 23,-1-1-1,1 20 1,-1-17 129,-1 0 1,-1-1-1,-1 1 1,0 0-1,-6 26 1,7-43-156,0 1 1,0-1 0,0 0 0,0 0 0,0 1 0,0-1 0,0 0 0,-1 0 0,1 1 0,0-1-1,0 0 1,0 0 0,0 0 0,0 1 0,0-1 0,0 0 0,-1 0 0,1 0 0,0 1 0,0-1-1,0 0 1,0 0 0,-1 0 0,1 0 0,0 1 0,0-1 0,-1 0 0,1 0 0,0 0 0,0 0-1,0 0 1,-1 0 0,1 0 0,-5-7 284,-2-19 94,-5-57-48,3-1 0,2-95 0,7 176-356,0 1 1,0 0-1,0 0 0,0 0 0,0 0 1,1 0-1,-1 0 0,1 0 0,-1 0 1,1 0-1,0 0 0,0 0 0,2-3 1,-2 4-44,0 0 1,0 1 0,0-1 0,0 1-1,0-1 1,0 1 0,1 0-1,-1-1 1,0 1 0,0 0 0,0 0-1,1 0 1,-1 0 0,0 0 0,0 0-1,1 0 1,-1 0 0,0 0-1,0 1 1,0-1 0,0 0 0,1 1-1,1 0 1,1 1-124,1 0-1,0-1 1,0 0-1,0 0 1,0 0 0,0 0-1,0-1 1,0 0-1,0 0 1,7-1 0,12-8-450</inkml:trace>
  <inkml:trace contextRef="#ctx0" brushRef="#br0" timeOffset="1.07">263 1 18164,'14'15'985,"1"-1"-1,0 0 1,0 0 0,2-2-1,29 18 1,-33-22-901,-2-1 1,1 1 0,-1 1-1,0 0 1,-1 1 0,0 0-1,-1 1 1,0 0-1,0 0 1,-1 1 0,-1 0-1,0 0 1,-1 0-1,0 1 1,-1 0 0,0 1-1,-1-1 1,0 1 0,1 18-1,-2-6-53,-2-1-1,-1 1 0,-1 0 1,-1-1-1,-1 1 1,-11 39-1,6-35-300,-2 0 0,-1 0 0,-2-1 0,-30 54 0,36-72 186,-1 0 0,0-1 0,0 0 0,-1 0 0,0 0 1,-17 12-1,-10 2-295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45.7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3 118 14235,'0'1'65,"0"-1"-1,-1 0 1,1 1 0,0-1-1,0 0 1,-1 1 0,1-1 0,0 1-1,0-1 1,0 0 0,-1 1-1,1-1 1,0 1 0,0-1-1,0 1 1,0-1 0,0 1-1,0-1 1,0 1 0,0-1-1,0 0 1,0 1 0,0 0 0,9-1 1032,15-12 419,4-7-439,1 2-1,1 0 1,59-22-1,-72 34-942,1 0 0,-1 0 0,1 2 0,0 0-1,0 1 1,0 1 0,1 1 0,34 4 0,-25 1-57,-1 2 0,0 1 0,43 18 0,-35-12-12,38 10-1,-64-22-55,0-1 0,0 0 0,0 0-1,0 0 1,0-2 0,0 1 0,0-1-1,17-4 1,3-2 97,39-17 0,-41 13 34,36-9 0,-48 17-131,34-7 286,-47 9-329,1 1 0,-1 0 0,1 0 1,-1 0-1,1 0 0,-1 0 0,1 1 0,-1-1 0,1 1 1,-1 0-1,1-1 0,-1 1 0,0 0 0,0 0 0,5 3 1,-7-4-46,0 1-1,0-1 1,0 0 0,0 1 0,1-1 0,-1 0 0,0 1 0,0-1 0,0 0-1,0 1 1,0-1 0,0 0 0,0 1 0,0-1 0,0 0 0,0 1 0,0-1 0,0 0-1,0 1 1,0-1 0,0 0 0,0 1 0,0-1 0,0 0 0,-1 1 0,1-1-1,0 0 1,0 1 0,0-1 0,-1 0 0,1 0 0,0 1 0,0-1 0,-1 0 0,1 0-1,0 0 1,0 1 0,-1-1 0,1 0 0,0 0 0,-1 0 0,1 0 0,0 1-1,-1-1 1,1 0 0,0 0 0,-1 0 0,1 0 0,0 0 0,-1 0 0,0 0 0,-18 6-494,-5-2-387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10.3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48 13523,'10'-37'2428,"-8"26"-653,-8 27 1314,-11 50-2587,2 1-1,4 0 1,3 1 0,2 0-1,3 0 1,13 134 0,-3-144-346,26 98 0,-25-126-378,2 0-1,2-1 1,0 0-1,30 50 0,-33-66 126,1-1 0,0 1 0,0-1 0,25 20 0,-2-8-243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10.8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0 18268,'-1'1'127,"-1"0"1,1-1-1,-1 1 0,1 0 1,-1 0-1,1 0 0,0 0 0,-1 0 1,1 0-1,0 0 0,0 1 1,0-1-1,0 0 0,0 1 1,0-1-1,0 0 0,0 1 1,1-1-1,-1 1 0,1 0 1,-1-1-1,0 4 0,0-1 112,-6 14 259,1 1-1,1 0 0,1 0 1,1 0-1,-1 22 1,3 99 691,1-128-1080,2 73 255,4 0 0,4 0 1,4-1-1,43 149 0,-55-227-344,4 11-260,0 0 1,12 21 0,-17-35 164,1 0-1,-1 0 1,1 0 0,0 0 0,0-1-1,0 1 1,0-1 0,0 1-1,0-1 1,1 0 0,-1 0 0,1 0-1,0 0 1,0 0 0,-1-1-1,1 1 1,0-1 0,0 0 0,1 0-1,3 1 1,-5-2 40,-1 1 0,1-1 1,-1 0-1,1-1 0,-1 1 0,1 0 1,-1 0-1,1-1 0,-1 1 0,1-1 0,2 0 1,16-17-524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11.2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1 603 19460,'0'1'123,"0"0"-1,1 0 1,-1 0-1,0 0 1,1-1-1,-1 1 1,1 0-1,-1 0 1,1 0-1,-1 0 1,1-1-1,0 1 1,-1 0-1,1-1 1,0 1-1,0 0 1,0-1-1,-1 1 1,1-1-1,0 1 0,0-1 1,0 0-1,1 1 1,0-2-6,-1 1 0,0-1-1,1 0 1,-1 0 0,0 0 0,1-1-1,-1 1 1,0 0 0,0 0 0,0-1 0,0 1-1,0 0 1,0-1 0,-1 1 0,1-1-1,0-1 1,14-28 395,-1 0 0,-2 0 0,-2-1-1,9-39 1,16-139 25,-25 144-295,3-60 388,-14 216-522,4 1 0,21 134 0,-22-208-210,0-2-260,1 1 0,0-1 0,1 1 1,9 22-1,-13-38 316,0 0 0,0 1 1,0-1-1,0 0 0,0 1 1,0-1-1,0 0 0,0 1 0,0-1 1,1 0-1,-1 1 0,0-1 1,0 0-1,0 0 0,0 1 1,1-1-1,-1 0 0,0 0 1,0 1-1,0-1 0,1 0 0,-1 0 1,0 0-1,1 1 0,-1-1 1,0 0-1,0 0 0,1 0 1,-1 0-1,0 0 0,1 0 0,-1 1 1,0-1-1,1 0 0,-1 0 1,0 0-1,1 0 0,-1 0 1,0 0-1,1 0 0,-1-1 0,0 1 1,1 0-1,7-16-885,-2-11 24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11.7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20460,'7'3'1873,"-7"10"-1305,-1 7-200,2 11 880,1 7-368,1 8-319,0 2-145,3 2-256,0 0-8,5-7-136,2-4-136,-4-10-336,-1-10-225,-2-11-519,0-8 288,-6-6 504,-5-8-272,-7-2-104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12.3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0 514 19932,'3'4'2185,"6"-4"-1433,11-7-224,4-8 1128,13-9-743,4-7-73,7-8-416,5-1-184,-2-1-632,-2 2-400,-7 9 432,-3 6 87,-10 9-127,-4 6-240</inkml:trace>
  <inkml:trace contextRef="#ctx0" brushRef="#br0" timeOffset="1">641 6 19532,'12'-6'1993,"-1"12"-1201,-4 6-304,-1 11 1136,-4 5-480,2 8-487,1 6-201,0 3-328,-2 0-168,1-7-648,2-7-385,0-11-487,2-10 1192,-4-14-280,4-11-288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12.8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453 249 18748,'7'-7'1720,"-7"11"-1079,0 10-217,0 11 984,0 4-344,3 12-432,3 1-168,2 4-128,1 1-31,-3-4-185,-2-4-152,2-6-481,-3-6-223,-1-12-456,-2-13 896,-9 1-72,-6-17-200,-6-8-136</inkml:trace>
  <inkml:trace contextRef="#ctx0" brushRef="#br0" timeOffset="1">10 352 18084,'-9'-3'2208,"9"-2"-1375,6-7-249,7-6 1592,13-11-1136,7-4-167,13-4-377,5-4-192,8 2-552,0 2-352,-2 7 263,-5 3 153,-5 6-136,-5 1-160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13.3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18364,'7'15'2032,"7"3"-1287,4 5-169,4 2 944,7 8-504,-1 8-16,-1 11-239,-1 8-113,-6 11-208,-4 5-120,-10 11-256,-4 7-168,-10 5-592,-5-3-409,-8-5 905,1 1-176,-1-11-160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19.3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84 19308,'1'-27'2048,"-1"20"-1509,0 0 1,1 0-1,-1 0 0,2 0 0,-1 0 1,3-7-1,-3 48 2907,2-8-3190,0 49-119,2-14-1024,-4 1 0,-7 75-1,5-133 667,1-1-1,-1 1 1,0-1 0,0 1-1,0-1 1,0 1-1,0-1 1,-1 1 0,0-1-1,1 0 1,-5 4-1,5-5 126,0-1 0,-1 0 0,1 0-1,-1 0 1,0 0 0,1 0-1,-1 0 1,0 0 0,1 0-1,-1 0 1,0-1 0,0 1 0,0-1-1,0 0 1,0 1 0,0-1-1,1 0 1,-1 0 0,0 0-1,0 0 1,0-1 0,-4 0 0,-19-6-929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19.9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0 174 17020,'1'13'705,"0"1"1,1-1-1,0 0 1,1 0 0,8 21-1,29 61 1267,-35-83-1751,1 0 13,-1 0-1,2-1 1,0 1-1,0-1 0,1-1 1,10 12-1,-16-20-174,0-1 0,0 1 0,0 0 1,1-1-1,-1 1 0,0-1 0,1 1 0,-1-1 0,0 0 0,1 0 0,0 0 0,-1-1 0,1 1 1,-1-1-1,5 1 0,-4-1-13,0-1 1,-1 1-1,1-1 1,0 0-1,-1 0 1,1 0-1,-1 0 0,1 0 1,-1 0-1,0-1 1,1 1-1,-1-1 1,0 0-1,0 0 1,0 1-1,0-1 1,-1-1-1,4-3 0,9-14 127,-1 0 0,-1 0 0,-1-2 0,9-24 0,30-95-720,-8-15-912,-31 121 977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20.7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3 178 18900,'-2'53'5492,"6"0"-4846,3 1 0,16 61 0,-23-115-628,0 0 1,0 0 0,0 0 0,0 0 0,0 0 0,0 0 0,0 0-1,0 0 1,0 0 0,0 0 0,1 0 0,-1 0 0,0 0-1,0 0 1,0 0 0,0 0 0,0 0 0,0 0 0,0 0-1,0 0 1,0 0 0,0 0 0,0 0 0,1 0 0,-1 0-1,0 0 1,0 0 0,0 0 0,0 0 0,0 0 0,0 0-1,0 0 1,1-18 248,-3-30-16,-29-168 278,47 239-497,-8-9-48,0 0 1,20 24-1,-24-33 12,-1-1-1,1 0 1,0 0-1,0 0 1,1-1-1,-1 1 1,1-1 0,0 0-1,0 0 1,0-1-1,9 4 1,-11-6 3,-1 1 0,0-1 1,1 0-1,-1 0 0,1 0 1,-1 0-1,0-1 0,1 1 0,-1-1 1,0 1-1,0-1 0,1 0 0,-1 0 1,0 0-1,0 0 0,0 0 0,0 0 1,0-1-1,0 1 0,0-1 0,0 1 1,-1-1-1,1 0 0,-1 0 0,1 1 1,-1-1-1,1 0 0,-1-1 0,0 1 1,1-4-1,3-3 10,-1-1-1,-1 0 1,0 0 0,0 0 0,1-17-1,-2 9 28,-1 1 0,-1-1 0,-2-24-1,1 34-19,0 1-1,0-1 1,-1 0-1,0 1 0,-1-1 1,1 1-1,-1 0 1,-1 0-1,-7-13 1,10 19-14,1 1 0,-1-1 0,1 0 0,-1 0 0,0 1 0,1-1-1,-1 0 1,0 1 0,0-1 0,0 0 0,1 1 0,-1-1 0,0 1 0,0 0 0,0-1 0,0 1 0,0 0 0,-1-1 0,1 1-1,0 0 1,1 0-1,-1 1 0,0-1 0,1 0 1,-1 0-1,0 1 0,1-1 0,-1 0 0,1 1 1,-1-1-1,1 0 0,-1 1 0,1-1 1,-1 1-1,1-1 0,-1 1 0,1-1 1,-1 1-1,0 0 0,-1 3 0,0 0 0,1 0 0,-1 0 0,1 0 0,-1 0 1,1 0-1,0 6 0,-4 39-16,3-1 0,2 1 0,2 0 0,11 70 0,-11-108-29,5 29 5,-6-38 4,-1 0-1,1 0 1,-1 0 0,1-1-1,0 1 1,0 0-1,0-1 1,0 1 0,0-1-1,0 1 1,0-1 0,0 1-1,1-1 1,-1 0 0,1 1-1,2 1 1,-3-3-41,0 0 0,0 1 0,0-1 1,0 0-1,1 0 0,-1 0 0,0 0 0,0 0 0,0 0 1,0 0-1,1-1 0,-1 1 0,0 0 0,0 0 0,0-1 1,0 1-1,0-1 0,0 1 0,0-1 0,0 0 1,0 1-1,0-1 0,0 0 0,0 1 0,1-3 0,19-23-1770,-9 6 1021,13-31 0,-7 8-233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5:05.3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59 13099,'6'-31'2619,"-1"3"4057,-6 40-6116,0 0 1,1 0-1,1 0 0,3 19 0,-3-27-551,0 0-1,0 1 1,0-1 0,1 0-1,0 0 1,0 0 0,3 4-1,-4-6 2,0-1 0,0 1-1,1-1 1,-1 0-1,0 1 1,1-1 0,-1 0-1,1 0 1,0 0-1,-1 0 1,1 0 0,0 0-1,-1-1 1,1 1 0,0 0-1,0-1 1,2 1-1,-2-1-4,-1 0 0,1 0 0,0 0 0,0 0 0,-1 0-1,1-1 1,0 1 0,-1-1 0,1 1 0,0-1-1,-1 1 1,1-1 0,0 0 0,-1 0 0,0 0 0,1 0-1,-1 0 1,1 0 0,1-2 0,-1 0 20,1 0 0,-1 0 1,1-1-1,-1 1 0,-1 0 1,1-1-1,0 1 0,-1-1 0,2-4 1,-2 5 7,0 0 1,-1-1 0,1 1 0,-1-1 0,1 1 0,-1 0-1,0-1 1,-1 1 0,1-1 0,-1-3 0,0 5-14,1 1-1,-1-1 1,1 1 0,-1 0 0,1-1-1,-1 1 1,0 0 0,0-1 0,0 1 0,0 0-1,0 0 1,0 0 0,0 0 0,0 0-1,0 0 1,0 0 0,0 0 0,-1 0 0,1 1-1,0-1 1,-1 0 0,-1 0 0,1 1 0,-1-1 1,1 1 0,0 0-1,0 0 1,0 0 0,0 0-1,-1 1 1,1-1 0,0 1-1,0-1 1,0 1 0,0 0 0,0-1-1,0 1 1,0 0 0,0 1-1,1-1 1,-1 0 0,0 0-1,0 1 1,1-1 0,-1 1-1,1-1 1,0 1 0,-3 3-1,-1 1 10,1 1-1,0 0 0,0 0 1,1 0-1,-5 13 0,5-11-17,1 0 0,0 0-1,0 12 1,1-18-11,1 0 0,0 1 1,0-1-1,0 0 0,0 1 0,1-1 0,-1 0 1,1 0-1,0 1 0,0-1 0,0 0 1,2 3-1,-3-5-1,1-1 0,-1 1-1,0-1 1,0 1 0,1-1 0,-1 0 0,0 1 0,1-1 0,-1 0-1,1 1 1,-1-1 0,0 0 0,1 0 0,-1 1 0,1-1 0,-1 0-1,1 0 1,-1 0 0,1 1 0,-1-1 0,1 0 0,-1 0 0,1 0-1,-1 0 1,1 0 0,-1 0 0,1 0 0,-1 0 0,1 0 0,-1-1-1,1 1 1,-1 0 0,0 0 0,1 0 0,-1 0 0,1-1 0,-1 1-1,1 0 1,-1 0 0,0-1 0,1 1 0,-1 0 0,1-1-1,-1 1 1,0 0 0,1-1 0,-1 1 0,0-1 0,0 1 0,1-1-1,11-24-8,-9 16-10,-1-1 1,-1 1 0,1-14 0,-1 21-76,-1-1 0,0 0 0,0 1 0,0-1 0,0 0 0,-1 1 0,1-1 0,-1 0 0,0 1 0,1-1 0,-1 0 0,0 1 0,-1 0 0,1-1 0,0 1 0,-3-3-1,4 4 46,-1 1-1,1 0 1,-1-1-1,0 1 0,1 0 1,-1 0-1,0-1 0,1 1 1,-1 0-1,0 0 1,0 0-1,1 0 0,-1 0 1,0 0-1,1 0 0,-1 0 1,0 0-1,1 0 1,-1 0-1,0 1 0,1-1 1,-1 0-1,0 0 0,1 1 1,-1-1-1,0 0 0,1 1 1,-1-1-1,1 1 1,-1-1-1,1 1 0,-1-1 1,1 1-1,-1-1 0,1 1 1,-1-1-1,1 1 1,0 0-1,-1-1 0,1 1 1,0 0-1,-4 12-658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21.3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42 301 19436,'-13'35'1810,"-10"30"-126,21-59-1493,1 0 1,0 0 0,0 1-1,1-1 1,0 1 0,0-1-1,0 0 1,2 11 0,-1-15-156,-1 0 0,1 0 1,-1-1-1,1 1 1,0 0-1,-1 0 0,1-1 1,0 1-1,0 0 1,0-1-1,0 1 0,1-1 1,-1 0-1,0 1 1,1-1-1,-1 0 1,4 3-1,-4-4-24,0 0-1,0 1 1,1-1-1,-1 0 1,0 1-1,1-1 1,-1 0 0,0 0-1,1 0 1,-1 0-1,0 0 1,1 0 0,-1-1-1,0 1 1,0 0-1,1-1 1,-1 1 0,0-1-1,0 1 1,1-1-1,-1 0 1,0 1-1,0-1 1,0 0 0,0 0-1,1-1 1,3-2 7,-1-1 1,0 0-1,0 0 1,0 0-1,-1 0 1,0 0-1,0-1 1,3-7-1,1-3 26,-2 0-1,5-21 0,-5 14 49,-1-1-1,1-25 0,-4 93-128,1-1 0,17 79 0,-12-106-327,-7-16 343,0 0 1,1 0-1,-1 0 0,0 1 0,0-1 0,0 0 0,0 0 0,1 0 0,-1 0 0,0 0 0,0 0 0,0 0 0,0 0 0,1 0 1,-1 0-1,0 0 0,0-1 0,0 1 0,0 0 0,1 0 0,-1 0 0,0 0 0,0 0 0,0 0 0,0 0 0,1 0 0,-1 0 1,0-1-1,0 1 0,0 0 0,0 0 0,0 0 0,0 0 0,0 0 0,1-1 0,-1 1 0,0 0 0,0 0 0,0 0 0,0 0 1,0-1-1,0 1 0,0 0 0,8-33-1672,1-37-2922,0-114 1,-15 16 2543,2 130 4159,3 36-647,1 5-64,2 19 316,5 34 210,2 15-525,21 86 0,-25-147-2078,0-11-222,2-19-5,-3 2 235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21.8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0 203 15835,'5'7'829,"-3"-4"-471,0 0 1,0 0-1,0 0 0,1 0 1,-1 0-1,5 3 0,-6-5-296,0-1 0,0 0 1,-1 1-1,1-1 0,0 0 0,0 1 0,-1-1 0,1 0 0,0 0 0,0 0 0,0 0 1,0 0-1,-1 0 0,1 0 0,0 0 0,0 0 0,0 0 0,-1 0 0,1-1 1,0 1-1,0 0 0,0 0 0,-1-1 0,1 1 0,0-1 0,-1 1 0,1-1 1,0 1-1,-1-1 0,1 1 0,0-1 0,-1 1 0,1-1 0,-1 0 0,1-1 1,4-4 128,-1-1 0,-1 0 1,1-1-1,-1 1 0,0-1 1,-1 1-1,0-1 0,0 0 1,-1 0-1,0 0 0,0 0 1,-1 0-1,0 0 0,-1-9 1,1 16-167,0 0 1,0-1 0,0 1 0,-1 0 0,1 0 0,0 0 0,0 0 0,-1 0 0,1 0 0,-1 1 0,1-1 0,-1 0 0,1 0 0,-1 0 0,-1-1 0,2 2-15,0 0 0,-1-1 0,1 1 0,0 0 0,-1 0 0,1 0 0,0 0 0,-1 0 1,1 0-1,0 0 0,-1 0 0,1 0 0,0 0 0,-1 0 0,1 1 0,0-1 0,-1 0 0,1 0 0,0 0 0,-1 0 0,1 0 1,0 1-1,0-1 0,-1 0 0,1 0 0,0 0 0,0 1 0,-1-1 0,1 1 0,-2 1 20,0 1-1,0 0 1,0-1-1,0 1 1,1 0 0,-1 0-1,-1 6 1,-2 8 2,2-1 0,0 1 0,1 0 1,0 0-1,1 0 0,1 0 0,1 0 0,3 19 0,-4-35-26,0 0 0,0 0 0,1 0 0,-1-1 0,0 1 0,0 0 0,0 0-1,1 0 1,-1-1 0,0 1 0,1 0 0,-1-1 0,1 1 0,-1 0-1,1-1 1,-1 1 0,1 0 0,-1-1 0,1 1 0,0-1 0,-1 1 0,1-1-1,0 1 1,-1-1 0,1 1 0,0-1 0,0 0 0,-1 0 0,1 1-1,0-1 1,0 0 0,-1 0 0,1 0 0,0 0 0,0 0 0,0 0 0,0 0-1,-1 0 1,1 0 0,0 0 0,0 0 0,0 0 0,-1-1 0,1 1-1,0 0 1,0-1 0,-1 1 0,1 0 0,1-2 0,5-2 32,0-1 0,0 1 0,0-2 0,6-5 0,-5 3-28,6-3-55,0 0-1,1 1 1,0 1-1,1 0 1,0 1 0,29-10-1,-45 18 51,0 0 0,1 0 0,-1 0 0,0-1 0,1 1 0,-1 0 0,1-1 0,-1 1-1,0 0 1,0-1 0,1 1 0,-1 0 0,0-1 0,0 1 0,1-1 0,-1 1 0,0 0 0,0-1 0,0 1 0,0-1-1,0 1 1,0-1 0,0 1 0,0-1 0,0 1 0,0-1 0,0 1 0,0 0 0,0-1 0,0 1 0,0-1 0,0 1 0,0-1-1,0 1 1,-1 0 0,1-1 0,0 1 0,0-1 0,0 1 0,-1 0 0,1-1 0,-14-20 317,11 17-260,-80-110 1135,83 114-1229,0 0 1,0-1 0,-1 1 0,1 0 0,0 0 0,0-1 0,0 1 0,-1 0 0,1-1 0,0 1 0,0 0 0,0-1 0,0 1-1,0-1 1,0 1 0,0 0 0,0-1 0,0 1 0,0 0 0,0-1 0,0 1 0,0 0 0,0-1 0,0 1 0,1 0 0,-1-1-1,0 1 1,0 0 0,0-1 0,0 1 0,1 0 0,-1-1 0,0 1 0,0 0 0,1 0 0,-1-1 0,0 1 0,0 0 0,1 0-1,-1-1 1,0 1 0,1 0 0,-1 0 0,0 0 0,1 0 0,-1 0 0,0-1 0,1 1 0,-1 0 0,0 0 0,1 0 0,-1 0-1,1 0 1,-1 0 0,0 0 0,1 0 0,30 0-1569,-17 0 932,54-12-791,-28 4 653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22.4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40 19740,'3'-4'409,"0"0"-1,0 1 1,0 0-1,0-1 0,1 1 1,0 1-1,-1-1 1,1 0-1,0 1 1,7-3-1,-10 4-335,1 1 0,-1-1 0,1 1 1,-1-1-1,1 1 0,-1 0 0,0 0 0,1-1 0,-1 1 0,1 0 0,-1 1 1,1-1-1,-1 0 0,1 0 0,-1 1 0,1-1 0,-1 0 0,0 1 1,1 0-1,-1-1 0,0 1 0,1 0 0,-1-1 0,0 1 0,0 0 1,0 0-1,1 0 0,-1 0 0,0 0 0,-1 1 0,1-1 0,0 0 1,0 0-1,0 1 0,-1-1 0,2 3 0,0 3-27,1 0 1,-1 1-1,-1-1 0,1 1 0,-1 0 1,-1 0-1,1-1 0,-1 1 0,-1 0 0,-1 11 1,-4 12 91,-10 35 1,15-61-107,-19 57 269,13-43-137,1 0 1,0 0-1,1 1 0,2-1 0,-3 27 1,6-45-148,0 0 1,0 0-1,0 1 1,0-1-1,0 0 1,0 0-1,0 0 1,0 0 0,0 0-1,1 0 1,-1 0-1,0 0 1,1 0-1,-1 0 1,1 0 0,-1-1-1,1 1 1,-1 0-1,1 0 1,0 0-1,1 1 1,-1-2-7,-1 0 1,1 0-1,0 1 0,0-1 1,0 0-1,0 0 1,-1 0-1,1 0 0,0 0 1,0 0-1,0 0 1,0-1-1,0 1 0,-1 0 1,1 0-1,0-1 0,0 1 1,0 0-1,-1-1 1,2 0-1,4-2 16,0-2-1,0 1 1,-1-1 0,8-7-1,1-4-376,0-2 0,-1 0 0,-1 0 0,0-1 0,-2-1 0,15-39 1,-18 46-134</inkml:trace>
  <inkml:trace contextRef="#ctx0" brushRef="#br0" timeOffset="1">63 269 17884,'0'2'123,"-1"-1"1,1 0-1,0 0 0,0 0 1,-1 0-1,1 0 0,0 0 1,0 1-1,0-1 0,1 0 1,-1 0-1,0 0 0,0 0 1,0 0-1,1 1 0,-1-1 1,1 1-1,0-2-41,-1 1 0,0-1 0,1 1 0,-1-1 0,1 0 0,-1 1 0,1-1 0,0 0 0,-1 1 0,1-1-1,-1 0 1,1 1 0,0-1 0,-1 0 0,1 0 0,-1 0 0,1 0 0,0 0 0,-1 0 0,1 0 0,1 0 0,1 0 21,0-1 0,0 0-1,1 1 1,-1-2 0,0 1 0,0 0 0,0 0 0,0-1 0,-1 0-1,4-2 1,10-9-992,-1-1 0,-1-1 0,19-24-1,9-10-2270,-41 48 3087,0-1-1,0 1 1,1 0 0,-1 0 0,0 0 0,0-1-1,1 1 1,-1 0 0,1 1 0,-1-1 0,1 0-1,-1 0 1,1 1 0,0-1 0,-1 1 0,1-1-1,-1 1 1,1 0 0,0-1 0,2 1 0,-3 1 126,1 0 1,-1-1 0,1 1 0,-1 0-1,0 0 1,1 0 0,-1 0 0,0 0-1,0 1 1,0-1 0,0 0 0,0 0-1,0 1 1,0-1 0,0 1 0,-1-1-1,1 1 1,0-1 0,-1 1 0,1-1-1,0 4 1,8 39 2157,-9-36-1647,2 0 1,-1 0 0,1 0-1,0 0 1,1 0 0,0 0 0,6 11-1,-8-18-503,-1 0 1,0-1-1,1 1 0,-1 0 0,1-1 0,-1 1 0,1-1 1,-1 1-1,1-1 0,-1 1 0,1-1 0,-1 0 1,1 1-1,0-1 0,-1 0 0,1 1 0,0-1 0,-1 0 1,1 0-1,0 1 0,-1-1 0,1 0 0,0 0 1,-1 0-1,1 0 0,0 0 0,-1 0 0,2 0 1,0-1 12,-1 0 0,1 1 0,-1-1 1,1 0-1,-1 0 0,0 0 1,1 0-1,-1 0 0,0 0 1,0 0-1,2-3 0,4-5 117,-1 0 1,9-19-1,-13 23-110,20-39 145,-11 19-176,23-35-1,-34 58-58,2 0 0,-1 1 0,0-1 0,0 1 0,0-1 0,1 1-1,-1 0 1,1-1 0,-1 1 0,1 0 0,0 0 0,-1 0 0,1 0 0,0 0-1,1 0 1,-2 1 4,0 0-1,0 0 0,0 0 0,0 0 0,0 0 0,0 0 1,0 1-1,0-1 0,0 0 0,0 0 0,-1 1 1,1-1-1,0 1 0,0-1 0,0 1 0,-1-1 0,1 1 1,0 0-1,0-1 0,-1 1 0,1 0 0,-1-1 1,1 1-1,-1 0 0,1 0 0,-1 0 0,1-1 0,-1 1 1,0 0-1,1 0 0,-1 1 0,5 10-24,-1 1-1,4 23 0,-6-25 77,0 0-1,1-1 0,0 1 1,8 16-1,-11-27-48,0 1 0,0-1 1,0 0-1,0 0 0,0 0 0,0 1 1,0-1-1,0 0 0,0 0 0,1 0 1,-1 1-1,0-1 0,0 0 0,0 0 0,0 0 1,0 0-1,1 1 0,-1-1 0,0 0 1,0 0-1,0 0 0,0 0 0,1 0 1,-1 0-1,0 1 0,0-1 0,0 0 1,1 0-1,-1 0 0,0 0 0,0 0 0,0 0 1,1 0-1,-1 0 0,0 0 0,0 0 1,1 0-1,-1 0 0,0 0 0,1 0 1,3-10-333,1-19 302,-4 26 223,6-54-199,-1 19-125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22.9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33 19988,'-1'15'1809,"1"-3"-1313,0-3-272,6-4 680,6-4-920,6-2-784,0-5-144,4-5 600,-2-4-289,2 0-231</inkml:trace>
  <inkml:trace contextRef="#ctx0" brushRef="#br0" timeOffset="1">208 0 14867,'2'9'864,"0"0"-1,-1 0 0,1 1 0,-2-1 1,0 16-1,0-17-240,0 1 0,0 0-1,1-1 1,0 1 0,0-1 0,4 13 0,-5-20-600,1-1 0,-1 1 1,0-1-1,0 1 1,0-1-1,0 1 0,1-1 1,-1 0-1,0 1 1,0-1-1,1 1 0,-1-1 1,0 0-1,1 1 1,-1-1-1,0 0 0,1 1 1,-1-1-1,1 0 1,-1 1-1,0-1 0,1 0 1,-1 0-1,1 0 1,-1 0-1,1 1 0,-1-1 1,1 0-1,-1 0 1,1 0-1,-1 0 0,1 0 1,-1 0-1,1 0 1,-1 0-1,1 0 0,-1 0 1,1 0-1,-1-1 1,0 1-1,1 0 0,-1 0 1,1 0-1,-1-1 1,1 1-1,-1 0 0,1 0 1,-1-1-1,0 1 1,1 0-1,-1-1 0,1 0 1,23-26 41,-15 15-40,-7 11-32,-1-1 0,0 0 0,1 1 0,0 0 0,-1-1 0,1 1 0,0 0 0,0 0 0,-1 0 0,1 0 0,0 0 0,0 1-1,0-1 1,0 0 0,0 1 0,1 0 0,-1-1 0,0 1 0,0 0 0,0 0 0,0 0 0,0 0 0,0 0 0,0 1-1,0-1 1,0 1 0,0-1 0,0 1 0,0 0 0,0 0 0,0 0 0,0 0 0,0 0 0,0 0 0,-1 1 0,4 1-1,-2 1-6,0-1 0,0 1 0,0 0 0,-1 0 0,1 0 0,-1 0 0,0 0-1,0 1 1,0-1 0,-1 1 0,0-1 0,1 1 0,-2 0 0,1-1 0,0 9-1,-1-6-45,-1 0-1,1-1 1,-2 1-1,1 0 1,-1 0-1,0-1 0,0 1 1,0-1-1,-1 1 1,0-1-1,-1 0 0,1 0 1,-1-1-1,0 1 1,-1-1-1,1 0 1,-1 0-1,-10 8 0,-2-3-112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23.4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2 20892,'0'-2'1721,"-3"18"-1193,-5 11-208,5 18 752,0 6-344,2 10-304,-1 5-151,2 2-105,0-2-64,0-14-280,-1-5-177,-2-17-359,-2-9-312,-2-18 784,-4-6-208,-1-13-136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23.9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1 157 15915,'10'64'1964,"-3"-12"-463,3-1 0,20 65 0,-29-113-1410,0 1 0,1-1 0,-1 0 0,1 1 0,0-1 0,0 0 0,0 0 0,0 0 0,4 4 0,-5-6-63,0-1 0,0 1 0,0 0 0,0-1 1,0 1-1,0-1 0,0 0 0,0 1 0,0-1 1,0 0-1,0 0 0,0 1 0,1-1 0,-1 0 1,0 0-1,0 0 0,0 0 0,0-1 0,0 1 1,0 0-1,1 0 0,-1-1 0,0 1 0,0 0 1,0-1-1,0 1 0,0-1 0,0 0 0,0 1 1,0-1-1,-1 0 0,1 1 0,0-1 0,1-1 1,10-10 153,0 0 0,-1-1 1,0 0-1,16-27 1,31-64 43,-40 69-231,-11 22 151,9-16 33,-1-1 1,-1 0 0,15-54-1,-17 28-129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24.4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19932,'9'9'2049,"-3"5"-1457,0 7-264,0 6 992,3 8-640,3 4-160,-2 3-256,-1-3-119,0-3-402,0-3-231,-4-8-464,1-4-272,-9-7 904,-5-5-280,-2-3-184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24.9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94 550 15155,'9'3'1913,"6"-6"-761,3-6-320,6-6 1337,3-4-537,4-7-336,1-4-64,-1 0-447,-4 0-265,-3 2-656,-1 2-400,-11 8-729,-3 3 1465,-9 6-496,0 3-216,-6 6-112</inkml:trace>
  <inkml:trace contextRef="#ctx0" brushRef="#br0" timeOffset="1">1 198 17372,'10'-14'1952,"4"2"-1048,-4-3-344,8-3 1409,3-5-809,3-1-520,5 2-200,-1-1-544,1 4-392,-5 5-1480,-5 5 1672,2 5-272,-3 4-233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25.4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20924,'0'14'1095,"1"0"-1,5 28 0,-5-37-910,0 0 0,1 0-1,-1 0 1,1 0 0,0-1 0,0 1 0,1 0 0,-1-1 0,1 0 0,0 1 0,5 4 0,-7-8-180,0-1 0,0 1 0,-1-1 0,1 1 0,0-1 0,0 0 0,-1 1 0,1-1 0,0 0 0,0 0 0,0 0 0,-1 0 0,1 1 0,0-1 0,0 0 0,0 0 0,0-1 0,-1 1 0,1 0 0,0 0 0,0 0 0,0-1 0,-1 1 0,1 0 0,0 0 0,0-1 0,-1 1 0,1-1 0,0 1 0,-1-1 0,1 1 1,0-1-1,-1 1 0,1-1 0,-1 0 0,1 1 0,-1-1 0,1 0 0,-1 1 0,1-2 0,19-33-32,-19 31 33,0 2-20,0 0-1,0 0 0,0 0 1,0 0-1,0 0 1,1 0-1,-1 0 0,1 1 1,-1-1-1,1 0 0,0 1 1,3-3-1,-5 4 9,1 0 0,-1-1 0,0 1 0,1 0 0,-1 0 0,1 0 0,-1 0 0,0 0 0,1 0 0,-1 0 0,1 0-1,-1 0 1,0 0 0,1 1 0,-1-1 0,1 0 0,-1 0 0,0 0 0,1 0 0,-1 1 0,0-1 0,1 0 0,-1 0 0,0 1 0,1-1 0,-1 1 0,10 17-226,16 92-1334,-24-104 1582,0-10-280,-2-10 69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26.0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1 169 9634,'2'-12'9741,"-4"31"-7206,9 52-1441,3 0-1,25 92 1,-34-162-1087,44 168 793,-36-141-691,2 0 0,0-1 1,29 48-1,-39-73-104,0-1 1,-1 0-1,1 1 0,0-1 0,0 0 1,0 0-1,0 1 0,0-1 1,0 0-1,1 0 0,-1 0 1,0 0-1,0-1 0,1 1 0,-1 0 1,0 0-1,1-1 0,-1 1 1,3 0-1,-3-2-1,0 1 1,-1-1-1,1 1 0,0-1 1,0 1-1,0-1 0,-1 1 1,1-1-1,0 0 1,-1 0-1,1 1 0,-1-1 1,1 0-1,-1 0 0,1 0 1,-1 0-1,1 0 1,-1 1-1,0-1 0,0 0 1,1 0-1,-1 0 0,0 0 1,0 0-1,0 0 1,0 0-1,0 0 0,0 0 1,0 0-1,-1-1 0,1-22 17,-2 0-1,-1 0 0,-1 1 1,-1-1-1,-9-24 0,5 16-72,-8-31-312,-3 1 0,-29-60 1,43 108 18,7 11 141,13 14 53,4 4 68,-16-14 88,1 0 1,0 0-1,0 0 0,-1 0 0,1 0 1,0-1-1,0 1 0,0-1 1,0 0-1,0 0 0,0 0 0,0 0 1,-1 0-1,1-1 0,0 1 1,0-1-1,0 0 0,0 0 0,-1 0 1,1 0-1,0 0 0,-1 0 1,1-1-1,-1 0 0,1 1 0,-1-1 1,0 0-1,0 0 0,0 0 1,3-3-1,3-5 64,0-1 1,0 0-1,-1 0 0,0 0 1,7-17-1,-5 8 53,-1 0-1,-1 0 1,-1-1 0,-1 0-1,-1 0 1,0 0 0,-2 0-1,0-44 1,-2 63-112,0 0 1,0-1-1,-1 1 1,1 0-1,-1-1 1,0 1-1,1 0 1,-1 0-1,0 0 1,0 0-1,0 0 1,-1 0-1,-1-2 1,3 3-10,0 1 1,-1 0-1,1-1 1,0 1-1,-1 0 1,1 0-1,0-1 1,-1 1 0,1 0-1,-1 0 1,1 0-1,0 0 1,-1 0-1,1 0 1,-1-1-1,1 1 1,-1 0-1,1 0 1,0 0-1,-1 0 1,1 0-1,-1 1 1,1-1 0,-1 0-1,0 0 1,0 1-2,0 0 1,0-1 0,0 1 0,0 0 0,0 0 0,0 0-1,0 0 1,0 0 0,0 0 0,0 0 0,1 0 0,-2 3-1,-4 7 3,1 1 0,1 0 0,0 1 0,0-1 0,1 1 0,1-1 0,-1 19 0,0 93 210,3-116-195,7 128 332,-5-119-390,0-1 0,2 1-1,0 0 1,1-1-1,13 30 1,-18-44-39,1-1-1,0 1 1,0 0 0,0-1-1,0 1 1,0-1 0,0 1 0,1-1-1,-1 1 1,0-1 0,1 0-1,-1 0 1,1 0 0,-1 0-1,4 2 1,-4-3-10,0 0 1,-1 0-1,1 0 1,0 0-1,0 0 0,0 0 1,0 0-1,0 0 1,0 0-1,0 0 1,0 0-1,0-1 0,-1 1 1,1 0-1,0-1 1,0 1-1,0-1 1,0 1-1,-1-1 0,1 1 1,0-1-1,0 0 1,3-4-203,0 1 0,-1-1 1,1 0-1,-1 0 0,0 0 1,0 0-1,3-10 0,7-19-860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44:37.8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0 200 15419,'0'3'176,"0"-1"0,0 1 0,1 0-1,-1 0 1,0 0 0,1-1 0,0 1 0,-1 0-1,1 0 1,0-1 0,0 1 0,2 2 0,-1-3-139,-1-1 0,1 1 0,-1-1 0,1 0 0,-1 0 1,1 0-1,0 1 0,-1-2 0,1 1 0,0 0 0,0 0 1,0-1-1,0 1 0,0 0 0,0-1 0,0 0 0,0 0 0,3 1 1,7-1 66,1-1-1,0 0 1,0 0 0,-1-1 0,1-1 0,-1 0 0,0-1 0,0 0 0,0-1 0,12-6 0,17-11 251,53-37-1,-71 43-230,14-10 42,-14 10 10,0 0-1,2 1 1,46-20-1,-63 32-141,-1 0-1,0 1 1,1 0 0,-1 1-1,1 0 1,-1 0 0,1 0-1,0 1 1,0 0-1,-1 1 1,1-1 0,-1 1-1,1 1 1,-1 0 0,1 0-1,-1 0 1,0 1-1,13 7 1,-3 1 27,0 1 0,-2 0 1,23 22-1,-27-22-36,0-1 1,1-1-1,1 0 1,0 0-1,0-2 0,26 14 1,-35-21-23,0 1 1,-1-1 0,1 0-1,0 0 1,0 0-1,0-1 1,0 1 0,0-1-1,-1 0 1,1 0-1,0-1 1,0 1 0,0-1-1,0 0 1,0 0-1,-1 0 1,1 0 0,0-1-1,-1 1 1,1-1-1,3-2 1,3-4-202,0 0 1,-1-1-1,0 0 0,0 0 1,8-12-1,-17 21 191,0 0 0,0 0 0,0-1-1,0 1 1,0 0 0,0 0-1,0 0 1,0-1 0,0 1 0,0 0-1,0 0 1,0 0 0,1 0-1,-1-1 1,0 1 0,0 0-1,0 0 1,0 0 0,0 0 0,0 0-1,1-1 1,-1 1 0,0 0-1,0 0 1,0 0 0,0 0 0,1 0-1,-1 0 1,0 0 0,0 0-1,0 0 1,1 0 0,-1 0-1,0 0 1,0 0 0,0 0 0,1 0-1,-1 0 1,0 0 0,0 0-1,0 0 1,0 0 0,1 0-1,-1 0 1,0 0 0,0 0 0,0 0-1,1 0 1,-1 0 0,0 1-1,0-1 1,0 0 0,1 0-1,-1 3-284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26.6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10 343 17244,'-5'68'3696,"3"-53"-3140,1-1 0,0 1 0,0 0 0,2 0 0,0 0 0,3 16 0,-4-31-535,0 1 0,0-1 0,0 1 0,0 0 0,0-1 0,0 1 1,0-1-1,1 1 0,-1-1 0,0 1 0,0-1 0,0 1 0,1-1 0,-1 1 0,0-1 0,0 1 0,1-1 0,-1 1 0,1-1 1,-1 1-1,0-1 0,1 0 0,-1 1 0,1-1 0,-1 0 0,1 1 0,-1-1 0,1 0 0,-1 0 0,1 1 0,-1-1 0,1 0 1,-1 0-1,1 0 0,-1 0 0,2 0 0,-1 0-5,1-1 0,-1 0 1,0 0-1,1 0 0,-1-1 1,0 1-1,0 0 0,0 0 1,0 0-1,0-1 0,0 1 0,1-3 1,21-46-2,-12 15 14,0-1 0,-3 0 0,5-46 0,-14 109-122,4 36 1,-1-25 65,-2-35 28,0 13-130,1 1 1,1-1 0,0 1 0,5 16 0,-7-32 87,0 0 0,0 0 1,1-1-1,-1 1 0,0 0 1,1 0-1,-1 0 1,0-1-1,1 1 0,-1 0 1,1-1-1,-1 1 0,1 0 1,-1-1-1,1 1 0,0 0 1,-1-1-1,1 1 0,0-1 1,1 1-1,-2-1 3,1 0 0,-1 0 0,1 0 0,-1 0 0,1 0 1,0-1-1,-1 1 0,1 0 0,-1 0 0,1-1 0,-1 1 0,1 0 0,-1-1 0,0 1 0,1 0 0,-1-1 0,1 1 1,-1-1-1,0 1 0,1 0 0,-1-1 0,1 0 0,15-36-1385,-15 35 1350,11-36-932,-1-1 1,-2 0-1,5-55 1,-4-121 346,-13 158 1237,0 51-56,1 10-250,-1 24 447,1 0 1,1 0-1,2-1 1,6 48-1,-6-58-410,1 1 85,0-1 1,1 0 0,0 0-1,1 0 1,9 22-1,-12-38-363,-1 1 0,1-1 0,0 1 0,0-1 0,0 1 0,0-1 0,0 0 0,0 1 0,0-1 0,0 0 0,0 0 0,1 0 0,2 2 0,-4-3-22,1 1 0,0-1 0,-1 0 0,1 0 0,-1 0 1,1 0-1,-1 0 0,1 0 0,0 0 0,-1 0 0,1 0 0,-1 0 0,1-1 0,-1 1 0,1 0 0,-1 0 0,1 0 0,-1-1 0,1 1 0,-1 0 0,1 0 0,-1-1 0,1 1 0,-1-1 0,1 1 1,0-1-1,1-2 2,0 0 1,0-1 0,0 1-1,0 0 1,-1-1 0,0 0-1,1 1 1,-1-1 0,0 0-1,0-4 1,2-16-70,-1-43-1,-2 56-14,-5 38 74,5-7 149,1 0 0,7 37 0,-7-52-112,0 1 0,1-1 1,-1 1-1,1-1 0,1 1 1,-1-1-1,1 0 0,-1 0 1,1 0-1,1-1 0,-1 1 1,1-1-1,0 1 0,7 5 1,-10-9-25,1 0 1,0 0-1,0 0 1,-1 0-1,1 0 1,0 0-1,0-1 1,0 1-1,0-1 1,0 1-1,0-1 1,0 0-1,0 0 1,0 0-1,0 0 1,0 0-1,0 0 1,3-1-1,-1 0 2,-1-1 0,1 1-1,0-1 1,-1 1-1,0-1 1,1-1 0,-1 1-1,0 0 1,3-4-1,3-2 9,-1-2 0,0 1 0,0-1 0,-1 0-1,7-13 1,18-50-4,-32 73-24,1-1 0,-1 1-1,0 0 1,0-1 0,0 1-1,0 0 1,0-1 0,1 1-1,-1-1 1,0 1 0,0 0-1,1 0 1,-1-1 0,0 1-1,1 0 1,-1-1 0,0 1-1,1 0 1,-1 0 0,0 0-1,1-1 1,-1 1 0,0 0-1,1 0 1,0 0 0,3 7-64,0 16-14,-3 12 7,3 36 21,-3-64 61,1 0-1,-1-1 1,1 1-1,0-1 0,0 1 1,1-1-1,-1 0 0,5 6 1,-7-11-8,0-1 1,1 0-1,-1 1 0,0-1 1,0 1-1,1-1 0,-1 0 1,0 1-1,1-1 0,-1 0 1,0 1-1,1-1 1,-1 0-1,0 0 0,1 1 1,-1-1-1,1 0 0,-1 0 1,0 0-1,1 0 1,-1 1-1,1-1 0,-1 0 1,1 0-1,-1 0 0,0 0 1,1 0-1,-1 0 1,2 0-1,7-10-149,1-21-444,-10 30 570,5-20-932,-1 0 0,-2 0 0,0 0-1,-1 0 1,-1-1 0,-3-25-1,-3 11-381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27.0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 19076,'0'16'2129,"-2"-1"-1441,1-1-408,1-2 1040,3-3-1248,3-3 1488,3-5-1416,3 1-128,6-1-32</inkml:trace>
  <inkml:trace contextRef="#ctx0" brushRef="#br0" timeOffset="1">190 173 17652,'-3'24'2793,"2"43"0,0-67-2759,1 0 0,0 0 0,0 1 0,0-1-1,0 0 1,0 0 0,0 0 0,0 0 0,0 0-1,0 1 1,0-1 0,0 0 0,0 0 0,0 0-1,0 0 1,0 0 0,0 1 0,0-1 0,0 0-1,0 0 1,0 0 0,0 0 0,0 0 0,0 1-1,0-1 1,1 0 0,-1 0 0,0 0 0,0 0-1,0 0 1,0 0 0,0 0 0,0 1 0,0-1-1,1 0 1,-1 0 0,0 0 0,0 0 0,0 0-1,0 0 1,0 0 0,0 0 0,1 0 0,-1 0-1,0 0 1,0 0 0,0 0 0,0 0 0,0 0-1,1 0 1,-1 0 0,0 0 0,0 0 0,0 0-1,0 0 1,0 0 0,1 0 0,7-10 774,7-18-483,0-5-256,-5 8-132,1 1 0,24-37 0,-34 59 54,1 0-1,-1 0 0,1 0 0,0 0 1,-1 1-1,1-1 0,0 0 1,0 1-1,0 0 0,3-2 1,-4 2 8,0 1 0,-1 0-1,1 0 1,0-1 0,0 1 0,0 0 0,0 0 0,-1 0 0,1 0 0,0 0 0,0 0 0,0 0 0,0 0 0,-1 1 0,1-1 0,0 0 0,0 0 0,0 1 0,-1-1 0,2 1 0,2 2 33,0 1 0,-1-1 0,1 1-1,-1 0 1,0 0 0,0 0 0,-1 1 0,3 4 0,15 22 459,-19-30-445,0 0 0,0 0 0,0 1 0,0-1 0,0 0 0,1 0 0,-1 0 0,0 0 0,1-1 0,-1 1 0,0 0 0,1 0 1,-1-1-1,1 1 0,-1-1 0,3 1 0,-3-1-43,0 0 0,0 0 0,0 0 0,0 0 0,0 0 0,0-1 0,0 1 0,0 0 0,0-1 0,0 1 0,0-1 0,0 1 1,0-1-1,0 1 0,-1-1 0,1 1 0,0-1 0,0 0 0,0 0 0,-1 1 0,2-3 0,2 0-736,-20 2-1982,5 6 1952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29.8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63 17988,'-1'-63'4358,"-2"119"-1123,-8 167-398,11-176-2925,2 0 0,16 86 0,-17-125 81,1 1-3,-1 0 0,1 0 0,0-1 0,1 1 0,0-1 0,0 1 0,1-1 0,0 0 0,1 0 0,0-1 0,6 9 0,-10-15 6,0 0-1,0 0 1,0-1-1,-1 1 1,1 0 0,0 0-1,0-1 1,0 1-1,1-1 1,-1 1-1,0-1 1,0 1-1,0-1 1,0 0-1,0 1 1,0-1-1,1 0 1,-1 0 0,0 0-1,0 0 1,0 0-1,1 0 1,-1 0-1,0-1 1,0 1-1,2-1 1,-1 0-20,1 0-1,0-1 1,-1 0 0,0 1-1,1-1 1,-1 0 0,0 0-1,0 0 1,0-1 0,3-3 0,2-5-250,0 0 1,0-1-1,9-23 1,-5 1-179,12-62 1,-22 89 388,7-40-336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30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2 23885,'-12'1'1857,"0"1"-1457,3-1-208,6 2 560,1-1-320,4-2-696,1 0-480,1-2-673,1-1 1113,-4-1-264,2 2-208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30.8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13 209 21453,'-12'9'2584,"18"-12"-2160,13-12 720,5-6-135,8-4-297,6-2-224,5-6-256,4 4-168,-2 2-400,0 6-272,-8 11-656,-5 4-273,-14 6 1081,-6 6-312,-17 4-184</inkml:trace>
  <inkml:trace contextRef="#ctx0" brushRef="#br0" timeOffset="1">88 329 18628,'11'8'2016,"7"-8"-1015,3-2-345,9-4 1024,4-4-304,7-7-343,1-1-241,1-3-600,2-1-376,-9 2-304,-3 2 408,-15 0-192,-7 0-104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31.5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135 6 19812,'-2'-1'115,"-1"0"-1,1 0 0,-1 0 1,0 1-1,1-1 1,-1 1-1,1 0 0,-1-1 1,0 1-1,1 1 0,-1-1 1,0 0-1,1 0 1,-1 1-1,0 0 0,1-1 1,-1 1-1,1 0 1,-1 0-1,1 1 0,0-1 1,0 0-1,-1 1 0,1-1 1,0 1-1,0 0 1,0 0-1,0 0 0,1 0 1,-3 2-1,-1 4 92,0 1 0,0-1 0,0 1-1,1 0 1,0 0 0,-4 19 0,1 3-5,1 0 0,2 0 1,1 1-1,1-1 0,2 1 1,1-1-1,1 1 0,11 46 1,-5-42-165,1 0 0,2-1 0,2 0 1,1-1-1,1 0 0,2-1 0,22 31 0,-27-46-343,2-1 1,26 29-1,-33-40 139,-1 0 1,1 0-1,0-1 1,1 0 0,-1 0-1,1-1 1,0 0-1,0 0 1,13 4 0,-18-8 117,-1 1 0,1-1 1,-1 1-1,1-1 0,-1 0 0,1 0 1,-1 0-1,1 0 0,2-1 1,21-11-595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32.2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18 586 15707,'-4'13'1097,"1"-6"-573,1-1 1,0 1-1,0 0 0,1-1 0,-1 1 0,1 13 1,1-20-484,0 0 0,0 0 0,0-1 1,0 1-1,0 0 0,1 0 0,-1 0 0,0 0 1,0-1-1,0 1 0,0 0 0,1 0 1,-1 0-1,0 0 0,0 0 0,0 0 1,1-1-1,-1 1 0,0 0 0,0 0 0,0 0 1,1 0-1,-1 0 0,0 0 0,0 0 1,1 0-1,-1 0 0,0 0 0,0 0 0,0 0 1,1 0-1,-1 0 0,0 0 0,0 1 1,1-1-1,-1 0 0,0 0 0,0 0 0,0 0 1,1 0-1,-1 0 0,0 0 0,0 1 1,0-1-1,0 0 0,1 0 0,-1 0 0,0 1 1,0-1-1,0 0 0,0 0 0,0 0 1,0 1-1,0-1 0,0 0 0,1 0 0,-1 0 1,0 1-1,0-1 0,0 0 0,0 0 1,0 1-1,0-1 0,0 0 0,-1 1 0,15-21 1172,4-21-439,-2-1 1,-2 0-1,14-69 1,7-136 159,-27 99-627,-9 137-278,0 12-17,-1 16-1,12 77-550,31 127 0,-20-120-2208,-20-94 2480,0-6 200,-1 0-1,1 0 0,-1 0 0,0 0 1,0 1-1,0-1 0,0 0 1,0 0-1,0 0 0,0 0 0,0 1 1,0-1-1,0 0 0,-1 2 0,-3 4-753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32.8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37 18740,'4'-31'3013,"-4"31"-2967,0 0-1,0 0 1,0-1 0,0 1-1,0 0 1,0 0 0,0 0-1,0 0 1,0-1 0,0 1-1,0 0 1,0 0 0,0 0-1,0-1 1,0 1 0,0 0-1,0 0 1,0 0 0,0 0 0,0-1-1,0 1 1,1 0 0,-1 0-1,0 0 1,0 0 0,0 0-1,0 0 1,0-1 0,1 1-1,-1 0 1,0 0 0,0 0-1,0 0 1,0 0 0,1 0-1,-1 0 1,0 0 0,0 0-1,1 0 1,4 16 1829,26 133 43,2 8-1871,7-1-3587,-39-153 3239,3 9-967,-4-12 1242,0 0 1,0 0 0,0 0-1,0 0 1,0 0 0,0 0-1,0 1 1,0-1 0,0 0 0,0 0-1,0 0 1,0 0 0,0 0-1,0 0 1,0 1 0,0-1-1,0 0 1,0 0 0,0 0-1,0 0 1,0 0 0,0 0 0,-1 1-1,1-1 1,0 0 0,0 0-1,0 0 1,0 0 0,0 0-1,0 0 1,0 0 0,0 0 0,0 0-1,-1 0 1,1 0 0,0 1-1,0-1 1,0 0 0,0 0-1,0 0 1,0 0 0,-1 0-1,1 0 1,0 0 0,0 0 0,0 0-1,0 0 1,0 0 0,0 0-1,-1 0 1,1 0 0,0 0-1,0 0 1,0 0 0,0-1-1,0 1 1,0 0 0,-1 0 0,1 0-1,0 0 1,0 0 0,0 0-1,0 0 1,-7-6-1038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33.3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1 117 20228,'12'-9'1881,"4"-1"-1185,7 1-264,5-3 760,2 0-240,2 1-511,0 1-441,-2-2-1881,1 1 1785,-7 1-352,-3-1-216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34.3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1230 279 10466,'-21'-32'617,"-1"2"0,-2 0 0,-1 1 0,-47-41-1,60 60-435,0 0 0,0 2-1,-1-1 1,0 2-1,-1 0 1,1 0 0,-1 1-1,-1 1 1,1 0-1,-1 2 1,0-1 0,0 1-1,0 1 1,-21 0-1,9 4-76,1 1-1,0 1 0,0 1 1,0 1-1,1 2 0,0 0 0,-39 20 1,5 2 3,-102 70 1,119-70-49,0 1 0,2 2-1,2 2 1,-52 60 0,76-78-15,1 0-1,0 1 1,2 0 0,0 1-1,1 1 1,1 0 0,1 0 0,1 0-1,0 1 1,2 0 0,1 1-1,0-1 1,-1 32 0,6-25 35,1 0 0,1 0 1,2 0-1,0-1 0,2 1 1,1-1-1,1 0 1,2-1-1,0 0 0,2-1 1,19 29-1,-13-25-40,1-1-1,1-2 1,2 0 0,1-1-1,0-1 1,2-1 0,1-2-1,56 36 1,-44-36-134,1-2 0,1-2 0,0-1 0,1-3 0,1-1 0,0-2 1,0-2-1,1-2 0,0-1 0,0-3 0,0-1 0,60-8 0,-53 1-24,-1-3 1,0-2-1,-1-2 0,0-2 1,-2-3-1,1-1 0,-2-3 1,-1-1-1,-1-2 0,61-46 1,-36 15 125,-2-2 0,-3-4 1,-2-2-1,-3-2 0,-3-4 1,-4-1-1,70-126 0,-115 186 13,-2-2-1,1 1 0,-2 0 0,5-16 1,-8 22-6,0 0 0,0 0 1,-1 1-1,0-1 0,0 0 0,0 0 1,0 0-1,-1 0 0,0 0 1,0 0-1,-4-10 0,0 6 31,0 0 1,-1 0-1,0 1 0,-1-1 0,0 1 0,0 1 0,-1-1 0,-16-13 0,-8-3 138,-39-24-1,22 18-143,-2 2 0,-1 3-1,-1 2 1,-1 3 0,-1 1-1,-78-15 1,108 29-100,0 2 0,0 1 1,-1 0-1,1 2 0,-1 1 0,1 2 1,-1 0-1,1 1 0,0 2 1,-30 9-1,8 4-59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08.6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1 14891,'0'22'8,"-8"-5"8,-14-19 8,2-7 896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35.3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1 726 16379,'1'0'69,"-1"1"-1,1 0 1,-1-1-1,1 1 1,0-1-1,-1 1 1,1-1-1,0 1 1,-1-1-1,1 0 1,0 1-1,0-1 1,0 0-1,-1 1 1,1-1-1,0 0 1,0 0-1,0 0 1,-1 0-1,1 0 1,0 0-1,0 0 1,0 0-1,0 0 1,0 0-1,-1 0 1,1-1-1,0 1 1,0 0-1,0-1 1,-1 1-1,1 0 1,0-1-1,-1 1 1,1-1-1,0 1 1,-1-1-1,1 1 1,0-2-1,2-2 52,-1-1 0,0 1-1,0-1 1,0 0 0,0 1 0,0-6 0,2-3 326,18-68 293,-4-1 0,-3-1-1,-4-1 1,-4 0-1,-3-85 1,-4 155-703,-2-29 59,2 40-85,0 0 1,-1 1-1,0-1 1,1 0-1,-1 0 1,0 0 0,0 1-1,0-1 1,-1 1-1,1-1 1,-3-2-1,4 5-9,0 0 1,0 0-1,-1 0 0,1 0 0,0 0 0,0 0 0,-1 1 0,1-1 1,0 0-1,0 0 0,0 0 0,-1 0 0,1 1 0,0-1 0,0 0 1,0 0-1,0 0 0,-1 1 0,1-1 0,0 0 0,0 0 0,0 0 1,0 1-1,0-1 0,0 0 0,0 0 0,0 1 0,-1-1 0,1 0 1,0 0-1,0 1 0,0-1 0,0 0 0,0 0 0,1 1 0,-1-1 1,0 0-1,0 0 0,0 1 0,-2 15-8,1 27 7,3 0 0,8 59 0,24 84-450,-31-170 329,1 8-197,-3-15 93,1 1 0,0-1-1,0 0 1,1 0 0,0 0 0,1 0 0,7 15 0,-11-24 211,0 0 0,1 1 0,-1-1 1,0 0-1,0 1 0,1-1 0,-1 0 0,0 0 0,0 1 0,1-1 0,-1 0 0,0 0 0,1 1 1,-1-1-1,0 0 0,1 0 0,-1 0 0,0 0 0,1 0 0,-1 1 0,0-1 0,1 0 1,-1 0-1,0 0 0,1 0 0,-1 0 0,0 0 0,1 0 0,-1 0 0,1-1 0,10-10-584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35.8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0 14267,'-4'38'799,"1"-1"0,2 1 0,5 60 0,-3-94-676,0 22 178,1-1-1,1 1 1,2-1-1,0 1 0,2-2 1,1 1-1,19 42 1,-25-62-189,1 0 0,1 0 0,-1 0 1,1 0-1,6 6 0,-9-10-76,0 0-1,0 0 0,0 0 1,0 0-1,0-1 1,0 1-1,1 0 0,-1-1 1,0 1-1,0-1 1,1 1-1,-1-1 0,0 1 1,0-1-1,1 0 1,-1 0-1,0 0 0,1 1 1,-1-2-1,0 1 1,1 0-1,-1 0 0,0 0 1,1 0-1,-1-1 1,0 1-1,1-1 0,-1 1 1,0-1-1,0 1 1,0-1-1,2-1 0,2-2 54,-1 0 0,0-1 0,0 0 0,0 0 0,0 0 0,-1 0 0,0 0 0,0-1 0,0 1 0,-1-1 0,0 0 0,3-11 0,0-2 247,-1-1 0,2-35 0,-5 33-9,-1 0 0,-1 0 0,-7-39 1,7 52-244,-1 1 1,0 0-1,-1-1 1,0 1-1,0 0 1,0 0-1,-1 1 1,-1-1-1,1 1 1,-1 0-1,0 0 0,-11-11 1,15 17-73,-1 0 0,1-1 0,-1 1 0,1 0 0,-1 0 0,0 0 0,0 0 0,1 0 0,-1 0 0,0 0 0,0 1 0,0-1 0,0 1 0,0-1 0,0 1 0,0 0 0,0 0 0,0-1 0,0 2 0,0-1 0,0 0 0,-3 1 0,2 0-40,1 0-1,-1 1 1,1-1-1,0 1 1,-1-1-1,1 1 1,0 0-1,0 0 1,0 0-1,0 0 1,1 0-1,-1 0 1,1 1-1,-1-1 1,1 1-1,-2 3 1,-1 4-305,1 1-1,0 0 1,0 0 0,1 0 0,1 0-1,-1 0 1,2 0 0,0 0-1,1 14 1,3-5-279,5-9-113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36.4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373 159 13875,'6'15'1472,"-6"14"-624,0 5-199,-1 13 791,-2 4-48,-2 9-152,-1 1-119,0-2-193,2-3-120,2-13-304,1-8-128,-1-19-392,2-8-296,0-20-616,0-8 1920,-4-10-1080,-1-9-64,-4-13-24</inkml:trace>
  <inkml:trace contextRef="#ctx0" brushRef="#br0" timeOffset="1">124 0 18036,'-8'9'374,"1"0"1,0 1-1,1-1 0,0 1 1,1 1-1,-1-1 1,2 1-1,0 0 0,0 0 1,-4 21-1,7-25-277,0 0 0,0 0 1,1 0-1,0 0 0,0-1 0,0 1 0,1 0 0,0 0 0,1 0 0,-1-1 0,1 1 0,0 0 0,1-1 0,0 0 0,0 0 1,0 0-1,1 0 0,-1 0 0,8 8 0,-10-13-82,0 0 0,0 0 1,0 0-1,0 0 0,0 0 0,0 0 1,0-1-1,0 1 0,0 0 1,0 0-1,0-1 0,0 1 0,1-1 1,-1 1-1,0-1 0,0 0 0,1 1 1,-1-1-1,0 0 0,0 0 0,1 0 1,-1 0-1,0 0 0,1 0 1,-1 0-1,0 0 0,0-1 0,1 1 1,-1 0-1,0-1 0,0 1 0,1-1 1,-1 0-1,0 1 0,0-1 0,0 0 1,0 1-1,0-1 0,0 0 1,1-2-1,1 0 28,0-1 0,0 1 0,-1-1 0,0 0 0,0 0 1,0 0-1,0 0 0,0-1 0,-1 1 0,2-8 0,-2 3 44,0 0 0,-1 0 0,0 0 1,0 0-1,-1 0 0,0 1 0,0-1 0,-1 0 0,-4-10 0,5 14-54,-1 1 0,1 0 0,-1 0 0,0 0 0,-1 0 0,1 0 0,-1 1 0,1-1 0,-1 1 0,0-1 0,0 1 0,-1 0 0,1 0 0,-1 1-1,1-1 1,-1 1 0,0-1 0,0 1 0,0 1 0,-5-3 0,6 3-22,1 1 0,0-1 0,0 1 0,-1-1 0,1 1 0,-1 0 0,1 0 0,0 0 0,-1 0 0,1 1 0,0-1 0,-1 1 0,1-1 0,0 1 0,0 0 0,-1 0 0,1 0 0,-3 1 0,2 1-24,1-1 1,-1 0 0,0 1-1,1 0 1,-1-1-1,1 1 1,0 0 0,0 0-1,0 0 1,-2 7 0,0 0-155,1-1 0,0 1 0,1 0 0,0 0 0,0 0 0,1 1 0,0 14 0,2-10-197,0-1 0,1 1-1,1-1 1,0 0 0,1 0 0,0-1 0,1 1-1,13 24 1,-1-16-409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36.8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123 157 16780,'2'15'1769,"0"-1"0,0 21 1,3 26 429,-4-55-2088,0 1-11,0-1 0,1 1 0,0 0 0,4 9-1,-6-16-92,0 0-1,0-1 1,0 1-1,0 0 1,0 0-1,0 0 1,0 0-1,1 0 1,-1 0-1,0-1 0,0 1 1,0 0-1,0 0 1,0 0-1,0 0 1,0 0-1,1 0 1,-1 0-1,0 0 1,0 0-1,0-1 1,0 1-1,0 0 1,0 0-1,1 0 0,-1 0 1,0 0-1,0 0 1,0 0-1,0 0 1,1 0-1,-1 0 1,0 0-1,0 0 1,0 0-1,0 0 1,0 0-1,1 0 1,-1 1-1,0-1 0,0 0 1,0 0-1,0 0 1,0 0-1,0 0 1,1 0-1,-1 0 1,0 0-1,0 0 1,0 1-1,0-1 1,0 0-1,0 0 1,0 0-1,1 0 0,-1-13 108,-1-12-53,-1 1-1,-1-1 0,-2 1 0,0 0 0,-1 0 0,-2 1 0,0-1 1,-2 2-1,-16-31 0,22 47-60,0 0 1,0 0 0,0 0-1,-10-8 1,14 13-4,-1 0 0,1 0 0,-1 1 0,0-1 1,0 0-1,0 0 0,1 1 0,-1-1 0,0 1 1,0-1-1,0 1 0,0-1 0,0 1 0,0-1 1,0 1-1,0 0 0,0 0 0,0-1 0,0 1 1,-1 0-1,1 0 0,0 0 0,0 0 0,0 0 1,0 0-1,0 1 0,0-1 0,0 0 0,0 0 1,0 1-1,0-1 0,0 1 0,0-1 0,0 1 1,0-1-1,0 1 0,0 0 0,0-1 0,0 2 1,-1 0-30,1 1 0,-1 0 0,1 0 0,0 0 0,0 0 0,0-1 0,0 1 0,1 0 0,-1 1 0,1-1 0,-1 0 0,1 0 0,0 0 0,1 6 0,9 45-1107,6-10-245,-16-43 1333,1 1-1,0-1 0,-1 1 1,1-1-1,0 0 0,0 1 0,0-1 1,0 0-1,0 0 0,0 1 1,0-1-1,0 0 0,0 0 0,0 0 1,1 0-1,-1 0 0,0-1 1,1 1-1,-1 0 0,1-1 0,-1 1 1,1-1-1,-1 1 0,1-1 1,-1 0-1,3 1 0,11-8-635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37.3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16636,'1'4'407,"0"0"0,1 0 0,-1-1 1,1 1-1,0-1 0,-1 1 1,2-1-1,-1 0 0,0 1 1,1-1-1,3 3 0,4 8 1091,42 55 760,-18-25-1588,-2 1 0,51 96-1,-68-107-644,-2 1-1,-1 0 1,-2 1-1,-1 0 1,-2 0-1,-1 1 1,1 49-1,-7-60-249,0 1 0,-2 0 0,-1 0 0,-1-1 0,-1 0 0,-2 0 0,0 0-1,-2-1 1,-1 0 0,-23 43 0,3-27-211,0-11-139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37.8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0 19324,'-1'0'78,"0"0"0,0 0 0,0 0 1,0 0-1,0 0 0,0 0 0,0 0 0,0 1 0,0-1 0,0 0 0,0 1 0,0-1 0,0 0 1,0 1-1,0-1 0,0 1 0,0 0 0,0-1 0,1 1 0,-1 0 0,0-1 0,0 1 0,1 0 1,-1 0-1,0 0 0,1-1 0,-1 1 0,1 0 0,-1 0 0,1 0 0,-1 0 0,1 0 1,0 0-1,-1 0 0,1 0 0,0 1 0,-11 47 828,10-41-486,-4 36 21,1 0 0,3 1 0,1-1 0,9 60 0,0-39-189,4 1-1,25 76 1,5-27-44,-35-99-308,0 0 1,1-1 0,1 0-1,18 22 1,-25-33 161,1-1 0,-1 1 0,1-1 0,0 0 0,-1 0 1,8 3-1,-10-5-61,0 0 0,1-1 1,-1 1-1,1-1 0,0 1 0,-1-1 1,1 1-1,-1-1 0,1 0 0,0 0 1,-1 0-1,1 0 0,0 0 1,-1 0-1,1-1 0,-1 1 0,1 0 1,0-1-1,-1 1 0,1-1 0,1 0 1,15-11-62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38.4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0 793 16155,'5'8'584,"-4"-5"-289,1 1 0,0-1 0,0 0-1,0 0 1,1 0 0,-1 0 0,6 5 0,-8-8-236,1 0 1,0 1 0,-1-1 0,1 0 0,-1 1 0,1-1 0,0 0-1,-1 0 1,1 0 0,0 1 0,-1-1 0,1 0 0,0 0 0,0 0 0,-1 0-1,1 0 1,0-1 0,-1 1 0,2 0 0,0-1 47,-1 0-1,1 1 1,-1-1 0,1 0 0,-1 0 0,0-1 0,0 1-1,1 0 1,-1 0 0,0 0 0,1-3 0,6-8 259,0 0 1,-2 0 0,0-1 0,0 0 0,7-25-1,14-76 645,-23 97-850,14-73 327,-4-1-1,-4 0 1,-2-107-1,-10 178-359,1 27-42,0 33-44,15 45-417,3-1 1,30 83-1,-45-161 211,18 51-260,-20-57 421,0 1 1,0-1-1,0 0 1,0 0-1,0 1 1,0-1-1,0 0 1,0 0-1,1 1 1,-1-1-1,0 0 1,0 0-1,0 1 1,0-1-1,1 0 1,-1 0-1,0 0 1,0 0-1,0 1 1,1-1-1,-1 0 1,0 0 0,0 0-1,0 0 1,1 0-1,-1 1 1,0-1-1,0 0 1,1 0-1,-1 0 1,0 0-1,0 0 1,1 0-1,-1 0 1,0 0-1,1 0 1,-1 0-1,0 0 1,0 0-1,1 0 1,-1 0-1,0 0 1,0 0-1,1-1 1,5-10-261,2-20-136</inkml:trace>
  <inkml:trace contextRef="#ctx0" brushRef="#br0" timeOffset="1">428 0 18220,'3'8'1744,"2"7"-1280,-4 4-96,2 8 641,2 9-401,2 5-32,4 7-120,-1 2-88,4-1-96,-1-1-112,2-4-280,-3-4-232,0-10-512,0-3 800,-9-15-128,-3-10-96,-4-7-160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38.8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91 20932,'9'-1'1617,"4"-5"-1225,5 0-184,9-5 440,5-1-328,7-3-824,3 0 584,-3 3-168,-1 0-96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39.5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0 727 16476,'1'1'119,"-1"0"1,0 0 0,0 0-1,1 0 1,-1 0 0,1 0 0,-1 0-1,1 0 1,-1 0 0,1 0 0,-1 0-1,1 0 1,0-1 0,0 1-1,-1 0 1,1 0 0,0-1 0,1 2-1,-1-2-51,-1-1 0,1 1 0,-1 0-1,1 0 1,-1 0 0,1-1-1,-1 1 1,0 0 0,1 0 0,-1-1-1,1 1 1,-1 0 0,0-1 0,1 1-1,-1 0 1,0-1 0,1 1 0,-1-1-1,0 1 1,1-1 0,-1 1-1,0-1 1,0 1 0,0-1 0,1 0-1,10-47 2027,-10 47-2057,14-98 945,-4 0 0,-4-1 0,-5 1 0,-11-110 1,8 192-933,-2-1 0,-4-21 0,4 34-27,1 6-13,0 10-5,3 24-15,2-1 1,10 51 0,-4-33-10,-4-24-44,7 54-788,34 118-1,-36-173-137,-10-27 976,0 1 1,0-1-1,0 0 0,0 1 1,0-1-1,0 0 1,0 0-1,0 1 1,1-1-1,-1 0 0,0 0 1,0 1-1,0-1 1,0 0-1,0 0 1,1 0-1,-1 1 1,0-1-1,0 0 0,0 0 1,1 0-1,-1 0 1,0 1-1,0-1 1,0 0-1,1 0 0,-1 0 1,0 0-1,0 0 1,1 0-1,-1 0 1,0 0-1,1 0 0,-1 0 1,0 1-1,0-1 1,1-1-1,-1 1 1,0 0-1,0 0 1,1 0-1,-1 0 0,0 0 1,0 0-1,1 0 1,-1 0-1,6-13-411,-2-19-223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39.9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56 13883,'-2'93'3705,"0"-75"-3156,1 1 0,0-1 0,2 0 0,0 0 0,1 0 0,6 24 0,-8-41-503,1 1 1,0 0-1,-1 0 0,1-1 0,0 1 0,0 0 0,0-1 1,0 1-1,0-1 0,0 1 0,0-1 0,1 1 0,2 1 0,-3-3-26,-1 1-1,1-1 0,0 1 0,0-1 0,0 0 0,0 0 1,0 0-1,0 0 0,0 1 0,0-1 0,0 0 0,0-1 0,0 1 1,0 0-1,0 0 0,0 0 0,0-1 0,0 1 0,0 0 0,0-1 1,0 1-1,0-1 0,0 1 0,0-1 0,0 1 0,-1-1 1,1 0-1,1 0 0,7-8 40,-1 0 0,1 0-1,-2 0 1,1-1 0,-1 0 0,-1-1 0,7-13 0,32-84 193,-13-11 21,-33 159-218,1 1 0,2 0 0,1-1 0,3 0 0,16 63-1,-18-84-7,2 0-1,0-1 1,16 32-1,-19-44-32,0 0 1,1 0-1,-1-1 0,1 0 1,1 0-1,-1 0 0,1 0 0,0 0 1,0-1-1,0 0 0,1 0 1,-1-1-1,1 1 0,10 4 1,4-2 12,-9-3 50,0 1 0,-1 0 0,20 11 0,-28-14-20,0 0 0,0 1-1,0-1 1,0 1 0,-1-1 0,1 1-1,0 0 1,-1 0 0,1 0 0,-1 0-1,1 0 1,-1 0 0,0 0 0,0 0-1,0 0 1,0 1 0,0-1 0,-1 0-1,1 1 1,-1-1 0,1 0 0,-1 1-1,0 3 1,0-4 24,-1 0-1,1 0 1,0 0-1,-1 0 1,0 0 0,1 0-1,-1 0 1,0 0-1,0 0 1,0 0-1,0-1 1,0 1-1,-1 0 1,1-1 0,0 1-1,-3 1 1,0 0 55,1 0 1,-2 0 0,1-1 0,0 1-1,0-1 1,-8 3 0,-1-1 83,1-1-1,0 0 1,-1 0-1,-18 0 1,27-3-250,0 0-1,0 0 1,1 0-1,-1 0 1,0-1-1,0 0 1,1 0-1,-1 0 1,0 0-1,1 0 1,-1-1 0,-5-3-1,8 4-39,0 0 0,0 0 1,0 0-1,0 0 0,0 0 0,0 0 0,0-1 0,0 1 0,0 0 1,1-1-1,-1 1 0,0-1 0,1 1 0,-1-1 0,1 1 0,0-1 1,0 1-1,-1-1 0,1 1 0,0-1 0,0 1 0,0-1 1,1 1-1,-1-1 0,0 1 0,0-1 0,1 1 0,-1-1 0,1 1 1,-1-1-1,1 1 0,0 0 0,0-1 0,1 0 0,12-16-476,9 1-167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09.6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1403 14051,'0'1'63,"-1"-1"0,1 0-1,0 0 1,-1 0 0,1 0 0,0 1 0,-1-1-1,1 0 1,0 0 0,-1 0 0,1 0 0,-1 0 0,1 0-1,0 0 1,-1 0 0,1 0 0,0 0 0,-1 0-1,1-1 1,0 1 0,-1 0 0,1 0 0,0 0-1,-1 0 1,1 0 0,0-1 0,-1 1 0,1 0-1,0 0 1,0-1 0,-1 1 0,1 0 0,0 0-1,0-1 1,0 1 0,-1 0 0,1-1 0,0 1 0,0 0-1,0-1 1,0 1 0,0 0 0,-1-1 0,1 1-1,0 0 1,0-1 0,0 1 0,0 0 0,0-1-1,0 0 1,8-23 1107,-6 18-629,545-1319 3899,-546 1322-4515,0 1 1,1-1-1,-1 1 1,-1-1-1,1 0 1,0 0-1,-1 1 1,1-1-1,-1-5 1,0 7 53,0 1 1,0 0-1,0-1 1,0 1-1,0 0 1,0-1-1,-1 1 1,1 0-1,0-1 1,0 1-1,0 0 1,-1-1-1,1 1 1,0 0-1,0 0 1,-1-1-1,1 1 1,0 0-1,-1 0 1,1 0-1,0-1 1,-1 1-1,1 0 1,0 0-1,-1 0 1,1 0-1,-18 2-316,-28 12-247,16-3 139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41.5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 19972,'5'-3'1545,"2"9"-1201,-1 11-168,2 4 568,1 0-312,0 4-216,1-1-120,-1-4-456,-1-5-280,-2-12 232,-2-5 248,-5-14-144,-4-10-136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42.1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17 264 18348,'2'-5'1648,"0"6"-384,3 14 361,3 33-214,-7-40-1059,0 4-44,6 29 298,-6-39-567,-1 0 1,1 0-1,0 0 1,-1 0-1,1 0 1,0 0-1,0 0 1,0 0-1,1 0 1,-1 0-1,0 0 1,1 0-1,2 2 1,-3-4-31,0 0 1,0 1-1,0-1 0,0 0 1,0 0-1,0 0 1,0 0-1,-1-1 0,1 1 1,0 0-1,0 0 0,0 0 1,0-1-1,0 1 1,-1 0-1,1-1 0,0 1 1,0-1-1,0 1 0,-1-1 1,1 1-1,0-1 1,-1 0-1,1 1 0,-1-1 1,2-1-1,20-25 24,-15 19-14,-4 4-16,1 0 0,0-1 1,0 2-1,0-1 0,1 0 0,-1 1 0,1 0 0,0 0 0,0 0 0,0 1 0,0 0 0,0 0 0,0 0 0,1 1 1,-1-1-1,10 0 0,-10 2-1,1 0-1,-1 1 1,0-1 0,1 1 0,-1 0 0,0 1 0,0-1-1,0 1 1,0 0 0,0 0 0,0 1 0,-1-1 0,1 1-1,-1 0 1,1 0 0,-1 1 0,6 6 0,-4-4 4,-1 0 1,0 1-1,0 0 1,-1 0-1,0 0 1,0 0-1,-1 1 1,1-1 0,-2 1-1,1 0 1,-1 0-1,0 0 1,-1 0-1,0 0 1,0 0-1,-1 0 1,0 1-1,0-1 1,-1 0-1,-2 10 1,2-12-32,0 0-1,-1 0 1,0 0-1,0 0 1,-1 0-1,1-1 1,-1 1-1,-1-1 1,1 0-1,-1 0 1,0 0-1,0 0 1,0-1-1,0 1 1,-1-1-1,0 0 1,0 0-1,0-1 1,0 0-1,-1 0 1,1 0-1,-1 0 1,0-1-1,0 0 1,0 0 0,0-1-1,-8 2 1,7-3-127,-1 0 1,0 0 0,1-1 0,-1 0 0,1 0-1,-1-1 1,1 1 0,-1-2 0,1 1-1,0-1 1,0 0 0,0-1 0,1 0 0,-1 0-1,1 0 1,0-1 0,0 0 0,0 0 0,1 0-1,-8-10 1,-18-27-598</inkml:trace>
  <inkml:trace contextRef="#ctx0" brushRef="#br0" timeOffset="1">0 250 16083,'14'-22'2057,"2"1"-985,2-2-416,3 2 1273,6 0-537,2 0-408,1 0-240,0 2-848,1-2-552,-5 2 576,-4 1-152,-13-4-104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42.6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79 21309,'1'-4'245,"0"0"0,0 0 0,0-1 1,1 1-1,-1 0 0,1 0 0,0 0 1,1 1-1,-1-1 0,0 0 0,1 1 1,0-1-1,0 1 0,0 0 0,0 0 1,1 0-1,-1 1 0,6-4 0,-6 4-201,-1 1 0,1 0 0,-1 1 0,1-1 0,-1 0 0,1 1 0,-1-1 0,1 1-1,0 0 1,-1 0 0,1 0 0,0 0 0,-1 0 0,1 1 0,-1-1 0,1 1-1,0 0 1,-1 0 0,0 0 0,1 0 0,-1 0 0,1 0 0,-1 0 0,0 1-1,0-1 1,0 1 0,0 0 0,0 0 0,0 0 0,0 0 0,-1 0 0,2 2 0,3 5-35,0 0 1,-1 0-1,-1 0 1,1 1 0,-2 0-1,1 0 1,-1 0-1,-1 0 1,3 20 0,-1 10-4,-2 47 1,-2-84-6,-8 131 25,4-82 29,2 71 0,2-122-52,0 0 0,0 0-1,0 1 1,0-1 0,0 0-1,0 0 1,1 0-1,-1 0 1,0 0 0,1 1-1,-1-1 1,1 0 0,-1 0-1,1 0 1,0 0 0,0 1-1,0-2 0,-1 0 0,1 0 0,-1 1 0,0-1 0,1 0 0,-1 0-1,1 0 1,-1 0 0,1 0 0,-1 0 0,1 0 0,-1 0 0,1 0-1,-1 0 1,1 0 0,-1 0 0,1 0 0,-1 0 0,1 0 0,-1-1-1,0 1 1,1 0 0,-1 0 0,1 0 0,-1-1 0,1 1 0,3-3-21,-1 0 1,0 0 0,0 0 0,0-1-1,0 1 1,0-1 0,2-4 0,22-40-2666,24-63 1,-38 81 2060,-1 0-492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43.1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331 64 19660,'7'2'1873,"-7"22"-1161,-1 6-296,-2 16 1096,0 5-560,-2 12-408,2 3-151,0 0-169,3-3-112,0-8-312,0-7-160,0-15-561,-1-11-335,-4-20 952,-1-8-224,-6-20-192</inkml:trace>
  <inkml:trace contextRef="#ctx0" brushRef="#br0" timeOffset="1">38 1 18180,'-7'16'469,"1"-1"1,0 2-1,1-1 1,1 0-1,1 1 1,-3 31-1,6-37-302,-1 0-1,2 0 1,0 0-1,0 0 1,1 0-1,0 0 0,1-1 1,0 1-1,0 0 1,2-1-1,6 13 1,-10-21-140,0-1 0,-1 1 0,1-1 0,0 0 0,0 1 0,0-1 0,1 0 0,-1 0 0,0 0 0,0 0 0,1 0 0,-1 0 0,0 0 0,1 0 0,-1 0 0,1 0 1,-1-1-1,1 1 0,-1-1 0,1 1 0,0-1 0,-1 0 0,1 0 0,2 1 0,-2-2 4,1 1 0,-1-1 0,0 0 0,0 1 0,0-1 0,0 0 0,0 0 0,0 0 0,0-1 0,0 1 0,0 0 0,0-1 0,-1 1 0,1-1 1,-1 0-1,1 1 0,1-4 0,3-6 78,0 1 1,-1 0 0,0-1 0,-1 0 0,0 0 0,0-1 0,-2 1 0,1-1 0,-2 1-1,1-1 1,-2 0 0,1 0 0,-1 1 0,-1-1 0,-1 0 0,1 0 0,-6-17-1,6 27-92,1 0 0,-1 1 0,0-1 0,0 0 0,0 0 0,0 0 0,0 1 0,-1-1 0,1 0 0,-1 1-1,1-1 1,-1 1 0,1 0 0,-1 0 0,1-1 0,-1 1 0,0 0 0,-2-1 0,2 2-19,1 0 0,0 0 0,-1-1 0,1 1 0,-1 0 0,1 0 0,0 1 0,-1-1 0,1 0 0,0 0 0,-1 1 0,1-1 0,0 1 0,-1-1 1,1 1-1,0-1 0,0 1 0,-1 0 0,1 0 0,0 0 0,0-1 0,0 1 0,0 0 0,0 0 0,0 1 0,0-1 0,-1 2 0,-3 5-132,0 0-1,1 1 1,0-1 0,0 1-1,1 0 1,0 0 0,1 1-1,0-1 1,0 0 0,0 15-1,1-5-377,0 1-1,2-1 0,0 0 1,6 25-1,-6-37 352,1 0 0,0 0 0,0 0 0,1 0 0,0 0 0,6 9 0,4 3-489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43.6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61 661 14467,'4'9'495,"0"-1"-1,0 1 0,-1 1 1,-1-1-1,1 0 1,-1 1-1,-1-1 1,1 12-1,3 12 913,-2-16-779,8 36 961,-11-50-1439,1 1 0,1-1 0,-1 0 0,0 1 0,1-1 0,0 0 0,-1 0 0,1 0 0,1 0 0,-1 0 0,3 2 0,-5-4-121,1-1 0,-1 0 1,1 1-1,-1-1 0,1 0 0,-1 1 0,1-1 0,-1 0 0,1 0 1,-1 0-1,1 0 0,0 1 0,-1-1 0,1 0 0,-1 0 0,1 0 1,-1 0-1,1 0 0,0 0 0,-1 0 0,1-1 0,-1 1 0,1 0 1,-1 0-1,1 0 0,-1-1 0,1 1 0,0 0 0,-1 0 0,1-1 1,-1 1-1,0 0 0,1-1 0,-1 1 0,1-1 0,-1 1 0,0-1 1,1 1-1,-1-1 0,0 1 0,1-1 0,10-23 392,-10 23-400,5-17 102,-1 0-1,0 0 1,-1 0 0,-1-1-1,-1 1 1,-1-1 0,0 0-1,-1 0 1,-1 1 0,-6-32 0,6 46-172,1 1 0,-1-1 0,0 1 0,-1 0 0,1-1 1,0 1-1,-1 0 0,0 0 0,0 0 0,0 0 0,0 1 1,0-1-1,-1 0 0,1 1 0,-1 0 0,1-1 0,-1 1 1,0 0-1,0 0 0,0 1 0,0-1 0,0 1 0,-1-1 1,1 1-1,0 0 0,-1 0 0,1 0 0,0 1 0,-1-1 1,1 1-1,-1 0 0,1 0 0,-1 0 0,1 1 1,-1-1-1,1 1 0,-1-1 0,1 1 0,0 0 0,-1 1 1,1-1-1,0 1 0,-5 2 0,3-2-310,0 1 1,0 0-1,0 0 0,0 1 0,0-1 1,1 1-1,-1 0 0,1 1 0,0-1 1,-4 7-1,9-8-523</inkml:trace>
  <inkml:trace contextRef="#ctx0" brushRef="#br0" timeOffset="1">94 0 15795,'15'29'1729,"1"2"-1041,5 7-56,3 5 856,8 8-367,-2 3 7,0 5-144,-3 4-104,-3 9-184,-5 5-152,-7 8-223,-4 5-153,-8 0-649,-5 1-479,-5-10 824,-1-9-136,1-17-112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44.3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0 303 17796,'24'-5'2056,"8"-7"-1216,-1-4-383,4-13 1671,1-4-1280,4-7-712,-2-3-360,-4 1 224,1 0-168,-6 2-128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44.7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1002 19580,'1'-1'86,"0"1"-1,1 0 1,-1-1-1,0 1 1,0 0-1,0-1 1,0 1-1,-1-1 1,1 0-1,0 1 1,0-1-1,0 0 1,0 1 0,-1-1-1,1 0 1,0 0-1,-1 0 1,1 0-1,0 0 1,-1 0-1,1 0 1,-1 0-1,0 0 1,1-1-1,10-33 50,-8 22 113,41-155 690,-8-3 1,23-282-1,-58 441-916,1-14 78,0 0-1,-2 0 1,-3-27-1,12 161 496,10 3-564,5 0 0,62 174 0,-81-271-306,-2-5 167,-1 0 1,2 0-1,0 0 1,0-1-1,0 0 1,1 0-1,0 0 0,1 0 1,8 9-1,3-8-288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45.7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0 260 18068,'11'-7'2024,"2"-8"-1344,14-5-247,6-7 863,14-6-608,2-4-96,4-1-592,0 4-424,-2 10-1792,-6 4 1927,-9 16-375,-9 7-264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8:46.2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1 257 18916,'24'8'1848,"16"-13"-1031,2-8-321,14-11 728,4-5-288,5-10-288,-2-3-352,-5-2-40,-7 5-88,-10 9-256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9:25.5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12 185 19788,'-2'-3'130,"0"-1"0,1 1 1,-1-1-1,1 0 0,0 1 0,1-1 0,-1 0 0,0 0 0,1 1 0,0-1 0,0 0 1,0 0-1,0 0 0,1 1 0,0-1 0,-1 0 0,1 0 0,1 1 0,-1-1 0,0 1 1,1-1-1,0 1 0,0 0 0,0-1 0,0 1 0,0 0 0,1 0 0,-1 1 0,5-5 0,3-2-103,0 0 0,1 1 0,0 0 0,0 1 0,1 0 0,0 1 0,13-6-1,-20 10-20,0 0 0,1 1 0,-1-1-1,0 1 1,0 0 0,1 1-1,-1-1 1,0 1 0,1 0 0,-1 0-1,0 1 1,11 2 0,-14-3-1,0 1 0,0 0 0,0 0 0,0 0 0,0 0 0,0 0 0,-1 0 1,1 1-1,0-1 0,-1 0 0,1 1 0,-1-1 0,1 1 0,-1 0 0,1 0 0,-1-1 1,0 1-1,0 0 0,0 0 0,0 0 0,-1 0 0,1 0 0,0 0 0,-1 1 0,1-1 1,-1 0-1,0 0 0,0 0 0,0 0 0,0 1 0,0-1 0,0 0 0,-1 4 0,0-2 6,-1 0 0,1 0 0,0 0 0,-1 0 0,0 0 0,-4 6 0,4-7 0,0 0 1,1 1-1,-1 0 0,0-1 0,1 1 0,-2 7 0,3-11-13,0 1 1,0-1-1,0 1 0,0-1 0,0 1 0,0-1 0,1 0 1,-1 1-1,0-1 0,0 1 0,0-1 0,0 0 0,1 1 1,-1-1-1,0 0 0,0 1 0,1-1 0,-1 0 0,0 1 1,1-1-1,-1 0 0,0 1 0,1-1 0,-1 0 0,1 0 1,-1 0-1,0 1 0,1-1 0,-1 0 0,1 0 0,-1 0 1,0 0-1,1 0 0,-1 0 0,1 0 0,-1 0 0,1 0 0,0 0 1,24-1-99,-16 0 51,1 0 21,0 1-1,0 1 1,-1-1-1,1 2 1,0-1-1,-1 1 0,1 1 1,-1 0-1,18 8 1,-20-7 32,-1 0 0,1 0 0,-1 1 0,0 0 0,-1 0 0,1 0 0,-1 1 1,0-1-1,0 2 0,-1-1 0,1 0 0,-2 1 0,6 10 0,-6-9 104,0 0-1,0 1 0,0-1 1,-1 1-1,-1-1 1,1 1-1,-1 0 0,-1 0 1,0 0-1,0-1 1,-1 1-1,0 0 1,-3 11-1,3-13 20,-1-1 1,0 0-1,0 0 1,-1 0-1,0-1 1,0 1-1,0-1 1,-1 1-1,0-1 1,0 0-1,0 0 1,-1-1-1,1 0 1,-1 1-1,0-1 1,0-1-1,-1 1 1,-11 5-1,9-6-129,0 1 0,-1-2 0,0 1 0,0-1 0,0 0 1,0-1-1,0 0 0,0-1 0,0 0 0,0 0 0,0-1 0,0 0 0,0 0 0,0-1 0,0-1 0,-14-5 0,22 8-48,0 0 0,1 0 1,-1 0-1,1-1 0,-1 1 1,1 0-1,-1-1 0,1 1 0,-1 0 1,1-1-1,-1 1 0,1-1 1,0 1-1,-1-1 0,1 1 0,0-1 1,-1 1-1,1-1 0,0 1 1,-1-1-1,1 1 0,0-1 0,0 0 1,0 1-1,0-1 0,0 1 1,-1-1-1,1 0 0,0 1 0,0-1 1,0 1-1,1-1 0,-1 0 1,0 1-1,0-1 0,0 1 0,0-1 1,1 1-1,-1-1 0,0 0 1,0 1-1,1-1 0,1-1-45,0-1 0,-1 1 0,1 0 0,0 0 0,1 0 0,-1 1 0,0-1 0,3-1 0,22-11-573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8:24:30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7015,'0'0'13484,"48"13"-12331,-18-13-576,-1 0-289,1 2-160,-1 0-96,3 2 0,-7 1-32,2-1-480,-9 2-1314,1-1-1697,-12-1-1826</inkml:trace>
  <inkml:trace contextRef="#ctx0" brushRef="#br0" timeOffset="1">81 137 11627,'0'0'9385,"70"15"-9001,-33-15-288,-1-5-96,3-1-352,4 0-1986,-2-2-3203,-2-1-1730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10.2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1 16924,'0'16'1768,"-28"133"61,9-59-1574,10-42-202,-8 38-12,3 1 0,-2 107 0,16-186-49,0 0 0,1 0-1,-1 1 1,2-1 0,-1 0-1,4 8 1,-5-14 14,1-1 0,-1 1 0,1-1-1,0 1 1,0-1 0,-1 0 0,1 1 0,0-1 0,0 0-1,0 0 1,1 0 0,-1 0 0,0 0 0,0 0 0,1 0-1,-1 0 1,0 0 0,1 0 0,-1-1 0,1 1 0,-1-1-1,1 1 1,-1-1 0,1 1 0,0-1 0,-1 0 0,1 0-1,-1 0 1,1 0 0,0 0 0,-1 0 0,1 0 0,-1 0-1,1-1 1,-1 1 0,3-2 0,7-1 102,0-2-1,0 0 1,0 0 0,0-1-1,-1 0 1,17-14 0,53-52 548,-69 62-566,22-22 132,54-70-1,-73 83-97,-2 0 0,0-1 0,-1 0-1,-2-1 1,14-38 0,-11 10-83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9:26.0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0 663 13403,'2'1'157,"0"0"-1,1 0 1,-1 0 0,0-1 0,0 1 0,0 0 0,1-1-1,-1 0 1,0 1 0,1-1 0,-1 0 0,0 0-1,1 0 1,-1-1 0,0 1 0,0-1 0,1 1-1,-1-1 1,0 0 0,3-1 0,-2 0 37,0 0 1,-1 0 0,1 0-1,-1 0 1,1-1-1,-1 1 1,0-1 0,0 0-1,0 0 1,0 1-1,-1-1 1,3-5 0,1-8 328,0-1 0,0 1 0,-2-1 0,3-23 0,0-27 97,-4 0 0,-2 0 0,-3 0 0,-3 0 0,-26-119 0,75 275 106,99 226-223,-136-304-524,-1 0-424,0-1-1,1-1 1,0 1 0,0-1-1,1 0 1,11 11 0,-7-14-106,0-10-201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9:26.5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0 504 20108,'8'20'1729,"4"10"-1209,0 4-240,3 5 840,3 5-456,0 1-232,3-3-200,-5-6-464,-1-4-248,-4-14-488,-2-9-224,-8-11 848,-2-11-248,-10-19-233</inkml:trace>
  <inkml:trace contextRef="#ctx0" brushRef="#br0" timeOffset="1">69 4 18748,'0'0'55,"0"0"0,0 0 0,1 0 0,-1-1 0,0 1 0,0 0 0,0 0 0,0 0 0,0-1 0,0 1 0,0 0 0,0 0 0,1 0 0,-1 0 0,0 0 0,0 0 1,0-1-1,0 1 0,0 0 0,1 0 0,-1 0 0,0 0 0,0 0 0,0 0 0,0 0 0,1 0 0,-1 0 0,0 0 0,0 0 0,0 0 0,1 0 0,-1 0 0,0 0 0,0 0 0,0 0 0,1 0 0,-1 0 0,4 8 1130,2 22-103,-5-20-630,11 69 681,-2-12-184,34 124-1,-42-184-886,1 0-1,-1 0 1,1-1-1,1 1 1,-1-1-1,1 0 1,0 0-1,1 0 1,-1 0-1,7 6 1,-8-10-48,-1-1 1,1 1 0,0 0 0,-1-1-1,1 0 1,0 1 0,0-1-1,0 0 1,0 0 0,0-1 0,0 1-1,0-1 1,0 1 0,0-1-1,0 0 1,0 0 0,0 0 0,0-1-1,0 1 1,0-1 0,0 0-1,0 1 1,0-1 0,0-1 0,-1 1-1,6-3 1,4-4-178,0 0 0,0-1 0,-1 0 0,0-1 0,-1-1 0,0 0 0,-1 0 0,0 0 0,-1-2 0,0 1 0,8-18-1,-5 8-232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9:27.0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16532,'9'42'2208,"5"5"-1336,-2-3-432,1-2 2473,7-6-2329,1-3-320,-2-11-792,1-8-408,-4-14 760,-4-8-216,-1-14-144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9:27.5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7 356 17484,'-2'11'390,"0"1"1,1 0-1,0 0 1,0 0-1,1 0 1,1 0 0,0 1-1,4 16 1,-3-23-346,0 0 0,0 0 1,1 0-1,0 0 0,0 0 0,0-1 1,1 0-1,-1 1 0,1-1 1,1 0-1,-1-1 0,0 1 1,1-1-1,0 0 0,0 0 0,1 0 1,9 4-1,24 12 113,-18-10-52,1 1 1,-2 1-1,28 20 1,-41-26-87,-1-1-1,-1 1 1,1 0 0,-1 0-1,0 1 1,0-1 0,-1 1-1,1 0 1,-2 1 0,1-1-1,-1 1 1,0-1 0,-1 1-1,2 9 1,-2-7 63,-1 0-1,0 1 1,-1-1 0,-1 0 0,1 1 0,-2-1-1,1 0 1,-1 0 0,-1 0 0,-6 18 0,6-23-9,1 1 1,-1-1 0,0 0 0,0 0 0,0 0-1,-1 0 1,0-1 0,0 1 0,-5 3-1,6-5-18,0-1 0,0 0 0,0 0-1,0-1 1,-1 1 0,1 0-1,-1-1 1,1 0 0,-1 0 0,0 0-1,1 0 1,-1-1 0,0 1-1,1-1 1,-6 0 0,5-1-30,1 1 1,0-1-1,0 0 1,-1 0-1,1 0 1,0-1-1,0 1 1,0-1-1,0 0 1,0 1-1,0-1 1,1-1-1,-1 1 1,1 0 0,-1 0-1,1-1 1,0 0-1,0 1 1,0-1-1,0 0 1,1 0-1,-1 0 1,1 0-1,-1 0 1,1 0-1,-1-4 1,-2-7-28,1-1 1,0 1-1,0-1 1,0-22-1,2 5-16,2-1-1,1 1 1,7-33-1,25-93 23,5-34 143,-37 182-115,-1-1 1,-1 0-1,0 0 1,0 0-1,-1 0 1,-3-14-1,3 23-21,1 0 0,-1 0-1,0 0 1,1 0 0,-1 1-1,0-1 1,0 0 0,0 0-1,0 0 1,-1 1 0,1-1-1,0 1 1,-1-1 0,1 1-1,-1 0 1,-3-3 0,3 4-2,0-1 0,0 0 0,0 1 0,0 0 0,0-1 1,0 1-1,0 0 0,0 0 0,0 0 0,0 1 0,0-1 0,0 0 0,0 1 1,0-1-1,0 1 0,0 0 0,0 0 0,0 0 0,0 0 0,-2 1 0,-3 2-148,1 0 0,0 1 0,0 0 0,0 0 0,1 0 0,0 1 0,0-1 0,0 1 0,0 1 0,1-1 0,0 1 0,1-1 0,-1 1 0,1 0 0,1 0-1,-1 0 1,1 1 0,0-1 0,1 1 0,0-1 0,0 1 0,0-1 0,1 1 0,1 8 0,6 2-457,4-5-198</inkml:trace>
  <inkml:trace contextRef="#ctx0" brushRef="#br0" timeOffset="1">731 1 16868,'0'0'38,"0"0"1,0 0-1,0 0 1,0 0 0,0 0-1,0 0 1,0 0 0,0 0-1,1 0 1,-1 0-1,0 0 1,0 0 0,0-1-1,0 1 1,0 0-1,0 0 1,0 0 0,0 0-1,0 0 1,0 0-1,0 0 1,0 0 0,0 0-1,1 0 1,-1 0 0,0 0-1,0 0 1,0 0-1,0 0 1,0 0 0,0 0-1,0 0 1,0 0-1,0 0 1,0 1 0,0-1-1,0 0 1,0 0-1,0 0 1,1 0 0,-1 0-1,0 0 1,0 0 0,0 0-1,0 0 1,0 0-1,0 0 1,0 0 0,0 0-1,0 0 1,0 0-1,0 0 1,0 0 0,0 1-1,0-1 1,0 0-1,0 0 1,0 0 0,0 0-1,0 0 1,0 0 0,0 0-1,0 0 1,0 0-1,2 10 849,0 15-56,-1 150 4177,7 145-4359,-6-295-1415,-3-17-1,-2-16-487,-2-14 730,1-7-144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9:28.0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123 6 17228,'-7'2'244,"1"1"1,-1 0 0,1 0 0,0 1 0,0-1 0,0 1-1,1 0 1,-1 1 0,1-1 0,0 1 0,0 0-1,1 1 1,-1-1 0,1 1 0,1 0 0,-1 0 0,1 0-1,-4 8 1,3-4-39,0-1-1,1 1 1,0-1 0,0 1-1,1 0 1,1 0-1,0 0 1,0 0 0,0 1-1,2-1 1,-1 0-1,3 11 1,-2-16-149,0 0-1,1 0 1,0 0 0,0 0 0,0-1 0,0 1-1,1-1 1,0 1 0,0-1 0,0 0-1,0 0 1,5 4 0,-7-7-40,1 0 0,0 0 0,-1 1 0,1-1 0,0 0 0,0 0 0,0-1 0,0 1 0,0 0 0,-1-1 0,2 1 0,-1-1 0,0 1-1,0-1 1,0 0 0,0 0 0,0 0 0,0 0 0,0 0 0,0-1 0,0 1 0,0-1 0,0 1 0,0-1 0,0 0 0,0 0 0,0 1 0,-1-1 0,1-1 0,0 1 0,0 0 0,-1 0 0,3-3 0,4-3 14,-1 0 0,0-1 1,0 0-1,-1-1 0,0 1 0,-1-1 0,1 0 1,-2-1-1,1 1 0,3-13 0,-4 10 0,0-1-1,-1 0 1,-1 0-1,0 0 0,0 0 1,-2 0-1,0-24 1,-1 33-30,1 0-1,-1 0 1,0 0 0,0 0 0,0 0 0,-1 0 0,1 0 0,-1 0-1,0 1 1,0-1 0,-3-4 0,4 7-21,-1 0 0,1-1 1,0 1-1,-1 0 0,1 0 0,-1 0 1,1 0-1,-1 0 0,0 0 0,0 0 1,1 1-1,-1-1 0,0 0 0,0 1 1,1 0-1,-1-1 0,0 1 0,0 0 1,0 0-1,0 0 0,0 0 0,1 0 1,-1 1-1,0-1 0,0 0 0,0 1 1,-2 0-1,-1 2-103,0-1 1,0 1-1,0 0 1,1 0-1,-1 0 1,1 1 0,0-1-1,0 1 1,0 0-1,0 1 1,1-1-1,-1 1 1,1-1-1,0 1 1,0 0-1,-2 7 1,0 0-148,0 0 0,1 0 1,0 1-1,1 0 0,1 0 0,-2 13 1,3-9-14,1-1 0,1 0 1,4 28-1,4-3-323</inkml:trace>
  <inkml:trace contextRef="#ctx0" brushRef="#br0" timeOffset="1">452 293 14587,'1'0'82,"-1"0"1,1 0-1,0 0 0,0 0 1,0 0-1,-1 1 0,1-1 1,0 0-1,0 0 0,-1 1 0,1-1 1,0 0-1,-1 1 0,1-1 1,0 1-1,-1-1 0,1 1 1,0-1-1,-1 1 0,1 0 0,-1-1 1,1 1-1,-1 0 0,0-1 1,1 1-1,-1 0 0,1 0 1,-1-1-1,0 1 0,0 0 0,0 0 1,1-1-1,-1 1 0,0 1 1,3 36 1269,-3-26-485,1-1-449,8 81 1995,-8-81-2161,1-1 0,1 0 1,0 0-1,0 0 0,1 0 1,7 14-1,-11-23-216,1 0 0,-1 0 0,1 0 0,0 0 0,0 1 0,-1-1 0,1 0 0,0 0 0,0 0 0,0-1 0,0 1 0,0 0 0,0 0 0,0-1 0,1 1-1,-1 0 1,0-1 0,0 1 0,0-1 0,1 1 0,-1-1 0,0 0 0,1 0 0,1 1 0,-1-2-4,0 1 0,0-1-1,0 0 1,0 1 0,0-1-1,-1 0 1,1 0 0,0 0 0,-1 0-1,1-1 1,-1 1 0,1 0-1,-1-1 1,3-2 0,3-6 59,0 0 0,0-1 0,9-20 0,-16 30-88,10-20 78,-1-2 1,-1 1 0,7-28-1,-13 40-70,0 1-1,-1 0 1,0-1 0,0 1-1,-1-1 1,-1 1-1,1-1 1,-1 1-1,-1 0 1,-4-18-1,5 24-22,0 1-1,0-1 0,0 1 0,0 0 1,-1-1-1,1 1 0,-1 0 0,1-1 1,-1 1-1,0 0 0,1 0 0,-1 0 0,-1 1 1,1-1-1,0 0 0,0 1 0,0-1 1,-1 1-1,1 0 0,-1 0 0,1 0 1,-1 0-1,1 0 0,-1 1 0,0-1 1,1 1-1,-1-1 0,0 1 0,1 0 1,-1 0-1,0 0 0,0 1 0,1-1 1,-1 1-1,0-1 0,-4 3 0,-1 0-99,1 0 0,-1 0 0,1 1 0,0 0 0,0 1-1,0 0 1,0 0 0,1 0 0,0 1 0,0-1 0,-5 8 0,5-6 83,1 1 1,-1 0 0,1 0 0,1 0-1,0 0 1,0 1 0,0 0-1,1-1 1,-3 18 0,4 0-295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29:28.7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1717 18244,'-8'8'-1094,"4"-3"1192,-1 0-1,1 0 0,-1 0 0,1 0 0,1 1 1,-1-1-1,1 1 0,-3 7 0,6-13-85,0 1 0,0-1 0,-1 1 0,1 0 0,0-1 0,0 1 0,0-1 0,0 1-1,0 0 1,0-1 0,0 1 0,0 0 0,0-1 0,0 1 0,0-1 0,0 1 0,0 0 0,1-1 0,-1 1 0,0-1-1,0 1 1,1 0 0,-1-1 0,0 1 0,1-1 0,-1 1 0,0-1 0,1 1 0,-1-1 0,1 0 0,-1 1 0,1-1-1,-1 0 1,1 1 0,-1-1 0,1 0 0,-1 1 0,1-1 0,0 0 0,-1 0 0,1 0 0,-1 1 0,1-1 0,0 0-1,-1 0 1,1 0 0,0 0 0,-1 0 0,1 0 0,-1 0 0,1-1 0,0 1 0,0 0 0,7-1 130,-1-1-1,0 1 1,12-5 0,45-21 566,-1-3 0,105-66 1,-121 68-472,38-23 126,712-449 1286,-361 211-1480,190-134 85,-106 85 134,-508 331-900,-20 8-264,-10 4 552,-14-1-77,-4 0-110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2:32.9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4540 15867,'0'-16'146,"0"25"-23,1 32 54,4 24-62,4-1 1,2 0-1,3-1 1,26 74 0,110 238 85,-32-90 69,35 183-34,-101-300-125,-47-150-108,2 7 16,15 30 1,-20-49-46,0-1 0,1 1 1,0-1-1,1 0 0,-1 0 1,1-1-1,0 1 0,0-1 0,0 1 1,1-1-1,6 5 0,-6-7-21,0-1 0,0 1 0,0-1 0,0 0 0,0 0 1,0-1-1,1 1 0,-1-1 0,0 0 0,0-1 0,0 1 0,0-1 0,7-1 0,33-2 114,-23 8-4,-1 0 0,1 2 0,-1 0 0,0 1 1,27 14-1,6 1-4,-12-6-44,0-1-1,1-2 1,0-3-1,1-1 1,77 6-1,-60-16-57,0-2 0,-1-2 0,1-4-1,-1-2 1,0-2 0,-2-4 0,66-26 0,442-200-361,-497 212 387,134-41 1,80 0 22,-71 20-14,-15-3-60,352-77-79,-243 80 163,-4-26-14,544-150 31,-609 184 10,165-35 24,-7-26-17,-92-3-36,-21 8-33,194-66 104,276-88 106,-343 128-46,34-46-60,-131 45-41,364-103-38,-261 77-8,-151 51-14,852-364 19,-882 350 10,257-120-51,-166 104 41,165-75 32,-264 96-30,97-46 0,9 23 94,-188 80-11,150-79-1,91-99-6,-25 14-86,-310 191 6,165-94 6,-9-20-6,-170 112-9,-2-1 0,-1-2 1,38-47-1,-52 53-6,-1 0 0,0 0 0,-3-2 0,0 0 0,18-51 0,-27 61 45,-1 0 0,-1 0 0,-1-1 0,0 0 1,0-32-1,-14-91 604,9 123-564,-3-29 55,3 13-135,-2 0 0,-2 1 0,-1 0-1,-18-54 1,21 80 3,1 1-1,-1-1 1,-1 1-1,1 0 1,-1 1-1,-1-1 1,1 1-1,-1 0 1,0 1-1,0-1 1,-1 1-1,1 0 1,-1 1-1,0-1 1,-1 2-1,-10-6 1,-10-1 15,0 1 1,-1 2 0,-38-5 0,14 2 1,-86-23-136,67 14-102,1 4-1,-95-8 0,98 22 194,1 2 0,0 4 0,0 2 0,-121 31 0,-255 101 214,291-86-182,-304 114 14,-89 12 3,464-155-15,-207 58-8,-179 57-20,-383 174 41,384-136-213,-612 232-728,-70 42 809,364-171 113,-10-28-74,569-182 59,-311 106 16,-475 135 68,526-194-38,-258 70-81,355-73-40,-180 49-33,-2-21 158,-92-36 111,243-46-78,4 28-15,239-38 28,-236 102 0,339-121-46,-275 108 206,316-131-582,-1-1 1,-1-1-1,-53 1 0,22-2-18,20 1 23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2:37.6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47 130 13091,'-7'-25'1855,"-16"-38"0,7 22 1544,151 419 503,66 206-4375,-158-460 548,-39-110-517,-6-12-650,-12-18-158,12 13 1403,-19-23-650,-3-8-115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2:38.1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16 591 16339,'-1'0'47,"1"0"0,-1 0 0,1 0 0,0 0-1,-1 1 1,1-1 0,-1 0 0,1 0-1,0 0 1,-1 0 0,1 0 0,-1 0-1,1 0 1,0 0 0,-1 0 0,1 0-1,-1 0 1,1 0 0,0 0 0,-1 0-1,1-1 1,-1 1 0,1 0 0,0 0-1,-1 0 1,1-1 0,0 1 0,-1 0 0,1 0-1,0-1 1,-1 1 0,1 0 0,0-1-1,0 1 1,-1 0 0,1-1 0,0 1-1,0 0 1,0-1 0,-1 1 0,1-1-1,0 1 1,0 0 0,0-1 0,0 1-1,0-1 1,0 1 0,0 0 0,0-1 0,0 0-1,4-27 614,-2 19-360,21-150 1317,2-173-1,-25 330-1609,0-4 65,0 0-1,0 1 1,1-1-1,0 0 1,2-6-1,-3 11-60,1 1 1,-1-1-1,0 1 1,0-1-1,1 1 1,-1-1-1,0 1 1,0-1-1,1 1 1,-1 0 0,0-1-1,1 1 1,-1-1-1,1 1 1,-1 0-1,1-1 1,-1 1-1,1 0 1,-1 0-1,0-1 1,1 1-1,-1 0 1,1 0-1,0 0 1,1 0 2,-1 0 0,0 0 0,0 1 0,0-1 1,0 1-1,1-1 0,-1 1 0,0-1 0,0 1 1,0-1-1,0 1 0,0 0 0,0 0 0,0-1 1,1 3-1,42 40 99,1-2-1,3-2 1,1-2 0,71 40 0,-79-55-964,67 49 0,-94-59 446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2:38.9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81 18604,'0'-6'438,"-1"1"-1,2-1 1,-1 1 0,1-1 0,0 1 0,0-1-1,3-9 1,-3 14-380,-1 0 1,1-1-1,-1 1 1,1-1-1,-1 1 0,1 0 1,0 0-1,0-1 0,0 1 1,-1 0-1,1 0 0,0 0 1,1 0-1,-1 0 1,0 0-1,0 0 0,0 0 1,0 0-1,1 1 0,-1-1 1,0 1-1,1-1 0,-1 1 1,1-1-1,-1 1 1,1-1-1,-1 1 0,1 0 1,-1 0-1,0 0 0,1 0 1,-1 0-1,4 1 0,-3 0-26,1 0-1,-1 0 0,0 1 0,0-1 0,1 1 0,-1-1 0,0 1 1,0 0-1,0 0 0,-1 0 0,1 0 0,0 0 0,-1 0 0,1 0 1,-1 1-1,0-1 0,0 0 0,2 5 0,2 7 3,0 0-1,2 14 0,-7-26-27,9 48 188,-3 0 1,-2 1-1,-5 96 1,1 1 409,0-141-551,0-1 0,1 0 1,0 1-1,0-1 1,5 12-1,-6-17-45,0 0-1,1-1 1,-1 1 0,0 0 0,1 0-1,-1-1 1,1 1 0,-1 0 0,1-1-1,0 1 1,-1-1 0,1 1 0,0 0-1,-1-1 1,1 1 0,0-1 0,0 0-1,-1 1 1,1-1 0,1 1 0,-1-1-2,1 0 0,-1-1 0,0 1-1,0 0 1,1 0 0,-1 0 0,0-1 0,0 1 0,0-1 0,0 1 0,1-1 0,-1 0 0,0 1 0,0-1 0,0 0 0,0 1 0,0-1 0,1-2 0,6-5-31,0-1 0,-1 0 0,0 0 1,0-1-1,-1 0 0,7-16 0,25-68-2331,-36 88 2100,0 1 0,0-1 0,0 1 1,-1-1-1,0 0 0,0 0 0,0 0 0,-1 0 1,0 0-1,-1-9 0,-4 2-714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10.8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12 17132,'3'-12'1544,"0"14"-1112,-3 10-176,-3 18 576,0 12-128,0 16-263,-2 8-153,2 11-192,2 3-40,-2-1 16,1-2-80,2-11-144,0-11-168,0-17-337,3-8-143,-4-17 576,1-11-152,-11 4-152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2:39.5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28 315 15523,'-12'4'2049,"1"1"-1297,8-4-312,2-1 1360,5-4-959,7-5-153,4-6-480,1-3-288,9-6-552,2-2-113,6-2 537,0-1-120,3-1-136</inkml:trace>
  <inkml:trace contextRef="#ctx0" brushRef="#br0" timeOffset="0.99">373 7 18436,'0'0'94,"0"-1"0,0 1 0,0-1-1,-1 1 1,1 0 0,0-1 0,0 1 0,-1 0 0,1-1 0,0 1-1,-1 0 1,1-1 0,0 1 0,-1 0 0,1 0 0,-1 0 0,1-1-1,0 1 1,-1 0 0,1 0 0,-1 0 0,1 0 0,0 0-1,-1-1 1,1 1 0,-1 0 0,1 0 0,-1 0 0,1 0 0,-1 0-1,1 1 1,0-1 0,-1 0 0,1 0 0,-1 0 0,1 0 0,-1 1 0,-19 5 1645,16-5-1583,0 1 0,1 0-1,-1 1 1,1-1 0,0 1-1,0-1 1,0 1 0,0 0 0,0 0-1,0 0 1,1 1 0,0-1-1,-1 1 1,-1 3 0,23-6-438,-6 0 240,-1 0 0,0 1 0,1 1 0,-1 0 0,0 1 0,0 0 0,0 0 0,-1 1 1,12 8-1,-17-9 43,0-1 0,0 2 1,0-1-1,-1 1 1,0 0-1,0 0 1,0 0-1,0 1 1,-1 0-1,0 0 1,0 0-1,-1 0 0,0 0 1,0 1-1,0 0 1,-1-1-1,3 12 1,-4-6 35,0 1 1,0-1-1,-1 1 1,-1-1-1,0 1 1,-1-1-1,0 0 1,0 1-1,-2-1 1,0 0-1,0-1 1,-1 1-1,0-1 1,-1 0-1,0 0 1,-1 0-1,-11 13 1,16-22-88,0 1 0,0-1 1,0 0-1,0-1 0,0 1 1,-1 0-1,1-1 0,-1 1 1,1-1-1,-1 1 0,1-1 1,-1 0-1,0 0 0,1-1 1,-5 2-1,5-2-29,0 0-1,0 0 1,1-1 0,-1 1-1,0 0 1,1-1 0,-1 1-1,0-1 1,1 0 0,-1 1-1,1-1 1,-1 0 0,1 0-1,-1 0 1,1 0 0,0 0-1,-1-1 1,1 1 0,0 0-1,0 0 1,0-1 0,0 1-1,0-1 1,0 1 0,0-1-1,0-2 1,-6-12-224,2 0 0,0 0 0,-4-24 0,-1-19-493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2:39.9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15651,'10'22'1159,"-1"1"0,-2 0 0,6 26 0,13 40 695,-16-62-1446,-7-15-287,1-1 1,1 1-1,0-1 1,0 0-1,1 0 1,1-1-1,0 1 1,10 11-1,-16-21-115,-1-1 0,1 1 0,0-1 0,-1 1 0,1-1 0,0 1-1,-1-1 1,1 0 0,0 1 0,0-1 0,-1 0 0,1 0 0,0 0 0,0 1-1,0-1 1,-1 0 0,1 0 0,0 0 0,0 0 0,0 0 0,-1 0 0,1-1-1,0 1 1,0 0 0,0 0 0,-1 0 0,1-1 0,0 1 0,-1 0 0,1-1-1,0 1 1,-1-1 0,1 1 0,0-1 0,-1 1 0,1-1 0,-1 1-1,1-1 1,-1 0 0,1 1 0,0-2 0,3-4 29,0 0 1,0 0-1,5-12 0,-4 8-7,-1 1 6,0 1-13,0 0 0,1 1-1,-1-1 1,11-11 0,-14 18-17,0 0-1,0 0 1,0 0 0,0 0-1,0 0 1,0 1 0,0-1-1,0 0 1,0 1 0,0-1-1,1 0 1,-1 1 0,0 0-1,0-1 1,1 1 0,-1 0-1,0-1 1,0 1 0,1 0-1,-1 0 1,0 0 0,1 0-1,-1 0 1,0 1 0,1-1-1,-1 0 1,0 0 0,0 1-1,1-1 1,-1 1 0,0-1-1,0 1 1,0 0 0,0-1-1,0 1 1,0 0 0,0 0-1,0 0 1,1 1 0,8 9 74,0 1 1,-2 0-1,1 1 1,-2 0-1,0 0 1,9 21-1,11 21 278,-27-55-359,0-1 0,0 1 0,0 0 0,0 0-1,0 0 1,0 0 0,0 0 0,0 0 0,0 0 0,0-1 0,0 1 0,0 0-1,0 0 1,0 0 0,0 0 0,0 0 0,0 0 0,0 0 0,0 0 0,0 0-1,1 0 1,-1-1 0,0 1 0,0 0 0,0 0 0,0 0 0,0 0 0,0 0-1,0 0 1,0 0 0,0 0 0,1 0 0,-1 0 0,0 0 0,0 0 0,0 0-1,0 0 1,0 0 0,0 0 0,0 0 0,1 0 0,-1 0 0,0 0 0,0 0-1,0 0 1,0 0 0,0 0 0,0 0 0,0 0 0,0 0 0,1 0 0,-1 0-1,0 0 1,0 1 0,0-1 0,0 0 0,0 0 0,0 0 0,0 0 0,2-19-720,-4-24-861,-4-19 605,6 36 289</inkml:trace>
  <inkml:trace contextRef="#ctx0" brushRef="#br0" timeOffset="1">527 271 18156,'12'17'2080,"-4"-2"-1432,-1-5-552,1-4 1489,-4-6-3746,-4-1 2249,-4-7-600,-5-1-304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2:41.4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63 578 14379,'-8'-9'570,"1"-1"-1,0 0 0,1 0 1,0 0-1,0 0 1,1-1-1,1 0 1,0 0-1,0-1 1,-2-12-1,6 23-445,1 0 0,-1 0 0,0 0 0,1 0 0,-1 0 0,1 0 0,-1 0 0,1 1 0,0-1 0,-1 0 0,1 0 0,0 1 0,0-1-1,-1 0 1,1 1 0,0-1 0,0 1 0,0-1 0,0 1 0,0-1 0,1 0 0,26-10-97,-24 9 169,0 0-138,0 1 0,0 0-1,0-1 1,0 1 0,0 1 0,0-1 0,0 0-1,8 1 1,-10 0-26,0 1 0,-1-1 0,1 1-1,0-1 1,-1 1 0,1 0 0,-1 0-1,1 0 1,-1-1 0,1 1 0,-1 1 0,0-1-1,0 0 1,1 0 0,-1 0 0,0 1 0,0-1-1,0 0 1,0 1 0,-1-1 0,1 1 0,0 0-1,0-1 1,0 4 0,2 5 109,0 1 1,0 0-1,-1 0 1,-1 1-1,1 15 1,-5 60 409,0-21-292,3-59-238,0 0-10,0 0 0,0-1 1,0 1-1,3 9 0,-3-15-9,0 0 0,0 0 0,1-1 0,-1 1-1,0 0 1,0-1 0,1 1 0,-1 0 0,0-1 0,1 1 0,-1-1 0,0 1 0,1 0 0,-1-1 0,1 1 0,-1-1 0,1 1-1,-1-1 1,1 0 0,0 1 0,-1-1 0,1 1 0,-1-1 0,1 0 0,0 0 0,-1 1 0,1-1 0,0 0 0,-1 0 0,1 0-1,0 0 1,0 0 0,-1 0 0,1 0 0,0 0 0,-1 0 0,1 0 0,0 0 0,0 0 0,-1 0 0,1-1 0,0 1 0,-1 0-1,1 0 1,-1-1 0,1 1 0,0-1 0,-1 1 0,1 0 0,-1-1 0,1 1 0,0-2 0,12-9 25,-1 0 0,0-2-1,-1 1 1,-1-1 0,0-1 0,14-24 0,-10 16 1,3-4-37,-2 0 1,19-44 0,-29 58 3,-1 0 0,0 0 0,-1 0 1,0-1-1,-1 0 0,0 1 0,-1-1 1,-1-23-1,2 45 1,1 0 1,0-1-1,1 0 0,0 0 1,0 0-1,1 0 1,5 7-1,-7-10 2,0-1 0,0 0 0,1 1 0,-1-1 0,1-1 1,0 1-1,0 0 0,0-1 0,0 0 0,1 0 0,-1 0 0,1 0 0,0-1 0,0 0 0,-1 0 0,10 2 0,-11-4 1,-1 0 1,1-1-1,0 1 0,0-1 0,-1 1 0,1-1 0,-1 0 0,1 0 0,0 0 0,-1-1 0,0 1 0,1 0 0,-1-1 0,0 0 0,0 0 0,1 1 0,-2-1 0,1 0 0,0 0 1,0-1-1,-1 1 0,1 0 0,-1-1 0,1 1 0,-1-1 0,0 1 0,1-4 0,3-7 13,0 0 1,-2 0-1,6-27 0,-6 13 79,0-40-1,13 112-32,-11-30-60,19 52-19,-22-62 21,1 0 0,-1 0-1,1 0 1,0 0 0,1 0 0,-1-1-1,1 0 1,0 1 0,8 5-1,-11-9 8,-1 0-1,1 0 1,0-1-1,0 1 1,0-1-1,0 1 0,0-1 1,0 0-1,0 1 1,0-1-1,0 0 0,1 1 1,-1-1-1,0 0 1,0 0-1,0 0 1,0 0-1,0 0 0,0 0 1,0-1-1,0 1 1,1 0-1,-1 0 0,0-1 1,1 0-1,0 0 12,0-1 1,0 1-1,-1-1 0,1 1 0,-1-1 0,1 0 0,-1 0 0,1 0 0,-1 0 1,0 0-1,2-3 0,1-6 84,-1 0 0,1 0 1,2-22-1,-3 13 12,-1 0 1,-1 0-1,0 0 1,-2-1-1,0 1 0,-2 0 1,0 0-1,-1 1 1,-10-30-1,6 35-44,6 23-34,7 25-14,-5-31-23,11 29-49,-11-31 50,1 1 1,-1-1-1,1 1 0,0-1 1,0 0-1,-1 1 1,1-1-1,0 0 0,0 0 1,0 1-1,0-1 1,0 0-1,0 0 1,0 0-1,1 0 0,-1-1 1,2 2-1,-2-2 1,-1 0-1,1 0 1,-1 0 0,1 0-1,-1 0 1,1 0 0,-1-1-1,1 1 1,-1 0 0,1 0-1,-1-1 1,0 1-1,1 0 1,-1-1 0,1 1-1,-1 0 1,0-1 0,1 1-1,-1-1 1,0 1 0,1 0-1,-1-1 1,0 1-1,0-1 1,1 1 0,-1-1-1,0 1 1,0-1 0,0 1-1,0-1 1,0 0-1,5-21 13,-5 19-10,6-86 50,-4 35-40,-2 53-17,0 0 0,0 0 0,0 0 1,0 0-1,0 0 0,0 1 0,0-1 1,0 0-1,1 0 0,-1 0 0,0 0 1,1 1-1,-1-1 0,0 0 0,1 0 1,-1 1-1,1-1 0,-1 0 0,1 0 1,0 0-1,0 1 2,-1 0 0,1 0 0,0 0 1,-1 0-1,1 0 0,-1 0 0,1 0 0,-1 1 0,1-1 1,-1 0-1,1 0 0,-1 0 0,1 1 0,-1-1 0,1 0 0,-1 1 1,0-1-1,1 0 0,-1 1 0,1-1 0,-1 1 0,0-1 1,1 1-1,25 38-34,-21-30 28,23 41-44,-18-31 57,0 0 0,1-1 0,1 0 0,1-1-1,17 19 1,-28-35-4,-1 1 1,0-1-1,0 0 0,1 0 1,-1 0-1,0 0 0,1 0 1,-1 0-1,1 0 0,0 0 0,-1 0 1,1-1-1,-1 1 0,1-1 1,0 1-1,0-1 0,-1 0 0,1 0 1,0 1-1,0-1 0,-1 0 1,3-1-1,-2 0 4,-1 1 0,1-1 0,-1 0 0,1 0 1,-1 0-1,1-1 0,-1 1 0,0 0 0,0 0 0,1-1 1,-1 1-1,0-1 0,0 1 0,0-1 0,0 1 0,-1-1 0,2-2 1,2-7 14,-1 0 1,0 0-1,-1 0 1,0 0-1,0-16 1,-1 0-253,0-1-1,-3 1 1,-5-40 0,10 83-1918,1 3 1173,-1 0 1,1 21 0,-6-14 285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2:42.0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17820,'0'12'1728,"0"3"-1328,3 0-216,3-2 1105,2-2-1297,1-2-320,0-5-505,1-1-119,1-1 640,1-2-216,3-3-184</inkml:trace>
  <inkml:trace contextRef="#ctx0" brushRef="#br0" timeOffset="1">320 58 14443,'0'4'328,"0"0"-1,0 0 1,0 1 0,0-1-1,-1 0 1,1 0-1,-1 0 1,0 0 0,-1 0-1,1 0 1,-1 0-1,1 0 1,-4 4 0,-3 7 1362,-20 24 0,23-32-1156,-9 7 35,14-14-580,0 0 1,0 0-1,0-1 1,0 1-1,0 0 1,-1 0-1,1 0 1,0 0 0,0 0-1,0 0 1,0 0-1,0-1 1,0 1-1,-1 0 1,1 0 0,0 0-1,0 0 1,0 0-1,0-1 1,0 1-1,0 0 1,0 0 0,0 0-1,0 0 1,0-1-1,0 1 1,0 0-1,0 0 1,0 0-1,0 0 1,0-1 0,0 1-1,0 0 1,0 0-1,0 0 1,0 0-1,0-1 1,0 1 0,0 0-1,0 0 1,1 0-1,-1 0 1,0 0-1,0-1 1,0 1 0,2-4-190,-1 0 0,1 0 0,0-1 0,0 2 1,0-1-1,4-5 0,-1 4 117,0 1 0,0-1-1,0 1 1,1 0 0,-1 0 0,1 1 0,0 0 0,0 0 0,0 0-1,1 1 1,-1 0 0,1 0 0,-1 1 0,1-1 0,-1 1-1,1 1 1,9-1 0,-11 1 139,-1 0 1,0 0-1,0 1 0,0-1 0,0 1 1,0 0-1,0 0 0,0 0 0,0 1 1,-1-1-1,1 1 0,0 0 0,-1 0 1,1 0-1,-1 0 0,0 1 0,1-1 1,-1 1-1,0 0 0,-1 0 0,1 0 1,0 0-1,-1 1 0,0-1 0,0 1 1,0-1-1,0 1 0,-1 0 0,2 5 1,-1 0 141,0 0 0,-1 0 0,0 0 1,-1 1-1,0-1 0,-2 12 1,2-18-222,0 1 1,-1-1 0,1 0 0,-1 1 0,0-1 0,0 0 0,0 0 0,-1 0-1,1 0 1,-1 0 0,1 0 0,-1 0 0,0 0 0,0 0 0,0-1 0,-1 1 0,1-1-1,-1 0 1,-4 4 0,6-5-66,0-1 0,0 1 0,0-1 0,0 0 0,0 0 0,0 1 0,0-1 0,0 0 0,0 0 0,0 0 0,0 0 0,0 0 0,0 0 0,0 0 0,1 0 0,-1-1 0,0 1 0,0 0 0,0 0 0,0-1 0,0 1 0,-1-2 0,0 1-111,0-1 0,0 1 0,0-1 0,0 0 0,1 0 0,-1 0 0,1 0 0,-3-4 0,0-1-234,1 0 0,-1 0 0,2-1 0,-5-13 0,4-9-738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2:42.4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1 441 12179,'6'16'1340,"10"32"1,-14-39-985,1 1-1,0-1 1,0 0-1,1 0 0,0 0 1,0 0-1,1-1 1,0 0-1,10 12 1,-14-19-309,0 0-1,0 0 1,-1-1 0,1 1 0,0 0 0,0 0 0,0-1 0,0 1 0,0-1 0,0 1 0,0-1-1,1 0 1,-1 1 0,0-1 0,0 0 0,0 0 0,0 1 0,0-1 0,0 0 0,1 0 0,-1 0 0,0-1-1,0 1 1,0 0 0,0 0 0,0-1 0,1 1 0,-1 0 0,0-1 0,0 1 0,0-1 0,0 1-1,0-1 1,0 0 0,0 1 0,-1-1 0,1 0 0,0 0 0,0 0 0,0-1 0,4-3 132,-1-1 0,0 0-1,0-1 1,-1 1 0,4-8 0,1-7 171,0-1 0,-2 1-1,0-1 1,-2-1-1,0 1 1,-1-1 0,-2 1-1,-1-43 1,-3 35-162,0 1-1,-2 0 1,-1 0 0,-2 0 0,0 1-1,-17-36 1,22 58-170,-21-40 53,22 44-72,1-1 1,-1 1 0,1 0 0,-1 0 0,0 1 0,0-1 0,0 0 0,0 1 0,0-1 0,0 1-1,0-1 1,-1 1 0,1 0 0,0 0 0,-1 0 0,-4-1 0,6 2 0,0 0 1,0 0 0,0 0-1,-1 0 1,1 0-1,0 0 1,0 0-1,0 1 1,0-1 0,0 0-1,0 1 1,0-1-1,0 1 1,-1-1-1,1 1 1,1-1 0,-1 1-1,0 0 1,0-1-1,-1 3 1,0-1 3,0 0 0,0 1 1,1-1-1,-1 1 0,1-1 0,-1 1 1,1 0-1,-1 2 0,-1 8 34,0 0 1,-2 24-1,5-34-30,-5 101 216,5-89-158,1 0-1,1-1 0,0 1 1,8 27-1,-9-40-61,-1-1 1,1 1-1,0 0 1,-1-1-1,1 1 1,0-1-1,0 1 1,0-1-1,0 0 0,0 1 1,0-1-1,0 0 1,1 0-1,-1 0 1,0 1-1,1-1 0,-1-1 1,1 1-1,-1 0 1,1 0-1,-1-1 1,1 1-1,0 0 0,-1-1 1,3 1-1,2-1 1,-1 0-1,1 0 0,0-1 1,0 1-1,11-4 0,8 0-42,-9 3-363,1 1 1,-1 0-1,0 2 1,0 0-1,0 0 1,0 2 0,-1 0-1,1 1 1,-1 0-1,22 11 1,-23-10-268,-5-5-121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2:42.9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1 137 16388,'15'22'1972,"-9"-13"-1399,0 0-1,0 0 1,1-1-1,9 9 0,-15-16-528,0 0-1,0 0 1,0 0-1,1 0 0,-1 0 1,0 0-1,0 0 0,1-1 1,-1 1-1,0-1 1,1 1-1,-1-1 0,0 1 1,1-1-1,-1 0 1,1 1-1,-1-1 0,1 0 1,-1 0-1,1 0 0,-1 0 1,1 0-1,-1-1 1,1 1-1,-1 0 0,0-1 1,1 1-1,-1-1 1,1 1-1,-1-1 0,0 0 1,0 0-1,1 1 0,-1-1 1,0 0-1,1-1 1,1-1-4,-1-1 1,0 1 0,0 0 0,0 0 0,0-1 0,-1 1 0,1-1 0,-1 0 0,0 1 0,0-1 0,0 0 0,0 0 0,-1 1 0,0-1-1,0-4 1,0-5 337,0-1-1,-5-24 1,2 55 594,6-1-902,-1 1 0,2-1 1,0-1-1,1 1 1,1-1-1,0 1 0,12 19 1,-18-34-62,1 0 1,-1 0 0,1 0 0,0 0 0,0 0 0,-1 0 0,1 0 0,0 0-1,0 0 1,0 0 0,0 0 0,0-1 0,0 1 0,0 0 0,0-1 0,0 1-1,0-1 1,0 1 0,0-1 0,3 1 0,-3-1 2,0 0 0,0-1 0,0 1 1,0 0-1,0-1 0,0 1 0,0 0 0,0-1 0,0 1 0,-1-1 1,1 0-1,0 1 0,0-1 0,0 0 0,-1 1 0,1-1 0,0 0 0,-1 0 1,2-1-1,2-6 54,1-1 0,-1 0 0,0 0 0,2-11 0,-5 18-62,44-164 173,-45 164-195,1 0 1,0 0-1,0-1 0,0 1 1,0 0-1,0 0 0,1 0 0,-1 0 1,0 0-1,1 1 0,0-1 0,-1 0 1,4-2-1,-4 4 5,-1 0 0,1-1 1,-1 1-1,1 0 0,-1 0 0,1 0 0,-1 0 1,1 0-1,0-1 0,-1 1 0,1 0 0,-1 0 1,1 0-1,-1 1 0,1-1 0,-1 0 0,1 0 1,-1 0-1,1 0 0,-1 0 0,1 1 0,0-1 1,0 1-25,0 0 0,0 0 0,0 0 1,0 0-1,0 0 0,0 0 1,0 0-1,0 0 0,-1 1 1,1-1-1,1 2 0,6 18-1028,-1 1 0,8 39 1,-6-23 287,-5-19 41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2:43.6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1 275 19892,'3'-2'435,"0"1"1,0 0-1,0 0 0,1 1 0,-1-1 1,0 0-1,1 1 0,5 0 0,-2-1-259,-5 1-169,0-1 0,-1 1 0,1-1-1,0 0 1,-1 0 0,1 0 0,0 0 0,-1 0-1,1 0 1,-1 0 0,0 0 0,1-1 0,-1 1-1,0 0 1,0-1 0,0 1 0,0-1 0,0 1 0,0-1-1,0 0 1,0 1 0,-1-1 0,1 0 0,-1 0-1,1-3 1,2-6 21,-1-1 0,1-23 0,-3 21 9,2-21 47,-1 19-24,0-1 0,1 1 0,0 0 1,7-23-1,-9 38-46,1 0-1,-1-1 1,1 1 0,0-1 0,-1 1-1,1 0 1,0 0 0,0-1-1,0 1 1,0 0 0,0 0 0,0 0-1,2-2 1,-2 3-3,-1-1 1,1 1-1,0 0 1,0 0-1,0 0 0,-1 0 1,1 0-1,0 0 1,0 0-1,0 0 0,-1 0 1,1 1-1,0-1 1,0 0-1,0 0 0,-1 1 1,1-1-1,0 1 1,-1-1-1,1 0 0,0 1 1,-1-1-1,1 1 1,-1-1-1,1 1 0,0 0 1,-1-1-1,1 1 1,-1 0-1,1 0 0,12 17 187,0 1-1,-1 0 0,17 39 0,6 10 241,-48-124-1841,-9-36 651,19 64 280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2:44.3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33 395 18516,'-1'-1'157,"1"0"0,-1-1-1,0 1 1,0 0 0,0 1 0,0-1-1,0 0 1,0 0 0,0 0 0,0 0 0,-1 1-1,1-1 1,-2 0 0,3 1-97,-1 0-1,1 0 1,-1 0-1,1 0 1,-1 0-1,1 0 1,-1 0 0,1 0-1,-1 0 1,1 0-1,0 0 1,-1 0-1,1 0 1,-1 0 0,1 1-1,-1-1 1,1 0-1,0 0 1,-1 1-1,1-1 1,-1 0 0,1 1-1,0-1 1,-1 0-1,1 1 1,-1 1 20,0-1 0,0 1 0,1 0 0,-1-1 0,1 1 0,-1 0 0,1 0 0,-1-1 0,1 1 0,0 0 1,0 0-1,0-1 0,0 1 0,0 0 0,1 0 0,-1 0 0,0-1 0,2 3 0,8 23 89,1 0 1,1 0-1,30 46 1,-40-70-153,0 0 0,0 0 1,1 0-1,-1 0 0,1 0 1,0 0-1,6 4 1,-9-7-10,1 0-1,-1 1 1,1-1 0,-1 0 0,1 0 0,-1 0 0,1 1 0,-1-1 0,1 0 0,-1 0 0,1 0-1,0 0 1,-1 0 0,1 0 0,-1 0 0,1 0 0,-1 0 0,1-1 0,0 1 0,-1 0 0,1 0 0,0-1-1,0 1 8,0-1 0,0 0 0,0 0 0,-1 0-1,1 0 1,0 0 0,0 0 0,-1 0 0,1 0-1,0 0 1,-1 0 0,1-1 0,-1 1 0,1-2-1,12-56 408,-11 48-352,0-1 1,0 1 0,1 0-1,0 0 1,1 0-1,0 0 1,1 1-1,0-1 1,9-11-1,-13 21-67,0 0 0,0 0 0,0 0 0,0 0 0,0 0-1,0 1 1,0-1 0,0 0 0,0 1 0,1-1 0,-1 1 0,0-1-1,0 1 1,1-1 0,-1 1 0,0 0 0,1 0 0,-1 0-1,0 0 1,1 0 0,-1 0 0,0 0 0,1 0 0,-1 0 0,0 1-1,0-1 1,1 0 0,-1 1 0,0-1 0,0 1 0,1 0 0,-1-1-1,0 1 1,0 0 0,0 0 0,0-1 0,0 1 0,1 1 0,5 5-2,0 0 1,0 0 0,11 17 0,-13-17 15,-4-6-11,0 1-1,0-1 1,0 0-1,0 0 1,0 1 0,0-1-1,0 0 1,0 0-1,0 0 1,1-1-1,-1 1 1,0 0-1,1 0 1,2 0 0,-4-1 0,1 0 1,-1 0 0,1 0-1,-1 0 1,0 0-1,1 0 1,-1-1 0,1 1-1,-1 0 1,0 0 0,1-1-1,-1 1 1,1 0 0,-1 0-1,0-1 1,1 1 0,-1 0-1,0-1 1,0 1 0,1-1-1,-1 1 1,0 0-1,0-1 1,0 1 0,1-1-1,-1 1 1,0 0 0,0-1-1,0 1 1,0-2 0,2-6 84,-2 0 0,1 0 0,-1-17 0,0 20-82,-4-121 495,3 124-503,1 1-1,0 0 1,0-1-1,0 1 1,0 0-1,0 0 1,0-1 0,1 1-1,-1 0 1,0-1-1,1 1 1,-1 0-1,1 0 1,-1 0-1,1-1 1,1-1 0,-2 3-2,0 0 0,1 0 1,-1 0-1,1 0 1,-1-1-1,1 1 1,-1 0-1,1 0 1,-1 0-1,1 0 1,-1 0-1,1 0 0,-1 0 1,1 0-1,-1 1 1,1-1-1,-1 0 1,1 0-1,-1 0 1,1 0-1,-1 1 1,0-1-1,1 0 1,-1 0-1,1 1 0,-1-1 1,0 0-1,1 1 1,5 5-10,0 0 0,0 0 0,8 12 0,-10-13 10,4 6-1,-4-5 2,0 0 1,1-1-1,-1 1 0,1-1 1,0 0-1,0 0 1,1-1-1,-1 1 0,8 3 1,-12-8 0,-1 0 0,1 0 0,0 0 0,0 0 0,-1 0 0,1 0 0,0 0 0,0 0 0,0 0 0,-1 0 0,1 0 0,0-1 0,0 1 0,-1 0 0,1 0 1,0-1-1,-1 1 0,1-1 0,0 1 0,-1 0 0,1-1 0,0 1 0,-1-1 0,1 0 0,-1 1 0,1-1 0,-1 1 0,1-1 0,-1 0 0,0 1 0,1-1 0,-1 0 0,0 0 0,0 1 0,1-1 0,-1 0 0,0-1 1,7-35 86,-6 31-75,1-28 50,2-18 16,-3 48-76,0 1 0,-1-1 1,1 1-1,0-1 0,1 1 0,-1 0 0,1-1 0,0 1 0,-1 0 0,1 0 0,3-3 1,-4 5-8,0 0 1,1 0-1,-1 0 1,1 0 0,-1 1-1,0-1 1,1 0-1,0 1 1,-1-1-1,1 1 1,-1 0 0,1-1-1,0 1 1,-1 0-1,1 0 1,-1 0 0,1 0-1,0 0 1,-1 1-1,1-1 1,-1 0 0,1 1-1,0-1 1,-1 1-1,1-1 1,2 2-1,5 3-18,1 0-1,17 13 1,-15-10 3,-8-5 15,4 2-4,0 0 1,0-1-1,0 0 0,1 0 1,8 2-1,-15-5 6,0-1 0,0 1 0,0-1 0,0 0 0,1 0 0,-1 1 1,0-2-1,0 1 0,0 0 0,0 0 0,0-1 0,0 1 0,0-1 0,1 0 0,-1 1 1,-1-1-1,1 0 0,0 0 0,0 0 0,0-1 0,0 1 0,-1 0 0,1-1 1,-1 1-1,1-1 0,2-2 0,5-11-38,1 1 0,-2-2 0,0 1 0,9-26 1,-11 24-34,1 0 0,1 1 0,20-31 0,-27 45 53,0 0 0,1 1 0,-1-1-1,0 0 1,1 0 0,-1 1 0,1-1-1,0 1 1,-1-1 0,1 1-1,0 0 1,0 0 0,0 0 0,0 0-1,0 0 1,0 0 0,0 0 0,0 1-1,0-1 1,0 1 0,1-1-1,-1 1 1,0 0 0,0 0 0,1 0-1,-1 0 1,0 0 0,0 1 0,0-1-1,0 1 1,1-1 0,-1 1-1,0 0 1,0 0 0,0 0 0,0 0-1,0 0 1,3 2 0,4 5-136,0 1-1,0 0 1,0 0 0,-1 1 0,10 16 0,-7-12-278,-27-53-2721,5 11 2391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2:45.2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1 506 17044,'3'8'653,"12"23"425,-15-31-1069,0 1 0,1 0 0,-1 0 0,1-1 0,-1 1 0,1 0 0,0-1 0,-1 1 0,1-1 0,0 1 0,-1-1 0,1 1 0,0-1 0,0 1 0,-1-1 0,1 0 0,0 1 0,0-1 0,0 0 0,0 0 0,-1 0 0,1 0 0,0 1 0,0-1 0,0 0 0,0 0 0,0-1 0,-1 1 0,1 0 0,0 0 0,0 0 0,0 0 0,1-1 0,7-5-349,-1-1 0,0 1-1,0-1 1,-1 0-1,1-1 1,-2 0 0,7-9-1,13-13-831,-16 17 42,14-13-655,-23 24 1794,0 1-1,0 0 1,1 0-1,-1 0 1,0 0 0,0 0-1,1 0 1,-1 1-1,1-1 1,-1 0 0,1 1-1,-1-1 1,1 1-1,-1 0 1,1-1 0,1 1-1,-2 0 108,0 0-1,0 1 0,0-1 1,0 1-1,0-1 1,0 1-1,0-1 0,-1 1 1,1-1-1,0 1 1,0 0-1,-1-1 0,1 1 1,0 0-1,-1 0 0,1 0 1,-1 0-1,1-1 1,-1 1-1,1 0 0,-1 0 1,0 0-1,1 0 0,-1 0 1,0 1-1,6 31 657,-4-22-300,1 10 645,0-2-487,0 0 1,1 0 0,1 0 0,1 0-1,1-1 1,9 21 0,-16-39-615,0-1 0,0 1 0,0 0 0,0 0 0,1 0 1,-1 0-1,0 0 0,0 0 0,0 0 0,0-1 0,0 1 0,0 0 1,0 0-1,0 0 0,0 0 0,0 0 0,0 0 0,0 0 0,0 0 1,0 0-1,0 0 0,0-1 0,1 1 0,-1 0 0,0 0 0,0 0 1,0 0-1,0 0 0,0 0 0,0 0 0,0 0 0,0 0 0,0 0 1,1 0-1,-1 0 0,0 0 0,0 0 0,0 0 0,0 0 0,0 0 1,0 0-1,0 0 0,1 0 0,-1 0 0,0 0 0,0 0 0,0 0 1,0 0-1,0 0 0,0 0 0,0 0 0,0 0 0,0 1 0,1-1 1,-1 0-1,0 0 0,0 0 0,0 0 0,0 0 0,0 0 0,0 0 1,2-18 504,-4-24-44,-27-109 742,9 63-943,30 114-412,20 40-1,-16-36 83,-9-19 47,-1-1 16,1 0 0,0 0 0,0 0 0,1-1 0,0 1-1,1-1 1,12 13 0,-18-21 0,0 0 0,0 0 0,0-1 0,0 1 0,0 0 0,0-1-1,0 1 1,0-1 0,0 1 0,0-1 0,0 1 0,1-1 0,-1 0 0,0 0 0,0 0 0,0 1-1,0-1 1,1 0 0,-1 0 0,0-1 0,0 1 0,0 0 0,0 0 0,1-1 0,-1 1 0,0 0 0,0-1-1,0 1 1,0-1 0,0 1 0,0-1 0,0 0 0,0 1 0,0-1 0,0 0 0,0 0 0,-1 0 0,1 0-1,0 0 1,0 0 0,-1 0 0,1 0 0,0-2 0,3-4 57,0-1 1,-1 0-1,0 0 1,3-15-1,1-11 95,-2 1-1,-1-1 1,-2 0-1,-2-49 1,-4 24 10,-21-100 1,22 148-173,2 5-9,0 1 0,0-1-1,0 1 1,-1 0 0,0 0 0,0-1-1,-3-3 1,-2 3-80,3 11-3,2 18-37,4 14 75,1 1 0,3-1 0,1 0 0,19 60 0,-24-93 56,-1 1-1,1-1 1,0 1 0,0-1-1,0 0 1,1 0 0,0 0-1,-1 0 1,1 0 0,7 6-1,-8-9-15,0 0-1,0 1 0,0-1 1,0 0-1,1 0 1,-1-1-1,0 1 0,1 0 1,-1-1-1,0 0 0,1 1 1,-1-1-1,0 0 1,1 0-1,-1 0 0,1 0 1,-1-1-1,0 1 0,1-1 1,-1 1-1,0-1 1,4-2-1,7-2-344,-1-1 0,20-14 0,7-3-674,-40 25 1057,1 0 0,0 0 0,-1 0 0,1 0 0,0 0-1,0 0 1,0 0 0,0 0 0,0 0 0,0 0 0,1 2 0,-1-3-22,0 1 1,1-1 0,-1 0-1,0 0 1,0 1 0,1-1 0,-1 0-1,1 0 1,-1 0 0,1 1-1,0-1 1,-1 0 0,1 0-1,0 0 1,0 0 0,0 0-1,0 0 1,0 0 0,0-1-1,0 1 1,0 0 0,0 0-1,0-1 1,0 1 0,0-1 0,3 2-1,-1-2-9,0 0 0,0 0-1,0 0 1,0 0 0,1-1 0,-1 1-1,0-1 1,0 0 0,0 0 0,0 0-1,-1 0 1,1 0 0,0-1 0,0 1-1,-1-1 1,1 0 0,-1 0 0,3-2-1,6-6 16,-1-1-1,16-21 0,10-9 244,-35 40-234,0 0 0,0 1 0,-1-1 0,1 0 0,0 1 0,0-1 0,0 0 0,0 1 0,0-1 0,0 1 0,0 0 0,0-1 0,0 1 0,0 0 0,0 0 0,0-1 0,0 1 0,0 0 0,0 0 0,1 0 0,-1 0 0,0 1 0,0-1-1,0 0 1,0 0 0,0 0 0,0 1 0,0-1 0,0 1 0,0-1 0,0 1 0,0-1 0,0 1 0,0 0 0,-1-1 0,2 2 0,-1-11 794,-1 3-722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2:46.2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0 725 19852,'15'39'2712,"-11"-26"-2276,1-1 0,1 1 0,0-1 0,14 21 0,-20-32-423,4 5 64,0-1-1,1 0 0,-1 0 0,8 6 1,-11-11-67,-1 1-1,1 0 1,0-1 0,0 1 0,0-1 0,0 1 0,0-1 0,0 1 0,0-1-1,0 1 1,0-1 0,0 0 0,0 0 0,0 1 0,0-1 0,0 0 0,0 0-1,0 0 1,0 0 0,0 0 0,0 0 0,0-1 0,0 1 0,0 0 0,0 0-1,0-1 1,0 1 0,0-1 0,0 1 0,0-1 0,0 1 0,0-1 0,-1 0-1,1 1 1,0-1 0,1-1 0,0-1 10,0-1-1,1 1 1,-1-1-1,-1 0 1,1 0-1,0 0 1,-1 0 0,0 0-1,0 0 1,0 0-1,0-6 1,1-52 158,-2 42-104,-1-29 129,-1 36-159,1 0-1,1 0 1,1 0 0,2-21-1,-2 34-43,-1 0 0,0-1 0,0 1 0,0-1 0,0 1 0,0 0 0,0-1 0,1 1 0,-1 0 0,0-1 0,0 1 0,1-1 0,-1 1 0,0 0 0,0 0 0,1-1 0,-1 1 0,0 0 0,1 0-1,-1-1 1,1 1 0,-1 0 0,0 0 0,1 0 0,-1-1 0,0 1 0,1 0 0,-1 0 0,1 0 0,-1 0 0,1 0 0,-1 0 0,0 0 0,1 0 0,-1 0 0,1 0 0,-1 0 0,1 0 0,-1 0 0,0 0 0,1 1 0,-1-1 0,0 0-1,1 0 1,-1 0 0,1 1 0,-1-1 0,19 14-60,-18-13 49,37 36-326,-26-24-99,0-1 1,1-1-1,0 0 0,22 14 1,-34-24 347,0 0 0,0-1 0,0 1 1,1 0-1,-1-1 0,0 1 0,1-1 1,-1 1-1,0-1 0,1 0 0,-1 0 1,0 1-1,1-1 0,-1 0 0,0 0 1,1 0-1,-1-1 0,0 1 0,1 0 1,-1 0-1,0-1 0,1 1 0,-1-1 1,0 1-1,0-1 0,1 1 0,-1-1 1,0 0-1,0 0 0,0 0 0,0 0 1,0 1-1,0-1 0,0 0 0,0-1 1,0 1-1,0 0 0,-1 0 0,1 0 0,0 0 1,-1-1-1,1 1 0,0-3 0,2-5-443,-1-1-1,0 0 0,0 0 1,1-18-1,-3 21 274,3-39-1233,-3-50 0,-9 0 2673,19 125-18,1 0 0,1 0 0,24 41 0,-34-68-1102,-1 0 0,1 0 0,-1 1 0,1-1 0,0 0 0,-1-1 0,1 1 0,0 0 0,0 0 1,3 1-1,-5-3-41,1 0 0,-1 0 0,0 0 0,1 0 0,-1 0 0,0 1 0,1-1 0,-1 0 0,1 0 0,-1 0 0,0 0 0,1 0 0,-1 0 0,0 0 0,1 0 0,-1-1 0,1 1 0,-1 0 0,0 0 0,1 0 0,-1 0 0,0 0 0,1-1 0,-1 1 0,0 0 0,1-1 0,6-15 513,-4-7-161,0 0 0,-2-1 0,-2-37 1,-14-71 575,15 130-937,-49-280 1340,45 271-1225,4 15-96,3 19-26,54 175 133,-48-171-214,2-1 0,1 0-1,0-1 1,2-1-1,22 30 1,-32-49-158,1 1 0,0-1 0,0 0 0,12 8 0,-15-12 166,0 0-1,-1 0 1,1 0-1,0 0 1,0 0-1,-1-1 0,1 1 1,0-1-1,0 1 1,2-1-1,-3 0 42,0 0-1,-1 0 1,1 0-1,0 0 1,0 0-1,-1 0 1,1-1 0,0 1-1,0 0 1,-1-1-1,1 1 1,0 0-1,-1-1 1,1 1-1,0-1 1,-1 1-1,1-1 1,0 1 0,-1-1-1,1 1 1,-1-1-1,1 0 1,-1 1-1,1-2 1,2-13-597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11.3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77 892 16788,'10'3'1672,"-1"-1"-1184,9-5-64,6-5 712,9-4-511,5-3-49,5-3-112,5-2-8,2-2-296,1 1-224,-9 1-424,-3-1-192,-12 3-193,-4-1-1335,-14-1 1696,-6 2-376,-11-9-153</inkml:trace>
  <inkml:trace contextRef="#ctx0" brushRef="#br0" timeOffset="1">0 198 17020,'8'-9'1464,"4"-1"-960,3-5-184,12-3 520,3 0-128,9-6-231,1 0-145,2 0-424,-4 1-288,-4 8 159,-1 2 105,-9 8-80,-1 5-112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2:47.1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5 198 17980,'-2'-12'781,"1"10"-634,1 0 1,0 0-1,-1-1 0,1 1 1,0 0-1,0 0 0,0 0 1,0 0-1,0 0 0,0 0 1,1-1-1,0-1 0,-1 4-133,0 0-1,0-1 0,0 1 0,0 0 0,0 0 0,1 0 0,-1 0 0,0 0 0,0 0 1,0 0-1,0 0 0,0 0 0,0 0 0,0 0 0,0 0 0,1 0 0,-1 0 1,0 0-1,0 0 0,0 0 0,0 0 0,0 0 0,0 0 0,1 0 0,-1 0 0,0 0 1,0 0-1,0 0 0,0 0 0,0 0 0,0 0 0,0 0 0,1 0 0,-1 0 1,0 0-1,0 0 0,0 0 0,0 0 0,0 1 0,0-1 0,0 0 0,0 0 0,0 0 1,0 0-1,0 0 0,1 0 0,-1 0 0,0 0 0,0 1 0,0-1 0,0 0 0,0 0 1,0 0-1,0 0 0,0 0 0,0 0 0,0 0 0,0 1 0,0-1 0,0 0 1,32 59 2989,12 20-2403,-27-54-515,0 2-16,1 0 0,1-1 0,2-2 1,41 41-1,-49-58-12,-8-9 108,-5 0-132,0 0-1,0 0 1,0 0-1,0 0 1,-1 0-1,1 0 1,-1 0-1,1 0 0,-1 0 1,0 0-1,-1-1 1,-8-19 192,-1 1 1,-1 0-1,-1 1 1,-18-21-1,-67-69 756,70 90-775,28 20-205,0 0 1,0 0-1,-1 0 0,1 0 1,0 0-1,0 0 0,0-1 1,-1 1-1,1 0 0,0 0 1,0 0-1,0 0 1,0 0-1,-1 0 0,1 0 1,0 0-1,0 0 0,0 0 1,-1 0-1,1 0 0,0 0 1,0 0-1,0 0 0,-1 0 1,1 0-1,0 0 0,0 0 1,0 0-1,-1 0 0,1 1 1,0-1-1,0 0 0,0 0 1,0 0-1,-1 0 1,1 0-1,0 1 0,7 13-27,3-2 3,0-1 0,0 0-1,21 17 1,-26-24 18,0-1 0,0 1 0,0-1 0,0 0 0,0 0 0,1-1 0,-1 1 0,1-1 0,0 0-1,0-1 1,0 1 0,7 0 0,-10-3 2,0 1 0,0 0 0,-1-1-1,1 0 1,0 1 0,-1-1-1,1 0 1,0 0 0,-1-1 0,0 1-1,1 0 1,-1-1 0,0 0 0,1 1-1,-1-1 1,0 0 0,0 0-1,-1 0 1,1-1 0,0 1 0,-1 0-1,1 0 1,-1-1 0,0 1 0,2-6-1,1-2-9,-1 0 0,0-1 0,0 1 0,-1-1-1,0-13 1,-1 4 29,0 1-1,-2-1 1,0 0-1,-2 0 1,0 1-1,-1-1 1,-12-33-1,10 39-12,6 22-22,7 24-23,24 48-3,2-3 0,59 99 0,-89-171 54,0 0 0,0-1-1,0 1 1,1-1 0,0 0 0,-1 0 0,1 0-1,1-1 1,4 4 0,-8-6-9,0-1 1,0 1-1,0-1 0,0 0 1,0 1-1,0-1 0,0 0 1,0 0-1,1 0 0,-1 1 1,0-1-1,0 0 0,0 0 1,0-1-1,0 1 1,0 0-1,0 0 0,0 0 1,2-1-1,-1 0-12,0-1 0,-1 1 0,1 0 1,0-1-1,-1 1 0,1-1 0,-1 1 0,0-1 0,1 0 1,-1 1-1,0-1 0,0 0 0,1-4 0,4-8-473,-2-1-1,0 0 0,0-1 0,-2 1 1,0 0-1,0-18 0,0 15 196,0 3-422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2:48.1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36 415 13315,'-16'-21'2951,"15"20"-2882,1 1 1,0 0-1,0-1 0,-1 1 0,1 0 0,0-1 1,-1 1-1,1 0 0,0 0 0,-1 0 0,1-1 1,-1 1-1,1 0 0,0 0 0,-1 0 0,1 0 0,-1 0 1,1 0-1,0-1 0,-1 1 0,1 0 0,-1 0 1,1 1-1,-1-1 0,1 0 0,0 0 0,-1 0 1,1 0-1,-1 0 0,1 0 0,0 0 0,-1 1 1,1-1-1,-1 0 0,1 0 0,0 0 0,-1 1 1,1-1-1,0 0 0,-1 1 0,1-1 0,0 0 1,0 1-1,-1-1 0,1 0 0,0 1 0,0-1 1,0 1-1,-1-1 0,1 0 0,0 1 0,0-1 1,0 1-1,0-1 0,0 0 0,0 1 0,0-1 1,0 1-1,0-1 0,0 1 0,0 0 0,-1 12 258,1 0 0,0 1 0,1-1 0,0 0 0,1 0 0,5 18 0,-2-9-54,-5-20-259,5 28 398,1 1 0,2-1-1,1 0 1,24 53 0,-24-72-174,-9-11-230,0 0 0,1 0-1,-1 0 1,0 0-1,0 0 1,1 0-1,-1 0 1,0 0-1,0 0 1,1 0-1,-1 0 1,0 0 0,0 0-1,0 0 1,1 0-1,-1 0 1,0 0-1,0 0 1,1-1-1,-1 1 1,0 0-1,0 0 1,0 0 0,1 0-1,-1-1 1,0 1-1,0 0 1,0 0-1,0 0 1,0 0-1,1-1 1,0-2 29,0 0-1,0 0 1,0 0 0,0 0-1,0 0 1,-1-1 0,1-2-1,1-32 59,-2 0 0,-1 1 0,-2-1 0,-2 1 0,-2 0 0,0 0 0,-16-42 0,15 58-163,4 19-78,4 7 56,1 9-12,1 0 0,1-1 0,0 0 1,8 21-1,26 54-226,-28-69 261,-5-9 19,1-1 1,0 1-1,0-1 0,0-1 0,8 10 0,-12-17 45,-1-1-1,0 1 1,1-1-1,-1 1 1,0-1 0,1 1-1,-1-1 1,0 1-1,1-1 1,-1 1-1,1-1 1,-1 0-1,1 1 1,0-1-1,-1 0 1,1 1-1,-1-1 1,1 0-1,-1 0 1,1 0-1,0 1 1,-1-1-1,1 0 1,-1 0-1,1 0 1,0 0 0,-1 0-1,1 0 1,0 0-1,-1 0 1,1 0-1,0-1 1,-1 1-1,1 0 1,-1 0-1,1 0 1,-1-1-1,1 1 1,0 0-1,-1-1 1,1 1-1,-1 0 1,1-1-1,-1 1 1,0-1-1,2 0 1,-1-2-6,1-1-1,0 1 1,-1 0 0,0-1 0,0 1-1,0-1 1,0 1 0,0-5 0,3-29 33,-2-1 0,-1 1 0,-7-56 0,-25-112 365,25 174-329,0-3 63,-1 0 0,-14-39 1,17 68-140,2 9-23,2 12 17,0-1 0,1 1 1,1 0-1,5 22 0,0-2 5,1 26 42,12 61 93,-17-107-105,2 0 0,0-1 0,0 1 0,2-1 0,11 21 0,-16-33-17,1 1 0,0-1 1,-1 1-1,1-1 1,0 0-1,0 0 1,1 0-1,-1-1 1,1 1-1,-1-1 1,1 0-1,0 0 1,0 0-1,0 0 0,0-1 1,0 1-1,8 0 1,-9-1 2,-1-1 1,1 0-1,0 0 1,-1 0-1,1-1 0,-1 1 1,1 0-1,-1-1 1,1 0-1,-1 0 1,1 0-1,-1 0 0,1 0 1,-1 0-1,0 0 1,0-1-1,0 1 1,1-1-1,-2 0 0,1 0 1,0 1-1,0-1 1,0 0-1,-1-1 1,1 1-1,-1 0 0,0 0 1,0-1-1,0 1 1,1-3-1,1-3 15,-1-1-1,0 0 0,0 1 1,-1-1-1,0 0 1,-1 0-1,0 1 0,0-1 1,-4-17-1,2 15 3,0 0-1,-1 1 1,0-1 0,-1 0-1,0 1 1,0 0-1,-9-13 1,13 22-17,0 1 0,0-1 0,-1 1-1,1-1 1,0 1 0,0-1 0,-1 1 0,1-1 0,0 1 0,-1-1-1,1 1 1,0 0 0,-1-1 0,1 1 0,0-1 0,-1 1 0,1 0 0,-1 0-1,1-1 1,-1 1 0,1 0 0,-1 0 0,1-1 0,-1 1 0,1 0 0,-1 0-1,1 0 1,-1 0 0,1 0 0,-2 0 0,2 1-2,-1-1 0,1 1 1,-1 0-1,1 0 0,-1 0 0,1 0 1,0 0-1,0-1 0,-1 1 0,1 0 1,0 0-1,0 0 0,0 0 0,0 0 1,0 1-1,3 41-69,1-26 32,1 1 1,13 28-1,-16-41 39,1 1 1,0 0-1,0-1 0,0 0 1,1 0-1,0 0 1,0 0-1,0 0 0,1-1 1,-1 0-1,8 6 1,-10-9 5,-1-1 0,0 1 0,0 0 0,1-1 0,-1 1 0,0-1 0,1 1 0,-1-1 0,0 0 0,1 0 0,-1 1 0,1-1 0,-1 0 0,0 0 0,1 0 0,-1-1 0,1 1 0,-1 0 0,0 0 0,1-1 0,0 0 0,0 0 5,1 0 1,-1-1-1,0 1 1,-1-1-1,1 1 0,0-1 1,0 0-1,-1 1 0,1-1 1,-1 0-1,2-3 1,3-6 38,-1 0 1,-1 0 0,7-23 0,-10 29-39,9-32 70,-8 24-62,1 0 1,1 1-1,0 0 0,0 0 0,1 0 1,8-13-1,-12 23-19,0 1 1,0 0-1,0 0 1,0 0-1,0 0 0,0 0 1,0 0-1,0 0 1,1 0-1,-1 1 0,0-1 1,1 0-1,-1 1 1,1-1-1,-1 1 0,0 0 1,1-1-1,-1 1 1,1 0-1,-1 0 0,1 0 1,-1 0-1,1 0 1,-1 0-1,1 0 0,-1 0 1,1 1-1,-1-1 0,1 1 1,-1-1-1,0 1 1,1-1-1,-1 1 0,2 1 1,5 3 4,-1 0 1,0 0 0,0 1-1,8 8 1,-12-12-3,6 8 17,21 17 39,-29-26-47,1 0-1,0 1 0,-1-1 1,1 0-1,0 0 0,0-1 0,0 1 1,0 0-1,0-1 0,0 1 1,0-1-1,0 1 0,0-1 1,0 0-1,3 0 0,-4 0-1,0-1 0,-1 1 0,1 0 0,0-1 0,0 1-1,0-1 1,0 0 0,0 1 0,-1-1 0,1 0 0,0 1 0,0-1-1,-1 0 1,1 0 0,-1 1 0,1-1 0,-1 0 0,1 0-1,-1 0 1,1 0 0,-1 0 0,0 0 0,1 0 0,-1 0 0,0-2-1,4-30 80,-4 26-100,1-7-49,3-27-304,-3 41 362,-1-1 0,0 1 0,1 0 0,-1-1 0,0 1 0,1 0 0,-1-1 0,0 1 0,1 0 0,-1 0 0,1-1 0,-1 1 0,1 0 0,-1 0 0,0 0 0,1 0 0,-1 0 0,1-1 0,-1 1 0,1 0 0,-1 0 0,1 0 0,-1 0 0,1 0 0,-1 0 0,1 1 0,-1-1 0,0 0 0,1 0 0,-1 0 0,1 0 0,-1 0 0,1 1 0,-1-1 0,0 0 0,1 1 0,12 8-184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2:48.7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10 143 18284,'-2'-4'262,"1"0"0,-1-1 0,1 1 1,0 0-1,0 0 0,0 0 0,1-1 0,-1 1 0,1-1 0,0 1 1,0 0-1,1-1 0,-1 1 0,1 0 0,0 0 0,0-1 1,3-6-1,-3 8-138,1-1 0,-1 1 0,0-1-1,1 1 1,0 0 0,0 0 0,0 0 0,0 0 0,1 0 0,-1 0 0,1 1 0,-1-1 0,1 1 0,0 0 0,0-1 0,0 1 0,0 1 0,0-1 0,1 0 0,-1 1 0,5-2-1,-5 3-89,-1 0-1,1 0 0,0 0 1,0 0-1,-1 1 0,1-1 1,0 1-1,-1 0 0,1 0 0,-1 0 1,1 0-1,-1 0 0,0 0 1,1 1-1,-1-1 0,0 1 0,0 0 1,0-1-1,0 1 0,0 0 1,0 0-1,0 0 0,1 3 0,4 6 16,0-1-1,-1 1 0,9 20 1,3 19 46,-1 1 0,-3 1 0,10 77 0,-10-55 3,-14-71-89,2 8 25,1-1 0,-1 1 0,9 19 1,-10-29-28,-1 0 0,1 0 0,0 1 0,-1-1 0,1 0 0,0 0 0,0 0 1,0 0-1,0 0 0,0 0 0,0 0 0,0 0 0,0 0 0,0-1 0,1 1 0,1 1 1,-2-2-1,1 0 1,-1 0-1,0 0 1,0 0-1,0-1 1,0 1 0,1 0-1,-1-1 1,0 1-1,0 0 1,0-1 0,0 1-1,0-1 1,0 0-1,0 1 1,0-1-1,0 0 1,0 1 0,0-1-1,0 0 1,-1 0-1,1 0 1,1-1 0,10-14-272,-1 0 1,-1-1 0,0 0 0,-1 0 0,-1-1 0,0 0 0,-2-1 0,0 0-1,6-36 1,-11 50 164,0 1-1,-1-1 0,0 0 0,0 0 0,0 0 1,0 0-1,-1 0 0,0 0 0,0 1 1,-3-9-1,-13-11-663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2:49.2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1 208 18516,'0'16'1720,"0"1"-1344,4-2-184,4-3 713,2-6-793,1-6-256,4-11-609,3-2-223,0-8-1064,4 1 1552,2 1-392,-1-1-241</inkml:trace>
  <inkml:trace contextRef="#ctx0" brushRef="#br0" timeOffset="1">272 152 11538,'22'9'2016,"-14"-5"-1028,1-1 0,0 0 0,0 0 0,0 0 0,10 0 0,-18-3-913,0 1 0,0-1 0,-1 0 0,1 0 0,0-1 0,0 1 0,-1 0 0,1 0 0,0 0 0,-1 0 0,1-1 0,0 1 0,-1 0 0,1 0 0,0-1 0,-1 1 0,1-1 0,0 1 0,-1 0 0,1-1 0,-1 1 0,1-1 0,-1 0 0,1 1 0,-1-1 0,0 1 0,1-1 0,-1 0 0,0 1 0,1-2 0,3-26 1518,-4 27-1502,0-1 0,0 0 0,0 0 0,0 0 0,0 0 0,0 0 0,0 1 0,1-1 0,-1 0 0,1 0 1,0 0-1,-1 1 0,1-1 0,0 0 0,0 1 0,0-1 0,2-1 0,-3 3-70,1-1-1,0 1 1,0 0 0,0 0 0,0 0 0,0 0 0,-1 0-1,1 0 1,0 0 0,0 1 0,0-1 0,0 0-1,-1 0 1,1 1 0,0-1 0,0 0 0,0 1 0,-1-1-1,1 1 1,0-1 0,-1 1 0,1-1 0,0 1 0,-1 0-1,2 1 1,19 21 38,-16-17-25,11 14-7,-11-13 18,0-1 0,0 1 0,1-1 0,-1 0 0,10 6 0,-14-11-39,-1-1 0,0 0 0,0 0 0,1 0 0,-1 0 0,0 0 1,1 0-1,-1 0 0,0 0 0,0 0 0,1 0 0,-1 0 0,0 0 1,1 0-1,-1 0 0,0 0 0,0 0 0,1 0 0,-1 0 1,0 0-1,1 0 0,-1 0 0,0-1 0,0 1 0,1 0 0,-1 0 1,0 0-1,0 0 0,1-1 0,-1 1 0,0 0 0,0 0 0,0 0 1,0-1-1,1 1 0,-1 0 0,0 0 0,0-1 0,0 1 0,0 0 1,0-1-1,0 1 0,0 0 0,1 0 0,-1-1 0,0 1 1,0 0-1,0-1 0,0 1 0,-1-1 0,3-19 161,-2 17-139,-2-49 260,1 41-337,0 1-1,0-1 1,1 1 0,0-1 0,1 1-1,0 0 1,1-1 0,0 1 0,4-11 0,-6 20 14,0 0 0,0 1 1,1-1-1,-1 1 0,0-1 1,1 1-1,-1-1 0,0 1 1,1-1-1,-1 1 0,1-1 1,-1 1-1,0-1 0,1 1 1,-1 0-1,1-1 0,-1 1 1,1 0-1,0-1 0,-1 1 1,1 0-1,-1 0 0,1-1 1,0 1-1,-1 0 0,1 0 1,-1 0-1,1 0 0,0 0 1,0 0-1,1 0-68,-1 1 0,1 0 1,-1-1-1,1 1 0,-1 0 0,0 0 1,1 0-1,-1 0 0,0 0 0,0 0 0,0 0 1,1 1-1,3 3-254,-1 1 1,-1-1 0,1 1-1,4 10 1,-4-4-147,-2-4-63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2:49.7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16932,'1'5'240,"1"-1"-1,0 1 1,0-1 0,0 1 0,1-1 0,-1 0 0,1 0 0,0 0 0,0 0 0,0-1 0,6 5-1,-8-7-325,1 1 0,0-1 0,0 0 0,0 0 0,0 0-1,0-1 1,0 1 0,0 0 0,0-1 0,0 1 0,0-1-1,1 0 1,-1 0 0,0 0 0,0 0 0,0 0-1,1 0 1,-1-1 0,0 1 0,0-1 0,0 1 0,0-1-1,0 0 1,0 0 0,0 0 0,3-2 0,1 0-287,-3 1 241,0 0-1,0 0 1,0 1-1,0-1 1,1 1-1,4-2 1,-7 3 156,0 0 0,0 0-1,0 0 1,0 0 0,-1 0-1,1 0 1,0 1 0,0-1 0,0 0-1,0 0 1,-1 1 0,1-1 0,0 0-1,0 1 1,0-1 0,-1 1 0,1-1-1,0 1 1,-1-1 0,1 1 0,-1-1-1,1 1 1,0 0 0,-1-1 0,1 1-1,-1 0 1,0 0 0,1-1 0,-1 1-1,1 0 1,-1 0 0,0 1 0,12 45 2197,-11-39-1925,1-1 0,-1 1 1,1-1-1,1 1 1,-1-1-1,1 0 1,0 0-1,8 12 1,-8-17-236,0 0 0,-1 0 0,1-1 0,0 1 0,0-1 0,0 0 0,0 1 0,0-1 0,1-1 0,-1 1 0,4 0 0,10 3 167,-7 0-76,-1 0 0,-1 0 0,1 1 1,0 0-1,-1 1 0,0 0 0,11 10 0,-16-14-64,0 1-1,-1 0 0,1-1 0,0 1 0,-1 0 1,0 1-1,1-1 0,-1 0 0,-1 1 0,1-1 0,0 1 1,-1 0-1,0-1 0,0 1 0,0 0 0,0 0 0,0 0 1,-1 0-1,0-1 0,0 1 0,0 6 0,-1-8-50,0-1 0,1 1 0,-1 0 0,0-1 0,0 1 0,0-1 0,0 1 0,0-1 0,0 1 0,0-1 0,-1 0 0,1 0 0,-1 0 1,1 1-1,0-1 0,-1-1 0,0 1 0,1 0 0,-1 0 0,0 0 0,1-1 0,-1 1 0,0-1 0,1 0 0,-1 1 0,0-1 0,0 0 0,-1 0 0,-4 0-61,1 0 0,-1 0 0,1 0 1,-1-1-1,1 0 0,-10-3 0,9 1-261,0 1-1,0-1 1,0 0-1,0-1 0,1 0 1,-7-5-1,10 7 112,0-1 0,0 1 1,0-1-1,1 0 0,-1 0 0,1 0 0,0 0 0,0 0 0,0 0 0,0-1 0,0 1 0,1-1 0,-3-6 0,3-8-758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2:50.2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8 344 17036,'6'-14'1243,"-1"0"1,-1-1 0,0 0-1,3-26 1,-6 34-999,0-1 0,-1 0-1,0 1 1,-1-1 0,1 0-1,-1 1 1,-1-1 0,1 1 0,-1-1-1,-1 1 1,-3-9 0,6 16-238,-1-1 0,1 1 0,0-1 0,0 1-1,0 0 1,0-1 0,0 1 0,0 0 0,-1-1 0,1 1 0,0 0 0,0 0 0,-1-1-1,1 1 1,0 0 0,0 0 0,-1-1 0,1 1 0,0 0 0,-1 0 0,1-1 0,0 1 0,0 0-1,-1 0 1,1 0 0,-1 0 0,1 0 0,0 0 0,-1 0 0,1 0 0,0 0 0,-1 0-1,-5 10 168,2 21 13,3-12-147,2 1-1,0-1 0,1 0 1,2 0-1,-1-1 1,2 1-1,1-1 1,0 1-1,16 30 1,-21-47-40,0-1 1,0 1-1,0 0 0,1-1 1,-1 1-1,1 0 1,-1-1-1,1 0 0,-1 1 1,4 0-1,-5-1 0,1-1 1,0 0-1,-1 0 0,1 0 0,0 1 1,0-1-1,-1 0 0,1 0 1,0 0-1,-1 0 0,1 0 0,0-1 1,-1 1-1,1 0 0,0 0 0,-1 0 1,1-1-1,0 1 0,-1 0 1,1 0-1,0-1 0,-1 1 0,1-1 1,-1 1-1,1-1 0,-1 1 0,1-1 1,-1 1-1,1-1 0,-1 1 1,1-1-1,-1 1 0,0-1 0,1 0 1,-1 1-1,0-1 0,1 0 0,4-12 12,0 0-1,-1 0 0,0 0 1,3-25-1,-2 9-2,3-12 6,-5 23-5,0 1 0,1 0 1,0 0-1,2 0 0,0 0 0,11-21 1,-16 37-13,0-1 1,-1 1 0,1 0-1,0 0 1,-1-1 0,1 1-1,0 0 1,0 0 0,0 0-1,0 0 1,0 0 0,0 0 0,0 0-1,0 1 1,1-1 0,-1 0-1,0 1 1,0-1 0,1 1-1,-1-1 1,0 1 0,1-1-1,-1 1 1,0 0 0,1 0 0,-1 0-1,1 0 1,-1 0 0,0 0-1,1 0 1,-1 0 0,1 0-1,-1 1 1,0-1 0,1 0-1,-1 1 1,0-1 0,0 1 0,1 0-1,-1-1 1,0 1 0,0 0-1,0 0 1,0 0 0,0 0-1,2 2 1,4 5-10,1 0 0,-2 1 0,1 0 0,8 17 0,-12-21 9,54 92-29,-56-96 32,-1 0 1,1 0-1,-1 0 0,1 0 1,-1 0-1,1 0 0,0 0 0,0 0 1,0 0-1,-1-1 0,1 1 0,0 0 1,0 0-1,0-1 0,0 1 1,0-1-1,0 1 0,0-1 0,1 1 1,1 0-1,-3-2 2,1 1 0,0-1 0,-1 1 0,1-1 0,-1 1-1,1-1 1,-1 1 0,1-1 0,-1 1 0,1-1 0,-1 0 0,1 1 0,-1-1 0,0 0 0,0 1-1,1-1 1,-1 0 0,0 1 0,0-1 0,0 0 0,1 0 0,-1 1 0,0-2 0,1-11 37,0 0 0,-2-20 1,1 30-39,-12-165 236,12 166-240,0 0 0,0 0 0,0 1 0,0-1 0,0 0 0,0 0 1,1 0-1,-1 0 0,1 0 0,-1 0 0,1 0 0,2-3 0,-3 5 0,0 0 0,1 0-1,-1 0 1,0-1-1,1 1 1,-1 0-1,0 0 1,1 0 0,-1 0-1,0 0 1,1 0-1,-1 0 1,1 0-1,-1 0 1,0 0 0,1 0-1,-1 0 1,1 0-1,-1 0 1,0 0 0,1 0-1,-1 1 1,0-1-1,1 0 1,-1 0-1,0 0 1,1 1 0,-1-1-1,0 0 1,1 0-1,-1 1 1,0-1-1,0 0 1,1 1 0,-1-1-1,5 6-30,-1-1-1,0 1 0,-1 0 1,1 0-1,2 7 0,4 9-90,3 4-585,-1 2 0,-2 0 1,12 47-1,-20-70 269,1 0-83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2:50.9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1480 15971,'32'-13'2957,"279"-140"727,364-218-2508,-592 319-1194,-3-4 0,-2-3 0,106-104 0,225-282 444,-406 441-431,24-27 66,35-32 0,-52 55-116,-1 0 0,1 0 0,0 1 0,1 1 0,0 0 0,0 0 0,0 1 0,16-4 0,-7 5-773,-18 4 351,-7-1 135,-5 1 259,-16-1-274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4:08.3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192 29 14819,'-1'-1'134,"0"0"-1,1 0 1,-1 0-1,0 0 0,0 0 1,0 1-1,-1-1 1,1 0-1,0 0 1,0 1-1,0-1 1,0 1-1,-1-1 1,1 1-1,0 0 1,0-1-1,-1 1 1,1 0-1,0 0 0,-1 0 1,-1 0-1,1 1 70,-1-1-1,0 1 0,1 0 0,-1 0 0,0 0 0,1 0 0,-1 0 0,1 0 0,-4 3 0,-3 3 179,0 1-1,1 0 0,0 0 1,-7 9-1,4-4-281,2 1 0,-1 0 0,2 1 0,-1-1 0,2 2-1,0-1 1,1 1 0,1 0 0,0 0 0,1 1 0,-1 16 0,4-30-88,1 0 1,0 0-1,0-1 0,0 1 1,1 0-1,-1 0 0,1-1 1,-1 1-1,1 0 0,0-1 1,2 5-1,-3-7-7,1 1-1,-1 0 0,1-1 1,0 1-1,-1 0 0,1-1 1,0 1-1,-1-1 0,1 1 1,0-1-1,0 0 1,0 1-1,-1-1 0,1 0 1,0 1-1,0-1 0,0 0 1,0 0-1,0 0 0,-1 0 1,1 0-1,0 0 0,0 0 1,0 0-1,0 0 1,0 0-1,-1-1 0,1 1 1,0 0-1,0-1 0,0 1 1,0 0-1,-1-1 0,1 1 1,0-1-1,0 1 1,-1-1-1,1 1 0,0-2 1,8-4 16,-1-1 0,-1 0 1,1-1-1,-1 0 0,-1 0 1,1 0-1,-1-1 0,5-11 1,38-79 234,0-32 402,-49 131-654,0 0 1,0 0 0,0 0 0,0 0 0,0 0 0,0 0-1,0 0 1,0 1 0,1-1 0,-1 0 0,0 0 0,0 0-1,0 0 1,0 0 0,0 0 0,0 0 0,0 0 0,0 0 0,1 0-1,-1 0 1,0 0 0,0 0 0,0 0 0,0 0 0,0 0-1,0 0 1,0 0 0,0 0 0,0 0 0,1 0 0,-1 0-1,0 0 1,0 0 0,0 0 0,0 0 0,0-1 0,0 1-1,0 0 1,0 0 0,0 0 0,0 0 0,1 0 0,-1 0 0,0 0-1,0 0 1,0 0 0,0 0 0,0 0 0,0-1 0,0 1-1,0 0 1,0 0 0,0 0 0,0 0 0,0 0 0,0 0-1,0 0 1,0 0 0,0-1 0,0 1 0,0 0 0,0 0 0,0 0-1,0 0 1,0 0 0,0 0 0,0 0 0,0 0 0,0-1-1,2 12 88,0 15-56,0 22-29,9 65 0,-11-110-100,0-1 0,1 0 0,0 1 0,-1-1 0,1 0 0,0 0 0,0 0 0,1 0 0,-1 0 0,0 0 0,0 0 0,1 0 0,0 0 0,-1-1 0,1 1 0,2 1 0,-4-3 40,1 1 1,-1-1-1,1 0 1,-1 0-1,1 1 1,-1-1 0,1 0-1,-1 0 1,1 0-1,-1 0 1,1 0-1,-1 0 1,1 0-1,-1 0 1,1 0 0,-1 0-1,1 0 1,-1 0-1,1 0 1,-1-1-1,1 1 1,-1 0 0,1 0-1,-1 0 1,2-1-1,-1 0-5,0 0-1,0-1 0,0 1 1,0 0-1,-1 0 0,1-1 0,0 1 1,0-1-1,-1 1 0,1 0 1,-1-1-1,1 1 0,-1-3 1,4-13-735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4:08.8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124 0 12939,'6'8'567,"27"37"1646,29 49 1,-54-80-2092,-1 1 1,0 0 0,-1 0-1,0 0 1,-1 1-1,-1 0 1,-1 0-1,2 19 1,-4-22-68,-2 1-1,0-1 1,-1 1-1,0-1 1,0 0-1,-2 0 1,0 0-1,0 0 1,-12 22-1,1-7-62,-1-1 0,-2 0-1,-21 25 1,28-38-33,-1-1-1,0-1 1,0 0-1,-2 0 1,1-1-1,-29 17 0,6-10-67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4:09.3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199 1 13771,'-26'25'1416,"-1"17"-872,-3 8-208,2 10 969,1 4-577,4 8-280,4 3-104,7 4-168,6-4-56,13-6-48,7-5-32,14-7-168,5-6-88,11-10-312,2-8-136,1-11 512,4-5-128,-3-17-112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11.8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1 150 17060,'0'1'89,"0"0"0,0 0 1,0 0-1,0-1 0,1 1 0,-1 0 1,0 0-1,1 0 0,-1-1 1,0 1-1,1 0 0,-1 0 1,1-1-1,-1 1 0,1 0 0,0-1 1,-1 1-1,1-1 0,0 1 1,-1-1-1,1 1 0,0-1 1,-1 1-1,1-1 0,0 0 0,0 1 1,1-1-1,0 0 40,0-1 0,0 0 0,0 0 0,0 0 0,0 0 0,0-1 0,0 1 0,-1 0 0,1-1 0,0 1 0,1-3 1,5-4 114,24-23 257,1 1 0,45-30 0,-73 56-491,0 1 0,1 0 0,0 0 0,-1 1 0,8-3 0,-11 4-9,0 1 0,0-1-1,-1 1 1,1 0 0,0 0-1,0 0 1,-1 0 0,1 0 0,0 0-1,0 0 1,-1 0 0,1 1-1,0-1 1,0 1 0,-1-1-1,1 1 1,0 0 0,-1-1-1,1 1 1,-1 0 0,1 0 0,-1 0-1,3 3 1,-1 0-1,0 0 0,-1 0 1,1 0-1,-1 0 0,0 0 0,0 1 0,-1-1 1,1 1-1,-1-1 0,0 1 0,0 0 0,0 4 1,2 66 4,-3-52-4,0 4 5,-1-15-1,1 0 0,0 0 0,1 0 0,0 0 0,1 0 0,0 0 0,7 19 0,-9-30-5,0 0 0,1-1 0,-1 1 0,0-1 0,0 1 0,1-1 0,-1 1 0,0-1 1,1 1-1,-1-1 0,1 1 0,-1-1 0,1 0 0,-1 1 0,1-1 0,-1 1 0,1-1 0,-1 0 1,1 0-1,-1 1 0,1-1 0,-1 0 0,1 0 0,0 0 0,-1 1 0,1-1 0,-1 0 0,1 0 1,0 0-1,-1 0 0,1 0 0,-1 0 0,1-1 0,0 1 0,-1 0 0,1 0 0,-1 0 1,1 0-1,0-1 0,-1 1 0,1 0 0,-1-1 0,1 1 0,-1 0 0,1-1 0,-1 1 0,1 0 1,-1-1-1,1 0 0,19-24-243,-20 25 241,8-15-482,-1 0 0,-1 0 0,0-1 0,-1 0 0,-1 0 0,5-32 0,-6 34 404,4-27-628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4:09.8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229 105 14915,'2'-5'420,"-1"-1"0,0 0 0,0 1 0,0-1 0,-1 1 0,0-1 0,0 0 0,0 0 0,-1 1 0,-2-11 0,3 15-317,-1-1 0,1 0 0,-1 1 0,1-1 0,-1 0 0,0 1 0,0-1 0,0 1 0,0-1 0,0 1-1,0-1 1,0 1 0,0 0 0,-1 0 0,1 0 0,0-1 0,-1 1 0,1 0 0,-1 1 0,1-1 0,-1 0 0,0 0-1,1 1 1,-1-1 0,0 1 0,1-1 0,-1 1 0,0 0 0,0-1 0,1 1 0,-1 0 0,0 0 0,0 1-1,1-1 1,-1 0 0,0 0 0,0 1 0,-2 0 0,-3 2 16,1 0-1,0 0 1,0 0-1,0 0 1,0 1 0,1 0-1,0 0 1,-1 1 0,1-1-1,1 1 1,-1 0-1,1 1 1,-7 10 0,-2 5 99,1 0 0,-13 33 0,14-29-76,2 0-1,-6 26 1,12-39-94,1 1 0,0-1 0,1 0 0,0 1 1,1-1-1,2 20 0,-1-29-39,-1 0 0,1 0 0,-1 0 0,1 0 0,0-1 0,0 1 0,0 0 0,1 0 0,-1-1 0,1 1 0,-1-1 0,1 1 0,0-1 0,0 1 1,0-1-1,0 0 0,5 3 0,-5-4-7,0 0 0,0 0 1,0 0-1,1 0 0,-1-1 1,0 1-1,1-1 0,-1 1 0,0-1 1,1 0-1,-1 0 0,1 0 1,-1 0-1,0 0 0,1-1 1,-1 1-1,1-1 0,-1 0 1,0 1-1,0-1 0,1 0 0,1-2 1,7-3 9,-1-1 0,-1 0 0,1 0 0,-1-1 0,-1 0 0,1-1-1,-2 0 1,1 0 0,-1-1 0,9-15 0,-3 1 23,0-1-1,-1 0 1,11-37-1,-22 59-40,15-58 105,-15 58-132,-1-1-1,1 0 1,-1 1-1,0-1 1,0 1-1,0-1 1,0 1-1,0-1 1,-1 1-1,0-1 1,0 1-1,0-1 1,0 1-1,-3-6 1,3 8-50,0 0 0,0 0 0,1 0 1,-1 0-1,0 0 0,-1 1 0,1-1 0,0 0 1,0 1-1,0-1 0,0 1 0,0-1 1,-1 1-1,1 0 0,0-1 0,0 1 1,-1 0-1,1 0 0,0 0 0,-1 0 0,1 0 1,0 0-1,0 0 0,-1 0 0,1 1 1,0-1-1,0 0 0,-1 1 0,1-1 0,0 1 1,-2 1-1,-2 0-138,1 1 0,0-1-1,-1 1 1,1 0 0,0 0 0,-6 7 0,-2 6-647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4:10.4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 15507,'0'8'634,"1"0"0,-1-1 0,1 1 0,1 0-1,-1 0 1,1-1 0,0 1 0,1-1 0,0 1 0,8 13-1,-9-19-555,0 1 0,0 0 0,0 0 0,1-1 0,-1 1-1,1-1 1,-1 0 0,1 0 0,0 0 0,0 0 0,0 0 0,0-1-1,1 1 1,-1-1 0,0 0 0,0 0 0,1 0 0,-1 0-1,1-1 1,-1 1 0,1-1 0,-1 0 0,1 0 0,-1 0 0,1-1-1,6-1 1,-1 0-115,1-1 0,0 0 0,-1-1 0,1 0 0,-1 0 0,0-1 0,-1 0 0,1-1 0,-1 0-1,9-8 1,7-9-57,36-44 0,-59 66 97,-1 1-2,0 0-1,0 0 1,0-1 0,0 1 0,0 0 0,0 0 0,0 0 0,0 0-1,0 0 1,0 0 0,1 0 0,-1 0 0,0 0 0,0 0-1,0 0 1,0 0 0,0 0 0,0 0 0,0 0 0,0 0 0,0 0-1,0 0 1,0 0 0,0 0 0,0 0 0,1 0 0,-1 0-1,0 0 1,0 0 0,0 0 0,0 0 0,0 0 0,0 0 0,0 0-1,0 0 1,0 0 0,0 0 0,0 0 0,0 0 0,1 0-1,-1 0 1,0 0 0,0 0 0,0 0 0,0 0 0,0 0 0,0 0-1,0 0 1,0 0 0,0 1 0,0-1 0,0 0 0,0 0-1,0 0 1,0 0 0,0 0 0,0 0 0,0 0 0,0 0 0,0 0-1,0 0 1,0 0 0,0 1 0,2 8 27,-2 8 18,-1-5-5,0-4-10,1 1 1,0 0 0,0 0-1,3 18 1,-3-26-27,1 0 1,-1 0 0,0 1-1,1-1 1,-1 0-1,1 0 1,-1 0-1,1 0 1,-1 0 0,1 0-1,0 0 1,0 0-1,-1 0 1,1 0-1,0 0 1,0 0 0,0 0-1,0-1 1,0 1-1,0 0 1,0-1-1,0 1 1,1-1 0,-1 1-1,0-1 1,0 1-1,0-1 1,1 0-1,-1 0 1,0 0 0,0 1-1,0-1 1,1 0-1,-1-1 1,0 1-1,0 0 1,1 0 0,-1 0-1,0-1 1,0 1-1,0-1 1,1 1-1,1-2 1,4-1 3,0 0 0,0-1 1,-1 0-1,1 0 0,-1-1 1,0 0-1,8-8 0,37-44 82,-25 26-13,-26 31-77,0 0 1,0-1 0,0 1 0,1 0-1,-1 0 1,0 0 0,0 0-1,0 0 1,0 0 0,0 0 0,0 0-1,0 0 1,0 0 0,0 0 0,1 0-1,-1-1 1,0 1 0,0 0-1,0 0 1,0 0 0,0 0 0,0 0-1,0 0 1,1 0 0,-1 0 0,0 0-1,0 0 1,0 0 0,0 0-1,0 0 1,0 0 0,0 1 0,1-1-1,-1 0 1,0 0 0,0 0 0,0 0-1,0 0 1,0 0 0,0 0-1,0 0 1,0 0 0,1 0 0,-1 0-1,0 0 1,0 1 0,0-1 0,3 8 61,0 7 53,-3-5-48,1-1 0,0-1 0,1 1 0,0 0-1,0 0 1,1-1 0,0 1 0,1-1 0,7 13-1,-10-18-50,0-1-1,1 0 1,-1 0-1,1 0 1,0 0-1,-1-1 1,1 1-1,0 0 1,0-1-1,0 1 1,0-1-1,0 0 0,0 0 1,1 1-1,-1-1 1,0-1-1,1 1 1,-1 0-1,1-1 1,-1 1-1,0-1 1,1 0-1,-1 1 1,1-1-1,-1 0 1,1-1-1,-1 1 1,1 0-1,-1-1 0,1 0 1,-1 1-1,0-1 1,1 0-1,-1 0 1,0 0-1,0 0 1,0-1-1,4-2 1,6-5 30,0 0 1,-1-1 0,0-1-1,-1 0 1,16-21 0,-4 5 8,-22 26-55,1 0 0,-1 0 0,1 1-1,0-1 1,-1 0 0,1 1-1,0-1 1,-1 1 0,1-1 0,0 1-1,-1-1 1,1 1 0,0-1 0,0 1-1,0 0 1,0-1 0,-1 1-1,1 0 1,0 0 0,2-1 0,-3 1-4,1 1 1,-1-1-1,1 0 1,-1 1 0,1-1-1,-1 0 1,1 1-1,-1-1 1,1 1 0,-1-1-1,1 1 1,-1-1 0,0 1-1,1-1 1,-1 1-1,0-1 1,1 1 0,-1 0-1,0-1 1,0 1-1,1 1 1,1 6-210,-1 1 1,0-1-1,0 14 1,0-10-531,1-1 698,-2-11 33,1 0 1,-1-1-1,0 1 1,1 0-1,-1 0 1,0 0 0,1 0-1,-1-1 1,0 1-1,1 0 1,-1 0-1,0-1 1,0 1-1,0 0 1,1 0-1,-1-1 1,0 1 0,0 0-1,0-1 1,1 1-1,-1 0 1,0-1-1,0 1 1,0 0-1,0-1 1,0 1-1,0-1 1,0 1 0,0 0-1,0-1 1,6-18-368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4:11.1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138 133 12435,'4'-11'1139,"-1"-1"1,0 1 0,-1-1-1,2-23 1,-4 32-870,0 0-1,0 0 1,-1 1 0,1-1-1,-1 0 1,1 0 0,-1 1 0,0-1-1,0 0 1,0 1 0,-3-5-1,3 5-135,0 1 1,0 0-1,-1 0 0,1 0 0,0 0 0,0 0 0,-1 0 0,1 0 0,-1 0 0,1 0 0,-1 1 0,1-1 0,-1 1 0,0-1 0,1 1 0,-1 0 0,0-1 0,1 1 0,-1 0 0,1 0 1,-4 0-1,1 1-55,1 0 1,-1 0 0,1 0-1,-1 0 1,1 1 0,0-1 0,-1 1-1,1 0 1,0 0 0,0 0-1,0 0 1,0 0 0,0 1 0,1 0-1,-1-1 1,1 1 0,0 0-1,0 0 1,0 0 0,-2 5 0,-3 4-22,1 0 0,0 1 0,1 0 0,-4 15 0,6-13-31,0 0 0,0 0 0,0 25 0,3-34-19,0 0 0,0 1 0,1-1-1,-1 1 1,2-1 0,-1 0-1,1 1 1,0-1 0,0 0 0,6 11-1,-7-15-4,0-1 0,0 1-1,1 0 1,-1-1-1,1 1 1,-1-1 0,1 1-1,0-1 1,0 0 0,-1 1-1,1-1 1,0 0-1,0 0 1,0-1 0,0 1-1,0 0 1,0-1 0,1 1-1,-1-1 1,0 0 0,0 1-1,0-1 1,0 0-1,1 0 1,-1-1 0,0 1-1,0 0 1,0-1 0,0 1-1,3-2 1,3-1 2,0 0 1,-1-1 0,0 0 0,0 0-1,0 0 1,12-11 0,1-3 12,-1-1 0,0-1-1,-2-1 1,0-1 0,-1 0 0,-2-1 0,0 0 0,13-34 0,-26 57-18,-1 0-1,0 1 1,0-1 0,0 0 0,0 0-1,0 0 1,0 0 0,0 0-1,0 0 1,0 0 0,0 0 0,0 0-1,0 0 1,0 0 0,0 0-1,0 0 1,0 0 0,1 0 0,-1 0-1,0 0 1,0 0 0,0 0-1,0 0 1,0 0 0,0 0-1,0 0 1,0 0 0,0 0 0,0 0-1,0 0 1,0 0 0,0 0-1,1 0 1,-1 0 0,0 0 0,0 0-1,0 0 1,0 0 0,0 0-1,0 0 1,0-1 0,0 1 0,0 0-1,0 0 1,0 0 0,0 0-1,0 0 1,0 0 0,0 0 0,0 0-1,0 0 1,0 0 0,0 0-1,0 0 1,0 0 0,0 0-1,0-1 1,1 12-6,-2 14-3,0-15 1,-4 77-17,5-76-5,0 1 1,1-1-1,1 1 0,0-1 0,4 17 0,-5-27 5,-1 0-1,1 1 1,-1-1 0,1 0 0,-1 0-1,1 0 1,-1 0 0,1 0 0,0 0-1,0 0 1,0 0 0,-1 0 0,1 0-1,0 0 1,0 0 0,0 0 0,0-1-1,2 2 1,-2-2-25,0 0-1,0 0 0,0 0 1,0 0-1,0 0 1,1 0-1,-1 0 1,0-1-1,0 1 1,0 0-1,0-1 1,0 1-1,0-1 1,0 1-1,0-1 1,-1 1-1,1-1 1,0 1-1,0-1 0,0 0 1,0 0-1,-1 0 1,1 1-1,0-1 1,0-1-1,8-9-536,-1-1 1,-1 1-1,0-2 0,10-22 0,17-58-872,-15 33 431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4:11.8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1 15763,'1'3'292,"1"1"-1,-1 0 0,0-1 0,-1 1 1,1 0-1,-1-1 0,1 1 0,-1 0 1,0 0-1,-1 5 0,-9 44 1492,2-15-162,6-4-1296,1 0 0,2 0-1,1 0 1,2 0 0,1-1-1,1 1 1,2-1 0,15 40-1,-61-235 9,22 91-615,19 80 273,0 0-1,1-1 1,0 0-1,1 1 1,0-1-1,0-1 1,1 1-1,0-1 1,9 9-1,-12-13 7,1-1-1,0 1 1,-1-1-1,1 1 1,0-1-1,0-1 0,1 1 1,-1 0-1,0-1 1,1 0-1,-1 0 0,0 0 1,1-1-1,-1 1 1,1-1-1,-1 0 1,1 0-1,-1-1 0,1 1 1,-1-1-1,7-2 1,0-1 9,1 0 0,-1-1 0,0 0 0,0 0 0,-1-1 0,0-1 0,15-12 0,-3 0 26,38-43 0,-49 52 0,-11 10-30,0 0-1,0 0 1,1 0 0,-1 0-1,0-1 1,0 1 0,0 0-1,0 0 1,0 0 0,0 0-1,1 0 1,-1 0 0,0 0-1,0 0 1,0 0 0,0 0-1,0 0 1,0 1 0,1-1-1,-1 0 1,0 0 0,0 0-1,0 0 1,0 0 0,0 0-1,0 0 1,0 0 0,1 0-1,-1 0 1,0 0 0,0 0-1,0 1 1,0-1 0,0 0-1,0 0 1,0 0-1,0 0 1,0 0 0,0 0-1,0 0 1,0 1 0,0-1-1,0 0 1,0 0 0,0 0-1,0 0 1,-2 26 119,1-23-122,-3 22 116,0 1 0,2 0 0,1-1 0,1 1 0,5 41 0,-5-63-96,1-1 0,0 1 0,0-1 0,0 1 1,1-1-1,-1 0 0,1 0 0,0 0 0,-1 1 0,2-2 0,3 6 0,-6-7-12,1 0-1,0-1 0,1 1 0,-1 0 0,0 0 0,0-1 1,0 1-1,0-1 0,1 1 0,-1-1 0,0 1 0,0-1 1,1 0-1,-1 1 0,0-1 0,1 0 0,-1 0 0,0 0 1,0 0-1,1 0 0,-1-1 0,0 1 0,1 0 0,-1 0 1,0-1-1,0 1 0,1-1 0,-1 1 0,0-1 0,0 0 1,0 1-1,0-1 0,0 0 0,1-1 0,5-3 8,-1 0 0,-1-1 0,1 0 0,-1 0 0,0-1 0,0 1-1,5-12 1,23-54-13,-4 8-275,-28 75-46,-3 11 196,-25 143-2756,27-152 1941,3-24 281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4:13.1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0 16788,'-2'11'3446,"-1"2"-3008,-10 141 4294,13 76-3632,0-214-924,0 0-53,1 0-1,4 24 0,-5-39-113,0 0 1,0 0-1,0-1 0,0 1 1,0 0-1,0-1 0,0 1 0,1 0 1,-1-1-1,0 1 0,1 0 1,-1-1-1,0 1 0,1 0 1,-1-1-1,0 1 0,1-1 0,-1 1 1,1-1-1,-1 1 0,1-1 1,0 1-1,0 0 0,0-2 1,-1 1 0,1 0 0,-1-1 0,1 1 0,-1 0 0,1-1 0,-1 1 0,1 0 0,-1-1-1,1 1 1,-1-1 0,0 1 0,1-1 0,-1 1 0,0-1 0,1 0 0,-1 1 0,0-1 0,1 0 0,10-38 224,-5 8-93,-2-1 0,-1 0-1,-2-65 1,-2 95-187,-1 5 25,0 9-8,2 0-122,0 0 0,1-1 0,1 1 0,0-1 0,0 1 1,8 20-1,-9-29 53,0-1 1,0 0 0,0 1-1,0-1 1,0 0 0,1 0-1,-1 0 1,1 0 0,-1 0-1,1 0 1,0-1-1,0 1 1,0 0 0,0-1-1,0 0 1,0 1 0,0-1-1,0 0 1,1 0 0,-1 0-1,0 0 1,1-1 0,-1 1-1,1-1 1,-1 1 0,1-1-1,-1 0 1,1 0-1,-1 0 1,1 0 0,-1 0-1,1-1 1,-1 1 0,1-1-1,-1 0 1,0 1 0,1-1-1,3-2 1,11-6-341,0 0 0,-1-1 1,0-1-1,0 0 0,-1-2 0,-1 1 0,0-2 0,-1 0 1,13-16-1,-21 22 897,-10 14-62,-12 16 239,9-9-326,0 1 0,1 0 0,0 1 0,1 0 0,1 0 0,0 0 0,1 1-1,1 0 1,-3 31 0,6-45-274,0 0-1,0 0 1,0 0 0,0 0-1,1 0 1,-1 0-1,0 0 1,1 0-1,0 0 1,-1 0-1,1 0 1,0 0-1,0 0 1,0 0 0,0-1-1,0 1 1,1 0-1,2 2 1,-3-3-26,0-1 1,1 1-1,-1-1 1,0 1-1,1-1 1,-1 0 0,1 1-1,-1-1 1,0 0-1,1 0 1,-1 0-1,1 0 1,-1 0 0,0-1-1,1 1 1,-1 0-1,1-1 1,-1 1-1,0-1 1,1 1-1,-1-1 1,0 0 0,0 1-1,1-1 1,-1 0-1,0 0 1,0 0-1,1-1 1,15-13-87,0-1 1,-1-1 0,-1 0-1,17-25 1,28-31-678,-59 72 724,0-1-1,0 1 0,0 0 1,1 0-1,-1 0 0,0 0 1,1 0-1,-1 0 1,0 0-1,1 0 0,-1 1 1,1-1-1,-1 0 0,1 1 1,0-1-1,-1 1 0,4-1 1,-4 2 12,0-1 1,0 1-1,0-1 0,0 1 1,0-1-1,0 1 0,0 0 1,0-1-1,0 1 0,0 0 1,0 0-1,0-1 0,-1 1 1,1 0-1,0 0 1,0 0-1,-1 0 0,1 0 1,-1 0-1,1 0 0,-1 1 1,0-1-1,1 0 0,-1 2 1,4 7-47,-3-4 90,1-1 0,0 1 0,0-1 0,1 0 0,-1 1-1,6 6 1,-7-12-13,-1 1 0,1 0 0,-1-1 0,1 1 0,0 0 1,0-1-1,-1 1 0,1-1 0,0 0 0,0 1 0,0-1 0,-1 1 0,1-1 0,0 0 0,0 0 0,0 0 0,0 1 0,0-1 0,1 0 0,-1-1 8,1 1 1,0 0 0,-1-1-1,1 1 1,-1-1 0,1 0-1,-1 1 1,1-1-1,-1 0 1,1 0 0,-1 0-1,0 0 1,1 0 0,0-2-1,9-9 88,-1 0 0,0-1 0,-1 1 0,-1-2 0,0 0 0,12-26 0,26-95 431,-39 110-464,-2 0 0,4-30 0,-9 55-76,0 0 1,0 0-1,0 0 1,-1 0-1,1 0 1,0 0-1,0 0 1,0 0-1,0 0 0,0 0 1,0 0-1,0 0 1,0 0-1,0 0 1,0 0-1,0 0 1,0 0-1,0 0 1,0 0-1,0 0 0,0 0 1,0 0-1,-1 0 1,1 0-1,0 0 1,0 0-1,0-1 1,0 1-1,0 0 0,0 0 1,0 0-1,0 0 1,0 0-1,0 0 1,-5 12 12,-4 21 5,-1 22 199,3-1 1,2 1-1,3 85 0,9-88 8,-7-49-218,1-1 1,0 1 0,0 0-1,-1-1 1,1 0-1,1 1 1,-1-1-1,0 0 1,1 1-1,-1-1 1,1 0-1,-1 0 1,1 0 0,0 0-1,0 0 1,4 2-1,-6-4-8,1 1-1,-1-1 0,1 0 1,-1 1-1,1-1 0,-1 0 1,1 0-1,-1 0 0,1 1 1,0-1-1,-1 0 0,1 0 1,-1 0-1,1 0 0,0 0 1,-1 0-1,1 0 0,-1 0 1,1 0-1,-1-1 0,1 1 1,0 0-1,-1 0 0,1 0 1,-1-1-1,1 1 0,-1 0 1,2-1-1,-2 0-2,1 0 0,0 0 0,-1 0-1,1 0 1,0 0 0,-1 0 0,1 0 0,-1 0 0,0-1 0,1 1-1,-1 0 1,0 0 0,0-2 0,1 0-5,-1-1 1,0 1-1,0-1 1,0 1-1,-1 0 0,1-1 1,-1 1-1,0 0 1,1-1-1,-3-2 1,-4-4 7,0 1 1,-1 0-1,-1 1 1,1 0 0,-1 0-1,0 1 1,-1 0 0,0 1-1,-20-10 1,-23-17 383,53 33-375,0 0-1,0 0 1,-1 0-1,1 0 1,0-1-1,0 1 0,-1 0 1,1 0-1,0 0 1,0-1-1,-1 1 1,1 0-1,0 0 1,0-1-1,0 1 1,0 0-1,0-1 1,-1 1-1,1 0 0,0 0 1,0-1-1,0 1 1,0 0-1,0-1 1,0 1-1,0 0 1,0-1-1,0 1 1,0 0-1,0-1 0,0 1 1,0 0-1,0 0 1,0-1-1,1 1 1,-1 0-1,0-1 1,0 1-1,0 0 1,0 0-1,1-1 0,-1 1 1,0 0-1,0 0 1,0-1-1,1 1 1,-1 0-1,0 0 1,0 0-1,1 0 1,-1-1-1,1 1 1,16-8 235,-15 7-211,84-28 456,31-12-3256,-110 36 2190,-16 5-277,-6 3 190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4:13.7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44 17348,'-20'-5'2016,"11"2"-1184,2 2-360,5-4 1265,2-1-697,2-1-896,1-1-488,1 2 312,7 3-168,5 9-152</inkml:trace>
  <inkml:trace contextRef="#ctx0" brushRef="#br0" timeOffset="1">568 44 18172,'0'-2'2240,"1"2"-1263,-1 5-465,0-2 2232,2-2-1607,4-1-1129,7 0-545,-2-7-767,4-2 1080,0 0-288,0-2-184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4:14.2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 17812,'0'13'1712,"-1"-2"-1160,1-1-240,0-2 441,0-5-745,3-3 216,3 0-184,6 0-272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4:14.7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177 0 14715,'-5'0'1128,"-1"1"-1,1-1 1,-1 1 0,1 1-1,-1-1 1,-9 4-1,6-1-455,0 1 0,1 0 0,-12 8 0,7-3-524,1 0 1,1 1-1,0 0 0,-17 22 1,28-32-168,-1-1 0,0 1 1,1 0-1,-1 0 0,0 0 1,1 0-1,-1 0 0,1 0 1,0 0-1,-1 0 1,1 0-1,0 0 0,-1 0 1,1 2-1,0-3 2,0 1 1,1-1-1,-1 0 0,0 0 1,0 0-1,1 1 0,-1-1 1,0 0-1,1 0 1,-1 0-1,0 0 0,0 0 1,1 0-1,-1 0 0,0 0 1,1 0-1,-1 0 0,0 0 1,1 0-1,-1 0 0,0 0 1,1 0-1,-1 0 0,0 0 1,1 0-1,-1 0 0,0 0 1,1 0-1,-1 0 0,1-1 1,36-16-1089,-29 13 893,8-4-179,1 1 0,0 1 1,31-8-1,-42 13 339,0-1 0,1 2 0,-1-1 0,0 1 0,0-1 0,0 2 0,0-1 0,1 1 0,-1 0 0,0 0 0,0 0 0,0 1 0,0 0 0,10 6 0,-14-7 70,0 0-1,0 0 1,0 1-1,-1-1 1,1 1 0,0-1-1,-1 1 1,1 0 0,-1-1-1,0 1 1,0 0-1,1 0 1,-1 0 0,0 0-1,-1 0 1,1 0 0,0 1-1,-1-1 1,1 3-1,0-1 53,-1 0 0,0 0-1,-1 0 1,1 0 0,-1 0-1,0 0 1,0 0 0,0 0-1,-3 8 1,-2 0 217,-1 0-1,0-1 1,0 0-1,-1 0 1,-14 15 0,19-23-272,0 1 1,-1-1 0,1 0 0,-1-1-1,0 1 1,0-1 0,0 0 0,0 1 0,0-2-1,0 1 1,-1 0 0,1-1 0,-7 1 0,10-2-59,0 1 1,-1-1-1,1 0 1,0 0-1,0-1 1,-1 1-1,1 0 1,0 0 0,0-1-1,0 1 1,-1-1-1,1 1 1,0-1-1,0 1 1,0-1 0,0 1-1,0-1 1,0 0-1,0 0 1,-1-1-1,1 0 5,-1 0 0,1 0 0,0 0 0,0 0-1,1 0 1,-1 0 0,0 0 0,1-1-1,-1 1 1,1 0 0,0 0 0,0-1 0,0 1-1,0 0 1,0-3 0,6-26-506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4:15.2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61 175 17244,'-22'51'2689,"16"-39"-2334,0 0 1,1 1-1,0-1 1,1 1-1,1 0 0,0 0 1,1 0-1,-2 25 1,4-37-350,0 0 0,0 0 1,0-1-1,0 1 0,0 0 1,0 0-1,0 0 0,0 0 1,0-1-1,0 1 0,0 0 1,1 0-1,-1 0 0,0-1 1,0 1-1,1 0 0,-1 0 1,1-1-1,-1 1 0,1 0 1,-1-1-1,1 1 0,-1 0 1,1-1-1,0 1 0,-1-1 1,1 1-1,0-1 0,0 1 1,0 0-1,1-1-10,0-1-1,-1 1 1,1 0-1,-1 0 1,1-1-1,-1 1 1,1-1-1,-1 0 1,0 1 0,1-1-1,-1 0 1,0 0-1,1 0 1,1-2-1,7-5-105,-1-1 0,15-18 1,-9 6-50,-11 14 82,0 1 0,0 0 0,1 1-1,0-1 1,0 1 0,1-1 0,7-5-1,-13 11 73,1 0 0,-1 0 0,0 0 0,0 0 0,1 0-1,-1 0 1,0 0 0,0 0 0,1 0 0,-1 0-1,0 0 1,1 0 0,-1 0 0,0 0 0,0 0 0,1 0-1,-1 0 1,0 0 0,0 0 0,1 0 0,-1 0-1,0 1 1,0-1 0,1 0 0,-1 0 0,0 0 0,0 0-1,1 1 1,-1-1 0,0 0 0,0 0 0,0 0-1,0 1 1,1-1 0,-1 0 0,0 0 0,0 1 0,0-1-1,0 0 1,0 0 0,0 1 0,0-1 0,0 0-1,0 1 1,0-1 0,0 0 0,0 0 0,0 1 0,0-1-1,0 0 1,0 1 0,1 21-59,-1-17 47,-4 179 276,2 81 1057,3-225-1093,1 66 186,-3-89-337,0 0 0,-2 0 0,1-1 0,-7 18 0,9-33-62,0 0 0,0 1 0,0-1 1,-1 0-1,1 0 0,-1 0 0,1 0 0,-1 0 1,1 1-1,-1-1 0,0 0 0,1 0 0,-1 0 1,0 0-1,0-1 0,0 1 0,0 0 0,0 0 1,-2 1-1,2-2-5,1 0 1,-1 0-1,0-1 1,1 1-1,-1 0 1,0 0-1,1-1 1,-1 1-1,0 0 1,1-1-1,-1 1 0,1 0 1,-1-1-1,0 1 1,1-1-1,-1 1 1,1-1-1,0 1 1,-1-1-1,1 1 1,-1-1-1,1 0 1,0 1-1,-1-2 0,-2-5-3,-1 0-1,2 0 1,-1 0-1,1 0 1,-2-12-1,1-10-104,1 0-1,1-1 0,2 1 1,1 0-1,1 0 1,2-1-1,1 2 0,1-1 1,1 1-1,16-37 0,9-7-107,2 2-1,72-107 0,-57 104 186,40-66 132,-88 134-77,1 1 0,-1-1 0,-1 0-1,1 0 1,0 0 0,-1 0 0,0-5 0,0 10-19,-1-1 0,0 0 1,0 0-1,0 1 0,0-1 1,0 0-1,0 0 0,-1 1 1,1-1-1,0 0 0,0 1 1,0-1-1,-1 0 0,1 1 1,0-1-1,-1 0 0,1 1 1,-1-1-1,1 0 0,0 1 1,-1-1-1,0 0 0,0 1 4,0 0 0,0-1 0,0 1 0,-1 0 0,1 0 0,0 0-1,0-1 1,0 1 0,0 0 0,0 1 0,-1-1 0,1 0 0,0 0 0,0 0-1,0 1 1,0-1 0,0 1 0,0-1 0,-2 1 0,-3 3 31,0-1 1,0 1 0,1 0-1,-1 0 1,1 1-1,0-1 1,0 1 0,0 1-1,1-1 1,-5 7-1,0 1 32,1 0 0,1 0-1,-10 24 1,14-27-43,-1 0 0,2 0 0,-1 0 0,2 0 0,-1 0 0,1 1 0,1-1-1,0 0 1,0 1 0,1-1 0,4 18 0,-4-22-37,1-1-1,0 1 1,0-1-1,0 0 1,1 1-1,0-1 0,0 0 1,0 0-1,1-1 1,-1 1-1,1-1 1,0 1-1,1-1 1,-1-1-1,1 1 1,-1-1-1,1 1 1,0-1-1,0-1 0,1 1 1,10 3-1,-8-3-53,-1-2 0,1 1 0,0-1 0,-1 0 0,1 0 0,0-1 0,0 0 0,0-1 0,-1 0 0,1 0 0,0 0 0,-1-1 0,1 0-1,-1-1 1,1 1 0,-1-2 0,0 1 0,8-6 0,-2 1-26,-1-1-1,-1 0 0,0-1 1,0 0-1,-1-1 1,0 0-1,-1 0 1,13-21-1,-27 43 244,2 0 0,-1 0 1,1 0-1,1 0 0,-2 16 0,1-11-14,2-8-89,-1 0 8,1-1 1,0 1-1,0-1 0,1 1 0,0-1 0,2 14 0,-2-21-62,0 1 0,0-1 0,0 0 0,0 1 0,0-1 0,0 0-1,0 1 1,1-1 0,-1 0 0,0 1 0,0-1 0,0 0 0,1 0 0,-1 1 0,0-1-1,0 0 1,1 0 0,-1 1 0,0-1 0,0 0 0,1 0 0,-1 0 0,0 0 0,1 1-1,-1-1 1,0 0 0,1 0 0,-1 0 0,0 0 0,1 0 0,-1 0 0,1 0 0,-1 0-1,0 0 1,1 0 0,-1 0 0,0 0 0,1 0 0,-1 0 0,0 0 0,1-1 0,-1 1-1,0 0 1,1 0 0,-1 0 0,0 0 0,0-1 0,1 1 0,-1 0 0,0 0 0,0-1-1,1 1 1,-1 0 0,0 0 0,0-1 0,1 1 0,15-18-4,4-10-145,21-38-1,12-19-285,-52 84 425,-1 1-1,0-1 1,1 0 0,-1 0-1,1 1 1,-1-1 0,1 1 0,-1-1-1,1 0 1,0 1 0,-1-1 0,1 1-1,0-1 1,-1 1 0,1 0-1,0-1 1,0 1 0,0 0 0,-1-1-1,1 1 1,0 0 0,1 0 0,-2 0 8,1 0 1,0 1-1,-1-1 1,1 1-1,-1-1 1,0 1-1,1-1 1,-1 1-1,1-1 1,-1 1-1,0-1 1,1 1-1,-1-1 1,0 1-1,1 0 1,-1-1-1,0 1 1,0-1-1,0 1 1,0 0-1,0 0 1,2 46 315,-2-40-252,-1 25 217,2 37 318,-1-63-514,1 1 0,0-1 0,0 1 0,0-1 0,1 0 0,0 1 0,4 8 0,-6-14-92,1-1 1,-1 1-1,0 0 1,1-1-1,-1 1 1,1 0-1,-1-1 1,1 1 0,-1-1-1,1 1 1,-1 0-1,1-1 1,-1 1-1,1-1 1,0 0-1,-1 1 1,1-1 0,0 1-1,-1-1 1,1 0-1,0 0 1,0 1-1,-1-1 1,1 0-1,0 0 1,0 0 0,-1 0-1,1 0 1,0 0-1,0 0 1,-1 0-1,1 0 1,0 0-1,0 0 1,-1-1 0,1 1-1,0 0 1,0-1-1,-1 1 1,1 0-1,0-1 1,-1 1-1,2-1 1,1-2-148,-1 1 0,1 0 0,-1-1 0,1 0-1,-1 1 1,0-1 0,0 0 0,2-5 0,1-3-10,0-1 1,-1 1 0,0-1-1,1-13 1,1-17-385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4:15.7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19508,'1'12'1384,"1"-6"-1600,1-1-296,9-4 904,3 1-216,7-1-344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12.4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122 0 19268,'-11'47'711,"1"1"-1,3-1 1,1 1 0,3 1-1,6 94 1,51 237-666,-37-288 154,-18-88-125,-5-11-29,-6-14 12,-122-271 808,133 290-844,1 0-1,-1 1 0,0-1 0,1 0 0,-1 1 0,1-1 1,-1 0-1,1 0 0,0 1 0,0-1 0,0 0 1,0 0-1,0 0 0,0 1 0,1-1 0,-1 0 1,1 0-1,-1 1 0,1-1 0,0-1 0,0 1-56,1 1-1,-1 0 1,1-1-1,0 1 0,-1 0 1,1 0-1,0 0 1,0 0-1,-1 1 0,1-1 1,0 0-1,0 1 1,0-1-1,0 1 0,0 0 1,0 0-1,3-1 1,5 1-502,9-2-270,0 0 0,25-7 0,-16 1 87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4:16.3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175 219 14195,'-5'0'369,"0"1"-1,1 0 1,-1 0 0,1 1-1,-1-1 1,1 1 0,-1 0-1,1 0 1,0 0 0,0 1-1,0-1 1,0 1 0,1 0-1,-1 0 1,1 1 0,-6 6-1,-1 2 297,0 1 0,1 1 0,-12 21 0,10-14 225,-16 43-1,25-58-787,0 1 0,0 0 0,1-1-1,-1 1 1,1 0 0,1 0 0,0 0 0,0 0 0,0 0-1,1-1 1,1 10 0,-1-14-94,-1 0 0,1 0 0,0-1 1,-1 1-1,1 0 0,0 0 0,0-1 0,0 1 1,1 0-1,-1-1 0,0 1 0,1-1 0,-1 0 0,0 1 1,1-1-1,0 0 0,-1 0 0,1 0 0,0 0 1,0 0-1,-1 0 0,1-1 0,0 1 0,0 0 0,0-1 1,0 0-1,0 1 0,0-1 0,0 0 0,0 0 0,0 0 1,0 0-1,0-1 0,0 1 0,0 0 0,-1-1 1,1 1-1,3-2 0,5-2-18,0 1 0,-1-2 0,1 1-1,-1-1 1,0-1 0,8-6 0,13-12-29,-2-1 0,-1-2-1,-1-1 1,-1-1 0,-1-1 0,-2-1 0,-1-1-1,-2-1 1,17-37 0,-30 57 31,0 1 0,-1-1 0,0 0 0,-1 0 0,0-1 0,-2 1 0,1-1 0,0-22 0,-3 35 7,0 0 1,0 0 0,0 0-1,0-1 1,0 1-1,0 0 1,0 0-1,0 0 1,0 0 0,-1-1-1,1 1 1,0 0-1,-1 0 1,1 0-1,-1 0 1,0 0 0,1 0-1,-1 0 1,0 0-1,1 0 1,-1 0-1,0 1 1,0-1 0,0 0-1,0 0 1,0 1-1,0-1 1,0 1-1,0-1 1,0 1-1,0-1 1,0 1 0,0-1-1,0 1 1,0 0-1,-1 0 1,1-1-1,0 1 1,0 0 0,-2 0-1,-1 1 2,0 0 1,0 0-1,1 0 0,-1 1 0,0-1 1,0 1-1,1 0 0,-1 0 0,1 0 1,-6 5-1,-1 2 30,-1 2 1,2-1-1,0 1 0,0 1 1,1-1-1,0 2 0,1-1 1,-9 21-1,7-11 54,1 0 1,1 1-1,0-1 0,-3 35 0,9-51-70,0-1 1,1 1-1,0-1 0,0 1 1,0-1-1,1 1 1,0-1-1,2 7 0,-3-11-17,0 0 0,1 1 1,0-1-1,-1 0 0,1 1 0,0-1 0,0 0 0,0 0 0,-1 0 0,1 0 0,0 0 0,1 0 0,-1 0 0,0 0 0,0 0 0,0 0 0,0-1 1,1 1-1,-1 0 0,0-1 0,1 1 0,-1-1 0,1 1 0,-1-1 0,0 0 0,1 0 0,-1 1 0,1-1 0,-1 0 0,1 0 0,-1-1 0,1 1 1,-1 0-1,2-1 0,10-3-56,0 0-1,0-1 1,-1-1 0,0 0 0,0 0 0,20-16-1,12-5-112,-31 19 137,1 0-27,-1 1 0,1 0 1,1 0-1,23-6 0,-36 12 60,1 0 1,0 1-1,0-1 1,-1 1-1,1-1 1,0 1-1,0 0 0,0 0 1,0 1-1,-1-1 1,1 0-1,0 1 1,0 0-1,-1-1 1,1 1-1,0 0 0,-1 1 1,1-1-1,-1 0 1,1 1-1,-1-1 1,0 1-1,1 0 0,-1 0 1,0 0-1,0 0 1,0 0-1,-1 0 1,1 1-1,0-1 0,1 5 1,1 2 56,-1 1 1,0-1-1,0 0 1,-1 1 0,1 16-1,-2-16 14,0-1 1,1 0-1,-1 0 0,2 0 0,0 0 0,4 11 1,-6-19-59,0 0 1,-1 1 0,1-1 0,0 0-1,0 0 1,0 0 0,0 0 0,0 0-1,0 0 1,0 0 0,0 0 0,0 0-1,1-1 1,-1 1 0,0 0-1,0-1 1,1 1 0,-1-1 0,0 1-1,1-1 1,2 1 0,-1-1 0,-1 0-1,1-1 1,0 1 0,0 0 0,0-1-1,0 0 1,0 1 0,-1-1 0,1 0-1,3-2 1,7-4-20,-1-1 0,0 0 0,15-15-1,-20 18-22,5-6-24,23-17-88,-34 27 131,0 0 1,1 0-1,-1 0 0,1 0 0,0 0 0,-1 0 0,1 1 0,0-1 0,-1 1 0,1-1 1,0 1-1,-1 0 0,1-1 0,0 1 0,0 0 0,-1 0 0,1 0 0,0 1 1,2-1-1,-2 1 3,-1 1 1,1-1-1,-1 0 1,0 0 0,1 0-1,-1 1 1,0-1-1,0 1 1,0-1-1,0 1 1,0-1 0,0 1-1,-1-1 1,1 1-1,0 0 1,-1 0-1,1-1 1,-1 1 0,0 2-1,5 41 79,-4-33-15,0 3 0,1 14 118,2 1 1,7 30-1,-8-51-145,-1-1 0,1 1 0,0-1-1,1 0 1,0 0 0,0 0 0,1-1-1,0 1 1,1-1 0,-1 0 0,10 9 0,17 10-29,-17-13-32,0 0 0,-1 1 0,16 18 0,-26-27 22,-1 0 0,1 0 0,-1 1 0,0-1 0,-1 1 0,1 0 0,-1 0 0,0 0 0,-1 0 0,1 0 0,-1 0 0,-1 0 0,1 1 0,-1 8 0,-1-6 33,0 1 0,0-1-1,-1 0 1,-1 1 0,0-1 0,0-1-1,0 1 1,-1 0 0,-1-1-1,1 0 1,-1 0 0,-1 0 0,1 0-1,-1-1 1,-1 0 0,1 0 0,-1-1-1,-1 0 1,1 0 0,-13 8 0,17-13-1,0 0 0,1 0 0,-1 0 1,0 0-1,1 0 0,-1-1 0,0 1 0,0-1 1,1 0-1,-1 0 0,0 0 0,0 0 1,0 0-1,1-1 0,-1 1 0,0-1 1,0 1-1,1-1 0,-4-2 0,2 1 10,0 0 1,0-1-1,1 0 0,-1 1 0,1-2 0,0 1 0,-1 0 1,1 0-1,1-1 0,-6-7 0,3 0 0,-1 1-1,2 0 1,-1-1-1,2 0 1,-1 0 0,2 0-1,-1 0 1,-1-21-1,5 20-68,-1 1 0,2-1-1,-1 1 1,1-1-1,1 1 1,0 0 0,1 0-1,0 0 1,1 1-1,0-1 1,0 1 0,1 0-1,1 1 1,-1-1-1,2 1 1,7-8 0,16-13-1450,1 1 1,69-48 0,-85 65 769,31-21-182,1 1-338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4:16.8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29 20988,'-14'10'2201,"11"-4"-1425,3-1-376,3-7 1873,5-2-1569,5-4-1552,1-2 920,5-4-280,4 2-152</inkml:trace>
  <inkml:trace contextRef="#ctx0" brushRef="#br0" timeOffset="1">137 258 22357,'-12'36'2088,"5"-16"-1440,-1-5-304,5-14 937,3-2-953,2-13-56,7-1-112,1-10-296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5:26.7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53 18884,'-16'10'3383,"11"-7"-1648,31-1 666,180-31-1453,88-9-789,-291 37-155,-1 1 0,1 0 1,-1 0-1,1 0 0,-1 1 0,1-1 0,-1 0 1,1 1-1,-1 0 0,1 0 0,-1 0 1,0 0-1,4 2 0,-6-3-2,1 0 1,-1 1-1,1-1 0,-1 1 0,1-1 1,-1 1-1,0-1 0,1 1 0,-1-1 1,0 1-1,1-1 0,-1 1 0,0 0 1,0-1-1,1 1 0,-1-1 0,0 1 1,0 0-1,0-1 0,0 1 0,0 1 1,0-1 0,0 0 1,-1 1-1,1-1 1,-1 0-1,1 0 1,-1 1-1,0-1 1,1 0-1,-1 0 1,0 0-1,0 1 1,0-1-1,0 0 1,-1 1-1,-2 1 7,0 1 0,-1-1 0,0 0 0,1 0-1,-1-1 1,0 1 0,0-1 0,-1 0 0,1 0 0,-7 1 0,-58 8 35,49-9-35,-198 17 40,22-2-64,196-17 8,-1 0-1,1 1 1,0-1-1,-1 0 1,1 0-1,0 0 0,-1 0 1,1 0-1,0 0 1,-1-1-1,1 1 1,0 0-1,-1-1 1,1 1-1,0-1 1,0 1-1,0-1 0,-1 0 1,1 1-1,-2-3 1,3 2-1,-1 0 1,1 0-1,0 0 1,-1 0 0,1 0-1,0 0 1,0 0-1,0 0 1,0 0-1,0-1 1,0 1-1,0 0 1,0 0-1,0 0 1,1 0-1,-1 0 1,0 0 0,1 0-1,-1 0 1,1 0-1,-1 0 1,1 0-1,-1 0 1,1 0-1,1-1 1,2-3-3,1 0 0,-1 0 0,1 1 0,0-1 0,0 1-1,1 0 1,0 0 0,-1 1 0,1 0 0,0 0 0,0 0 0,1 1 0,-1 0 0,1 0 0,-1 0 0,1 1 0,9-1 0,8 0-5,1 1 0,-1 0 0,36 5 0,-14 3-141,67 19-1,-34-7-202,-78-19 346,0 1 0,0-1 0,0 0 0,1 0 0,-1 0 0,0 0 0,0 0 0,0 0 0,1 0 0,-1 0 0,0 0 0,0 0 0,0 0-1,1-1 1,-1 1 0,0-1 0,0 1 0,0-1 0,2 0 0,-3 1 10,0-1-1,0 1 1,0 0-1,0 0 0,0-1 1,1 1-1,-1 0 0,0 0 1,0-1-1,0 1 1,0 0-1,0-1 0,0 1 1,0 0-1,0 0 1,0-1-1,0 1 0,0 0 1,0-1-1,0 1 0,0 0 1,0 0-1,-1-1 1,1 1-1,0 0 0,0 0 1,0-1-1,0 1 0,-13-11-79,7 8-137,0 1 0,0 1-1,0-1 1,0 1 0,-1 0 0,1 0 0,0 0 0,0 1 0,-1 0-1,1 1 1,-8 0 0,-19 1-125,-5-5-244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5:27.8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12 16980,'-3'2'269,"0"0"1,0 0-1,0 0 1,1 1 0,-1-1-1,1 1 1,-1-1-1,1 1 1,-3 4-1,4-6-203,1 1 0,-1-1 0,0 0 0,1 0 0,-1 0-1,1 0 1,0 0 0,-1 1 0,1-1 0,0 0-1,0 0 1,-1 1 0,1 0 0,1-1-25,-1 0 0,0-1 0,0 1 0,0-1-1,1 1 1,-1-1 0,0 1 0,1-1 0,-1 1 0,0-1 0,1 1 0,-1-1 0,1 1 0,-1-1 0,0 0 0,1 1 0,-1-1 0,1 0-1,-1 1 1,1-1 0,0 0 0,-1 0 0,1 1 0,-1-1 0,1 0 0,-1 0 0,1 0 0,0 0 0,0 0 0,11 1 161,1-1 1,-1 0-1,1-1 1,-1 0 0,1-1-1,-1-1 1,18-5-1,15-3 243,211-19 834,-212 27-1232,-17-1-29,19-2 59,-43 6-72,0 0-1,0 0 0,0 0 1,1 0-1,-1 0 0,0 1 0,0 0 1,0-1-1,0 1 0,4 3 1,-6-4-3,-1 0 1,1 0-1,0 0 1,-1 1-1,1-1 0,-1 0 1,0 1-1,1-1 1,-1 0-1,1 1 1,-1-1-1,1 1 1,-1-1-1,0 1 1,1-1-1,-1 1 1,0-1-1,0 1 0,1-1 1,-1 1-1,0-1 1,0 1-1,0-1 1,0 1-1,1-1 1,-1 1-1,0 0 1,0-1-1,0 1 1,0-1-1,0 1 0,-1-1 1,1 1-1,0-1 1,0 1-1,0 0 1,0-1-1,-1 1 1,1-1-1,0 1 1,0-1-1,-1 1 0,1-1 1,0 1-1,-1-1 1,1 0-1,-1 1 1,1-1-1,0 1 1,-1-1-1,1 0 1,-1 1-1,1-1 1,-1 0-1,1 0 0,-1 0 1,1 1-1,-2-1 1,-32 15 149,32-14-151,-23 6 51,0 0 0,-1-2 0,-40 3 0,-82-2-63,107-5 9,-54-1 6,90 1-17,11 3-17,12 2-40,19 1-155,0-2-1,0-1 1,74-3 0,-91-3 97,1 0-1,-1-1 1,0-2-1,0 0 1,-1-1 0,0 0-1,0-2 1,34-19-1,-42 20-9,-9 5 85,0 0-1,1 1 1,-1-1-1,1 1 1,-1-1-1,1 1 1,0 0-1,-1 0 1,1 0-1,4-1 1,-27 20-165,10-13 162,1 0 1,-1-1-1,0-1 0,0 1 1,0-1-1,-1-1 0,-19 2 0,-5-2-245,-36-2-1,59-1 332,-40-1-220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5:32.2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 16412,'0'0'185,"1"-1"0,-1 1 1,0 0-1,1-1 1,-1 1-1,1 0 0,-1-1 1,0 1-1,1 0 1,-1-1-1,1 1 0,-1 0 1,1 0-1,-1 0 1,1-1-1,-1 1 0,1 0 1,-1 0-1,1 0 1,0 0-1,-1 0 0,1 0 1,-1 0-1,1 0 1,-1 0-1,1 0 0,-1 0 1,1 1-1,0-1 1,23 4 1123,-21-3-974,18 4 201,1 1-1,-1 1 0,-1 1 0,1 1 1,-1 1-1,33 21 0,-7 2-111,60 56 0,-87-71-381,31 26 18,-44-40-55,-1 0 0,1 0 1,0-1-1,0 1 0,0-1 1,1-1-1,6 3 0,-13-5-48,0 0 0,0 0-1,1-1 1,-1 1-1,0 0 1,0 0 0,0 0-1,0 0 1,0 0 0,0-1-1,1 1 1,-1 0-1,0 0 1,0 0 0,0 0-1,0-1 1,0 1-1,0 0 1,0 0 0,0 0-1,0-1 1,0 1 0,0 0-1,0 0 1,0 0-1,0-1 1,0 1 0,0 0-1,0 0 1,0 0-1,0-1 1,0 1 0,0 0-1,0 0 1,0 0 0,0 0-1,-1-1 1,1 1-1,0 0 1,0 0 0,0 0-1,0 0 1,-6-15-1903,4 9 1544,-2-8-270,1-4-164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5:32.7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271 34 15035,'47'-33'3333,"-47"33"-3270,-1 0-1,1 0 1,0 1 0,0-1 0,0 0-1,0 0 1,0 0 0,0 1 0,0-1-1,0 0 1,0 0 0,0 0 0,0 1-1,0-1 1,0 0 0,0 0 0,0 0-1,0 1 1,0-1 0,0 0-1,0 0 1,0 0 0,0 1 0,0-1-1,0 0 1,1 0 0,-1 0 0,0 0-1,0 1 1,0-1 0,0 0 0,0 0-1,0 0 1,1 0 0,-1 0 0,0 0-1,0 1 1,0-1 0,0 0 0,1 0-1,-1 0 1,0 0 0,0 0-1,0 0 1,1 0 0,-1 0 0,0 0-1,0 0 1,0 0 0,1 0 0,-1 0-1,0 0 1,0 0 0,0 0 0,1 0-1,-1 0 1,0 0 0,0 0 0,0 0-1,0 0 1,1 0 0,-1-1 0,0 1-1,0 0 1,-6 20 898,5-18-691,-175 428 3723,157-379-3828,-51 137 602,53-137-1198,-15 92-1,30-121-526,2-14 177,1-10-524,2-13 615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5:39.7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35 17404,'14'-32'3897,"-14"32"-3850,0 0 0,0 0 1,0-1-1,0 1 1,0 0-1,0 0 1,0 0-1,1 0 1,-1 0-1,0 0 1,0-1-1,0 1 1,0 0-1,0 0 1,1 0-1,-1 0 0,0 0 1,0 0-1,0 0 1,0 0-1,1 0 1,-1 0-1,0 0 1,0 0-1,0 0 1,0 0-1,1 0 1,-1 0-1,0 0 0,0 0 1,0 0-1,0 0 1,1 0-1,-1 0 1,0 0-1,0 1 1,0-1-1,0 0 1,1 0-1,-1 0 1,0 0-1,0 0 0,0 0 1,0 1-1,0-1 1,0 0-1,0 0 1,1 0-1,-1 0 1,0 0-1,0 1 1,0-1-1,0 0 1,0 0-1,0 0 1,0 0-1,0 1 0,0-1 1,6 13 786,3 18-381,-1 0 0,-2 1 0,3 36 0,-2 97-286,-6-127-171,-1 62 114,-1-86-298,-1 0 0,0 0 0,0 0 0,-9 24 0,11-36 78,-1 0-1,0-1 1,1 1-1,-1 0 0,0 0 1,0-1-1,-1 1 1,1 0-1,0-1 1,0 1-1,-1-1 1,1 0-1,-1 1 0,1-1 1,-1 0-1,1 0 1,-1 0-1,-2 1 1,1-1 21,1-1 0,-1 1 0,0-1 0,1 0 0,-1 0 0,1 0 0,-1 0 0,0 0 0,1 0 0,-1-1 0,0 1 0,1-1 0,-4-1 0,-21-10-712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5:40.1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0 312 18372,'1'-8'275,"1"1"0,0-1-1,0 0 1,0 1 0,1-1 0,0 1 0,0 0 0,1 0 0,0 0-1,0 0 1,1 0 0,0 1 0,0 0 0,0 0 0,1 1 0,6-7-1,13-7 317,0 1 0,48-27 0,-65 41-516,31-18 239,59-23 0,-77 37-283,1 1 0,-1 1 0,1 1 0,39-4 0,-57 9-27,0-1 0,1 1 0,-1 1 0,0-1 0,1 0 0,-1 1 1,0 0-1,0 0 0,0 1 0,0-1 0,7 4 0,-8-4 19,-1 1 0,0 0 0,0 0 1,1 0-1,-1 0 0,0 0 0,-1 0 0,1 0 0,0 0 0,-1 1 0,1-1 0,-1 1 0,0 0 0,0-1 1,0 1-1,0 0 0,0-1 0,0 5 0,0 2 88,0 0 1,-1 0 0,0 0-1,-1 0 1,0 0-1,0 0 1,-1-1-1,0 1 1,0 0 0,-1-1-1,-7 14 1,-2 2 314,-1 0 0,-25 34-1,24-39-221,-1 0 0,-1-1-1,-19 17 1,27-27-263,0-1 0,-1-1 0,0 0 1,0 0-1,-1 0 0,1-1 0,-1-1 1,0 1-1,-12 2 0,19-6 0,1-1 0,-1 1-1,0-1 1,0 1 0,1-1 0,-1 0-1,0 0 1,0 0 0,1 0 0,-1-1-1,0 1 1,0-1 0,1 1 0,-1-1-1,0 0 1,1 0 0,-1 0 0,1-1-1,-1 1 1,1 0 0,0-1-1,-3-2 1,-10-13-378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5:40.5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83 22141,'-5'13'1761,"3"-11"-1233,1 1 1,0 0-1,0 0 0,0 0 1,0 0-1,0 0 0,0 5 1,2-8-511,-1 1-1,0-1 1,1 0 0,-1 0 0,0 0 0,1 0 0,-1 0-1,0 0 1,1 1 0,-1-1 0,0 0 0,1 0 0,-1 0-1,0 0 1,1 0 0,-1 0 0,1 0 0,-1 0 0,0 0-1,1-1 1,-1 1 0,0 0 0,1 0 0,-1 0 0,0 0-1,1 0 1,-1-1 0,0 1 0,0 0 0,1 0 0,-1 0 0,0-1-1,1 1 1,-1 0 0,0-1 0,0 1 0,0 0 0,1 0-1,-1-1 1,13-11-151,-7 4 75,-1-1 1,0 1 0,7-16-1,-10 21 71,-1 0 0,0 0 0,0 0 0,0 0 0,0 0 0,0 0 0,-1-1 0,0 1 0,1 0 0,-1 0 0,0-1 0,0 1 0,-1 0 0,-1-7 0,2 10-6,0 0 0,0 0 0,0-1 0,0 1 0,0 0 0,0-1 0,0 1 1,0 0-1,-1 0 0,1-1 0,0 1 0,0 0 0,0 0 0,-1 0 0,1-1 0,0 1 0,0 0 0,0 0 0,-1 0 0,1-1 0,0 1 0,0 0 0,-1 0 0,1 0 0,0 0 0,-1 0 0,1 0 0,0 0 0,-1 0 1,1 0-1,0 0 0,0 0 0,-1 0 0,1 0 0,-1 0 0,-8 8 165,-5 15-8,-4 31-1306,15-49 882,3-13 29,0-7-82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5:11.1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113 199 15195,'4'-12'1563,"3"-7"420,-6 18-764,-1 11 306,-37 201-148,21-129-1162,-55 247 1201,76-381-2375,23-270-4339,-22 232 4324,-4 24 688,5-47 3308,-1 128-104,27 60-2016,-28-66-837,0-1-1,0 0 0,1 0 1,0-1-1,0 1 1,1-1-1,-1-1 0,2 1 1,14 9-1,-19-14-38,0 0 0,0-1 0,0 1 0,1-1 0,-1 0 0,0 0 0,1 0 0,-1 0 0,1-1 0,-1 0 0,1 1 0,-1-1 0,1-1 0,-1 1 0,1 0 0,-1-1 0,1 0 0,-1 1 0,1-1 0,-1-1 0,0 1 0,1 0 0,-1-1 0,0 0 0,0 0-1,0 0 1,0 0 0,-1 0 0,6-5 0,7-10 75,0 0 0,-1-1 0,23-38 0,-10 14-65,15-23-16,25-36 97,-79 140 67,-2 3-133,3 1 1,1 1 0,-5 48-1,3 134 51,16-127-64,-3-88-28,0-1-1,1 1 1,1-1-1,0 0 1,0 1-1,1-2 1,5 13-1,-8-22-4,-1 1-1,0 0 1,0-1-1,1 1 1,-1-1-1,0 1 1,1-1-1,-1 1 1,0-1-1,1 1 1,-1-1-1,1 1 1,-1-1-1,1 1 0,-1-1 1,1 0-1,-1 1 1,1-1-1,-1 0 1,1 0-1,0 1 1,3-10-651,-4-20-360,-5 10 738,-2-4-98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12.9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 36 16716,'-6'2'193,"2"1"1,-1-1 0,0 1 0,0 0 0,1 1 0,-1-1 0,1 1-1,0 0 1,0 0 0,1 0 0,-1 0 0,1 1 0,0-1 0,0 1-1,0 0 1,1 0 0,0 0 0,0 0 0,0 1 0,1-1 0,-2 6-1,-2 11-25,2 1 1,0-1-1,0 43 0,4-55-119,-1-1 1,1 1-1,3 15 1,-3-24-43,-1 0 0,0 1 0,1-1-1,-1 0 1,0 0 0,1 0 0,0 0 0,-1 0 0,1 0 0,-1 0 0,1 0-1,0 0 1,0 0 0,0 0 0,0 0 0,-1 0 0,3 0 0,-2-1-3,0 0 1,0 0 0,0 0-1,0 0 1,0 0 0,-1 0-1,1 0 1,0 0 0,0-1-1,0 1 1,0 0 0,0-1-1,0 1 1,0 0 0,0-1-1,-1 1 1,1-1 0,0 0-1,0 1 1,-1-1 0,1 0-1,0 1 1,-1-1 0,1 0-1,-1 0 1,2-1 0,3-6 29,1 0 1,-1-1 0,0 1-1,0-1 1,-1-1-1,-1 1 1,1 0 0,-1-1-1,2-13 1,0-7 157,2-54 1,-7 80-179,1-5 17,-1 1 1,0 0-1,0-1 1,-1 1-1,0 0 1,-4-13-1,7 24-45,-1 1 0,1-1-1,0 1 1,0-1-1,0 0 1,0 0 0,1 0-1,-1 0 1,1 0 0,0 0-1,0-1 1,0 1 0,0-1-1,0 0 1,0 0 0,1 0-1,-1 0 1,1 0-1,-1-1 1,1 0 0,0 0-1,0 0 1,-1 0 0,1 0-1,0-1 1,0 0 0,0 0-1,0 0 1,7-1 0,27-11-259,-33 9 222,0 1 0,0 0 0,0 1 1,0-1-1,1 1 0,-1 0 1,0 0-1,1 0 0,-1 1 0,1 0 1,5 0-1,-9 1 36,0 0-1,1 0 1,-1 0 0,0 1 0,0-1-1,0 0 1,-1 1 0,1 0-1,0-1 1,0 1 0,-1 0 0,1 0-1,-1 0 1,0 0 0,1 0 0,-1 0-1,0 0 1,1 3 0,15 46-97,-13-36 91,1 3-3,-5-14 22,1 0 1,0 0-1,0 0 0,1 0 1,-1-1-1,1 1 0,0 0 1,-1-1-1,2 1 0,2 4 1,-4-7 2,0-1-1,-1 1 1,1-1 0,-1 0 0,1 1 0,0-1 0,-1 0 0,1 1 0,0-1 0,0 0 0,-1 0 0,1 1 0,0-1 0,0 0 0,-1 0 0,1 0 0,0 0 0,0 0 0,-1 0 0,1 0 0,0 0-1,0-1 1,-1 1 0,1 0 0,0 0 0,0-1 0,-1 1 0,1 0 0,0-1 0,-1 1 0,1-1 0,0 1 0,0-1 0,20-20 36,-19 19-32,128-166 175,-127 163-177,1 1 0,1-1 0,-1 1 0,1 0 1,9-6-1,-13 9-3,0 1 1,-1-1-1,1 1 1,0-1 0,0 1-1,0 0 1,0-1-1,-1 1 1,1 0 0,0 0-1,0 0 1,0-1-1,0 1 1,0 0 0,0 0-1,0 0 1,0 1-1,-1-1 1,1 0 0,0 0-1,0 0 1,0 1 0,0-1-1,0 0 1,-1 1-1,1-1 1,0 1 0,0-1-1,-1 1 1,1-1-1,0 1 1,-1-1 0,1 1-1,0 0 1,-1-1-1,1 1 1,-1 0 0,1 0-1,-1-1 1,1 1-1,-1 0 1,0 0 0,1 0-1,-1 0 1,0-1-1,0 1 1,0 0 0,1 2-1,3 21 42,-4-20-43,0 1 0,0-1 1,1 0-1,0 0 0,0 1 0,0-1 0,1 0 0,-1 0 1,1 0-1,0 0 0,4 6 0,-5-9-42,0-1 1,0 1-1,0-1 0,0 1 0,0-1 0,0 1 0,0-1 0,0 0 0,0 0 1,0 0-1,1 1 0,-1-1 0,0 0 0,0 0 0,0 0 0,0-1 0,0 1 1,0 0-1,0 0 0,0-1 0,0 1 0,0 0 0,0-1 0,0 1 0,0-1 1,0 1-1,0-1 0,0 0 0,0 1 0,0-1 0,1-1 0,29-30-515,-23 23 417,15-14-287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5:12.1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1 124 15187,'0'0'166,"0"-1"-1,0 1 1,0-1-1,1 1 1,-1 0-1,0-1 1,0 1-1,0 0 1,1 0-1,-1-1 1,0 1-1,1 0 1,-1 0-1,0-1 1,1 1-1,-1 0 1,0 0-1,1 0 1,-1-1-1,0 1 1,1 0-1,-1 0 1,1 0-1,-1 0 1,0 0-1,1 0 0,-1 0 1,0 0-1,1 0 1,-1 0-1,1 0 1,-1 0-1,0 0 1,1 0-1,-1 0 1,1 1-1,11 14 2054,5 34-2254,-14-40 551,32 118 121,-23-77-162,2-1-1,28 63 1,-40-107-402,1 1-1,0-1 1,0 0 0,0 0-1,1 0 1,-1 0-1,7 5 1,-9-9-54,0 0 0,0 0-1,1 0 1,-1 0 0,0 0 0,1-1-1,-1 1 1,1 0 0,-1-1 0,1 1-1,0-1 1,-1 0 0,1 1 0,-1-1 0,1 0-1,0 0 1,-1 0 0,1 0 0,0 0-1,-1-1 1,1 1 0,-1 0 0,1-1-1,-1 1 1,1-1 0,-1 1 0,1-1-1,-1 0 1,1 0 0,-1 0 0,2-1-1,6-5 49,0 0 0,-1-1 0,0 0 0,0-1 0,-1 0 0,10-14 0,33-64 230,-45 78-268,63-131 291,-39 77-141,3 1 0,48-70 0,-67 121-116,-9 10-259,-5 4-792,-20 6-1519,12-6 1900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5:41.4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47 18372,'-2'2'340,"0"0"0,0 0 0,1 0-1,-1 0 1,1 0 0,-1 0 0,1 1 0,0-1 0,0 0 0,0 1 0,0-1 0,0 1-1,1-1 1,-1 1 0,1 0 0,0-1 0,0 1 0,-1-1 0,2 1 0,-1 5-1,0-2 250,6-34-79,-5 13-315,-2 1 0,-3-27-1,4 41-188,0 0 0,0-1 0,0 1 0,0 0 0,0-1 0,0 1 0,0-1 0,0 1 0,0 0-1,0-1 1,-1 1 0,1 0 0,0-1 0,0 1 0,0 0 0,0-1 0,-1 1 0,1 0-1,0-1 1,0 1 0,-1 0 0,1-1 0,0 1 0,0 0 0,-1 0 0,1-1 0,0 1 0,-1 0-1,-5 8-96,-2 17-573,6-16 389,0 1 0,1-1 0,0 1 0,1 0 0,1 15-1,0-25 268,-1 0 1,0 0-1,0 0 0,0 0 0,0 0 0,0 0 0,0 0 0,0 0 0,0 0 1,0 0-1,0 0 0,0 0 0,0 0 0,0 0 0,0 0 0,0 0 0,0 0 1,0 0-1,1 0 0,-1 0 0,0 0 0,0 0 0,0 0 0,0 0 0,0 0 1,0 0-1,0 0 0,0 0 0,0 0 0,0 0 0,0 0 0,0 0 0,0 0 1,0 0-1,0 0 0,0 0 0,1 0 0,-1 0 0,0 0 0,0 0 0,0 0 1,0 0-1,0 0 0,0 1 0,0-1 0,0 0 0,0 0 0,0 0 0,0 0 0,0 0 1,0 0-1,0 0 0,0 0 0,0 0 0,0 0 0,0 0 0,0 0 0,0 0 1,0 0-1,0 0 0,0 1 0,0-1 0,0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6:02.5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5 12099,'0'0'131,"0"0"0,1-1 1,-1 1-1,0 0 1,0 0-1,0-1 1,0 1-1,0 0 1,1 0-1,-1 0 1,0-1-1,0 1 0,0 0 1,0 0-1,1 0 1,-1 0-1,0 0 1,0-1-1,1 1 1,-1 0-1,0 0 0,0 0 1,1 0-1,-1 0 1,0 0-1,0 0 1,1 0-1,-1 0 1,0 0-1,0 0 0,1 0 1,-1 0-1,0 0 1,0 0-1,1 0 1,-1 0-1,0 0 1,3 12 2158,-5 32-1583,1-23-78,-4 109 144,-5 887 874,9-990-1622,-1-22-521,-1-17-284,-2-15 265,2 5 105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6:21.8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1 21109,'9'10'0,"-4"7"-889,2-5 337,-4-3-696,6 9-96,-16-8 1792,-1-1-992,-16-16 616,-5-8 304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6:22.7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139 16 17876,'-3'-13'1976,"-1"11"-299,-6 21 247,5-8-1864,-19 52 328,2 0 1,3 2-1,3 0 0,-8 67 1,22-120-370,-7 74 137,9-77-135,0 0 0,0-1 0,1 1 0,0 0 0,0 0 0,1-1 0,3 10-1,-4-16-25,-1 0 0,1 0 0,0-1 0,0 1 0,-1-1 0,1 1-1,0-1 1,1 1 0,-1-1 0,0 1 0,0-1 0,1 0-1,-1 0 1,1 1 0,-1-1 0,1 0 0,-1-1 0,1 1-1,0 0 1,-1 0 0,4 0 0,-2 0-68,1-1 0,-1 0 0,0 0 0,0 0 0,0 0-1,0-1 1,1 0 0,-1 1 0,0-1 0,0 0 0,4-2 0,7-4-415,-1-1 1,0 0-1,-1 0 0,13-12 0,-25 20 457,17-14-404,-2 0 1,23-26 0,-9 1-436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6:23.2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0 15003,'-18'33'1207,"5"-10"-313,0 2-1,-11 31 0,22-49-718,-1 0 0,1 1-1,1-1 1,0 1 0,0-1 0,0 1-1,1-1 1,0 1 0,0-1 0,1 1-1,0-1 1,3 14 0,-3-18-131,0 0 1,0 0 0,0 0-1,1 0 1,-1-1-1,0 1 1,1-1-1,0 1 1,0-1-1,-1 1 1,2-1 0,-1 0-1,0 0 1,0 0-1,1 0 1,-1 0-1,1-1 1,-1 1-1,1-1 1,0 1 0,-1-1-1,1 0 1,0 0-1,0 0 1,0-1-1,0 1 1,0-1-1,0 1 1,0-1 0,0 0-1,0 0 1,0 0-1,0-1 1,0 1-1,4-2 1,1 0 53,-1 0 1,1-1-1,-1 0 0,0 0 1,0-1-1,0 0 1,0 0-1,-1 0 1,1-1-1,-1 0 0,-1 0 1,10-11-1,-8 7 41,-1 0 0,0-1 0,0 0 0,-1 0 0,0-1 0,5-17 1,-8 24-112,-1 0 1,0 1 0,0-1 0,0 0 0,-1 0 0,1 0-1,-1 0 1,0 0 0,0 0 0,-1 0 0,1 0-1,-1 0 1,0 0 0,0 0 0,0 0 0,0 1 0,-1-1-1,1 0 1,-1 1 0,0-1 0,0 1 0,-4-4-1,5 5-48,-1 1 0,0 0 0,0-1 0,0 1 0,0 0 0,0 0 0,0 0 0,0 1 0,0-1 0,0 0 0,0 1 0,-1-1 0,1 1 0,0 0 0,0 0 0,0 0 0,-1 0 0,1 0 0,0 0 0,0 1 0,-1-1 0,1 1 0,0-1 0,0 1 1,0 0-1,0 0 0,0 0 0,0 0 0,0 0 0,0 0 0,0 1 0,-2 2 0,1-2-165,1 0 0,-1 0 0,1 0 0,0 0 0,0 0 0,0 0 0,0 1 0,1-1 0,-1 1 0,0-1 0,1 1 0,0 0 0,0-1 0,0 1 0,0 0 0,0 0 0,0 0 0,1 0 0,-1 0 0,1 0 0,0 0 1,0 0-1,0 0 0,1 5 0,7 5-685,9-5-198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6:23.7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234 0 13099,'-1'3'1770,"-71"111"5618,58-89-6635,6-13-459,2 0 0,-1 0 0,2 0 0,0 1-1,-5 16 1,10-28-282,0 0-1,-1-1 1,1 1-1,0 0 0,0 0 1,0 0-1,0-1 1,0 1-1,0 0 1,0 0-1,0-1 1,0 1-1,0 0 0,0 0 1,1 0-1,-1-1 1,0 1-1,0 0 1,1-1-1,-1 1 1,1 1-1,0-2-10,-1 0 0,1 0 0,-1 0 0,1 1 0,-1-1 0,1 0 0,-1 0 0,1 0 0,0 0 0,-1 0 0,1 0 0,-1 0 0,1 0 0,0 0 0,-1 0 0,1 0 0,-1 0 0,1-1 0,-1 1 0,1 0 0,0-1 0,36-21-219,-27 15 185,-6 4-1,0 1 0,1-1 1,-1 1-1,0 1 0,1-1 0,-1 1 0,9-3 1,-11 4 23,-1 0 0,1 0 0,-1 0 1,1 0-1,0 0 0,-1 1 1,1-1-1,-1 0 0,0 1 0,1-1 1,-1 1-1,1-1 0,-1 1 1,0 0-1,1-1 0,-1 1 0,0 0 1,0 0-1,1 0 0,-1 0 1,0 0-1,0 0 0,0 0 0,0 1 1,-1-1-1,1 0 0,0 1 1,1 1-1,3 11 3,0 0 0,-1 0-1,0 0 1,-1 0 0,-1 1 0,0-1 0,-1 1 0,0 16 0,-3 3 277,0 1 1,-11 45 0,10-64-18,-1 0-1,-1 0 1,0 0 0,-1-1-1,-1 0 1,-15 25 0,20-37-173,-1 1 0,0-1 1,0 1-1,0-1 0,0 0 1,0 0-1,-1 0 0,1 0 1,-1-1-1,0 1 0,0-1 0,-7 3 1,7-4-48,1-1 0,0 1 0,-1-1 0,1 0 0,-1 1 0,1-2 0,0 1 0,-1 0 0,1-1 0,0 1 0,-1-1 0,1 0 0,0 0 0,-1 0 1,1-1-1,0 1 0,0-1 0,-5-4 0,0 1-26,1 0 1,1-1-1,-1 0 1,1 0-1,0-1 1,0 1-1,1-2 1,-1 1-1,2 0 1,-1-1-1,1 0 0,-5-13 1,7 16-128,0-1 1,1 1 0,-1-1-1,1 1 1,0-1-1,1 0 1,0 1-1,0-1 1,0 0-1,0 0 1,1 1 0,0-1-1,0 1 1,0-1-1,1 1 1,0-1-1,0 1 1,0 0-1,1 0 1,5-9 0,10-6-1384,0 0 0,2 1 0,0 1 0,45-30 0,-33 26 192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6:24.2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55 12435,'1'-3'373,"0"0"0,1-1 0,-1 1 0,0 0 1,-1-1-1,1 1 0,0 0 0,-1-6 0,0 8-271,0 1 1,0-1-1,0 0 0,0 1 0,0-1 0,0 0 0,0 1 0,-1-1 0,1 0 0,0 1 0,0-1 0,-1 1 1,1-1-1,0 1 0,-1-1 0,1 0 0,-1 1 0,1-1 0,0 1 0,-1-1 0,0 1 15,0-1 1,0 1-1,0 0 0,0 0 0,1 0 0,-1 0 0,0 0 0,0 0 0,0 0 0,0 0 0,1 0 0,-1 0 1,0 0-1,0 0 0,0 1 0,1-1 0,-1 0 0,0 1 0,0-1 0,-1 1 0,-3 2 134,1 1 0,-1-1 0,1 1-1,0 0 1,0 0 0,0 0 0,1 0-1,-1 1 1,1-1 0,0 1-1,0 0 1,-2 7 0,-3 5 197,1 0-1,-6 25 1,11-33-319,0 1-1,0-1 1,1 0 0,0 1 0,1 11 0,-1-19-121,1-1 0,0 0 0,0 1 0,0-1 0,1 0 0,-1 1 0,0-1 1,0 0-1,1 0 0,-1 1 0,1-1 0,-1 0 0,1 0 0,0 0 0,-1 1 0,1-1 0,0 0 1,0 0-1,0 0 0,0 0 0,-1 0 0,1 0 0,1-1 0,-1 1 0,0 0 0,0 0 0,0-1 0,0 1 1,0-1-1,1 1 0,-1-1 0,0 1 0,1-1 0,-1 0 0,0 0 0,1 0 0,-1 0 0,0 0 0,0 0 1,1 0-1,-1 0 0,0 0 0,1 0 0,-1-1 0,0 1 0,3-1 0,4-2 0,-1 0 0,1-1 0,-1 0-1,0 0 1,0 0 0,0-1 0,0 0 0,-1-1-1,0 1 1,0-1 0,8-11 0,-1 1-2,-1-1 1,-1-1 0,13-27-1,-21 40-2,0 0-1,-1 0 0,1 0 0,-1 0 0,0 0 0,0-1 1,-1 1-1,1-1 0,-1 0 0,0 1 0,-1-1 0,0-7 1,0 13-3,0 0 0,0-1 0,0 1 0,0 0 0,0 0 0,0-1 0,0 1 0,0 0 0,-1-1 0,1 1 0,0 0 0,0 0 0,0-1 0,0 1 0,-1 0 0,1 0 0,0 0 0,0-1 0,-1 1 0,1 0 0,0 0 0,-1 0 0,1 0 0,0-1 0,0 1 0,-1 0 0,1 0 0,0 0 0,-1 0 0,1 0 0,0 0 0,-1 0 0,1 0 0,0 0 0,0 0 0,-1 0 0,1 0 0,0 0 0,-1 0 0,1 0 0,0 0 0,-1 1 0,1-1 0,0 0 0,0 0 0,-1 0 0,1 0 0,0 1 0,0-1 0,-1 0 0,1 0 0,0 0 0,0 1 0,-1-1 0,1 0 0,0 0 0,0 1 0,0-1 0,0 0 0,0 1 0,-1-1 0,-12 17 46,5-2-2,0 0-1,1 0 1,-6 23 0,10-31-26,1 1-1,1-1 1,-1 0 0,1 1 0,1 0 0,-1-1-1,1 1 1,1-1 0,1 15 0,-2-21-48,1 0 1,-1 0 0,0 0-1,0 0 1,1 0 0,-1 0-1,1 0 1,-1 0 0,1-1-1,-1 1 1,1 0 0,0 0-1,-1 0 1,1-1 0,0 1-1,-1 0 1,1-1 0,0 1-1,0-1 1,0 1 0,0-1-1,0 1 1,-1-1 0,1 1-1,0-1 1,0 0 0,0 0-1,0 1 1,0-1 0,0 0-1,0 0 1,0 0-1,0 0 1,0 0 0,0 0-1,0-1 1,0 1 0,0 0-1,0 0 1,0-1 0,0 1-1,1-1 1,3-1-73,0 0-1,-1-1 0,1 1 1,-1-1-1,0 0 1,0 0-1,6-5 1,8-13-301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6:24.7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 15563,'5'19'7060,"9"61"-5210,7 87-551,-12-199-307,-4 1-828,-2 1-1,-1-1 0,-5-55 1,-2 61-198,4 19-33,7 16 17,-3-5 40,-1-1 0,1 0 0,1 0-1,-1 0 1,1 0 0,-1 0 0,1-1-1,0 0 1,0 1 0,0-1 0,8 3 0,-10-5 8,1 0 0,-1 0 0,1 0 1,0 0-1,-1-1 0,1 1 0,0-1 0,0 0 1,-1 0-1,1 0 0,0 0 0,0 0 0,-1 0 1,1-1-1,0 0 0,-1 1 0,1-1 1,0 0-1,-1 0 0,1 0 0,-1-1 0,0 1 1,5-3-1,0-3-1,-1 1 1,1-1-1,-1 0 1,0-1-1,-1 1 1,0-1-1,0-1 1,-1 1-1,5-12 0,-14 52-11,4-16 16,-3 7 30,1 0 0,1 0 0,1 0 0,4 44 0,-3-66-25,0 0-1,0 0 0,0 1 0,0-1 0,1 0 1,-1 0-1,0 1 0,1-1 0,-1 0 0,1 0 0,-1 0 1,1 0-1,0 0 0,-1 0 0,1 0 0,0 0 0,0 0 1,0 0-1,0 0 0,0 0 0,0 0 0,0-1 0,1 2 1,-1-2-17,0 0 0,0 0 0,1 0 0,-1 0 0,0-1 0,0 1 0,0 0 1,0 0-1,0-1 0,0 1 0,1-1 0,-1 1 0,0-1 0,0 1 0,0-1 0,0 0 1,-1 1-1,1-1 0,1-1 0,6-6-478,0-1-1,-1 1 1,11-17 0,-17 23 311,21-35-752,-13 21 322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6:25.8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1 15811,'-10'72'4963,"3"69"-2827,17 222 1,-1-450-1044,-6 38-1019,2 1 0,3 0 0,20-75 0,-27 121-81,-1-1 0,1 1-1,0-1 1,0 1 0,0 0 0,1-1-1,-1 1 1,1 0 0,-1 0-1,1 0 1,0 0 0,-1 0 0,1 0-1,0 1 1,0-1 0,5-2-1,-5 3 0,0 0-1,1 1 0,-1-1 0,0 1 0,1 0 0,-1 0 1,1 0-1,-1 0 0,0 0 0,1 0 0,-1 1 1,0-1-1,1 1 0,-1 0 0,0-1 0,1 1 0,3 2 1,0 0-4,0 0 1,1-1 0,0 0 0,-1-1 0,1 1 0,0-1 0,0-1-1,0 1 1,0-1 0,0 0 0,0-1 0,0 0 0,0 0-1,0 0 1,-1-1 0,1 0 0,8-4 0,-9 4 10,-1-1 1,0 0-1,0 0 1,0 0-1,0-1 1,0 0 0,-1 0-1,0 0 1,0 0-1,0-1 1,0 0-1,-1 0 1,1 0-1,-1 0 1,-1 0-1,1 0 1,-1-1-1,0 0 1,0 1-1,2-10 1,-4 12 2,1 1 0,-1-1 1,0 0-1,0 0 0,0 0 0,0 1 1,0-1-1,0 0 0,-1 0 0,0 0 1,1 1-1,-1-1 0,-2-4 0,2 6-1,0 0-1,0 0 1,0 0-1,0 0 1,1 0-1,-1 0 1,0 1-1,0-1 1,-1 0-1,1 1 0,0-1 1,0 1-1,0-1 1,0 1-1,0 0 1,-1-1-1,1 1 1,0 0-1,0 0 1,0 0-1,-1 0 0,1 0 1,0 0-1,0 0 1,-1 0-1,1 0 1,0 1-1,0-1 1,0 1-1,-1-1 1,1 1-1,0-1 0,0 1 1,0-1-1,-1 2 1,-7 3 9,1 0 1,0 1 0,0 0-1,0 0 1,1 1-1,0 0 1,0 0 0,0 1-1,1 0 1,-9 15-1,5-6 27,2 0 0,-1 0 0,2 1-1,-9 30 1,14-40-24,1-1-1,-1 1 1,1-1-1,0 1 1,1-1 0,0 1-1,0 0 1,2 10-1,-1-16-12,-1 0-1,1 1 1,0-1-1,-1 0 0,1 0 1,0 1-1,0-1 1,1 0-1,-1 0 1,0 0-1,1 0 0,-1-1 1,1 1-1,0 0 1,0 0-1,-1-1 1,1 0-1,0 1 0,0-1 1,0 0-1,1 0 1,-1 0-1,0 0 0,0 0 1,0 0-1,1-1 1,-1 1-1,1-1 1,2 1-1,8-1-41,0 0-1,-1-1 1,1 0 0,0-1 0,13-4-1,-9 3-42,-1 0-1,18-1 0,-31 4 75,-1 0-1,0 0 0,0 0 0,0 0 1,0 1-1,0-1 0,-1 0 1,1 1-1,0 0 0,0-1 1,0 1-1,0 0 0,0 0 0,-1 0 1,1 0-1,0 0 0,-1 1 1,1-1-1,-1 0 0,1 1 1,-1-1-1,2 3 0,-1-1 9,-1 1 0,1-1-1,-1 1 1,1-1 0,-1 1 0,0 0-1,0 0 1,-1 0 0,1-1-1,-1 1 1,0 5 0,1-3-15,-2 1-1,1 0 1,-1-1 0,0 1 0,0-1 0,-1 1 0,0-1-1,0 0 1,-1 0 0,1 0 0,-1 0 0,-1 0 0,-6 9-1,10-14-37,-1-1-1,0 1 1,0 0-1,0-1 1,0 1-1,1 0 0,-1-1 1,0 1-1,0-1 1,0 0-1,0 1 1,0-1-1,0 0 0,0 1 1,0-1-1,0 0 1,0 0-1,0 0 0,-1 0 1,1 0-1,0 0 1,0 0-1,0 0 1,0-1-1,0 1 0,0 0 1,0-1-1,0 1 1,-1-1-1,-3-2-54,1 0 0,0 0-1,0 0 1,-7-8 0,5 5 35,-26-23-439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13.5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38 514 15595,'-8'9'939,"-15"21"633,22-29-1510,1 1 0,-1 0 0,0-1 0,0 1 0,1 0 0,-1 0 0,1-1-1,-1 1 1,1 0 0,0 0 0,0 0 0,-1-1 0,1 1 0,1 0 0,-1 0 0,1 3 0,-1-4-60,0-1 0,0 1 0,1-1-1,-1 1 1,0-1 0,1 1 0,-1-1 0,0 1 0,1-1 0,-1 0 0,0 1 0,1-1 0,-1 0 0,1 1 0,-1-1 0,1 0 0,-1 0-1,1 1 1,-1-1 0,1 0 0,-1 0 0,1 0 0,-1 0 0,1 0 0,0 0 0,-1 1 0,1-1 0,-1-1 0,1 1 0,-1 0 0,1 0-1,-1 0 1,1 0 0,-1 0 0,1 0 0,-1-1 0,1 1 0,-1 0 0,1 0 0,-1-1 0,1 1 0,-1 0 0,1-1 0,-1 1 0,1 0-1,-1-1 1,1 0 0,20-17-12,4-22 2,-11 17-16,-16 47-2,-4 38 128,6-55-67,0-1 0,0 1 0,0-1 0,1 1 0,0-1 0,4 14 0,-5-20-23,1 1 0,-1-1 1,0 1-1,0 0 1,1-1-1,-1 1 1,0-1-1,1 1 1,-1-1-1,0 1 0,1-1 1,-1 1-1,1-1 1,-1 1-1,1-1 1,-1 0-1,1 1 1,-1-1-1,1 0 0,-1 0 1,1 1-1,0-1 1,-1 0-1,1 0 1,-1 0-1,1 1 1,0-1-1,0 0 0,1-1 10,-1 1-1,1 0 1,-1-1-1,0 1 0,1-1 1,-1 0-1,0 1 1,0-1-1,1 0 0,-1 0 1,0 0-1,1-1 0,4-3 82,-1-1-1,0 0 0,8-12 1,5-14 109,0 0 0,-2-1 0,-2-1 1,-1-1-1,11-49 0,-11 28-56,-3-1-1,5-99 1,-14 143-127,-1 0 0,-1 0 0,0-1-1,-4-19 1,5 32-23,0 0 0,-1 0-1,1 0 1,0 0 0,-1 0-1,1 1 1,0-1 0,-1 0 0,0 0-1,1 0 1,-1 1 0,1-1 0,-1 0-1,0 1 1,0-2 0,0 2-2,1 0 0,0 0 0,-1 0 1,1 0-1,-1 0 0,1 0 0,-1 0 1,1 0-1,0 0 0,-1 0 0,1 0 0,0 1 1,-1-1-1,1 0 0,-1 0 0,1 0 1,0 0-1,-1 1 0,1-1 0,0 0 1,-1 0-1,1 1 0,0-1 0,-1 0 0,1 1 1,0-1-1,0 0 0,-1 1 0,1-1 1,0 0-1,0 1 0,0-1 0,0 0 1,-1 1-1,1-1 0,0 1 0,-5 11 94,0 0-1,1 1 0,1-1 1,0 1-1,-2 13 0,-5 71 416,10-94-499,-3 34 272,3 44-1,0-71-240,1 1 1,0-1-1,1 0 0,0 0 0,1 0 0,0 0 0,1-1 0,-1 1 0,9 13 0,-9-19-44,0 0-1,1-1 1,-1 1 0,1-1 0,0 0 0,-1 0 0,2 0 0,-1 0 0,0-1 0,0 1 0,1-1 0,-1 0 0,1-1-1,5 2 1,-8-2 2,0-1 0,0 1 0,-1-1 0,1 0-1,0 1 1,0-1 0,0 0 0,-1 0 0,1 0 0,0-1-1,0 1 1,0 0 0,-1-1 0,1 1 0,0-1-1,-1 1 1,1-1 0,0 0 0,-1 0 0,1 0 0,-1 0-1,1 0 1,-1 0 0,0 0 0,1 0 0,-1-1 0,0 1-1,0 0 1,0-1 0,0 1 0,0-1 0,0 1-1,0-1 1,0 0 0,-1 1 0,1-1 0,-1 0 0,1 0-1,-1 1 1,1-4 0,-1-1 16,1 0 1,-1 0-1,0-1 1,-1 1-1,1 0 1,-3-7-1,3 11-14,0 0 1,-1 0-1,1 0 0,-1 0 0,1 0 0,-1 0 0,0 0 0,0 0 1,0 0-1,0 0 0,0 1 0,0-1 0,-1 0 0,1 1 0,-1-1 1,1 1-1,-1 0 0,1-1 0,-1 1 0,0 0 0,-2-2 0,3 3-4,1 0 0,-1 0 0,1 0 0,-1 0 0,1 0 0,-1 0 0,1 0-1,-1 1 1,1-1 0,-1 0 0,1 0 0,-1 0 0,1 0 0,-1 1 0,1-1-1,-1 0 1,1 0 0,0 1 0,-1-1 0,1 0 0,-1 1 0,1-1 0,0 0-1,0 1 1,-1-1 0,1 1 0,0-1 0,-1 1 0,1-1 0,0 0 0,0 1-1,0-1 1,0 1 0,-1-1 0,1 1 0,0-1 0,0 1 0,0-1 0,0 1-1,0-1 1,0 2 0,2 20-8,-1-19 6,1 0 0,-1 0-1,1-1 1,-1 1 0,1-1 0,0 0 0,0 1 0,0-1 0,0 0 0,1 0 0,-1 0 0,0 0-1,1-1 1,-1 1 0,1-1 0,0 1 0,0-1 0,-1 0 0,1 0 0,0 0 0,0-1 0,0 1-1,0 0 1,0-1 0,4 0 0,2 0-1,0 0 0,0 0 0,0-1 0,-1 0 0,1-1 0,0 0-1,10-4 1,-1-1 12,-2-2 0,1 0 0,-1 0-1,-1-2 1,0 0 0,0-1 0,-1 0-1,0-1 1,12-16 0,-26 28-8,1 1-1,-1 0 1,0 0 0,0-1 0,0 1 0,0 0 0,1 0 0,-1-1-1,0 1 1,0 0 0,1 0 0,-1 0 0,0 0 0,0-1-1,1 1 1,-1 0 0,0 0 0,0 0 0,1 0 0,-1 0 0,0 0-1,0 0 1,1 0 0,-1 0 0,0 0 0,1 0 0,-1 0 0,0 0-1,0 0 1,1 0 0,2 9 43,-5 26 33,0-19-24,2-11-44,0 9 44,0 0 1,0 1-1,5 22 1,-5-34-51,1 0 0,0-1 0,-1 1 1,1 0-1,0-1 0,0 1 1,0 0-1,1-1 0,-1 1 1,1-1-1,-1 0 0,1 0 0,0 1 1,0-1-1,0 0 0,0 0 1,0-1-1,0 1 0,0 0 0,1-1 1,-1 1-1,1-1 0,-1 0 1,1 0-1,4 1 0,-5-1-103,1-1-1,-1 0 0,0 0 1,1 0-1,-1 0 1,0-1-1,1 1 1,-1-1-1,0 1 0,1-1 1,-1 0-1,0 0 1,0 0-1,0 0 1,0 0-1,0 0 0,0-1 1,0 1-1,0-1 1,-1 1-1,1-1 1,0 0-1,-1 0 0,1 0 1,-1 1-1,2-5 1,1-1-320,0 1 1,-1-1 0,0-1-1,0 1 1,-1 0-1,3-15 1,0-25-522,-2-9-287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6:26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1 16772,'-16'3'1848,"7"6"-1120,0-4-312,1-1 921,7-2-705,1-5-976,7-3 664,5 1-400,3 2-184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6:26.9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82 13531,'0'1'116,"1"-1"0,0 0 1,-1 1-1,1-1 0,-1 0 1,1 1-1,-1-1 0,1 1 0,-1-1 1,0 1-1,1-1 0,-1 1 0,0-1 1,1 1-1,-1-1 0,0 1 1,0-1-1,1 1 0,-1 0 0,0-1 1,0 1-1,0-1 0,0 1 1,0 0-1,0-1 0,0 1 0,0 0 1,0 0-1,0 28 1217,-1-21-914,1 27 526,1 47 444,-1-72-1206,1 0 1,1 0-1,0 0 0,0 0 0,6 15 1,-8-24-166,1 0 0,-1 0 0,1 0 0,-1 0 1,1 0-1,-1 0 0,1 0 0,-1 0 0,1 0 0,0 0 1,0 0-1,0-1 0,-1 1 0,1 0 0,0-1 0,0 1 1,0 0-1,0-1 0,0 1 0,0-1 0,0 0 1,0 1-1,0-1 0,0 0 0,3 1 0,-2-1 2,0-1 0,0 1 0,0-1 0,1 1-1,-1-1 1,0 0 0,0 1 0,0-1 0,0 0 0,0-1-1,0 1 1,2-2 0,4-4 33,0 0-1,0-1 1,-1 1 0,10-15-1,0-3 108,-2 0 0,0-1 0,-2 0 0,0-1 0,-2-1-1,-2 0 1,12-53 0,-20 65 163,-8 29-111,3 7-165,1-1 1,0 1-1,1-1 1,2 1-1,0 0 0,1 0 1,0-1-1,2 1 1,1-1-1,5 20 0,-7-35-32,-1 0-1,0-1 0,1 0 0,0 1 0,0-1 0,0 0 0,0 0 0,0 0 0,0 0 0,1 0 0,4 4 0,-5-6-7,-1-1 0,1 1 0,-1 0 0,1 0 0,-1-1 0,1 1 0,-1 0 0,1-1 0,0 0 0,-1 1 0,1-1 0,0 0 0,0 0 0,-1 0 0,1 0 0,0 0 0,-1 0 0,1-1 0,0 1 0,-1-1 0,1 1 0,0-1 0,-1 1 0,1-1 0,-1 0 0,1 0 0,1-1 0,5-4 5,-1 0 1,0 0 0,0-1 0,-1 0 0,0 0 0,0 0 0,0-1 0,5-10-1,0-2 12,-1-1-1,10-27 0,-18 44-21,-1 5-1,0 11-3,-2 16-4,0-19-36,-2 53 76,3-58-121,0 1 0,0 0-1,1-1 1,0 1 0,0 0 0,0-1 0,1 1 0,-1-1 0,1 0 0,4 8 0,-6-12 47,1 1 1,-1 0-1,1-1 0,-1 1 0,0-1 0,1 1 1,-1 0-1,1-1 0,-1 1 0,1-1 1,-1 0-1,1 1 0,0-1 0,-1 1 1,1-1-1,0 0 0,-1 1 0,1-1 1,0 0-1,-1 0 0,1 0 0,0 0 1,-1 1-1,1-1 0,0 0 0,0 0 1,-1 0-1,1 0 0,0-1 0,0 1 1,-1 0-1,1 0 0,0 0 0,-1 0 1,1-1-1,0 1 0,-1 0 0,1-1 1,0 1-1,-1-1 0,1 1 0,-1 0 1,1-1-1,-1 1 0,2-2 0,2-2-113,0-1 0,-1 0 0,1 0 0,3-8 0,-6 12 144,17-32-667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6:27.5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0 14979,'1'8'1673,"-1"-1"-801,-3 1-256,0 5 776,-1 7-176,-2 2-159,-2 5-121,2 5-344,0 1-144,3-3-240,0 0-184,3-5-280,0-10-256,8-4-488,1-11 328,1-11 376,-1-8-209,3-13-151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6:28.0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3 309 11538,'0'2'182,"1"0"-1,0 0 1,0-1-1,0 1 1,1 0-1,-1-1 1,0 1-1,0-1 1,1 0-1,-1 1 1,1-1-1,-1 0 1,1 0-1,0 0 1,0 0-1,-1 0 1,1 0-1,0 0 1,0-1-1,0 1 1,3 0-1,-1-1 93,0 0-1,-1-1 0,1 1 0,0-1 1,-1 0-1,1 0 0,-1 0 0,1-1 1,-1 1-1,7-4 0,-1-1-53,0 0 0,0 0 1,-1-1-1,0 0 0,0 0 0,-1-1 0,0 0 0,11-15 0,-15 18-146,0 0 0,-1 0-1,1 0 1,-1-1 0,0 1 0,0-1-1,2-9 1,-4 11-21,1 1 0,-1 0 0,0 0 0,0 0 0,0-1 0,-1 1 0,1 0 0,-1 0-1,0 0 1,0 0 0,0 0 0,0 0 0,0 0 0,-4-5 0,5 6-32,-1 1 0,0 0 0,0-1-1,0 1 1,0 0 0,0 0 0,-1 0 0,1 0 0,0 0-1,0 0 1,-1 0 0,1 0 0,-1 0 0,1 1 0,0-1-1,-1 0 1,0 1 0,1-1 0,-1 1 0,1 0 0,-3-1 0,2 1 0,-1 1 1,0-1-1,1 0 1,-1 1-1,1 0 1,-1 0-1,1-1 1,-1 2-1,1-1 1,0 0-1,-1 0 1,-1 2 0,-3 3 24,-1 0 0,1 0 1,1 1-1,-1 0 0,1 0 1,-7 11-1,5-5-12,0 2 1,1-1-1,0 1 0,1 0 1,1 0-1,0 0 0,2 1 1,-1 0-1,2 0 1,0 0-1,1 0 0,1 26 1,0-39-33,0-1 0,0 0 0,1 1 0,-1-1 0,1 1 0,-1-1 0,1 0 0,0 0 0,0 1 0,0-1 0,0 0 0,0 0 0,0 0 0,1 0 0,-1 0 0,1 0 0,-1 0 0,1 0 0,0-1 0,0 1 0,-1-1 0,1 1 0,0-1 0,1 0 0,-1 0 0,0 0 0,0 0 0,0 0 0,1 0 0,-1-1 0,0 1 0,1-1 0,-1 1 0,1-1 0,-1 0 0,0 0 0,1 0 0,-1 0 0,5-1 0,3-2-12,0 1 0,0-2 1,0 1-1,-1-1 0,0-1 1,17-10-1,18-9-86,-43 24 90,0-1 0,1 0 0,-1 1 0,0-1 0,0 1 0,1 0 0,-1-1 0,0 1 0,0 0 0,1 0 0,-1 0 0,0 0 0,1 0 0,-1 0 0,0 0 0,1 0 0,-1 0 0,0 1 0,1-1 0,-1 0 0,0 1 0,0-1 0,1 1 0,0 0 0,0 1-5,0 0-1,-1 0 1,1 1-1,-1-1 0,1 0 1,-1 0-1,0 1 1,0-1-1,1 3 1,11 18-23,-12-22 37,-1-1-1,1 1 1,0 0 0,0-1-1,0 1 1,0 0 0,0-1-1,0 1 1,0-1 0,0 0-1,0 1 1,0-1 0,0 0-1,0 1 1,0-1 0,0 0-1,0 0 1,0 0 0,0 0-1,0 0 1,0 0 0,2-1-1,0 0 8,-1 0-1,1 0 1,0 0-1,-1 0 1,1 0-1,-1-1 1,1 0-1,-1 1 1,0-1-1,1 0 1,-1 0-1,0 0 1,0 0-1,-1-1 1,1 1-1,0 0 1,1-4-1,3-6 33,0 0 0,6-16-1,-10 23-27,2-8 13,0-1 1,3-19-1,-6 22-14,2 0 1,-1 1-1,1-1 1,7-15-1,-10 26-13,0 0 0,0-1 0,0 1 0,1 0 0,-1 0 0,0-1 0,0 1 0,0 0-1,1 0 1,-1-1 0,0 1 0,0 0 0,1 0 0,-1 0 0,0 0 0,0-1 0,1 1 0,-1 0 0,0 0 0,1 0 0,-1 0 0,0 0 0,0 0-1,1 0 1,-1 0 0,0 0 0,1 0 0,-1 0 0,0 0 0,1 0 0,-1 0 0,0 0 0,1 0 0,-1 0 0,0 0 0,0 0 0,1 1 0,-1-1 0,0 0-1,0 0 1,1 0 0,-1 0 0,0 1 0,0-1 0,1 0 0,-1 0 0,0 1 0,0-1 0,0 0 0,1 0 0,-1 1 0,0-1 0,0 0 0,0 1-1,14 20 2,-11-15 3,3 2 9,-1 0 0,1-1 0,0 1 1,1-1-1,0 0 0,0-1 0,14 11 0,-18-16-10,-1 1 1,1-1 0,-1 0 0,1 0-1,-1 0 1,1 0 0,0 0 0,-1 0-1,1-1 1,0 1 0,0-1-1,-1 0 1,1 0 0,0 0 0,0 0-1,0 0 1,0 0 0,-1-1 0,1 0-1,0 1 1,-1-1 0,1 0 0,0 0-1,-1-1 1,1 1 0,-1 0-1,0-1 1,1 0 0,-1 1 0,4-5-1,-3 2-14,1 0 0,-1 0-1,1 0 1,-1-1-1,0 1 1,-1-1-1,1 0 1,-1 0 0,0 0-1,0 0 1,1-8-1,3-6-403,-1 15-933,-5 3 1278,0 1 1,1 0-1,-1 0 0,0 0 1,0 0-1,1 0 1,-1 0-1,0-1 0,0 1 1,0 0-1,1 0 0,-1 0 1,0 0-1,0-1 1,0 1-1,1 0 0,-1 0 1,0-1-1,0 1 0,0 0 1,0 0-1,0-1 0,0 1 1,0 0-1,0 0 1,1-1-1,-1 1 0,0 0 1,0 0-1,0-1 0,0 1 1,0-1-1,-2-7-642</inkml:trace>
  <inkml:trace contextRef="#ctx0" brushRef="#br0" timeOffset="1">226 20 18956,'-25'-8'1448,"5"5"-1176,2-1-184,11 2 337,1 1-594,-3-1 89,0 5-168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6:29.0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50 16163,'21'-36'2225,"-14"23"-1574,-7 13-599,0 0-1,0 0 1,1 0 0,-1 0 0,0 0-1,0 0 1,0 0 0,0 0 0,0 0 0,0 0-1,0 0 1,0 0 0,0 0 0,0 0-1,0 0 1,0 0 0,0 0 0,0 0 0,1 0-1,-1 0 1,0 0 0,0 0 0,0 0 0,0 0-1,0 0 1,0 0 0,0 0 0,0 0-1,0 0 1,0 0 0,0 0 0,0 0 0,0 0-1,0 0 1,1 0 0,-1 0 0,0 0-1,0 0 1,0 0 0,0 0 0,0 0 0,0-1-1,0 1 1,0 0 0,0 0 0,0 0-1,-1 11 791,-5 17-354,-10 43 711,-10 135 0,17 74 5,8-256-1158,0-16-32,1 0-1,-1 0 0,2 0 1,-1 0-1,1 0 1,0 0-1,1 0 1,3 11-1,-5-19-12,0 0 1,0 1-1,0-1 0,1 0 1,-1 1-1,0-1 0,0 0 0,0 0 1,1 1-1,-1-1 0,0 0 1,0 0-1,1 1 0,-1-1 1,0 0-1,1 0 0,-1 0 1,0 1-1,1-1 0,-1 0 0,0 0 1,1 0-1,-1 0 0,0 0 1,1 0-1,-1 0 0,0 0 1,1 0-1,-1 0 0,0 0 1,1 0-1,10-8 25,6-16 0,-16 23-24,104-213 43,-51 96-33,-45 98-11,-2 5-5,0 0-1,1 1 0,0 0 0,20-25 1,-28 39 3,1-1 0,-1 0 0,1 1 0,-1-1 0,1 0 0,-1 1 1,1-1-1,0 0 0,-1 1 0,1-1 0,0 1 0,0 0 0,-1-1 0,1 1 0,0-1 1,0 1-1,-1 0 0,1 0 0,0-1 0,0 1 0,0 0 0,0 0 0,0 0 1,-1 0-1,1 0 0,0 0 0,0 0 0,0 0 0,0 1 0,-1-1 0,1 0 1,0 0-1,0 1 0,0-1 0,-1 0 0,1 1 0,0-1 0,0 1 0,-1-1 0,1 1 1,0-1-1,-1 1 0,1 0 0,-1-1 0,1 1 0,-1 0 0,1-1 0,-1 1 1,1 1-1,3 5-10,-1-1 1,-1 1 0,1 0-1,2 11 1,-4-13-2,6 29-22,-4-21 22,0 0 0,8 22 0,-11-35 12,0 1 0,0-1-1,1 1 1,-1-1-1,0 0 1,1 1 0,-1-1-1,1 0 1,-1 1-1,0-1 1,1 0 0,-1 1-1,1-1 1,-1 0 0,1 0-1,-1 1 1,1-1-1,-1 0 1,1 0 0,-1 0-1,1 0 1,-1 0-1,1 0 1,-1 0 0,1 0-1,-1 0 1,1 0-1,0 0 1,-1 0 0,1 0-1,-1 0 1,1 0 0,-1-1-1,1 1 1,-1 0-1,1 0 1,-1-1 0,1 0-1,23-14-6,-16 9 15,-3 2-6,1 1-1,0 0 1,-1 0 0,1 0 0,0 1 0,11-3 0,-16 4-3,0 1 0,0 0 0,0 0 0,0 0 0,0 0 0,0 0 0,0 0 1,1 1-1,-1-1 0,0 0 0,0 0 0,0 1 0,0-1 0,0 1 0,0-1 1,0 1-1,0-1 0,1 2 0,-1-1-2,0 1 1,1-1-1,-1 1 1,-1 0-1,1-1 1,0 1-1,0 0 1,0 0-1,-1-1 1,1 1-1,-1 0 1,0 0-1,1 0 1,-1 3-1,0 15-174,-2 1-1,0-1 0,-1 0 0,0 0 1,-2 0-1,-9 23 0,14-41 204,-1-1-1,1 0 1,0 1-1,-1-1 1,1 0-1,-1 1 1,0-1-1,1 0 1,-1 0-1,0 0 1,0 0-1,0 0 1,-1 1-1,-2-5 61,0-11-197,1-16-40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8:10.2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21 9906,'-1'-10'1600,"1"-1"5871,0 14-7285,0 0 0,0 0 0,0 0 0,0 0 0,-1 0 0,1 0 0,-1 0-1,-1 3 1,-2 11 148,1 12-76,2-1 0,1 1 0,1-1 0,1 1 0,8 35 0,3-6 114,32 84 0,10 37-73,-51-167-294,-2 1 5,-1-10-3,-1 0 0,0 0 0,1-1 1,0 1-1,0 0 0,0 0 0,0-1 0,2 5 0,-2-7 4,0 0 1,-1 0-1,1 0 0,-1 0 0,1 0 0,0-1 0,-1 1 0,1 0 0,-1 0 0,1-1 1,-1 1-1,1 0 0,-1 0 0,1-1 0,-1 1 0,1-1 0,-1 1 0,0-1 0,1 1 0,-1 0 1,1-1-1,-1 1 0,0-1 0,0 0 0,1 0 0,11-17 118,-11 17-93,5-9 67,0-1 0,-1 0 0,0 0-1,0 0 1,4-19 0,8-62 30,-1 6-147,-15 82 15,8-21-26,-1 23 7,3 11 11,6 8 19,-14-14-8,0-1-1,0 1 0,0 0 1,-1 0-1,1 0 0,-1 1 1,0-1-1,3 6 0,3 12 22,-1 1 0,-2 1 0,0-1-1,4 44 1,-6-38 8,0-1-1,15 48 1,-18-75-31,0 0 1,0 1 0,0-1 0,0 0 0,0 0-1,0 1 1,0-1 0,1 0 0,-1 1-1,0-1 1,0 0 0,0 0 0,0 0 0,1 1-1,-1-1 1,0 0 0,0 0 0,1 0-1,-1 1 1,0-1 0,0 0 0,1 0 0,-1 0-1,0 0 1,0 0 0,1 0 0,-1 1-1,0-1 1,1 0 0,-1 0 0,0 0 0,1 0-1,-1 0 1,0 0 0,12-7 65,5-13-15,-6 3-19,-2-1 0,1 0-1,-2 0 1,6-22 0,19-78-3,-10 27 5,-22 98-34,0 1-1,1-1 0,-1 0 0,1 0 0,1 0 1,-1 0-1,1 0 0,5 8 0,12 35 30,-14-31-165,-1 0 0,-1 1 0,0 0 0,1 37 0,-7-49-590,-2-12 407,-7-18 74,10 19 182,-12-28-314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23.4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2 12691,'4'-1'933,"-3"7"-483,-3 18-223,1-9 2,-12 428 2799,21 7-1998,-4-268-685,49 1302 285,-42-1307-619,22 506 16,-36 0 92,-16-495 312,0 4 276,20-169-2093,-3-46 1102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6:38.0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0 14451,'0'2'124,"1"-1"0,-1 1 0,1 0 0,-1 0-1,1 0 1,-1 0 0,0-1 0,0 1 0,0 0 0,0 0 0,0 0-1,-1 0 1,1-1 0,-2 4 0,0 9 195,-9 129 1951,-6 89-326,15-163-1333,9 93-1,-7-157-583,1-1-1,0 1 0,0 0 0,0 0 0,1-1 0,-1 1 1,1-1-1,0 1 0,0-1 0,5 6 0,-7-9-18,1 0 0,0 0-1,0 0 1,0 0-1,0-1 1,0 1 0,0 0-1,0-1 1,0 1 0,0 0-1,0-1 1,0 1 0,1-1-1,-1 0 1,0 1 0,0-1-1,3 0 1,-3 0-2,1 0 0,0 0 0,0-1 1,0 1-1,0-1 0,0 1 0,0-1 0,0 0 0,-1 0 0,1 0 0,0 0 1,-1 0-1,1 0 0,2-2 0,4-5 18,0 0-1,-1 0 1,0 0 0,0-1-1,10-17 1,23-53 62,-25 47-54,44-102 47,-50 118-61,-8 16-17,-1 0-1,0 0 1,0 0-1,0 0 1,1 0-1,-1 0 1,0 0-1,0 1 1,0-1-1,0 0 1,1 0-1,-1 0 1,0 0-1,0 0 1,0 0-1,0 0 1,0 0-1,1 0 1,-1 0-1,0 1 1,0-1-1,0 0 1,0 0-1,0 0 1,0 0-1,1 0 1,-1 1-1,0-1 1,0 0-1,0 0 1,0 0-1,0 0 1,0 1-1,0-1 1,0 0-1,0 0 1,0 0-1,0 1 1,0-1-1,0 0 1,0 0-1,0 1 1,1 32 35,-1-29-32,-1 22 26,0 36 38,1-56-58,0-1 0,1 0 1,0 0-1,0 0 1,0 0-1,1 0 1,-1 0-1,1-1 1,3 6-1,-4-9-2,0 1-1,0-1 1,0 0-1,0 1 1,0-1-1,1 0 1,-1 0-1,0 0 1,1 0-1,-1 0 0,0 0 1,1 0-1,-1-1 1,1 1-1,0 0 1,-1-1-1,1 1 1,2-1-1,0 1 6,-1-1-1,1 0 1,-1-1-1,1 1 1,-1 0-1,1-1 1,-1 0-1,6-2 1,2-1 19,1-2 0,-1 1 0,-1-1 0,13-9 0,18-18 78,42-41 0,11-11 14,-91 83-112,0 0 1,0 0-1,0 0 1,0 0-1,0 0 0,6-2 1,-8 4-7,-1 0 0,1-1 0,-1 1 0,1 0 0,-1 0 0,1 0 0,-1 0 0,1 0 0,-1 0 0,1 0 0,-1 0 0,1 1 1,-1-1-1,1 0 0,-1 0 0,1 0 0,-1 0 0,1 1 0,-1-1 0,1 0 0,0 1 0,0 0 5,-1 0 0,1 0-1,0 0 1,-1 0 0,1 0 0,-1 0-1,1 0 1,-1 0 0,0 0 0,1 0-1,-1 0 1,0 1 0,0-1 0,0 1 0,1 21 131,-1 0 1,-1 0 0,-6 34-1,4-32-156,0-1-1,2 45 0,1-67 4,0 0-1,0 0 1,0 0-1,1 0 1,-1 0-1,1 0 1,0 0-1,0 0 1,-1 0-1,1 0 0,2 2 1,-3-3 7,1-1 1,-1 1-1,1-1 1,-1 0-1,1 1 0,-1-1 1,1 0-1,-1 0 1,1 1-1,-1-1 0,1 0 1,0 0-1,-1 0 1,1 0-1,-1 1 0,1-1 1,0 0-1,-1 0 1,1 0-1,-1 0 0,1-1 1,-1 1-1,1 0 1,0 0-1,-1 0 0,1 0 1,-1-1-1,1 1 1,-1 0-1,1 0 0,-1-1 1,1 1-1,-1 0 1,1-1-1,-1 1 0,1-1 1,-1 1-1,1-1 1,15-17-127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6:38.8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135 1 12411,'-41'75'4535,"26"-45"-4115,1 0-1,1 2 0,2-1 0,1 1 0,1 1 1,-7 57-1,13-61-262,1-1 1,2 0-1,0 0 1,2 1-1,1-1 1,1 0-1,2-1 0,12 38 1,-14-52-129,2 0 1,0 0 0,0-1-1,1 0 1,0 0 0,1-1-1,1 0 1,0 0-1,17 16 1,-20-23-86,-1 1 1,1-1-1,0 0 1,0 0-1,0-1 1,1 0-1,-1 0 1,1 0-1,0-1 1,-1 0-1,1 0 1,0-1-1,0 0 1,0 0-1,1-1 1,-1 1-1,0-2 1,0 1-1,0-1 1,12-2-1,-14 1 23,0 1-1,1-1 0,-1 0 0,0 0 0,9-6 1,23-25-261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6:39.4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287 111 12611,'23'-29'2716,"27"-44"1,-48 65 153,-12 15-1722,-13 16-364,-15 26-151,-56 94 1,-16 62-986,83-152 148,23-45 89,2-3-40,0 0 1,-1-1-1,0 1 1,0 0-1,0-1 1,0 0-1,-1 1 1,-5 4-1,9-9 144,-1 0 0,1 1 0,0-1 0,-1 0 0,1 0-1,0 0 1,-1 0 0,1 1 0,-1-1 0,1 0-1,0 0 1,-1 0 0,1 0 0,-1 0 0,1 0 0,0 0-1,-1 0 1,1 0 0,0 0 0,-1 0 0,1-1 0,-1 1-1,1 0 1,0 0 0,-1 0 0,1 0 0,0-1 0,-1 1-1,1 0 1,0 0 0,-1-1 0,1 1 0,0 0-1,0 0 1,-1-1 0,1 1 0,0-1 0,-7-15-301,3-15-199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14.0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0 18380,'-5'8'1592,"2"1"-1144,2-2-216,2 2 801,2-3-625,5 0-960,2 0 408,4-1 40,-1-2-120,5 0-129</inkml:trace>
  <inkml:trace contextRef="#ctx0" brushRef="#br0" timeOffset="1">221 227 16820,'-13'47'2307,"8"-32"-1564,1-1 0,0 1-1,-2 27 1,5-42-711,1 1-1,0-1 1,0 1 0,0-1-1,0 1 1,0-1 0,0 1-1,0-1 1,0 0 0,0 1-1,0-1 1,1 1 0,-1-1-1,0 1 1,0-1 0,0 1-1,0-1 1,1 0-1,-1 1 1,0-1 0,0 1-1,1-1 1,-1 0 0,0 1-1,1-1 1,-1 0 0,0 0-1,1 1 1,-1-1 0,1 0-1,-1 0 1,0 1 0,1-1-1,1 0-3,-1 0 1,0 0-1,1 0 0,-1 0 0,0 0 1,1-1-1,-1 1 0,0-1 0,0 1 0,1 0 1,-1-1-1,1 0 0,37-26-30,-36 25 40,38-34-34,-23 20 7,23-18 1,-35 30-8,-1 1 0,1 0 1,-1 0-1,1 0 0,0 0 0,0 1 1,0 0-1,1 0 0,8-1 0,-13 3 5,-1 0 0,1 0-1,0 0 1,-1 0 0,1 0 0,0 0-1,-1 1 1,1-1 0,-1 0-1,1 1 1,0-1 0,-1 1-1,1 0 1,-1-1 0,0 1-1,1 0 1,-1 0 0,1 0 0,-1 0-1,0 0 1,2 3 0,1 0 44,-1 1 0,0 0 1,0 1-1,3 9 1,-4-11-7,-1 0 0,1 0 0,0 0 0,0 0 0,0-1 0,0 1 0,0-1 0,1 0 0,0 0 0,-1 0 0,5 3 0,-6-5-28,1 0 0,-1-1 1,1 1-1,0-1 0,-1 1 0,1-1 0,0 0 0,-1 1 0,1-1 0,0 0 0,-1 0 1,1 0-1,0 0 0,-1-1 0,1 1 0,0 0 0,-1-1 0,1 1 0,0-1 0,-1 0 0,1 1 1,1-2-1,35-24 203,-28 18-162,32-26 110,-26 20-193,27-19 1,-42 33 4,0-1 1,-1 1-1,1-1 0,0 1 0,0-1 0,-1 1 0,1 0 1,0-1-1,0 1 0,0 0 0,-1 0 0,1 0 1,0 0-1,0-1 0,0 1 0,0 0 0,0 0 1,-1 1-1,1-1 0,1 0 0,-1 0 22,-1 1-1,1-1 1,-1 1-1,1-1 1,-1 1-1,1-1 1,-1 1-1,1-1 1,-1 1-1,0-1 1,1 1-1,-1 0 1,0-1-1,1 1 1,-1 0 0,0-1-1,0 1 1,0-1-1,1 2 1,-1 4 21,0-1 0,0 0 0,0 0 1,-1 1-1,0 5 0,-1-1-96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6:39.9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16259,'15'0'1561,"1"11"-937,5 1-240,5 7 648,5 5-272,4 6-127,-1 5-233,1 2-680,1 2-297,-6-6 489,0-4-144,-4-13-80</inkml:trace>
  <inkml:trace contextRef="#ctx0" brushRef="#br0" timeOffset="1">504 80 17612,'-5'3'1480,"5"3"-1056,0 0-216,3-2 704,3 4-455,2-2-546,-1-2-303,1-4 392,2 0-128,-2-3-128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6:40.4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41 130 19684,'-6'9'946,"0"1"-278,1 0-1,-1 0 0,2 0 1,-7 18-1,10-27-614,1 1 0,-1-1 0,1 0-1,0 1 1,0-1 0,-1 0 0,1 1 0,0-1 0,0 1-1,0-1 1,0 0 0,1 1 0,-1-1 0,0 0 0,1 1-1,-1-1 1,0 0 0,1 1 0,0-1 0,-1 0 0,1 0-1,0 1 1,0-1 0,-1 0 0,1 0 0,0 0 0,0 0-1,0 0 1,0 0 0,1 0 0,-1-1 0,0 1 0,0 0-1,0-1 1,1 1 0,-1 0 0,0-1 0,1 0-1,-1 1 1,0-1 0,1 0 0,-1 0 0,0 1 0,1-1-1,-1 0 1,1 0 0,1-1 0,8 1-155,0-1-1,0 0 1,0-1-1,0-1 1,0 1-1,0-2 1,-1 1 0,1-1-1,-1-1 1,17-10-1,-7 3-668,0-2-1,-1 0 1,0-1 0,17-19-1,-28 26 10,-1 0 0,1-1 0,-2 0 0,1-1 0,-1 1 0,-1-1 0,0 0 0,0-1 0,-1 1 0,5-18 0,-15 92 3843,-5-15-721,-2 0 0,-30 70 0,11-32-1560,-106 334-801,134-411-116,7-27-98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6:41.0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156 20 16428,'0'-1'90,"0"0"1,0 0-1,1 0 1,-1 0 0,0 0-1,1 1 1,-1-1-1,1 0 1,-1 0 0,1 0-1,-1 0 1,1 1 0,0-1-1,-1 0 1,1 0-1,0 1 1,0-1 0,0 1-1,-1-1 1,1 1 0,0-1-1,0 1 1,0-1-1,0 1 1,0 0 0,0-1-1,0 1 1,0 0-1,0 0 1,0 0 0,0 0-1,0 0 1,0 0 0,0 0-1,0 0 1,0 0-1,0 0 1,0 1 0,0-1-1,0 0 1,0 1 0,0-1-1,-1 1 1,1-1-1,0 1 1,0-1 0,1 2-1,2 1 128,0 1-1,-1-1 0,1 1 0,-1 0 1,0 0-1,0 0 0,0 0 1,3 8-1,0 4-11,-1-1 0,0 0 0,-1 1 1,-1 0-1,-1 0 0,0 0 0,-1 0 0,-1 0 1,-2 23-1,-3 11 181,-21 82 0,-24 53 210,-105 251-1,139-392-536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6:41.4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65 18108,'25'-6'1480,"11"1"-1104,6 1-176,10-2 472,3-2-271,8-1-401,3 0-217,-6 2 209,-7-1-120,-19 5-72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6:41.9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42 15147,'29'0'1673,"11"-3"-929,5-4-312,7-1 944,3-1-640,5 2-512,0-1 216,-9 8-280,-7 3-120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07.9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21 11082,'-2'-18'1990,"2"18"-1956,0-1 0,0 1 1,0 0-1,0 0 0,0 0 0,0 0 0,0 0 1,0 0-1,0 0 0,-1 0 0,1 0 0,0 0 1,0 0-1,0-1 0,0 1 0,0 0 1,0 0-1,0 0 0,0 0 0,0 0 0,0 0 1,0 0-1,0 0 0,-1 0 0,1 0 1,0 0-1,0 0 0,0 0 0,0 0 0,0 0 1,0 0-1,0 0 0,0 0 0,0 0 1,-1 0-1,1 0 0,0 0 0,0 0 0,0 0 1,0 0-1,0 0 0,0 0 0,0 0 1,0 0-1,0 0 0,0 0 0,-1 0 0,1 0 1,0 0-1,0 1 0,0-1 0,0 0 0,0 0 1,0 0-1,0 0 0,0 0 0,0 0 1,0 0-1,0 0 0,0 0 0,0 0 0,0 1 1,0-1-1,0 0 0,0 0 0,0 0 1,-2 3 307,1 1 1,0-1 0,0 0 0,0 1 0,1-1 0,-1 8 0,-2 50 235,3 0 0,3 0-1,2-1 1,3 1 0,3-1 0,2 0 0,26 69-1,-35-118-534,2 7 22,14 27 1,-18-42-46,0 1 0,0-1 0,0 0-1,0 0 1,0 0 0,1 0 0,-1 0 0,1 0-1,0-1 1,0 1 0,0-1 0,0 0 0,1 0-1,4 2 1,-7-3-1,1-1-1,0 0 1,-1 0-1,1 0 1,0 0-1,0 0 1,-1 0-1,1 0 1,0-1-1,-1 1 1,1 0-1,0-1 1,-1 0-1,1 1 1,-1-1-1,1 0 1,-1 0-1,1 0 1,-1 0-1,0 0 1,1 0-1,-1 0 1,0 0-1,0-1 1,0 1-1,0 0 1,2-3-1,3-5 66,0 0-1,-1-1 1,5-10 0,-9 18-73,24-59 249,-3-1 1,25-120-1,-48 245-220,0-40-35,0-8 9,0 0-1,1 0 1,0 0 0,1 0-1,1-1 1,0 1 0,7 22-1,-9-36-10,1 1 1,0-1-1,-1 1 0,1-1 0,0 0 0,0 1 0,0-1 1,-1 0-1,1 0 0,1 1 0,-1-1 0,0 0 0,0 0 0,0 0 1,1-1-1,-1 1 0,0 0 0,1 0 0,-1-1 0,0 1 1,1 0-1,-1-1 0,1 0 0,-1 1 0,1-1 0,0 0 0,-1 0 1,1 0-1,-1 0 0,1 0 0,-1 0 0,1 0 0,-1 0 1,1-1-1,-1 1 0,1 0 0,-1-1 0,1 0 0,-1 1 0,1-1 1,-1 0-1,2-1 0,6-3 24,0-1 0,0 0 0,-1-1 0,14-14 0,16-18 71,-3-1 0,-1-2 0,-3-1 1,31-54-1,-44 63 76,-14 21-25,-9 15-13,-10 14 8,4 1-77,1 0 0,1 0 0,0 1 1,1 0-1,-7 26 0,11-31-66,1 0-1,1 0 0,0 1 1,0-1-1,1 1 0,1-1 1,0 1-1,4 21 0,-3-30-57,0-1 0,0 0-1,0 0 1,1 0 0,0 0-1,0 0 1,0-1 0,0 1-1,0 0 1,1-1-1,0 0 1,-1 1 0,1-1-1,0 0 1,1-1 0,-1 1-1,0 0 1,5 1 0,-5-2 11,0-1 1,0 0-1,0 0 1,0 0 0,0 0-1,0 0 1,0-1 0,0 1-1,0-1 1,0 0-1,0 0 1,0 0 0,0-1-1,0 1 1,0-1-1,0 1 1,0-1 0,0 0-1,0 0 1,0 0-1,0-1 1,0 1 0,-1-1-1,1 1 1,3-4-1,19-20-395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08.7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274 1 14427,'-5'14'1083,"-1"0"-1,0 0 1,-10 15-1,-11 27 524,-23 112-316,-5 17-988,49-171-531,0 0-1,-1-1 1,-11 16-1,15-24-34,0-1-1,-1 1 0,0-1 1,1 0-1,-1 0 0,-1-1 1,1 1-1,-1-1 1,1 0-1,-1 0 0,0 0 1,-5 1-1,-2-1-528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09.1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 16940,'-4'4'1920,"1"8"-1272,1 8-264,2 6 1505,6 4-1377,5 3-72,5 3-32,5-2-104,6-2-224,0-5-208,5-8-504,1-4-264,-9-15 712,-3-6-152,-11-9-121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09.9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17484,'4'48'3831,"0"-13"-3364,22 173 673,-19-165-1051,3 0-1,26 71 1,-27-94-732,-5-16 40,-4-15 308,-4-11 10,-2-5-97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10.4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40 16396,'-4'5'1536,"-1"-4"-1016,4 1-224,7-1 672,9-1-200,7-3-240,8-1-151,2-5-297,2 0-216,5 1-625,-4 1-519,-2 2 1040,-3 2-192,-6 3-184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15.0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93 59 17092,'-1'0'125,"-1"-1"0,1 1 0,-1-1 0,0 1 0,0 0 0,1 0 0,-1 0 0,0 0 0,1 0 0,-1 0 0,0 0 0,1 1 0,-1-1 0,0 1 0,1-1 0,-1 1 0,0-1 0,1 1 0,-2 1 0,0 0 19,0 0-1,1 1 0,-1-1 0,1 0 1,-1 1-1,1 0 0,0 0 0,0-1 1,-1 5-1,-3 3 71,2 1 0,-1-1 0,2 1 0,-5 22 0,5-18-131,1 0-1,0 1 0,2 21 0,0-30-69,0 0-1,1 0 1,0-1 0,1 1-1,0 0 1,0 0-1,0-1 1,0 1 0,7 11-1,-8-17-11,0 0-1,0 1 1,0-1-1,0 0 1,0 1-1,0-1 1,0 0 0,0 0-1,1 0 1,-1 0-1,0 0 1,1 0-1,-1 0 1,0 0-1,1-1 1,-1 1 0,1 0-1,0-1 1,-1 1-1,1-1 1,-1 0-1,1 0 1,2 1-1,-2-2 0,1 1 0,-1-1-1,1 0 1,-1 0-1,1 0 1,-1 0-1,0 0 1,1 0 0,-1 0-1,0-1 1,0 1-1,0-1 1,2-2 0,5-5-1,-1 0 0,0-1 0,-1 0 0,0 0 1,6-12-1,-1-4 24,0 0 1,-2-1 0,-1 0-1,-1-1 1,-1 1 0,4-42-1,-10 67-19,-1 1 0,0-1 0,0 0 0,0 1-1,0-1 1,0 0 0,0 0 0,0 1 0,0-1 0,0 0-1,-1 1 1,1-1 0,-1 1 0,-1-4 0,-3 9 35,-1 13-20,1 5 25,1 0 0,2 0 0,0 1-1,1-1 1,1 0 0,5 37 0,-5-57-33,0 0-1,0 0 1,1 0 0,-1 0 0,1 0-1,0 0 1,-1 0 0,1-1 0,0 1-1,0 0 1,0 0 0,0-1 0,1 1-1,-1-1 1,0 1 0,1-1 0,-1 1-1,1-1 1,2 2 0,-2-3 1,-1 1-1,1-1 1,-1 0-1,0 0 1,1 0 0,-1 0-1,0 0 1,1 0 0,-1-1-1,1 1 1,-1 0-1,0-1 1,1 1 0,-1-1-1,0 1 1,0-1 0,0 0-1,1 1 1,-1-1-1,0 0 1,0 0 0,0 0-1,0 0 1,0 0 0,0 0-1,0 0 1,-1 0-1,2-3 1,7-8 63,0-1 0,-2-1 0,0 0 0,0 0 0,-1 0 0,4-17 1,-3 7 32,-2 0 0,0 0 1,1-27-1,-8 80-131,5 52 0,-3-71 16,2 0 1,-1 0-1,1 0 1,1-1-1,-1 1 0,2-1 1,-1 0-1,1 0 0,1 0 1,7 11-1,-11-18 10,1 0 0,0 0 0,0 0 0,0-1 0,0 1 0,0 0 0,0-1 0,0 0 0,1 0 0,-1 1 0,1-1 0,-1 0-1,0-1 1,1 1 0,-1 0 0,1-1 0,0 0 0,-1 1 0,1-1 0,-1 0 0,1 0 0,0 0 0,-1-1 0,1 1 0,-1-1 0,1 1 0,-1-1 0,1 0 0,-1 0 0,1 0-1,-1 0 1,4-3 0,3-1 31,0-1 0,0-1 0,0 1 0,0-2 0,-1 1 0,11-14 0,-5 3 78,-1 0 1,20-36-1,-28 46-38,-1-1 0,0 1 0,-1 0 0,1-1 0,-2 0-1,1 0 1,1-16 0,-4 49-62,3 74 76,-2-87-91,1-1-1,0 0 0,1 1 1,0-1-1,0 0 0,1-1 1,6 13-1,-9-21-33,-1 0 0,0 0-1,1 0 1,-1 0 0,1 0 0,-1 0 0,1-1 0,0 1 0,-1 0 0,1 0-1,0-1 1,-1 1 0,1 0 0,0-1 0,0 1 0,0-1 0,0 1-1,-1-1 1,1 1 0,0-1 0,0 0 0,0 1 0,0-1 0,0 0-1,0 0 1,0 0 0,0 0 0,0 1 0,0-2 0,0 1 0,0 0 0,0 0-1,0 0 1,0 0 0,0-1 0,0 1 0,0 0 0,0-1 0,0 1-1,0-1 1,-1 1 0,1-1 0,0 1 0,0-1 0,1-1 0,4-3-185,-1-1 0,0 0 0,0 0 1,7-12-1,-8 12 233,18-26-587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10.9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0 17556,'-5'34'1111,"2"-1"1,0 1 0,3 0-1,6 61 1,-4-76-993,1-1 1,2 0-1,-1 0 1,2-1-1,0 1 1,1-1-1,1-1 0,1 1 1,0-1-1,16 20 1,-19-29-93,0 0-1,0-1 1,1 1 0,0-1 0,1 0 0,15 9-1,-21-14-15,1 1-1,0-1 1,0 1-1,0-1 0,0 0 1,0 0-1,0-1 0,0 1 1,0-1-1,0 1 1,0-1-1,0 0 0,0 0 1,1 0-1,-1-1 0,0 1 1,0-1-1,0 1 0,0-1 1,0 0-1,0 0 1,0-1-1,-1 1 0,5-3 1,1-3 15,-1 0 0,1 0 0,-1-1 1,-1 0-1,1 0 0,-1-1 0,-1 0 1,7-14-1,-4 9-7,0 0 1,13-16-1,-21 30-17,0 0 0,0 0 0,1-1 0,-1 1 0,0 0 0,1 0 0,-1 0 0,0-1 0,0 1 0,1 0 0,-1 0 0,0 0 0,1 0 1,-1 0-1,0 0 0,1 0 0,-1 0 0,1 0 0,-1 0 0,0 0 0,1 0 0,-1 0 0,0 0 0,1 0 0,-1 0 0,0 0 0,1 0 0,-1 0 0,0 0 0,0 0 0,1 1 0,-1-1 0,0 0 0,1 0 0,-1 0 0,0 1 0,0-1 0,1 0 0,-1 0 0,0 1 0,0-1 0,0 0 0,1 1 0,-1-1 0,0 0 0,0 1 0,0-1 0,0 0 0,0 0 0,0 1 0,1-1 0,-1 1 0,9 25 38,-6-18-37,-1-4 1,0 0-1,-1-1 1,2 1 0,-1 0 0,0-1-1,1 0 1,-1 1 0,1-1 0,0 0 0,0 0-1,0-1 1,1 1 0,-1-1 0,0 0-1,1 1 1,7 2 0,-8-4-1,1 0-1,-1-1 1,0 1-1,1-1 1,-1 0 0,1 0-1,-1 0 1,0 0-1,1 0 1,-1-1 0,0 0-1,1 1 1,-1-1-1,0 0 1,0-1 0,0 1-1,0-1 1,0 1-1,0-1 1,0 0 0,4-3-1,2-4 69,0 1 0,-1-1 0,0-1 0,0 0 0,-1 0 0,0-1 0,0 1 0,-2-1 1,1-1-1,4-12 0,-25 99 183,14-67-261,1 0 0,-1 1 0,2-1 0,-1 0 0,1 1 0,0-1 0,3 11 0,-4-18-25,0 0 0,1 0-1,-1 0 1,0-1 0,1 1 0,-1 0-1,1 0 1,-1 0 0,1 0-1,-1-1 1,1 1 0,-1 0 0,1 0-1,0-1 1,-1 1 0,1-1-1,0 1 1,0 0 0,-1-1-1,1 0 1,0 1 0,0-1 0,0 1-1,0-1 1,0 0 0,0 0-1,0 1 1,-1-1 0,1 0 0,0 0-1,0 0 1,0 0 0,0 0-1,0 0 1,0 0 0,0 0-1,0-1 1,1 1 0,3-2-117,0 0 0,-1-1 0,1 1 0,-1-1 0,7-4 0,-10 6 150,11-8-400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11.4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23 14883,'0'0'89,"1"0"-1,-1 0 1,0 0 0,0 0-1,1 1 1,-1-1-1,0 0 1,0 0 0,0 0-1,1 0 1,-1 0-1,0 0 1,0 1 0,0-1-1,0 0 1,1 0-1,-1 0 1,0 1 0,0-1-1,0 0 1,0 0 0,0 0-1,0 1 1,0-1-1,1 0 1,-1 0 0,0 0-1,0 1 1,0-1-1,0 0 1,0 0 0,0 1-1,0-1 1,0 0-1,0 0 1,0 1 0,0-1-1,0 0 1,-1 1-1,2 15 1069,-1-10-23,0 3-817,1 0 1,0 1-1,1-1 1,0 0-1,0 0 1,1 0-1,0-1 1,5 11-1,-6-16-290,0 1-1,0-1 1,0 0 0,0 0-1,1 0 1,-1 0 0,1-1-1,-1 1 1,1-1-1,0 0 1,0 1 0,0-1-1,1 0 1,-1-1 0,0 1-1,1-1 1,-1 1 0,1-1-1,-1 0 1,1 0 0,0-1-1,6 1 1,-2-1-123,0-1 1,0 1 0,0-2-1,0 1 1,0-1 0,0-1-1,-1 1 1,1-1 0,-1-1-1,0 1 1,0-1 0,0-1-1,0 1 1,12-11 0,-13 10-178,0-1 0,0 0 0,-1 0 0,0 0 1,0 0-1,0-1 0,-1 0 0,0 0 0,0 0 0,-1-1 1,1 1-1,-2-1 0,1 0 0,2-14 0,-5 21 206,0-1 0,0 1 1,0-1-1,0 1 0,0 0 0,0-1 0,0 1 0,0 0 0,0-1 0,-1 1 0,1 0 0,-1-1 0,1 1 0,-1 0 0,1 0 1,-3-3-1,3 4 67,-1 0 1,1-1 0,-1 1 0,0 0-1,1 0 1,-1 0 0,1 0 0,-1-1-1,0 1 1,1 0 0,-1 0 0,0 0 0,1 0-1,-1 1 1,0-1 0,1 0 0,-1 0-1,1 0 1,-1 0 0,0 1 0,1-1-1,-1 0 1,1 0 0,-1 1 0,0-1-1,1 1 1,-1-1 0,1 0 0,-1 1-1,1-1 1,0 1 0,-1-1 0,1 1-1,0 0 1,-1-1 0,0 2 0,-7 10 420,0 0 0,1 1 1,0 0-1,1 1 1,0-1-1,-4 19 0,2-10 135,-11 36 862,2 2 0,-14 100 0,4 124-815,25-258-723,-7 40-1,1-38-31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24.7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106 68 12123,'6'-47'1863,"-4"28"-561,-1 17 21,-2 8 670,-10 125 211,13 246 0,-1-361-2151,10 135 392,-7-118-354,2 0 0,13 47-1,-12-65-113,-6-23-93,-6-26-145,-7-11-68,-3 1 0,-1 0 0,-2 2 1,-1 0-1,-40-61 0,50 88 660,13 19 56,22 15-72,-20-16-415,0-1-1,0 0 1,0-1 0,0 1-1,0-1 1,0 0 0,0-1-1,0 1 1,0-1 0,1-1-1,-1 1 1,0-1 0,10-2-1,-2-1-123,-1-1 0,1 0 1,-1-1-1,23-14 0,-1-2-266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25.4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131 452 16452,'-37'50'2126,"26"-36"-1593,-17 26 0,19-23-214,0 0 1,1 1-1,1 1 0,-6 22 1,11-32-237,0 0 1,0 0 0,1 0 0,0 0 0,1 0-1,0 0 1,0 0 0,1 0 0,0 0 0,1 0-1,2 9 1,-3-15-66,0-1 0,-1 0 0,1 0 1,0 1-1,1-1 0,-1 0 0,0 0 0,1 0 0,-1 0 0,1 0 0,-1-1 1,1 1-1,0 0 0,0-1 0,0 1 0,0-1 0,0 0 0,0 1 0,0-1 1,0 0-1,0 0 0,1 0 0,-1-1 0,0 1 0,1-1 0,-1 1 0,1-1 1,-1 0-1,0 0 0,1 0 0,-1 0 0,1 0 0,-1 0 0,0-1 0,1 1 1,3-2-1,2-1 22,0 0 1,0 0 0,0-1-1,-1 0 1,1-1-1,-1 1 1,0-1 0,12-11-1,-8 4 20,-1 0 0,0 0-1,0 0 1,-1-1 0,-1-1-1,0 0 1,8-20 0,-12 25-33,-1-1 1,0 1-1,0-1 1,-1 0 0,0 0-1,0-1 1,-2 1-1,1 0 1,-1 0 0,0-1-1,-1 1 1,-3-14-1,4 22-22,-1 0-1,1 1 0,-1-1 0,0 0 0,1 0 0,-1 1 0,0-1 1,0 0-1,0 1 0,0-1 0,0 1 0,-1 0 0,1-1 0,0 1 1,-1 0-1,1 0 0,-1-1 0,1 1 0,-1 0 0,-1 0 0,1 0-3,1 1-1,0 0 0,-1 0 1,1 0-1,0-1 0,-1 2 1,1-1-1,0 0 0,-1 0 1,1 0-1,0 1 0,-1-1 0,1 0 1,0 1-1,0-1 0,0 1 1,-1 0-1,1-1 0,0 1 1,0 0-1,0 0 0,0 0 1,0-1-1,0 1 0,0 0 1,0 0-1,1 1 0,-2 0 1,0 2-5,-1 0 0,1 0 0,0 1 0,0-1 0,1 1 0,-1-1 0,1 1 0,0 0 0,0-1 0,1 1 0,-1 0 0,1 0 1,0-1-1,1 1 0,-1 0 0,1 0 0,0-1 0,0 1 0,1 4 0,-1-7-1,0 1 0,0-1 0,0 0-1,0 0 1,0 0 0,1 0 0,-1 0 0,1 0 0,-1 0-1,1 0 1,0-1 0,-1 1 0,1-1 0,0 1-1,0-1 1,3 2 0,-2-2 0,-1 0 1,1-1-1,0 1 0,-1-1 0,1 1 0,-1-1 1,1 0-1,-1 0 0,1-1 0,0 1 0,-1 0 1,1-1-1,-1 1 0,1-1 0,-1 0 1,1 0-1,-1 0 0,4-2 0,4-3-8,-1 0 0,0-1 0,0 0 0,0-1 0,-1 0 0,0 0 0,-1 0 0,0-1 0,10-15 0,2-8-35,26-56 1,-24 38 10,-3-1 0,-2-1 0,-2-1-1,13-98 1,-24 115 7,-5 23-4,-2 17 19,-4 20 32,-5 43 280,3 2 0,3-1 1,3 1-1,6 98 1,0-148-208,0 0 0,1 0 0,8 25 0,-9-37-76,0 0-1,1 0 1,0-1-1,0 0 1,1 1-1,-1-1 1,1-1-1,1 1 1,-1 0-1,1-1 1,0 0-1,7 6 1,0-5 28,-12-12-60,-14-16-101,4 13 104,-31-31-249,1-3 0,-47-65 0,86 106 265,-1 1 0,1-1-1,0 0 1,0 1 0,0-1-1,0 0 1,0 0 0,1 0-1,-1 1 1,1-1 0,-1 0-1,1 0 1,-1-4 0,1 6-2,0 0 0,1-1 0,-1 1 1,0 0-1,0-1 0,0 1 0,1 0 0,-1-1 1,0 1-1,0 0 0,1-1 0,-1 1 1,0 0-1,1 0 0,-1-1 0,0 1 1,1 0-1,-1 0 0,0 0 0,1-1 1,-1 1-1,1 0 0,0 0 0,18-1-59,49 10-1605,-47-5 1123,0-1 1,0-1 0,33-2 0,-14-5-169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26.1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118 366 16115,'-4'1'190,"1"0"-1,0 1 0,0-1 1,0 1-1,0 0 0,0 0 1,0 0-1,0 0 0,1 1 1,-1-1-1,1 1 0,-1-1 1,-3 7-1,4-7-36,-7 10 316,1 0 1,0 1 0,0 0-1,1 1 1,1-1 0,-7 21-1,10-25-300,1 0 0,-1 1 0,1-1-1,1 1 1,0-1 0,0 1 0,1 0-1,0-1 1,1 1 0,3 19-1,-3-27-146,-1 0 0,1 0 0,-1 0 0,1 0 0,0 0 0,0 0 0,0 0 0,0 0 0,0 0 0,0 0 0,1 0 0,-1 0 0,1-1 0,-1 1 0,1-1 0,-1 1-1,1-1 1,0 0 0,0 1 0,0-1 0,0 0 0,0 0 0,0 0 0,0 0 0,0-1 0,0 1 0,0-1 0,0 1 0,1-1 0,-1 0 0,0 0 0,0 0-1,0 0 1,1 0 0,-1 0 0,0 0 0,3-2 0,3 0 1,0-1-1,-1 1 0,0-2 1,0 1-1,0-1 0,0 0 1,0-1-1,-1 1 1,8-7-1,-1-3 9,0-1 1,-1 0-1,0-1 0,-2 0 0,1 0 1,-2-1-1,0-1 0,-2 1 0,1-1 1,-2-1-1,-1 1 0,0-1 0,-1 0 1,-1 0-1,1-32 0,-4 47-30,-1-19 0,1 23-1,0-1-1,0 0 1,0 1 0,0-1 0,0 1 0,-1-1 0,1 0 0,0 1 0,0-1 0,-1 1 0,1-1 0,0 1 0,-1-1 0,1 1 0,0-1 0,-1 1 0,1-1 0,-1 1 0,1-1 0,-1 1-1,1 0 1,-1-1 0,1 1 0,-1 0 0,1-1 0,-1 1 0,-1-1 0,2 2 0,-1-1-1,0 0 1,1 0-1,-1 0 1,0 0-1,1 0 1,-1 1-1,0-1 1,1 0-1,-1 0 1,0 1-1,1-1 1,-1 0-1,1 1 1,-1-1-1,1 1 1,-1-1-1,1 1 1,-1-1-1,1 1 1,-1-1-1,1 1 1,0 0-1,-1-1 1,1 2-1,-9 19-10,7-16 7,-5 17 3,0 1 1,2 0-1,0 0 0,2 0 0,0 1 1,2-1-1,1 1 0,4 44 0,-3-64 2,0 1 0,0 0-1,0-1 1,0 1 0,1 0-1,-1-1 1,1 0-1,0 1 1,1-1 0,-1 0-1,5 5 1,-5-7 0,-1-1 0,1 0-1,0 1 1,-1-1 0,1 0 0,0 0 0,0 0 0,-1-1 0,1 1 0,0 0 0,0-1 0,0 1-1,0-1 1,0 0 0,0 1 0,0-1 0,0 0 0,0 0 0,0 0 0,0-1 0,1 1 0,-1 0-1,-1-1 1,1 1 0,0-1 0,0 0 0,0 0 0,3-2 0,5-2 1,-1-1 0,-1 0 1,1 0-1,-1-1 0,0 0 1,-1 0-1,0-1 0,0 0 1,9-14-1,7-13 22,18-39-1,-9 11 36,25-71 0,-45 97-63,0 1 1,-3-1 0,8-62 0,-16 97-1,-1-1 0,0 1 1,0 0-1,0-1 1,0 1-1,0 0 0,0 0 1,-1-1-1,1 1 1,-1 0-1,1 0 1,-1 0-1,0 0 0,0 0 1,0 0-1,-2-4 1,2 6 1,1-1 1,0 1-1,-1 0 0,1-1 1,-1 1-1,1 0 1,-1 0-1,1-1 1,-1 1-1,0 0 0,1 0 1,-1 0-1,1 0 1,-1-1-1,1 1 1,-1 0-1,0 0 0,1 0 1,-1 0-1,1 1 1,-1-1-1,1 0 1,-2 0-1,0 1-1,1 0 0,-1 0 0,0 0-1,0 0 1,1 0 0,-1 0 0,1 1 0,-1-1-1,1 0 1,-2 2 0,-9 12-1,1 0 0,0 1 1,2 0-1,0 0 0,0 1 0,2 0 0,-10 29 0,9-16 6,0 1-1,2 0 0,-3 56 1,8-63 2,1 0-1,1 0 1,6 36 0,-5-51 2,0 0 0,0 0 1,1-1-1,0 1 0,0-1 0,1 0 0,0 0 1,0 0-1,1 0 0,0-1 0,1 0 1,10 11-1,-15-16-6,1-1 1,0 1-1,0-1 1,0 1-1,0-1 1,1 0-1,-1 0 1,0 0-1,0 0 1,1-1-1,-1 1 1,1 0-1,-1-1 1,0 0-1,1 0 1,-1 1-1,1-2 1,-1 1-1,5-1 1,-2 0 2,0-1 1,0 1-1,0-1 1,0-1-1,0 1 1,0-1 0,-1 1-1,8-7 1,2-4 5,0 0 1,-1-1-1,-1 0 1,13-19-1,-1-1 6,32-64 1,-47 79-9,-1 1 1,-1-2-1,0 1 1,-2-1 0,5-29-1,-9 45-9,-1 0 0,0 0 1,0 0-1,0 0 0,0 0 0,-1 0 0,0 0 0,-1-5 0,2 8 1,-1 0 0,1 1 0,0-1 0,0 0 0,-1 1-1,1-1 1,0 1 0,-1-1 0,1 0 0,-1 1-1,1-1 1,0 1 0,-1-1 0,1 1 0,-1 0-1,0-1 1,1 1 0,-1-1 0,1 1 0,-1 0 0,0-1-1,1 1 1,-1 0 0,0 0 0,1 0 0,-1 0-1,0-1 1,1 1 0,-1 0 0,0 0 0,1 0-1,-1 0 1,0 0 0,1 1 0,-1-1 0,0 0 0,1 0-1,-1 0 1,0 1 0,1-1 0,-1 0 0,0 0-1,1 1 1,-1-1 0,1 1 0,-1-1 0,1 1-1,-1-1 1,1 0 0,-1 2 0,-5 3-3,0 1 1,0 0 0,1 0-1,0 1 1,0-1-1,0 1 1,1 0-1,0 0 1,-4 12 0,-1 5-92,-11 44 1,17-57 92,0 0 0,1 0 0,1 0 1,0 0-1,1 0 0,0 1 0,0-1 0,1 0 0,1 0 0,0 0 0,4 13 0,-5-21 1,0-1 0,-1 0 0,2 0 0,-1 0-1,0 0 1,0-1 0,1 1 0,-1 0 0,1 0-1,1 1 1,19 8-34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26.6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19540,'20'15'1553,"-11"11"-1369,-9 13-96,3 6 480,3 7-504,1 4-88,2-3-408,2-5-297,-4-9 601,2-11-112,-9-14-112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27.2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1 111 18300,'3'-6'211,"0"-1"-1,1 1 1,0 0 0,1 0 0,-1 0 0,1 0-1,0 1 1,1 0 0,-1 0 0,1 0 0,0 1-1,0 0 1,1 0 0,-1 0 0,1 1-1,0 0 1,-1 0 0,12-2 0,2-1-68,0 2 0,1 1 0,-1 0 1,1 1-1,41 3 0,-52-1-142,0 1 0,1 0 0,-1 1 0,0 0 0,0 1 0,0 0 0,-1 1 0,1 0 0,-1 0 0,0 1 0,0 0-1,0 1 1,0 0 0,7 7 0,-11-7 10,0 0 0,-1 1 0,1 0 0,-1 0 0,0 0 0,-1 0 0,0 1 0,0-1 0,-1 1 0,0 0 0,0 0 0,0 0 0,-1 0 0,-1 0 0,1 0 0,-1 0 0,-2 10 0,0 6 103,-1 0 1,-2 0-1,0 0 0,-13 33 1,11-37 28,-1 0 1,-1-1-1,-1-1 0,-1 1 1,0-2-1,-23 28 1,27-37-181,0 0 1,-1 0-1,0-1 1,0-1-1,-1 1 0,0-1 1,0 0-1,0-1 1,-1 0-1,1-1 1,-1 0-1,-1-1 1,1 1-1,-21 2 1,27-5-102,0-1 0,-1 0 0,1 0 0,-1-1 0,1 1 0,0-1 0,-5-1 0,7 2 104,0-1-1,0 1 1,1-1 0,-1 0 0,0 0-1,1 0 1,-1 1 0,1-2 0,-1 1-1,1 0 1,0 0 0,-1 0-1,1-1 1,0 1 0,0 0 0,0-1-1,0 1 1,-1-4 0,-2-17-514</inkml:trace>
  <inkml:trace contextRef="#ctx0" brushRef="#br0" timeOffset="1">583 131 16892,'2'1'1280,"-2"10"-976,-2 4-88,1 12 680,-1 4-328,2 11-200,0 4-40,2 2-39,1 0-17,0-8-176,3-2-232,0-16-521,1-8 577,-1-23-128,-1-14-88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28.2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34 140 17780,'4'-7'442,"-1"2"599,-7 20-436,-3 14-225,2 0-1,1 0 1,1 1-1,1 35 1,3-5-147,12 66 1,-5-72-147,3-1 1,2 0-1,2 0 1,30 66-1,-40-108-63,-5-9-18,1 0 1,-1 0-1,1 0 0,0 0 1,-1 0-1,1-1 1,0 1-1,0 0 0,1-1 1,-1 1-1,0-1 0,0 1 1,1-1-1,-1 1 0,1-1 1,3 2-1,-5-3-5,0 0 0,0 0 0,0 1 0,0-1 0,0 0 0,1 0 0,-1 0 0,0 0 0,0 0 0,0 0 0,0 0 0,0 0 0,1 0 0,-1 0 0,0 0 0,0 0 0,0 0 0,0-1 0,0 1 0,0 0 0,1 0 0,-1 0 0,0 0 0,0 0 0,0 0 0,0 0 0,0 0 0,0 0 0,1 0 0,-1 0-1,0-1 1,0 1 0,0 0 0,0 0 0,0 0 0,0 0 0,0 0 0,0 0 0,0-1 0,0 1 0,0 0 0,0 0 0,0 0 0,0 0 0,0 0 0,0-1 0,0 1 0,0 0 0,0 0 0,0 0 0,0 0 0,0 0 0,0-1 0,0 1 0,0 0 0,0-13-6,-1-1 0,0 1 0,-1 0 1,0 0-1,-8-24 0,3 11-110,-59-194-1181,13 50-137,50 162 1327,-3-21-271,5 28 366,1 0 0,0 0 0,0 0 0,0 0 0,0 0 0,0 0 0,0 0 0,1 0 0,-1 0 0,0 1 0,0-1 1,1 0-1,-1 0 0,1 0 0,-1 0 0,0 0 0,1 1 0,0-1 0,-1 0 0,1 0 0,-1 1 0,1-1 0,0 0 0,0 1 0,-1-1 0,3 0 0,83-25-54,-73 20 80,1-1 0,-1 0 0,0-1 0,-1-1 0,0 0 0,-1 0 0,0-1 0,0-1 0,16-20 0,-19 21 101,0-1-1,-1-1 1,0 1 0,-1-1-1,0 0 1,-1 0 0,-1-1-1,0 0 1,0 1-1,-1-2 1,1-13 0,-4 18 330,-2 15-66,-5 21 117,-4 81 129,4 0 0,4 1-1,6-1 1,4 1 0,23 113 0,-27-201-590,-1-4-20,1 0 1,1 0 0,1 0 0,12 30 0,-17-47-19,0 0-1,0 0 0,0 0 1,0-1-1,0 1 0,0 0 1,0 0-1,0 0 0,0 0 1,0 0-1,0 0 0,0 0 1,0 0-1,0 0 0,0 0 1,0 0-1,0 0 0,0 0 1,0 0-1,0-1 0,0 1 1,0 0-1,0 0 0,0 0 1,0 0-1,0 0 1,0 0-1,0 0 0,1 0 1,-1 0-1,0 0 0,0 0 1,0 0-1,0 0 0,0 0 1,0 0-1,0 0 0,0 0 1,0 0-1,0 0 0,0 0 1,0 0-1,0 0 0,1 0 1,-1 0-1,0 0 0,0 0 1,0 0-1,0 0 0,0 0 1,0 0-1,0 0 1,0 0-1,0 0 0,0 0 1,0 0-1,0 1 0,0-1 1,0 0-1,0 0 0,0 0 1,0 0-1,1 0 0,-1 0 1,0 0-1,0 0 0,1-7-123,-1-19-537,-2-1 0,-6-34 0,2 14-264,-47-307-5895,52 352 6801,-2-16-98,4 23 623,11 31 726,-11-33-1151,1 1 0,0-1 0,0 1 1,0-1-1,1 0 0,-1 0 0,1 0 0,-1 0 1,1 0-1,0 0 0,0-1 0,0 0 0,1 1 1,-1-1-1,1 0 0,-1-1 0,1 1 0,-1-1 1,5 2-1,-4-3-38,-1 0 0,0 0 0,1 0 0,-1 0 1,1 0-1,-1-1 0,0 0 0,1 1 0,-1-1 1,0 0-1,0-1 0,0 1 0,0-1 0,0 1 0,0-1 1,0 0-1,0 0 0,-1 0 0,1 0 0,-1-1 1,1 1-1,2-5 0,1 0 48,-1 0 1,0 0 0,0 0-1,-1-1 1,0 0-1,0 1 1,-1-2-1,0 1 1,0 0 0,-1-1-1,0 1 1,1-17-1,-3 25-82,0 0 0,0 0 0,1 0 0,-1-1 0,0 1 0,0 0 0,0 0 0,0 0 0,0-1 0,0 1 0,0 0 0,0 0 0,0-1 0,0 1 0,0 0 0,0 0 0,0 0 0,0-1 0,0 1 0,-1 0 0,1 0 0,0 0 0,0 0 0,0-1 0,0 1 0,0 0 0,0 0 0,0 0 0,-1 0 0,1-1 0,0 1 0,0 0 0,0 0 0,0 0 0,-1 0 0,1 0 0,0 0 0,0 0 0,0 0 0,0-1 0,-1 1 0,1 0 0,0 0 0,0 0 0,-1 0 0,-6 9 208,-5 18 34,8-11-163,0 0 0,1 0 0,1 0 1,0 1-1,2-1 0,0 1 0,0-1 1,5 25-1,-5-40-80,0 0 0,0 1 1,1-1-1,-1 0 0,0 0 0,1 1 1,-1-1-1,1 0 0,-1 0 0,1 0 1,-1 0-1,1 1 0,0-1 1,-1 0-1,1 0 0,0 0 0,0 0 1,0-1-1,0 1 0,0 0 0,0 0 1,0-1-1,0 1 0,0 0 0,1-1 1,-1 1-1,0-1 0,0 1 0,0-1 1,1 0-1,-1 1 0,0-1 1,0 0-1,1 0 0,-1 0 0,0 0 1,1 0-1,-1 0 0,0-1 0,0 1 1,1 0-1,-1 0 0,0-1 0,0 1 1,1-1-1,-1 0 0,1 0 0,5-3 7,0 0 0,0-1 0,-1 0 0,0 0 0,0-1 0,6-6 0,11-15 37,28-44 1,0 0 434,-50 86 298,-2-7-682,1-1 0,0 1 1,0-1-1,1 1 0,0-1 0,2 9 0,-2-16-94,-1 1 1,1-1-1,-1 1 0,1-1 0,-1 1 0,1-1 0,-1 1 0,1-1 0,0 1 0,-1-1 0,1 0 0,0 1 1,-1-1-1,1 0 0,0 0 0,-1 1 0,1-1 0,0 0 0,0 0 0,-1 0 0,1 0 0,0 0 1,0 0-1,-1 0 0,1 0 0,0 0 0,0-1 0,-1 1 0,1 0 0,0 0 0,-1-1 0,1 1 0,0 0 1,-1-1-1,1 1 0,0 0 0,-1-1 0,2 0 0,22-20 110,-6-2-65,-15 19-157,0 0 0,0 0 0,0 0 1,1 0-1,-1 0 0,1 1 0,0-1 0,0 1 1,0 0-1,0 0 0,9-4 0,-12 7 91,-1 0 0,1 0-1,-1 0 1,1 0 0,-1 0 0,1 0-1,0 0 1,-1 0 0,1 1 0,-1-1-1,1 0 1,-1 0 0,1 0 0,-1 1-1,1-1 1,-1 0 0,1 0 0,-1 1-1,1-1 1,-1 0 0,1 1 0,-1-1-1,0 1 1,1-1 0,-1 1 0,1 0-1,1 1-67,10 10-275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28.9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0 202 15427,'4'3'492,"-1"1"0,1-1 0,0 1 0,0-1 0,0 0 0,0-1 0,5 3 0,-7-4-380,0 0 1,1-1-1,-1 1 1,0-1-1,0 0 0,1 0 1,-1 0-1,0 0 0,1 0 1,-1 0-1,0 0 0,0-1 1,1 1-1,-1-1 0,0 0 1,0 0-1,0 0 1,4-2-1,2-1-38,-1-2 0,1 1 0,-1-1 0,0 0 1,-1 0-1,1-1 0,-1 0 0,-1 0 0,1 0 0,-1-1 0,0 0 0,-1 0 0,0 0 1,0-1-1,-1 1 0,0-1 0,0 0 0,2-15 0,-5 24-73,0 0-1,0 0 1,0 0-1,0 0 1,0 0-1,0 0 1,1-1 0,-1 1-1,0 0 1,0 0-1,0 0 1,0 0-1,0 0 1,0-1-1,0 1 1,0 0-1,0 0 1,0 0 0,0 0-1,0-1 1,0 1-1,0 0 1,0 0-1,0 0 1,0 0-1,0 0 1,0-1-1,0 1 1,0 0 0,-1 0-1,1 0 1,0 0-1,0 0 1,0-1-1,0 1 1,0 0-1,0 0 1,0 0-1,0 0 1,-1 0-1,1 0 1,0 0 0,0 0-1,0-1 1,0 1-1,0 0 1,-1 0-1,1 0 1,0 0-1,0 0 1,0 0-1,-1 0 1,-5 9 9,-6 16 2,6-6 3,1 0-1,1 0 1,0 0 0,2 0-1,0 0 1,1 33 0,1-50-13,1 0 0,-1 0 1,0 0-1,0 0 1,1 0-1,-1 0 0,1-1 1,0 1-1,-1 0 0,1 0 1,0 0-1,1 1 1,-1-2-4,-1-1 0,1 1 0,-1-1 0,1 1-1,-1-1 1,1 0 0,-1 1 0,1-1 0,0 0 0,-1 1 0,1-1 0,-1 0 0,1 0 0,0 1 0,-1-1 0,1 0 0,0 0 0,-1 0 0,1 0 0,0 0 0,0 0 0,-1 0 0,2 0 0,1-2-37,0 1 0,-1 0 0,1 0 0,0-1 0,-1 1 0,1-1 0,-1 0 0,0 0 0,1 0 0,-1 0 0,0 0 0,0-1 0,2-2 0,5-10-426,0 1 0,-1-2-1,-1 1 1,0-1 0,-1 0 0,-1 0 0,-1-1-1,0 1 1,-1-1 0,1-30 0,-1-17-585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29.4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15707,'9'90'2743,"13"83"-415,-11-124-1977,1 0-1,3 0 1,2-1 0,34 65-1,-51-113-342,0 1 0,0 0 0,0-1 0,1 1 0,-1-1-1,0 1 1,0 0 0,1-1 0,-1 1 0,1-1 0,-1 1 0,0-1-1,1 1 1,-1-1 0,1 1 0,-1-1 0,1 0 0,-1 1-1,1-1 1,-1 0 0,1 1 0,0-1 0,-1 0 0,1 0-1,0 1 1,0-2 1,-1 0-1,1 1 1,-1-1-1,0 0 1,1 1 0,-1-1-1,0 0 1,0 1-1,1-1 1,-1 0-1,0 0 1,0 1 0,0-1-1,0 0 1,0 0-1,0-1 1,-3-41 171,1 30-143,-1-11 31,-1 0 0,-2 0 0,0 1 0,-1-1 0,-18-36 0,25 59-66,-1 0 0,1 0 0,0 0 0,-1 0-1,0 0 1,1 0 0,-1 0 0,0 0 0,1 1-1,-1-1 1,0 0 0,0 0 0,0 1 0,0-1-1,1 0 1,-1 1 0,0-1 0,0 1 0,0-1 0,0 1-1,-1-1 1,1 1 0,0 0 0,-1-1 0,1 2-1,0 0 1,1-1 0,-1 1-1,0 0 1,1 0 0,-1-1 0,1 1-1,0 0 1,-1 0 0,1 0-1,-1 0 1,1 0 0,0 0-1,0 0 1,0-1 0,-1 1 0,1 0-1,0 0 1,0 0 0,0 0-1,0 0 1,1 0 0,-1 0-1,0 0 1,0 0 0,1 0 0,-1 0-1,1 1 1,1 5 2,-1 1 0,2-1 0,-1 0 0,1 0-1,0 0 1,1 0 0,-1-1 0,1 0 0,0 1 0,1-1 0,0-1-1,0 1 1,0-1 0,1 1 0,-1-2 0,1 1 0,0-1 0,1 1 0,6 2-1,-7-4 0,0-1 0,0 0 0,0 0 0,1 0 0,-1-1 0,1 0 0,-1 0 0,1-1 0,-1 1 0,1-1 0,-1-1 0,1 1 0,-1-1 0,1-1 0,-1 1 0,0-1 0,0 0 0,0 0 0,0-1 0,0 1-1,0-2 1,7-4 0,-7 4 15,0 0 0,-1 0 0,0-1 0,0 0 0,0 0 0,0 0 0,-1-1 0,0 0 0,0 1 0,-1-1 0,1-1 0,-1 1 0,-1 0 0,4-11 0,-5 5 87,-6 14 9,-8 21 36,9-3-72,-1 1-1,-1 28 0,6-40-64,-1 0-1,1 1 1,1-1 0,0 1 0,0-1-1,1 0 1,4 15 0,-6-23-21,1 0 1,-1 0-1,0 0 1,1 0-1,-1 0 0,1 0 1,-1 0-1,1-1 1,-1 1-1,1 0 1,0 0-1,-1 0 1,1-1-1,0 1 1,0 0-1,-1-1 1,1 1-1,0-1 1,0 1-1,0-1 1,0 1-1,1-1 1,-1 0-34,0 0 1,0 0 0,-1 0 0,1 0 0,0 0 0,0 0 0,0-1-1,0 1 1,0 0 0,0-1 0,-1 1 0,1-1 0,0 1 0,0-1-1,0 1 1,-1-1 0,1 0 0,1-1 0,1-1-149,0-1 0,0 0 0,-1 0-1,1 0 1,-1 0 0,0 0 0,3-9 0,-1-4-33,-1 0 0,-1 0 0,0-25 0,0-24-388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8:35:15.6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117 20 18068,'0'-1'158,"0"0"0,-1 0 1,1 0-1,-1 0 0,0-1 0,1 1 0,-1 0 1,0 1-1,0-1 0,0 0 0,1 0 1,-1 0-1,0 0 0,0 1 0,0-1 0,0 0 1,0 1-1,0-1 0,-1 1 0,1-1 1,0 1-1,-2-1 0,0 1 45,1 0 0,0 0 0,-1 0-1,1 0 1,0 0 0,-1 1 0,1-1 0,0 1 0,0 0-1,-1-1 1,-1 3 0,-2-1-17,1 1-1,0 0 1,0 1-1,0-1 1,0 1-1,1 0 1,-1 0-1,-5 8 1,8-9-224,0 0 1,0 0-1,0 0 1,1 0-1,0 0 1,-1 1-1,1-1 1,-1 7-1,2-9 5,0-1-1,0 1 1,0 0 0,0-1-1,0 1 1,0-1 0,0 1-1,0 0 1,0-1 0,1 1-1,-1-1 1,0 1 0,0 0 0,1-1-1,-1 1 1,0-1 0,1 1-1,-1-1 1,0 1 0,1-1-1,0 1 1,0 0-19,0-1-1,0 1 1,0-1-1,0 0 1,0 1 0,0-1-1,0 0 1,1 0-1,-1 0 1,0 0 0,0 0-1,0 0 1,0 0-1,0 0 1,0 0 0,2-1-1,27-6-864,-16 3 652,0 0 0,0 1 0,25-1 0,-36 4 293,0 0 0,-1 0 0,1 0 0,0 0 1,0 0-1,0 1 0,-1 0 0,1-1 0,0 1 0,-1 0 0,1 0 0,0 0 0,-1 1 0,1-1 0,-1 1 0,0-1 0,0 1 1,1 0-1,-1 0 0,0 0 0,0 0 0,-1 0 0,1 0 0,2 4 0,-2-2 56,-1 0 1,0 0-1,0 0 0,0 0 0,0 1 0,-1-1 1,0 0-1,0 0 0,0 0 0,0 0 1,0 1-1,-1-1 0,0 0 0,0 0 0,0 0 1,0 0-1,-1 0 0,-2 4 0,-2 4 105,1-1 0,-2-1 0,0 1 0,-14 16 0,16-22-379,0 0 1,0 0-1,0 0 1,-1-1-1,-11 7 1,16-10 133,0-1 1,1 1 0,-1 0 0,0-1-1,0 1 1,0-1 0,0 1 0,0-1-1,0 0 1,0 0 0,0 1 0,0-1-1,0 0 1,0 0 0,0 0-1,0 0 1,0 0 0,0 0 0,-1 0-1,1 0 1,0 0 0,0-1 0,0 1-1,0 0 1,0-1 0,0 1 0,0-1-1,1 1 1,-1-1 0,0 1 0,0-1-1,0 0 1,0 1 0,1-1 0,-1 0-1,0 0 1,0 1 0,1-1 0,-1 0-1,1 0 1,-1 0 0,1 0 0,-1 0-1,1 0 1,0 0 0,-1-1 0,-3-17-726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29.9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 12539,'-1'36'1160,"1"-2"-784,1-1-208,4-4 920,4-7-1136,3-10 80,-2-4-32,4-9-104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30.4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46 444 14907,'-1'8'416,"0"1"1,0-1-1,-1 0 0,0 0 0,-5 12 0,-3 10 643,9-28-968,-4 16 472,0 0 0,1 0-1,1 0 1,1 0 0,1 0-1,1 33 1,0-51-533,0 1 0,0 0 0,0 0 0,0 0 1,0-1-1,0 1 0,0 0 0,0 0 0,1 0 0,-1-1 1,0 1-1,1 0 0,-1-1 0,1 1 0,-1 0 0,0-1 1,1 1-1,-1 0 0,1-1 0,0 1 0,-1-1 0,1 1 1,-1-1-1,1 1 0,1 0 0,-1-1-11,0 0 0,0-1-1,0 1 1,0 0 0,0 0-1,-1 0 1,1-1 0,0 1 0,0 0-1,0-1 1,0 1 0,0-1 0,-1 1-1,1-1 1,0 1 0,0-1 0,0-1-1,5-3 11,-2 0-1,1-1 1,-1 0 0,5-7-1,0-7-5,0 0 0,-1-1 0,-1 0 0,-2 0 0,0 0 0,-1-1 0,-1 0 0,1-33 0,-4 53-25,0 0 0,0 0 1,0 1-1,0-1 1,0 0-1,-1 0 0,1 0 1,0 0-1,-1 0 0,0 1 1,-1-4-1,2 5 1,0-1 1,0 1-1,0 0 1,-1 0-1,1 0 1,0 0-1,0 0 1,0 0-1,0 0 1,0 0-1,-1 0 1,1-1-1,0 1 0,0 0 1,0 0-1,0 0 1,0 0-1,-1 0 1,1 0-1,0 0 1,0 0-1,0 0 1,-1 0-1,1 0 1,0 0-1,0 0 1,0 0-1,0 0 0,-1 0 1,1 1-1,0-1 1,0 0-1,0 0 1,0 0-1,0 0 1,-1 0-1,1 0 1,0 0-1,0 1 1,-8 12-14,2 4 16,0 0 0,2 0 0,0 0 0,1 1 0,0-1 0,1 24-1,6-24 66,-4-17-64,1 0 0,-1 0-1,0 1 1,0-1 0,0 0 0,1 0 0,-1 0 0,0 0 0,0 0-1,1 0 1,-1 0 0,0 1 0,1-1 0,-1 0 0,0 0-1,0 0 1,1 0 0,-1 0 0,0 0 0,0 0 0,1 0 0,-1 0-1,0-1 1,1 1 0,-1 0 0,0 0 0,0 0 0,1 0-1,-1 0 1,0 0 0,0 0 0,1-1 0,1-1 10,0 0 1,0 0 0,0 0-1,0 0 1,0 0-1,0-1 1,-1 1-1,1-1 1,1-2 0,18-40 33,-3 0 1,-1 0-1,-2-2 1,-2 0-1,-2-1 1,-3 0-1,6-97 1,-14 143-51,-2-49-64,1 48 60,1 0 0,-1 0 0,0 0 0,1 0 0,-1 0-1,0 0 1,-1 0 0,1 1 0,0-1 0,-1 0 0,0 1 0,1-1-1,-5-3 1,6 5 5,-1 1 0,0-1 0,1 1-1,-1-1 1,1 1 0,-1 0 0,0-1 0,1 1-1,-1 0 1,0-1 0,1 1 0,-1 0 0,0 0-1,0 0 1,1 0 0,-1 0 0,0-1 0,1 1-1,-1 0 1,0 1 0,0-1 0,1 0 0,-1 0-1,0 0 1,0 0 0,1 1 0,-2-1 0,1 1-1,-1 0 0,0 1 0,1-1 0,-1 0 0,0 1 0,1-1 0,0 1 0,-1-1 1,-1 4-1,-1 3 14,-1 0 1,2 0 0,-6 14-1,1 7 83,1-1 0,2 1-1,0 0 1,2 0 0,2 0-1,1 33 1,1-40-356,1 0 0,1-1 0,1 1 0,1-1 0,1 0 0,1 0 0,0 0 0,20 34 1,-24-49 113,0-1 1,0 1 0,1-1 0,0 0 0,0 0 0,7 6 0,-10-10 106,0-1 0,0 0 0,-1 1 0,1-1-1,0 0 1,0 1 0,0-1 0,-1 0 0,1 0 0,0 0 0,0 0 0,0 0 0,0 0 0,-1 0 0,2 0-1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34.9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149 197 13707,'10'-23'1379,"11"-39"0,-19 52-874,0 1 0,-1 0 0,1 0 0,-2 0 0,1-1 1,-1 1-1,-3-16 0,3 24-425,0 0 1,0 0 0,0 0-1,0 0 1,0 0 0,-1 0-1,1 0 1,0 0 0,-1 0-1,1 0 1,-1 0 0,1 0-1,-1 0 1,1 0 0,-1 0-1,0 0 1,1 1 0,-1-1-1,0 0 1,0 1 0,-1-2-1,1 2-31,0 0 0,0 0-1,0 0 1,0 0 0,0 0-1,1 0 1,-1 0 0,0 0 0,0 1-1,0-1 1,1 0 0,-1 0-1,0 1 1,0-1 0,1 1-1,-1-1 1,0 1 0,1-1-1,-1 1 1,-1 0 0,-2 4 68,0 0 0,-1 0 0,2 0 0,-1 1 0,-4 8 0,-2 10 0,1 0 1,0 1-1,2 0 0,2 0 0,0 1 1,1 0-1,1-1 0,2 28 0,2-4 97,2-1 0,2 0-1,16 67 1,-7-62 51,38 93 1,36 43 103,-70-152-293,-8-10-19,-11-18-102,0-9 36,0 0-1,1 0 0,-1 1 0,1-1 1,-1 0-1,1 0 0,-1 0 0,1 0 0,-1 0 1,1 0-1,-1 0 0,0 0 0,1 0 1,-1-1-1,1 1 0,-1 0 0,1 0 0,-1 0 1,1-1-1,-1 1 0,0-1 0,-11-7-293,0 0 0,0-1-1,1-1 1,1 0-1,-1 0 1,2-1-1,-16-22 1,21 29 210,-32-43-1184,-30-52-1,56 82 1165,0-1-1,1 0 1,2 0-1,-1-1 1,2 0 0,-7-36-1,12 52 175,1 1 0,0-1-1,0 0 1,0 1 0,0-1-1,1 0 1,-1 1 0,1-1 0,-1 0-1,1 1 1,0-1 0,0 1-1,0-1 1,0 1 0,1 0 0,-1-1-1,1 1 1,-1 0 0,1 0-1,0 0 1,-1 0 0,1 0 0,0 1-1,1-1 1,-1 0 0,0 1-1,0 0 1,1-1 0,2 0 0,8-3 135,-1 1 0,1 0 0,-1 0 0,22-2 0,-22 5-235,24-5-285,-15 3 102,1 0 1,-1-1-1,0-2 0,-1 0 1,1-1-1,-1-1 0,22-12 1,1-11-260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35.5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142 6 16900,'0'0'54,"0"-1"0,-1 1 1,1 0-1,0-1 1,-1 1-1,1 0 1,0-1-1,-1 1 0,1 0 1,-1-1-1,1 1 1,0 0-1,-1 0 1,1 0-1,-1-1 1,1 1-1,-1 0 0,1 0 1,-1 0-1,1 0 1,-1 0-1,1 0 1,0 0-1,-1 0 0,1 0 1,-1 0-1,1 0 1,-1 0-1,1 0 1,-1 0-1,1 0 0,-1 1 1,1-1-1,-1 0 1,1 0-1,0 1 1,-1-1-1,1 0 0,-1 0 1,1 1-1,0-1 1,-1 0-1,1 1 1,0-1-1,0 1 0,-1-1 1,1 0-1,-1 1 1,-15 23 436,-2 10 94,3 1 1,0 1 0,3 0-1,0 1 1,3 0 0,-9 66-1,15-74-426,0 1-1,2-1 0,3 32 1,-2-53-157,1 1 1,0-1 0,1 0-1,0 0 1,0 0 0,1 0-1,-1 0 1,2-1 0,-1 1-1,1-1 1,0 0 0,1 0-1,0 0 1,0 0 0,0-1-1,7 6 1,-9-10-110,0 0 1,0 0-1,0 0 1,0 0-1,0 0 1,0-1-1,1 1 1,-1-1-1,1 0 1,-1 0-1,1 0 1,-1-1-1,1 1 1,0-1-1,-1 0 0,1 0 1,0 0-1,-1 0 1,1-1-1,-1 1 1,1-1-1,0 0 1,-1 0-1,0-1 1,1 1-1,-1-1 1,0 1-1,0-1 1,4-2-1,3-4-288,-1 1 1,1-1-1,-2-1 0,1 0 1,-1 0-1,0-1 0,9-14 1,10-18-797</inkml:trace>
  <inkml:trace contextRef="#ctx0" brushRef="#br0" timeOffset="0.52">545 179 15259,'10'0'1897,"-4"12"-1121,-10 12-168,-7 7 1136,-5 11-639,-6 8-153,-3 12-264,1 4-40,-5-3-224,2-5-96,5-8-440,1-8-296,4-15-504,5-9 184,3-23 496,0-10-232,0-16-177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36.0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0 412 15883,'11'-6'1849,"2"4"-1169,2 5-208,3 9 1128,6 2-751,8 1-169,7 1-248,0 1-232,7-4-664,0-2-376,2-8-1017,-3-8 1505,-6-11-328,-3-7-264</inkml:trace>
  <inkml:trace contextRef="#ctx0" brushRef="#br0" timeOffset="1">502 0 16131,'-1'0'79,"0"1"-1,0-1 0,0 1 0,0-1 0,0 0 0,1 1 1,-1 0-1,0-1 0,0 1 0,1-1 0,-1 1 0,0 0 1,1 0-1,-1-1 0,0 1 0,1 0 0,-1 0 0,1 0 0,0 0 1,-1 0-1,1-1 0,0 1 0,-1 0 0,1 0 0,0 0 1,0 0-1,0 0 0,0 0 0,0 0 0,0 0 0,0 2 1,2 35 1086,4-9-632,1 1 0,1-2 0,2 1 1,1-1-1,17 29 0,-12-24-309,-1 1 1,-2 0-1,10 41 0,-21-64-231,0 0 0,0-1 0,-1 1 0,-1 0 0,0 0-1,0 0 1,-1 0 0,-1 0 0,0-1 0,0 1 0,-1 0 0,0-1 0,-1 0 0,-9 18 0,11-22-53,-1-1 0,0 0 0,0 0 1,-1 0-1,0 0 0,0-1 0,0 0 1,0 1-1,-1-1 0,1-1 0,-1 1 0,0-1 1,0 0-1,0 0 0,-1 0 0,-7 2 1,-20 2-220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36.5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1 212 15923,'13'9'1777,"11"-3"-905,6-6-256,14-9 1208,2-5-663,11-8-337,3-4-8,0-7-544,-3 0-280,-10 2-704,-5 4-192,-18 9 656,-6 4-192,-16 14-208</inkml:trace>
  <inkml:trace contextRef="#ctx0" brushRef="#br0" timeOffset="1">89 415 17324,'5'15'1624,"11"-8"-880,10-4-232,16-9 697,4-6-225,10-10-416,-2-5-448,0-9 144,-5-5-40,-9-2-240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38.8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134 130 13283,'4'-10'683,"16"-49"999,-19 55-1474,0 1-1,0-1 1,-1 0 0,1 1 0,-1-1-1,0 0 1,0 0 0,0 1-1,-1-1 1,1 0 0,-1 1 0,0-1-1,-1-4 1,2 8-173,0 0 0,0 0 0,-1-1 0,1 1 1,0 0-1,0 0 0,0-1 0,0 1 0,0 0 0,-1 0 0,1 0 0,0-1 1,0 1-1,0 0 0,-1 0 0,1 0 0,0 0 0,0-1 0,-1 1 0,1 0 0,0 0 1,0 0-1,-1 0 0,1 0 0,0 0 0,0 0 0,-1 0 0,1 0 0,0 0 1,0 0-1,-1 0 0,1 0 0,0 0 0,0 0 0,-1 0 0,1 0 0,0 0 1,-10 9 622,-4 14-116,4 0-384,0 0 0,2 0-1,1 1 1,1 1 0,1-1-1,1 1 1,-1 40 0,4-25-27,3 0 0,1-1 1,1 0-1,12 44 0,-5-41 19,2-1 0,28 61 1,48 73 35,-82-163-183,-1 0 15,0 0 1,0 1-1,-1-1 1,4 14-1,-11-23-36,-3-7-73,-5-5-197,-101-162-4167,17 23 1712,74 121 2546,12 19 396,1-1 0,1 0 0,0-1 0,0 1 1,-6-15-1,12 24-153,0-1 0,0 0 0,0 1 0,0-1-1,0 1 1,0-1 0,0 0 0,1 1 0,-1-1 0,0 1 0,0-1 0,1 0 0,-1 1 0,0-1 0,1 1 0,-1-1 0,0 1 0,1-1 0,-1 1 0,1 0 0,-1-1 0,0 1 0,1-1 0,-1 1 0,1 0 0,0-1 0,-1 1 0,1 0 0,-1 0 0,1-1 0,-1 1 0,1 0 0,0 0-1,-1 0 1,1 0 0,0 0 0,32-6 914,-25 4-740,15-1 126,-1-2 1,1-1-1,-1-1 0,36-17 0,-50 20-288,-1 0 0,0 0 1,0 0-1,0-1 0,0 0 0,-1-1 1,1 0-1,-2 0 0,1 0 0,-1 0 1,1-1-1,-2 0 0,1 0 0,-1-1 0,0 1 1,3-11-1,1-14-38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39.2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0 15843,'-5'14'1497,"5"10"-969,-1 5-200,1 10 936,0 3-592,3 3-304,1 0-24,4-2-352,1-5-312,0-10-1568,-3-8 1688,1-13-264,1-7-144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39.8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107 9 16612,'3'-8'1223,"-8"7"-551,4 2-614,-1 0 0,1 0 0,0 0 0,-1 0 0,1 0 0,0 1-1,0-1 1,0 0 0,-1 1 0,0 1 0,-8 15 395,1 0 1,1 1-1,0 0 0,-6 29 0,-14 82-54,23-98-354,1-1 0,2 1 1,1-1-1,1 1 0,6 34 1,-4-46-23,2 1 0,1 0 0,0-1 0,2 0 0,0 0 0,1-1 1,1 0-1,19 29 0,-23-41-95,-1-1 0,1 0 0,0 0 0,1 0 0,-1-1 0,1 0 0,0 0 0,11 6 0,-14-9 1,-1-1 0,1 0 0,0 0 0,-1 0 0,1 0 0,0 0 0,0-1 0,0 1 0,0-1 0,0 0 0,0 1 0,0-1 1,0-1-1,-1 1 0,1 0 0,0-1 0,0 0 0,0 1 0,0-1 0,-1 0 0,1 0 0,0-1 0,-1 1 0,1-1 0,3-2 0,19-18-358,-1-7-150</inkml:trace>
  <inkml:trace contextRef="#ctx0" brushRef="#br0" timeOffset="0.99">500 60 14723,'0'2'1817,"-6"22"-953,-7 9-360,-4 16 1832,-1 8-1343,0 8-393,0 2-112,3-2-208,2-2-80,1-12-160,1-7-112,2-16-376,-1-8-216,1-14 544,-3-8-128,0-13-105</inkml:trace>
  <inkml:trace contextRef="#ctx0" brushRef="#br0" timeOffset="1.99">227 264 15683,'11'9'1609,"1"8"-1105,1 7-208,4 1 672,4-1-408,1 5-16,7-7-328,2-2-272,5-13-208,3-4 240,0-13-80,-2-10-104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9:37:40.3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17220,'6'15'1512,"8"7"-960,1 4-200,12 11 528,3 4-143,1 7-113,2 5-152,-3 2-200,-1 4-48,-10 1-128,-5 0 0,-17 0-144,-8 0-176,-11-6-560,-8-4-593,-8-19 1137,-1-10-216,-1-13-168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1495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0523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7021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094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8770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3582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8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7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14.05.2024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nhardkoester.de/vorlesungen/inhalt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21" Type="http://schemas.openxmlformats.org/officeDocument/2006/relationships/customXml" Target="../ink/ink10.xml"/><Relationship Id="rId42" Type="http://schemas.openxmlformats.org/officeDocument/2006/relationships/image" Target="NULL"/><Relationship Id="rId47" Type="http://schemas.openxmlformats.org/officeDocument/2006/relationships/customXml" Target="../ink/ink23.xml"/><Relationship Id="rId63" Type="http://schemas.openxmlformats.org/officeDocument/2006/relationships/customXml" Target="../ink/ink30.xml"/><Relationship Id="rId68" Type="http://schemas.openxmlformats.org/officeDocument/2006/relationships/image" Target="NULL"/><Relationship Id="rId84" Type="http://schemas.openxmlformats.org/officeDocument/2006/relationships/image" Target="NULL"/><Relationship Id="rId89" Type="http://schemas.openxmlformats.org/officeDocument/2006/relationships/customXml" Target="../ink/ink43.xml"/><Relationship Id="rId16" Type="http://schemas.openxmlformats.org/officeDocument/2006/relationships/image" Target="NULL"/><Relationship Id="rId11" Type="http://schemas.openxmlformats.org/officeDocument/2006/relationships/customXml" Target="../ink/ink5.xml"/><Relationship Id="rId32" Type="http://schemas.openxmlformats.org/officeDocument/2006/relationships/image" Target="NULL"/><Relationship Id="rId37" Type="http://schemas.openxmlformats.org/officeDocument/2006/relationships/customXml" Target="../ink/ink18.xml"/><Relationship Id="rId58" Type="http://schemas.openxmlformats.org/officeDocument/2006/relationships/image" Target="NULL"/><Relationship Id="rId74" Type="http://schemas.openxmlformats.org/officeDocument/2006/relationships/image" Target="NULL"/><Relationship Id="rId79" Type="http://schemas.openxmlformats.org/officeDocument/2006/relationships/customXml" Target="../ink/ink38.xml"/><Relationship Id="rId102" Type="http://schemas.openxmlformats.org/officeDocument/2006/relationships/image" Target="NULL"/><Relationship Id="rId90" Type="http://schemas.openxmlformats.org/officeDocument/2006/relationships/image" Target="NULL"/><Relationship Id="rId95" Type="http://schemas.openxmlformats.org/officeDocument/2006/relationships/customXml" Target="../ink/ink46.xml"/><Relationship Id="rId279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NULL"/><Relationship Id="rId64" Type="http://schemas.openxmlformats.org/officeDocument/2006/relationships/image" Target="NULL"/><Relationship Id="rId69" Type="http://schemas.openxmlformats.org/officeDocument/2006/relationships/customXml" Target="../ink/ink33.xml"/><Relationship Id="rId80" Type="http://schemas.openxmlformats.org/officeDocument/2006/relationships/image" Target="NULL"/><Relationship Id="rId85" Type="http://schemas.openxmlformats.org/officeDocument/2006/relationships/customXml" Target="../ink/ink41.xml"/><Relationship Id="rId12" Type="http://schemas.openxmlformats.org/officeDocument/2006/relationships/image" Target="NULL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NULL"/><Relationship Id="rId59" Type="http://schemas.openxmlformats.org/officeDocument/2006/relationships/customXml" Target="../ink/ink28.xml"/><Relationship Id="rId103" Type="http://schemas.openxmlformats.org/officeDocument/2006/relationships/customXml" Target="../ink/ink50.xml"/><Relationship Id="rId280" Type="http://schemas.openxmlformats.org/officeDocument/2006/relationships/customXml" Target="../ink/ink54.xml"/><Relationship Id="rId54" Type="http://schemas.openxmlformats.org/officeDocument/2006/relationships/image" Target="NULL"/><Relationship Id="rId70" Type="http://schemas.openxmlformats.org/officeDocument/2006/relationships/image" Target="NULL"/><Relationship Id="rId75" Type="http://schemas.openxmlformats.org/officeDocument/2006/relationships/customXml" Target="../ink/ink36.xml"/><Relationship Id="rId91" Type="http://schemas.openxmlformats.org/officeDocument/2006/relationships/customXml" Target="../ink/ink44.xml"/><Relationship Id="rId96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customXml" Target="../ink/ink24.xml"/><Relationship Id="rId57" Type="http://schemas.openxmlformats.org/officeDocument/2006/relationships/customXml" Target="../ink/ink27.xml"/><Relationship Id="rId275" Type="http://schemas.openxmlformats.org/officeDocument/2006/relationships/image" Target="NULL"/><Relationship Id="rId10" Type="http://schemas.openxmlformats.org/officeDocument/2006/relationships/image" Target="NULL"/><Relationship Id="rId31" Type="http://schemas.openxmlformats.org/officeDocument/2006/relationships/customXml" Target="../ink/ink15.xml"/><Relationship Id="rId44" Type="http://schemas.openxmlformats.org/officeDocument/2006/relationships/image" Target="NULL"/><Relationship Id="rId60" Type="http://schemas.openxmlformats.org/officeDocument/2006/relationships/image" Target="NULL"/><Relationship Id="rId65" Type="http://schemas.openxmlformats.org/officeDocument/2006/relationships/customXml" Target="../ink/ink31.xml"/><Relationship Id="rId73" Type="http://schemas.openxmlformats.org/officeDocument/2006/relationships/customXml" Target="../ink/ink35.xml"/><Relationship Id="rId78" Type="http://schemas.openxmlformats.org/officeDocument/2006/relationships/image" Target="NULL"/><Relationship Id="rId81" Type="http://schemas.openxmlformats.org/officeDocument/2006/relationships/customXml" Target="../ink/ink39.xml"/><Relationship Id="rId86" Type="http://schemas.openxmlformats.org/officeDocument/2006/relationships/image" Target="NULL"/><Relationship Id="rId94" Type="http://schemas.openxmlformats.org/officeDocument/2006/relationships/image" Target="NULL"/><Relationship Id="rId99" Type="http://schemas.openxmlformats.org/officeDocument/2006/relationships/customXml" Target="../ink/ink48.xml"/><Relationship Id="rId101" Type="http://schemas.openxmlformats.org/officeDocument/2006/relationships/customXml" Target="../ink/ink49.xml"/><Relationship Id="rId4" Type="http://schemas.openxmlformats.org/officeDocument/2006/relationships/customXml" Target="../ink/ink2.xml"/><Relationship Id="rId9" Type="http://schemas.openxmlformats.org/officeDocument/2006/relationships/customXml" Target="../ink/ink4.xml"/><Relationship Id="rId278" Type="http://schemas.openxmlformats.org/officeDocument/2006/relationships/customXml" Target="../ink/ink53.xml"/><Relationship Id="rId13" Type="http://schemas.openxmlformats.org/officeDocument/2006/relationships/customXml" Target="../ink/ink6.xml"/><Relationship Id="rId18" Type="http://schemas.openxmlformats.org/officeDocument/2006/relationships/image" Target="NULL"/><Relationship Id="rId39" Type="http://schemas.openxmlformats.org/officeDocument/2006/relationships/customXml" Target="../ink/ink19.xml"/><Relationship Id="rId281" Type="http://schemas.openxmlformats.org/officeDocument/2006/relationships/image" Target="NULL"/><Relationship Id="rId34" Type="http://schemas.openxmlformats.org/officeDocument/2006/relationships/image" Target="NULL"/><Relationship Id="rId50" Type="http://schemas.openxmlformats.org/officeDocument/2006/relationships/image" Target="NULL"/><Relationship Id="rId55" Type="http://schemas.openxmlformats.org/officeDocument/2006/relationships/customXml" Target="../ink/ink26.xml"/><Relationship Id="rId76" Type="http://schemas.openxmlformats.org/officeDocument/2006/relationships/image" Target="NULL"/><Relationship Id="rId97" Type="http://schemas.openxmlformats.org/officeDocument/2006/relationships/customXml" Target="../ink/ink47.xml"/><Relationship Id="rId7" Type="http://schemas.openxmlformats.org/officeDocument/2006/relationships/customXml" Target="../ink/ink3.xml"/><Relationship Id="rId71" Type="http://schemas.openxmlformats.org/officeDocument/2006/relationships/customXml" Target="../ink/ink34.xml"/><Relationship Id="rId92" Type="http://schemas.openxmlformats.org/officeDocument/2006/relationships/image" Target="NULL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14.xml"/><Relationship Id="rId271" Type="http://schemas.openxmlformats.org/officeDocument/2006/relationships/image" Target="NULL"/><Relationship Id="rId276" Type="http://schemas.openxmlformats.org/officeDocument/2006/relationships/customXml" Target="../ink/ink52.xml"/><Relationship Id="rId24" Type="http://schemas.openxmlformats.org/officeDocument/2006/relationships/image" Target="NULL"/><Relationship Id="rId40" Type="http://schemas.openxmlformats.org/officeDocument/2006/relationships/image" Target="NULL"/><Relationship Id="rId45" Type="http://schemas.openxmlformats.org/officeDocument/2006/relationships/customXml" Target="../ink/ink22.xml"/><Relationship Id="rId66" Type="http://schemas.openxmlformats.org/officeDocument/2006/relationships/image" Target="NULL"/><Relationship Id="rId87" Type="http://schemas.openxmlformats.org/officeDocument/2006/relationships/customXml" Target="../ink/ink42.xml"/><Relationship Id="rId61" Type="http://schemas.openxmlformats.org/officeDocument/2006/relationships/customXml" Target="../ink/ink29.xml"/><Relationship Id="rId82" Type="http://schemas.openxmlformats.org/officeDocument/2006/relationships/image" Target="NULL"/><Relationship Id="rId19" Type="http://schemas.openxmlformats.org/officeDocument/2006/relationships/customXml" Target="../ink/ink9.xml"/><Relationship Id="rId14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customXml" Target="../ink/ink17.xml"/><Relationship Id="rId56" Type="http://schemas.openxmlformats.org/officeDocument/2006/relationships/image" Target="NULL"/><Relationship Id="rId77" Type="http://schemas.openxmlformats.org/officeDocument/2006/relationships/customXml" Target="../ink/ink37.xml"/><Relationship Id="rId100" Type="http://schemas.openxmlformats.org/officeDocument/2006/relationships/image" Target="NULL"/><Relationship Id="rId282" Type="http://schemas.openxmlformats.org/officeDocument/2006/relationships/image" Target="../media/image1.png"/><Relationship Id="rId8" Type="http://schemas.openxmlformats.org/officeDocument/2006/relationships/image" Target="NULL"/><Relationship Id="rId51" Type="http://schemas.openxmlformats.org/officeDocument/2006/relationships/customXml" Target="../ink/ink25.xml"/><Relationship Id="rId72" Type="http://schemas.openxmlformats.org/officeDocument/2006/relationships/image" Target="NULL"/><Relationship Id="rId93" Type="http://schemas.openxmlformats.org/officeDocument/2006/relationships/customXml" Target="../ink/ink45.xml"/><Relationship Id="rId98" Type="http://schemas.openxmlformats.org/officeDocument/2006/relationships/image" Target="NULL"/><Relationship Id="rId3" Type="http://schemas.openxmlformats.org/officeDocument/2006/relationships/hyperlink" Target="http://www.bernhardkoester.de/vorlesungen/inhalt.html" TargetMode="External"/><Relationship Id="rId277" Type="http://schemas.openxmlformats.org/officeDocument/2006/relationships/image" Target="NULL"/><Relationship Id="rId25" Type="http://schemas.openxmlformats.org/officeDocument/2006/relationships/customXml" Target="../ink/ink12.xml"/><Relationship Id="rId46" Type="http://schemas.openxmlformats.org/officeDocument/2006/relationships/image" Target="NULL"/><Relationship Id="rId67" Type="http://schemas.openxmlformats.org/officeDocument/2006/relationships/customXml" Target="../ink/ink32.xml"/><Relationship Id="rId272" Type="http://schemas.openxmlformats.org/officeDocument/2006/relationships/customXml" Target="../ink/ink51.xml"/><Relationship Id="rId20" Type="http://schemas.openxmlformats.org/officeDocument/2006/relationships/image" Target="NULL"/><Relationship Id="rId41" Type="http://schemas.openxmlformats.org/officeDocument/2006/relationships/customXml" Target="../ink/ink20.xml"/><Relationship Id="rId62" Type="http://schemas.openxmlformats.org/officeDocument/2006/relationships/image" Target="NULL"/><Relationship Id="rId83" Type="http://schemas.openxmlformats.org/officeDocument/2006/relationships/customXml" Target="../ink/ink40.xml"/><Relationship Id="rId88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de-hs.de/studium/waehrend-des-studiums/wohnen-und-leben/hochschulsport/drachenboo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1" Type="http://schemas.openxmlformats.org/officeDocument/2006/relationships/customXml" Target="../ink/ink63.xml"/><Relationship Id="rId170" Type="http://schemas.openxmlformats.org/officeDocument/2006/relationships/image" Target="../media/image87.png"/><Relationship Id="rId268" Type="http://schemas.openxmlformats.org/officeDocument/2006/relationships/image" Target="../media/image136.png"/><Relationship Id="rId475" Type="http://schemas.openxmlformats.org/officeDocument/2006/relationships/customXml" Target="../ink/ink290.xml"/><Relationship Id="rId682" Type="http://schemas.openxmlformats.org/officeDocument/2006/relationships/image" Target="../media/image343.png"/><Relationship Id="rId128" Type="http://schemas.openxmlformats.org/officeDocument/2006/relationships/image" Target="../media/image66.png"/><Relationship Id="rId335" Type="http://schemas.openxmlformats.org/officeDocument/2006/relationships/customXml" Target="../ink/ink220.xml"/><Relationship Id="rId542" Type="http://schemas.openxmlformats.org/officeDocument/2006/relationships/image" Target="../media/image273.png"/><Relationship Id="rId987" Type="http://schemas.openxmlformats.org/officeDocument/2006/relationships/customXml" Target="../ink/ink546.xml"/><Relationship Id="rId402" Type="http://schemas.openxmlformats.org/officeDocument/2006/relationships/image" Target="../media/image203.png"/><Relationship Id="rId847" Type="http://schemas.openxmlformats.org/officeDocument/2006/relationships/customXml" Target="../ink/ink476.xml"/><Relationship Id="rId1032" Type="http://schemas.openxmlformats.org/officeDocument/2006/relationships/image" Target="../media/image518.png"/><Relationship Id="rId707" Type="http://schemas.openxmlformats.org/officeDocument/2006/relationships/customXml" Target="../ink/ink406.xml"/><Relationship Id="rId914" Type="http://schemas.openxmlformats.org/officeDocument/2006/relationships/image" Target="../media/image459.png"/><Relationship Id="rId43" Type="http://schemas.openxmlformats.org/officeDocument/2006/relationships/customXml" Target="../ink/ink74.xml"/><Relationship Id="rId192" Type="http://schemas.openxmlformats.org/officeDocument/2006/relationships/image" Target="../media/image98.png"/><Relationship Id="rId497" Type="http://schemas.openxmlformats.org/officeDocument/2006/relationships/customXml" Target="../ink/ink301.xml"/><Relationship Id="rId357" Type="http://schemas.openxmlformats.org/officeDocument/2006/relationships/customXml" Target="../ink/ink231.xml"/><Relationship Id="rId217" Type="http://schemas.openxmlformats.org/officeDocument/2006/relationships/customXml" Target="../ink/ink161.xml"/><Relationship Id="rId564" Type="http://schemas.openxmlformats.org/officeDocument/2006/relationships/image" Target="../media/image284.png"/><Relationship Id="rId771" Type="http://schemas.openxmlformats.org/officeDocument/2006/relationships/customXml" Target="../ink/ink438.xml"/><Relationship Id="rId869" Type="http://schemas.openxmlformats.org/officeDocument/2006/relationships/customXml" Target="../ink/ink487.xml"/><Relationship Id="rId424" Type="http://schemas.openxmlformats.org/officeDocument/2006/relationships/image" Target="../media/image214.png"/><Relationship Id="rId631" Type="http://schemas.openxmlformats.org/officeDocument/2006/relationships/customXml" Target="../ink/ink368.xml"/><Relationship Id="rId729" Type="http://schemas.openxmlformats.org/officeDocument/2006/relationships/customXml" Target="../ink/ink417.xml"/><Relationship Id="rId1054" Type="http://schemas.openxmlformats.org/officeDocument/2006/relationships/image" Target="../media/image529.png"/><Relationship Id="rId936" Type="http://schemas.openxmlformats.org/officeDocument/2006/relationships/image" Target="../media/image470.png"/><Relationship Id="rId65" Type="http://schemas.openxmlformats.org/officeDocument/2006/relationships/customXml" Target="../ink/ink85.xml"/><Relationship Id="rId281" Type="http://schemas.openxmlformats.org/officeDocument/2006/relationships/customXml" Target="../ink/ink193.xml"/><Relationship Id="rId76" Type="http://schemas.openxmlformats.org/officeDocument/2006/relationships/image" Target="../media/image40.png"/><Relationship Id="rId141" Type="http://schemas.openxmlformats.org/officeDocument/2006/relationships/customXml" Target="../ink/ink123.xml"/><Relationship Id="rId379" Type="http://schemas.openxmlformats.org/officeDocument/2006/relationships/customXml" Target="../ink/ink242.xml"/><Relationship Id="rId586" Type="http://schemas.openxmlformats.org/officeDocument/2006/relationships/image" Target="../media/image295.png"/><Relationship Id="rId793" Type="http://schemas.openxmlformats.org/officeDocument/2006/relationships/customXml" Target="../ink/ink449.xml"/><Relationship Id="rId807" Type="http://schemas.openxmlformats.org/officeDocument/2006/relationships/customXml" Target="../ink/ink456.xml"/><Relationship Id="rId7" Type="http://schemas.openxmlformats.org/officeDocument/2006/relationships/customXml" Target="../ink/ink56.xml"/><Relationship Id="rId239" Type="http://schemas.openxmlformats.org/officeDocument/2006/relationships/customXml" Target="../ink/ink172.xml"/><Relationship Id="rId446" Type="http://schemas.openxmlformats.org/officeDocument/2006/relationships/image" Target="../media/image225.png"/><Relationship Id="rId653" Type="http://schemas.openxmlformats.org/officeDocument/2006/relationships/customXml" Target="../ink/ink379.xml"/><Relationship Id="rId1076" Type="http://schemas.openxmlformats.org/officeDocument/2006/relationships/image" Target="../media/image540.png"/><Relationship Id="rId292" Type="http://schemas.openxmlformats.org/officeDocument/2006/relationships/image" Target="../media/image148.png"/><Relationship Id="rId306" Type="http://schemas.openxmlformats.org/officeDocument/2006/relationships/image" Target="../media/image155.png"/><Relationship Id="rId860" Type="http://schemas.openxmlformats.org/officeDocument/2006/relationships/image" Target="../media/image432.png"/><Relationship Id="rId958" Type="http://schemas.openxmlformats.org/officeDocument/2006/relationships/image" Target="../media/image481.png"/><Relationship Id="rId87" Type="http://schemas.openxmlformats.org/officeDocument/2006/relationships/customXml" Target="../ink/ink96.xml"/><Relationship Id="rId513" Type="http://schemas.openxmlformats.org/officeDocument/2006/relationships/customXml" Target="../ink/ink309.xml"/><Relationship Id="rId597" Type="http://schemas.openxmlformats.org/officeDocument/2006/relationships/customXml" Target="../ink/ink351.xml"/><Relationship Id="rId720" Type="http://schemas.openxmlformats.org/officeDocument/2006/relationships/image" Target="../media/image362.png"/><Relationship Id="rId818" Type="http://schemas.openxmlformats.org/officeDocument/2006/relationships/image" Target="../media/image411.png"/><Relationship Id="rId152" Type="http://schemas.openxmlformats.org/officeDocument/2006/relationships/image" Target="../media/image78.png"/><Relationship Id="rId457" Type="http://schemas.openxmlformats.org/officeDocument/2006/relationships/customXml" Target="../ink/ink281.xml"/><Relationship Id="rId1003" Type="http://schemas.openxmlformats.org/officeDocument/2006/relationships/customXml" Target="../ink/ink554.xml"/><Relationship Id="rId1087" Type="http://schemas.openxmlformats.org/officeDocument/2006/relationships/customXml" Target="../ink/ink596.xml"/><Relationship Id="rId664" Type="http://schemas.openxmlformats.org/officeDocument/2006/relationships/image" Target="../media/image334.png"/><Relationship Id="rId871" Type="http://schemas.openxmlformats.org/officeDocument/2006/relationships/customXml" Target="../ink/ink488.xml"/><Relationship Id="rId969" Type="http://schemas.openxmlformats.org/officeDocument/2006/relationships/customXml" Target="../ink/ink537.xml"/><Relationship Id="rId14" Type="http://schemas.openxmlformats.org/officeDocument/2006/relationships/image" Target="../media/image9.png"/><Relationship Id="rId317" Type="http://schemas.openxmlformats.org/officeDocument/2006/relationships/customXml" Target="../ink/ink211.xml"/><Relationship Id="rId524" Type="http://schemas.openxmlformats.org/officeDocument/2006/relationships/image" Target="../media/image264.png"/><Relationship Id="rId731" Type="http://schemas.openxmlformats.org/officeDocument/2006/relationships/customXml" Target="../ink/ink418.xml"/><Relationship Id="rId98" Type="http://schemas.openxmlformats.org/officeDocument/2006/relationships/image" Target="../media/image51.png"/><Relationship Id="rId163" Type="http://schemas.openxmlformats.org/officeDocument/2006/relationships/customXml" Target="../ink/ink134.xml"/><Relationship Id="rId370" Type="http://schemas.openxmlformats.org/officeDocument/2006/relationships/image" Target="../media/image187.png"/><Relationship Id="rId829" Type="http://schemas.openxmlformats.org/officeDocument/2006/relationships/customXml" Target="../ink/ink467.xml"/><Relationship Id="rId1014" Type="http://schemas.openxmlformats.org/officeDocument/2006/relationships/image" Target="../media/image509.png"/><Relationship Id="rId230" Type="http://schemas.openxmlformats.org/officeDocument/2006/relationships/image" Target="../media/image117.png"/><Relationship Id="rId468" Type="http://schemas.openxmlformats.org/officeDocument/2006/relationships/image" Target="../media/image236.png"/><Relationship Id="rId675" Type="http://schemas.openxmlformats.org/officeDocument/2006/relationships/customXml" Target="../ink/ink390.xml"/><Relationship Id="rId882" Type="http://schemas.openxmlformats.org/officeDocument/2006/relationships/image" Target="../media/image443.png"/><Relationship Id="rId25" Type="http://schemas.openxmlformats.org/officeDocument/2006/relationships/customXml" Target="../ink/ink65.xml"/><Relationship Id="rId328" Type="http://schemas.openxmlformats.org/officeDocument/2006/relationships/image" Target="../media/image166.png"/><Relationship Id="rId535" Type="http://schemas.openxmlformats.org/officeDocument/2006/relationships/customXml" Target="../ink/ink320.xml"/><Relationship Id="rId742" Type="http://schemas.openxmlformats.org/officeDocument/2006/relationships/image" Target="../media/image373.png"/><Relationship Id="rId174" Type="http://schemas.openxmlformats.org/officeDocument/2006/relationships/image" Target="../media/image89.png"/><Relationship Id="rId381" Type="http://schemas.openxmlformats.org/officeDocument/2006/relationships/customXml" Target="../ink/ink243.xml"/><Relationship Id="rId602" Type="http://schemas.openxmlformats.org/officeDocument/2006/relationships/image" Target="../media/image303.png"/><Relationship Id="rId1025" Type="http://schemas.openxmlformats.org/officeDocument/2006/relationships/customXml" Target="../ink/ink565.xml"/><Relationship Id="rId241" Type="http://schemas.openxmlformats.org/officeDocument/2006/relationships/customXml" Target="../ink/ink173.xml"/><Relationship Id="rId479" Type="http://schemas.openxmlformats.org/officeDocument/2006/relationships/customXml" Target="../ink/ink292.xml"/><Relationship Id="rId686" Type="http://schemas.openxmlformats.org/officeDocument/2006/relationships/image" Target="../media/image345.png"/><Relationship Id="rId893" Type="http://schemas.openxmlformats.org/officeDocument/2006/relationships/customXml" Target="../ink/ink499.xml"/><Relationship Id="rId907" Type="http://schemas.openxmlformats.org/officeDocument/2006/relationships/customXml" Target="../ink/ink506.xml"/><Relationship Id="rId36" Type="http://schemas.openxmlformats.org/officeDocument/2006/relationships/image" Target="../media/image20.png"/><Relationship Id="rId339" Type="http://schemas.openxmlformats.org/officeDocument/2006/relationships/customXml" Target="../ink/ink222.xml"/><Relationship Id="rId546" Type="http://schemas.openxmlformats.org/officeDocument/2006/relationships/image" Target="../media/image275.png"/><Relationship Id="rId753" Type="http://schemas.openxmlformats.org/officeDocument/2006/relationships/customXml" Target="../ink/ink429.xml"/><Relationship Id="rId101" Type="http://schemas.openxmlformats.org/officeDocument/2006/relationships/customXml" Target="../ink/ink103.xml"/><Relationship Id="rId185" Type="http://schemas.openxmlformats.org/officeDocument/2006/relationships/customXml" Target="../ink/ink145.xml"/><Relationship Id="rId406" Type="http://schemas.openxmlformats.org/officeDocument/2006/relationships/image" Target="../media/image205.png"/><Relationship Id="rId960" Type="http://schemas.openxmlformats.org/officeDocument/2006/relationships/image" Target="../media/image482.png"/><Relationship Id="rId1036" Type="http://schemas.openxmlformats.org/officeDocument/2006/relationships/image" Target="../media/image520.png"/><Relationship Id="rId392" Type="http://schemas.openxmlformats.org/officeDocument/2006/relationships/image" Target="../media/image198.png"/><Relationship Id="rId613" Type="http://schemas.openxmlformats.org/officeDocument/2006/relationships/customXml" Target="../ink/ink359.xml"/><Relationship Id="rId697" Type="http://schemas.openxmlformats.org/officeDocument/2006/relationships/customXml" Target="../ink/ink401.xml"/><Relationship Id="rId820" Type="http://schemas.openxmlformats.org/officeDocument/2006/relationships/image" Target="../media/image412.png"/><Relationship Id="rId918" Type="http://schemas.openxmlformats.org/officeDocument/2006/relationships/image" Target="../media/image461.png"/><Relationship Id="rId252" Type="http://schemas.openxmlformats.org/officeDocument/2006/relationships/image" Target="../media/image128.png"/><Relationship Id="rId47" Type="http://schemas.openxmlformats.org/officeDocument/2006/relationships/customXml" Target="../ink/ink76.xml"/><Relationship Id="rId112" Type="http://schemas.openxmlformats.org/officeDocument/2006/relationships/image" Target="../media/image58.png"/><Relationship Id="rId557" Type="http://schemas.openxmlformats.org/officeDocument/2006/relationships/customXml" Target="../ink/ink331.xml"/><Relationship Id="rId764" Type="http://schemas.openxmlformats.org/officeDocument/2006/relationships/image" Target="../media/image384.png"/><Relationship Id="rId971" Type="http://schemas.openxmlformats.org/officeDocument/2006/relationships/customXml" Target="../ink/ink538.xml"/><Relationship Id="rId196" Type="http://schemas.openxmlformats.org/officeDocument/2006/relationships/image" Target="../media/image100.png"/><Relationship Id="rId417" Type="http://schemas.openxmlformats.org/officeDocument/2006/relationships/customXml" Target="../ink/ink261.xml"/><Relationship Id="rId624" Type="http://schemas.openxmlformats.org/officeDocument/2006/relationships/image" Target="../media/image314.png"/><Relationship Id="rId831" Type="http://schemas.openxmlformats.org/officeDocument/2006/relationships/customXml" Target="../ink/ink468.xml"/><Relationship Id="rId1047" Type="http://schemas.openxmlformats.org/officeDocument/2006/relationships/customXml" Target="../ink/ink576.xml"/><Relationship Id="rId263" Type="http://schemas.openxmlformats.org/officeDocument/2006/relationships/customXml" Target="../ink/ink184.xml"/><Relationship Id="rId470" Type="http://schemas.openxmlformats.org/officeDocument/2006/relationships/image" Target="../media/image237.png"/><Relationship Id="rId929" Type="http://schemas.openxmlformats.org/officeDocument/2006/relationships/customXml" Target="../ink/ink517.xml"/><Relationship Id="rId58" Type="http://schemas.openxmlformats.org/officeDocument/2006/relationships/image" Target="../media/image31.png"/><Relationship Id="rId123" Type="http://schemas.openxmlformats.org/officeDocument/2006/relationships/customXml" Target="../ink/ink114.xml"/><Relationship Id="rId330" Type="http://schemas.openxmlformats.org/officeDocument/2006/relationships/image" Target="../media/image167.png"/><Relationship Id="rId568" Type="http://schemas.openxmlformats.org/officeDocument/2006/relationships/image" Target="../media/image286.png"/><Relationship Id="rId775" Type="http://schemas.openxmlformats.org/officeDocument/2006/relationships/customXml" Target="../ink/ink440.xml"/><Relationship Id="rId982" Type="http://schemas.openxmlformats.org/officeDocument/2006/relationships/image" Target="../media/image493.png"/><Relationship Id="rId428" Type="http://schemas.openxmlformats.org/officeDocument/2006/relationships/image" Target="../media/image216.png"/><Relationship Id="rId635" Type="http://schemas.openxmlformats.org/officeDocument/2006/relationships/customXml" Target="../ink/ink370.xml"/><Relationship Id="rId842" Type="http://schemas.openxmlformats.org/officeDocument/2006/relationships/image" Target="../media/image423.png"/><Relationship Id="rId1058" Type="http://schemas.openxmlformats.org/officeDocument/2006/relationships/image" Target="../media/image531.png"/><Relationship Id="rId274" Type="http://schemas.openxmlformats.org/officeDocument/2006/relationships/image" Target="../media/image139.png"/><Relationship Id="rId481" Type="http://schemas.openxmlformats.org/officeDocument/2006/relationships/customXml" Target="../ink/ink293.xml"/><Relationship Id="rId702" Type="http://schemas.openxmlformats.org/officeDocument/2006/relationships/image" Target="../media/image353.png"/><Relationship Id="rId69" Type="http://schemas.openxmlformats.org/officeDocument/2006/relationships/customXml" Target="../ink/ink87.xml"/><Relationship Id="rId134" Type="http://schemas.openxmlformats.org/officeDocument/2006/relationships/image" Target="../media/image69.png"/><Relationship Id="rId579" Type="http://schemas.openxmlformats.org/officeDocument/2006/relationships/customXml" Target="../ink/ink342.xml"/><Relationship Id="rId786" Type="http://schemas.openxmlformats.org/officeDocument/2006/relationships/image" Target="../media/image395.png"/><Relationship Id="rId993" Type="http://schemas.openxmlformats.org/officeDocument/2006/relationships/customXml" Target="../ink/ink549.xml"/><Relationship Id="rId341" Type="http://schemas.openxmlformats.org/officeDocument/2006/relationships/customXml" Target="../ink/ink223.xml"/><Relationship Id="rId439" Type="http://schemas.openxmlformats.org/officeDocument/2006/relationships/customXml" Target="../ink/ink272.xml"/><Relationship Id="rId646" Type="http://schemas.openxmlformats.org/officeDocument/2006/relationships/image" Target="../media/image325.png"/><Relationship Id="rId1069" Type="http://schemas.openxmlformats.org/officeDocument/2006/relationships/customXml" Target="../ink/ink587.xml"/><Relationship Id="rId201" Type="http://schemas.openxmlformats.org/officeDocument/2006/relationships/customXml" Target="../ink/ink153.xml"/><Relationship Id="rId285" Type="http://schemas.openxmlformats.org/officeDocument/2006/relationships/customXml" Target="../ink/ink195.xml"/><Relationship Id="rId506" Type="http://schemas.openxmlformats.org/officeDocument/2006/relationships/image" Target="../media/image255.png"/><Relationship Id="rId853" Type="http://schemas.openxmlformats.org/officeDocument/2006/relationships/customXml" Target="../ink/ink479.xml"/><Relationship Id="rId492" Type="http://schemas.openxmlformats.org/officeDocument/2006/relationships/image" Target="../media/image248.png"/><Relationship Id="rId713" Type="http://schemas.openxmlformats.org/officeDocument/2006/relationships/customXml" Target="../ink/ink409.xml"/><Relationship Id="rId797" Type="http://schemas.openxmlformats.org/officeDocument/2006/relationships/customXml" Target="../ink/ink451.xml"/><Relationship Id="rId920" Type="http://schemas.openxmlformats.org/officeDocument/2006/relationships/image" Target="../media/image462.png"/><Relationship Id="rId145" Type="http://schemas.openxmlformats.org/officeDocument/2006/relationships/customXml" Target="../ink/ink125.xml"/><Relationship Id="rId352" Type="http://schemas.openxmlformats.org/officeDocument/2006/relationships/image" Target="../media/image178.png"/><Relationship Id="rId212" Type="http://schemas.openxmlformats.org/officeDocument/2006/relationships/image" Target="../media/image108.png"/><Relationship Id="rId657" Type="http://schemas.openxmlformats.org/officeDocument/2006/relationships/customXml" Target="../ink/ink381.xml"/><Relationship Id="rId864" Type="http://schemas.openxmlformats.org/officeDocument/2006/relationships/image" Target="../media/image434.png"/><Relationship Id="rId296" Type="http://schemas.openxmlformats.org/officeDocument/2006/relationships/image" Target="../media/image150.png"/><Relationship Id="rId517" Type="http://schemas.openxmlformats.org/officeDocument/2006/relationships/customXml" Target="../ink/ink311.xml"/><Relationship Id="rId724" Type="http://schemas.openxmlformats.org/officeDocument/2006/relationships/image" Target="../media/image364.png"/><Relationship Id="rId931" Type="http://schemas.openxmlformats.org/officeDocument/2006/relationships/customXml" Target="../ink/ink518.xml"/><Relationship Id="rId60" Type="http://schemas.openxmlformats.org/officeDocument/2006/relationships/image" Target="../media/image32.png"/><Relationship Id="rId156" Type="http://schemas.openxmlformats.org/officeDocument/2006/relationships/image" Target="../media/image80.png"/><Relationship Id="rId363" Type="http://schemas.openxmlformats.org/officeDocument/2006/relationships/customXml" Target="../ink/ink234.xml"/><Relationship Id="rId570" Type="http://schemas.openxmlformats.org/officeDocument/2006/relationships/image" Target="../media/image287.png"/><Relationship Id="rId1007" Type="http://schemas.openxmlformats.org/officeDocument/2006/relationships/customXml" Target="../ink/ink556.xml"/><Relationship Id="rId223" Type="http://schemas.openxmlformats.org/officeDocument/2006/relationships/customXml" Target="../ink/ink164.xml"/><Relationship Id="rId430" Type="http://schemas.openxmlformats.org/officeDocument/2006/relationships/image" Target="../media/image217.png"/><Relationship Id="rId668" Type="http://schemas.openxmlformats.org/officeDocument/2006/relationships/image" Target="../media/image336.png"/><Relationship Id="rId875" Type="http://schemas.openxmlformats.org/officeDocument/2006/relationships/customXml" Target="../ink/ink490.xml"/><Relationship Id="rId1060" Type="http://schemas.openxmlformats.org/officeDocument/2006/relationships/image" Target="../media/image532.png"/><Relationship Id="rId18" Type="http://schemas.openxmlformats.org/officeDocument/2006/relationships/image" Target="../media/image11.png"/><Relationship Id="rId528" Type="http://schemas.openxmlformats.org/officeDocument/2006/relationships/image" Target="../media/image266.png"/><Relationship Id="rId735" Type="http://schemas.openxmlformats.org/officeDocument/2006/relationships/customXml" Target="../ink/ink420.xml"/><Relationship Id="rId942" Type="http://schemas.openxmlformats.org/officeDocument/2006/relationships/image" Target="../media/image473.png"/><Relationship Id="rId167" Type="http://schemas.openxmlformats.org/officeDocument/2006/relationships/customXml" Target="../ink/ink136.xml"/><Relationship Id="rId374" Type="http://schemas.openxmlformats.org/officeDocument/2006/relationships/image" Target="../media/image189.png"/><Relationship Id="rId581" Type="http://schemas.openxmlformats.org/officeDocument/2006/relationships/customXml" Target="../ink/ink343.xml"/><Relationship Id="rId1018" Type="http://schemas.openxmlformats.org/officeDocument/2006/relationships/image" Target="../media/image511.png"/><Relationship Id="rId71" Type="http://schemas.openxmlformats.org/officeDocument/2006/relationships/customXml" Target="../ink/ink88.xml"/><Relationship Id="rId234" Type="http://schemas.openxmlformats.org/officeDocument/2006/relationships/image" Target="../media/image119.png"/><Relationship Id="rId679" Type="http://schemas.openxmlformats.org/officeDocument/2006/relationships/customXml" Target="../ink/ink392.xml"/><Relationship Id="rId802" Type="http://schemas.openxmlformats.org/officeDocument/2006/relationships/image" Target="../media/image403.png"/><Relationship Id="rId886" Type="http://schemas.openxmlformats.org/officeDocument/2006/relationships/image" Target="../media/image445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67.xml"/><Relationship Id="rId441" Type="http://schemas.openxmlformats.org/officeDocument/2006/relationships/customXml" Target="../ink/ink273.xml"/><Relationship Id="rId539" Type="http://schemas.openxmlformats.org/officeDocument/2006/relationships/customXml" Target="../ink/ink322.xml"/><Relationship Id="rId746" Type="http://schemas.openxmlformats.org/officeDocument/2006/relationships/image" Target="../media/image375.png"/><Relationship Id="rId1071" Type="http://schemas.openxmlformats.org/officeDocument/2006/relationships/customXml" Target="../ink/ink588.xml"/><Relationship Id="rId178" Type="http://schemas.openxmlformats.org/officeDocument/2006/relationships/image" Target="../media/image91.png"/><Relationship Id="rId301" Type="http://schemas.openxmlformats.org/officeDocument/2006/relationships/customXml" Target="../ink/ink203.xml"/><Relationship Id="rId953" Type="http://schemas.openxmlformats.org/officeDocument/2006/relationships/customXml" Target="../ink/ink529.xml"/><Relationship Id="rId1029" Type="http://schemas.openxmlformats.org/officeDocument/2006/relationships/customXml" Target="../ink/ink567.xml"/><Relationship Id="rId82" Type="http://schemas.openxmlformats.org/officeDocument/2006/relationships/image" Target="../media/image43.png"/><Relationship Id="rId385" Type="http://schemas.openxmlformats.org/officeDocument/2006/relationships/customXml" Target="../ink/ink245.xml"/><Relationship Id="rId592" Type="http://schemas.openxmlformats.org/officeDocument/2006/relationships/image" Target="../media/image298.png"/><Relationship Id="rId606" Type="http://schemas.openxmlformats.org/officeDocument/2006/relationships/image" Target="../media/image305.png"/><Relationship Id="rId813" Type="http://schemas.openxmlformats.org/officeDocument/2006/relationships/customXml" Target="../ink/ink459.xml"/><Relationship Id="rId245" Type="http://schemas.openxmlformats.org/officeDocument/2006/relationships/customXml" Target="../ink/ink175.xml"/><Relationship Id="rId452" Type="http://schemas.openxmlformats.org/officeDocument/2006/relationships/image" Target="../media/image228.png"/><Relationship Id="rId897" Type="http://schemas.openxmlformats.org/officeDocument/2006/relationships/customXml" Target="../ink/ink501.xml"/><Relationship Id="rId1082" Type="http://schemas.openxmlformats.org/officeDocument/2006/relationships/image" Target="../media/image543.png"/><Relationship Id="rId105" Type="http://schemas.openxmlformats.org/officeDocument/2006/relationships/customXml" Target="../ink/ink105.xml"/><Relationship Id="rId312" Type="http://schemas.openxmlformats.org/officeDocument/2006/relationships/image" Target="../media/image158.png"/><Relationship Id="rId757" Type="http://schemas.openxmlformats.org/officeDocument/2006/relationships/customXml" Target="../ink/ink431.xml"/><Relationship Id="rId964" Type="http://schemas.openxmlformats.org/officeDocument/2006/relationships/image" Target="../media/image484.png"/><Relationship Id="rId93" Type="http://schemas.openxmlformats.org/officeDocument/2006/relationships/customXml" Target="../ink/ink99.xml"/><Relationship Id="rId189" Type="http://schemas.openxmlformats.org/officeDocument/2006/relationships/customXml" Target="../ink/ink147.xml"/><Relationship Id="rId396" Type="http://schemas.openxmlformats.org/officeDocument/2006/relationships/image" Target="../media/image200.png"/><Relationship Id="rId617" Type="http://schemas.openxmlformats.org/officeDocument/2006/relationships/customXml" Target="../ink/ink361.xml"/><Relationship Id="rId824" Type="http://schemas.openxmlformats.org/officeDocument/2006/relationships/image" Target="../media/image414.png"/><Relationship Id="rId256" Type="http://schemas.openxmlformats.org/officeDocument/2006/relationships/image" Target="../media/image130.png"/><Relationship Id="rId463" Type="http://schemas.openxmlformats.org/officeDocument/2006/relationships/customXml" Target="../ink/ink284.xml"/><Relationship Id="rId670" Type="http://schemas.openxmlformats.org/officeDocument/2006/relationships/image" Target="../media/image337.png"/><Relationship Id="rId116" Type="http://schemas.openxmlformats.org/officeDocument/2006/relationships/image" Target="../media/image60.png"/><Relationship Id="rId323" Type="http://schemas.openxmlformats.org/officeDocument/2006/relationships/customXml" Target="../ink/ink214.xml"/><Relationship Id="rId530" Type="http://schemas.openxmlformats.org/officeDocument/2006/relationships/image" Target="../media/image267.png"/><Relationship Id="rId768" Type="http://schemas.openxmlformats.org/officeDocument/2006/relationships/image" Target="../media/image386.png"/><Relationship Id="rId975" Type="http://schemas.openxmlformats.org/officeDocument/2006/relationships/customXml" Target="../ink/ink540.xml"/><Relationship Id="rId20" Type="http://schemas.openxmlformats.org/officeDocument/2006/relationships/image" Target="../media/image12.png"/><Relationship Id="rId628" Type="http://schemas.openxmlformats.org/officeDocument/2006/relationships/image" Target="../media/image316.png"/><Relationship Id="rId835" Type="http://schemas.openxmlformats.org/officeDocument/2006/relationships/customXml" Target="../ink/ink470.xml"/><Relationship Id="rId267" Type="http://schemas.openxmlformats.org/officeDocument/2006/relationships/customXml" Target="../ink/ink186.xml"/><Relationship Id="rId474" Type="http://schemas.openxmlformats.org/officeDocument/2006/relationships/image" Target="../media/image239.png"/><Relationship Id="rId1020" Type="http://schemas.openxmlformats.org/officeDocument/2006/relationships/image" Target="../media/image512.png"/><Relationship Id="rId127" Type="http://schemas.openxmlformats.org/officeDocument/2006/relationships/customXml" Target="../ink/ink116.xml"/><Relationship Id="rId681" Type="http://schemas.openxmlformats.org/officeDocument/2006/relationships/customXml" Target="../ink/ink393.xml"/><Relationship Id="rId779" Type="http://schemas.openxmlformats.org/officeDocument/2006/relationships/customXml" Target="../ink/ink442.xml"/><Relationship Id="rId902" Type="http://schemas.openxmlformats.org/officeDocument/2006/relationships/image" Target="../media/image453.png"/><Relationship Id="rId986" Type="http://schemas.openxmlformats.org/officeDocument/2006/relationships/image" Target="../media/image495.png"/><Relationship Id="rId31" Type="http://schemas.openxmlformats.org/officeDocument/2006/relationships/customXml" Target="../ink/ink68.xml"/><Relationship Id="rId334" Type="http://schemas.openxmlformats.org/officeDocument/2006/relationships/image" Target="../media/image169.png"/><Relationship Id="rId541" Type="http://schemas.openxmlformats.org/officeDocument/2006/relationships/customXml" Target="../ink/ink323.xml"/><Relationship Id="rId639" Type="http://schemas.openxmlformats.org/officeDocument/2006/relationships/customXml" Target="../ink/ink372.xml"/><Relationship Id="rId180" Type="http://schemas.openxmlformats.org/officeDocument/2006/relationships/image" Target="../media/image92.png"/><Relationship Id="rId278" Type="http://schemas.openxmlformats.org/officeDocument/2006/relationships/image" Target="../media/image141.png"/><Relationship Id="rId401" Type="http://schemas.openxmlformats.org/officeDocument/2006/relationships/customXml" Target="../ink/ink253.xml"/><Relationship Id="rId846" Type="http://schemas.openxmlformats.org/officeDocument/2006/relationships/image" Target="../media/image425.png"/><Relationship Id="rId1031" Type="http://schemas.openxmlformats.org/officeDocument/2006/relationships/customXml" Target="../ink/ink568.xml"/><Relationship Id="rId485" Type="http://schemas.openxmlformats.org/officeDocument/2006/relationships/customXml" Target="../ink/ink295.xml"/><Relationship Id="rId692" Type="http://schemas.openxmlformats.org/officeDocument/2006/relationships/image" Target="../media/image348.png"/><Relationship Id="rId706" Type="http://schemas.openxmlformats.org/officeDocument/2006/relationships/image" Target="../media/image355.png"/><Relationship Id="rId913" Type="http://schemas.openxmlformats.org/officeDocument/2006/relationships/customXml" Target="../ink/ink509.xml"/><Relationship Id="rId42" Type="http://schemas.openxmlformats.org/officeDocument/2006/relationships/image" Target="../media/image23.png"/><Relationship Id="rId138" Type="http://schemas.openxmlformats.org/officeDocument/2006/relationships/image" Target="../media/image71.png"/><Relationship Id="rId345" Type="http://schemas.openxmlformats.org/officeDocument/2006/relationships/customXml" Target="../ink/ink225.xml"/><Relationship Id="rId552" Type="http://schemas.openxmlformats.org/officeDocument/2006/relationships/image" Target="../media/image278.png"/><Relationship Id="rId997" Type="http://schemas.openxmlformats.org/officeDocument/2006/relationships/customXml" Target="../ink/ink551.xml"/><Relationship Id="rId191" Type="http://schemas.openxmlformats.org/officeDocument/2006/relationships/customXml" Target="../ink/ink148.xml"/><Relationship Id="rId205" Type="http://schemas.openxmlformats.org/officeDocument/2006/relationships/customXml" Target="../ink/ink155.xml"/><Relationship Id="rId412" Type="http://schemas.openxmlformats.org/officeDocument/2006/relationships/image" Target="../media/image208.png"/><Relationship Id="rId857" Type="http://schemas.openxmlformats.org/officeDocument/2006/relationships/customXml" Target="../ink/ink481.xml"/><Relationship Id="rId1042" Type="http://schemas.openxmlformats.org/officeDocument/2006/relationships/image" Target="../media/image523.png"/><Relationship Id="rId289" Type="http://schemas.openxmlformats.org/officeDocument/2006/relationships/customXml" Target="../ink/ink197.xml"/><Relationship Id="rId496" Type="http://schemas.openxmlformats.org/officeDocument/2006/relationships/image" Target="../media/image250.png"/><Relationship Id="rId717" Type="http://schemas.openxmlformats.org/officeDocument/2006/relationships/customXml" Target="../ink/ink411.xml"/><Relationship Id="rId924" Type="http://schemas.openxmlformats.org/officeDocument/2006/relationships/image" Target="../media/image464.png"/><Relationship Id="rId53" Type="http://schemas.openxmlformats.org/officeDocument/2006/relationships/customXml" Target="../ink/ink79.xml"/><Relationship Id="rId149" Type="http://schemas.openxmlformats.org/officeDocument/2006/relationships/customXml" Target="../ink/ink127.xml"/><Relationship Id="rId356" Type="http://schemas.openxmlformats.org/officeDocument/2006/relationships/image" Target="../media/image180.png"/><Relationship Id="rId563" Type="http://schemas.openxmlformats.org/officeDocument/2006/relationships/customXml" Target="../ink/ink334.xml"/><Relationship Id="rId770" Type="http://schemas.openxmlformats.org/officeDocument/2006/relationships/image" Target="../media/image387.png"/><Relationship Id="rId216" Type="http://schemas.openxmlformats.org/officeDocument/2006/relationships/image" Target="../media/image110.png"/><Relationship Id="rId423" Type="http://schemas.openxmlformats.org/officeDocument/2006/relationships/customXml" Target="../ink/ink264.xml"/><Relationship Id="rId868" Type="http://schemas.openxmlformats.org/officeDocument/2006/relationships/image" Target="../media/image436.png"/><Relationship Id="rId1053" Type="http://schemas.openxmlformats.org/officeDocument/2006/relationships/customXml" Target="../ink/ink579.xml"/><Relationship Id="rId630" Type="http://schemas.openxmlformats.org/officeDocument/2006/relationships/image" Target="../media/image317.png"/><Relationship Id="rId728" Type="http://schemas.openxmlformats.org/officeDocument/2006/relationships/image" Target="../media/image366.png"/><Relationship Id="rId935" Type="http://schemas.openxmlformats.org/officeDocument/2006/relationships/customXml" Target="../ink/ink520.xml"/><Relationship Id="rId64" Type="http://schemas.openxmlformats.org/officeDocument/2006/relationships/image" Target="../media/image34.png"/><Relationship Id="rId367" Type="http://schemas.openxmlformats.org/officeDocument/2006/relationships/customXml" Target="../ink/ink236.xml"/><Relationship Id="rId574" Type="http://schemas.openxmlformats.org/officeDocument/2006/relationships/image" Target="../media/image289.png"/><Relationship Id="rId227" Type="http://schemas.openxmlformats.org/officeDocument/2006/relationships/customXml" Target="../ink/ink166.xml"/><Relationship Id="rId781" Type="http://schemas.openxmlformats.org/officeDocument/2006/relationships/customXml" Target="../ink/ink443.xml"/><Relationship Id="rId879" Type="http://schemas.openxmlformats.org/officeDocument/2006/relationships/customXml" Target="../ink/ink492.xml"/><Relationship Id="rId434" Type="http://schemas.openxmlformats.org/officeDocument/2006/relationships/image" Target="../media/image219.png"/><Relationship Id="rId641" Type="http://schemas.openxmlformats.org/officeDocument/2006/relationships/customXml" Target="../ink/ink373.xml"/><Relationship Id="rId739" Type="http://schemas.openxmlformats.org/officeDocument/2006/relationships/customXml" Target="../ink/ink422.xml"/><Relationship Id="rId1064" Type="http://schemas.openxmlformats.org/officeDocument/2006/relationships/image" Target="../media/image534.png"/><Relationship Id="rId280" Type="http://schemas.openxmlformats.org/officeDocument/2006/relationships/image" Target="../media/image142.png"/><Relationship Id="rId501" Type="http://schemas.openxmlformats.org/officeDocument/2006/relationships/customXml" Target="../ink/ink303.xml"/><Relationship Id="rId946" Type="http://schemas.openxmlformats.org/officeDocument/2006/relationships/image" Target="../media/image475.png"/><Relationship Id="rId75" Type="http://schemas.openxmlformats.org/officeDocument/2006/relationships/customXml" Target="../ink/ink90.xml"/><Relationship Id="rId140" Type="http://schemas.openxmlformats.org/officeDocument/2006/relationships/image" Target="../media/image72.png"/><Relationship Id="rId378" Type="http://schemas.openxmlformats.org/officeDocument/2006/relationships/image" Target="../media/image191.png"/><Relationship Id="rId585" Type="http://schemas.openxmlformats.org/officeDocument/2006/relationships/customXml" Target="../ink/ink345.xml"/><Relationship Id="rId792" Type="http://schemas.openxmlformats.org/officeDocument/2006/relationships/image" Target="../media/image398.png"/><Relationship Id="rId806" Type="http://schemas.openxmlformats.org/officeDocument/2006/relationships/image" Target="../media/image405.png"/><Relationship Id="rId6" Type="http://schemas.openxmlformats.org/officeDocument/2006/relationships/image" Target="../media/image5.png"/><Relationship Id="rId238" Type="http://schemas.openxmlformats.org/officeDocument/2006/relationships/image" Target="../media/image121.png"/><Relationship Id="rId445" Type="http://schemas.openxmlformats.org/officeDocument/2006/relationships/customXml" Target="../ink/ink275.xml"/><Relationship Id="rId652" Type="http://schemas.openxmlformats.org/officeDocument/2006/relationships/image" Target="../media/image328.png"/><Relationship Id="rId1075" Type="http://schemas.openxmlformats.org/officeDocument/2006/relationships/customXml" Target="../ink/ink590.xml"/><Relationship Id="rId291" Type="http://schemas.openxmlformats.org/officeDocument/2006/relationships/customXml" Target="../ink/ink198.xml"/><Relationship Id="rId305" Type="http://schemas.openxmlformats.org/officeDocument/2006/relationships/customXml" Target="../ink/ink205.xml"/><Relationship Id="rId512" Type="http://schemas.openxmlformats.org/officeDocument/2006/relationships/image" Target="../media/image258.png"/><Relationship Id="rId957" Type="http://schemas.openxmlformats.org/officeDocument/2006/relationships/customXml" Target="../ink/ink531.xml"/><Relationship Id="rId86" Type="http://schemas.openxmlformats.org/officeDocument/2006/relationships/image" Target="../media/image45.png"/><Relationship Id="rId151" Type="http://schemas.openxmlformats.org/officeDocument/2006/relationships/customXml" Target="../ink/ink128.xml"/><Relationship Id="rId389" Type="http://schemas.openxmlformats.org/officeDocument/2006/relationships/customXml" Target="../ink/ink247.xml"/><Relationship Id="rId596" Type="http://schemas.openxmlformats.org/officeDocument/2006/relationships/image" Target="../media/image300.png"/><Relationship Id="rId817" Type="http://schemas.openxmlformats.org/officeDocument/2006/relationships/customXml" Target="../ink/ink461.xml"/><Relationship Id="rId1002" Type="http://schemas.openxmlformats.org/officeDocument/2006/relationships/image" Target="../media/image503.png"/><Relationship Id="rId249" Type="http://schemas.openxmlformats.org/officeDocument/2006/relationships/customXml" Target="../ink/ink177.xml"/><Relationship Id="rId456" Type="http://schemas.openxmlformats.org/officeDocument/2006/relationships/image" Target="../media/image230.png"/><Relationship Id="rId663" Type="http://schemas.openxmlformats.org/officeDocument/2006/relationships/customXml" Target="../ink/ink384.xml"/><Relationship Id="rId870" Type="http://schemas.openxmlformats.org/officeDocument/2006/relationships/image" Target="../media/image437.png"/><Relationship Id="rId1086" Type="http://schemas.openxmlformats.org/officeDocument/2006/relationships/image" Target="../media/image545.png"/><Relationship Id="rId13" Type="http://schemas.openxmlformats.org/officeDocument/2006/relationships/customXml" Target="../ink/ink59.xml"/><Relationship Id="rId109" Type="http://schemas.openxmlformats.org/officeDocument/2006/relationships/customXml" Target="../ink/ink107.xml"/><Relationship Id="rId316" Type="http://schemas.openxmlformats.org/officeDocument/2006/relationships/image" Target="../media/image160.png"/><Relationship Id="rId523" Type="http://schemas.openxmlformats.org/officeDocument/2006/relationships/customXml" Target="../ink/ink314.xml"/><Relationship Id="rId968" Type="http://schemas.openxmlformats.org/officeDocument/2006/relationships/image" Target="../media/image486.png"/><Relationship Id="rId97" Type="http://schemas.openxmlformats.org/officeDocument/2006/relationships/customXml" Target="../ink/ink101.xml"/><Relationship Id="rId730" Type="http://schemas.openxmlformats.org/officeDocument/2006/relationships/image" Target="../media/image367.png"/><Relationship Id="rId828" Type="http://schemas.openxmlformats.org/officeDocument/2006/relationships/image" Target="../media/image416.png"/><Relationship Id="rId1013" Type="http://schemas.openxmlformats.org/officeDocument/2006/relationships/customXml" Target="../ink/ink559.xml"/><Relationship Id="rId162" Type="http://schemas.openxmlformats.org/officeDocument/2006/relationships/image" Target="../media/image83.png"/><Relationship Id="rId467" Type="http://schemas.openxmlformats.org/officeDocument/2006/relationships/customXml" Target="../ink/ink286.xml"/><Relationship Id="rId674" Type="http://schemas.openxmlformats.org/officeDocument/2006/relationships/image" Target="../media/image339.png"/><Relationship Id="rId881" Type="http://schemas.openxmlformats.org/officeDocument/2006/relationships/customXml" Target="../ink/ink493.xml"/><Relationship Id="rId979" Type="http://schemas.openxmlformats.org/officeDocument/2006/relationships/customXml" Target="../ink/ink542.xml"/><Relationship Id="rId24" Type="http://schemas.openxmlformats.org/officeDocument/2006/relationships/image" Target="../media/image14.png"/><Relationship Id="rId327" Type="http://schemas.openxmlformats.org/officeDocument/2006/relationships/customXml" Target="../ink/ink216.xml"/><Relationship Id="rId534" Type="http://schemas.openxmlformats.org/officeDocument/2006/relationships/image" Target="../media/image269.png"/><Relationship Id="rId741" Type="http://schemas.openxmlformats.org/officeDocument/2006/relationships/customXml" Target="../ink/ink423.xml"/><Relationship Id="rId839" Type="http://schemas.openxmlformats.org/officeDocument/2006/relationships/customXml" Target="../ink/ink472.xml"/><Relationship Id="rId173" Type="http://schemas.openxmlformats.org/officeDocument/2006/relationships/customXml" Target="../ink/ink139.xml"/><Relationship Id="rId380" Type="http://schemas.openxmlformats.org/officeDocument/2006/relationships/image" Target="../media/image192.png"/><Relationship Id="rId601" Type="http://schemas.openxmlformats.org/officeDocument/2006/relationships/customXml" Target="../ink/ink353.xml"/><Relationship Id="rId1024" Type="http://schemas.openxmlformats.org/officeDocument/2006/relationships/image" Target="../media/image514.png"/><Relationship Id="rId240" Type="http://schemas.openxmlformats.org/officeDocument/2006/relationships/image" Target="../media/image122.png"/><Relationship Id="rId478" Type="http://schemas.openxmlformats.org/officeDocument/2006/relationships/image" Target="../media/image241.png"/><Relationship Id="rId685" Type="http://schemas.openxmlformats.org/officeDocument/2006/relationships/customXml" Target="../ink/ink395.xml"/><Relationship Id="rId892" Type="http://schemas.openxmlformats.org/officeDocument/2006/relationships/image" Target="../media/image448.png"/><Relationship Id="rId906" Type="http://schemas.openxmlformats.org/officeDocument/2006/relationships/image" Target="../media/image455.png"/><Relationship Id="rId35" Type="http://schemas.openxmlformats.org/officeDocument/2006/relationships/customXml" Target="../ink/ink70.xml"/><Relationship Id="rId100" Type="http://schemas.openxmlformats.org/officeDocument/2006/relationships/image" Target="../media/image52.png"/><Relationship Id="rId338" Type="http://schemas.openxmlformats.org/officeDocument/2006/relationships/image" Target="../media/image171.png"/><Relationship Id="rId545" Type="http://schemas.openxmlformats.org/officeDocument/2006/relationships/customXml" Target="../ink/ink325.xml"/><Relationship Id="rId752" Type="http://schemas.openxmlformats.org/officeDocument/2006/relationships/image" Target="../media/image378.png"/><Relationship Id="rId184" Type="http://schemas.openxmlformats.org/officeDocument/2006/relationships/image" Target="../media/image94.png"/><Relationship Id="rId391" Type="http://schemas.openxmlformats.org/officeDocument/2006/relationships/customXml" Target="../ink/ink248.xml"/><Relationship Id="rId405" Type="http://schemas.openxmlformats.org/officeDocument/2006/relationships/customXml" Target="../ink/ink255.xml"/><Relationship Id="rId612" Type="http://schemas.openxmlformats.org/officeDocument/2006/relationships/image" Target="../media/image308.png"/><Relationship Id="rId1035" Type="http://schemas.openxmlformats.org/officeDocument/2006/relationships/customXml" Target="../ink/ink570.xml"/><Relationship Id="rId251" Type="http://schemas.openxmlformats.org/officeDocument/2006/relationships/customXml" Target="../ink/ink178.xml"/><Relationship Id="rId489" Type="http://schemas.openxmlformats.org/officeDocument/2006/relationships/customXml" Target="../ink/ink297.xml"/><Relationship Id="rId696" Type="http://schemas.openxmlformats.org/officeDocument/2006/relationships/image" Target="../media/image350.png"/><Relationship Id="rId917" Type="http://schemas.openxmlformats.org/officeDocument/2006/relationships/customXml" Target="../ink/ink511.xml"/><Relationship Id="rId46" Type="http://schemas.openxmlformats.org/officeDocument/2006/relationships/image" Target="../media/image25.png"/><Relationship Id="rId349" Type="http://schemas.openxmlformats.org/officeDocument/2006/relationships/customXml" Target="../ink/ink227.xml"/><Relationship Id="rId556" Type="http://schemas.openxmlformats.org/officeDocument/2006/relationships/image" Target="../media/image280.png"/><Relationship Id="rId763" Type="http://schemas.openxmlformats.org/officeDocument/2006/relationships/customXml" Target="../ink/ink434.xml"/><Relationship Id="rId111" Type="http://schemas.openxmlformats.org/officeDocument/2006/relationships/customXml" Target="../ink/ink108.xml"/><Relationship Id="rId195" Type="http://schemas.openxmlformats.org/officeDocument/2006/relationships/customXml" Target="../ink/ink150.xml"/><Relationship Id="rId209" Type="http://schemas.openxmlformats.org/officeDocument/2006/relationships/customXml" Target="../ink/ink157.xml"/><Relationship Id="rId416" Type="http://schemas.openxmlformats.org/officeDocument/2006/relationships/image" Target="../media/image210.png"/><Relationship Id="rId970" Type="http://schemas.openxmlformats.org/officeDocument/2006/relationships/image" Target="../media/image487.png"/><Relationship Id="rId1046" Type="http://schemas.openxmlformats.org/officeDocument/2006/relationships/image" Target="../media/image525.png"/><Relationship Id="rId623" Type="http://schemas.openxmlformats.org/officeDocument/2006/relationships/customXml" Target="../ink/ink364.xml"/><Relationship Id="rId830" Type="http://schemas.openxmlformats.org/officeDocument/2006/relationships/image" Target="../media/image417.png"/><Relationship Id="rId928" Type="http://schemas.openxmlformats.org/officeDocument/2006/relationships/image" Target="../media/image466.png"/><Relationship Id="rId57" Type="http://schemas.openxmlformats.org/officeDocument/2006/relationships/customXml" Target="../ink/ink81.xml"/><Relationship Id="rId262" Type="http://schemas.openxmlformats.org/officeDocument/2006/relationships/image" Target="../media/image133.png"/><Relationship Id="rId567" Type="http://schemas.openxmlformats.org/officeDocument/2006/relationships/customXml" Target="../ink/ink336.xml"/><Relationship Id="rId122" Type="http://schemas.openxmlformats.org/officeDocument/2006/relationships/image" Target="../media/image63.png"/><Relationship Id="rId774" Type="http://schemas.openxmlformats.org/officeDocument/2006/relationships/image" Target="../media/image389.png"/><Relationship Id="rId981" Type="http://schemas.openxmlformats.org/officeDocument/2006/relationships/customXml" Target="../ink/ink543.xml"/><Relationship Id="rId1057" Type="http://schemas.openxmlformats.org/officeDocument/2006/relationships/customXml" Target="../ink/ink581.xml"/><Relationship Id="rId427" Type="http://schemas.openxmlformats.org/officeDocument/2006/relationships/customXml" Target="../ink/ink266.xml"/><Relationship Id="rId634" Type="http://schemas.openxmlformats.org/officeDocument/2006/relationships/image" Target="../media/image319.png"/><Relationship Id="rId841" Type="http://schemas.openxmlformats.org/officeDocument/2006/relationships/customXml" Target="../ink/ink473.xml"/><Relationship Id="rId273" Type="http://schemas.openxmlformats.org/officeDocument/2006/relationships/customXml" Target="../ink/ink189.xml"/><Relationship Id="rId480" Type="http://schemas.openxmlformats.org/officeDocument/2006/relationships/image" Target="../media/image242.png"/><Relationship Id="rId701" Type="http://schemas.openxmlformats.org/officeDocument/2006/relationships/customXml" Target="../ink/ink403.xml"/><Relationship Id="rId939" Type="http://schemas.openxmlformats.org/officeDocument/2006/relationships/customXml" Target="../ink/ink522.xml"/><Relationship Id="rId68" Type="http://schemas.openxmlformats.org/officeDocument/2006/relationships/image" Target="../media/image36.png"/><Relationship Id="rId133" Type="http://schemas.openxmlformats.org/officeDocument/2006/relationships/customXml" Target="../ink/ink119.xml"/><Relationship Id="rId340" Type="http://schemas.openxmlformats.org/officeDocument/2006/relationships/image" Target="../media/image172.png"/><Relationship Id="rId578" Type="http://schemas.openxmlformats.org/officeDocument/2006/relationships/image" Target="../media/image291.png"/><Relationship Id="rId785" Type="http://schemas.openxmlformats.org/officeDocument/2006/relationships/customXml" Target="../ink/ink445.xml"/><Relationship Id="rId992" Type="http://schemas.openxmlformats.org/officeDocument/2006/relationships/image" Target="../media/image498.png"/><Relationship Id="rId200" Type="http://schemas.openxmlformats.org/officeDocument/2006/relationships/image" Target="../media/image102.png"/><Relationship Id="rId438" Type="http://schemas.openxmlformats.org/officeDocument/2006/relationships/image" Target="../media/image221.png"/><Relationship Id="rId645" Type="http://schemas.openxmlformats.org/officeDocument/2006/relationships/customXml" Target="../ink/ink375.xml"/><Relationship Id="rId852" Type="http://schemas.openxmlformats.org/officeDocument/2006/relationships/image" Target="../media/image428.png"/><Relationship Id="rId1068" Type="http://schemas.openxmlformats.org/officeDocument/2006/relationships/image" Target="../media/image536.png"/><Relationship Id="rId284" Type="http://schemas.openxmlformats.org/officeDocument/2006/relationships/image" Target="../media/image144.png"/><Relationship Id="rId491" Type="http://schemas.openxmlformats.org/officeDocument/2006/relationships/customXml" Target="../ink/ink298.xml"/><Relationship Id="rId505" Type="http://schemas.openxmlformats.org/officeDocument/2006/relationships/customXml" Target="../ink/ink305.xml"/><Relationship Id="rId712" Type="http://schemas.openxmlformats.org/officeDocument/2006/relationships/image" Target="../media/image358.png"/><Relationship Id="rId79" Type="http://schemas.openxmlformats.org/officeDocument/2006/relationships/customXml" Target="../ink/ink92.xml"/><Relationship Id="rId144" Type="http://schemas.openxmlformats.org/officeDocument/2006/relationships/image" Target="../media/image74.png"/><Relationship Id="rId589" Type="http://schemas.openxmlformats.org/officeDocument/2006/relationships/customXml" Target="../ink/ink347.xml"/><Relationship Id="rId796" Type="http://schemas.openxmlformats.org/officeDocument/2006/relationships/image" Target="../media/image400.png"/><Relationship Id="rId351" Type="http://schemas.openxmlformats.org/officeDocument/2006/relationships/customXml" Target="../ink/ink228.xml"/><Relationship Id="rId449" Type="http://schemas.openxmlformats.org/officeDocument/2006/relationships/customXml" Target="../ink/ink277.xml"/><Relationship Id="rId656" Type="http://schemas.openxmlformats.org/officeDocument/2006/relationships/image" Target="../media/image330.png"/><Relationship Id="rId863" Type="http://schemas.openxmlformats.org/officeDocument/2006/relationships/customXml" Target="../ink/ink484.xml"/><Relationship Id="rId1079" Type="http://schemas.openxmlformats.org/officeDocument/2006/relationships/customXml" Target="../ink/ink592.xml"/><Relationship Id="rId211" Type="http://schemas.openxmlformats.org/officeDocument/2006/relationships/customXml" Target="../ink/ink158.xml"/><Relationship Id="rId295" Type="http://schemas.openxmlformats.org/officeDocument/2006/relationships/customXml" Target="../ink/ink200.xml"/><Relationship Id="rId309" Type="http://schemas.openxmlformats.org/officeDocument/2006/relationships/customXml" Target="../ink/ink207.xml"/><Relationship Id="rId516" Type="http://schemas.openxmlformats.org/officeDocument/2006/relationships/image" Target="../media/image260.png"/><Relationship Id="rId723" Type="http://schemas.openxmlformats.org/officeDocument/2006/relationships/customXml" Target="../ink/ink414.xml"/><Relationship Id="rId930" Type="http://schemas.openxmlformats.org/officeDocument/2006/relationships/image" Target="../media/image467.png"/><Relationship Id="rId1006" Type="http://schemas.openxmlformats.org/officeDocument/2006/relationships/image" Target="../media/image505.png"/><Relationship Id="rId155" Type="http://schemas.openxmlformats.org/officeDocument/2006/relationships/customXml" Target="../ink/ink130.xml"/><Relationship Id="rId362" Type="http://schemas.openxmlformats.org/officeDocument/2006/relationships/image" Target="../media/image183.png"/><Relationship Id="rId222" Type="http://schemas.openxmlformats.org/officeDocument/2006/relationships/image" Target="../media/image113.png"/><Relationship Id="rId667" Type="http://schemas.openxmlformats.org/officeDocument/2006/relationships/customXml" Target="../ink/ink386.xml"/><Relationship Id="rId874" Type="http://schemas.openxmlformats.org/officeDocument/2006/relationships/image" Target="../media/image439.png"/><Relationship Id="rId17" Type="http://schemas.openxmlformats.org/officeDocument/2006/relationships/customXml" Target="../ink/ink61.xml"/><Relationship Id="rId527" Type="http://schemas.openxmlformats.org/officeDocument/2006/relationships/customXml" Target="../ink/ink316.xml"/><Relationship Id="rId734" Type="http://schemas.openxmlformats.org/officeDocument/2006/relationships/image" Target="../media/image369.png"/><Relationship Id="rId941" Type="http://schemas.openxmlformats.org/officeDocument/2006/relationships/customXml" Target="../ink/ink523.xml"/><Relationship Id="rId70" Type="http://schemas.openxmlformats.org/officeDocument/2006/relationships/image" Target="../media/image37.png"/><Relationship Id="rId166" Type="http://schemas.openxmlformats.org/officeDocument/2006/relationships/image" Target="../media/image85.png"/><Relationship Id="rId373" Type="http://schemas.openxmlformats.org/officeDocument/2006/relationships/customXml" Target="../ink/ink239.xml"/><Relationship Id="rId580" Type="http://schemas.openxmlformats.org/officeDocument/2006/relationships/image" Target="../media/image292.png"/><Relationship Id="rId801" Type="http://schemas.openxmlformats.org/officeDocument/2006/relationships/customXml" Target="../ink/ink453.xml"/><Relationship Id="rId1017" Type="http://schemas.openxmlformats.org/officeDocument/2006/relationships/customXml" Target="../ink/ink561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69.xml"/><Relationship Id="rId440" Type="http://schemas.openxmlformats.org/officeDocument/2006/relationships/image" Target="../media/image222.png"/><Relationship Id="rId678" Type="http://schemas.openxmlformats.org/officeDocument/2006/relationships/image" Target="../media/image341.png"/><Relationship Id="rId885" Type="http://schemas.openxmlformats.org/officeDocument/2006/relationships/customXml" Target="../ink/ink495.xml"/><Relationship Id="rId1070" Type="http://schemas.openxmlformats.org/officeDocument/2006/relationships/image" Target="../media/image537.png"/><Relationship Id="rId28" Type="http://schemas.openxmlformats.org/officeDocument/2006/relationships/image" Target="../media/image16.png"/><Relationship Id="rId300" Type="http://schemas.openxmlformats.org/officeDocument/2006/relationships/image" Target="../media/image152.png"/><Relationship Id="rId538" Type="http://schemas.openxmlformats.org/officeDocument/2006/relationships/image" Target="../media/image271.png"/><Relationship Id="rId745" Type="http://schemas.openxmlformats.org/officeDocument/2006/relationships/customXml" Target="../ink/ink425.xml"/><Relationship Id="rId952" Type="http://schemas.openxmlformats.org/officeDocument/2006/relationships/image" Target="../media/image478.png"/><Relationship Id="rId81" Type="http://schemas.openxmlformats.org/officeDocument/2006/relationships/customXml" Target="../ink/ink93.xml"/><Relationship Id="rId177" Type="http://schemas.openxmlformats.org/officeDocument/2006/relationships/customXml" Target="../ink/ink141.xml"/><Relationship Id="rId384" Type="http://schemas.openxmlformats.org/officeDocument/2006/relationships/image" Target="../media/image194.png"/><Relationship Id="rId591" Type="http://schemas.openxmlformats.org/officeDocument/2006/relationships/customXml" Target="../ink/ink348.xml"/><Relationship Id="rId605" Type="http://schemas.openxmlformats.org/officeDocument/2006/relationships/customXml" Target="../ink/ink355.xml"/><Relationship Id="rId812" Type="http://schemas.openxmlformats.org/officeDocument/2006/relationships/image" Target="../media/image408.png"/><Relationship Id="rId1028" Type="http://schemas.openxmlformats.org/officeDocument/2006/relationships/image" Target="../media/image516.png"/><Relationship Id="rId244" Type="http://schemas.openxmlformats.org/officeDocument/2006/relationships/image" Target="../media/image124.png"/><Relationship Id="rId689" Type="http://schemas.openxmlformats.org/officeDocument/2006/relationships/customXml" Target="../ink/ink397.xml"/><Relationship Id="rId896" Type="http://schemas.openxmlformats.org/officeDocument/2006/relationships/image" Target="../media/image450.png"/><Relationship Id="rId1081" Type="http://schemas.openxmlformats.org/officeDocument/2006/relationships/customXml" Target="../ink/ink593.xml"/><Relationship Id="rId39" Type="http://schemas.openxmlformats.org/officeDocument/2006/relationships/customXml" Target="../ink/ink72.xml"/><Relationship Id="rId451" Type="http://schemas.openxmlformats.org/officeDocument/2006/relationships/customXml" Target="../ink/ink278.xml"/><Relationship Id="rId549" Type="http://schemas.openxmlformats.org/officeDocument/2006/relationships/customXml" Target="../ink/ink327.xml"/><Relationship Id="rId756" Type="http://schemas.openxmlformats.org/officeDocument/2006/relationships/image" Target="../media/image380.png"/><Relationship Id="rId104" Type="http://schemas.openxmlformats.org/officeDocument/2006/relationships/image" Target="../media/image54.png"/><Relationship Id="rId188" Type="http://schemas.openxmlformats.org/officeDocument/2006/relationships/image" Target="../media/image96.png"/><Relationship Id="rId311" Type="http://schemas.openxmlformats.org/officeDocument/2006/relationships/customXml" Target="../ink/ink208.xml"/><Relationship Id="rId395" Type="http://schemas.openxmlformats.org/officeDocument/2006/relationships/customXml" Target="../ink/ink250.xml"/><Relationship Id="rId409" Type="http://schemas.openxmlformats.org/officeDocument/2006/relationships/customXml" Target="../ink/ink257.xml"/><Relationship Id="rId963" Type="http://schemas.openxmlformats.org/officeDocument/2006/relationships/customXml" Target="../ink/ink534.xml"/><Relationship Id="rId1039" Type="http://schemas.openxmlformats.org/officeDocument/2006/relationships/customXml" Target="../ink/ink572.xml"/><Relationship Id="rId92" Type="http://schemas.openxmlformats.org/officeDocument/2006/relationships/image" Target="../media/image48.png"/><Relationship Id="rId616" Type="http://schemas.openxmlformats.org/officeDocument/2006/relationships/image" Target="../media/image310.png"/><Relationship Id="rId823" Type="http://schemas.openxmlformats.org/officeDocument/2006/relationships/customXml" Target="../ink/ink464.xml"/><Relationship Id="rId255" Type="http://schemas.openxmlformats.org/officeDocument/2006/relationships/customXml" Target="../ink/ink180.xml"/><Relationship Id="rId462" Type="http://schemas.openxmlformats.org/officeDocument/2006/relationships/image" Target="../media/image233.png"/><Relationship Id="rId115" Type="http://schemas.openxmlformats.org/officeDocument/2006/relationships/customXml" Target="../ink/ink110.xml"/><Relationship Id="rId322" Type="http://schemas.openxmlformats.org/officeDocument/2006/relationships/image" Target="../media/image163.png"/><Relationship Id="rId767" Type="http://schemas.openxmlformats.org/officeDocument/2006/relationships/customXml" Target="../ink/ink436.xml"/><Relationship Id="rId974" Type="http://schemas.openxmlformats.org/officeDocument/2006/relationships/image" Target="../media/image489.png"/><Relationship Id="rId199" Type="http://schemas.openxmlformats.org/officeDocument/2006/relationships/customXml" Target="../ink/ink152.xml"/><Relationship Id="rId627" Type="http://schemas.openxmlformats.org/officeDocument/2006/relationships/customXml" Target="../ink/ink366.xml"/><Relationship Id="rId834" Type="http://schemas.openxmlformats.org/officeDocument/2006/relationships/image" Target="../media/image419.png"/><Relationship Id="rId266" Type="http://schemas.openxmlformats.org/officeDocument/2006/relationships/image" Target="../media/image135.png"/><Relationship Id="rId473" Type="http://schemas.openxmlformats.org/officeDocument/2006/relationships/customXml" Target="../ink/ink289.xml"/><Relationship Id="rId680" Type="http://schemas.openxmlformats.org/officeDocument/2006/relationships/image" Target="../media/image342.png"/><Relationship Id="rId901" Type="http://schemas.openxmlformats.org/officeDocument/2006/relationships/customXml" Target="../ink/ink503.xml"/><Relationship Id="rId30" Type="http://schemas.openxmlformats.org/officeDocument/2006/relationships/image" Target="../media/image17.png"/><Relationship Id="rId126" Type="http://schemas.openxmlformats.org/officeDocument/2006/relationships/image" Target="../media/image65.png"/><Relationship Id="rId333" Type="http://schemas.openxmlformats.org/officeDocument/2006/relationships/customXml" Target="../ink/ink219.xml"/><Relationship Id="rId540" Type="http://schemas.openxmlformats.org/officeDocument/2006/relationships/image" Target="../media/image272.png"/><Relationship Id="rId778" Type="http://schemas.openxmlformats.org/officeDocument/2006/relationships/image" Target="../media/image391.png"/><Relationship Id="rId985" Type="http://schemas.openxmlformats.org/officeDocument/2006/relationships/customXml" Target="../ink/ink545.xml"/><Relationship Id="rId638" Type="http://schemas.openxmlformats.org/officeDocument/2006/relationships/image" Target="../media/image321.png"/><Relationship Id="rId845" Type="http://schemas.openxmlformats.org/officeDocument/2006/relationships/customXml" Target="../ink/ink475.xml"/><Relationship Id="rId1030" Type="http://schemas.openxmlformats.org/officeDocument/2006/relationships/image" Target="../media/image517.png"/><Relationship Id="rId277" Type="http://schemas.openxmlformats.org/officeDocument/2006/relationships/customXml" Target="../ink/ink191.xml"/><Relationship Id="rId400" Type="http://schemas.openxmlformats.org/officeDocument/2006/relationships/image" Target="../media/image202.png"/><Relationship Id="rId484" Type="http://schemas.openxmlformats.org/officeDocument/2006/relationships/image" Target="../media/image244.png"/><Relationship Id="rId705" Type="http://schemas.openxmlformats.org/officeDocument/2006/relationships/customXml" Target="../ink/ink405.xml"/><Relationship Id="rId137" Type="http://schemas.openxmlformats.org/officeDocument/2006/relationships/customXml" Target="../ink/ink121.xml"/><Relationship Id="rId344" Type="http://schemas.openxmlformats.org/officeDocument/2006/relationships/image" Target="../media/image174.png"/><Relationship Id="rId691" Type="http://schemas.openxmlformats.org/officeDocument/2006/relationships/customXml" Target="../ink/ink398.xml"/><Relationship Id="rId789" Type="http://schemas.openxmlformats.org/officeDocument/2006/relationships/customXml" Target="../ink/ink447.xml"/><Relationship Id="rId912" Type="http://schemas.openxmlformats.org/officeDocument/2006/relationships/image" Target="../media/image458.png"/><Relationship Id="rId996" Type="http://schemas.openxmlformats.org/officeDocument/2006/relationships/image" Target="../media/image500.png"/><Relationship Id="rId41" Type="http://schemas.openxmlformats.org/officeDocument/2006/relationships/customXml" Target="../ink/ink73.xml"/><Relationship Id="rId551" Type="http://schemas.openxmlformats.org/officeDocument/2006/relationships/customXml" Target="../ink/ink328.xml"/><Relationship Id="rId649" Type="http://schemas.openxmlformats.org/officeDocument/2006/relationships/customXml" Target="../ink/ink377.xml"/><Relationship Id="rId856" Type="http://schemas.openxmlformats.org/officeDocument/2006/relationships/image" Target="../media/image430.png"/><Relationship Id="rId190" Type="http://schemas.openxmlformats.org/officeDocument/2006/relationships/image" Target="../media/image97.png"/><Relationship Id="rId204" Type="http://schemas.openxmlformats.org/officeDocument/2006/relationships/image" Target="../media/image104.png"/><Relationship Id="rId288" Type="http://schemas.openxmlformats.org/officeDocument/2006/relationships/image" Target="../media/image146.png"/><Relationship Id="rId411" Type="http://schemas.openxmlformats.org/officeDocument/2006/relationships/customXml" Target="../ink/ink258.xml"/><Relationship Id="rId509" Type="http://schemas.openxmlformats.org/officeDocument/2006/relationships/customXml" Target="../ink/ink307.xml"/><Relationship Id="rId1041" Type="http://schemas.openxmlformats.org/officeDocument/2006/relationships/customXml" Target="../ink/ink573.xml"/><Relationship Id="rId495" Type="http://schemas.openxmlformats.org/officeDocument/2006/relationships/customXml" Target="../ink/ink300.xml"/><Relationship Id="rId716" Type="http://schemas.openxmlformats.org/officeDocument/2006/relationships/image" Target="../media/image360.png"/><Relationship Id="rId923" Type="http://schemas.openxmlformats.org/officeDocument/2006/relationships/customXml" Target="../ink/ink514.xml"/><Relationship Id="rId52" Type="http://schemas.openxmlformats.org/officeDocument/2006/relationships/image" Target="../media/image28.png"/><Relationship Id="rId148" Type="http://schemas.openxmlformats.org/officeDocument/2006/relationships/image" Target="../media/image76.png"/><Relationship Id="rId355" Type="http://schemas.openxmlformats.org/officeDocument/2006/relationships/customXml" Target="../ink/ink230.xml"/><Relationship Id="rId562" Type="http://schemas.openxmlformats.org/officeDocument/2006/relationships/image" Target="../media/image283.png"/><Relationship Id="rId215" Type="http://schemas.openxmlformats.org/officeDocument/2006/relationships/customXml" Target="../ink/ink160.xml"/><Relationship Id="rId422" Type="http://schemas.openxmlformats.org/officeDocument/2006/relationships/image" Target="../media/image213.png"/><Relationship Id="rId867" Type="http://schemas.openxmlformats.org/officeDocument/2006/relationships/customXml" Target="../ink/ink486.xml"/><Relationship Id="rId1052" Type="http://schemas.openxmlformats.org/officeDocument/2006/relationships/image" Target="../media/image528.png"/><Relationship Id="rId299" Type="http://schemas.openxmlformats.org/officeDocument/2006/relationships/customXml" Target="../ink/ink202.xml"/><Relationship Id="rId727" Type="http://schemas.openxmlformats.org/officeDocument/2006/relationships/customXml" Target="../ink/ink416.xml"/><Relationship Id="rId934" Type="http://schemas.openxmlformats.org/officeDocument/2006/relationships/image" Target="../media/image469.png"/><Relationship Id="rId63" Type="http://schemas.openxmlformats.org/officeDocument/2006/relationships/customXml" Target="../ink/ink84.xml"/><Relationship Id="rId159" Type="http://schemas.openxmlformats.org/officeDocument/2006/relationships/customXml" Target="../ink/ink132.xml"/><Relationship Id="rId366" Type="http://schemas.openxmlformats.org/officeDocument/2006/relationships/image" Target="../media/image185.png"/><Relationship Id="rId573" Type="http://schemas.openxmlformats.org/officeDocument/2006/relationships/customXml" Target="../ink/ink339.xml"/><Relationship Id="rId780" Type="http://schemas.openxmlformats.org/officeDocument/2006/relationships/image" Target="../media/image392.png"/><Relationship Id="rId226" Type="http://schemas.openxmlformats.org/officeDocument/2006/relationships/image" Target="../media/image115.png"/><Relationship Id="rId433" Type="http://schemas.openxmlformats.org/officeDocument/2006/relationships/customXml" Target="../ink/ink269.xml"/><Relationship Id="rId878" Type="http://schemas.openxmlformats.org/officeDocument/2006/relationships/image" Target="../media/image441.png"/><Relationship Id="rId1063" Type="http://schemas.openxmlformats.org/officeDocument/2006/relationships/customXml" Target="../ink/ink584.xml"/><Relationship Id="rId640" Type="http://schemas.openxmlformats.org/officeDocument/2006/relationships/image" Target="../media/image322.png"/><Relationship Id="rId738" Type="http://schemas.openxmlformats.org/officeDocument/2006/relationships/image" Target="../media/image371.png"/><Relationship Id="rId945" Type="http://schemas.openxmlformats.org/officeDocument/2006/relationships/customXml" Target="../ink/ink525.xml"/><Relationship Id="rId74" Type="http://schemas.openxmlformats.org/officeDocument/2006/relationships/image" Target="../media/image39.png"/><Relationship Id="rId377" Type="http://schemas.openxmlformats.org/officeDocument/2006/relationships/customXml" Target="../ink/ink241.xml"/><Relationship Id="rId500" Type="http://schemas.openxmlformats.org/officeDocument/2006/relationships/image" Target="../media/image252.png"/><Relationship Id="rId584" Type="http://schemas.openxmlformats.org/officeDocument/2006/relationships/image" Target="../media/image294.png"/><Relationship Id="rId805" Type="http://schemas.openxmlformats.org/officeDocument/2006/relationships/customXml" Target="../ink/ink455.xml"/><Relationship Id="rId5" Type="http://schemas.openxmlformats.org/officeDocument/2006/relationships/customXml" Target="../ink/ink55.xml"/><Relationship Id="rId237" Type="http://schemas.openxmlformats.org/officeDocument/2006/relationships/customXml" Target="../ink/ink171.xml"/><Relationship Id="rId791" Type="http://schemas.openxmlformats.org/officeDocument/2006/relationships/customXml" Target="../ink/ink448.xml"/><Relationship Id="rId889" Type="http://schemas.openxmlformats.org/officeDocument/2006/relationships/customXml" Target="../ink/ink497.xml"/><Relationship Id="rId1074" Type="http://schemas.openxmlformats.org/officeDocument/2006/relationships/image" Target="../media/image539.png"/><Relationship Id="rId444" Type="http://schemas.openxmlformats.org/officeDocument/2006/relationships/image" Target="../media/image224.png"/><Relationship Id="rId651" Type="http://schemas.openxmlformats.org/officeDocument/2006/relationships/customXml" Target="../ink/ink378.xml"/><Relationship Id="rId749" Type="http://schemas.openxmlformats.org/officeDocument/2006/relationships/customXml" Target="../ink/ink427.xml"/><Relationship Id="rId290" Type="http://schemas.openxmlformats.org/officeDocument/2006/relationships/image" Target="../media/image147.png"/><Relationship Id="rId304" Type="http://schemas.openxmlformats.org/officeDocument/2006/relationships/image" Target="../media/image154.png"/><Relationship Id="rId388" Type="http://schemas.openxmlformats.org/officeDocument/2006/relationships/image" Target="../media/image196.png"/><Relationship Id="rId511" Type="http://schemas.openxmlformats.org/officeDocument/2006/relationships/customXml" Target="../ink/ink308.xml"/><Relationship Id="rId609" Type="http://schemas.openxmlformats.org/officeDocument/2006/relationships/customXml" Target="../ink/ink357.xml"/><Relationship Id="rId956" Type="http://schemas.openxmlformats.org/officeDocument/2006/relationships/image" Target="../media/image480.png"/><Relationship Id="rId85" Type="http://schemas.openxmlformats.org/officeDocument/2006/relationships/customXml" Target="../ink/ink95.xml"/><Relationship Id="rId150" Type="http://schemas.openxmlformats.org/officeDocument/2006/relationships/image" Target="../media/image77.png"/><Relationship Id="rId595" Type="http://schemas.openxmlformats.org/officeDocument/2006/relationships/customXml" Target="../ink/ink350.xml"/><Relationship Id="rId816" Type="http://schemas.openxmlformats.org/officeDocument/2006/relationships/image" Target="../media/image410.png"/><Relationship Id="rId1001" Type="http://schemas.openxmlformats.org/officeDocument/2006/relationships/customXml" Target="../ink/ink553.xml"/><Relationship Id="rId248" Type="http://schemas.openxmlformats.org/officeDocument/2006/relationships/image" Target="../media/image126.png"/><Relationship Id="rId455" Type="http://schemas.openxmlformats.org/officeDocument/2006/relationships/customXml" Target="../ink/ink280.xml"/><Relationship Id="rId662" Type="http://schemas.openxmlformats.org/officeDocument/2006/relationships/image" Target="../media/image333.png"/><Relationship Id="rId1085" Type="http://schemas.openxmlformats.org/officeDocument/2006/relationships/customXml" Target="../ink/ink595.xml"/><Relationship Id="rId12" Type="http://schemas.openxmlformats.org/officeDocument/2006/relationships/image" Target="../media/image8.png"/><Relationship Id="rId108" Type="http://schemas.openxmlformats.org/officeDocument/2006/relationships/image" Target="../media/image56.png"/><Relationship Id="rId315" Type="http://schemas.openxmlformats.org/officeDocument/2006/relationships/customXml" Target="../ink/ink210.xml"/><Relationship Id="rId522" Type="http://schemas.openxmlformats.org/officeDocument/2006/relationships/image" Target="../media/image263.png"/><Relationship Id="rId967" Type="http://schemas.openxmlformats.org/officeDocument/2006/relationships/customXml" Target="../ink/ink536.xml"/><Relationship Id="rId96" Type="http://schemas.openxmlformats.org/officeDocument/2006/relationships/image" Target="../media/image50.png"/><Relationship Id="rId161" Type="http://schemas.openxmlformats.org/officeDocument/2006/relationships/customXml" Target="../ink/ink133.xml"/><Relationship Id="rId399" Type="http://schemas.openxmlformats.org/officeDocument/2006/relationships/customXml" Target="../ink/ink252.xml"/><Relationship Id="rId827" Type="http://schemas.openxmlformats.org/officeDocument/2006/relationships/customXml" Target="../ink/ink466.xml"/><Relationship Id="rId1012" Type="http://schemas.openxmlformats.org/officeDocument/2006/relationships/image" Target="../media/image508.png"/><Relationship Id="rId259" Type="http://schemas.openxmlformats.org/officeDocument/2006/relationships/customXml" Target="../ink/ink182.xml"/><Relationship Id="rId466" Type="http://schemas.openxmlformats.org/officeDocument/2006/relationships/image" Target="../media/image235.png"/><Relationship Id="rId673" Type="http://schemas.openxmlformats.org/officeDocument/2006/relationships/customXml" Target="../ink/ink389.xml"/><Relationship Id="rId880" Type="http://schemas.openxmlformats.org/officeDocument/2006/relationships/image" Target="../media/image442.png"/><Relationship Id="rId23" Type="http://schemas.openxmlformats.org/officeDocument/2006/relationships/customXml" Target="../ink/ink64.xml"/><Relationship Id="rId119" Type="http://schemas.openxmlformats.org/officeDocument/2006/relationships/customXml" Target="../ink/ink112.xml"/><Relationship Id="rId326" Type="http://schemas.openxmlformats.org/officeDocument/2006/relationships/image" Target="../media/image165.png"/><Relationship Id="rId533" Type="http://schemas.openxmlformats.org/officeDocument/2006/relationships/customXml" Target="../ink/ink319.xml"/><Relationship Id="rId978" Type="http://schemas.openxmlformats.org/officeDocument/2006/relationships/image" Target="../media/image491.png"/><Relationship Id="rId740" Type="http://schemas.openxmlformats.org/officeDocument/2006/relationships/image" Target="../media/image372.png"/><Relationship Id="rId838" Type="http://schemas.openxmlformats.org/officeDocument/2006/relationships/image" Target="../media/image421.png"/><Relationship Id="rId1023" Type="http://schemas.openxmlformats.org/officeDocument/2006/relationships/customXml" Target="../ink/ink564.xml"/><Relationship Id="rId172" Type="http://schemas.openxmlformats.org/officeDocument/2006/relationships/image" Target="../media/image88.png"/><Relationship Id="rId477" Type="http://schemas.openxmlformats.org/officeDocument/2006/relationships/customXml" Target="../ink/ink291.xml"/><Relationship Id="rId600" Type="http://schemas.openxmlformats.org/officeDocument/2006/relationships/image" Target="../media/image302.png"/><Relationship Id="rId684" Type="http://schemas.openxmlformats.org/officeDocument/2006/relationships/image" Target="../media/image344.png"/><Relationship Id="rId337" Type="http://schemas.openxmlformats.org/officeDocument/2006/relationships/customXml" Target="../ink/ink221.xml"/><Relationship Id="rId891" Type="http://schemas.openxmlformats.org/officeDocument/2006/relationships/customXml" Target="../ink/ink498.xml"/><Relationship Id="rId905" Type="http://schemas.openxmlformats.org/officeDocument/2006/relationships/customXml" Target="../ink/ink505.xml"/><Relationship Id="rId989" Type="http://schemas.openxmlformats.org/officeDocument/2006/relationships/customXml" Target="../ink/ink547.xml"/><Relationship Id="rId34" Type="http://schemas.openxmlformats.org/officeDocument/2006/relationships/image" Target="../media/image19.png"/><Relationship Id="rId544" Type="http://schemas.openxmlformats.org/officeDocument/2006/relationships/image" Target="../media/image274.png"/><Relationship Id="rId751" Type="http://schemas.openxmlformats.org/officeDocument/2006/relationships/customXml" Target="../ink/ink428.xml"/><Relationship Id="rId849" Type="http://schemas.openxmlformats.org/officeDocument/2006/relationships/customXml" Target="../ink/ink477.xml"/><Relationship Id="rId183" Type="http://schemas.openxmlformats.org/officeDocument/2006/relationships/customXml" Target="../ink/ink144.xml"/><Relationship Id="rId390" Type="http://schemas.openxmlformats.org/officeDocument/2006/relationships/image" Target="../media/image197.png"/><Relationship Id="rId404" Type="http://schemas.openxmlformats.org/officeDocument/2006/relationships/image" Target="../media/image204.png"/><Relationship Id="rId611" Type="http://schemas.openxmlformats.org/officeDocument/2006/relationships/customXml" Target="../ink/ink358.xml"/><Relationship Id="rId1034" Type="http://schemas.openxmlformats.org/officeDocument/2006/relationships/image" Target="../media/image519.png"/><Relationship Id="rId250" Type="http://schemas.openxmlformats.org/officeDocument/2006/relationships/image" Target="../media/image127.png"/><Relationship Id="rId488" Type="http://schemas.openxmlformats.org/officeDocument/2006/relationships/image" Target="../media/image246.png"/><Relationship Id="rId695" Type="http://schemas.openxmlformats.org/officeDocument/2006/relationships/customXml" Target="../ink/ink400.xml"/><Relationship Id="rId709" Type="http://schemas.openxmlformats.org/officeDocument/2006/relationships/customXml" Target="../ink/ink407.xml"/><Relationship Id="rId916" Type="http://schemas.openxmlformats.org/officeDocument/2006/relationships/image" Target="../media/image460.png"/><Relationship Id="rId45" Type="http://schemas.openxmlformats.org/officeDocument/2006/relationships/customXml" Target="../ink/ink75.xml"/><Relationship Id="rId110" Type="http://schemas.openxmlformats.org/officeDocument/2006/relationships/image" Target="../media/image57.png"/><Relationship Id="rId348" Type="http://schemas.openxmlformats.org/officeDocument/2006/relationships/image" Target="../media/image176.png"/><Relationship Id="rId555" Type="http://schemas.openxmlformats.org/officeDocument/2006/relationships/customXml" Target="../ink/ink330.xml"/><Relationship Id="rId762" Type="http://schemas.openxmlformats.org/officeDocument/2006/relationships/image" Target="../media/image383.png"/><Relationship Id="rId194" Type="http://schemas.openxmlformats.org/officeDocument/2006/relationships/image" Target="../media/image99.png"/><Relationship Id="rId208" Type="http://schemas.openxmlformats.org/officeDocument/2006/relationships/image" Target="../media/image106.png"/><Relationship Id="rId415" Type="http://schemas.openxmlformats.org/officeDocument/2006/relationships/customXml" Target="../ink/ink260.xml"/><Relationship Id="rId622" Type="http://schemas.openxmlformats.org/officeDocument/2006/relationships/image" Target="../media/image313.png"/><Relationship Id="rId1045" Type="http://schemas.openxmlformats.org/officeDocument/2006/relationships/customXml" Target="../ink/ink575.xml"/><Relationship Id="rId261" Type="http://schemas.openxmlformats.org/officeDocument/2006/relationships/customXml" Target="../ink/ink183.xml"/><Relationship Id="rId499" Type="http://schemas.openxmlformats.org/officeDocument/2006/relationships/customXml" Target="../ink/ink302.xml"/><Relationship Id="rId927" Type="http://schemas.openxmlformats.org/officeDocument/2006/relationships/customXml" Target="../ink/ink516.xml"/><Relationship Id="rId56" Type="http://schemas.openxmlformats.org/officeDocument/2006/relationships/image" Target="../media/image30.png"/><Relationship Id="rId359" Type="http://schemas.openxmlformats.org/officeDocument/2006/relationships/customXml" Target="../ink/ink232.xml"/><Relationship Id="rId566" Type="http://schemas.openxmlformats.org/officeDocument/2006/relationships/image" Target="../media/image285.png"/><Relationship Id="rId773" Type="http://schemas.openxmlformats.org/officeDocument/2006/relationships/customXml" Target="../ink/ink439.xml"/><Relationship Id="rId121" Type="http://schemas.openxmlformats.org/officeDocument/2006/relationships/customXml" Target="../ink/ink113.xml"/><Relationship Id="rId219" Type="http://schemas.openxmlformats.org/officeDocument/2006/relationships/customXml" Target="../ink/ink162.xml"/><Relationship Id="rId426" Type="http://schemas.openxmlformats.org/officeDocument/2006/relationships/image" Target="../media/image215.png"/><Relationship Id="rId633" Type="http://schemas.openxmlformats.org/officeDocument/2006/relationships/customXml" Target="../ink/ink369.xml"/><Relationship Id="rId980" Type="http://schemas.openxmlformats.org/officeDocument/2006/relationships/image" Target="../media/image492.png"/><Relationship Id="rId1056" Type="http://schemas.openxmlformats.org/officeDocument/2006/relationships/image" Target="../media/image530.png"/><Relationship Id="rId840" Type="http://schemas.openxmlformats.org/officeDocument/2006/relationships/image" Target="../media/image422.png"/><Relationship Id="rId938" Type="http://schemas.openxmlformats.org/officeDocument/2006/relationships/image" Target="../media/image471.png"/><Relationship Id="rId67" Type="http://schemas.openxmlformats.org/officeDocument/2006/relationships/customXml" Target="../ink/ink86.xml"/><Relationship Id="rId272" Type="http://schemas.openxmlformats.org/officeDocument/2006/relationships/image" Target="../media/image138.png"/><Relationship Id="rId577" Type="http://schemas.openxmlformats.org/officeDocument/2006/relationships/customXml" Target="../ink/ink341.xml"/><Relationship Id="rId700" Type="http://schemas.openxmlformats.org/officeDocument/2006/relationships/image" Target="../media/image352.png"/><Relationship Id="rId132" Type="http://schemas.openxmlformats.org/officeDocument/2006/relationships/image" Target="../media/image68.png"/><Relationship Id="rId784" Type="http://schemas.openxmlformats.org/officeDocument/2006/relationships/image" Target="../media/image394.png"/><Relationship Id="rId991" Type="http://schemas.openxmlformats.org/officeDocument/2006/relationships/customXml" Target="../ink/ink548.xml"/><Relationship Id="rId1067" Type="http://schemas.openxmlformats.org/officeDocument/2006/relationships/customXml" Target="../ink/ink586.xml"/><Relationship Id="rId437" Type="http://schemas.openxmlformats.org/officeDocument/2006/relationships/customXml" Target="../ink/ink271.xml"/><Relationship Id="rId644" Type="http://schemas.openxmlformats.org/officeDocument/2006/relationships/image" Target="../media/image324.png"/><Relationship Id="rId851" Type="http://schemas.openxmlformats.org/officeDocument/2006/relationships/customXml" Target="../ink/ink478.xml"/><Relationship Id="rId283" Type="http://schemas.openxmlformats.org/officeDocument/2006/relationships/customXml" Target="../ink/ink194.xml"/><Relationship Id="rId490" Type="http://schemas.openxmlformats.org/officeDocument/2006/relationships/image" Target="../media/image247.png"/><Relationship Id="rId504" Type="http://schemas.openxmlformats.org/officeDocument/2006/relationships/image" Target="../media/image254.png"/><Relationship Id="rId711" Type="http://schemas.openxmlformats.org/officeDocument/2006/relationships/customXml" Target="../ink/ink408.xml"/><Relationship Id="rId949" Type="http://schemas.openxmlformats.org/officeDocument/2006/relationships/customXml" Target="../ink/ink527.xml"/><Relationship Id="rId78" Type="http://schemas.openxmlformats.org/officeDocument/2006/relationships/image" Target="../media/image41.png"/><Relationship Id="rId143" Type="http://schemas.openxmlformats.org/officeDocument/2006/relationships/customXml" Target="../ink/ink124.xml"/><Relationship Id="rId350" Type="http://schemas.openxmlformats.org/officeDocument/2006/relationships/image" Target="../media/image177.png"/><Relationship Id="rId588" Type="http://schemas.openxmlformats.org/officeDocument/2006/relationships/image" Target="../media/image296.png"/><Relationship Id="rId795" Type="http://schemas.openxmlformats.org/officeDocument/2006/relationships/customXml" Target="../ink/ink450.xml"/><Relationship Id="rId809" Type="http://schemas.openxmlformats.org/officeDocument/2006/relationships/customXml" Target="../ink/ink457.xml"/><Relationship Id="rId9" Type="http://schemas.openxmlformats.org/officeDocument/2006/relationships/customXml" Target="../ink/ink57.xml"/><Relationship Id="rId210" Type="http://schemas.openxmlformats.org/officeDocument/2006/relationships/image" Target="../media/image107.png"/><Relationship Id="rId448" Type="http://schemas.openxmlformats.org/officeDocument/2006/relationships/image" Target="../media/image226.png"/><Relationship Id="rId655" Type="http://schemas.openxmlformats.org/officeDocument/2006/relationships/customXml" Target="../ink/ink380.xml"/><Relationship Id="rId862" Type="http://schemas.openxmlformats.org/officeDocument/2006/relationships/image" Target="../media/image433.png"/><Relationship Id="rId1078" Type="http://schemas.openxmlformats.org/officeDocument/2006/relationships/image" Target="../media/image541.png"/><Relationship Id="rId294" Type="http://schemas.openxmlformats.org/officeDocument/2006/relationships/image" Target="../media/image149.png"/><Relationship Id="rId308" Type="http://schemas.openxmlformats.org/officeDocument/2006/relationships/image" Target="../media/image156.png"/><Relationship Id="rId515" Type="http://schemas.openxmlformats.org/officeDocument/2006/relationships/customXml" Target="../ink/ink310.xml"/><Relationship Id="rId722" Type="http://schemas.openxmlformats.org/officeDocument/2006/relationships/image" Target="../media/image363.png"/><Relationship Id="rId89" Type="http://schemas.openxmlformats.org/officeDocument/2006/relationships/customXml" Target="../ink/ink97.xml"/><Relationship Id="rId154" Type="http://schemas.openxmlformats.org/officeDocument/2006/relationships/image" Target="../media/image79.png"/><Relationship Id="rId361" Type="http://schemas.openxmlformats.org/officeDocument/2006/relationships/customXml" Target="../ink/ink233.xml"/><Relationship Id="rId599" Type="http://schemas.openxmlformats.org/officeDocument/2006/relationships/customXml" Target="../ink/ink352.xml"/><Relationship Id="rId1005" Type="http://schemas.openxmlformats.org/officeDocument/2006/relationships/customXml" Target="../ink/ink555.xml"/><Relationship Id="rId459" Type="http://schemas.openxmlformats.org/officeDocument/2006/relationships/customXml" Target="../ink/ink282.xml"/><Relationship Id="rId666" Type="http://schemas.openxmlformats.org/officeDocument/2006/relationships/image" Target="../media/image335.png"/><Relationship Id="rId873" Type="http://schemas.openxmlformats.org/officeDocument/2006/relationships/customXml" Target="../ink/ink489.xml"/><Relationship Id="rId1089" Type="http://schemas.openxmlformats.org/officeDocument/2006/relationships/customXml" Target="../ink/ink597.xml"/><Relationship Id="rId16" Type="http://schemas.openxmlformats.org/officeDocument/2006/relationships/image" Target="../media/image10.png"/><Relationship Id="rId221" Type="http://schemas.openxmlformats.org/officeDocument/2006/relationships/customXml" Target="../ink/ink163.xml"/><Relationship Id="rId319" Type="http://schemas.openxmlformats.org/officeDocument/2006/relationships/customXml" Target="../ink/ink212.xml"/><Relationship Id="rId526" Type="http://schemas.openxmlformats.org/officeDocument/2006/relationships/image" Target="../media/image265.png"/><Relationship Id="rId733" Type="http://schemas.openxmlformats.org/officeDocument/2006/relationships/customXml" Target="../ink/ink419.xml"/><Relationship Id="rId940" Type="http://schemas.openxmlformats.org/officeDocument/2006/relationships/image" Target="../media/image472.png"/><Relationship Id="rId1016" Type="http://schemas.openxmlformats.org/officeDocument/2006/relationships/image" Target="../media/image510.png"/><Relationship Id="rId165" Type="http://schemas.openxmlformats.org/officeDocument/2006/relationships/customXml" Target="../ink/ink135.xml"/><Relationship Id="rId372" Type="http://schemas.openxmlformats.org/officeDocument/2006/relationships/image" Target="../media/image188.png"/><Relationship Id="rId677" Type="http://schemas.openxmlformats.org/officeDocument/2006/relationships/customXml" Target="../ink/ink391.xml"/><Relationship Id="rId800" Type="http://schemas.openxmlformats.org/officeDocument/2006/relationships/image" Target="../media/image402.png"/><Relationship Id="rId232" Type="http://schemas.openxmlformats.org/officeDocument/2006/relationships/image" Target="../media/image118.png"/><Relationship Id="rId884" Type="http://schemas.openxmlformats.org/officeDocument/2006/relationships/image" Target="../media/image444.png"/><Relationship Id="rId27" Type="http://schemas.openxmlformats.org/officeDocument/2006/relationships/customXml" Target="../ink/ink66.xml"/><Relationship Id="rId537" Type="http://schemas.openxmlformats.org/officeDocument/2006/relationships/customXml" Target="../ink/ink321.xml"/><Relationship Id="rId744" Type="http://schemas.openxmlformats.org/officeDocument/2006/relationships/image" Target="../media/image374.png"/><Relationship Id="rId951" Type="http://schemas.openxmlformats.org/officeDocument/2006/relationships/customXml" Target="../ink/ink528.xml"/><Relationship Id="rId80" Type="http://schemas.openxmlformats.org/officeDocument/2006/relationships/image" Target="../media/image42.png"/><Relationship Id="rId176" Type="http://schemas.openxmlformats.org/officeDocument/2006/relationships/image" Target="../media/image90.png"/><Relationship Id="rId383" Type="http://schemas.openxmlformats.org/officeDocument/2006/relationships/customXml" Target="../ink/ink244.xml"/><Relationship Id="rId590" Type="http://schemas.openxmlformats.org/officeDocument/2006/relationships/image" Target="../media/image297.png"/><Relationship Id="rId604" Type="http://schemas.openxmlformats.org/officeDocument/2006/relationships/image" Target="../media/image304.png"/><Relationship Id="rId811" Type="http://schemas.openxmlformats.org/officeDocument/2006/relationships/customXml" Target="../ink/ink458.xml"/><Relationship Id="rId1027" Type="http://schemas.openxmlformats.org/officeDocument/2006/relationships/customXml" Target="../ink/ink566.xml"/><Relationship Id="rId243" Type="http://schemas.openxmlformats.org/officeDocument/2006/relationships/customXml" Target="../ink/ink174.xml"/><Relationship Id="rId450" Type="http://schemas.openxmlformats.org/officeDocument/2006/relationships/image" Target="../media/image227.png"/><Relationship Id="rId688" Type="http://schemas.openxmlformats.org/officeDocument/2006/relationships/image" Target="../media/image346.png"/><Relationship Id="rId895" Type="http://schemas.openxmlformats.org/officeDocument/2006/relationships/customXml" Target="../ink/ink500.xml"/><Relationship Id="rId909" Type="http://schemas.openxmlformats.org/officeDocument/2006/relationships/customXml" Target="../ink/ink507.xml"/><Relationship Id="rId1080" Type="http://schemas.openxmlformats.org/officeDocument/2006/relationships/image" Target="../media/image542.png"/><Relationship Id="rId38" Type="http://schemas.openxmlformats.org/officeDocument/2006/relationships/image" Target="../media/image21.png"/><Relationship Id="rId103" Type="http://schemas.openxmlformats.org/officeDocument/2006/relationships/customXml" Target="../ink/ink104.xml"/><Relationship Id="rId310" Type="http://schemas.openxmlformats.org/officeDocument/2006/relationships/image" Target="../media/image157.png"/><Relationship Id="rId548" Type="http://schemas.openxmlformats.org/officeDocument/2006/relationships/image" Target="../media/image276.png"/><Relationship Id="rId755" Type="http://schemas.openxmlformats.org/officeDocument/2006/relationships/customXml" Target="../ink/ink430.xml"/><Relationship Id="rId962" Type="http://schemas.openxmlformats.org/officeDocument/2006/relationships/image" Target="../media/image483.png"/><Relationship Id="rId91" Type="http://schemas.openxmlformats.org/officeDocument/2006/relationships/customXml" Target="../ink/ink98.xml"/><Relationship Id="rId187" Type="http://schemas.openxmlformats.org/officeDocument/2006/relationships/customXml" Target="../ink/ink146.xml"/><Relationship Id="rId394" Type="http://schemas.openxmlformats.org/officeDocument/2006/relationships/image" Target="../media/image199.png"/><Relationship Id="rId408" Type="http://schemas.openxmlformats.org/officeDocument/2006/relationships/image" Target="../media/image206.png"/><Relationship Id="rId615" Type="http://schemas.openxmlformats.org/officeDocument/2006/relationships/customXml" Target="../ink/ink360.xml"/><Relationship Id="rId822" Type="http://schemas.openxmlformats.org/officeDocument/2006/relationships/image" Target="../media/image413.png"/><Relationship Id="rId1038" Type="http://schemas.openxmlformats.org/officeDocument/2006/relationships/image" Target="../media/image521.png"/><Relationship Id="rId254" Type="http://schemas.openxmlformats.org/officeDocument/2006/relationships/image" Target="../media/image129.png"/><Relationship Id="rId699" Type="http://schemas.openxmlformats.org/officeDocument/2006/relationships/customXml" Target="../ink/ink402.xml"/><Relationship Id="rId49" Type="http://schemas.openxmlformats.org/officeDocument/2006/relationships/customXml" Target="../ink/ink77.xml"/><Relationship Id="rId114" Type="http://schemas.openxmlformats.org/officeDocument/2006/relationships/image" Target="../media/image59.png"/><Relationship Id="rId461" Type="http://schemas.openxmlformats.org/officeDocument/2006/relationships/customXml" Target="../ink/ink283.xml"/><Relationship Id="rId559" Type="http://schemas.openxmlformats.org/officeDocument/2006/relationships/customXml" Target="../ink/ink332.xml"/><Relationship Id="rId766" Type="http://schemas.openxmlformats.org/officeDocument/2006/relationships/image" Target="../media/image385.png"/><Relationship Id="rId198" Type="http://schemas.openxmlformats.org/officeDocument/2006/relationships/image" Target="../media/image101.png"/><Relationship Id="rId321" Type="http://schemas.openxmlformats.org/officeDocument/2006/relationships/customXml" Target="../ink/ink213.xml"/><Relationship Id="rId419" Type="http://schemas.openxmlformats.org/officeDocument/2006/relationships/customXml" Target="../ink/ink262.xml"/><Relationship Id="rId626" Type="http://schemas.openxmlformats.org/officeDocument/2006/relationships/image" Target="../media/image315.png"/><Relationship Id="rId973" Type="http://schemas.openxmlformats.org/officeDocument/2006/relationships/customXml" Target="../ink/ink539.xml"/><Relationship Id="rId1049" Type="http://schemas.openxmlformats.org/officeDocument/2006/relationships/customXml" Target="../ink/ink577.xml"/><Relationship Id="rId833" Type="http://schemas.openxmlformats.org/officeDocument/2006/relationships/customXml" Target="../ink/ink469.xml"/><Relationship Id="rId265" Type="http://schemas.openxmlformats.org/officeDocument/2006/relationships/customXml" Target="../ink/ink185.xml"/><Relationship Id="rId472" Type="http://schemas.openxmlformats.org/officeDocument/2006/relationships/image" Target="../media/image238.png"/><Relationship Id="rId900" Type="http://schemas.openxmlformats.org/officeDocument/2006/relationships/image" Target="../media/image452.png"/><Relationship Id="rId125" Type="http://schemas.openxmlformats.org/officeDocument/2006/relationships/customXml" Target="../ink/ink115.xml"/><Relationship Id="rId332" Type="http://schemas.openxmlformats.org/officeDocument/2006/relationships/image" Target="../media/image168.png"/><Relationship Id="rId777" Type="http://schemas.openxmlformats.org/officeDocument/2006/relationships/customXml" Target="../ink/ink441.xml"/><Relationship Id="rId984" Type="http://schemas.openxmlformats.org/officeDocument/2006/relationships/image" Target="../media/image494.png"/><Relationship Id="rId637" Type="http://schemas.openxmlformats.org/officeDocument/2006/relationships/customXml" Target="../ink/ink371.xml"/><Relationship Id="rId844" Type="http://schemas.openxmlformats.org/officeDocument/2006/relationships/image" Target="../media/image424.png"/><Relationship Id="rId276" Type="http://schemas.openxmlformats.org/officeDocument/2006/relationships/image" Target="../media/image140.png"/><Relationship Id="rId483" Type="http://schemas.openxmlformats.org/officeDocument/2006/relationships/customXml" Target="../ink/ink294.xml"/><Relationship Id="rId690" Type="http://schemas.openxmlformats.org/officeDocument/2006/relationships/image" Target="../media/image347.png"/><Relationship Id="rId704" Type="http://schemas.openxmlformats.org/officeDocument/2006/relationships/image" Target="../media/image354.png"/><Relationship Id="rId911" Type="http://schemas.openxmlformats.org/officeDocument/2006/relationships/customXml" Target="../ink/ink508.xml"/><Relationship Id="rId40" Type="http://schemas.openxmlformats.org/officeDocument/2006/relationships/image" Target="../media/image22.png"/><Relationship Id="rId136" Type="http://schemas.openxmlformats.org/officeDocument/2006/relationships/image" Target="../media/image70.png"/><Relationship Id="rId343" Type="http://schemas.openxmlformats.org/officeDocument/2006/relationships/customXml" Target="../ink/ink224.xml"/><Relationship Id="rId550" Type="http://schemas.openxmlformats.org/officeDocument/2006/relationships/image" Target="../media/image277.png"/><Relationship Id="rId788" Type="http://schemas.openxmlformats.org/officeDocument/2006/relationships/image" Target="../media/image396.png"/><Relationship Id="rId995" Type="http://schemas.openxmlformats.org/officeDocument/2006/relationships/customXml" Target="../ink/ink550.xml"/><Relationship Id="rId203" Type="http://schemas.openxmlformats.org/officeDocument/2006/relationships/customXml" Target="../ink/ink154.xml"/><Relationship Id="rId648" Type="http://schemas.openxmlformats.org/officeDocument/2006/relationships/image" Target="../media/image326.png"/><Relationship Id="rId855" Type="http://schemas.openxmlformats.org/officeDocument/2006/relationships/customXml" Target="../ink/ink480.xml"/><Relationship Id="rId1040" Type="http://schemas.openxmlformats.org/officeDocument/2006/relationships/image" Target="../media/image522.png"/><Relationship Id="rId287" Type="http://schemas.openxmlformats.org/officeDocument/2006/relationships/customXml" Target="../ink/ink196.xml"/><Relationship Id="rId410" Type="http://schemas.openxmlformats.org/officeDocument/2006/relationships/image" Target="../media/image207.png"/><Relationship Id="rId494" Type="http://schemas.openxmlformats.org/officeDocument/2006/relationships/image" Target="../media/image249.png"/><Relationship Id="rId508" Type="http://schemas.openxmlformats.org/officeDocument/2006/relationships/image" Target="../media/image256.png"/><Relationship Id="rId715" Type="http://schemas.openxmlformats.org/officeDocument/2006/relationships/customXml" Target="../ink/ink410.xml"/><Relationship Id="rId922" Type="http://schemas.openxmlformats.org/officeDocument/2006/relationships/image" Target="../media/image463.png"/><Relationship Id="rId147" Type="http://schemas.openxmlformats.org/officeDocument/2006/relationships/customXml" Target="../ink/ink126.xml"/><Relationship Id="rId354" Type="http://schemas.openxmlformats.org/officeDocument/2006/relationships/image" Target="../media/image179.png"/><Relationship Id="rId799" Type="http://schemas.openxmlformats.org/officeDocument/2006/relationships/customXml" Target="../ink/ink452.xml"/><Relationship Id="rId51" Type="http://schemas.openxmlformats.org/officeDocument/2006/relationships/customXml" Target="../ink/ink78.xml"/><Relationship Id="rId561" Type="http://schemas.openxmlformats.org/officeDocument/2006/relationships/customXml" Target="../ink/ink333.xml"/><Relationship Id="rId659" Type="http://schemas.openxmlformats.org/officeDocument/2006/relationships/customXml" Target="../ink/ink382.xml"/><Relationship Id="rId866" Type="http://schemas.openxmlformats.org/officeDocument/2006/relationships/image" Target="../media/image435.png"/><Relationship Id="rId214" Type="http://schemas.openxmlformats.org/officeDocument/2006/relationships/image" Target="../media/image109.png"/><Relationship Id="rId298" Type="http://schemas.openxmlformats.org/officeDocument/2006/relationships/image" Target="../media/image151.png"/><Relationship Id="rId421" Type="http://schemas.openxmlformats.org/officeDocument/2006/relationships/customXml" Target="../ink/ink263.xml"/><Relationship Id="rId519" Type="http://schemas.openxmlformats.org/officeDocument/2006/relationships/customXml" Target="../ink/ink312.xml"/><Relationship Id="rId1051" Type="http://schemas.openxmlformats.org/officeDocument/2006/relationships/customXml" Target="../ink/ink578.xml"/><Relationship Id="rId158" Type="http://schemas.openxmlformats.org/officeDocument/2006/relationships/image" Target="../media/image81.png"/><Relationship Id="rId726" Type="http://schemas.openxmlformats.org/officeDocument/2006/relationships/image" Target="../media/image365.png"/><Relationship Id="rId933" Type="http://schemas.openxmlformats.org/officeDocument/2006/relationships/customXml" Target="../ink/ink519.xml"/><Relationship Id="rId1009" Type="http://schemas.openxmlformats.org/officeDocument/2006/relationships/customXml" Target="../ink/ink557.xml"/><Relationship Id="rId62" Type="http://schemas.openxmlformats.org/officeDocument/2006/relationships/image" Target="../media/image33.png"/><Relationship Id="rId365" Type="http://schemas.openxmlformats.org/officeDocument/2006/relationships/customXml" Target="../ink/ink235.xml"/><Relationship Id="rId572" Type="http://schemas.openxmlformats.org/officeDocument/2006/relationships/image" Target="../media/image288.png"/><Relationship Id="rId225" Type="http://schemas.openxmlformats.org/officeDocument/2006/relationships/customXml" Target="../ink/ink165.xml"/><Relationship Id="rId432" Type="http://schemas.openxmlformats.org/officeDocument/2006/relationships/image" Target="../media/image218.png"/><Relationship Id="rId877" Type="http://schemas.openxmlformats.org/officeDocument/2006/relationships/customXml" Target="../ink/ink491.xml"/><Relationship Id="rId1062" Type="http://schemas.openxmlformats.org/officeDocument/2006/relationships/image" Target="../media/image533.png"/><Relationship Id="rId737" Type="http://schemas.openxmlformats.org/officeDocument/2006/relationships/customXml" Target="../ink/ink421.xml"/><Relationship Id="rId944" Type="http://schemas.openxmlformats.org/officeDocument/2006/relationships/image" Target="../media/image474.png"/><Relationship Id="rId73" Type="http://schemas.openxmlformats.org/officeDocument/2006/relationships/customXml" Target="../ink/ink89.xml"/><Relationship Id="rId169" Type="http://schemas.openxmlformats.org/officeDocument/2006/relationships/customXml" Target="../ink/ink137.xml"/><Relationship Id="rId376" Type="http://schemas.openxmlformats.org/officeDocument/2006/relationships/image" Target="../media/image190.png"/><Relationship Id="rId583" Type="http://schemas.openxmlformats.org/officeDocument/2006/relationships/customXml" Target="../ink/ink344.xml"/><Relationship Id="rId790" Type="http://schemas.openxmlformats.org/officeDocument/2006/relationships/image" Target="../media/image397.png"/><Relationship Id="rId804" Type="http://schemas.openxmlformats.org/officeDocument/2006/relationships/image" Target="../media/image404.png"/><Relationship Id="rId4" Type="http://schemas.openxmlformats.org/officeDocument/2006/relationships/image" Target="../media/image4.emf"/><Relationship Id="rId236" Type="http://schemas.openxmlformats.org/officeDocument/2006/relationships/image" Target="../media/image120.png"/><Relationship Id="rId443" Type="http://schemas.openxmlformats.org/officeDocument/2006/relationships/customXml" Target="../ink/ink274.xml"/><Relationship Id="rId650" Type="http://schemas.openxmlformats.org/officeDocument/2006/relationships/image" Target="../media/image327.png"/><Relationship Id="rId888" Type="http://schemas.openxmlformats.org/officeDocument/2006/relationships/image" Target="../media/image446.png"/><Relationship Id="rId1073" Type="http://schemas.openxmlformats.org/officeDocument/2006/relationships/customXml" Target="../ink/ink589.xml"/><Relationship Id="rId303" Type="http://schemas.openxmlformats.org/officeDocument/2006/relationships/customXml" Target="../ink/ink204.xml"/><Relationship Id="rId748" Type="http://schemas.openxmlformats.org/officeDocument/2006/relationships/image" Target="../media/image376.png"/><Relationship Id="rId955" Type="http://schemas.openxmlformats.org/officeDocument/2006/relationships/customXml" Target="../ink/ink530.xml"/><Relationship Id="rId84" Type="http://schemas.openxmlformats.org/officeDocument/2006/relationships/image" Target="../media/image44.png"/><Relationship Id="rId387" Type="http://schemas.openxmlformats.org/officeDocument/2006/relationships/customXml" Target="../ink/ink246.xml"/><Relationship Id="rId510" Type="http://schemas.openxmlformats.org/officeDocument/2006/relationships/image" Target="../media/image257.png"/><Relationship Id="rId594" Type="http://schemas.openxmlformats.org/officeDocument/2006/relationships/image" Target="../media/image299.png"/><Relationship Id="rId608" Type="http://schemas.openxmlformats.org/officeDocument/2006/relationships/image" Target="../media/image306.png"/><Relationship Id="rId815" Type="http://schemas.openxmlformats.org/officeDocument/2006/relationships/customXml" Target="../ink/ink460.xml"/><Relationship Id="rId247" Type="http://schemas.openxmlformats.org/officeDocument/2006/relationships/customXml" Target="../ink/ink176.xml"/><Relationship Id="rId899" Type="http://schemas.openxmlformats.org/officeDocument/2006/relationships/customXml" Target="../ink/ink502.xml"/><Relationship Id="rId1000" Type="http://schemas.openxmlformats.org/officeDocument/2006/relationships/image" Target="../media/image502.png"/><Relationship Id="rId1084" Type="http://schemas.openxmlformats.org/officeDocument/2006/relationships/image" Target="../media/image544.png"/><Relationship Id="rId107" Type="http://schemas.openxmlformats.org/officeDocument/2006/relationships/customXml" Target="../ink/ink106.xml"/><Relationship Id="rId454" Type="http://schemas.openxmlformats.org/officeDocument/2006/relationships/image" Target="../media/image229.png"/><Relationship Id="rId661" Type="http://schemas.openxmlformats.org/officeDocument/2006/relationships/customXml" Target="../ink/ink383.xml"/><Relationship Id="rId759" Type="http://schemas.openxmlformats.org/officeDocument/2006/relationships/customXml" Target="../ink/ink432.xml"/><Relationship Id="rId966" Type="http://schemas.openxmlformats.org/officeDocument/2006/relationships/image" Target="../media/image485.png"/><Relationship Id="rId11" Type="http://schemas.openxmlformats.org/officeDocument/2006/relationships/customXml" Target="../ink/ink58.xml"/><Relationship Id="rId314" Type="http://schemas.openxmlformats.org/officeDocument/2006/relationships/image" Target="../media/image159.png"/><Relationship Id="rId398" Type="http://schemas.openxmlformats.org/officeDocument/2006/relationships/image" Target="../media/image201.png"/><Relationship Id="rId521" Type="http://schemas.openxmlformats.org/officeDocument/2006/relationships/customXml" Target="../ink/ink313.xml"/><Relationship Id="rId619" Type="http://schemas.openxmlformats.org/officeDocument/2006/relationships/customXml" Target="../ink/ink362.xml"/><Relationship Id="rId95" Type="http://schemas.openxmlformats.org/officeDocument/2006/relationships/customXml" Target="../ink/ink100.xml"/><Relationship Id="rId160" Type="http://schemas.openxmlformats.org/officeDocument/2006/relationships/image" Target="../media/image82.png"/><Relationship Id="rId826" Type="http://schemas.openxmlformats.org/officeDocument/2006/relationships/image" Target="../media/image415.png"/><Relationship Id="rId1011" Type="http://schemas.openxmlformats.org/officeDocument/2006/relationships/customXml" Target="../ink/ink558.xml"/><Relationship Id="rId258" Type="http://schemas.openxmlformats.org/officeDocument/2006/relationships/image" Target="../media/image131.png"/><Relationship Id="rId465" Type="http://schemas.openxmlformats.org/officeDocument/2006/relationships/customXml" Target="../ink/ink285.xml"/><Relationship Id="rId672" Type="http://schemas.openxmlformats.org/officeDocument/2006/relationships/image" Target="../media/image338.png"/><Relationship Id="rId22" Type="http://schemas.openxmlformats.org/officeDocument/2006/relationships/image" Target="../media/image13.png"/><Relationship Id="rId118" Type="http://schemas.openxmlformats.org/officeDocument/2006/relationships/image" Target="../media/image61.png"/><Relationship Id="rId325" Type="http://schemas.openxmlformats.org/officeDocument/2006/relationships/customXml" Target="../ink/ink215.xml"/><Relationship Id="rId532" Type="http://schemas.openxmlformats.org/officeDocument/2006/relationships/image" Target="../media/image268.png"/><Relationship Id="rId977" Type="http://schemas.openxmlformats.org/officeDocument/2006/relationships/customXml" Target="../ink/ink541.xml"/><Relationship Id="rId171" Type="http://schemas.openxmlformats.org/officeDocument/2006/relationships/customXml" Target="../ink/ink138.xml"/><Relationship Id="rId837" Type="http://schemas.openxmlformats.org/officeDocument/2006/relationships/customXml" Target="../ink/ink471.xml"/><Relationship Id="rId1022" Type="http://schemas.openxmlformats.org/officeDocument/2006/relationships/image" Target="../media/image513.png"/><Relationship Id="rId269" Type="http://schemas.openxmlformats.org/officeDocument/2006/relationships/customXml" Target="../ink/ink187.xml"/><Relationship Id="rId476" Type="http://schemas.openxmlformats.org/officeDocument/2006/relationships/image" Target="../media/image240.png"/><Relationship Id="rId683" Type="http://schemas.openxmlformats.org/officeDocument/2006/relationships/customXml" Target="../ink/ink394.xml"/><Relationship Id="rId890" Type="http://schemas.openxmlformats.org/officeDocument/2006/relationships/image" Target="../media/image447.png"/><Relationship Id="rId904" Type="http://schemas.openxmlformats.org/officeDocument/2006/relationships/image" Target="../media/image454.png"/><Relationship Id="rId33" Type="http://schemas.openxmlformats.org/officeDocument/2006/relationships/customXml" Target="../ink/ink69.xml"/><Relationship Id="rId129" Type="http://schemas.openxmlformats.org/officeDocument/2006/relationships/customXml" Target="../ink/ink117.xml"/><Relationship Id="rId336" Type="http://schemas.openxmlformats.org/officeDocument/2006/relationships/image" Target="../media/image170.png"/><Relationship Id="rId543" Type="http://schemas.openxmlformats.org/officeDocument/2006/relationships/customXml" Target="../ink/ink324.xml"/><Relationship Id="rId988" Type="http://schemas.openxmlformats.org/officeDocument/2006/relationships/image" Target="../media/image496.png"/><Relationship Id="rId182" Type="http://schemas.openxmlformats.org/officeDocument/2006/relationships/image" Target="../media/image93.png"/><Relationship Id="rId403" Type="http://schemas.openxmlformats.org/officeDocument/2006/relationships/customXml" Target="../ink/ink254.xml"/><Relationship Id="rId750" Type="http://schemas.openxmlformats.org/officeDocument/2006/relationships/image" Target="../media/image377.png"/><Relationship Id="rId848" Type="http://schemas.openxmlformats.org/officeDocument/2006/relationships/image" Target="../media/image426.png"/><Relationship Id="rId1033" Type="http://schemas.openxmlformats.org/officeDocument/2006/relationships/customXml" Target="../ink/ink569.xml"/><Relationship Id="rId487" Type="http://schemas.openxmlformats.org/officeDocument/2006/relationships/customXml" Target="../ink/ink296.xml"/><Relationship Id="rId610" Type="http://schemas.openxmlformats.org/officeDocument/2006/relationships/image" Target="../media/image307.png"/><Relationship Id="rId694" Type="http://schemas.openxmlformats.org/officeDocument/2006/relationships/image" Target="../media/image349.png"/><Relationship Id="rId708" Type="http://schemas.openxmlformats.org/officeDocument/2006/relationships/image" Target="../media/image356.png"/><Relationship Id="rId915" Type="http://schemas.openxmlformats.org/officeDocument/2006/relationships/customXml" Target="../ink/ink510.xml"/><Relationship Id="rId347" Type="http://schemas.openxmlformats.org/officeDocument/2006/relationships/customXml" Target="../ink/ink226.xml"/><Relationship Id="rId999" Type="http://schemas.openxmlformats.org/officeDocument/2006/relationships/customXml" Target="../ink/ink552.xml"/><Relationship Id="rId44" Type="http://schemas.openxmlformats.org/officeDocument/2006/relationships/image" Target="../media/image24.png"/><Relationship Id="rId554" Type="http://schemas.openxmlformats.org/officeDocument/2006/relationships/image" Target="../media/image279.png"/><Relationship Id="rId761" Type="http://schemas.openxmlformats.org/officeDocument/2006/relationships/customXml" Target="../ink/ink433.xml"/><Relationship Id="rId859" Type="http://schemas.openxmlformats.org/officeDocument/2006/relationships/customXml" Target="../ink/ink482.xml"/><Relationship Id="rId193" Type="http://schemas.openxmlformats.org/officeDocument/2006/relationships/customXml" Target="../ink/ink149.xml"/><Relationship Id="rId207" Type="http://schemas.openxmlformats.org/officeDocument/2006/relationships/customXml" Target="../ink/ink156.xml"/><Relationship Id="rId414" Type="http://schemas.openxmlformats.org/officeDocument/2006/relationships/image" Target="../media/image209.png"/><Relationship Id="rId498" Type="http://schemas.openxmlformats.org/officeDocument/2006/relationships/image" Target="../media/image251.png"/><Relationship Id="rId621" Type="http://schemas.openxmlformats.org/officeDocument/2006/relationships/customXml" Target="../ink/ink363.xml"/><Relationship Id="rId1044" Type="http://schemas.openxmlformats.org/officeDocument/2006/relationships/image" Target="../media/image524.png"/><Relationship Id="rId260" Type="http://schemas.openxmlformats.org/officeDocument/2006/relationships/image" Target="../media/image132.png"/><Relationship Id="rId719" Type="http://schemas.openxmlformats.org/officeDocument/2006/relationships/customXml" Target="../ink/ink412.xml"/><Relationship Id="rId926" Type="http://schemas.openxmlformats.org/officeDocument/2006/relationships/image" Target="../media/image465.png"/><Relationship Id="rId55" Type="http://schemas.openxmlformats.org/officeDocument/2006/relationships/customXml" Target="../ink/ink80.xml"/><Relationship Id="rId120" Type="http://schemas.openxmlformats.org/officeDocument/2006/relationships/image" Target="../media/image62.png"/><Relationship Id="rId358" Type="http://schemas.openxmlformats.org/officeDocument/2006/relationships/image" Target="../media/image181.png"/><Relationship Id="rId565" Type="http://schemas.openxmlformats.org/officeDocument/2006/relationships/customXml" Target="../ink/ink335.xml"/><Relationship Id="rId772" Type="http://schemas.openxmlformats.org/officeDocument/2006/relationships/image" Target="../media/image388.png"/><Relationship Id="rId218" Type="http://schemas.openxmlformats.org/officeDocument/2006/relationships/image" Target="../media/image111.png"/><Relationship Id="rId425" Type="http://schemas.openxmlformats.org/officeDocument/2006/relationships/customXml" Target="../ink/ink265.xml"/><Relationship Id="rId632" Type="http://schemas.openxmlformats.org/officeDocument/2006/relationships/image" Target="../media/image318.png"/><Relationship Id="rId1055" Type="http://schemas.openxmlformats.org/officeDocument/2006/relationships/customXml" Target="../ink/ink580.xml"/><Relationship Id="rId271" Type="http://schemas.openxmlformats.org/officeDocument/2006/relationships/customXml" Target="../ink/ink188.xml"/><Relationship Id="rId937" Type="http://schemas.openxmlformats.org/officeDocument/2006/relationships/customXml" Target="../ink/ink521.xml"/><Relationship Id="rId66" Type="http://schemas.openxmlformats.org/officeDocument/2006/relationships/image" Target="../media/image35.png"/><Relationship Id="rId131" Type="http://schemas.openxmlformats.org/officeDocument/2006/relationships/customXml" Target="../ink/ink118.xml"/><Relationship Id="rId369" Type="http://schemas.openxmlformats.org/officeDocument/2006/relationships/customXml" Target="../ink/ink237.xml"/><Relationship Id="rId576" Type="http://schemas.openxmlformats.org/officeDocument/2006/relationships/image" Target="../media/image290.png"/><Relationship Id="rId783" Type="http://schemas.openxmlformats.org/officeDocument/2006/relationships/customXml" Target="../ink/ink444.xml"/><Relationship Id="rId990" Type="http://schemas.openxmlformats.org/officeDocument/2006/relationships/image" Target="../media/image497.png"/><Relationship Id="rId229" Type="http://schemas.openxmlformats.org/officeDocument/2006/relationships/customXml" Target="../ink/ink167.xml"/><Relationship Id="rId436" Type="http://schemas.openxmlformats.org/officeDocument/2006/relationships/image" Target="../media/image220.png"/><Relationship Id="rId643" Type="http://schemas.openxmlformats.org/officeDocument/2006/relationships/customXml" Target="../ink/ink374.xml"/><Relationship Id="rId1066" Type="http://schemas.openxmlformats.org/officeDocument/2006/relationships/image" Target="../media/image535.png"/><Relationship Id="rId850" Type="http://schemas.openxmlformats.org/officeDocument/2006/relationships/image" Target="../media/image427.png"/><Relationship Id="rId948" Type="http://schemas.openxmlformats.org/officeDocument/2006/relationships/image" Target="../media/image476.png"/><Relationship Id="rId77" Type="http://schemas.openxmlformats.org/officeDocument/2006/relationships/customXml" Target="../ink/ink91.xml"/><Relationship Id="rId282" Type="http://schemas.openxmlformats.org/officeDocument/2006/relationships/image" Target="../media/image143.png"/><Relationship Id="rId503" Type="http://schemas.openxmlformats.org/officeDocument/2006/relationships/customXml" Target="../ink/ink304.xml"/><Relationship Id="rId587" Type="http://schemas.openxmlformats.org/officeDocument/2006/relationships/customXml" Target="../ink/ink346.xml"/><Relationship Id="rId710" Type="http://schemas.openxmlformats.org/officeDocument/2006/relationships/image" Target="../media/image357.png"/><Relationship Id="rId808" Type="http://schemas.openxmlformats.org/officeDocument/2006/relationships/image" Target="../media/image406.png"/><Relationship Id="rId8" Type="http://schemas.openxmlformats.org/officeDocument/2006/relationships/image" Target="../media/image6.png"/><Relationship Id="rId142" Type="http://schemas.openxmlformats.org/officeDocument/2006/relationships/image" Target="../media/image73.png"/><Relationship Id="rId447" Type="http://schemas.openxmlformats.org/officeDocument/2006/relationships/customXml" Target="../ink/ink276.xml"/><Relationship Id="rId794" Type="http://schemas.openxmlformats.org/officeDocument/2006/relationships/image" Target="../media/image399.png"/><Relationship Id="rId1077" Type="http://schemas.openxmlformats.org/officeDocument/2006/relationships/customXml" Target="../ink/ink591.xml"/><Relationship Id="rId654" Type="http://schemas.openxmlformats.org/officeDocument/2006/relationships/image" Target="../media/image329.png"/><Relationship Id="rId861" Type="http://schemas.openxmlformats.org/officeDocument/2006/relationships/customXml" Target="../ink/ink483.xml"/><Relationship Id="rId959" Type="http://schemas.openxmlformats.org/officeDocument/2006/relationships/customXml" Target="../ink/ink532.xml"/><Relationship Id="rId293" Type="http://schemas.openxmlformats.org/officeDocument/2006/relationships/customXml" Target="../ink/ink199.xml"/><Relationship Id="rId307" Type="http://schemas.openxmlformats.org/officeDocument/2006/relationships/customXml" Target="../ink/ink206.xml"/><Relationship Id="rId514" Type="http://schemas.openxmlformats.org/officeDocument/2006/relationships/image" Target="../media/image259.png"/><Relationship Id="rId721" Type="http://schemas.openxmlformats.org/officeDocument/2006/relationships/customXml" Target="../ink/ink413.xml"/><Relationship Id="rId88" Type="http://schemas.openxmlformats.org/officeDocument/2006/relationships/image" Target="../media/image46.png"/><Relationship Id="rId153" Type="http://schemas.openxmlformats.org/officeDocument/2006/relationships/customXml" Target="../ink/ink129.xml"/><Relationship Id="rId360" Type="http://schemas.openxmlformats.org/officeDocument/2006/relationships/image" Target="../media/image182.png"/><Relationship Id="rId598" Type="http://schemas.openxmlformats.org/officeDocument/2006/relationships/image" Target="../media/image301.png"/><Relationship Id="rId819" Type="http://schemas.openxmlformats.org/officeDocument/2006/relationships/customXml" Target="../ink/ink462.xml"/><Relationship Id="rId1004" Type="http://schemas.openxmlformats.org/officeDocument/2006/relationships/image" Target="../media/image504.png"/><Relationship Id="rId220" Type="http://schemas.openxmlformats.org/officeDocument/2006/relationships/image" Target="../media/image112.png"/><Relationship Id="rId458" Type="http://schemas.openxmlformats.org/officeDocument/2006/relationships/image" Target="../media/image231.png"/><Relationship Id="rId665" Type="http://schemas.openxmlformats.org/officeDocument/2006/relationships/customXml" Target="../ink/ink385.xml"/><Relationship Id="rId872" Type="http://schemas.openxmlformats.org/officeDocument/2006/relationships/image" Target="../media/image438.png"/><Relationship Id="rId1088" Type="http://schemas.openxmlformats.org/officeDocument/2006/relationships/image" Target="../media/image546.png"/><Relationship Id="rId15" Type="http://schemas.openxmlformats.org/officeDocument/2006/relationships/customXml" Target="../ink/ink60.xml"/><Relationship Id="rId318" Type="http://schemas.openxmlformats.org/officeDocument/2006/relationships/image" Target="../media/image161.png"/><Relationship Id="rId525" Type="http://schemas.openxmlformats.org/officeDocument/2006/relationships/customXml" Target="../ink/ink315.xml"/><Relationship Id="rId732" Type="http://schemas.openxmlformats.org/officeDocument/2006/relationships/image" Target="../media/image368.png"/><Relationship Id="rId99" Type="http://schemas.openxmlformats.org/officeDocument/2006/relationships/customXml" Target="../ink/ink102.xml"/><Relationship Id="rId164" Type="http://schemas.openxmlformats.org/officeDocument/2006/relationships/image" Target="../media/image84.png"/><Relationship Id="rId371" Type="http://schemas.openxmlformats.org/officeDocument/2006/relationships/customXml" Target="../ink/ink238.xml"/><Relationship Id="rId1015" Type="http://schemas.openxmlformats.org/officeDocument/2006/relationships/customXml" Target="../ink/ink560.xml"/><Relationship Id="rId469" Type="http://schemas.openxmlformats.org/officeDocument/2006/relationships/customXml" Target="../ink/ink287.xml"/><Relationship Id="rId676" Type="http://schemas.openxmlformats.org/officeDocument/2006/relationships/image" Target="../media/image340.png"/><Relationship Id="rId883" Type="http://schemas.openxmlformats.org/officeDocument/2006/relationships/customXml" Target="../ink/ink494.xml"/><Relationship Id="rId26" Type="http://schemas.openxmlformats.org/officeDocument/2006/relationships/image" Target="../media/image15.png"/><Relationship Id="rId231" Type="http://schemas.openxmlformats.org/officeDocument/2006/relationships/customXml" Target="../ink/ink168.xml"/><Relationship Id="rId329" Type="http://schemas.openxmlformats.org/officeDocument/2006/relationships/customXml" Target="../ink/ink217.xml"/><Relationship Id="rId536" Type="http://schemas.openxmlformats.org/officeDocument/2006/relationships/image" Target="../media/image270.png"/><Relationship Id="rId175" Type="http://schemas.openxmlformats.org/officeDocument/2006/relationships/customXml" Target="../ink/ink140.xml"/><Relationship Id="rId743" Type="http://schemas.openxmlformats.org/officeDocument/2006/relationships/customXml" Target="../ink/ink424.xml"/><Relationship Id="rId950" Type="http://schemas.openxmlformats.org/officeDocument/2006/relationships/image" Target="../media/image477.png"/><Relationship Id="rId1026" Type="http://schemas.openxmlformats.org/officeDocument/2006/relationships/image" Target="../media/image515.png"/><Relationship Id="rId382" Type="http://schemas.openxmlformats.org/officeDocument/2006/relationships/image" Target="../media/image193.png"/><Relationship Id="rId603" Type="http://schemas.openxmlformats.org/officeDocument/2006/relationships/customXml" Target="../ink/ink354.xml"/><Relationship Id="rId687" Type="http://schemas.openxmlformats.org/officeDocument/2006/relationships/customXml" Target="../ink/ink396.xml"/><Relationship Id="rId810" Type="http://schemas.openxmlformats.org/officeDocument/2006/relationships/image" Target="../media/image407.png"/><Relationship Id="rId908" Type="http://schemas.openxmlformats.org/officeDocument/2006/relationships/image" Target="../media/image456.png"/><Relationship Id="rId242" Type="http://schemas.openxmlformats.org/officeDocument/2006/relationships/image" Target="../media/image123.png"/><Relationship Id="rId894" Type="http://schemas.openxmlformats.org/officeDocument/2006/relationships/image" Target="../media/image449.png"/><Relationship Id="rId37" Type="http://schemas.openxmlformats.org/officeDocument/2006/relationships/customXml" Target="../ink/ink71.xml"/><Relationship Id="rId102" Type="http://schemas.openxmlformats.org/officeDocument/2006/relationships/image" Target="../media/image53.png"/><Relationship Id="rId547" Type="http://schemas.openxmlformats.org/officeDocument/2006/relationships/customXml" Target="../ink/ink326.xml"/><Relationship Id="rId754" Type="http://schemas.openxmlformats.org/officeDocument/2006/relationships/image" Target="../media/image379.png"/><Relationship Id="rId961" Type="http://schemas.openxmlformats.org/officeDocument/2006/relationships/customXml" Target="../ink/ink533.xml"/><Relationship Id="rId90" Type="http://schemas.openxmlformats.org/officeDocument/2006/relationships/image" Target="../media/image47.png"/><Relationship Id="rId186" Type="http://schemas.openxmlformats.org/officeDocument/2006/relationships/image" Target="../media/image95.png"/><Relationship Id="rId393" Type="http://schemas.openxmlformats.org/officeDocument/2006/relationships/customXml" Target="../ink/ink249.xml"/><Relationship Id="rId407" Type="http://schemas.openxmlformats.org/officeDocument/2006/relationships/customXml" Target="../ink/ink256.xml"/><Relationship Id="rId614" Type="http://schemas.openxmlformats.org/officeDocument/2006/relationships/image" Target="../media/image309.png"/><Relationship Id="rId821" Type="http://schemas.openxmlformats.org/officeDocument/2006/relationships/customXml" Target="../ink/ink463.xml"/><Relationship Id="rId1037" Type="http://schemas.openxmlformats.org/officeDocument/2006/relationships/customXml" Target="../ink/ink571.xml"/><Relationship Id="rId253" Type="http://schemas.openxmlformats.org/officeDocument/2006/relationships/customXml" Target="../ink/ink179.xml"/><Relationship Id="rId460" Type="http://schemas.openxmlformats.org/officeDocument/2006/relationships/image" Target="../media/image232.png"/><Relationship Id="rId698" Type="http://schemas.openxmlformats.org/officeDocument/2006/relationships/image" Target="../media/image351.png"/><Relationship Id="rId919" Type="http://schemas.openxmlformats.org/officeDocument/2006/relationships/customXml" Target="../ink/ink512.xml"/><Relationship Id="rId1090" Type="http://schemas.openxmlformats.org/officeDocument/2006/relationships/image" Target="../media/image547.png"/><Relationship Id="rId48" Type="http://schemas.openxmlformats.org/officeDocument/2006/relationships/image" Target="../media/image26.png"/><Relationship Id="rId113" Type="http://schemas.openxmlformats.org/officeDocument/2006/relationships/customXml" Target="../ink/ink109.xml"/><Relationship Id="rId320" Type="http://schemas.openxmlformats.org/officeDocument/2006/relationships/image" Target="../media/image162.png"/><Relationship Id="rId558" Type="http://schemas.openxmlformats.org/officeDocument/2006/relationships/image" Target="../media/image281.png"/><Relationship Id="rId765" Type="http://schemas.openxmlformats.org/officeDocument/2006/relationships/customXml" Target="../ink/ink435.xml"/><Relationship Id="rId972" Type="http://schemas.openxmlformats.org/officeDocument/2006/relationships/image" Target="../media/image488.png"/><Relationship Id="rId197" Type="http://schemas.openxmlformats.org/officeDocument/2006/relationships/customXml" Target="../ink/ink151.xml"/><Relationship Id="rId418" Type="http://schemas.openxmlformats.org/officeDocument/2006/relationships/image" Target="../media/image211.png"/><Relationship Id="rId625" Type="http://schemas.openxmlformats.org/officeDocument/2006/relationships/customXml" Target="../ink/ink365.xml"/><Relationship Id="rId832" Type="http://schemas.openxmlformats.org/officeDocument/2006/relationships/image" Target="../media/image418.png"/><Relationship Id="rId1048" Type="http://schemas.openxmlformats.org/officeDocument/2006/relationships/image" Target="../media/image526.png"/><Relationship Id="rId264" Type="http://schemas.openxmlformats.org/officeDocument/2006/relationships/image" Target="../media/image134.png"/><Relationship Id="rId471" Type="http://schemas.openxmlformats.org/officeDocument/2006/relationships/customXml" Target="../ink/ink288.xml"/><Relationship Id="rId59" Type="http://schemas.openxmlformats.org/officeDocument/2006/relationships/customXml" Target="../ink/ink82.xml"/><Relationship Id="rId124" Type="http://schemas.openxmlformats.org/officeDocument/2006/relationships/image" Target="../media/image64.png"/><Relationship Id="rId569" Type="http://schemas.openxmlformats.org/officeDocument/2006/relationships/customXml" Target="../ink/ink337.xml"/><Relationship Id="rId776" Type="http://schemas.openxmlformats.org/officeDocument/2006/relationships/image" Target="../media/image390.png"/><Relationship Id="rId983" Type="http://schemas.openxmlformats.org/officeDocument/2006/relationships/customXml" Target="../ink/ink544.xml"/><Relationship Id="rId331" Type="http://schemas.openxmlformats.org/officeDocument/2006/relationships/customXml" Target="../ink/ink218.xml"/><Relationship Id="rId429" Type="http://schemas.openxmlformats.org/officeDocument/2006/relationships/customXml" Target="../ink/ink267.xml"/><Relationship Id="rId636" Type="http://schemas.openxmlformats.org/officeDocument/2006/relationships/image" Target="../media/image320.png"/><Relationship Id="rId1059" Type="http://schemas.openxmlformats.org/officeDocument/2006/relationships/customXml" Target="../ink/ink582.xml"/><Relationship Id="rId843" Type="http://schemas.openxmlformats.org/officeDocument/2006/relationships/customXml" Target="../ink/ink474.xml"/><Relationship Id="rId275" Type="http://schemas.openxmlformats.org/officeDocument/2006/relationships/customXml" Target="../ink/ink190.xml"/><Relationship Id="rId482" Type="http://schemas.openxmlformats.org/officeDocument/2006/relationships/image" Target="../media/image243.png"/><Relationship Id="rId703" Type="http://schemas.openxmlformats.org/officeDocument/2006/relationships/customXml" Target="../ink/ink404.xml"/><Relationship Id="rId910" Type="http://schemas.openxmlformats.org/officeDocument/2006/relationships/image" Target="../media/image457.png"/><Relationship Id="rId135" Type="http://schemas.openxmlformats.org/officeDocument/2006/relationships/customXml" Target="../ink/ink120.xml"/><Relationship Id="rId342" Type="http://schemas.openxmlformats.org/officeDocument/2006/relationships/image" Target="../media/image173.png"/><Relationship Id="rId787" Type="http://schemas.openxmlformats.org/officeDocument/2006/relationships/customXml" Target="../ink/ink446.xml"/><Relationship Id="rId994" Type="http://schemas.openxmlformats.org/officeDocument/2006/relationships/image" Target="../media/image499.png"/><Relationship Id="rId202" Type="http://schemas.openxmlformats.org/officeDocument/2006/relationships/image" Target="../media/image103.png"/><Relationship Id="rId647" Type="http://schemas.openxmlformats.org/officeDocument/2006/relationships/customXml" Target="../ink/ink376.xml"/><Relationship Id="rId854" Type="http://schemas.openxmlformats.org/officeDocument/2006/relationships/image" Target="../media/image429.png"/><Relationship Id="rId286" Type="http://schemas.openxmlformats.org/officeDocument/2006/relationships/image" Target="../media/image145.png"/><Relationship Id="rId493" Type="http://schemas.openxmlformats.org/officeDocument/2006/relationships/customXml" Target="../ink/ink299.xml"/><Relationship Id="rId507" Type="http://schemas.openxmlformats.org/officeDocument/2006/relationships/customXml" Target="../ink/ink306.xml"/><Relationship Id="rId714" Type="http://schemas.openxmlformats.org/officeDocument/2006/relationships/image" Target="../media/image359.png"/><Relationship Id="rId921" Type="http://schemas.openxmlformats.org/officeDocument/2006/relationships/customXml" Target="../ink/ink513.xml"/><Relationship Id="rId50" Type="http://schemas.openxmlformats.org/officeDocument/2006/relationships/image" Target="../media/image27.png"/><Relationship Id="rId146" Type="http://schemas.openxmlformats.org/officeDocument/2006/relationships/image" Target="../media/image75.png"/><Relationship Id="rId353" Type="http://schemas.openxmlformats.org/officeDocument/2006/relationships/customXml" Target="../ink/ink229.xml"/><Relationship Id="rId560" Type="http://schemas.openxmlformats.org/officeDocument/2006/relationships/image" Target="../media/image282.png"/><Relationship Id="rId798" Type="http://schemas.openxmlformats.org/officeDocument/2006/relationships/image" Target="../media/image401.png"/><Relationship Id="rId213" Type="http://schemas.openxmlformats.org/officeDocument/2006/relationships/customXml" Target="../ink/ink159.xml"/><Relationship Id="rId420" Type="http://schemas.openxmlformats.org/officeDocument/2006/relationships/image" Target="../media/image212.png"/><Relationship Id="rId658" Type="http://schemas.openxmlformats.org/officeDocument/2006/relationships/image" Target="../media/image331.png"/><Relationship Id="rId865" Type="http://schemas.openxmlformats.org/officeDocument/2006/relationships/customXml" Target="../ink/ink485.xml"/><Relationship Id="rId1050" Type="http://schemas.openxmlformats.org/officeDocument/2006/relationships/image" Target="../media/image527.png"/><Relationship Id="rId297" Type="http://schemas.openxmlformats.org/officeDocument/2006/relationships/customXml" Target="../ink/ink201.xml"/><Relationship Id="rId518" Type="http://schemas.openxmlformats.org/officeDocument/2006/relationships/image" Target="../media/image261.png"/><Relationship Id="rId725" Type="http://schemas.openxmlformats.org/officeDocument/2006/relationships/customXml" Target="../ink/ink415.xml"/><Relationship Id="rId932" Type="http://schemas.openxmlformats.org/officeDocument/2006/relationships/image" Target="../media/image468.png"/><Relationship Id="rId157" Type="http://schemas.openxmlformats.org/officeDocument/2006/relationships/customXml" Target="../ink/ink131.xml"/><Relationship Id="rId364" Type="http://schemas.openxmlformats.org/officeDocument/2006/relationships/image" Target="../media/image184.png"/><Relationship Id="rId1008" Type="http://schemas.openxmlformats.org/officeDocument/2006/relationships/image" Target="../media/image506.png"/><Relationship Id="rId61" Type="http://schemas.openxmlformats.org/officeDocument/2006/relationships/customXml" Target="../ink/ink83.xml"/><Relationship Id="rId571" Type="http://schemas.openxmlformats.org/officeDocument/2006/relationships/customXml" Target="../ink/ink338.xml"/><Relationship Id="rId669" Type="http://schemas.openxmlformats.org/officeDocument/2006/relationships/customXml" Target="../ink/ink387.xml"/><Relationship Id="rId876" Type="http://schemas.openxmlformats.org/officeDocument/2006/relationships/image" Target="../media/image440.png"/><Relationship Id="rId19" Type="http://schemas.openxmlformats.org/officeDocument/2006/relationships/customXml" Target="../ink/ink62.xml"/><Relationship Id="rId224" Type="http://schemas.openxmlformats.org/officeDocument/2006/relationships/image" Target="../media/image114.png"/><Relationship Id="rId431" Type="http://schemas.openxmlformats.org/officeDocument/2006/relationships/customXml" Target="../ink/ink268.xml"/><Relationship Id="rId529" Type="http://schemas.openxmlformats.org/officeDocument/2006/relationships/customXml" Target="../ink/ink317.xml"/><Relationship Id="rId736" Type="http://schemas.openxmlformats.org/officeDocument/2006/relationships/image" Target="../media/image370.png"/><Relationship Id="rId1061" Type="http://schemas.openxmlformats.org/officeDocument/2006/relationships/customXml" Target="../ink/ink583.xml"/><Relationship Id="rId168" Type="http://schemas.openxmlformats.org/officeDocument/2006/relationships/image" Target="../media/image86.png"/><Relationship Id="rId943" Type="http://schemas.openxmlformats.org/officeDocument/2006/relationships/customXml" Target="../ink/ink524.xml"/><Relationship Id="rId1019" Type="http://schemas.openxmlformats.org/officeDocument/2006/relationships/customXml" Target="../ink/ink562.xml"/><Relationship Id="rId72" Type="http://schemas.openxmlformats.org/officeDocument/2006/relationships/image" Target="../media/image38.png"/><Relationship Id="rId375" Type="http://schemas.openxmlformats.org/officeDocument/2006/relationships/customXml" Target="../ink/ink240.xml"/><Relationship Id="rId582" Type="http://schemas.openxmlformats.org/officeDocument/2006/relationships/image" Target="../media/image293.png"/><Relationship Id="rId803" Type="http://schemas.openxmlformats.org/officeDocument/2006/relationships/customXml" Target="../ink/ink454.xml"/><Relationship Id="rId3" Type="http://schemas.openxmlformats.org/officeDocument/2006/relationships/image" Target="../media/image3.png"/><Relationship Id="rId235" Type="http://schemas.openxmlformats.org/officeDocument/2006/relationships/customXml" Target="../ink/ink170.xml"/><Relationship Id="rId442" Type="http://schemas.openxmlformats.org/officeDocument/2006/relationships/image" Target="../media/image223.png"/><Relationship Id="rId887" Type="http://schemas.openxmlformats.org/officeDocument/2006/relationships/customXml" Target="../ink/ink496.xml"/><Relationship Id="rId1072" Type="http://schemas.openxmlformats.org/officeDocument/2006/relationships/image" Target="../media/image538.png"/><Relationship Id="rId302" Type="http://schemas.openxmlformats.org/officeDocument/2006/relationships/image" Target="../media/image153.png"/><Relationship Id="rId747" Type="http://schemas.openxmlformats.org/officeDocument/2006/relationships/customXml" Target="../ink/ink426.xml"/><Relationship Id="rId954" Type="http://schemas.openxmlformats.org/officeDocument/2006/relationships/image" Target="../media/image479.png"/><Relationship Id="rId83" Type="http://schemas.openxmlformats.org/officeDocument/2006/relationships/customXml" Target="../ink/ink94.xml"/><Relationship Id="rId179" Type="http://schemas.openxmlformats.org/officeDocument/2006/relationships/customXml" Target="../ink/ink142.xml"/><Relationship Id="rId386" Type="http://schemas.openxmlformats.org/officeDocument/2006/relationships/image" Target="../media/image195.png"/><Relationship Id="rId593" Type="http://schemas.openxmlformats.org/officeDocument/2006/relationships/customXml" Target="../ink/ink349.xml"/><Relationship Id="rId607" Type="http://schemas.openxmlformats.org/officeDocument/2006/relationships/customXml" Target="../ink/ink356.xml"/><Relationship Id="rId814" Type="http://schemas.openxmlformats.org/officeDocument/2006/relationships/image" Target="../media/image409.png"/><Relationship Id="rId246" Type="http://schemas.openxmlformats.org/officeDocument/2006/relationships/image" Target="../media/image125.png"/><Relationship Id="rId453" Type="http://schemas.openxmlformats.org/officeDocument/2006/relationships/customXml" Target="../ink/ink279.xml"/><Relationship Id="rId660" Type="http://schemas.openxmlformats.org/officeDocument/2006/relationships/image" Target="../media/image332.png"/><Relationship Id="rId898" Type="http://schemas.openxmlformats.org/officeDocument/2006/relationships/image" Target="../media/image451.png"/><Relationship Id="rId1083" Type="http://schemas.openxmlformats.org/officeDocument/2006/relationships/customXml" Target="../ink/ink594.xml"/><Relationship Id="rId106" Type="http://schemas.openxmlformats.org/officeDocument/2006/relationships/image" Target="../media/image55.png"/><Relationship Id="rId313" Type="http://schemas.openxmlformats.org/officeDocument/2006/relationships/customXml" Target="../ink/ink209.xml"/><Relationship Id="rId758" Type="http://schemas.openxmlformats.org/officeDocument/2006/relationships/image" Target="../media/image381.png"/><Relationship Id="rId965" Type="http://schemas.openxmlformats.org/officeDocument/2006/relationships/customXml" Target="../ink/ink535.xml"/><Relationship Id="rId10" Type="http://schemas.openxmlformats.org/officeDocument/2006/relationships/image" Target="../media/image7.png"/><Relationship Id="rId94" Type="http://schemas.openxmlformats.org/officeDocument/2006/relationships/image" Target="../media/image49.png"/><Relationship Id="rId397" Type="http://schemas.openxmlformats.org/officeDocument/2006/relationships/customXml" Target="../ink/ink251.xml"/><Relationship Id="rId520" Type="http://schemas.openxmlformats.org/officeDocument/2006/relationships/image" Target="../media/image262.png"/><Relationship Id="rId618" Type="http://schemas.openxmlformats.org/officeDocument/2006/relationships/image" Target="../media/image311.png"/><Relationship Id="rId825" Type="http://schemas.openxmlformats.org/officeDocument/2006/relationships/customXml" Target="../ink/ink465.xml"/><Relationship Id="rId257" Type="http://schemas.openxmlformats.org/officeDocument/2006/relationships/customXml" Target="../ink/ink181.xml"/><Relationship Id="rId464" Type="http://schemas.openxmlformats.org/officeDocument/2006/relationships/image" Target="../media/image234.png"/><Relationship Id="rId1010" Type="http://schemas.openxmlformats.org/officeDocument/2006/relationships/image" Target="../media/image507.png"/><Relationship Id="rId117" Type="http://schemas.openxmlformats.org/officeDocument/2006/relationships/customXml" Target="../ink/ink111.xml"/><Relationship Id="rId671" Type="http://schemas.openxmlformats.org/officeDocument/2006/relationships/customXml" Target="../ink/ink388.xml"/><Relationship Id="rId769" Type="http://schemas.openxmlformats.org/officeDocument/2006/relationships/customXml" Target="../ink/ink437.xml"/><Relationship Id="rId976" Type="http://schemas.openxmlformats.org/officeDocument/2006/relationships/image" Target="../media/image490.png"/><Relationship Id="rId324" Type="http://schemas.openxmlformats.org/officeDocument/2006/relationships/image" Target="../media/image164.png"/><Relationship Id="rId531" Type="http://schemas.openxmlformats.org/officeDocument/2006/relationships/customXml" Target="../ink/ink318.xml"/><Relationship Id="rId629" Type="http://schemas.openxmlformats.org/officeDocument/2006/relationships/customXml" Target="../ink/ink367.xml"/><Relationship Id="rId836" Type="http://schemas.openxmlformats.org/officeDocument/2006/relationships/image" Target="../media/image420.png"/><Relationship Id="rId1021" Type="http://schemas.openxmlformats.org/officeDocument/2006/relationships/customXml" Target="../ink/ink563.xml"/><Relationship Id="rId903" Type="http://schemas.openxmlformats.org/officeDocument/2006/relationships/customXml" Target="../ink/ink504.xml"/><Relationship Id="rId32" Type="http://schemas.openxmlformats.org/officeDocument/2006/relationships/image" Target="../media/image18.png"/><Relationship Id="rId181" Type="http://schemas.openxmlformats.org/officeDocument/2006/relationships/customXml" Target="../ink/ink143.xml"/><Relationship Id="rId279" Type="http://schemas.openxmlformats.org/officeDocument/2006/relationships/customXml" Target="../ink/ink192.xml"/><Relationship Id="rId486" Type="http://schemas.openxmlformats.org/officeDocument/2006/relationships/image" Target="../media/image245.png"/><Relationship Id="rId693" Type="http://schemas.openxmlformats.org/officeDocument/2006/relationships/customXml" Target="../ink/ink399.xml"/><Relationship Id="rId139" Type="http://schemas.openxmlformats.org/officeDocument/2006/relationships/customXml" Target="../ink/ink122.xml"/><Relationship Id="rId346" Type="http://schemas.openxmlformats.org/officeDocument/2006/relationships/image" Target="../media/image175.png"/><Relationship Id="rId553" Type="http://schemas.openxmlformats.org/officeDocument/2006/relationships/customXml" Target="../ink/ink329.xml"/><Relationship Id="rId760" Type="http://schemas.openxmlformats.org/officeDocument/2006/relationships/image" Target="../media/image382.png"/><Relationship Id="rId998" Type="http://schemas.openxmlformats.org/officeDocument/2006/relationships/image" Target="../media/image501.png"/><Relationship Id="rId206" Type="http://schemas.openxmlformats.org/officeDocument/2006/relationships/image" Target="../media/image105.png"/><Relationship Id="rId413" Type="http://schemas.openxmlformats.org/officeDocument/2006/relationships/customXml" Target="../ink/ink259.xml"/><Relationship Id="rId858" Type="http://schemas.openxmlformats.org/officeDocument/2006/relationships/image" Target="../media/image431.png"/><Relationship Id="rId1043" Type="http://schemas.openxmlformats.org/officeDocument/2006/relationships/customXml" Target="../ink/ink574.xml"/><Relationship Id="rId620" Type="http://schemas.openxmlformats.org/officeDocument/2006/relationships/image" Target="../media/image312.png"/><Relationship Id="rId718" Type="http://schemas.openxmlformats.org/officeDocument/2006/relationships/image" Target="../media/image361.png"/><Relationship Id="rId925" Type="http://schemas.openxmlformats.org/officeDocument/2006/relationships/customXml" Target="../ink/ink515.xml"/><Relationship Id="rId54" Type="http://schemas.openxmlformats.org/officeDocument/2006/relationships/image" Target="../media/image29.png"/><Relationship Id="rId270" Type="http://schemas.openxmlformats.org/officeDocument/2006/relationships/image" Target="../media/image137.png"/><Relationship Id="rId130" Type="http://schemas.openxmlformats.org/officeDocument/2006/relationships/image" Target="../media/image67.png"/><Relationship Id="rId368" Type="http://schemas.openxmlformats.org/officeDocument/2006/relationships/image" Target="../media/image186.png"/><Relationship Id="rId575" Type="http://schemas.openxmlformats.org/officeDocument/2006/relationships/customXml" Target="../ink/ink340.xml"/><Relationship Id="rId782" Type="http://schemas.openxmlformats.org/officeDocument/2006/relationships/image" Target="../media/image393.png"/><Relationship Id="rId228" Type="http://schemas.openxmlformats.org/officeDocument/2006/relationships/image" Target="../media/image116.png"/><Relationship Id="rId435" Type="http://schemas.openxmlformats.org/officeDocument/2006/relationships/customXml" Target="../ink/ink270.xml"/><Relationship Id="rId642" Type="http://schemas.openxmlformats.org/officeDocument/2006/relationships/image" Target="../media/image323.png"/><Relationship Id="rId1065" Type="http://schemas.openxmlformats.org/officeDocument/2006/relationships/customXml" Target="../ink/ink585.xml"/><Relationship Id="rId502" Type="http://schemas.openxmlformats.org/officeDocument/2006/relationships/image" Target="../media/image253.png"/><Relationship Id="rId947" Type="http://schemas.openxmlformats.org/officeDocument/2006/relationships/customXml" Target="../ink/ink526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54.xml"/><Relationship Id="rId21" Type="http://schemas.openxmlformats.org/officeDocument/2006/relationships/customXml" Target="../ink/ink606.xml"/><Relationship Id="rId324" Type="http://schemas.openxmlformats.org/officeDocument/2006/relationships/image" Target="../media/image709.png"/><Relationship Id="rId531" Type="http://schemas.openxmlformats.org/officeDocument/2006/relationships/customXml" Target="../ink/ink861.xml"/><Relationship Id="rId629" Type="http://schemas.openxmlformats.org/officeDocument/2006/relationships/customXml" Target="../ink/ink910.xml"/><Relationship Id="rId170" Type="http://schemas.openxmlformats.org/officeDocument/2006/relationships/image" Target="../media/image632.png"/><Relationship Id="rId268" Type="http://schemas.openxmlformats.org/officeDocument/2006/relationships/image" Target="../media/image681.png"/><Relationship Id="rId475" Type="http://schemas.openxmlformats.org/officeDocument/2006/relationships/customXml" Target="../ink/ink833.xml"/><Relationship Id="rId32" Type="http://schemas.openxmlformats.org/officeDocument/2006/relationships/image" Target="../media/image563.png"/><Relationship Id="rId128" Type="http://schemas.openxmlformats.org/officeDocument/2006/relationships/image" Target="../media/image611.png"/><Relationship Id="rId335" Type="http://schemas.openxmlformats.org/officeDocument/2006/relationships/customXml" Target="../ink/ink763.xml"/><Relationship Id="rId542" Type="http://schemas.openxmlformats.org/officeDocument/2006/relationships/image" Target="../media/image817.png"/><Relationship Id="rId181" Type="http://schemas.openxmlformats.org/officeDocument/2006/relationships/customXml" Target="../ink/ink686.xml"/><Relationship Id="rId402" Type="http://schemas.openxmlformats.org/officeDocument/2006/relationships/image" Target="../media/image748.png"/><Relationship Id="rId279" Type="http://schemas.openxmlformats.org/officeDocument/2006/relationships/customXml" Target="../ink/ink735.xml"/><Relationship Id="rId486" Type="http://schemas.openxmlformats.org/officeDocument/2006/relationships/image" Target="../media/image789.png"/><Relationship Id="rId43" Type="http://schemas.openxmlformats.org/officeDocument/2006/relationships/customXml" Target="../ink/ink617.xml"/><Relationship Id="rId139" Type="http://schemas.openxmlformats.org/officeDocument/2006/relationships/customXml" Target="../ink/ink665.xml"/><Relationship Id="rId346" Type="http://schemas.openxmlformats.org/officeDocument/2006/relationships/image" Target="../media/image720.png"/><Relationship Id="rId553" Type="http://schemas.openxmlformats.org/officeDocument/2006/relationships/customXml" Target="../ink/ink872.xml"/><Relationship Id="rId192" Type="http://schemas.openxmlformats.org/officeDocument/2006/relationships/image" Target="../media/image643.png"/><Relationship Id="rId206" Type="http://schemas.openxmlformats.org/officeDocument/2006/relationships/image" Target="../media/image650.png"/><Relationship Id="rId413" Type="http://schemas.openxmlformats.org/officeDocument/2006/relationships/customXml" Target="../ink/ink802.xml"/><Relationship Id="rId497" Type="http://schemas.openxmlformats.org/officeDocument/2006/relationships/customXml" Target="../ink/ink844.xml"/><Relationship Id="rId620" Type="http://schemas.openxmlformats.org/officeDocument/2006/relationships/image" Target="../media/image856.png"/><Relationship Id="rId357" Type="http://schemas.openxmlformats.org/officeDocument/2006/relationships/customXml" Target="../ink/ink774.xml"/><Relationship Id="rId54" Type="http://schemas.openxmlformats.org/officeDocument/2006/relationships/image" Target="../media/image574.png"/><Relationship Id="rId217" Type="http://schemas.openxmlformats.org/officeDocument/2006/relationships/customXml" Target="../ink/ink704.xml"/><Relationship Id="rId564" Type="http://schemas.openxmlformats.org/officeDocument/2006/relationships/image" Target="../media/image828.png"/><Relationship Id="rId424" Type="http://schemas.openxmlformats.org/officeDocument/2006/relationships/image" Target="../media/image759.png"/><Relationship Id="rId631" Type="http://schemas.openxmlformats.org/officeDocument/2006/relationships/customXml" Target="../ink/ink911.xml"/><Relationship Id="rId270" Type="http://schemas.openxmlformats.org/officeDocument/2006/relationships/image" Target="../media/image682.png"/><Relationship Id="rId65" Type="http://schemas.openxmlformats.org/officeDocument/2006/relationships/customXml" Target="../ink/ink628.xml"/><Relationship Id="rId130" Type="http://schemas.openxmlformats.org/officeDocument/2006/relationships/image" Target="../media/image612.png"/><Relationship Id="rId368" Type="http://schemas.openxmlformats.org/officeDocument/2006/relationships/image" Target="../media/image731.png"/><Relationship Id="rId575" Type="http://schemas.openxmlformats.org/officeDocument/2006/relationships/customXml" Target="../ink/ink883.xml"/><Relationship Id="rId228" Type="http://schemas.openxmlformats.org/officeDocument/2006/relationships/image" Target="../media/image661.png"/><Relationship Id="rId435" Type="http://schemas.openxmlformats.org/officeDocument/2006/relationships/customXml" Target="../ink/ink813.xml"/><Relationship Id="rId642" Type="http://schemas.openxmlformats.org/officeDocument/2006/relationships/image" Target="../media/image867.png"/><Relationship Id="rId281" Type="http://schemas.openxmlformats.org/officeDocument/2006/relationships/customXml" Target="../ink/ink736.xml"/><Relationship Id="rId502" Type="http://schemas.openxmlformats.org/officeDocument/2006/relationships/image" Target="../media/image797.png"/><Relationship Id="rId76" Type="http://schemas.openxmlformats.org/officeDocument/2006/relationships/image" Target="../media/image585.png"/><Relationship Id="rId141" Type="http://schemas.openxmlformats.org/officeDocument/2006/relationships/customXml" Target="../ink/ink666.xml"/><Relationship Id="rId379" Type="http://schemas.openxmlformats.org/officeDocument/2006/relationships/customXml" Target="../ink/ink785.xml"/><Relationship Id="rId586" Type="http://schemas.openxmlformats.org/officeDocument/2006/relationships/image" Target="../media/image839.png"/><Relationship Id="rId7" Type="http://schemas.openxmlformats.org/officeDocument/2006/relationships/customXml" Target="../ink/ink599.xml"/><Relationship Id="rId239" Type="http://schemas.openxmlformats.org/officeDocument/2006/relationships/customXml" Target="../ink/ink715.xml"/><Relationship Id="rId446" Type="http://schemas.openxmlformats.org/officeDocument/2006/relationships/image" Target="../media/image770.png"/><Relationship Id="rId653" Type="http://schemas.openxmlformats.org/officeDocument/2006/relationships/customXml" Target="../ink/ink922.xml"/><Relationship Id="rId292" Type="http://schemas.openxmlformats.org/officeDocument/2006/relationships/image" Target="../media/image693.png"/><Relationship Id="rId306" Type="http://schemas.openxmlformats.org/officeDocument/2006/relationships/image" Target="../media/image700.png"/><Relationship Id="rId87" Type="http://schemas.openxmlformats.org/officeDocument/2006/relationships/customXml" Target="../ink/ink639.xml"/><Relationship Id="rId513" Type="http://schemas.openxmlformats.org/officeDocument/2006/relationships/customXml" Target="../ink/ink852.xml"/><Relationship Id="rId597" Type="http://schemas.openxmlformats.org/officeDocument/2006/relationships/customXml" Target="../ink/ink894.xml"/><Relationship Id="rId152" Type="http://schemas.openxmlformats.org/officeDocument/2006/relationships/image" Target="../media/image623.png"/><Relationship Id="rId457" Type="http://schemas.openxmlformats.org/officeDocument/2006/relationships/customXml" Target="../ink/ink824.xml"/><Relationship Id="rId14" Type="http://schemas.openxmlformats.org/officeDocument/2006/relationships/image" Target="../media/image554.png"/><Relationship Id="rId317" Type="http://schemas.openxmlformats.org/officeDocument/2006/relationships/customXml" Target="../ink/ink754.xml"/><Relationship Id="rId524" Type="http://schemas.openxmlformats.org/officeDocument/2006/relationships/image" Target="../media/image808.png"/><Relationship Id="rId98" Type="http://schemas.openxmlformats.org/officeDocument/2006/relationships/image" Target="../media/image596.png"/><Relationship Id="rId163" Type="http://schemas.openxmlformats.org/officeDocument/2006/relationships/customXml" Target="../ink/ink677.xml"/><Relationship Id="rId370" Type="http://schemas.openxmlformats.org/officeDocument/2006/relationships/image" Target="../media/image732.png"/><Relationship Id="rId230" Type="http://schemas.openxmlformats.org/officeDocument/2006/relationships/image" Target="../media/image662.png"/><Relationship Id="rId468" Type="http://schemas.openxmlformats.org/officeDocument/2006/relationships/image" Target="../media/image780.png"/><Relationship Id="rId25" Type="http://schemas.openxmlformats.org/officeDocument/2006/relationships/customXml" Target="../ink/ink608.xml"/><Relationship Id="rId328" Type="http://schemas.openxmlformats.org/officeDocument/2006/relationships/image" Target="../media/image711.png"/><Relationship Id="rId535" Type="http://schemas.openxmlformats.org/officeDocument/2006/relationships/customXml" Target="../ink/ink863.xml"/><Relationship Id="rId174" Type="http://schemas.openxmlformats.org/officeDocument/2006/relationships/image" Target="../media/image634.png"/><Relationship Id="rId381" Type="http://schemas.openxmlformats.org/officeDocument/2006/relationships/customXml" Target="../ink/ink786.xml"/><Relationship Id="rId602" Type="http://schemas.openxmlformats.org/officeDocument/2006/relationships/image" Target="../media/image847.png"/><Relationship Id="rId241" Type="http://schemas.openxmlformats.org/officeDocument/2006/relationships/customXml" Target="../ink/ink716.xml"/><Relationship Id="rId479" Type="http://schemas.openxmlformats.org/officeDocument/2006/relationships/customXml" Target="../ink/ink835.xml"/><Relationship Id="rId36" Type="http://schemas.openxmlformats.org/officeDocument/2006/relationships/image" Target="../media/image565.png"/><Relationship Id="rId339" Type="http://schemas.openxmlformats.org/officeDocument/2006/relationships/customXml" Target="../ink/ink765.xml"/><Relationship Id="rId546" Type="http://schemas.openxmlformats.org/officeDocument/2006/relationships/image" Target="../media/image819.png"/><Relationship Id="rId101" Type="http://schemas.openxmlformats.org/officeDocument/2006/relationships/customXml" Target="../ink/ink646.xml"/><Relationship Id="rId185" Type="http://schemas.openxmlformats.org/officeDocument/2006/relationships/customXml" Target="../ink/ink688.xml"/><Relationship Id="rId406" Type="http://schemas.openxmlformats.org/officeDocument/2006/relationships/image" Target="../media/image750.png"/><Relationship Id="rId392" Type="http://schemas.openxmlformats.org/officeDocument/2006/relationships/image" Target="../media/image743.png"/><Relationship Id="rId613" Type="http://schemas.openxmlformats.org/officeDocument/2006/relationships/customXml" Target="../ink/ink902.xml"/><Relationship Id="rId252" Type="http://schemas.openxmlformats.org/officeDocument/2006/relationships/image" Target="../media/image673.png"/><Relationship Id="rId47" Type="http://schemas.openxmlformats.org/officeDocument/2006/relationships/customXml" Target="../ink/ink619.xml"/><Relationship Id="rId112" Type="http://schemas.openxmlformats.org/officeDocument/2006/relationships/image" Target="../media/image603.png"/><Relationship Id="rId557" Type="http://schemas.openxmlformats.org/officeDocument/2006/relationships/customXml" Target="../ink/ink874.xml"/><Relationship Id="rId196" Type="http://schemas.openxmlformats.org/officeDocument/2006/relationships/image" Target="../media/image645.png"/><Relationship Id="rId417" Type="http://schemas.openxmlformats.org/officeDocument/2006/relationships/customXml" Target="../ink/ink804.xml"/><Relationship Id="rId624" Type="http://schemas.openxmlformats.org/officeDocument/2006/relationships/image" Target="../media/image858.png"/><Relationship Id="rId263" Type="http://schemas.openxmlformats.org/officeDocument/2006/relationships/customXml" Target="../ink/ink727.xml"/><Relationship Id="rId470" Type="http://schemas.openxmlformats.org/officeDocument/2006/relationships/image" Target="../media/image781.png"/><Relationship Id="rId58" Type="http://schemas.openxmlformats.org/officeDocument/2006/relationships/image" Target="../media/image576.png"/><Relationship Id="rId123" Type="http://schemas.openxmlformats.org/officeDocument/2006/relationships/customXml" Target="../ink/ink657.xml"/><Relationship Id="rId330" Type="http://schemas.openxmlformats.org/officeDocument/2006/relationships/image" Target="../media/image712.png"/><Relationship Id="rId568" Type="http://schemas.openxmlformats.org/officeDocument/2006/relationships/image" Target="../media/image830.png"/><Relationship Id="rId428" Type="http://schemas.openxmlformats.org/officeDocument/2006/relationships/image" Target="../media/image761.png"/><Relationship Id="rId635" Type="http://schemas.openxmlformats.org/officeDocument/2006/relationships/customXml" Target="../ink/ink913.xml"/><Relationship Id="rId232" Type="http://schemas.openxmlformats.org/officeDocument/2006/relationships/image" Target="../media/image663.png"/><Relationship Id="rId274" Type="http://schemas.openxmlformats.org/officeDocument/2006/relationships/image" Target="../media/image684.png"/><Relationship Id="rId481" Type="http://schemas.openxmlformats.org/officeDocument/2006/relationships/customXml" Target="../ink/ink836.xml"/><Relationship Id="rId27" Type="http://schemas.openxmlformats.org/officeDocument/2006/relationships/customXml" Target="../ink/ink609.xml"/><Relationship Id="rId69" Type="http://schemas.openxmlformats.org/officeDocument/2006/relationships/customXml" Target="../ink/ink630.xml"/><Relationship Id="rId134" Type="http://schemas.openxmlformats.org/officeDocument/2006/relationships/image" Target="../media/image614.png"/><Relationship Id="rId537" Type="http://schemas.openxmlformats.org/officeDocument/2006/relationships/customXml" Target="../ink/ink864.xml"/><Relationship Id="rId579" Type="http://schemas.openxmlformats.org/officeDocument/2006/relationships/customXml" Target="../ink/ink885.xml"/><Relationship Id="rId80" Type="http://schemas.openxmlformats.org/officeDocument/2006/relationships/image" Target="../media/image587.png"/><Relationship Id="rId176" Type="http://schemas.openxmlformats.org/officeDocument/2006/relationships/image" Target="../media/image635.png"/><Relationship Id="rId341" Type="http://schemas.openxmlformats.org/officeDocument/2006/relationships/customXml" Target="../ink/ink766.xml"/><Relationship Id="rId383" Type="http://schemas.openxmlformats.org/officeDocument/2006/relationships/customXml" Target="../ink/ink787.xml"/><Relationship Id="rId439" Type="http://schemas.openxmlformats.org/officeDocument/2006/relationships/customXml" Target="../ink/ink815.xml"/><Relationship Id="rId590" Type="http://schemas.openxmlformats.org/officeDocument/2006/relationships/image" Target="../media/image841.png"/><Relationship Id="rId604" Type="http://schemas.openxmlformats.org/officeDocument/2006/relationships/image" Target="../media/image848.png"/><Relationship Id="rId646" Type="http://schemas.openxmlformats.org/officeDocument/2006/relationships/image" Target="../media/image869.png"/><Relationship Id="rId201" Type="http://schemas.openxmlformats.org/officeDocument/2006/relationships/customXml" Target="../ink/ink696.xml"/><Relationship Id="rId243" Type="http://schemas.openxmlformats.org/officeDocument/2006/relationships/customXml" Target="../ink/ink717.xml"/><Relationship Id="rId285" Type="http://schemas.openxmlformats.org/officeDocument/2006/relationships/customXml" Target="../ink/ink738.xml"/><Relationship Id="rId450" Type="http://schemas.openxmlformats.org/officeDocument/2006/relationships/image" Target="../media/image771.png"/><Relationship Id="rId506" Type="http://schemas.openxmlformats.org/officeDocument/2006/relationships/image" Target="../media/image799.png"/><Relationship Id="rId38" Type="http://schemas.openxmlformats.org/officeDocument/2006/relationships/image" Target="../media/image566.png"/><Relationship Id="rId103" Type="http://schemas.openxmlformats.org/officeDocument/2006/relationships/customXml" Target="../ink/ink647.xml"/><Relationship Id="rId310" Type="http://schemas.openxmlformats.org/officeDocument/2006/relationships/image" Target="../media/image702.png"/><Relationship Id="rId492" Type="http://schemas.openxmlformats.org/officeDocument/2006/relationships/image" Target="../media/image792.png"/><Relationship Id="rId548" Type="http://schemas.openxmlformats.org/officeDocument/2006/relationships/image" Target="../media/image820.png"/><Relationship Id="rId91" Type="http://schemas.openxmlformats.org/officeDocument/2006/relationships/customXml" Target="../ink/ink641.xml"/><Relationship Id="rId145" Type="http://schemas.openxmlformats.org/officeDocument/2006/relationships/customXml" Target="../ink/ink668.xml"/><Relationship Id="rId187" Type="http://schemas.openxmlformats.org/officeDocument/2006/relationships/customXml" Target="../ink/ink689.xml"/><Relationship Id="rId352" Type="http://schemas.openxmlformats.org/officeDocument/2006/relationships/image" Target="../media/image723.png"/><Relationship Id="rId394" Type="http://schemas.openxmlformats.org/officeDocument/2006/relationships/image" Target="../media/image744.png"/><Relationship Id="rId408" Type="http://schemas.openxmlformats.org/officeDocument/2006/relationships/image" Target="../media/image751.png"/><Relationship Id="rId615" Type="http://schemas.openxmlformats.org/officeDocument/2006/relationships/customXml" Target="../ink/ink903.xml"/><Relationship Id="rId212" Type="http://schemas.openxmlformats.org/officeDocument/2006/relationships/image" Target="../media/image653.png"/><Relationship Id="rId254" Type="http://schemas.openxmlformats.org/officeDocument/2006/relationships/image" Target="../media/image674.png"/><Relationship Id="rId657" Type="http://schemas.openxmlformats.org/officeDocument/2006/relationships/customXml" Target="../ink/ink924.xml"/><Relationship Id="rId49" Type="http://schemas.openxmlformats.org/officeDocument/2006/relationships/customXml" Target="../ink/ink620.xml"/><Relationship Id="rId114" Type="http://schemas.openxmlformats.org/officeDocument/2006/relationships/image" Target="../media/image604.png"/><Relationship Id="rId296" Type="http://schemas.openxmlformats.org/officeDocument/2006/relationships/image" Target="../media/image695.png"/><Relationship Id="rId461" Type="http://schemas.openxmlformats.org/officeDocument/2006/relationships/customXml" Target="../ink/ink826.xml"/><Relationship Id="rId517" Type="http://schemas.openxmlformats.org/officeDocument/2006/relationships/customXml" Target="../ink/ink854.xml"/><Relationship Id="rId559" Type="http://schemas.openxmlformats.org/officeDocument/2006/relationships/customXml" Target="../ink/ink875.xml"/><Relationship Id="rId60" Type="http://schemas.openxmlformats.org/officeDocument/2006/relationships/image" Target="../media/image577.png"/><Relationship Id="rId156" Type="http://schemas.openxmlformats.org/officeDocument/2006/relationships/image" Target="../media/image625.png"/><Relationship Id="rId198" Type="http://schemas.openxmlformats.org/officeDocument/2006/relationships/image" Target="../media/image646.png"/><Relationship Id="rId321" Type="http://schemas.openxmlformats.org/officeDocument/2006/relationships/customXml" Target="../ink/ink756.xml"/><Relationship Id="rId363" Type="http://schemas.openxmlformats.org/officeDocument/2006/relationships/customXml" Target="../ink/ink777.xml"/><Relationship Id="rId419" Type="http://schemas.openxmlformats.org/officeDocument/2006/relationships/customXml" Target="../ink/ink805.xml"/><Relationship Id="rId570" Type="http://schemas.openxmlformats.org/officeDocument/2006/relationships/image" Target="../media/image831.png"/><Relationship Id="rId626" Type="http://schemas.openxmlformats.org/officeDocument/2006/relationships/image" Target="../media/image859.png"/><Relationship Id="rId223" Type="http://schemas.openxmlformats.org/officeDocument/2006/relationships/customXml" Target="../ink/ink707.xml"/><Relationship Id="rId430" Type="http://schemas.openxmlformats.org/officeDocument/2006/relationships/image" Target="../media/image762.png"/><Relationship Id="rId18" Type="http://schemas.openxmlformats.org/officeDocument/2006/relationships/image" Target="../media/image556.png"/><Relationship Id="rId265" Type="http://schemas.openxmlformats.org/officeDocument/2006/relationships/customXml" Target="../ink/ink728.xml"/><Relationship Id="rId472" Type="http://schemas.openxmlformats.org/officeDocument/2006/relationships/image" Target="../media/image782.png"/><Relationship Id="rId528" Type="http://schemas.openxmlformats.org/officeDocument/2006/relationships/image" Target="../media/image810.png"/><Relationship Id="rId125" Type="http://schemas.openxmlformats.org/officeDocument/2006/relationships/customXml" Target="../ink/ink658.xml"/><Relationship Id="rId167" Type="http://schemas.openxmlformats.org/officeDocument/2006/relationships/customXml" Target="../ink/ink679.xml"/><Relationship Id="rId332" Type="http://schemas.openxmlformats.org/officeDocument/2006/relationships/image" Target="../media/image713.png"/><Relationship Id="rId374" Type="http://schemas.openxmlformats.org/officeDocument/2006/relationships/image" Target="../media/image734.png"/><Relationship Id="rId581" Type="http://schemas.openxmlformats.org/officeDocument/2006/relationships/customXml" Target="../ink/ink886.xml"/><Relationship Id="rId71" Type="http://schemas.openxmlformats.org/officeDocument/2006/relationships/customXml" Target="../ink/ink631.xml"/><Relationship Id="rId234" Type="http://schemas.openxmlformats.org/officeDocument/2006/relationships/image" Target="../media/image664.png"/><Relationship Id="rId637" Type="http://schemas.openxmlformats.org/officeDocument/2006/relationships/customXml" Target="../ink/ink914.xml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610.xml"/><Relationship Id="rId276" Type="http://schemas.openxmlformats.org/officeDocument/2006/relationships/image" Target="../media/image685.png"/><Relationship Id="rId441" Type="http://schemas.openxmlformats.org/officeDocument/2006/relationships/customXml" Target="../ink/ink816.xml"/><Relationship Id="rId483" Type="http://schemas.openxmlformats.org/officeDocument/2006/relationships/customXml" Target="../ink/ink837.xml"/><Relationship Id="rId539" Type="http://schemas.openxmlformats.org/officeDocument/2006/relationships/customXml" Target="../ink/ink865.xml"/><Relationship Id="rId40" Type="http://schemas.openxmlformats.org/officeDocument/2006/relationships/image" Target="../media/image567.png"/><Relationship Id="rId136" Type="http://schemas.openxmlformats.org/officeDocument/2006/relationships/image" Target="../media/image615.png"/><Relationship Id="rId178" Type="http://schemas.openxmlformats.org/officeDocument/2006/relationships/image" Target="../media/image636.png"/><Relationship Id="rId301" Type="http://schemas.openxmlformats.org/officeDocument/2006/relationships/customXml" Target="../ink/ink746.xml"/><Relationship Id="rId343" Type="http://schemas.openxmlformats.org/officeDocument/2006/relationships/customXml" Target="../ink/ink767.xml"/><Relationship Id="rId550" Type="http://schemas.openxmlformats.org/officeDocument/2006/relationships/image" Target="../media/image821.png"/><Relationship Id="rId82" Type="http://schemas.openxmlformats.org/officeDocument/2006/relationships/image" Target="../media/image588.png"/><Relationship Id="rId203" Type="http://schemas.openxmlformats.org/officeDocument/2006/relationships/customXml" Target="../ink/ink697.xml"/><Relationship Id="rId385" Type="http://schemas.openxmlformats.org/officeDocument/2006/relationships/customXml" Target="../ink/ink788.xml"/><Relationship Id="rId592" Type="http://schemas.openxmlformats.org/officeDocument/2006/relationships/image" Target="../media/image842.png"/><Relationship Id="rId606" Type="http://schemas.openxmlformats.org/officeDocument/2006/relationships/image" Target="../media/image849.png"/><Relationship Id="rId648" Type="http://schemas.openxmlformats.org/officeDocument/2006/relationships/image" Target="../media/image870.png"/><Relationship Id="rId245" Type="http://schemas.openxmlformats.org/officeDocument/2006/relationships/customXml" Target="../ink/ink718.xml"/><Relationship Id="rId287" Type="http://schemas.openxmlformats.org/officeDocument/2006/relationships/customXml" Target="../ink/ink739.xml"/><Relationship Id="rId410" Type="http://schemas.openxmlformats.org/officeDocument/2006/relationships/image" Target="../media/image752.png"/><Relationship Id="rId452" Type="http://schemas.openxmlformats.org/officeDocument/2006/relationships/image" Target="../media/image772.png"/><Relationship Id="rId494" Type="http://schemas.openxmlformats.org/officeDocument/2006/relationships/image" Target="../media/image793.png"/><Relationship Id="rId508" Type="http://schemas.openxmlformats.org/officeDocument/2006/relationships/image" Target="../media/image800.png"/><Relationship Id="rId105" Type="http://schemas.openxmlformats.org/officeDocument/2006/relationships/customXml" Target="../ink/ink648.xml"/><Relationship Id="rId147" Type="http://schemas.openxmlformats.org/officeDocument/2006/relationships/customXml" Target="../ink/ink669.xml"/><Relationship Id="rId312" Type="http://schemas.openxmlformats.org/officeDocument/2006/relationships/image" Target="../media/image703.png"/><Relationship Id="rId354" Type="http://schemas.openxmlformats.org/officeDocument/2006/relationships/image" Target="../media/image724.png"/><Relationship Id="rId51" Type="http://schemas.openxmlformats.org/officeDocument/2006/relationships/customXml" Target="../ink/ink621.xml"/><Relationship Id="rId93" Type="http://schemas.openxmlformats.org/officeDocument/2006/relationships/customXml" Target="../ink/ink642.xml"/><Relationship Id="rId189" Type="http://schemas.openxmlformats.org/officeDocument/2006/relationships/customXml" Target="../ink/ink690.xml"/><Relationship Id="rId396" Type="http://schemas.openxmlformats.org/officeDocument/2006/relationships/image" Target="../media/image745.png"/><Relationship Id="rId561" Type="http://schemas.openxmlformats.org/officeDocument/2006/relationships/customXml" Target="../ink/ink876.xml"/><Relationship Id="rId617" Type="http://schemas.openxmlformats.org/officeDocument/2006/relationships/customXml" Target="../ink/ink904.xml"/><Relationship Id="rId659" Type="http://schemas.openxmlformats.org/officeDocument/2006/relationships/customXml" Target="../ink/ink925.xml"/><Relationship Id="rId214" Type="http://schemas.openxmlformats.org/officeDocument/2006/relationships/image" Target="../media/image654.png"/><Relationship Id="rId256" Type="http://schemas.openxmlformats.org/officeDocument/2006/relationships/image" Target="../media/image675.png"/><Relationship Id="rId298" Type="http://schemas.openxmlformats.org/officeDocument/2006/relationships/image" Target="../media/image696.png"/><Relationship Id="rId421" Type="http://schemas.openxmlformats.org/officeDocument/2006/relationships/customXml" Target="../ink/ink806.xml"/><Relationship Id="rId463" Type="http://schemas.openxmlformats.org/officeDocument/2006/relationships/customXml" Target="../ink/ink827.xml"/><Relationship Id="rId519" Type="http://schemas.openxmlformats.org/officeDocument/2006/relationships/customXml" Target="../ink/ink855.xml"/><Relationship Id="rId116" Type="http://schemas.openxmlformats.org/officeDocument/2006/relationships/image" Target="../media/image605.png"/><Relationship Id="rId158" Type="http://schemas.openxmlformats.org/officeDocument/2006/relationships/image" Target="../media/image626.png"/><Relationship Id="rId323" Type="http://schemas.openxmlformats.org/officeDocument/2006/relationships/customXml" Target="../ink/ink757.xml"/><Relationship Id="rId530" Type="http://schemas.openxmlformats.org/officeDocument/2006/relationships/image" Target="../media/image811.png"/><Relationship Id="rId20" Type="http://schemas.openxmlformats.org/officeDocument/2006/relationships/image" Target="../media/image557.png"/><Relationship Id="rId62" Type="http://schemas.openxmlformats.org/officeDocument/2006/relationships/image" Target="../media/image578.png"/><Relationship Id="rId365" Type="http://schemas.openxmlformats.org/officeDocument/2006/relationships/customXml" Target="../ink/ink778.xml"/><Relationship Id="rId572" Type="http://schemas.openxmlformats.org/officeDocument/2006/relationships/image" Target="../media/image832.png"/><Relationship Id="rId628" Type="http://schemas.openxmlformats.org/officeDocument/2006/relationships/image" Target="../media/image860.png"/><Relationship Id="rId225" Type="http://schemas.openxmlformats.org/officeDocument/2006/relationships/customXml" Target="../ink/ink708.xml"/><Relationship Id="rId267" Type="http://schemas.openxmlformats.org/officeDocument/2006/relationships/customXml" Target="../ink/ink729.xml"/><Relationship Id="rId432" Type="http://schemas.openxmlformats.org/officeDocument/2006/relationships/image" Target="../media/image763.png"/><Relationship Id="rId474" Type="http://schemas.openxmlformats.org/officeDocument/2006/relationships/image" Target="../media/image783.png"/><Relationship Id="rId127" Type="http://schemas.openxmlformats.org/officeDocument/2006/relationships/customXml" Target="../ink/ink659.xml"/><Relationship Id="rId31" Type="http://schemas.openxmlformats.org/officeDocument/2006/relationships/customXml" Target="../ink/ink611.xml"/><Relationship Id="rId73" Type="http://schemas.openxmlformats.org/officeDocument/2006/relationships/customXml" Target="../ink/ink632.xml"/><Relationship Id="rId169" Type="http://schemas.openxmlformats.org/officeDocument/2006/relationships/customXml" Target="../ink/ink680.xml"/><Relationship Id="rId334" Type="http://schemas.openxmlformats.org/officeDocument/2006/relationships/image" Target="../media/image714.png"/><Relationship Id="rId376" Type="http://schemas.openxmlformats.org/officeDocument/2006/relationships/image" Target="../media/image735.png"/><Relationship Id="rId541" Type="http://schemas.openxmlformats.org/officeDocument/2006/relationships/customXml" Target="../ink/ink866.xml"/><Relationship Id="rId583" Type="http://schemas.openxmlformats.org/officeDocument/2006/relationships/customXml" Target="../ink/ink887.xml"/><Relationship Id="rId639" Type="http://schemas.openxmlformats.org/officeDocument/2006/relationships/customXml" Target="../ink/ink915.xml"/><Relationship Id="rId4" Type="http://schemas.openxmlformats.org/officeDocument/2006/relationships/image" Target="../media/image549.emf"/><Relationship Id="rId180" Type="http://schemas.openxmlformats.org/officeDocument/2006/relationships/image" Target="../media/image637.png"/><Relationship Id="rId236" Type="http://schemas.openxmlformats.org/officeDocument/2006/relationships/image" Target="../media/image665.png"/><Relationship Id="rId278" Type="http://schemas.openxmlformats.org/officeDocument/2006/relationships/image" Target="../media/image686.png"/><Relationship Id="rId401" Type="http://schemas.openxmlformats.org/officeDocument/2006/relationships/customXml" Target="../ink/ink796.xml"/><Relationship Id="rId443" Type="http://schemas.openxmlformats.org/officeDocument/2006/relationships/customXml" Target="../ink/ink817.xml"/><Relationship Id="rId650" Type="http://schemas.openxmlformats.org/officeDocument/2006/relationships/image" Target="../media/image871.png"/><Relationship Id="rId303" Type="http://schemas.openxmlformats.org/officeDocument/2006/relationships/customXml" Target="../ink/ink747.xml"/><Relationship Id="rId485" Type="http://schemas.openxmlformats.org/officeDocument/2006/relationships/customXml" Target="../ink/ink838.xml"/><Relationship Id="rId42" Type="http://schemas.openxmlformats.org/officeDocument/2006/relationships/image" Target="../media/image568.png"/><Relationship Id="rId84" Type="http://schemas.openxmlformats.org/officeDocument/2006/relationships/image" Target="../media/image589.png"/><Relationship Id="rId138" Type="http://schemas.openxmlformats.org/officeDocument/2006/relationships/image" Target="../media/image616.png"/><Relationship Id="rId345" Type="http://schemas.openxmlformats.org/officeDocument/2006/relationships/customXml" Target="../ink/ink768.xml"/><Relationship Id="rId387" Type="http://schemas.openxmlformats.org/officeDocument/2006/relationships/customXml" Target="../ink/ink789.xml"/><Relationship Id="rId510" Type="http://schemas.openxmlformats.org/officeDocument/2006/relationships/image" Target="../media/image801.png"/><Relationship Id="rId552" Type="http://schemas.openxmlformats.org/officeDocument/2006/relationships/image" Target="../media/image822.png"/><Relationship Id="rId594" Type="http://schemas.openxmlformats.org/officeDocument/2006/relationships/image" Target="../media/image843.png"/><Relationship Id="rId608" Type="http://schemas.openxmlformats.org/officeDocument/2006/relationships/image" Target="../media/image850.png"/><Relationship Id="rId191" Type="http://schemas.openxmlformats.org/officeDocument/2006/relationships/customXml" Target="../ink/ink691.xml"/><Relationship Id="rId205" Type="http://schemas.openxmlformats.org/officeDocument/2006/relationships/customXml" Target="../ink/ink698.xml"/><Relationship Id="rId247" Type="http://schemas.openxmlformats.org/officeDocument/2006/relationships/customXml" Target="../ink/ink719.xml"/><Relationship Id="rId412" Type="http://schemas.openxmlformats.org/officeDocument/2006/relationships/image" Target="../media/image753.png"/><Relationship Id="rId107" Type="http://schemas.openxmlformats.org/officeDocument/2006/relationships/customXml" Target="../ink/ink649.xml"/><Relationship Id="rId289" Type="http://schemas.openxmlformats.org/officeDocument/2006/relationships/customXml" Target="../ink/ink740.xml"/><Relationship Id="rId454" Type="http://schemas.openxmlformats.org/officeDocument/2006/relationships/image" Target="../media/image773.png"/><Relationship Id="rId496" Type="http://schemas.openxmlformats.org/officeDocument/2006/relationships/image" Target="../media/image794.png"/><Relationship Id="rId661" Type="http://schemas.openxmlformats.org/officeDocument/2006/relationships/customXml" Target="../ink/ink926.xml"/><Relationship Id="rId11" Type="http://schemas.openxmlformats.org/officeDocument/2006/relationships/customXml" Target="../ink/ink601.xml"/><Relationship Id="rId53" Type="http://schemas.openxmlformats.org/officeDocument/2006/relationships/customXml" Target="../ink/ink622.xml"/><Relationship Id="rId149" Type="http://schemas.openxmlformats.org/officeDocument/2006/relationships/customXml" Target="../ink/ink670.xml"/><Relationship Id="rId314" Type="http://schemas.openxmlformats.org/officeDocument/2006/relationships/image" Target="../media/image704.png"/><Relationship Id="rId356" Type="http://schemas.openxmlformats.org/officeDocument/2006/relationships/image" Target="../media/image725.png"/><Relationship Id="rId398" Type="http://schemas.openxmlformats.org/officeDocument/2006/relationships/image" Target="../media/image746.png"/><Relationship Id="rId521" Type="http://schemas.openxmlformats.org/officeDocument/2006/relationships/customXml" Target="../ink/ink856.xml"/><Relationship Id="rId563" Type="http://schemas.openxmlformats.org/officeDocument/2006/relationships/customXml" Target="../ink/ink877.xml"/><Relationship Id="rId619" Type="http://schemas.openxmlformats.org/officeDocument/2006/relationships/customXml" Target="../ink/ink905.xml"/><Relationship Id="rId95" Type="http://schemas.openxmlformats.org/officeDocument/2006/relationships/customXml" Target="../ink/ink643.xml"/><Relationship Id="rId160" Type="http://schemas.openxmlformats.org/officeDocument/2006/relationships/image" Target="../media/image627.png"/><Relationship Id="rId216" Type="http://schemas.openxmlformats.org/officeDocument/2006/relationships/image" Target="../media/image655.png"/><Relationship Id="rId423" Type="http://schemas.openxmlformats.org/officeDocument/2006/relationships/customXml" Target="../ink/ink807.xml"/><Relationship Id="rId258" Type="http://schemas.openxmlformats.org/officeDocument/2006/relationships/image" Target="../media/image676.png"/><Relationship Id="rId465" Type="http://schemas.openxmlformats.org/officeDocument/2006/relationships/customXml" Target="../ink/ink828.xml"/><Relationship Id="rId630" Type="http://schemas.openxmlformats.org/officeDocument/2006/relationships/image" Target="../media/image861.png"/><Relationship Id="rId22" Type="http://schemas.openxmlformats.org/officeDocument/2006/relationships/image" Target="../media/image558.png"/><Relationship Id="rId64" Type="http://schemas.openxmlformats.org/officeDocument/2006/relationships/image" Target="../media/image579.png"/><Relationship Id="rId118" Type="http://schemas.openxmlformats.org/officeDocument/2006/relationships/image" Target="../media/image606.png"/><Relationship Id="rId325" Type="http://schemas.openxmlformats.org/officeDocument/2006/relationships/customXml" Target="../ink/ink758.xml"/><Relationship Id="rId367" Type="http://schemas.openxmlformats.org/officeDocument/2006/relationships/customXml" Target="../ink/ink779.xml"/><Relationship Id="rId532" Type="http://schemas.openxmlformats.org/officeDocument/2006/relationships/image" Target="../media/image812.png"/><Relationship Id="rId574" Type="http://schemas.openxmlformats.org/officeDocument/2006/relationships/image" Target="../media/image833.png"/><Relationship Id="rId171" Type="http://schemas.openxmlformats.org/officeDocument/2006/relationships/customXml" Target="../ink/ink681.xml"/><Relationship Id="rId227" Type="http://schemas.openxmlformats.org/officeDocument/2006/relationships/customXml" Target="../ink/ink709.xml"/><Relationship Id="rId269" Type="http://schemas.openxmlformats.org/officeDocument/2006/relationships/customXml" Target="../ink/ink730.xml"/><Relationship Id="rId434" Type="http://schemas.openxmlformats.org/officeDocument/2006/relationships/image" Target="../media/image764.png"/><Relationship Id="rId476" Type="http://schemas.openxmlformats.org/officeDocument/2006/relationships/image" Target="../media/image784.png"/><Relationship Id="rId641" Type="http://schemas.openxmlformats.org/officeDocument/2006/relationships/customXml" Target="../ink/ink916.xml"/><Relationship Id="rId33" Type="http://schemas.openxmlformats.org/officeDocument/2006/relationships/customXml" Target="../ink/ink612.xml"/><Relationship Id="rId129" Type="http://schemas.openxmlformats.org/officeDocument/2006/relationships/customXml" Target="../ink/ink660.xml"/><Relationship Id="rId280" Type="http://schemas.openxmlformats.org/officeDocument/2006/relationships/image" Target="../media/image687.png"/><Relationship Id="rId336" Type="http://schemas.openxmlformats.org/officeDocument/2006/relationships/image" Target="../media/image715.png"/><Relationship Id="rId501" Type="http://schemas.openxmlformats.org/officeDocument/2006/relationships/customXml" Target="../ink/ink846.xml"/><Relationship Id="rId543" Type="http://schemas.openxmlformats.org/officeDocument/2006/relationships/customXml" Target="../ink/ink867.xml"/><Relationship Id="rId75" Type="http://schemas.openxmlformats.org/officeDocument/2006/relationships/customXml" Target="../ink/ink633.xml"/><Relationship Id="rId140" Type="http://schemas.openxmlformats.org/officeDocument/2006/relationships/image" Target="../media/image617.png"/><Relationship Id="rId182" Type="http://schemas.openxmlformats.org/officeDocument/2006/relationships/image" Target="../media/image638.png"/><Relationship Id="rId378" Type="http://schemas.openxmlformats.org/officeDocument/2006/relationships/image" Target="../media/image736.png"/><Relationship Id="rId403" Type="http://schemas.openxmlformats.org/officeDocument/2006/relationships/customXml" Target="../ink/ink797.xml"/><Relationship Id="rId585" Type="http://schemas.openxmlformats.org/officeDocument/2006/relationships/customXml" Target="../ink/ink888.xml"/><Relationship Id="rId6" Type="http://schemas.openxmlformats.org/officeDocument/2006/relationships/image" Target="../media/image550.png"/><Relationship Id="rId238" Type="http://schemas.openxmlformats.org/officeDocument/2006/relationships/image" Target="../media/image666.png"/><Relationship Id="rId445" Type="http://schemas.openxmlformats.org/officeDocument/2006/relationships/customXml" Target="../ink/ink818.xml"/><Relationship Id="rId487" Type="http://schemas.openxmlformats.org/officeDocument/2006/relationships/customXml" Target="../ink/ink839.xml"/><Relationship Id="rId610" Type="http://schemas.openxmlformats.org/officeDocument/2006/relationships/image" Target="../media/image851.png"/><Relationship Id="rId652" Type="http://schemas.openxmlformats.org/officeDocument/2006/relationships/image" Target="../media/image872.png"/><Relationship Id="rId291" Type="http://schemas.openxmlformats.org/officeDocument/2006/relationships/customXml" Target="../ink/ink741.xml"/><Relationship Id="rId305" Type="http://schemas.openxmlformats.org/officeDocument/2006/relationships/customXml" Target="../ink/ink748.xml"/><Relationship Id="rId347" Type="http://schemas.openxmlformats.org/officeDocument/2006/relationships/customXml" Target="../ink/ink769.xml"/><Relationship Id="rId512" Type="http://schemas.openxmlformats.org/officeDocument/2006/relationships/image" Target="../media/image802.png"/><Relationship Id="rId44" Type="http://schemas.openxmlformats.org/officeDocument/2006/relationships/image" Target="../media/image569.png"/><Relationship Id="rId86" Type="http://schemas.openxmlformats.org/officeDocument/2006/relationships/image" Target="../media/image590.png"/><Relationship Id="rId151" Type="http://schemas.openxmlformats.org/officeDocument/2006/relationships/customXml" Target="../ink/ink671.xml"/><Relationship Id="rId389" Type="http://schemas.openxmlformats.org/officeDocument/2006/relationships/customXml" Target="../ink/ink790.xml"/><Relationship Id="rId554" Type="http://schemas.openxmlformats.org/officeDocument/2006/relationships/image" Target="../media/image823.png"/><Relationship Id="rId596" Type="http://schemas.openxmlformats.org/officeDocument/2006/relationships/image" Target="../media/image844.png"/><Relationship Id="rId193" Type="http://schemas.openxmlformats.org/officeDocument/2006/relationships/customXml" Target="../ink/ink692.xml"/><Relationship Id="rId207" Type="http://schemas.openxmlformats.org/officeDocument/2006/relationships/customXml" Target="../ink/ink699.xml"/><Relationship Id="rId249" Type="http://schemas.openxmlformats.org/officeDocument/2006/relationships/customXml" Target="../ink/ink720.xml"/><Relationship Id="rId414" Type="http://schemas.openxmlformats.org/officeDocument/2006/relationships/image" Target="../media/image754.png"/><Relationship Id="rId456" Type="http://schemas.openxmlformats.org/officeDocument/2006/relationships/image" Target="../media/image774.png"/><Relationship Id="rId498" Type="http://schemas.openxmlformats.org/officeDocument/2006/relationships/image" Target="../media/image795.png"/><Relationship Id="rId621" Type="http://schemas.openxmlformats.org/officeDocument/2006/relationships/customXml" Target="../ink/ink906.xml"/><Relationship Id="rId13" Type="http://schemas.openxmlformats.org/officeDocument/2006/relationships/customXml" Target="../ink/ink602.xml"/><Relationship Id="rId109" Type="http://schemas.openxmlformats.org/officeDocument/2006/relationships/customXml" Target="../ink/ink650.xml"/><Relationship Id="rId260" Type="http://schemas.openxmlformats.org/officeDocument/2006/relationships/image" Target="../media/image677.png"/><Relationship Id="rId316" Type="http://schemas.openxmlformats.org/officeDocument/2006/relationships/image" Target="../media/image705.png"/><Relationship Id="rId523" Type="http://schemas.openxmlformats.org/officeDocument/2006/relationships/customXml" Target="../ink/ink857.xml"/><Relationship Id="rId55" Type="http://schemas.openxmlformats.org/officeDocument/2006/relationships/customXml" Target="../ink/ink623.xml"/><Relationship Id="rId97" Type="http://schemas.openxmlformats.org/officeDocument/2006/relationships/customXml" Target="../ink/ink644.xml"/><Relationship Id="rId120" Type="http://schemas.openxmlformats.org/officeDocument/2006/relationships/image" Target="../media/image607.png"/><Relationship Id="rId358" Type="http://schemas.openxmlformats.org/officeDocument/2006/relationships/image" Target="../media/image726.png"/><Relationship Id="rId565" Type="http://schemas.openxmlformats.org/officeDocument/2006/relationships/customXml" Target="../ink/ink878.xml"/><Relationship Id="rId162" Type="http://schemas.openxmlformats.org/officeDocument/2006/relationships/image" Target="../media/image628.png"/><Relationship Id="rId218" Type="http://schemas.openxmlformats.org/officeDocument/2006/relationships/image" Target="../media/image656.png"/><Relationship Id="rId425" Type="http://schemas.openxmlformats.org/officeDocument/2006/relationships/customXml" Target="../ink/ink808.xml"/><Relationship Id="rId467" Type="http://schemas.openxmlformats.org/officeDocument/2006/relationships/customXml" Target="../ink/ink829.xml"/><Relationship Id="rId632" Type="http://schemas.openxmlformats.org/officeDocument/2006/relationships/image" Target="../media/image862.png"/><Relationship Id="rId271" Type="http://schemas.openxmlformats.org/officeDocument/2006/relationships/customXml" Target="../ink/ink731.xml"/><Relationship Id="rId24" Type="http://schemas.openxmlformats.org/officeDocument/2006/relationships/image" Target="../media/image559.png"/><Relationship Id="rId66" Type="http://schemas.openxmlformats.org/officeDocument/2006/relationships/image" Target="../media/image580.png"/><Relationship Id="rId131" Type="http://schemas.openxmlformats.org/officeDocument/2006/relationships/customXml" Target="../ink/ink661.xml"/><Relationship Id="rId327" Type="http://schemas.openxmlformats.org/officeDocument/2006/relationships/customXml" Target="../ink/ink759.xml"/><Relationship Id="rId369" Type="http://schemas.openxmlformats.org/officeDocument/2006/relationships/customXml" Target="../ink/ink780.xml"/><Relationship Id="rId534" Type="http://schemas.openxmlformats.org/officeDocument/2006/relationships/image" Target="../media/image813.png"/><Relationship Id="rId576" Type="http://schemas.openxmlformats.org/officeDocument/2006/relationships/image" Target="../media/image834.png"/><Relationship Id="rId173" Type="http://schemas.openxmlformats.org/officeDocument/2006/relationships/customXml" Target="../ink/ink682.xml"/><Relationship Id="rId229" Type="http://schemas.openxmlformats.org/officeDocument/2006/relationships/customXml" Target="../ink/ink710.xml"/><Relationship Id="rId380" Type="http://schemas.openxmlformats.org/officeDocument/2006/relationships/image" Target="../media/image737.png"/><Relationship Id="rId436" Type="http://schemas.openxmlformats.org/officeDocument/2006/relationships/image" Target="../media/image765.png"/><Relationship Id="rId601" Type="http://schemas.openxmlformats.org/officeDocument/2006/relationships/customXml" Target="../ink/ink896.xml"/><Relationship Id="rId643" Type="http://schemas.openxmlformats.org/officeDocument/2006/relationships/customXml" Target="../ink/ink917.xml"/><Relationship Id="rId240" Type="http://schemas.openxmlformats.org/officeDocument/2006/relationships/image" Target="../media/image667.png"/><Relationship Id="rId478" Type="http://schemas.openxmlformats.org/officeDocument/2006/relationships/image" Target="../media/image785.png"/><Relationship Id="rId35" Type="http://schemas.openxmlformats.org/officeDocument/2006/relationships/customXml" Target="../ink/ink613.xml"/><Relationship Id="rId77" Type="http://schemas.openxmlformats.org/officeDocument/2006/relationships/customXml" Target="../ink/ink634.xml"/><Relationship Id="rId100" Type="http://schemas.openxmlformats.org/officeDocument/2006/relationships/image" Target="../media/image597.png"/><Relationship Id="rId282" Type="http://schemas.openxmlformats.org/officeDocument/2006/relationships/image" Target="../media/image688.png"/><Relationship Id="rId338" Type="http://schemas.openxmlformats.org/officeDocument/2006/relationships/image" Target="../media/image716.png"/><Relationship Id="rId503" Type="http://schemas.openxmlformats.org/officeDocument/2006/relationships/customXml" Target="../ink/ink847.xml"/><Relationship Id="rId545" Type="http://schemas.openxmlformats.org/officeDocument/2006/relationships/customXml" Target="../ink/ink868.xml"/><Relationship Id="rId587" Type="http://schemas.openxmlformats.org/officeDocument/2006/relationships/customXml" Target="../ink/ink889.xml"/><Relationship Id="rId8" Type="http://schemas.openxmlformats.org/officeDocument/2006/relationships/image" Target="../media/image551.png"/><Relationship Id="rId142" Type="http://schemas.openxmlformats.org/officeDocument/2006/relationships/image" Target="../media/image618.png"/><Relationship Id="rId184" Type="http://schemas.openxmlformats.org/officeDocument/2006/relationships/image" Target="../media/image639.png"/><Relationship Id="rId391" Type="http://schemas.openxmlformats.org/officeDocument/2006/relationships/customXml" Target="../ink/ink791.xml"/><Relationship Id="rId405" Type="http://schemas.openxmlformats.org/officeDocument/2006/relationships/customXml" Target="../ink/ink798.xml"/><Relationship Id="rId447" Type="http://schemas.openxmlformats.org/officeDocument/2006/relationships/customXml" Target="../ink/ink819.xml"/><Relationship Id="rId612" Type="http://schemas.openxmlformats.org/officeDocument/2006/relationships/image" Target="../media/image852.png"/><Relationship Id="rId251" Type="http://schemas.openxmlformats.org/officeDocument/2006/relationships/customXml" Target="../ink/ink721.xml"/><Relationship Id="rId489" Type="http://schemas.openxmlformats.org/officeDocument/2006/relationships/customXml" Target="../ink/ink840.xml"/><Relationship Id="rId654" Type="http://schemas.openxmlformats.org/officeDocument/2006/relationships/image" Target="../media/image873.png"/><Relationship Id="rId46" Type="http://schemas.openxmlformats.org/officeDocument/2006/relationships/image" Target="../media/image570.png"/><Relationship Id="rId293" Type="http://schemas.openxmlformats.org/officeDocument/2006/relationships/customXml" Target="../ink/ink742.xml"/><Relationship Id="rId307" Type="http://schemas.openxmlformats.org/officeDocument/2006/relationships/customXml" Target="../ink/ink749.xml"/><Relationship Id="rId349" Type="http://schemas.openxmlformats.org/officeDocument/2006/relationships/customXml" Target="../ink/ink770.xml"/><Relationship Id="rId514" Type="http://schemas.openxmlformats.org/officeDocument/2006/relationships/image" Target="../media/image803.png"/><Relationship Id="rId556" Type="http://schemas.openxmlformats.org/officeDocument/2006/relationships/image" Target="../media/image824.png"/><Relationship Id="rId88" Type="http://schemas.openxmlformats.org/officeDocument/2006/relationships/image" Target="../media/image591.png"/><Relationship Id="rId111" Type="http://schemas.openxmlformats.org/officeDocument/2006/relationships/customXml" Target="../ink/ink651.xml"/><Relationship Id="rId153" Type="http://schemas.openxmlformats.org/officeDocument/2006/relationships/customXml" Target="../ink/ink672.xml"/><Relationship Id="rId195" Type="http://schemas.openxmlformats.org/officeDocument/2006/relationships/customXml" Target="../ink/ink693.xml"/><Relationship Id="rId209" Type="http://schemas.openxmlformats.org/officeDocument/2006/relationships/customXml" Target="../ink/ink700.xml"/><Relationship Id="rId360" Type="http://schemas.openxmlformats.org/officeDocument/2006/relationships/image" Target="../media/image727.png"/><Relationship Id="rId416" Type="http://schemas.openxmlformats.org/officeDocument/2006/relationships/image" Target="../media/image755.png"/><Relationship Id="rId598" Type="http://schemas.openxmlformats.org/officeDocument/2006/relationships/image" Target="../media/image845.png"/><Relationship Id="rId220" Type="http://schemas.openxmlformats.org/officeDocument/2006/relationships/image" Target="../media/image657.png"/><Relationship Id="rId458" Type="http://schemas.openxmlformats.org/officeDocument/2006/relationships/image" Target="../media/image775.png"/><Relationship Id="rId623" Type="http://schemas.openxmlformats.org/officeDocument/2006/relationships/customXml" Target="../ink/ink907.xml"/><Relationship Id="rId15" Type="http://schemas.openxmlformats.org/officeDocument/2006/relationships/customXml" Target="../ink/ink603.xml"/><Relationship Id="rId57" Type="http://schemas.openxmlformats.org/officeDocument/2006/relationships/customXml" Target="../ink/ink624.xml"/><Relationship Id="rId262" Type="http://schemas.openxmlformats.org/officeDocument/2006/relationships/image" Target="../media/image678.png"/><Relationship Id="rId318" Type="http://schemas.openxmlformats.org/officeDocument/2006/relationships/image" Target="../media/image706.png"/><Relationship Id="rId525" Type="http://schemas.openxmlformats.org/officeDocument/2006/relationships/customXml" Target="../ink/ink858.xml"/><Relationship Id="rId567" Type="http://schemas.openxmlformats.org/officeDocument/2006/relationships/customXml" Target="../ink/ink879.xml"/><Relationship Id="rId99" Type="http://schemas.openxmlformats.org/officeDocument/2006/relationships/customXml" Target="../ink/ink645.xml"/><Relationship Id="rId122" Type="http://schemas.openxmlformats.org/officeDocument/2006/relationships/image" Target="../media/image608.png"/><Relationship Id="rId164" Type="http://schemas.openxmlformats.org/officeDocument/2006/relationships/image" Target="../media/image629.png"/><Relationship Id="rId371" Type="http://schemas.openxmlformats.org/officeDocument/2006/relationships/customXml" Target="../ink/ink781.xml"/><Relationship Id="rId427" Type="http://schemas.openxmlformats.org/officeDocument/2006/relationships/customXml" Target="../ink/ink809.xml"/><Relationship Id="rId469" Type="http://schemas.openxmlformats.org/officeDocument/2006/relationships/customXml" Target="../ink/ink830.xml"/><Relationship Id="rId634" Type="http://schemas.openxmlformats.org/officeDocument/2006/relationships/image" Target="../media/image863.png"/><Relationship Id="rId26" Type="http://schemas.openxmlformats.org/officeDocument/2006/relationships/image" Target="../media/image560.png"/><Relationship Id="rId231" Type="http://schemas.openxmlformats.org/officeDocument/2006/relationships/customXml" Target="../ink/ink711.xml"/><Relationship Id="rId273" Type="http://schemas.openxmlformats.org/officeDocument/2006/relationships/customXml" Target="../ink/ink732.xml"/><Relationship Id="rId329" Type="http://schemas.openxmlformats.org/officeDocument/2006/relationships/customXml" Target="../ink/ink760.xml"/><Relationship Id="rId480" Type="http://schemas.openxmlformats.org/officeDocument/2006/relationships/image" Target="../media/image786.png"/><Relationship Id="rId536" Type="http://schemas.openxmlformats.org/officeDocument/2006/relationships/image" Target="../media/image814.png"/><Relationship Id="rId68" Type="http://schemas.openxmlformats.org/officeDocument/2006/relationships/image" Target="../media/image581.png"/><Relationship Id="rId133" Type="http://schemas.openxmlformats.org/officeDocument/2006/relationships/customXml" Target="../ink/ink662.xml"/><Relationship Id="rId175" Type="http://schemas.openxmlformats.org/officeDocument/2006/relationships/customXml" Target="../ink/ink683.xml"/><Relationship Id="rId340" Type="http://schemas.openxmlformats.org/officeDocument/2006/relationships/image" Target="../media/image717.png"/><Relationship Id="rId578" Type="http://schemas.openxmlformats.org/officeDocument/2006/relationships/image" Target="../media/image835.png"/><Relationship Id="rId200" Type="http://schemas.openxmlformats.org/officeDocument/2006/relationships/image" Target="../media/image647.png"/><Relationship Id="rId382" Type="http://schemas.openxmlformats.org/officeDocument/2006/relationships/image" Target="../media/image738.png"/><Relationship Id="rId438" Type="http://schemas.openxmlformats.org/officeDocument/2006/relationships/image" Target="../media/image766.png"/><Relationship Id="rId603" Type="http://schemas.openxmlformats.org/officeDocument/2006/relationships/customXml" Target="../ink/ink897.xml"/><Relationship Id="rId645" Type="http://schemas.openxmlformats.org/officeDocument/2006/relationships/customXml" Target="../ink/ink918.xml"/><Relationship Id="rId242" Type="http://schemas.openxmlformats.org/officeDocument/2006/relationships/image" Target="../media/image668.png"/><Relationship Id="rId284" Type="http://schemas.openxmlformats.org/officeDocument/2006/relationships/image" Target="../media/image689.png"/><Relationship Id="rId491" Type="http://schemas.openxmlformats.org/officeDocument/2006/relationships/customXml" Target="../ink/ink841.xml"/><Relationship Id="rId505" Type="http://schemas.openxmlformats.org/officeDocument/2006/relationships/customXml" Target="../ink/ink848.xml"/><Relationship Id="rId37" Type="http://schemas.openxmlformats.org/officeDocument/2006/relationships/customXml" Target="../ink/ink614.xml"/><Relationship Id="rId79" Type="http://schemas.openxmlformats.org/officeDocument/2006/relationships/customXml" Target="../ink/ink635.xml"/><Relationship Id="rId102" Type="http://schemas.openxmlformats.org/officeDocument/2006/relationships/image" Target="../media/image598.png"/><Relationship Id="rId144" Type="http://schemas.openxmlformats.org/officeDocument/2006/relationships/image" Target="../media/image619.png"/><Relationship Id="rId547" Type="http://schemas.openxmlformats.org/officeDocument/2006/relationships/customXml" Target="../ink/ink869.xml"/><Relationship Id="rId589" Type="http://schemas.openxmlformats.org/officeDocument/2006/relationships/customXml" Target="../ink/ink890.xml"/><Relationship Id="rId90" Type="http://schemas.openxmlformats.org/officeDocument/2006/relationships/image" Target="../media/image592.png"/><Relationship Id="rId186" Type="http://schemas.openxmlformats.org/officeDocument/2006/relationships/image" Target="../media/image640.png"/><Relationship Id="rId351" Type="http://schemas.openxmlformats.org/officeDocument/2006/relationships/customXml" Target="../ink/ink771.xml"/><Relationship Id="rId393" Type="http://schemas.openxmlformats.org/officeDocument/2006/relationships/customXml" Target="../ink/ink792.xml"/><Relationship Id="rId407" Type="http://schemas.openxmlformats.org/officeDocument/2006/relationships/customXml" Target="../ink/ink799.xml"/><Relationship Id="rId449" Type="http://schemas.openxmlformats.org/officeDocument/2006/relationships/customXml" Target="../ink/ink820.xml"/><Relationship Id="rId614" Type="http://schemas.openxmlformats.org/officeDocument/2006/relationships/image" Target="../media/image853.png"/><Relationship Id="rId656" Type="http://schemas.openxmlformats.org/officeDocument/2006/relationships/image" Target="../media/image874.png"/><Relationship Id="rId211" Type="http://schemas.openxmlformats.org/officeDocument/2006/relationships/customXml" Target="../ink/ink701.xml"/><Relationship Id="rId253" Type="http://schemas.openxmlformats.org/officeDocument/2006/relationships/customXml" Target="../ink/ink722.xml"/><Relationship Id="rId295" Type="http://schemas.openxmlformats.org/officeDocument/2006/relationships/customXml" Target="../ink/ink743.xml"/><Relationship Id="rId309" Type="http://schemas.openxmlformats.org/officeDocument/2006/relationships/customXml" Target="../ink/ink750.xml"/><Relationship Id="rId460" Type="http://schemas.openxmlformats.org/officeDocument/2006/relationships/image" Target="../media/image776.png"/><Relationship Id="rId516" Type="http://schemas.openxmlformats.org/officeDocument/2006/relationships/image" Target="../media/image804.png"/><Relationship Id="rId48" Type="http://schemas.openxmlformats.org/officeDocument/2006/relationships/image" Target="../media/image571.png"/><Relationship Id="rId113" Type="http://schemas.openxmlformats.org/officeDocument/2006/relationships/customXml" Target="../ink/ink652.xml"/><Relationship Id="rId320" Type="http://schemas.openxmlformats.org/officeDocument/2006/relationships/image" Target="../media/image707.png"/><Relationship Id="rId558" Type="http://schemas.openxmlformats.org/officeDocument/2006/relationships/image" Target="../media/image825.png"/><Relationship Id="rId155" Type="http://schemas.openxmlformats.org/officeDocument/2006/relationships/customXml" Target="../ink/ink673.xml"/><Relationship Id="rId197" Type="http://schemas.openxmlformats.org/officeDocument/2006/relationships/customXml" Target="../ink/ink694.xml"/><Relationship Id="rId362" Type="http://schemas.openxmlformats.org/officeDocument/2006/relationships/image" Target="../media/image728.png"/><Relationship Id="rId418" Type="http://schemas.openxmlformats.org/officeDocument/2006/relationships/image" Target="../media/image756.png"/><Relationship Id="rId625" Type="http://schemas.openxmlformats.org/officeDocument/2006/relationships/customXml" Target="../ink/ink908.xml"/><Relationship Id="rId222" Type="http://schemas.openxmlformats.org/officeDocument/2006/relationships/image" Target="../media/image658.png"/><Relationship Id="rId264" Type="http://schemas.openxmlformats.org/officeDocument/2006/relationships/image" Target="../media/image679.png"/><Relationship Id="rId471" Type="http://schemas.openxmlformats.org/officeDocument/2006/relationships/customXml" Target="../ink/ink831.xml"/><Relationship Id="rId17" Type="http://schemas.openxmlformats.org/officeDocument/2006/relationships/customXml" Target="../ink/ink604.xml"/><Relationship Id="rId59" Type="http://schemas.openxmlformats.org/officeDocument/2006/relationships/customXml" Target="../ink/ink625.xml"/><Relationship Id="rId124" Type="http://schemas.openxmlformats.org/officeDocument/2006/relationships/image" Target="../media/image609.png"/><Relationship Id="rId527" Type="http://schemas.openxmlformats.org/officeDocument/2006/relationships/customXml" Target="../ink/ink859.xml"/><Relationship Id="rId569" Type="http://schemas.openxmlformats.org/officeDocument/2006/relationships/customXml" Target="../ink/ink880.xml"/><Relationship Id="rId70" Type="http://schemas.openxmlformats.org/officeDocument/2006/relationships/image" Target="../media/image582.png"/><Relationship Id="rId166" Type="http://schemas.openxmlformats.org/officeDocument/2006/relationships/image" Target="../media/image630.png"/><Relationship Id="rId331" Type="http://schemas.openxmlformats.org/officeDocument/2006/relationships/customXml" Target="../ink/ink761.xml"/><Relationship Id="rId373" Type="http://schemas.openxmlformats.org/officeDocument/2006/relationships/customXml" Target="../ink/ink782.xml"/><Relationship Id="rId429" Type="http://schemas.openxmlformats.org/officeDocument/2006/relationships/customXml" Target="../ink/ink810.xml"/><Relationship Id="rId580" Type="http://schemas.openxmlformats.org/officeDocument/2006/relationships/image" Target="../media/image836.png"/><Relationship Id="rId636" Type="http://schemas.openxmlformats.org/officeDocument/2006/relationships/image" Target="../media/image864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712.xml"/><Relationship Id="rId440" Type="http://schemas.openxmlformats.org/officeDocument/2006/relationships/image" Target="../media/image767.png"/><Relationship Id="rId28" Type="http://schemas.openxmlformats.org/officeDocument/2006/relationships/image" Target="../media/image561.png"/><Relationship Id="rId275" Type="http://schemas.openxmlformats.org/officeDocument/2006/relationships/customXml" Target="../ink/ink733.xml"/><Relationship Id="rId300" Type="http://schemas.openxmlformats.org/officeDocument/2006/relationships/image" Target="../media/image697.png"/><Relationship Id="rId482" Type="http://schemas.openxmlformats.org/officeDocument/2006/relationships/image" Target="../media/image787.png"/><Relationship Id="rId538" Type="http://schemas.openxmlformats.org/officeDocument/2006/relationships/image" Target="../media/image815.png"/><Relationship Id="rId81" Type="http://schemas.openxmlformats.org/officeDocument/2006/relationships/customXml" Target="../ink/ink636.xml"/><Relationship Id="rId135" Type="http://schemas.openxmlformats.org/officeDocument/2006/relationships/customXml" Target="../ink/ink663.xml"/><Relationship Id="rId177" Type="http://schemas.openxmlformats.org/officeDocument/2006/relationships/customXml" Target="../ink/ink684.xml"/><Relationship Id="rId342" Type="http://schemas.openxmlformats.org/officeDocument/2006/relationships/image" Target="../media/image718.png"/><Relationship Id="rId384" Type="http://schemas.openxmlformats.org/officeDocument/2006/relationships/image" Target="../media/image739.png"/><Relationship Id="rId591" Type="http://schemas.openxmlformats.org/officeDocument/2006/relationships/customXml" Target="../ink/ink891.xml"/><Relationship Id="rId605" Type="http://schemas.openxmlformats.org/officeDocument/2006/relationships/customXml" Target="../ink/ink898.xml"/><Relationship Id="rId202" Type="http://schemas.openxmlformats.org/officeDocument/2006/relationships/image" Target="../media/image648.png"/><Relationship Id="rId244" Type="http://schemas.openxmlformats.org/officeDocument/2006/relationships/image" Target="../media/image669.png"/><Relationship Id="rId647" Type="http://schemas.openxmlformats.org/officeDocument/2006/relationships/customXml" Target="../ink/ink919.xml"/><Relationship Id="rId39" Type="http://schemas.openxmlformats.org/officeDocument/2006/relationships/customXml" Target="../ink/ink615.xml"/><Relationship Id="rId286" Type="http://schemas.openxmlformats.org/officeDocument/2006/relationships/image" Target="../media/image690.png"/><Relationship Id="rId451" Type="http://schemas.openxmlformats.org/officeDocument/2006/relationships/customXml" Target="../ink/ink821.xml"/><Relationship Id="rId493" Type="http://schemas.openxmlformats.org/officeDocument/2006/relationships/customXml" Target="../ink/ink842.xml"/><Relationship Id="rId507" Type="http://schemas.openxmlformats.org/officeDocument/2006/relationships/customXml" Target="../ink/ink849.xml"/><Relationship Id="rId549" Type="http://schemas.openxmlformats.org/officeDocument/2006/relationships/customXml" Target="../ink/ink870.xml"/><Relationship Id="rId50" Type="http://schemas.openxmlformats.org/officeDocument/2006/relationships/image" Target="../media/image572.png"/><Relationship Id="rId104" Type="http://schemas.openxmlformats.org/officeDocument/2006/relationships/image" Target="../media/image599.png"/><Relationship Id="rId146" Type="http://schemas.openxmlformats.org/officeDocument/2006/relationships/image" Target="../media/image620.png"/><Relationship Id="rId188" Type="http://schemas.openxmlformats.org/officeDocument/2006/relationships/image" Target="../media/image641.png"/><Relationship Id="rId311" Type="http://schemas.openxmlformats.org/officeDocument/2006/relationships/customXml" Target="../ink/ink751.xml"/><Relationship Id="rId353" Type="http://schemas.openxmlformats.org/officeDocument/2006/relationships/customXml" Target="../ink/ink772.xml"/><Relationship Id="rId395" Type="http://schemas.openxmlformats.org/officeDocument/2006/relationships/customXml" Target="../ink/ink793.xml"/><Relationship Id="rId409" Type="http://schemas.openxmlformats.org/officeDocument/2006/relationships/customXml" Target="../ink/ink800.xml"/><Relationship Id="rId560" Type="http://schemas.openxmlformats.org/officeDocument/2006/relationships/image" Target="../media/image826.png"/><Relationship Id="rId92" Type="http://schemas.openxmlformats.org/officeDocument/2006/relationships/image" Target="../media/image593.png"/><Relationship Id="rId213" Type="http://schemas.openxmlformats.org/officeDocument/2006/relationships/customXml" Target="../ink/ink702.xml"/><Relationship Id="rId420" Type="http://schemas.openxmlformats.org/officeDocument/2006/relationships/image" Target="../media/image757.png"/><Relationship Id="rId616" Type="http://schemas.openxmlformats.org/officeDocument/2006/relationships/image" Target="../media/image854.png"/><Relationship Id="rId658" Type="http://schemas.openxmlformats.org/officeDocument/2006/relationships/image" Target="../media/image875.png"/><Relationship Id="rId255" Type="http://schemas.openxmlformats.org/officeDocument/2006/relationships/customXml" Target="../ink/ink723.xml"/><Relationship Id="rId297" Type="http://schemas.openxmlformats.org/officeDocument/2006/relationships/customXml" Target="../ink/ink744.xml"/><Relationship Id="rId462" Type="http://schemas.openxmlformats.org/officeDocument/2006/relationships/image" Target="../media/image777.png"/><Relationship Id="rId518" Type="http://schemas.openxmlformats.org/officeDocument/2006/relationships/image" Target="../media/image805.png"/><Relationship Id="rId115" Type="http://schemas.openxmlformats.org/officeDocument/2006/relationships/customXml" Target="../ink/ink653.xml"/><Relationship Id="rId157" Type="http://schemas.openxmlformats.org/officeDocument/2006/relationships/customXml" Target="../ink/ink674.xml"/><Relationship Id="rId322" Type="http://schemas.openxmlformats.org/officeDocument/2006/relationships/image" Target="../media/image708.png"/><Relationship Id="rId364" Type="http://schemas.openxmlformats.org/officeDocument/2006/relationships/image" Target="../media/image729.png"/><Relationship Id="rId61" Type="http://schemas.openxmlformats.org/officeDocument/2006/relationships/customXml" Target="../ink/ink626.xml"/><Relationship Id="rId199" Type="http://schemas.openxmlformats.org/officeDocument/2006/relationships/customXml" Target="../ink/ink695.xml"/><Relationship Id="rId571" Type="http://schemas.openxmlformats.org/officeDocument/2006/relationships/customXml" Target="../ink/ink881.xml"/><Relationship Id="rId627" Type="http://schemas.openxmlformats.org/officeDocument/2006/relationships/customXml" Target="../ink/ink909.xml"/><Relationship Id="rId19" Type="http://schemas.openxmlformats.org/officeDocument/2006/relationships/customXml" Target="../ink/ink605.xml"/><Relationship Id="rId224" Type="http://schemas.openxmlformats.org/officeDocument/2006/relationships/image" Target="../media/image659.png"/><Relationship Id="rId266" Type="http://schemas.openxmlformats.org/officeDocument/2006/relationships/image" Target="../media/image680.png"/><Relationship Id="rId431" Type="http://schemas.openxmlformats.org/officeDocument/2006/relationships/customXml" Target="../ink/ink811.xml"/><Relationship Id="rId473" Type="http://schemas.openxmlformats.org/officeDocument/2006/relationships/customXml" Target="../ink/ink832.xml"/><Relationship Id="rId529" Type="http://schemas.openxmlformats.org/officeDocument/2006/relationships/customXml" Target="../ink/ink860.xml"/><Relationship Id="rId30" Type="http://schemas.openxmlformats.org/officeDocument/2006/relationships/image" Target="../media/image562.png"/><Relationship Id="rId126" Type="http://schemas.openxmlformats.org/officeDocument/2006/relationships/image" Target="../media/image610.png"/><Relationship Id="rId168" Type="http://schemas.openxmlformats.org/officeDocument/2006/relationships/image" Target="../media/image631.png"/><Relationship Id="rId333" Type="http://schemas.openxmlformats.org/officeDocument/2006/relationships/customXml" Target="../ink/ink762.xml"/><Relationship Id="rId540" Type="http://schemas.openxmlformats.org/officeDocument/2006/relationships/image" Target="../media/image816.png"/><Relationship Id="rId72" Type="http://schemas.openxmlformats.org/officeDocument/2006/relationships/image" Target="../media/image583.png"/><Relationship Id="rId375" Type="http://schemas.openxmlformats.org/officeDocument/2006/relationships/customXml" Target="../ink/ink783.xml"/><Relationship Id="rId582" Type="http://schemas.openxmlformats.org/officeDocument/2006/relationships/image" Target="../media/image837.png"/><Relationship Id="rId638" Type="http://schemas.openxmlformats.org/officeDocument/2006/relationships/image" Target="../media/image865.png"/><Relationship Id="rId3" Type="http://schemas.openxmlformats.org/officeDocument/2006/relationships/image" Target="../media/image548.png"/><Relationship Id="rId235" Type="http://schemas.openxmlformats.org/officeDocument/2006/relationships/customXml" Target="../ink/ink713.xml"/><Relationship Id="rId277" Type="http://schemas.openxmlformats.org/officeDocument/2006/relationships/customXml" Target="../ink/ink734.xml"/><Relationship Id="rId400" Type="http://schemas.openxmlformats.org/officeDocument/2006/relationships/image" Target="../media/image747.png"/><Relationship Id="rId442" Type="http://schemas.openxmlformats.org/officeDocument/2006/relationships/image" Target="../media/image768.png"/><Relationship Id="rId484" Type="http://schemas.openxmlformats.org/officeDocument/2006/relationships/image" Target="../media/image788.png"/><Relationship Id="rId137" Type="http://schemas.openxmlformats.org/officeDocument/2006/relationships/customXml" Target="../ink/ink664.xml"/><Relationship Id="rId302" Type="http://schemas.openxmlformats.org/officeDocument/2006/relationships/image" Target="../media/image698.png"/><Relationship Id="rId344" Type="http://schemas.openxmlformats.org/officeDocument/2006/relationships/image" Target="../media/image719.png"/><Relationship Id="rId41" Type="http://schemas.openxmlformats.org/officeDocument/2006/relationships/customXml" Target="../ink/ink616.xml"/><Relationship Id="rId83" Type="http://schemas.openxmlformats.org/officeDocument/2006/relationships/customXml" Target="../ink/ink637.xml"/><Relationship Id="rId179" Type="http://schemas.openxmlformats.org/officeDocument/2006/relationships/customXml" Target="../ink/ink685.xml"/><Relationship Id="rId386" Type="http://schemas.openxmlformats.org/officeDocument/2006/relationships/image" Target="../media/image740.png"/><Relationship Id="rId551" Type="http://schemas.openxmlformats.org/officeDocument/2006/relationships/customXml" Target="../ink/ink871.xml"/><Relationship Id="rId593" Type="http://schemas.openxmlformats.org/officeDocument/2006/relationships/customXml" Target="../ink/ink892.xml"/><Relationship Id="rId607" Type="http://schemas.openxmlformats.org/officeDocument/2006/relationships/customXml" Target="../ink/ink899.xml"/><Relationship Id="rId649" Type="http://schemas.openxmlformats.org/officeDocument/2006/relationships/customXml" Target="../ink/ink920.xml"/><Relationship Id="rId190" Type="http://schemas.openxmlformats.org/officeDocument/2006/relationships/image" Target="../media/image642.png"/><Relationship Id="rId204" Type="http://schemas.openxmlformats.org/officeDocument/2006/relationships/image" Target="../media/image649.png"/><Relationship Id="rId246" Type="http://schemas.openxmlformats.org/officeDocument/2006/relationships/image" Target="../media/image670.png"/><Relationship Id="rId288" Type="http://schemas.openxmlformats.org/officeDocument/2006/relationships/image" Target="../media/image691.png"/><Relationship Id="rId411" Type="http://schemas.openxmlformats.org/officeDocument/2006/relationships/customXml" Target="../ink/ink801.xml"/><Relationship Id="rId453" Type="http://schemas.openxmlformats.org/officeDocument/2006/relationships/customXml" Target="../ink/ink822.xml"/><Relationship Id="rId509" Type="http://schemas.openxmlformats.org/officeDocument/2006/relationships/customXml" Target="../ink/ink850.xml"/><Relationship Id="rId660" Type="http://schemas.openxmlformats.org/officeDocument/2006/relationships/image" Target="../media/image876.png"/><Relationship Id="rId106" Type="http://schemas.openxmlformats.org/officeDocument/2006/relationships/image" Target="../media/image600.png"/><Relationship Id="rId313" Type="http://schemas.openxmlformats.org/officeDocument/2006/relationships/customXml" Target="../ink/ink752.xml"/><Relationship Id="rId495" Type="http://schemas.openxmlformats.org/officeDocument/2006/relationships/customXml" Target="../ink/ink843.xml"/><Relationship Id="rId10" Type="http://schemas.openxmlformats.org/officeDocument/2006/relationships/image" Target="../media/image552.png"/><Relationship Id="rId52" Type="http://schemas.openxmlformats.org/officeDocument/2006/relationships/image" Target="../media/image573.png"/><Relationship Id="rId94" Type="http://schemas.openxmlformats.org/officeDocument/2006/relationships/image" Target="../media/image594.png"/><Relationship Id="rId148" Type="http://schemas.openxmlformats.org/officeDocument/2006/relationships/image" Target="../media/image621.png"/><Relationship Id="rId355" Type="http://schemas.openxmlformats.org/officeDocument/2006/relationships/customXml" Target="../ink/ink773.xml"/><Relationship Id="rId397" Type="http://schemas.openxmlformats.org/officeDocument/2006/relationships/customXml" Target="../ink/ink794.xml"/><Relationship Id="rId520" Type="http://schemas.openxmlformats.org/officeDocument/2006/relationships/image" Target="../media/image806.png"/><Relationship Id="rId562" Type="http://schemas.openxmlformats.org/officeDocument/2006/relationships/image" Target="../media/image827.png"/><Relationship Id="rId618" Type="http://schemas.openxmlformats.org/officeDocument/2006/relationships/image" Target="../media/image855.png"/><Relationship Id="rId215" Type="http://schemas.openxmlformats.org/officeDocument/2006/relationships/customXml" Target="../ink/ink703.xml"/><Relationship Id="rId257" Type="http://schemas.openxmlformats.org/officeDocument/2006/relationships/customXml" Target="../ink/ink724.xml"/><Relationship Id="rId422" Type="http://schemas.openxmlformats.org/officeDocument/2006/relationships/image" Target="../media/image758.png"/><Relationship Id="rId464" Type="http://schemas.openxmlformats.org/officeDocument/2006/relationships/image" Target="../media/image778.png"/><Relationship Id="rId299" Type="http://schemas.openxmlformats.org/officeDocument/2006/relationships/customXml" Target="../ink/ink745.xml"/><Relationship Id="rId63" Type="http://schemas.openxmlformats.org/officeDocument/2006/relationships/customXml" Target="../ink/ink627.xml"/><Relationship Id="rId159" Type="http://schemas.openxmlformats.org/officeDocument/2006/relationships/customXml" Target="../ink/ink675.xml"/><Relationship Id="rId366" Type="http://schemas.openxmlformats.org/officeDocument/2006/relationships/image" Target="../media/image730.png"/><Relationship Id="rId573" Type="http://schemas.openxmlformats.org/officeDocument/2006/relationships/customXml" Target="../ink/ink882.xml"/><Relationship Id="rId226" Type="http://schemas.openxmlformats.org/officeDocument/2006/relationships/image" Target="../media/image660.png"/><Relationship Id="rId433" Type="http://schemas.openxmlformats.org/officeDocument/2006/relationships/customXml" Target="../ink/ink812.xml"/><Relationship Id="rId640" Type="http://schemas.openxmlformats.org/officeDocument/2006/relationships/image" Target="../media/image866.png"/><Relationship Id="rId74" Type="http://schemas.openxmlformats.org/officeDocument/2006/relationships/image" Target="../media/image584.png"/><Relationship Id="rId377" Type="http://schemas.openxmlformats.org/officeDocument/2006/relationships/customXml" Target="../ink/ink784.xml"/><Relationship Id="rId500" Type="http://schemas.openxmlformats.org/officeDocument/2006/relationships/image" Target="../media/image796.png"/><Relationship Id="rId584" Type="http://schemas.openxmlformats.org/officeDocument/2006/relationships/image" Target="../media/image838.png"/><Relationship Id="rId5" Type="http://schemas.openxmlformats.org/officeDocument/2006/relationships/customXml" Target="../ink/ink598.xml"/><Relationship Id="rId237" Type="http://schemas.openxmlformats.org/officeDocument/2006/relationships/customXml" Target="../ink/ink714.xml"/><Relationship Id="rId444" Type="http://schemas.openxmlformats.org/officeDocument/2006/relationships/image" Target="../media/image769.png"/><Relationship Id="rId651" Type="http://schemas.openxmlformats.org/officeDocument/2006/relationships/customXml" Target="../ink/ink921.xml"/><Relationship Id="rId290" Type="http://schemas.openxmlformats.org/officeDocument/2006/relationships/image" Target="../media/image692.png"/><Relationship Id="rId304" Type="http://schemas.openxmlformats.org/officeDocument/2006/relationships/image" Target="../media/image699.png"/><Relationship Id="rId388" Type="http://schemas.openxmlformats.org/officeDocument/2006/relationships/image" Target="../media/image741.png"/><Relationship Id="rId511" Type="http://schemas.openxmlformats.org/officeDocument/2006/relationships/customXml" Target="../ink/ink851.xml"/><Relationship Id="rId609" Type="http://schemas.openxmlformats.org/officeDocument/2006/relationships/customXml" Target="../ink/ink900.xml"/><Relationship Id="rId85" Type="http://schemas.openxmlformats.org/officeDocument/2006/relationships/customXml" Target="../ink/ink638.xml"/><Relationship Id="rId150" Type="http://schemas.openxmlformats.org/officeDocument/2006/relationships/image" Target="../media/image622.png"/><Relationship Id="rId595" Type="http://schemas.openxmlformats.org/officeDocument/2006/relationships/customXml" Target="../ink/ink893.xml"/><Relationship Id="rId248" Type="http://schemas.openxmlformats.org/officeDocument/2006/relationships/image" Target="../media/image671.png"/><Relationship Id="rId455" Type="http://schemas.openxmlformats.org/officeDocument/2006/relationships/customXml" Target="../ink/ink823.xml"/><Relationship Id="rId662" Type="http://schemas.openxmlformats.org/officeDocument/2006/relationships/image" Target="../media/image877.png"/><Relationship Id="rId12" Type="http://schemas.openxmlformats.org/officeDocument/2006/relationships/image" Target="../media/image553.png"/><Relationship Id="rId108" Type="http://schemas.openxmlformats.org/officeDocument/2006/relationships/image" Target="../media/image601.png"/><Relationship Id="rId315" Type="http://schemas.openxmlformats.org/officeDocument/2006/relationships/customXml" Target="../ink/ink753.xml"/><Relationship Id="rId522" Type="http://schemas.openxmlformats.org/officeDocument/2006/relationships/image" Target="../media/image807.png"/><Relationship Id="rId96" Type="http://schemas.openxmlformats.org/officeDocument/2006/relationships/image" Target="../media/image595.png"/><Relationship Id="rId161" Type="http://schemas.openxmlformats.org/officeDocument/2006/relationships/customXml" Target="../ink/ink676.xml"/><Relationship Id="rId399" Type="http://schemas.openxmlformats.org/officeDocument/2006/relationships/customXml" Target="../ink/ink795.xml"/><Relationship Id="rId259" Type="http://schemas.openxmlformats.org/officeDocument/2006/relationships/customXml" Target="../ink/ink725.xml"/><Relationship Id="rId466" Type="http://schemas.openxmlformats.org/officeDocument/2006/relationships/image" Target="../media/image779.png"/><Relationship Id="rId23" Type="http://schemas.openxmlformats.org/officeDocument/2006/relationships/customXml" Target="../ink/ink607.xml"/><Relationship Id="rId119" Type="http://schemas.openxmlformats.org/officeDocument/2006/relationships/customXml" Target="../ink/ink655.xml"/><Relationship Id="rId326" Type="http://schemas.openxmlformats.org/officeDocument/2006/relationships/image" Target="../media/image710.png"/><Relationship Id="rId533" Type="http://schemas.openxmlformats.org/officeDocument/2006/relationships/customXml" Target="../ink/ink862.xml"/><Relationship Id="rId172" Type="http://schemas.openxmlformats.org/officeDocument/2006/relationships/image" Target="../media/image633.png"/><Relationship Id="rId477" Type="http://schemas.openxmlformats.org/officeDocument/2006/relationships/customXml" Target="../ink/ink834.xml"/><Relationship Id="rId600" Type="http://schemas.openxmlformats.org/officeDocument/2006/relationships/image" Target="../media/image846.png"/><Relationship Id="rId337" Type="http://schemas.openxmlformats.org/officeDocument/2006/relationships/customXml" Target="../ink/ink764.xml"/><Relationship Id="rId34" Type="http://schemas.openxmlformats.org/officeDocument/2006/relationships/image" Target="../media/image564.png"/><Relationship Id="rId544" Type="http://schemas.openxmlformats.org/officeDocument/2006/relationships/image" Target="../media/image818.png"/><Relationship Id="rId183" Type="http://schemas.openxmlformats.org/officeDocument/2006/relationships/customXml" Target="../ink/ink687.xml"/><Relationship Id="rId390" Type="http://schemas.openxmlformats.org/officeDocument/2006/relationships/image" Target="../media/image742.png"/><Relationship Id="rId404" Type="http://schemas.openxmlformats.org/officeDocument/2006/relationships/image" Target="../media/image749.png"/><Relationship Id="rId611" Type="http://schemas.openxmlformats.org/officeDocument/2006/relationships/customXml" Target="../ink/ink901.xml"/><Relationship Id="rId250" Type="http://schemas.openxmlformats.org/officeDocument/2006/relationships/image" Target="../media/image672.png"/><Relationship Id="rId488" Type="http://schemas.openxmlformats.org/officeDocument/2006/relationships/image" Target="../media/image790.png"/><Relationship Id="rId45" Type="http://schemas.openxmlformats.org/officeDocument/2006/relationships/customXml" Target="../ink/ink618.xml"/><Relationship Id="rId110" Type="http://schemas.openxmlformats.org/officeDocument/2006/relationships/image" Target="../media/image602.png"/><Relationship Id="rId348" Type="http://schemas.openxmlformats.org/officeDocument/2006/relationships/image" Target="../media/image721.png"/><Relationship Id="rId555" Type="http://schemas.openxmlformats.org/officeDocument/2006/relationships/customXml" Target="../ink/ink873.xml"/><Relationship Id="rId194" Type="http://schemas.openxmlformats.org/officeDocument/2006/relationships/image" Target="../media/image644.png"/><Relationship Id="rId208" Type="http://schemas.openxmlformats.org/officeDocument/2006/relationships/image" Target="../media/image651.png"/><Relationship Id="rId415" Type="http://schemas.openxmlformats.org/officeDocument/2006/relationships/customXml" Target="../ink/ink803.xml"/><Relationship Id="rId622" Type="http://schemas.openxmlformats.org/officeDocument/2006/relationships/image" Target="../media/image857.png"/><Relationship Id="rId261" Type="http://schemas.openxmlformats.org/officeDocument/2006/relationships/customXml" Target="../ink/ink726.xml"/><Relationship Id="rId499" Type="http://schemas.openxmlformats.org/officeDocument/2006/relationships/customXml" Target="../ink/ink845.xml"/><Relationship Id="rId56" Type="http://schemas.openxmlformats.org/officeDocument/2006/relationships/image" Target="../media/image575.png"/><Relationship Id="rId359" Type="http://schemas.openxmlformats.org/officeDocument/2006/relationships/customXml" Target="../ink/ink775.xml"/><Relationship Id="rId566" Type="http://schemas.openxmlformats.org/officeDocument/2006/relationships/image" Target="../media/image829.png"/><Relationship Id="rId121" Type="http://schemas.openxmlformats.org/officeDocument/2006/relationships/customXml" Target="../ink/ink656.xml"/><Relationship Id="rId219" Type="http://schemas.openxmlformats.org/officeDocument/2006/relationships/customXml" Target="../ink/ink705.xml"/><Relationship Id="rId426" Type="http://schemas.openxmlformats.org/officeDocument/2006/relationships/image" Target="../media/image760.png"/><Relationship Id="rId633" Type="http://schemas.openxmlformats.org/officeDocument/2006/relationships/customXml" Target="../ink/ink912.xml"/><Relationship Id="rId67" Type="http://schemas.openxmlformats.org/officeDocument/2006/relationships/customXml" Target="../ink/ink629.xml"/><Relationship Id="rId272" Type="http://schemas.openxmlformats.org/officeDocument/2006/relationships/image" Target="../media/image683.png"/><Relationship Id="rId577" Type="http://schemas.openxmlformats.org/officeDocument/2006/relationships/customXml" Target="../ink/ink884.xml"/><Relationship Id="rId132" Type="http://schemas.openxmlformats.org/officeDocument/2006/relationships/image" Target="../media/image613.png"/><Relationship Id="rId437" Type="http://schemas.openxmlformats.org/officeDocument/2006/relationships/customXml" Target="../ink/ink814.xml"/><Relationship Id="rId644" Type="http://schemas.openxmlformats.org/officeDocument/2006/relationships/image" Target="../media/image868.png"/><Relationship Id="rId283" Type="http://schemas.openxmlformats.org/officeDocument/2006/relationships/customXml" Target="../ink/ink737.xml"/><Relationship Id="rId490" Type="http://schemas.openxmlformats.org/officeDocument/2006/relationships/image" Target="../media/image791.png"/><Relationship Id="rId504" Type="http://schemas.openxmlformats.org/officeDocument/2006/relationships/image" Target="../media/image798.png"/><Relationship Id="rId78" Type="http://schemas.openxmlformats.org/officeDocument/2006/relationships/image" Target="../media/image586.png"/><Relationship Id="rId143" Type="http://schemas.openxmlformats.org/officeDocument/2006/relationships/customXml" Target="../ink/ink667.xml"/><Relationship Id="rId350" Type="http://schemas.openxmlformats.org/officeDocument/2006/relationships/image" Target="../media/image722.png"/><Relationship Id="rId588" Type="http://schemas.openxmlformats.org/officeDocument/2006/relationships/image" Target="../media/image840.png"/><Relationship Id="rId9" Type="http://schemas.openxmlformats.org/officeDocument/2006/relationships/customXml" Target="../ink/ink600.xml"/><Relationship Id="rId210" Type="http://schemas.openxmlformats.org/officeDocument/2006/relationships/image" Target="../media/image652.png"/><Relationship Id="rId448" Type="http://schemas.openxmlformats.org/officeDocument/2006/relationships/image" Target="../media/image194.png"/><Relationship Id="rId655" Type="http://schemas.openxmlformats.org/officeDocument/2006/relationships/customXml" Target="../ink/ink923.xml"/><Relationship Id="rId294" Type="http://schemas.openxmlformats.org/officeDocument/2006/relationships/image" Target="../media/image694.png"/><Relationship Id="rId308" Type="http://schemas.openxmlformats.org/officeDocument/2006/relationships/image" Target="../media/image701.png"/><Relationship Id="rId515" Type="http://schemas.openxmlformats.org/officeDocument/2006/relationships/customXml" Target="../ink/ink853.xml"/><Relationship Id="rId89" Type="http://schemas.openxmlformats.org/officeDocument/2006/relationships/customXml" Target="../ink/ink640.xml"/><Relationship Id="rId154" Type="http://schemas.openxmlformats.org/officeDocument/2006/relationships/image" Target="../media/image624.png"/><Relationship Id="rId361" Type="http://schemas.openxmlformats.org/officeDocument/2006/relationships/customXml" Target="../ink/ink776.xml"/><Relationship Id="rId599" Type="http://schemas.openxmlformats.org/officeDocument/2006/relationships/customXml" Target="../ink/ink895.xml"/><Relationship Id="rId459" Type="http://schemas.openxmlformats.org/officeDocument/2006/relationships/customXml" Target="../ink/ink825.xml"/><Relationship Id="rId16" Type="http://schemas.openxmlformats.org/officeDocument/2006/relationships/image" Target="../media/image555.png"/><Relationship Id="rId221" Type="http://schemas.openxmlformats.org/officeDocument/2006/relationships/customXml" Target="../ink/ink706.xml"/><Relationship Id="rId319" Type="http://schemas.openxmlformats.org/officeDocument/2006/relationships/customXml" Target="../ink/ink755.xml"/><Relationship Id="rId526" Type="http://schemas.openxmlformats.org/officeDocument/2006/relationships/image" Target="../media/image809.png"/><Relationship Id="rId165" Type="http://schemas.openxmlformats.org/officeDocument/2006/relationships/customXml" Target="../ink/ink678.xml"/><Relationship Id="rId372" Type="http://schemas.openxmlformats.org/officeDocument/2006/relationships/image" Target="../media/image733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35.png"/><Relationship Id="rId21" Type="http://schemas.openxmlformats.org/officeDocument/2006/relationships/image" Target="../media/image887.png"/><Relationship Id="rId324" Type="http://schemas.openxmlformats.org/officeDocument/2006/relationships/customXml" Target="../ink/ink1087.xml"/><Relationship Id="rId531" Type="http://schemas.openxmlformats.org/officeDocument/2006/relationships/image" Target="../media/image1141.png"/><Relationship Id="rId629" Type="http://schemas.openxmlformats.org/officeDocument/2006/relationships/image" Target="../media/image1190.png"/><Relationship Id="rId170" Type="http://schemas.openxmlformats.org/officeDocument/2006/relationships/customXml" Target="../ink/ink1010.xml"/><Relationship Id="rId268" Type="http://schemas.openxmlformats.org/officeDocument/2006/relationships/customXml" Target="../ink/ink1059.xml"/><Relationship Id="rId475" Type="http://schemas.openxmlformats.org/officeDocument/2006/relationships/image" Target="../media/image1114.png"/><Relationship Id="rId32" Type="http://schemas.openxmlformats.org/officeDocument/2006/relationships/customXml" Target="../ink/ink941.xml"/><Relationship Id="rId128" Type="http://schemas.openxmlformats.org/officeDocument/2006/relationships/customXml" Target="../ink/ink989.xml"/><Relationship Id="rId335" Type="http://schemas.openxmlformats.org/officeDocument/2006/relationships/image" Target="../media/image1044.png"/><Relationship Id="rId542" Type="http://schemas.openxmlformats.org/officeDocument/2006/relationships/customXml" Target="../ink/ink1196.xml"/><Relationship Id="rId181" Type="http://schemas.openxmlformats.org/officeDocument/2006/relationships/image" Target="../media/image967.png"/><Relationship Id="rId402" Type="http://schemas.openxmlformats.org/officeDocument/2006/relationships/customXml" Target="../ink/ink1126.xml"/><Relationship Id="rId279" Type="http://schemas.openxmlformats.org/officeDocument/2006/relationships/image" Target="../media/image1016.png"/><Relationship Id="rId486" Type="http://schemas.openxmlformats.org/officeDocument/2006/relationships/customXml" Target="../ink/ink1168.xml"/><Relationship Id="rId43" Type="http://schemas.openxmlformats.org/officeDocument/2006/relationships/image" Target="../media/image898.png"/><Relationship Id="rId139" Type="http://schemas.openxmlformats.org/officeDocument/2006/relationships/image" Target="../media/image946.png"/><Relationship Id="rId346" Type="http://schemas.openxmlformats.org/officeDocument/2006/relationships/customXml" Target="../ink/ink1098.xml"/><Relationship Id="rId553" Type="http://schemas.openxmlformats.org/officeDocument/2006/relationships/image" Target="../media/image1152.png"/><Relationship Id="rId192" Type="http://schemas.openxmlformats.org/officeDocument/2006/relationships/customXml" Target="../ink/ink1021.xml"/><Relationship Id="rId206" Type="http://schemas.openxmlformats.org/officeDocument/2006/relationships/customXml" Target="../ink/ink1028.xml"/><Relationship Id="rId413" Type="http://schemas.openxmlformats.org/officeDocument/2006/relationships/image" Target="../media/image1083.png"/><Relationship Id="rId497" Type="http://schemas.openxmlformats.org/officeDocument/2006/relationships/image" Target="../media/image1125.png"/><Relationship Id="rId620" Type="http://schemas.openxmlformats.org/officeDocument/2006/relationships/customXml" Target="../ink/ink1235.xml"/><Relationship Id="rId357" Type="http://schemas.openxmlformats.org/officeDocument/2006/relationships/image" Target="../media/image1055.png"/><Relationship Id="rId54" Type="http://schemas.openxmlformats.org/officeDocument/2006/relationships/customXml" Target="../ink/ink952.xml"/><Relationship Id="rId217" Type="http://schemas.openxmlformats.org/officeDocument/2006/relationships/image" Target="../media/image985.png"/><Relationship Id="rId564" Type="http://schemas.openxmlformats.org/officeDocument/2006/relationships/customXml" Target="../ink/ink1207.xml"/><Relationship Id="rId424" Type="http://schemas.openxmlformats.org/officeDocument/2006/relationships/customXml" Target="../ink/ink1137.xml"/><Relationship Id="rId631" Type="http://schemas.openxmlformats.org/officeDocument/2006/relationships/image" Target="../media/image1191.png"/><Relationship Id="rId270" Type="http://schemas.openxmlformats.org/officeDocument/2006/relationships/customXml" Target="../ink/ink1060.xml"/><Relationship Id="rId65" Type="http://schemas.openxmlformats.org/officeDocument/2006/relationships/image" Target="../media/image909.png"/><Relationship Id="rId130" Type="http://schemas.openxmlformats.org/officeDocument/2006/relationships/customXml" Target="../ink/ink990.xml"/><Relationship Id="rId368" Type="http://schemas.openxmlformats.org/officeDocument/2006/relationships/customXml" Target="../ink/ink1109.xml"/><Relationship Id="rId575" Type="http://schemas.openxmlformats.org/officeDocument/2006/relationships/image" Target="../media/image1163.png"/><Relationship Id="rId228" Type="http://schemas.openxmlformats.org/officeDocument/2006/relationships/customXml" Target="../ink/ink1039.xml"/><Relationship Id="rId435" Type="http://schemas.openxmlformats.org/officeDocument/2006/relationships/image" Target="../media/image1094.png"/><Relationship Id="rId642" Type="http://schemas.openxmlformats.org/officeDocument/2006/relationships/customXml" Target="../ink/ink1246.xml"/><Relationship Id="rId281" Type="http://schemas.openxmlformats.org/officeDocument/2006/relationships/image" Target="../media/image1017.png"/><Relationship Id="rId502" Type="http://schemas.openxmlformats.org/officeDocument/2006/relationships/customXml" Target="../ink/ink1176.xml"/><Relationship Id="rId76" Type="http://schemas.openxmlformats.org/officeDocument/2006/relationships/customXml" Target="../ink/ink963.xml"/><Relationship Id="rId141" Type="http://schemas.openxmlformats.org/officeDocument/2006/relationships/image" Target="../media/image947.png"/><Relationship Id="rId379" Type="http://schemas.openxmlformats.org/officeDocument/2006/relationships/image" Target="../media/image1066.png"/><Relationship Id="rId586" Type="http://schemas.openxmlformats.org/officeDocument/2006/relationships/customXml" Target="../ink/ink1218.xml"/><Relationship Id="rId7" Type="http://schemas.openxmlformats.org/officeDocument/2006/relationships/image" Target="../media/image880.png"/><Relationship Id="rId239" Type="http://schemas.openxmlformats.org/officeDocument/2006/relationships/image" Target="../media/image996.png"/><Relationship Id="rId446" Type="http://schemas.openxmlformats.org/officeDocument/2006/relationships/customXml" Target="../ink/ink1148.xml"/><Relationship Id="rId292" Type="http://schemas.openxmlformats.org/officeDocument/2006/relationships/customXml" Target="../ink/ink1071.xml"/><Relationship Id="rId306" Type="http://schemas.openxmlformats.org/officeDocument/2006/relationships/customXml" Target="../ink/ink1078.xml"/><Relationship Id="rId87" Type="http://schemas.openxmlformats.org/officeDocument/2006/relationships/image" Target="../media/image920.png"/><Relationship Id="rId513" Type="http://schemas.openxmlformats.org/officeDocument/2006/relationships/image" Target="../media/image1133.png"/><Relationship Id="rId597" Type="http://schemas.openxmlformats.org/officeDocument/2006/relationships/image" Target="../media/image1174.png"/><Relationship Id="rId152" Type="http://schemas.openxmlformats.org/officeDocument/2006/relationships/customXml" Target="../ink/ink1001.xml"/><Relationship Id="rId457" Type="http://schemas.openxmlformats.org/officeDocument/2006/relationships/image" Target="../media/image1105.png"/><Relationship Id="rId14" Type="http://schemas.openxmlformats.org/officeDocument/2006/relationships/customXml" Target="../ink/ink932.xml"/><Relationship Id="rId317" Type="http://schemas.openxmlformats.org/officeDocument/2006/relationships/image" Target="../media/image1035.png"/><Relationship Id="rId524" Type="http://schemas.openxmlformats.org/officeDocument/2006/relationships/customXml" Target="../ink/ink1187.xml"/><Relationship Id="rId98" Type="http://schemas.openxmlformats.org/officeDocument/2006/relationships/customXml" Target="../ink/ink974.xml"/><Relationship Id="rId163" Type="http://schemas.openxmlformats.org/officeDocument/2006/relationships/image" Target="../media/image958.png"/><Relationship Id="rId370" Type="http://schemas.openxmlformats.org/officeDocument/2006/relationships/customXml" Target="../ink/ink1110.xml"/><Relationship Id="rId230" Type="http://schemas.openxmlformats.org/officeDocument/2006/relationships/customXml" Target="../ink/ink1040.xml"/><Relationship Id="rId468" Type="http://schemas.openxmlformats.org/officeDocument/2006/relationships/customXml" Target="../ink/ink1159.xml"/><Relationship Id="rId25" Type="http://schemas.openxmlformats.org/officeDocument/2006/relationships/image" Target="../media/image889.png"/><Relationship Id="rId328" Type="http://schemas.openxmlformats.org/officeDocument/2006/relationships/customXml" Target="../ink/ink1089.xml"/><Relationship Id="rId535" Type="http://schemas.openxmlformats.org/officeDocument/2006/relationships/image" Target="../media/image1143.png"/><Relationship Id="rId174" Type="http://schemas.openxmlformats.org/officeDocument/2006/relationships/customXml" Target="../ink/ink1012.xml"/><Relationship Id="rId381" Type="http://schemas.openxmlformats.org/officeDocument/2006/relationships/image" Target="../media/image1067.png"/><Relationship Id="rId602" Type="http://schemas.openxmlformats.org/officeDocument/2006/relationships/customXml" Target="../ink/ink1226.xml"/><Relationship Id="rId241" Type="http://schemas.openxmlformats.org/officeDocument/2006/relationships/image" Target="../media/image997.png"/><Relationship Id="rId479" Type="http://schemas.openxmlformats.org/officeDocument/2006/relationships/image" Target="../media/image1116.png"/><Relationship Id="rId36" Type="http://schemas.openxmlformats.org/officeDocument/2006/relationships/customXml" Target="../ink/ink943.xml"/><Relationship Id="rId339" Type="http://schemas.openxmlformats.org/officeDocument/2006/relationships/image" Target="../media/image1046.png"/><Relationship Id="rId546" Type="http://schemas.openxmlformats.org/officeDocument/2006/relationships/customXml" Target="../ink/ink1198.xml"/><Relationship Id="rId101" Type="http://schemas.openxmlformats.org/officeDocument/2006/relationships/image" Target="../media/image927.png"/><Relationship Id="rId185" Type="http://schemas.openxmlformats.org/officeDocument/2006/relationships/image" Target="../media/image969.png"/><Relationship Id="rId406" Type="http://schemas.openxmlformats.org/officeDocument/2006/relationships/customXml" Target="../ink/ink1128.xml"/><Relationship Id="rId392" Type="http://schemas.openxmlformats.org/officeDocument/2006/relationships/customXml" Target="../ink/ink1121.xml"/><Relationship Id="rId613" Type="http://schemas.openxmlformats.org/officeDocument/2006/relationships/image" Target="../media/image1182.png"/><Relationship Id="rId252" Type="http://schemas.openxmlformats.org/officeDocument/2006/relationships/customXml" Target="../ink/ink1051.xml"/><Relationship Id="rId47" Type="http://schemas.openxmlformats.org/officeDocument/2006/relationships/image" Target="../media/image900.png"/><Relationship Id="rId112" Type="http://schemas.openxmlformats.org/officeDocument/2006/relationships/customXml" Target="../ink/ink981.xml"/><Relationship Id="rId557" Type="http://schemas.openxmlformats.org/officeDocument/2006/relationships/image" Target="../media/image1154.png"/><Relationship Id="rId196" Type="http://schemas.openxmlformats.org/officeDocument/2006/relationships/customXml" Target="../ink/ink1023.xml"/><Relationship Id="rId417" Type="http://schemas.openxmlformats.org/officeDocument/2006/relationships/image" Target="../media/image1085.png"/><Relationship Id="rId459" Type="http://schemas.openxmlformats.org/officeDocument/2006/relationships/image" Target="../media/image1106.png"/><Relationship Id="rId624" Type="http://schemas.openxmlformats.org/officeDocument/2006/relationships/customXml" Target="../ink/ink1237.xml"/><Relationship Id="rId16" Type="http://schemas.openxmlformats.org/officeDocument/2006/relationships/customXml" Target="../ink/ink933.xml"/><Relationship Id="rId221" Type="http://schemas.openxmlformats.org/officeDocument/2006/relationships/image" Target="../media/image987.png"/><Relationship Id="rId263" Type="http://schemas.openxmlformats.org/officeDocument/2006/relationships/image" Target="../media/image1008.png"/><Relationship Id="rId319" Type="http://schemas.openxmlformats.org/officeDocument/2006/relationships/image" Target="../media/image1036.png"/><Relationship Id="rId470" Type="http://schemas.openxmlformats.org/officeDocument/2006/relationships/customXml" Target="../ink/ink1160.xml"/><Relationship Id="rId526" Type="http://schemas.openxmlformats.org/officeDocument/2006/relationships/customXml" Target="../ink/ink1188.xml"/><Relationship Id="rId58" Type="http://schemas.openxmlformats.org/officeDocument/2006/relationships/customXml" Target="../ink/ink954.xml"/><Relationship Id="rId123" Type="http://schemas.openxmlformats.org/officeDocument/2006/relationships/image" Target="../media/image938.png"/><Relationship Id="rId330" Type="http://schemas.openxmlformats.org/officeDocument/2006/relationships/customXml" Target="../ink/ink1090.xml"/><Relationship Id="rId568" Type="http://schemas.openxmlformats.org/officeDocument/2006/relationships/customXml" Target="../ink/ink1209.xml"/><Relationship Id="rId165" Type="http://schemas.openxmlformats.org/officeDocument/2006/relationships/image" Target="../media/image959.png"/><Relationship Id="rId372" Type="http://schemas.openxmlformats.org/officeDocument/2006/relationships/customXml" Target="../ink/ink1111.xml"/><Relationship Id="rId428" Type="http://schemas.openxmlformats.org/officeDocument/2006/relationships/customXml" Target="../ink/ink1139.xml"/><Relationship Id="rId635" Type="http://schemas.openxmlformats.org/officeDocument/2006/relationships/image" Target="../media/image1193.png"/><Relationship Id="rId232" Type="http://schemas.openxmlformats.org/officeDocument/2006/relationships/customXml" Target="../ink/ink1041.xml"/><Relationship Id="rId274" Type="http://schemas.openxmlformats.org/officeDocument/2006/relationships/customXml" Target="../ink/ink1062.xml"/><Relationship Id="rId481" Type="http://schemas.openxmlformats.org/officeDocument/2006/relationships/image" Target="../media/image1117.png"/><Relationship Id="rId27" Type="http://schemas.openxmlformats.org/officeDocument/2006/relationships/image" Target="../media/image890.png"/><Relationship Id="rId69" Type="http://schemas.openxmlformats.org/officeDocument/2006/relationships/image" Target="../media/image911.png"/><Relationship Id="rId134" Type="http://schemas.openxmlformats.org/officeDocument/2006/relationships/customXml" Target="../ink/ink992.xml"/><Relationship Id="rId537" Type="http://schemas.openxmlformats.org/officeDocument/2006/relationships/image" Target="../media/image1144.png"/><Relationship Id="rId579" Type="http://schemas.openxmlformats.org/officeDocument/2006/relationships/image" Target="../media/image1165.png"/><Relationship Id="rId80" Type="http://schemas.openxmlformats.org/officeDocument/2006/relationships/customXml" Target="../ink/ink965.xml"/><Relationship Id="rId176" Type="http://schemas.openxmlformats.org/officeDocument/2006/relationships/customXml" Target="../ink/ink1013.xml"/><Relationship Id="rId341" Type="http://schemas.openxmlformats.org/officeDocument/2006/relationships/image" Target="../media/image1047.png"/><Relationship Id="rId383" Type="http://schemas.openxmlformats.org/officeDocument/2006/relationships/image" Target="../media/image1068.png"/><Relationship Id="rId439" Type="http://schemas.openxmlformats.org/officeDocument/2006/relationships/image" Target="../media/image1096.png"/><Relationship Id="rId590" Type="http://schemas.openxmlformats.org/officeDocument/2006/relationships/customXml" Target="../ink/ink1220.xml"/><Relationship Id="rId604" Type="http://schemas.openxmlformats.org/officeDocument/2006/relationships/customXml" Target="../ink/ink1227.xml"/><Relationship Id="rId201" Type="http://schemas.openxmlformats.org/officeDocument/2006/relationships/image" Target="../media/image977.png"/><Relationship Id="rId243" Type="http://schemas.openxmlformats.org/officeDocument/2006/relationships/image" Target="../media/image998.png"/><Relationship Id="rId285" Type="http://schemas.openxmlformats.org/officeDocument/2006/relationships/image" Target="../media/image1019.png"/><Relationship Id="rId450" Type="http://schemas.openxmlformats.org/officeDocument/2006/relationships/customXml" Target="../ink/ink1150.xml"/><Relationship Id="rId506" Type="http://schemas.openxmlformats.org/officeDocument/2006/relationships/customXml" Target="../ink/ink1178.xml"/><Relationship Id="rId38" Type="http://schemas.openxmlformats.org/officeDocument/2006/relationships/customXml" Target="../ink/ink944.xml"/><Relationship Id="rId103" Type="http://schemas.openxmlformats.org/officeDocument/2006/relationships/image" Target="../media/image928.png"/><Relationship Id="rId310" Type="http://schemas.openxmlformats.org/officeDocument/2006/relationships/customXml" Target="../ink/ink1080.xml"/><Relationship Id="rId492" Type="http://schemas.openxmlformats.org/officeDocument/2006/relationships/customXml" Target="../ink/ink1171.xml"/><Relationship Id="rId548" Type="http://schemas.openxmlformats.org/officeDocument/2006/relationships/customXml" Target="../ink/ink1199.xml"/><Relationship Id="rId91" Type="http://schemas.openxmlformats.org/officeDocument/2006/relationships/image" Target="../media/image922.png"/><Relationship Id="rId145" Type="http://schemas.openxmlformats.org/officeDocument/2006/relationships/image" Target="../media/image949.png"/><Relationship Id="rId187" Type="http://schemas.openxmlformats.org/officeDocument/2006/relationships/image" Target="../media/image970.png"/><Relationship Id="rId352" Type="http://schemas.openxmlformats.org/officeDocument/2006/relationships/customXml" Target="../ink/ink1101.xml"/><Relationship Id="rId394" Type="http://schemas.openxmlformats.org/officeDocument/2006/relationships/customXml" Target="../ink/ink1122.xml"/><Relationship Id="rId408" Type="http://schemas.openxmlformats.org/officeDocument/2006/relationships/customXml" Target="../ink/ink1129.xml"/><Relationship Id="rId615" Type="http://schemas.openxmlformats.org/officeDocument/2006/relationships/image" Target="../media/image1183.png"/><Relationship Id="rId212" Type="http://schemas.openxmlformats.org/officeDocument/2006/relationships/customXml" Target="../ink/ink1031.xml"/><Relationship Id="rId254" Type="http://schemas.openxmlformats.org/officeDocument/2006/relationships/customXml" Target="../ink/ink1052.xml"/><Relationship Id="rId49" Type="http://schemas.openxmlformats.org/officeDocument/2006/relationships/image" Target="../media/image901.png"/><Relationship Id="rId114" Type="http://schemas.openxmlformats.org/officeDocument/2006/relationships/customXml" Target="../ink/ink982.xml"/><Relationship Id="rId296" Type="http://schemas.openxmlformats.org/officeDocument/2006/relationships/customXml" Target="../ink/ink1073.xml"/><Relationship Id="rId461" Type="http://schemas.openxmlformats.org/officeDocument/2006/relationships/image" Target="../media/image1107.png"/><Relationship Id="rId517" Type="http://schemas.openxmlformats.org/officeDocument/2006/relationships/image" Target="../media/image1135.png"/><Relationship Id="rId559" Type="http://schemas.openxmlformats.org/officeDocument/2006/relationships/image" Target="../media/image1155.png"/><Relationship Id="rId60" Type="http://schemas.openxmlformats.org/officeDocument/2006/relationships/customXml" Target="../ink/ink955.xml"/><Relationship Id="rId156" Type="http://schemas.openxmlformats.org/officeDocument/2006/relationships/customXml" Target="../ink/ink1003.xml"/><Relationship Id="rId198" Type="http://schemas.openxmlformats.org/officeDocument/2006/relationships/customXml" Target="../ink/ink1024.xml"/><Relationship Id="rId321" Type="http://schemas.openxmlformats.org/officeDocument/2006/relationships/image" Target="../media/image1037.png"/><Relationship Id="rId363" Type="http://schemas.openxmlformats.org/officeDocument/2006/relationships/image" Target="../media/image1058.png"/><Relationship Id="rId419" Type="http://schemas.openxmlformats.org/officeDocument/2006/relationships/image" Target="../media/image1086.png"/><Relationship Id="rId570" Type="http://schemas.openxmlformats.org/officeDocument/2006/relationships/customXml" Target="../ink/ink1210.xml"/><Relationship Id="rId626" Type="http://schemas.openxmlformats.org/officeDocument/2006/relationships/customXml" Target="../ink/ink1238.xml"/><Relationship Id="rId223" Type="http://schemas.openxmlformats.org/officeDocument/2006/relationships/image" Target="../media/image988.png"/><Relationship Id="rId430" Type="http://schemas.openxmlformats.org/officeDocument/2006/relationships/customXml" Target="../ink/ink1140.xml"/><Relationship Id="rId18" Type="http://schemas.openxmlformats.org/officeDocument/2006/relationships/customXml" Target="../ink/ink934.xml"/><Relationship Id="rId265" Type="http://schemas.openxmlformats.org/officeDocument/2006/relationships/image" Target="../media/image1009.png"/><Relationship Id="rId472" Type="http://schemas.openxmlformats.org/officeDocument/2006/relationships/customXml" Target="../ink/ink1161.xml"/><Relationship Id="rId528" Type="http://schemas.openxmlformats.org/officeDocument/2006/relationships/customXml" Target="../ink/ink1189.xml"/><Relationship Id="rId125" Type="http://schemas.openxmlformats.org/officeDocument/2006/relationships/image" Target="../media/image939.png"/><Relationship Id="rId167" Type="http://schemas.openxmlformats.org/officeDocument/2006/relationships/image" Target="../media/image960.png"/><Relationship Id="rId332" Type="http://schemas.openxmlformats.org/officeDocument/2006/relationships/customXml" Target="../ink/ink1091.xml"/><Relationship Id="rId374" Type="http://schemas.openxmlformats.org/officeDocument/2006/relationships/customXml" Target="../ink/ink1112.xml"/><Relationship Id="rId581" Type="http://schemas.openxmlformats.org/officeDocument/2006/relationships/image" Target="../media/image1166.png"/><Relationship Id="rId71" Type="http://schemas.openxmlformats.org/officeDocument/2006/relationships/image" Target="../media/image912.png"/><Relationship Id="rId234" Type="http://schemas.openxmlformats.org/officeDocument/2006/relationships/customXml" Target="../ink/ink1042.xml"/><Relationship Id="rId637" Type="http://schemas.openxmlformats.org/officeDocument/2006/relationships/image" Target="../media/image1194.png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891.png"/><Relationship Id="rId276" Type="http://schemas.openxmlformats.org/officeDocument/2006/relationships/customXml" Target="../ink/ink1063.xml"/><Relationship Id="rId441" Type="http://schemas.openxmlformats.org/officeDocument/2006/relationships/image" Target="../media/image1097.png"/><Relationship Id="rId483" Type="http://schemas.openxmlformats.org/officeDocument/2006/relationships/image" Target="../media/image1118.png"/><Relationship Id="rId539" Type="http://schemas.openxmlformats.org/officeDocument/2006/relationships/image" Target="../media/image1145.png"/><Relationship Id="rId40" Type="http://schemas.openxmlformats.org/officeDocument/2006/relationships/customXml" Target="../ink/ink945.xml"/><Relationship Id="rId136" Type="http://schemas.openxmlformats.org/officeDocument/2006/relationships/customXml" Target="../ink/ink993.xml"/><Relationship Id="rId178" Type="http://schemas.openxmlformats.org/officeDocument/2006/relationships/customXml" Target="../ink/ink1014.xml"/><Relationship Id="rId301" Type="http://schemas.openxmlformats.org/officeDocument/2006/relationships/image" Target="../media/image1027.png"/><Relationship Id="rId343" Type="http://schemas.openxmlformats.org/officeDocument/2006/relationships/image" Target="../media/image1048.png"/><Relationship Id="rId550" Type="http://schemas.openxmlformats.org/officeDocument/2006/relationships/customXml" Target="../ink/ink1200.xml"/><Relationship Id="rId82" Type="http://schemas.openxmlformats.org/officeDocument/2006/relationships/customXml" Target="../ink/ink966.xml"/><Relationship Id="rId203" Type="http://schemas.openxmlformats.org/officeDocument/2006/relationships/image" Target="../media/image978.png"/><Relationship Id="rId385" Type="http://schemas.openxmlformats.org/officeDocument/2006/relationships/image" Target="../media/image1069.png"/><Relationship Id="rId592" Type="http://schemas.openxmlformats.org/officeDocument/2006/relationships/customXml" Target="../ink/ink1221.xml"/><Relationship Id="rId606" Type="http://schemas.openxmlformats.org/officeDocument/2006/relationships/customXml" Target="../ink/ink1228.xml"/><Relationship Id="rId245" Type="http://schemas.openxmlformats.org/officeDocument/2006/relationships/image" Target="../media/image999.png"/><Relationship Id="rId287" Type="http://schemas.openxmlformats.org/officeDocument/2006/relationships/image" Target="../media/image1020.png"/><Relationship Id="rId410" Type="http://schemas.openxmlformats.org/officeDocument/2006/relationships/customXml" Target="../ink/ink1130.xml"/><Relationship Id="rId452" Type="http://schemas.openxmlformats.org/officeDocument/2006/relationships/customXml" Target="../ink/ink1151.xml"/><Relationship Id="rId494" Type="http://schemas.openxmlformats.org/officeDocument/2006/relationships/customXml" Target="../ink/ink1172.xml"/><Relationship Id="rId508" Type="http://schemas.openxmlformats.org/officeDocument/2006/relationships/customXml" Target="../ink/ink1179.xml"/><Relationship Id="rId105" Type="http://schemas.openxmlformats.org/officeDocument/2006/relationships/image" Target="../media/image929.png"/><Relationship Id="rId147" Type="http://schemas.openxmlformats.org/officeDocument/2006/relationships/image" Target="../media/image950.png"/><Relationship Id="rId312" Type="http://schemas.openxmlformats.org/officeDocument/2006/relationships/customXml" Target="../ink/ink1081.xml"/><Relationship Id="rId354" Type="http://schemas.openxmlformats.org/officeDocument/2006/relationships/customXml" Target="../ink/ink1102.xml"/><Relationship Id="rId51" Type="http://schemas.openxmlformats.org/officeDocument/2006/relationships/image" Target="../media/image902.png"/><Relationship Id="rId93" Type="http://schemas.openxmlformats.org/officeDocument/2006/relationships/image" Target="../media/image923.png"/><Relationship Id="rId189" Type="http://schemas.openxmlformats.org/officeDocument/2006/relationships/image" Target="../media/image971.png"/><Relationship Id="rId396" Type="http://schemas.openxmlformats.org/officeDocument/2006/relationships/customXml" Target="../ink/ink1123.xml"/><Relationship Id="rId561" Type="http://schemas.openxmlformats.org/officeDocument/2006/relationships/image" Target="../media/image1156.png"/><Relationship Id="rId617" Type="http://schemas.openxmlformats.org/officeDocument/2006/relationships/image" Target="../media/image1184.png"/><Relationship Id="rId214" Type="http://schemas.openxmlformats.org/officeDocument/2006/relationships/customXml" Target="../ink/ink1032.xml"/><Relationship Id="rId256" Type="http://schemas.openxmlformats.org/officeDocument/2006/relationships/customXml" Target="../ink/ink1053.xml"/><Relationship Id="rId298" Type="http://schemas.openxmlformats.org/officeDocument/2006/relationships/customXml" Target="../ink/ink1074.xml"/><Relationship Id="rId421" Type="http://schemas.openxmlformats.org/officeDocument/2006/relationships/image" Target="../media/image1087.png"/><Relationship Id="rId463" Type="http://schemas.openxmlformats.org/officeDocument/2006/relationships/image" Target="../media/image1108.png"/><Relationship Id="rId519" Type="http://schemas.openxmlformats.org/officeDocument/2006/relationships/image" Target="../media/image1136.png"/><Relationship Id="rId116" Type="http://schemas.openxmlformats.org/officeDocument/2006/relationships/customXml" Target="../ink/ink983.xml"/><Relationship Id="rId158" Type="http://schemas.openxmlformats.org/officeDocument/2006/relationships/customXml" Target="../ink/ink1004.xml"/><Relationship Id="rId323" Type="http://schemas.openxmlformats.org/officeDocument/2006/relationships/image" Target="../media/image1038.png"/><Relationship Id="rId530" Type="http://schemas.openxmlformats.org/officeDocument/2006/relationships/customXml" Target="../ink/ink1190.xml"/><Relationship Id="rId20" Type="http://schemas.openxmlformats.org/officeDocument/2006/relationships/customXml" Target="../ink/ink935.xml"/><Relationship Id="rId62" Type="http://schemas.openxmlformats.org/officeDocument/2006/relationships/customXml" Target="../ink/ink956.xml"/><Relationship Id="rId365" Type="http://schemas.openxmlformats.org/officeDocument/2006/relationships/image" Target="../media/image1059.png"/><Relationship Id="rId572" Type="http://schemas.openxmlformats.org/officeDocument/2006/relationships/customXml" Target="../ink/ink1211.xml"/><Relationship Id="rId628" Type="http://schemas.openxmlformats.org/officeDocument/2006/relationships/customXml" Target="../ink/ink1239.xml"/><Relationship Id="rId225" Type="http://schemas.openxmlformats.org/officeDocument/2006/relationships/image" Target="../media/image989.png"/><Relationship Id="rId267" Type="http://schemas.openxmlformats.org/officeDocument/2006/relationships/image" Target="../media/image1010.png"/><Relationship Id="rId432" Type="http://schemas.openxmlformats.org/officeDocument/2006/relationships/customXml" Target="../ink/ink1141.xml"/><Relationship Id="rId474" Type="http://schemas.openxmlformats.org/officeDocument/2006/relationships/customXml" Target="../ink/ink1162.xml"/><Relationship Id="rId127" Type="http://schemas.openxmlformats.org/officeDocument/2006/relationships/image" Target="../media/image940.png"/><Relationship Id="rId31" Type="http://schemas.openxmlformats.org/officeDocument/2006/relationships/image" Target="../media/image892.png"/><Relationship Id="rId73" Type="http://schemas.openxmlformats.org/officeDocument/2006/relationships/image" Target="../media/image913.png"/><Relationship Id="rId169" Type="http://schemas.openxmlformats.org/officeDocument/2006/relationships/image" Target="../media/image961.png"/><Relationship Id="rId334" Type="http://schemas.openxmlformats.org/officeDocument/2006/relationships/customXml" Target="../ink/ink1092.xml"/><Relationship Id="rId376" Type="http://schemas.openxmlformats.org/officeDocument/2006/relationships/customXml" Target="../ink/ink1113.xml"/><Relationship Id="rId541" Type="http://schemas.openxmlformats.org/officeDocument/2006/relationships/image" Target="../media/image1146.png"/><Relationship Id="rId583" Type="http://schemas.openxmlformats.org/officeDocument/2006/relationships/image" Target="../media/image1167.png"/><Relationship Id="rId639" Type="http://schemas.openxmlformats.org/officeDocument/2006/relationships/image" Target="../media/image1195.png"/><Relationship Id="rId4" Type="http://schemas.openxmlformats.org/officeDocument/2006/relationships/customXml" Target="../ink/ink927.xml"/><Relationship Id="rId180" Type="http://schemas.openxmlformats.org/officeDocument/2006/relationships/customXml" Target="../ink/ink1015.xml"/><Relationship Id="rId236" Type="http://schemas.openxmlformats.org/officeDocument/2006/relationships/customXml" Target="../ink/ink1043.xml"/><Relationship Id="rId278" Type="http://schemas.openxmlformats.org/officeDocument/2006/relationships/customXml" Target="../ink/ink1064.xml"/><Relationship Id="rId401" Type="http://schemas.openxmlformats.org/officeDocument/2006/relationships/image" Target="../media/image1077.png"/><Relationship Id="rId443" Type="http://schemas.openxmlformats.org/officeDocument/2006/relationships/image" Target="../media/image1098.png"/><Relationship Id="rId303" Type="http://schemas.openxmlformats.org/officeDocument/2006/relationships/image" Target="../media/image1028.png"/><Relationship Id="rId485" Type="http://schemas.openxmlformats.org/officeDocument/2006/relationships/image" Target="../media/image1119.png"/><Relationship Id="rId42" Type="http://schemas.openxmlformats.org/officeDocument/2006/relationships/customXml" Target="../ink/ink946.xml"/><Relationship Id="rId84" Type="http://schemas.openxmlformats.org/officeDocument/2006/relationships/customXml" Target="../ink/ink967.xml"/><Relationship Id="rId138" Type="http://schemas.openxmlformats.org/officeDocument/2006/relationships/customXml" Target="../ink/ink994.xml"/><Relationship Id="rId345" Type="http://schemas.openxmlformats.org/officeDocument/2006/relationships/image" Target="../media/image1049.png"/><Relationship Id="rId387" Type="http://schemas.openxmlformats.org/officeDocument/2006/relationships/image" Target="../media/image1070.png"/><Relationship Id="rId510" Type="http://schemas.openxmlformats.org/officeDocument/2006/relationships/customXml" Target="../ink/ink1180.xml"/><Relationship Id="rId552" Type="http://schemas.openxmlformats.org/officeDocument/2006/relationships/customXml" Target="../ink/ink1201.xml"/><Relationship Id="rId594" Type="http://schemas.openxmlformats.org/officeDocument/2006/relationships/customXml" Target="../ink/ink1222.xml"/><Relationship Id="rId608" Type="http://schemas.openxmlformats.org/officeDocument/2006/relationships/customXml" Target="../ink/ink1229.xml"/><Relationship Id="rId191" Type="http://schemas.openxmlformats.org/officeDocument/2006/relationships/image" Target="../media/image972.png"/><Relationship Id="rId205" Type="http://schemas.openxmlformats.org/officeDocument/2006/relationships/image" Target="../media/image979.png"/><Relationship Id="rId247" Type="http://schemas.openxmlformats.org/officeDocument/2006/relationships/image" Target="../media/image1000.png"/><Relationship Id="rId412" Type="http://schemas.openxmlformats.org/officeDocument/2006/relationships/customXml" Target="../ink/ink1131.xml"/><Relationship Id="rId107" Type="http://schemas.openxmlformats.org/officeDocument/2006/relationships/image" Target="../media/image930.png"/><Relationship Id="rId289" Type="http://schemas.openxmlformats.org/officeDocument/2006/relationships/image" Target="../media/image1021.png"/><Relationship Id="rId454" Type="http://schemas.openxmlformats.org/officeDocument/2006/relationships/customXml" Target="../ink/ink1152.xml"/><Relationship Id="rId496" Type="http://schemas.openxmlformats.org/officeDocument/2006/relationships/customXml" Target="../ink/ink1173.xml"/><Relationship Id="rId11" Type="http://schemas.openxmlformats.org/officeDocument/2006/relationships/image" Target="../media/image882.png"/><Relationship Id="rId53" Type="http://schemas.openxmlformats.org/officeDocument/2006/relationships/image" Target="../media/image903.png"/><Relationship Id="rId149" Type="http://schemas.openxmlformats.org/officeDocument/2006/relationships/image" Target="../media/image951.png"/><Relationship Id="rId314" Type="http://schemas.openxmlformats.org/officeDocument/2006/relationships/customXml" Target="../ink/ink1082.xml"/><Relationship Id="rId356" Type="http://schemas.openxmlformats.org/officeDocument/2006/relationships/customXml" Target="../ink/ink1103.xml"/><Relationship Id="rId398" Type="http://schemas.openxmlformats.org/officeDocument/2006/relationships/customXml" Target="../ink/ink1124.xml"/><Relationship Id="rId521" Type="http://schemas.openxmlformats.org/officeDocument/2006/relationships/image" Target="../media/image1137.png"/><Relationship Id="rId563" Type="http://schemas.openxmlformats.org/officeDocument/2006/relationships/image" Target="../media/image1157.png"/><Relationship Id="rId619" Type="http://schemas.openxmlformats.org/officeDocument/2006/relationships/image" Target="../media/image1185.png"/><Relationship Id="rId95" Type="http://schemas.openxmlformats.org/officeDocument/2006/relationships/image" Target="../media/image924.png"/><Relationship Id="rId160" Type="http://schemas.openxmlformats.org/officeDocument/2006/relationships/customXml" Target="../ink/ink1005.xml"/><Relationship Id="rId216" Type="http://schemas.openxmlformats.org/officeDocument/2006/relationships/customXml" Target="../ink/ink1033.xml"/><Relationship Id="rId423" Type="http://schemas.openxmlformats.org/officeDocument/2006/relationships/image" Target="../media/image1088.png"/><Relationship Id="rId258" Type="http://schemas.openxmlformats.org/officeDocument/2006/relationships/customXml" Target="../ink/ink1054.xml"/><Relationship Id="rId465" Type="http://schemas.openxmlformats.org/officeDocument/2006/relationships/image" Target="../media/image1109.png"/><Relationship Id="rId630" Type="http://schemas.openxmlformats.org/officeDocument/2006/relationships/customXml" Target="../ink/ink1240.xml"/><Relationship Id="rId22" Type="http://schemas.openxmlformats.org/officeDocument/2006/relationships/customXml" Target="../ink/ink936.xml"/><Relationship Id="rId64" Type="http://schemas.openxmlformats.org/officeDocument/2006/relationships/customXml" Target="../ink/ink957.xml"/><Relationship Id="rId118" Type="http://schemas.openxmlformats.org/officeDocument/2006/relationships/customXml" Target="../ink/ink984.xml"/><Relationship Id="rId325" Type="http://schemas.openxmlformats.org/officeDocument/2006/relationships/image" Target="../media/image1039.png"/><Relationship Id="rId367" Type="http://schemas.openxmlformats.org/officeDocument/2006/relationships/image" Target="../media/image1060.png"/><Relationship Id="rId532" Type="http://schemas.openxmlformats.org/officeDocument/2006/relationships/customXml" Target="../ink/ink1191.xml"/><Relationship Id="rId574" Type="http://schemas.openxmlformats.org/officeDocument/2006/relationships/customXml" Target="../ink/ink1212.xml"/><Relationship Id="rId171" Type="http://schemas.openxmlformats.org/officeDocument/2006/relationships/image" Target="../media/image962.png"/><Relationship Id="rId227" Type="http://schemas.openxmlformats.org/officeDocument/2006/relationships/image" Target="../media/image990.png"/><Relationship Id="rId269" Type="http://schemas.openxmlformats.org/officeDocument/2006/relationships/image" Target="../media/image1011.png"/><Relationship Id="rId434" Type="http://schemas.openxmlformats.org/officeDocument/2006/relationships/customXml" Target="../ink/ink1142.xml"/><Relationship Id="rId476" Type="http://schemas.openxmlformats.org/officeDocument/2006/relationships/customXml" Target="../ink/ink1163.xml"/><Relationship Id="rId641" Type="http://schemas.openxmlformats.org/officeDocument/2006/relationships/image" Target="../media/image774.png"/><Relationship Id="rId33" Type="http://schemas.openxmlformats.org/officeDocument/2006/relationships/image" Target="../media/image893.png"/><Relationship Id="rId129" Type="http://schemas.openxmlformats.org/officeDocument/2006/relationships/image" Target="../media/image941.png"/><Relationship Id="rId280" Type="http://schemas.openxmlformats.org/officeDocument/2006/relationships/customXml" Target="../ink/ink1065.xml"/><Relationship Id="rId336" Type="http://schemas.openxmlformats.org/officeDocument/2006/relationships/customXml" Target="../ink/ink1093.xml"/><Relationship Id="rId501" Type="http://schemas.openxmlformats.org/officeDocument/2006/relationships/image" Target="../media/image1127.png"/><Relationship Id="rId543" Type="http://schemas.openxmlformats.org/officeDocument/2006/relationships/image" Target="../media/image1147.png"/><Relationship Id="rId75" Type="http://schemas.openxmlformats.org/officeDocument/2006/relationships/image" Target="../media/image914.png"/><Relationship Id="rId140" Type="http://schemas.openxmlformats.org/officeDocument/2006/relationships/customXml" Target="../ink/ink995.xml"/><Relationship Id="rId182" Type="http://schemas.openxmlformats.org/officeDocument/2006/relationships/customXml" Target="../ink/ink1016.xml"/><Relationship Id="rId378" Type="http://schemas.openxmlformats.org/officeDocument/2006/relationships/customXml" Target="../ink/ink1114.xml"/><Relationship Id="rId403" Type="http://schemas.openxmlformats.org/officeDocument/2006/relationships/image" Target="../media/image1078.png"/><Relationship Id="rId585" Type="http://schemas.openxmlformats.org/officeDocument/2006/relationships/image" Target="../media/image1168.png"/><Relationship Id="rId6" Type="http://schemas.openxmlformats.org/officeDocument/2006/relationships/customXml" Target="../ink/ink928.xml"/><Relationship Id="rId238" Type="http://schemas.openxmlformats.org/officeDocument/2006/relationships/customXml" Target="../ink/ink1044.xml"/><Relationship Id="rId445" Type="http://schemas.openxmlformats.org/officeDocument/2006/relationships/image" Target="../media/image1099.png"/><Relationship Id="rId487" Type="http://schemas.openxmlformats.org/officeDocument/2006/relationships/image" Target="../media/image1120.png"/><Relationship Id="rId610" Type="http://schemas.openxmlformats.org/officeDocument/2006/relationships/customXml" Target="../ink/ink1230.xml"/><Relationship Id="rId291" Type="http://schemas.openxmlformats.org/officeDocument/2006/relationships/image" Target="../media/image1022.png"/><Relationship Id="rId305" Type="http://schemas.openxmlformats.org/officeDocument/2006/relationships/image" Target="../media/image1029.png"/><Relationship Id="rId347" Type="http://schemas.openxmlformats.org/officeDocument/2006/relationships/image" Target="../media/image1050.png"/><Relationship Id="rId512" Type="http://schemas.openxmlformats.org/officeDocument/2006/relationships/customXml" Target="../ink/ink1181.xml"/><Relationship Id="rId44" Type="http://schemas.openxmlformats.org/officeDocument/2006/relationships/customXml" Target="../ink/ink947.xml"/><Relationship Id="rId86" Type="http://schemas.openxmlformats.org/officeDocument/2006/relationships/customXml" Target="../ink/ink968.xml"/><Relationship Id="rId151" Type="http://schemas.openxmlformats.org/officeDocument/2006/relationships/image" Target="../media/image952.png"/><Relationship Id="rId389" Type="http://schemas.openxmlformats.org/officeDocument/2006/relationships/image" Target="../media/image1071.png"/><Relationship Id="rId554" Type="http://schemas.openxmlformats.org/officeDocument/2006/relationships/customXml" Target="../ink/ink1202.xml"/><Relationship Id="rId596" Type="http://schemas.openxmlformats.org/officeDocument/2006/relationships/customXml" Target="../ink/ink1223.xml"/><Relationship Id="rId193" Type="http://schemas.openxmlformats.org/officeDocument/2006/relationships/image" Target="../media/image973.png"/><Relationship Id="rId207" Type="http://schemas.openxmlformats.org/officeDocument/2006/relationships/image" Target="../media/image980.png"/><Relationship Id="rId249" Type="http://schemas.openxmlformats.org/officeDocument/2006/relationships/image" Target="../media/image1001.png"/><Relationship Id="rId414" Type="http://schemas.openxmlformats.org/officeDocument/2006/relationships/customXml" Target="../ink/ink1132.xml"/><Relationship Id="rId456" Type="http://schemas.openxmlformats.org/officeDocument/2006/relationships/customXml" Target="../ink/ink1153.xml"/><Relationship Id="rId498" Type="http://schemas.openxmlformats.org/officeDocument/2006/relationships/customXml" Target="../ink/ink1174.xml"/><Relationship Id="rId621" Type="http://schemas.openxmlformats.org/officeDocument/2006/relationships/image" Target="../media/image1186.png"/><Relationship Id="rId13" Type="http://schemas.openxmlformats.org/officeDocument/2006/relationships/image" Target="../media/image883.png"/><Relationship Id="rId109" Type="http://schemas.openxmlformats.org/officeDocument/2006/relationships/image" Target="../media/image931.png"/><Relationship Id="rId260" Type="http://schemas.openxmlformats.org/officeDocument/2006/relationships/customXml" Target="../ink/ink1055.xml"/><Relationship Id="rId316" Type="http://schemas.openxmlformats.org/officeDocument/2006/relationships/customXml" Target="../ink/ink1083.xml"/><Relationship Id="rId523" Type="http://schemas.openxmlformats.org/officeDocument/2006/relationships/image" Target="../media/image1138.png"/><Relationship Id="rId55" Type="http://schemas.openxmlformats.org/officeDocument/2006/relationships/image" Target="../media/image904.png"/><Relationship Id="rId97" Type="http://schemas.openxmlformats.org/officeDocument/2006/relationships/image" Target="../media/image925.png"/><Relationship Id="rId120" Type="http://schemas.openxmlformats.org/officeDocument/2006/relationships/customXml" Target="../ink/ink985.xml"/><Relationship Id="rId358" Type="http://schemas.openxmlformats.org/officeDocument/2006/relationships/customXml" Target="../ink/ink1104.xml"/><Relationship Id="rId565" Type="http://schemas.openxmlformats.org/officeDocument/2006/relationships/image" Target="../media/image1158.png"/><Relationship Id="rId162" Type="http://schemas.openxmlformats.org/officeDocument/2006/relationships/customXml" Target="../ink/ink1006.xml"/><Relationship Id="rId218" Type="http://schemas.openxmlformats.org/officeDocument/2006/relationships/customXml" Target="../ink/ink1034.xml"/><Relationship Id="rId425" Type="http://schemas.openxmlformats.org/officeDocument/2006/relationships/image" Target="../media/image1089.png"/><Relationship Id="rId467" Type="http://schemas.openxmlformats.org/officeDocument/2006/relationships/image" Target="../media/image1110.png"/><Relationship Id="rId632" Type="http://schemas.openxmlformats.org/officeDocument/2006/relationships/customXml" Target="../ink/ink1241.xml"/><Relationship Id="rId271" Type="http://schemas.openxmlformats.org/officeDocument/2006/relationships/image" Target="../media/image1012.png"/><Relationship Id="rId24" Type="http://schemas.openxmlformats.org/officeDocument/2006/relationships/customXml" Target="../ink/ink937.xml"/><Relationship Id="rId66" Type="http://schemas.openxmlformats.org/officeDocument/2006/relationships/customXml" Target="../ink/ink958.xml"/><Relationship Id="rId131" Type="http://schemas.openxmlformats.org/officeDocument/2006/relationships/image" Target="../media/image942.png"/><Relationship Id="rId327" Type="http://schemas.openxmlformats.org/officeDocument/2006/relationships/image" Target="../media/image1040.png"/><Relationship Id="rId369" Type="http://schemas.openxmlformats.org/officeDocument/2006/relationships/image" Target="../media/image1061.png"/><Relationship Id="rId534" Type="http://schemas.openxmlformats.org/officeDocument/2006/relationships/customXml" Target="../ink/ink1192.xml"/><Relationship Id="rId576" Type="http://schemas.openxmlformats.org/officeDocument/2006/relationships/customXml" Target="../ink/ink1213.xml"/><Relationship Id="rId173" Type="http://schemas.openxmlformats.org/officeDocument/2006/relationships/image" Target="../media/image963.png"/><Relationship Id="rId229" Type="http://schemas.openxmlformats.org/officeDocument/2006/relationships/image" Target="../media/image991.png"/><Relationship Id="rId380" Type="http://schemas.openxmlformats.org/officeDocument/2006/relationships/customXml" Target="../ink/ink1115.xml"/><Relationship Id="rId436" Type="http://schemas.openxmlformats.org/officeDocument/2006/relationships/customXml" Target="../ink/ink1143.xml"/><Relationship Id="rId601" Type="http://schemas.openxmlformats.org/officeDocument/2006/relationships/image" Target="../media/image1176.png"/><Relationship Id="rId643" Type="http://schemas.openxmlformats.org/officeDocument/2006/relationships/image" Target="../media/image1196.png"/><Relationship Id="rId240" Type="http://schemas.openxmlformats.org/officeDocument/2006/relationships/customXml" Target="../ink/ink1045.xml"/><Relationship Id="rId478" Type="http://schemas.openxmlformats.org/officeDocument/2006/relationships/customXml" Target="../ink/ink1164.xml"/><Relationship Id="rId35" Type="http://schemas.openxmlformats.org/officeDocument/2006/relationships/image" Target="../media/image894.png"/><Relationship Id="rId77" Type="http://schemas.openxmlformats.org/officeDocument/2006/relationships/image" Target="../media/image915.png"/><Relationship Id="rId100" Type="http://schemas.openxmlformats.org/officeDocument/2006/relationships/customXml" Target="../ink/ink975.xml"/><Relationship Id="rId282" Type="http://schemas.openxmlformats.org/officeDocument/2006/relationships/customXml" Target="../ink/ink1066.xml"/><Relationship Id="rId338" Type="http://schemas.openxmlformats.org/officeDocument/2006/relationships/customXml" Target="../ink/ink1094.xml"/><Relationship Id="rId503" Type="http://schemas.openxmlformats.org/officeDocument/2006/relationships/image" Target="../media/image1128.png"/><Relationship Id="rId545" Type="http://schemas.openxmlformats.org/officeDocument/2006/relationships/image" Target="../media/image1148.png"/><Relationship Id="rId587" Type="http://schemas.openxmlformats.org/officeDocument/2006/relationships/image" Target="../media/image1169.png"/><Relationship Id="rId8" Type="http://schemas.openxmlformats.org/officeDocument/2006/relationships/customXml" Target="../ink/ink929.xml"/><Relationship Id="rId142" Type="http://schemas.openxmlformats.org/officeDocument/2006/relationships/customXml" Target="../ink/ink996.xml"/><Relationship Id="rId184" Type="http://schemas.openxmlformats.org/officeDocument/2006/relationships/customXml" Target="../ink/ink1017.xml"/><Relationship Id="rId391" Type="http://schemas.openxmlformats.org/officeDocument/2006/relationships/image" Target="../media/image1072.png"/><Relationship Id="rId405" Type="http://schemas.openxmlformats.org/officeDocument/2006/relationships/image" Target="../media/image1079.png"/><Relationship Id="rId447" Type="http://schemas.openxmlformats.org/officeDocument/2006/relationships/image" Target="../media/image1100.png"/><Relationship Id="rId612" Type="http://schemas.openxmlformats.org/officeDocument/2006/relationships/customXml" Target="../ink/ink1231.xml"/><Relationship Id="rId251" Type="http://schemas.openxmlformats.org/officeDocument/2006/relationships/image" Target="../media/image1002.png"/><Relationship Id="rId489" Type="http://schemas.openxmlformats.org/officeDocument/2006/relationships/image" Target="../media/image1121.png"/><Relationship Id="rId46" Type="http://schemas.openxmlformats.org/officeDocument/2006/relationships/customXml" Target="../ink/ink948.xml"/><Relationship Id="rId293" Type="http://schemas.openxmlformats.org/officeDocument/2006/relationships/image" Target="../media/image1023.png"/><Relationship Id="rId307" Type="http://schemas.openxmlformats.org/officeDocument/2006/relationships/image" Target="../media/image1030.png"/><Relationship Id="rId349" Type="http://schemas.openxmlformats.org/officeDocument/2006/relationships/image" Target="../media/image1051.png"/><Relationship Id="rId514" Type="http://schemas.openxmlformats.org/officeDocument/2006/relationships/customXml" Target="../ink/ink1182.xml"/><Relationship Id="rId556" Type="http://schemas.openxmlformats.org/officeDocument/2006/relationships/customXml" Target="../ink/ink1203.xml"/><Relationship Id="rId88" Type="http://schemas.openxmlformats.org/officeDocument/2006/relationships/customXml" Target="../ink/ink969.xml"/><Relationship Id="rId111" Type="http://schemas.openxmlformats.org/officeDocument/2006/relationships/image" Target="../media/image932.png"/><Relationship Id="rId153" Type="http://schemas.openxmlformats.org/officeDocument/2006/relationships/image" Target="../media/image953.png"/><Relationship Id="rId195" Type="http://schemas.openxmlformats.org/officeDocument/2006/relationships/image" Target="../media/image974.png"/><Relationship Id="rId209" Type="http://schemas.openxmlformats.org/officeDocument/2006/relationships/image" Target="../media/image981.png"/><Relationship Id="rId360" Type="http://schemas.openxmlformats.org/officeDocument/2006/relationships/customXml" Target="../ink/ink1105.xml"/><Relationship Id="rId416" Type="http://schemas.openxmlformats.org/officeDocument/2006/relationships/customXml" Target="../ink/ink1133.xml"/><Relationship Id="rId598" Type="http://schemas.openxmlformats.org/officeDocument/2006/relationships/customXml" Target="../ink/ink1224.xml"/><Relationship Id="rId220" Type="http://schemas.openxmlformats.org/officeDocument/2006/relationships/customXml" Target="../ink/ink1035.xml"/><Relationship Id="rId458" Type="http://schemas.openxmlformats.org/officeDocument/2006/relationships/customXml" Target="../ink/ink1154.xml"/><Relationship Id="rId623" Type="http://schemas.openxmlformats.org/officeDocument/2006/relationships/image" Target="../media/image1187.png"/><Relationship Id="rId15" Type="http://schemas.openxmlformats.org/officeDocument/2006/relationships/image" Target="../media/image884.png"/><Relationship Id="rId57" Type="http://schemas.openxmlformats.org/officeDocument/2006/relationships/image" Target="../media/image905.png"/><Relationship Id="rId262" Type="http://schemas.openxmlformats.org/officeDocument/2006/relationships/customXml" Target="../ink/ink1056.xml"/><Relationship Id="rId318" Type="http://schemas.openxmlformats.org/officeDocument/2006/relationships/customXml" Target="../ink/ink1084.xml"/><Relationship Id="rId525" Type="http://schemas.openxmlformats.org/officeDocument/2006/relationships/image" Target="../media/image119.png"/><Relationship Id="rId567" Type="http://schemas.openxmlformats.org/officeDocument/2006/relationships/image" Target="../media/image1159.png"/><Relationship Id="rId99" Type="http://schemas.openxmlformats.org/officeDocument/2006/relationships/image" Target="../media/image926.png"/><Relationship Id="rId122" Type="http://schemas.openxmlformats.org/officeDocument/2006/relationships/customXml" Target="../ink/ink986.xml"/><Relationship Id="rId164" Type="http://schemas.openxmlformats.org/officeDocument/2006/relationships/customXml" Target="../ink/ink1007.xml"/><Relationship Id="rId371" Type="http://schemas.openxmlformats.org/officeDocument/2006/relationships/image" Target="../media/image1062.png"/><Relationship Id="rId427" Type="http://schemas.openxmlformats.org/officeDocument/2006/relationships/image" Target="../media/image1090.png"/><Relationship Id="rId469" Type="http://schemas.openxmlformats.org/officeDocument/2006/relationships/image" Target="../media/image1111.png"/><Relationship Id="rId634" Type="http://schemas.openxmlformats.org/officeDocument/2006/relationships/customXml" Target="../ink/ink1242.xml"/><Relationship Id="rId26" Type="http://schemas.openxmlformats.org/officeDocument/2006/relationships/customXml" Target="../ink/ink938.xml"/><Relationship Id="rId231" Type="http://schemas.openxmlformats.org/officeDocument/2006/relationships/image" Target="../media/image992.png"/><Relationship Id="rId273" Type="http://schemas.openxmlformats.org/officeDocument/2006/relationships/image" Target="../media/image1013.png"/><Relationship Id="rId329" Type="http://schemas.openxmlformats.org/officeDocument/2006/relationships/image" Target="../media/image1041.png"/><Relationship Id="rId480" Type="http://schemas.openxmlformats.org/officeDocument/2006/relationships/customXml" Target="../ink/ink1165.xml"/><Relationship Id="rId536" Type="http://schemas.openxmlformats.org/officeDocument/2006/relationships/customXml" Target="../ink/ink1193.xml"/><Relationship Id="rId68" Type="http://schemas.openxmlformats.org/officeDocument/2006/relationships/customXml" Target="../ink/ink959.xml"/><Relationship Id="rId133" Type="http://schemas.openxmlformats.org/officeDocument/2006/relationships/image" Target="../media/image943.png"/><Relationship Id="rId175" Type="http://schemas.openxmlformats.org/officeDocument/2006/relationships/image" Target="../media/image964.png"/><Relationship Id="rId340" Type="http://schemas.openxmlformats.org/officeDocument/2006/relationships/customXml" Target="../ink/ink1095.xml"/><Relationship Id="rId578" Type="http://schemas.openxmlformats.org/officeDocument/2006/relationships/customXml" Target="../ink/ink1214.xml"/><Relationship Id="rId200" Type="http://schemas.openxmlformats.org/officeDocument/2006/relationships/customXml" Target="../ink/ink1025.xml"/><Relationship Id="rId382" Type="http://schemas.openxmlformats.org/officeDocument/2006/relationships/customXml" Target="../ink/ink1116.xml"/><Relationship Id="rId438" Type="http://schemas.openxmlformats.org/officeDocument/2006/relationships/customXml" Target="../ink/ink1144.xml"/><Relationship Id="rId603" Type="http://schemas.openxmlformats.org/officeDocument/2006/relationships/image" Target="../media/image1177.png"/><Relationship Id="rId645" Type="http://schemas.openxmlformats.org/officeDocument/2006/relationships/image" Target="../media/image1197.png"/><Relationship Id="rId242" Type="http://schemas.openxmlformats.org/officeDocument/2006/relationships/customXml" Target="../ink/ink1046.xml"/><Relationship Id="rId284" Type="http://schemas.openxmlformats.org/officeDocument/2006/relationships/customXml" Target="../ink/ink1067.xml"/><Relationship Id="rId491" Type="http://schemas.openxmlformats.org/officeDocument/2006/relationships/image" Target="../media/image1122.png"/><Relationship Id="rId505" Type="http://schemas.openxmlformats.org/officeDocument/2006/relationships/image" Target="../media/image1129.png"/><Relationship Id="rId37" Type="http://schemas.openxmlformats.org/officeDocument/2006/relationships/image" Target="../media/image895.png"/><Relationship Id="rId79" Type="http://schemas.openxmlformats.org/officeDocument/2006/relationships/image" Target="../media/image916.png"/><Relationship Id="rId102" Type="http://schemas.openxmlformats.org/officeDocument/2006/relationships/customXml" Target="../ink/ink976.xml"/><Relationship Id="rId144" Type="http://schemas.openxmlformats.org/officeDocument/2006/relationships/customXml" Target="../ink/ink997.xml"/><Relationship Id="rId547" Type="http://schemas.openxmlformats.org/officeDocument/2006/relationships/image" Target="../media/image1149.png"/><Relationship Id="rId589" Type="http://schemas.openxmlformats.org/officeDocument/2006/relationships/image" Target="../media/image1170.png"/><Relationship Id="rId90" Type="http://schemas.openxmlformats.org/officeDocument/2006/relationships/customXml" Target="../ink/ink970.xml"/><Relationship Id="rId186" Type="http://schemas.openxmlformats.org/officeDocument/2006/relationships/customXml" Target="../ink/ink1018.xml"/><Relationship Id="rId351" Type="http://schemas.openxmlformats.org/officeDocument/2006/relationships/image" Target="../media/image1052.png"/><Relationship Id="rId393" Type="http://schemas.openxmlformats.org/officeDocument/2006/relationships/image" Target="../media/image1073.png"/><Relationship Id="rId407" Type="http://schemas.openxmlformats.org/officeDocument/2006/relationships/image" Target="../media/image1080.png"/><Relationship Id="rId449" Type="http://schemas.openxmlformats.org/officeDocument/2006/relationships/image" Target="../media/image1101.png"/><Relationship Id="rId614" Type="http://schemas.openxmlformats.org/officeDocument/2006/relationships/customXml" Target="../ink/ink1232.xml"/><Relationship Id="rId211" Type="http://schemas.openxmlformats.org/officeDocument/2006/relationships/image" Target="../media/image982.png"/><Relationship Id="rId253" Type="http://schemas.openxmlformats.org/officeDocument/2006/relationships/image" Target="../media/image1003.png"/><Relationship Id="rId295" Type="http://schemas.openxmlformats.org/officeDocument/2006/relationships/image" Target="../media/image1024.png"/><Relationship Id="rId309" Type="http://schemas.openxmlformats.org/officeDocument/2006/relationships/image" Target="../media/image1031.png"/><Relationship Id="rId460" Type="http://schemas.openxmlformats.org/officeDocument/2006/relationships/customXml" Target="../ink/ink1155.xml"/><Relationship Id="rId516" Type="http://schemas.openxmlformats.org/officeDocument/2006/relationships/customXml" Target="../ink/ink1183.xml"/><Relationship Id="rId48" Type="http://schemas.openxmlformats.org/officeDocument/2006/relationships/customXml" Target="../ink/ink949.xml"/><Relationship Id="rId113" Type="http://schemas.openxmlformats.org/officeDocument/2006/relationships/image" Target="../media/image933.png"/><Relationship Id="rId320" Type="http://schemas.openxmlformats.org/officeDocument/2006/relationships/customXml" Target="../ink/ink1085.xml"/><Relationship Id="rId558" Type="http://schemas.openxmlformats.org/officeDocument/2006/relationships/customXml" Target="../ink/ink1204.xml"/><Relationship Id="rId155" Type="http://schemas.openxmlformats.org/officeDocument/2006/relationships/image" Target="../media/image954.png"/><Relationship Id="rId197" Type="http://schemas.openxmlformats.org/officeDocument/2006/relationships/image" Target="../media/image975.png"/><Relationship Id="rId362" Type="http://schemas.openxmlformats.org/officeDocument/2006/relationships/customXml" Target="../ink/ink1106.xml"/><Relationship Id="rId418" Type="http://schemas.openxmlformats.org/officeDocument/2006/relationships/customXml" Target="../ink/ink1134.xml"/><Relationship Id="rId625" Type="http://schemas.openxmlformats.org/officeDocument/2006/relationships/image" Target="../media/image1188.png"/><Relationship Id="rId222" Type="http://schemas.openxmlformats.org/officeDocument/2006/relationships/customXml" Target="../ink/ink1036.xml"/><Relationship Id="rId264" Type="http://schemas.openxmlformats.org/officeDocument/2006/relationships/customXml" Target="../ink/ink1057.xml"/><Relationship Id="rId471" Type="http://schemas.openxmlformats.org/officeDocument/2006/relationships/image" Target="../media/image1112.png"/><Relationship Id="rId17" Type="http://schemas.openxmlformats.org/officeDocument/2006/relationships/image" Target="../media/image885.png"/><Relationship Id="rId59" Type="http://schemas.openxmlformats.org/officeDocument/2006/relationships/image" Target="../media/image906.png"/><Relationship Id="rId124" Type="http://schemas.openxmlformats.org/officeDocument/2006/relationships/customXml" Target="../ink/ink987.xml"/><Relationship Id="rId527" Type="http://schemas.openxmlformats.org/officeDocument/2006/relationships/image" Target="../media/image1139.png"/><Relationship Id="rId569" Type="http://schemas.openxmlformats.org/officeDocument/2006/relationships/image" Target="../media/image1160.png"/><Relationship Id="rId70" Type="http://schemas.openxmlformats.org/officeDocument/2006/relationships/customXml" Target="../ink/ink960.xml"/><Relationship Id="rId166" Type="http://schemas.openxmlformats.org/officeDocument/2006/relationships/customXml" Target="../ink/ink1008.xml"/><Relationship Id="rId331" Type="http://schemas.openxmlformats.org/officeDocument/2006/relationships/image" Target="../media/image1042.png"/><Relationship Id="rId373" Type="http://schemas.openxmlformats.org/officeDocument/2006/relationships/image" Target="../media/image1063.png"/><Relationship Id="rId429" Type="http://schemas.openxmlformats.org/officeDocument/2006/relationships/image" Target="../media/image1091.png"/><Relationship Id="rId580" Type="http://schemas.openxmlformats.org/officeDocument/2006/relationships/customXml" Target="../ink/ink1215.xml"/><Relationship Id="rId636" Type="http://schemas.openxmlformats.org/officeDocument/2006/relationships/customXml" Target="../ink/ink1243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993.png"/><Relationship Id="rId440" Type="http://schemas.openxmlformats.org/officeDocument/2006/relationships/customXml" Target="../ink/ink1145.xml"/><Relationship Id="rId28" Type="http://schemas.openxmlformats.org/officeDocument/2006/relationships/customXml" Target="../ink/ink939.xml"/><Relationship Id="rId275" Type="http://schemas.openxmlformats.org/officeDocument/2006/relationships/image" Target="../media/image1014.png"/><Relationship Id="rId300" Type="http://schemas.openxmlformats.org/officeDocument/2006/relationships/customXml" Target="../ink/ink1075.xml"/><Relationship Id="rId482" Type="http://schemas.openxmlformats.org/officeDocument/2006/relationships/customXml" Target="../ink/ink1166.xml"/><Relationship Id="rId538" Type="http://schemas.openxmlformats.org/officeDocument/2006/relationships/customXml" Target="../ink/ink1194.xml"/><Relationship Id="rId81" Type="http://schemas.openxmlformats.org/officeDocument/2006/relationships/image" Target="../media/image917.png"/><Relationship Id="rId135" Type="http://schemas.openxmlformats.org/officeDocument/2006/relationships/image" Target="../media/image944.png"/><Relationship Id="rId177" Type="http://schemas.openxmlformats.org/officeDocument/2006/relationships/image" Target="../media/image965.png"/><Relationship Id="rId342" Type="http://schemas.openxmlformats.org/officeDocument/2006/relationships/customXml" Target="../ink/ink1096.xml"/><Relationship Id="rId384" Type="http://schemas.openxmlformats.org/officeDocument/2006/relationships/customXml" Target="../ink/ink1117.xml"/><Relationship Id="rId591" Type="http://schemas.openxmlformats.org/officeDocument/2006/relationships/image" Target="../media/image1171.png"/><Relationship Id="rId605" Type="http://schemas.openxmlformats.org/officeDocument/2006/relationships/image" Target="../media/image1178.png"/><Relationship Id="rId202" Type="http://schemas.openxmlformats.org/officeDocument/2006/relationships/customXml" Target="../ink/ink1026.xml"/><Relationship Id="rId244" Type="http://schemas.openxmlformats.org/officeDocument/2006/relationships/customXml" Target="../ink/ink1047.xml"/><Relationship Id="rId39" Type="http://schemas.openxmlformats.org/officeDocument/2006/relationships/image" Target="../media/image896.png"/><Relationship Id="rId286" Type="http://schemas.openxmlformats.org/officeDocument/2006/relationships/customXml" Target="../ink/ink1068.xml"/><Relationship Id="rId451" Type="http://schemas.openxmlformats.org/officeDocument/2006/relationships/image" Target="../media/image1102.png"/><Relationship Id="rId493" Type="http://schemas.openxmlformats.org/officeDocument/2006/relationships/image" Target="../media/image1123.png"/><Relationship Id="rId507" Type="http://schemas.openxmlformats.org/officeDocument/2006/relationships/image" Target="../media/image1130.png"/><Relationship Id="rId549" Type="http://schemas.openxmlformats.org/officeDocument/2006/relationships/image" Target="../media/image1150.png"/><Relationship Id="rId50" Type="http://schemas.openxmlformats.org/officeDocument/2006/relationships/customXml" Target="../ink/ink950.xml"/><Relationship Id="rId104" Type="http://schemas.openxmlformats.org/officeDocument/2006/relationships/customXml" Target="../ink/ink977.xml"/><Relationship Id="rId146" Type="http://schemas.openxmlformats.org/officeDocument/2006/relationships/customXml" Target="../ink/ink998.xml"/><Relationship Id="rId188" Type="http://schemas.openxmlformats.org/officeDocument/2006/relationships/customXml" Target="../ink/ink1019.xml"/><Relationship Id="rId311" Type="http://schemas.openxmlformats.org/officeDocument/2006/relationships/image" Target="../media/image1032.png"/><Relationship Id="rId353" Type="http://schemas.openxmlformats.org/officeDocument/2006/relationships/image" Target="../media/image1053.png"/><Relationship Id="rId395" Type="http://schemas.openxmlformats.org/officeDocument/2006/relationships/image" Target="../media/image1074.png"/><Relationship Id="rId409" Type="http://schemas.openxmlformats.org/officeDocument/2006/relationships/image" Target="../media/image1081.png"/><Relationship Id="rId560" Type="http://schemas.openxmlformats.org/officeDocument/2006/relationships/customXml" Target="../ink/ink1205.xml"/><Relationship Id="rId92" Type="http://schemas.openxmlformats.org/officeDocument/2006/relationships/customXml" Target="../ink/ink971.xml"/><Relationship Id="rId213" Type="http://schemas.openxmlformats.org/officeDocument/2006/relationships/image" Target="../media/image983.png"/><Relationship Id="rId420" Type="http://schemas.openxmlformats.org/officeDocument/2006/relationships/customXml" Target="../ink/ink1135.xml"/><Relationship Id="rId616" Type="http://schemas.openxmlformats.org/officeDocument/2006/relationships/customXml" Target="../ink/ink1233.xml"/><Relationship Id="rId255" Type="http://schemas.openxmlformats.org/officeDocument/2006/relationships/image" Target="../media/image1004.png"/><Relationship Id="rId297" Type="http://schemas.openxmlformats.org/officeDocument/2006/relationships/image" Target="../media/image1025.png"/><Relationship Id="rId462" Type="http://schemas.openxmlformats.org/officeDocument/2006/relationships/customXml" Target="../ink/ink1156.xml"/><Relationship Id="rId518" Type="http://schemas.openxmlformats.org/officeDocument/2006/relationships/customXml" Target="../ink/ink1184.xml"/><Relationship Id="rId115" Type="http://schemas.openxmlformats.org/officeDocument/2006/relationships/image" Target="../media/image934.png"/><Relationship Id="rId157" Type="http://schemas.openxmlformats.org/officeDocument/2006/relationships/image" Target="../media/image955.png"/><Relationship Id="rId322" Type="http://schemas.openxmlformats.org/officeDocument/2006/relationships/customXml" Target="../ink/ink1086.xml"/><Relationship Id="rId364" Type="http://schemas.openxmlformats.org/officeDocument/2006/relationships/customXml" Target="../ink/ink1107.xml"/><Relationship Id="rId61" Type="http://schemas.openxmlformats.org/officeDocument/2006/relationships/image" Target="../media/image907.png"/><Relationship Id="rId199" Type="http://schemas.openxmlformats.org/officeDocument/2006/relationships/image" Target="../media/image976.png"/><Relationship Id="rId571" Type="http://schemas.openxmlformats.org/officeDocument/2006/relationships/image" Target="../media/image1161.png"/><Relationship Id="rId627" Type="http://schemas.openxmlformats.org/officeDocument/2006/relationships/image" Target="../media/image1189.png"/><Relationship Id="rId19" Type="http://schemas.openxmlformats.org/officeDocument/2006/relationships/image" Target="../media/image886.png"/><Relationship Id="rId224" Type="http://schemas.openxmlformats.org/officeDocument/2006/relationships/customXml" Target="../ink/ink1037.xml"/><Relationship Id="rId266" Type="http://schemas.openxmlformats.org/officeDocument/2006/relationships/customXml" Target="../ink/ink1058.xml"/><Relationship Id="rId431" Type="http://schemas.openxmlformats.org/officeDocument/2006/relationships/image" Target="../media/image1092.png"/><Relationship Id="rId473" Type="http://schemas.openxmlformats.org/officeDocument/2006/relationships/image" Target="../media/image1113.png"/><Relationship Id="rId529" Type="http://schemas.openxmlformats.org/officeDocument/2006/relationships/image" Target="../media/image1140.png"/><Relationship Id="rId30" Type="http://schemas.openxmlformats.org/officeDocument/2006/relationships/customXml" Target="../ink/ink940.xml"/><Relationship Id="rId126" Type="http://schemas.openxmlformats.org/officeDocument/2006/relationships/customXml" Target="../ink/ink988.xml"/><Relationship Id="rId168" Type="http://schemas.openxmlformats.org/officeDocument/2006/relationships/customXml" Target="../ink/ink1009.xml"/><Relationship Id="rId333" Type="http://schemas.openxmlformats.org/officeDocument/2006/relationships/image" Target="../media/image1043.png"/><Relationship Id="rId540" Type="http://schemas.openxmlformats.org/officeDocument/2006/relationships/customXml" Target="../ink/ink1195.xml"/><Relationship Id="rId72" Type="http://schemas.openxmlformats.org/officeDocument/2006/relationships/customXml" Target="../ink/ink961.xml"/><Relationship Id="rId375" Type="http://schemas.openxmlformats.org/officeDocument/2006/relationships/image" Target="../media/image1064.png"/><Relationship Id="rId582" Type="http://schemas.openxmlformats.org/officeDocument/2006/relationships/customXml" Target="../ink/ink1216.xml"/><Relationship Id="rId638" Type="http://schemas.openxmlformats.org/officeDocument/2006/relationships/customXml" Target="../ink/ink1244.xml"/><Relationship Id="rId3" Type="http://schemas.openxmlformats.org/officeDocument/2006/relationships/image" Target="../media/image878.png"/><Relationship Id="rId235" Type="http://schemas.openxmlformats.org/officeDocument/2006/relationships/image" Target="../media/image994.png"/><Relationship Id="rId277" Type="http://schemas.openxmlformats.org/officeDocument/2006/relationships/image" Target="../media/image1015.png"/><Relationship Id="rId400" Type="http://schemas.openxmlformats.org/officeDocument/2006/relationships/customXml" Target="../ink/ink1125.xml"/><Relationship Id="rId442" Type="http://schemas.openxmlformats.org/officeDocument/2006/relationships/customXml" Target="../ink/ink1146.xml"/><Relationship Id="rId484" Type="http://schemas.openxmlformats.org/officeDocument/2006/relationships/customXml" Target="../ink/ink1167.xml"/><Relationship Id="rId137" Type="http://schemas.openxmlformats.org/officeDocument/2006/relationships/image" Target="../media/image945.png"/><Relationship Id="rId302" Type="http://schemas.openxmlformats.org/officeDocument/2006/relationships/customXml" Target="../ink/ink1076.xml"/><Relationship Id="rId344" Type="http://schemas.openxmlformats.org/officeDocument/2006/relationships/customXml" Target="../ink/ink1097.xml"/><Relationship Id="rId41" Type="http://schemas.openxmlformats.org/officeDocument/2006/relationships/image" Target="../media/image897.png"/><Relationship Id="rId83" Type="http://schemas.openxmlformats.org/officeDocument/2006/relationships/image" Target="../media/image918.png"/><Relationship Id="rId179" Type="http://schemas.openxmlformats.org/officeDocument/2006/relationships/image" Target="../media/image966.png"/><Relationship Id="rId386" Type="http://schemas.openxmlformats.org/officeDocument/2006/relationships/customXml" Target="../ink/ink1118.xml"/><Relationship Id="rId551" Type="http://schemas.openxmlformats.org/officeDocument/2006/relationships/image" Target="../media/image1151.png"/><Relationship Id="rId593" Type="http://schemas.openxmlformats.org/officeDocument/2006/relationships/image" Target="../media/image1172.png"/><Relationship Id="rId607" Type="http://schemas.openxmlformats.org/officeDocument/2006/relationships/image" Target="../media/image1179.png"/><Relationship Id="rId190" Type="http://schemas.openxmlformats.org/officeDocument/2006/relationships/customXml" Target="../ink/ink1020.xml"/><Relationship Id="rId204" Type="http://schemas.openxmlformats.org/officeDocument/2006/relationships/customXml" Target="../ink/ink1027.xml"/><Relationship Id="rId246" Type="http://schemas.openxmlformats.org/officeDocument/2006/relationships/customXml" Target="../ink/ink1048.xml"/><Relationship Id="rId288" Type="http://schemas.openxmlformats.org/officeDocument/2006/relationships/customXml" Target="../ink/ink1069.xml"/><Relationship Id="rId411" Type="http://schemas.openxmlformats.org/officeDocument/2006/relationships/image" Target="../media/image1082.png"/><Relationship Id="rId453" Type="http://schemas.openxmlformats.org/officeDocument/2006/relationships/image" Target="../media/image1103.png"/><Relationship Id="rId509" Type="http://schemas.openxmlformats.org/officeDocument/2006/relationships/image" Target="../media/image1131.png"/><Relationship Id="rId106" Type="http://schemas.openxmlformats.org/officeDocument/2006/relationships/customXml" Target="../ink/ink978.xml"/><Relationship Id="rId313" Type="http://schemas.openxmlformats.org/officeDocument/2006/relationships/image" Target="../media/image1033.png"/><Relationship Id="rId495" Type="http://schemas.openxmlformats.org/officeDocument/2006/relationships/image" Target="../media/image1124.png"/><Relationship Id="rId10" Type="http://schemas.openxmlformats.org/officeDocument/2006/relationships/customXml" Target="../ink/ink930.xml"/><Relationship Id="rId52" Type="http://schemas.openxmlformats.org/officeDocument/2006/relationships/customXml" Target="../ink/ink951.xml"/><Relationship Id="rId94" Type="http://schemas.openxmlformats.org/officeDocument/2006/relationships/customXml" Target="../ink/ink972.xml"/><Relationship Id="rId148" Type="http://schemas.openxmlformats.org/officeDocument/2006/relationships/customXml" Target="../ink/ink999.xml"/><Relationship Id="rId355" Type="http://schemas.openxmlformats.org/officeDocument/2006/relationships/image" Target="../media/image1054.png"/><Relationship Id="rId397" Type="http://schemas.openxmlformats.org/officeDocument/2006/relationships/image" Target="../media/image1075.png"/><Relationship Id="rId520" Type="http://schemas.openxmlformats.org/officeDocument/2006/relationships/customXml" Target="../ink/ink1185.xml"/><Relationship Id="rId562" Type="http://schemas.openxmlformats.org/officeDocument/2006/relationships/customXml" Target="../ink/ink1206.xml"/><Relationship Id="rId618" Type="http://schemas.openxmlformats.org/officeDocument/2006/relationships/customXml" Target="../ink/ink1234.xml"/><Relationship Id="rId215" Type="http://schemas.openxmlformats.org/officeDocument/2006/relationships/image" Target="../media/image984.png"/><Relationship Id="rId257" Type="http://schemas.openxmlformats.org/officeDocument/2006/relationships/image" Target="../media/image1005.png"/><Relationship Id="rId422" Type="http://schemas.openxmlformats.org/officeDocument/2006/relationships/customXml" Target="../ink/ink1136.xml"/><Relationship Id="rId464" Type="http://schemas.openxmlformats.org/officeDocument/2006/relationships/customXml" Target="../ink/ink1157.xml"/><Relationship Id="rId299" Type="http://schemas.openxmlformats.org/officeDocument/2006/relationships/image" Target="../media/image1026.png"/><Relationship Id="rId63" Type="http://schemas.openxmlformats.org/officeDocument/2006/relationships/image" Target="../media/image908.png"/><Relationship Id="rId159" Type="http://schemas.openxmlformats.org/officeDocument/2006/relationships/image" Target="../media/image956.png"/><Relationship Id="rId366" Type="http://schemas.openxmlformats.org/officeDocument/2006/relationships/customXml" Target="../ink/ink1108.xml"/><Relationship Id="rId573" Type="http://schemas.openxmlformats.org/officeDocument/2006/relationships/image" Target="../media/image1162.png"/><Relationship Id="rId226" Type="http://schemas.openxmlformats.org/officeDocument/2006/relationships/customXml" Target="../ink/ink1038.xml"/><Relationship Id="rId433" Type="http://schemas.openxmlformats.org/officeDocument/2006/relationships/image" Target="../media/image1093.png"/><Relationship Id="rId640" Type="http://schemas.openxmlformats.org/officeDocument/2006/relationships/customXml" Target="../ink/ink1245.xml"/><Relationship Id="rId74" Type="http://schemas.openxmlformats.org/officeDocument/2006/relationships/customXml" Target="../ink/ink962.xml"/><Relationship Id="rId377" Type="http://schemas.openxmlformats.org/officeDocument/2006/relationships/image" Target="../media/image1065.png"/><Relationship Id="rId500" Type="http://schemas.openxmlformats.org/officeDocument/2006/relationships/customXml" Target="../ink/ink1175.xml"/><Relationship Id="rId584" Type="http://schemas.openxmlformats.org/officeDocument/2006/relationships/customXml" Target="../ink/ink1217.xml"/><Relationship Id="rId5" Type="http://schemas.openxmlformats.org/officeDocument/2006/relationships/image" Target="../media/image879.png"/><Relationship Id="rId237" Type="http://schemas.openxmlformats.org/officeDocument/2006/relationships/image" Target="../media/image995.png"/><Relationship Id="rId444" Type="http://schemas.openxmlformats.org/officeDocument/2006/relationships/customXml" Target="../ink/ink1147.xml"/><Relationship Id="rId290" Type="http://schemas.openxmlformats.org/officeDocument/2006/relationships/customXml" Target="../ink/ink1070.xml"/><Relationship Id="rId304" Type="http://schemas.openxmlformats.org/officeDocument/2006/relationships/customXml" Target="../ink/ink1077.xml"/><Relationship Id="rId388" Type="http://schemas.openxmlformats.org/officeDocument/2006/relationships/customXml" Target="../ink/ink1119.xml"/><Relationship Id="rId511" Type="http://schemas.openxmlformats.org/officeDocument/2006/relationships/image" Target="../media/image1132.png"/><Relationship Id="rId609" Type="http://schemas.openxmlformats.org/officeDocument/2006/relationships/image" Target="../media/image1180.png"/><Relationship Id="rId85" Type="http://schemas.openxmlformats.org/officeDocument/2006/relationships/image" Target="../media/image919.png"/><Relationship Id="rId150" Type="http://schemas.openxmlformats.org/officeDocument/2006/relationships/customXml" Target="../ink/ink1000.xml"/><Relationship Id="rId595" Type="http://schemas.openxmlformats.org/officeDocument/2006/relationships/image" Target="../media/image1173.png"/><Relationship Id="rId248" Type="http://schemas.openxmlformats.org/officeDocument/2006/relationships/customXml" Target="../ink/ink1049.xml"/><Relationship Id="rId455" Type="http://schemas.openxmlformats.org/officeDocument/2006/relationships/image" Target="../media/image1104.png"/><Relationship Id="rId12" Type="http://schemas.openxmlformats.org/officeDocument/2006/relationships/customXml" Target="../ink/ink931.xml"/><Relationship Id="rId108" Type="http://schemas.openxmlformats.org/officeDocument/2006/relationships/customXml" Target="../ink/ink979.xml"/><Relationship Id="rId315" Type="http://schemas.openxmlformats.org/officeDocument/2006/relationships/image" Target="../media/image1034.png"/><Relationship Id="rId522" Type="http://schemas.openxmlformats.org/officeDocument/2006/relationships/customXml" Target="../ink/ink1186.xml"/><Relationship Id="rId96" Type="http://schemas.openxmlformats.org/officeDocument/2006/relationships/customXml" Target="../ink/ink973.xml"/><Relationship Id="rId161" Type="http://schemas.openxmlformats.org/officeDocument/2006/relationships/image" Target="../media/image957.png"/><Relationship Id="rId399" Type="http://schemas.openxmlformats.org/officeDocument/2006/relationships/image" Target="../media/image1076.png"/><Relationship Id="rId259" Type="http://schemas.openxmlformats.org/officeDocument/2006/relationships/image" Target="../media/image1006.png"/><Relationship Id="rId466" Type="http://schemas.openxmlformats.org/officeDocument/2006/relationships/customXml" Target="../ink/ink1158.xml"/><Relationship Id="rId23" Type="http://schemas.openxmlformats.org/officeDocument/2006/relationships/image" Target="../media/image888.png"/><Relationship Id="rId119" Type="http://schemas.openxmlformats.org/officeDocument/2006/relationships/image" Target="../media/image936.png"/><Relationship Id="rId326" Type="http://schemas.openxmlformats.org/officeDocument/2006/relationships/customXml" Target="../ink/ink1088.xml"/><Relationship Id="rId533" Type="http://schemas.openxmlformats.org/officeDocument/2006/relationships/image" Target="../media/image1142.png"/><Relationship Id="rId172" Type="http://schemas.openxmlformats.org/officeDocument/2006/relationships/customXml" Target="../ink/ink1011.xml"/><Relationship Id="rId477" Type="http://schemas.openxmlformats.org/officeDocument/2006/relationships/image" Target="../media/image1115.png"/><Relationship Id="rId600" Type="http://schemas.openxmlformats.org/officeDocument/2006/relationships/customXml" Target="../ink/ink1225.xml"/><Relationship Id="rId337" Type="http://schemas.openxmlformats.org/officeDocument/2006/relationships/image" Target="../media/image1045.png"/><Relationship Id="rId34" Type="http://schemas.openxmlformats.org/officeDocument/2006/relationships/customXml" Target="../ink/ink942.xml"/><Relationship Id="rId544" Type="http://schemas.openxmlformats.org/officeDocument/2006/relationships/customXml" Target="../ink/ink1197.xml"/><Relationship Id="rId183" Type="http://schemas.openxmlformats.org/officeDocument/2006/relationships/image" Target="../media/image968.png"/><Relationship Id="rId390" Type="http://schemas.openxmlformats.org/officeDocument/2006/relationships/customXml" Target="../ink/ink1120.xml"/><Relationship Id="rId404" Type="http://schemas.openxmlformats.org/officeDocument/2006/relationships/customXml" Target="../ink/ink1127.xml"/><Relationship Id="rId611" Type="http://schemas.openxmlformats.org/officeDocument/2006/relationships/image" Target="../media/image1181.png"/><Relationship Id="rId250" Type="http://schemas.openxmlformats.org/officeDocument/2006/relationships/customXml" Target="../ink/ink1050.xml"/><Relationship Id="rId488" Type="http://schemas.openxmlformats.org/officeDocument/2006/relationships/customXml" Target="../ink/ink1169.xml"/><Relationship Id="rId45" Type="http://schemas.openxmlformats.org/officeDocument/2006/relationships/image" Target="../media/image899.png"/><Relationship Id="rId110" Type="http://schemas.openxmlformats.org/officeDocument/2006/relationships/customXml" Target="../ink/ink980.xml"/><Relationship Id="rId348" Type="http://schemas.openxmlformats.org/officeDocument/2006/relationships/customXml" Target="../ink/ink1099.xml"/><Relationship Id="rId555" Type="http://schemas.openxmlformats.org/officeDocument/2006/relationships/image" Target="../media/image1153.png"/><Relationship Id="rId194" Type="http://schemas.openxmlformats.org/officeDocument/2006/relationships/customXml" Target="../ink/ink1022.xml"/><Relationship Id="rId208" Type="http://schemas.openxmlformats.org/officeDocument/2006/relationships/customXml" Target="../ink/ink1029.xml"/><Relationship Id="rId415" Type="http://schemas.openxmlformats.org/officeDocument/2006/relationships/image" Target="../media/image1084.png"/><Relationship Id="rId622" Type="http://schemas.openxmlformats.org/officeDocument/2006/relationships/customXml" Target="../ink/ink1236.xml"/><Relationship Id="rId261" Type="http://schemas.openxmlformats.org/officeDocument/2006/relationships/image" Target="../media/image1007.png"/><Relationship Id="rId499" Type="http://schemas.openxmlformats.org/officeDocument/2006/relationships/image" Target="../media/image1126.png"/><Relationship Id="rId56" Type="http://schemas.openxmlformats.org/officeDocument/2006/relationships/customXml" Target="../ink/ink953.xml"/><Relationship Id="rId359" Type="http://schemas.openxmlformats.org/officeDocument/2006/relationships/image" Target="../media/image1056.png"/><Relationship Id="rId566" Type="http://schemas.openxmlformats.org/officeDocument/2006/relationships/customXml" Target="../ink/ink1208.xml"/><Relationship Id="rId121" Type="http://schemas.openxmlformats.org/officeDocument/2006/relationships/image" Target="../media/image937.png"/><Relationship Id="rId219" Type="http://schemas.openxmlformats.org/officeDocument/2006/relationships/image" Target="../media/image986.png"/><Relationship Id="rId426" Type="http://schemas.openxmlformats.org/officeDocument/2006/relationships/customXml" Target="../ink/ink1138.xml"/><Relationship Id="rId633" Type="http://schemas.openxmlformats.org/officeDocument/2006/relationships/image" Target="../media/image1192.png"/><Relationship Id="rId67" Type="http://schemas.openxmlformats.org/officeDocument/2006/relationships/image" Target="../media/image910.png"/><Relationship Id="rId272" Type="http://schemas.openxmlformats.org/officeDocument/2006/relationships/customXml" Target="../ink/ink1061.xml"/><Relationship Id="rId577" Type="http://schemas.openxmlformats.org/officeDocument/2006/relationships/image" Target="../media/image1164.png"/><Relationship Id="rId132" Type="http://schemas.openxmlformats.org/officeDocument/2006/relationships/customXml" Target="../ink/ink991.xml"/><Relationship Id="rId437" Type="http://schemas.openxmlformats.org/officeDocument/2006/relationships/image" Target="../media/image1095.png"/><Relationship Id="rId644" Type="http://schemas.openxmlformats.org/officeDocument/2006/relationships/customXml" Target="../ink/ink1247.xml"/><Relationship Id="rId283" Type="http://schemas.openxmlformats.org/officeDocument/2006/relationships/image" Target="../media/image1018.png"/><Relationship Id="rId490" Type="http://schemas.openxmlformats.org/officeDocument/2006/relationships/customXml" Target="../ink/ink1170.xml"/><Relationship Id="rId504" Type="http://schemas.openxmlformats.org/officeDocument/2006/relationships/customXml" Target="../ink/ink1177.xml"/><Relationship Id="rId78" Type="http://schemas.openxmlformats.org/officeDocument/2006/relationships/customXml" Target="../ink/ink964.xml"/><Relationship Id="rId143" Type="http://schemas.openxmlformats.org/officeDocument/2006/relationships/image" Target="../media/image948.png"/><Relationship Id="rId350" Type="http://schemas.openxmlformats.org/officeDocument/2006/relationships/customXml" Target="../ink/ink1100.xml"/><Relationship Id="rId588" Type="http://schemas.openxmlformats.org/officeDocument/2006/relationships/customXml" Target="../ink/ink1219.xml"/><Relationship Id="rId9" Type="http://schemas.openxmlformats.org/officeDocument/2006/relationships/image" Target="../media/image881.png"/><Relationship Id="rId210" Type="http://schemas.openxmlformats.org/officeDocument/2006/relationships/customXml" Target="../ink/ink1030.xml"/><Relationship Id="rId448" Type="http://schemas.openxmlformats.org/officeDocument/2006/relationships/customXml" Target="../ink/ink1149.xml"/><Relationship Id="rId294" Type="http://schemas.openxmlformats.org/officeDocument/2006/relationships/customXml" Target="../ink/ink1072.xml"/><Relationship Id="rId308" Type="http://schemas.openxmlformats.org/officeDocument/2006/relationships/customXml" Target="../ink/ink1079.xml"/><Relationship Id="rId515" Type="http://schemas.openxmlformats.org/officeDocument/2006/relationships/image" Target="../media/image1134.png"/><Relationship Id="rId89" Type="http://schemas.openxmlformats.org/officeDocument/2006/relationships/image" Target="../media/image921.png"/><Relationship Id="rId154" Type="http://schemas.openxmlformats.org/officeDocument/2006/relationships/customXml" Target="../ink/ink1002.xml"/><Relationship Id="rId361" Type="http://schemas.openxmlformats.org/officeDocument/2006/relationships/image" Target="../media/image1057.png"/><Relationship Id="rId599" Type="http://schemas.openxmlformats.org/officeDocument/2006/relationships/image" Target="../media/image117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628147"/>
            <a:ext cx="3502395" cy="2229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  <a:endParaRPr lang="de-DE" sz="28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3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2216518-BC56-4D4A-BBE6-DFA313280685}"/>
                  </a:ext>
                </a:extLst>
              </p14:cNvPr>
              <p14:cNvContentPartPr/>
              <p14:nvPr/>
            </p14:nvContentPartPr>
            <p14:xfrm>
              <a:off x="2088442" y="5151272"/>
              <a:ext cx="67320" cy="22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2216518-BC56-4D4A-BBE6-DFA3132806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4122" y="5146952"/>
                <a:ext cx="75960" cy="3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628147"/>
            <a:ext cx="3502395" cy="2229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3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2216518-BC56-4D4A-BBE6-DFA313280685}"/>
                  </a:ext>
                </a:extLst>
              </p14:cNvPr>
              <p14:cNvContentPartPr/>
              <p14:nvPr/>
            </p14:nvContentPartPr>
            <p14:xfrm>
              <a:off x="2088442" y="5151272"/>
              <a:ext cx="67320" cy="22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2216518-BC56-4D4A-BBE6-DFA3132806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4122" y="5146952"/>
                <a:ext cx="7596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38130C5-97CD-89B8-4718-9AB88E87FA1D}"/>
              </a:ext>
            </a:extLst>
          </p:cNvPr>
          <p:cNvGrpSpPr/>
          <p:nvPr/>
        </p:nvGrpSpPr>
        <p:grpSpPr>
          <a:xfrm>
            <a:off x="3177884" y="1722502"/>
            <a:ext cx="154080" cy="174240"/>
            <a:chOff x="3177884" y="1722502"/>
            <a:chExt cx="154080" cy="1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D5188AB-EE29-64EE-98DA-09FFB16945B9}"/>
                    </a:ext>
                  </a:extLst>
                </p14:cNvPr>
                <p14:cNvContentPartPr/>
                <p14:nvPr/>
              </p14:nvContentPartPr>
              <p14:xfrm>
                <a:off x="3177884" y="1759582"/>
                <a:ext cx="132840" cy="1231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D5188AB-EE29-64EE-98DA-09FFB16945B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71764" y="1753462"/>
                  <a:ext cx="145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5418ED5B-36E4-37DE-274B-AFD561B924F7}"/>
                    </a:ext>
                  </a:extLst>
                </p14:cNvPr>
                <p14:cNvContentPartPr/>
                <p14:nvPr/>
              </p14:nvContentPartPr>
              <p14:xfrm>
                <a:off x="3186164" y="1722502"/>
                <a:ext cx="145800" cy="1742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5418ED5B-36E4-37DE-274B-AFD561B924F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180044" y="1716382"/>
                  <a:ext cx="15804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76151AB7-4D75-4B29-B276-59D4D4F5539F}"/>
                  </a:ext>
                </a:extLst>
              </p14:cNvPr>
              <p14:cNvContentPartPr/>
              <p14:nvPr/>
            </p14:nvContentPartPr>
            <p14:xfrm>
              <a:off x="6607421" y="513392"/>
              <a:ext cx="844920" cy="38844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76151AB7-4D75-4B29-B276-59D4D4F5539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03101" y="509072"/>
                <a:ext cx="85356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49C51BAD-334C-4334-9BF3-1ACEF1BCF15A}"/>
                  </a:ext>
                </a:extLst>
              </p14:cNvPr>
              <p14:cNvContentPartPr/>
              <p14:nvPr/>
            </p14:nvContentPartPr>
            <p14:xfrm>
              <a:off x="7153541" y="699152"/>
              <a:ext cx="102960" cy="13824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49C51BAD-334C-4334-9BF3-1ACEF1BCF15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49221" y="694832"/>
                <a:ext cx="1116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05EE9294-2ADD-47D4-9AB3-1A951758E723}"/>
                  </a:ext>
                </a:extLst>
              </p14:cNvPr>
              <p14:cNvContentPartPr/>
              <p14:nvPr/>
            </p14:nvContentPartPr>
            <p14:xfrm>
              <a:off x="7328501" y="630032"/>
              <a:ext cx="12240" cy="806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05EE9294-2ADD-47D4-9AB3-1A951758E72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24181" y="625712"/>
                <a:ext cx="208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EF41D1CA-DBA3-44D9-9275-8756094C3564}"/>
                  </a:ext>
                </a:extLst>
              </p14:cNvPr>
              <p14:cNvContentPartPr/>
              <p14:nvPr/>
            </p14:nvContentPartPr>
            <p14:xfrm>
              <a:off x="7281701" y="606272"/>
              <a:ext cx="97920" cy="9036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EF41D1CA-DBA3-44D9-9275-8756094C356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77381" y="601952"/>
                <a:ext cx="1065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AB197F19-68A9-40CE-8C01-0809A943046B}"/>
                  </a:ext>
                </a:extLst>
              </p14:cNvPr>
              <p14:cNvContentPartPr/>
              <p14:nvPr/>
            </p14:nvContentPartPr>
            <p14:xfrm>
              <a:off x="7431101" y="707072"/>
              <a:ext cx="139320" cy="5508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AB197F19-68A9-40CE-8C01-0809A943046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26781" y="702752"/>
                <a:ext cx="14796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1E312EA-6A8A-4847-BE7C-51BFC0A5BBA7}"/>
                  </a:ext>
                </a:extLst>
              </p14:cNvPr>
              <p14:cNvContentPartPr/>
              <p14:nvPr/>
            </p14:nvContentPartPr>
            <p14:xfrm>
              <a:off x="7671221" y="678632"/>
              <a:ext cx="106920" cy="716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1E312EA-6A8A-4847-BE7C-51BFC0A5BBA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66901" y="674312"/>
                <a:ext cx="1155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4AD5B6EF-BE9C-427E-B343-D3399AA37B59}"/>
                  </a:ext>
                </a:extLst>
              </p14:cNvPr>
              <p14:cNvContentPartPr/>
              <p14:nvPr/>
            </p14:nvContentPartPr>
            <p14:xfrm>
              <a:off x="7875341" y="689432"/>
              <a:ext cx="11880" cy="5328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4AD5B6EF-BE9C-427E-B343-D3399AA37B5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71021" y="685112"/>
                <a:ext cx="205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5F40A5A6-E2D6-4317-9080-478A01D3B237}"/>
                  </a:ext>
                </a:extLst>
              </p14:cNvPr>
              <p14:cNvContentPartPr/>
              <p14:nvPr/>
            </p14:nvContentPartPr>
            <p14:xfrm>
              <a:off x="7856621" y="711752"/>
              <a:ext cx="75600" cy="1080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5F40A5A6-E2D6-4317-9080-478A01D3B23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852301" y="707432"/>
                <a:ext cx="8424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CC850DCD-5837-431F-9940-4A4AEE5D851C}"/>
                  </a:ext>
                </a:extLst>
              </p14:cNvPr>
              <p14:cNvContentPartPr/>
              <p14:nvPr/>
            </p14:nvContentPartPr>
            <p14:xfrm>
              <a:off x="8062541" y="645152"/>
              <a:ext cx="11160" cy="6012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CC850DCD-5837-431F-9940-4A4AEE5D851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058221" y="640832"/>
                <a:ext cx="198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EC5375D2-0BDD-4D0F-A517-73215B843359}"/>
                  </a:ext>
                </a:extLst>
              </p14:cNvPr>
              <p14:cNvContentPartPr/>
              <p14:nvPr/>
            </p14:nvContentPartPr>
            <p14:xfrm>
              <a:off x="8014661" y="631472"/>
              <a:ext cx="144360" cy="878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EC5375D2-0BDD-4D0F-A517-73215B84335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010341" y="627152"/>
                <a:ext cx="1530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5A8B060E-11C0-42D0-804C-070222BF3AAD}"/>
                  </a:ext>
                </a:extLst>
              </p14:cNvPr>
              <p14:cNvContentPartPr/>
              <p14:nvPr/>
            </p14:nvContentPartPr>
            <p14:xfrm>
              <a:off x="8196101" y="627152"/>
              <a:ext cx="87840" cy="6660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5A8B060E-11C0-42D0-804C-070222BF3AA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191781" y="622832"/>
                <a:ext cx="964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26E29F75-5A71-4570-8F3F-2B1B73901DB5}"/>
                  </a:ext>
                </a:extLst>
              </p14:cNvPr>
              <p14:cNvContentPartPr/>
              <p14:nvPr/>
            </p14:nvContentPartPr>
            <p14:xfrm>
              <a:off x="8355581" y="577832"/>
              <a:ext cx="110520" cy="14184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26E29F75-5A71-4570-8F3F-2B1B73901DB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351261" y="573512"/>
                <a:ext cx="1191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6517A775-E74C-4B08-A588-8C614729BB25}"/>
                  </a:ext>
                </a:extLst>
              </p14:cNvPr>
              <p14:cNvContentPartPr/>
              <p14:nvPr/>
            </p14:nvContentPartPr>
            <p14:xfrm>
              <a:off x="7123301" y="501872"/>
              <a:ext cx="1504440" cy="36252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6517A775-E74C-4B08-A588-8C614729BB2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118981" y="497552"/>
                <a:ext cx="151308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78AA8CEC-C162-46A5-BD87-2A456E72031B}"/>
                  </a:ext>
                </a:extLst>
              </p14:cNvPr>
              <p14:cNvContentPartPr/>
              <p14:nvPr/>
            </p14:nvContentPartPr>
            <p14:xfrm>
              <a:off x="7148141" y="518792"/>
              <a:ext cx="381600" cy="2232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78AA8CEC-C162-46A5-BD87-2A456E7203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143821" y="514472"/>
                <a:ext cx="3902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C4284A4E-AE39-4F21-A09D-3CCE2DC05395}"/>
                  </a:ext>
                </a:extLst>
              </p14:cNvPr>
              <p14:cNvContentPartPr/>
              <p14:nvPr/>
            </p14:nvContentPartPr>
            <p14:xfrm>
              <a:off x="6953741" y="685112"/>
              <a:ext cx="102240" cy="612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C4284A4E-AE39-4F21-A09D-3CCE2DC0539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49421" y="680792"/>
                <a:ext cx="11088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EF798915-451A-40D2-96A3-39AB35C1ACBE}"/>
                  </a:ext>
                </a:extLst>
              </p14:cNvPr>
              <p14:cNvContentPartPr/>
              <p14:nvPr/>
            </p14:nvContentPartPr>
            <p14:xfrm>
              <a:off x="6919901" y="723992"/>
              <a:ext cx="117720" cy="3924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EF798915-451A-40D2-96A3-39AB35C1ACB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915581" y="719672"/>
                <a:ext cx="1263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7C8AA3C2-C9B8-48DD-BACB-322579B58496}"/>
                  </a:ext>
                </a:extLst>
              </p14:cNvPr>
              <p14:cNvContentPartPr/>
              <p14:nvPr/>
            </p14:nvContentPartPr>
            <p14:xfrm>
              <a:off x="6679061" y="680792"/>
              <a:ext cx="119160" cy="3600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7C8AA3C2-C9B8-48DD-BACB-322579B5849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674741" y="676472"/>
                <a:ext cx="1278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4D3675FD-8B94-4065-A1B3-7FB64BF63085}"/>
                  </a:ext>
                </a:extLst>
              </p14:cNvPr>
              <p14:cNvContentPartPr/>
              <p14:nvPr/>
            </p14:nvContentPartPr>
            <p14:xfrm>
              <a:off x="6727301" y="654872"/>
              <a:ext cx="83520" cy="16020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4D3675FD-8B94-4065-A1B3-7FB64BF6308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722981" y="650552"/>
                <a:ext cx="921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71D4AF93-10B6-481F-9F37-5F433E186BD7}"/>
                  </a:ext>
                </a:extLst>
              </p14:cNvPr>
              <p14:cNvContentPartPr/>
              <p14:nvPr/>
            </p14:nvContentPartPr>
            <p14:xfrm>
              <a:off x="6599141" y="520592"/>
              <a:ext cx="66960" cy="34056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71D4AF93-10B6-481F-9F37-5F433E186BD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594821" y="516272"/>
                <a:ext cx="7560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DFC8823A-BEF8-41C9-BAFC-21F0A6E6E4F2}"/>
                  </a:ext>
                </a:extLst>
              </p14:cNvPr>
              <p14:cNvContentPartPr/>
              <p14:nvPr/>
            </p14:nvContentPartPr>
            <p14:xfrm>
              <a:off x="6524981" y="478472"/>
              <a:ext cx="970200" cy="41940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DFC8823A-BEF8-41C9-BAFC-21F0A6E6E4F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20661" y="474152"/>
                <a:ext cx="97884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1FA47973-4C29-41D9-9A4F-A03D6F24D0C3}"/>
                  </a:ext>
                </a:extLst>
              </p14:cNvPr>
              <p14:cNvContentPartPr/>
              <p14:nvPr/>
            </p14:nvContentPartPr>
            <p14:xfrm>
              <a:off x="7543421" y="1160312"/>
              <a:ext cx="780480" cy="37044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1FA47973-4C29-41D9-9A4F-A03D6F24D0C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539101" y="1155992"/>
                <a:ext cx="789120" cy="37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FB40D658-16B2-42BC-B497-E416F54E3A95}"/>
              </a:ext>
            </a:extLst>
          </p:cNvPr>
          <p:cNvGrpSpPr/>
          <p:nvPr/>
        </p:nvGrpSpPr>
        <p:grpSpPr>
          <a:xfrm>
            <a:off x="7535501" y="889952"/>
            <a:ext cx="1027440" cy="520920"/>
            <a:chOff x="7535501" y="889952"/>
            <a:chExt cx="1027440" cy="52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86462D9-6274-406F-8FE1-CFFADA916BB5}"/>
                    </a:ext>
                  </a:extLst>
                </p14:cNvPr>
                <p14:cNvContentPartPr/>
                <p14:nvPr/>
              </p14:nvContentPartPr>
              <p14:xfrm>
                <a:off x="8127341" y="937472"/>
                <a:ext cx="12960" cy="921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86462D9-6274-406F-8FE1-CFFADA916BB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23021" y="933152"/>
                  <a:ext cx="21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1E74FD7-A344-4B0A-80FD-918C45D20FCE}"/>
                    </a:ext>
                  </a:extLst>
                </p14:cNvPr>
                <p14:cNvContentPartPr/>
                <p14:nvPr/>
              </p14:nvContentPartPr>
              <p14:xfrm>
                <a:off x="8068301" y="989312"/>
                <a:ext cx="105840" cy="327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1E74FD7-A344-4B0A-80FD-918C45D20FC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063981" y="984992"/>
                  <a:ext cx="114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A9638B2-2281-4DE5-91B2-379FB8323BD1}"/>
                    </a:ext>
                  </a:extLst>
                </p14:cNvPr>
                <p14:cNvContentPartPr/>
                <p14:nvPr/>
              </p14:nvContentPartPr>
              <p14:xfrm>
                <a:off x="8068301" y="903632"/>
                <a:ext cx="250560" cy="986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A9638B2-2281-4DE5-91B2-379FB8323BD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63981" y="899312"/>
                  <a:ext cx="259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5B2D459-86AC-4C77-ADB6-E6DA7C81C97E}"/>
                    </a:ext>
                  </a:extLst>
                </p14:cNvPr>
                <p14:cNvContentPartPr/>
                <p14:nvPr/>
              </p14:nvContentPartPr>
              <p14:xfrm>
                <a:off x="8264861" y="931352"/>
                <a:ext cx="140400" cy="334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5B2D459-86AC-4C77-ADB6-E6DA7C81C97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260541" y="927032"/>
                  <a:ext cx="149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6606BF5-1C1D-4C86-868E-ADE5CF02E6E3}"/>
                    </a:ext>
                  </a:extLst>
                </p14:cNvPr>
                <p14:cNvContentPartPr/>
                <p14:nvPr/>
              </p14:nvContentPartPr>
              <p14:xfrm>
                <a:off x="8402741" y="889952"/>
                <a:ext cx="87840" cy="1375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6606BF5-1C1D-4C86-868E-ADE5CF02E6E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398421" y="885632"/>
                  <a:ext cx="964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0F980DF-4EBA-4F84-B6EB-A405C778BAB1}"/>
                    </a:ext>
                  </a:extLst>
                </p14:cNvPr>
                <p14:cNvContentPartPr/>
                <p14:nvPr/>
              </p14:nvContentPartPr>
              <p14:xfrm>
                <a:off x="7580501" y="918032"/>
                <a:ext cx="87840" cy="982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0F980DF-4EBA-4F84-B6EB-A405C778BAB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576181" y="913712"/>
                  <a:ext cx="96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4A8E5F9-DCB5-4FE1-8307-C4DCD8F9938D}"/>
                    </a:ext>
                  </a:extLst>
                </p14:cNvPr>
                <p14:cNvContentPartPr/>
                <p14:nvPr/>
              </p14:nvContentPartPr>
              <p14:xfrm>
                <a:off x="7639181" y="991472"/>
                <a:ext cx="48960" cy="597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4A8E5F9-DCB5-4FE1-8307-C4DCD8F9938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634861" y="987152"/>
                  <a:ext cx="576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AACFFF9-04C3-4721-B41A-5CA00F5AE687}"/>
                    </a:ext>
                  </a:extLst>
                </p14:cNvPr>
                <p14:cNvContentPartPr/>
                <p14:nvPr/>
              </p14:nvContentPartPr>
              <p14:xfrm>
                <a:off x="7742141" y="938552"/>
                <a:ext cx="23760" cy="928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AACFFF9-04C3-4721-B41A-5CA00F5AE68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737821" y="934232"/>
                  <a:ext cx="32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B8ED777-F0D5-4ECE-AF9F-4411CFD7E25F}"/>
                    </a:ext>
                  </a:extLst>
                </p14:cNvPr>
                <p14:cNvContentPartPr/>
                <p14:nvPr/>
              </p14:nvContentPartPr>
              <p14:xfrm>
                <a:off x="7719821" y="967712"/>
                <a:ext cx="65160" cy="180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B8ED777-F0D5-4ECE-AF9F-4411CFD7E25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715501" y="963392"/>
                  <a:ext cx="73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E4CBC09-C794-4C3E-BDBD-FFAF5CB4232A}"/>
                    </a:ext>
                  </a:extLst>
                </p14:cNvPr>
                <p14:cNvContentPartPr/>
                <p14:nvPr/>
              </p14:nvContentPartPr>
              <p14:xfrm>
                <a:off x="7813781" y="898952"/>
                <a:ext cx="77040" cy="1036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E4CBC09-C794-4C3E-BDBD-FFAF5CB4232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809461" y="894632"/>
                  <a:ext cx="85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9EDC86A-9650-4F39-AAF0-D093DF6F7446}"/>
                    </a:ext>
                  </a:extLst>
                </p14:cNvPr>
                <p14:cNvContentPartPr/>
                <p14:nvPr/>
              </p14:nvContentPartPr>
              <p14:xfrm>
                <a:off x="7861301" y="976712"/>
                <a:ext cx="39960" cy="795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9EDC86A-9650-4F39-AAF0-D093DF6F744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856981" y="972392"/>
                  <a:ext cx="486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D721FF4-499C-4EF2-8ADC-FF69287D1076}"/>
                    </a:ext>
                  </a:extLst>
                </p14:cNvPr>
                <p14:cNvContentPartPr/>
                <p14:nvPr/>
              </p14:nvContentPartPr>
              <p14:xfrm>
                <a:off x="7925381" y="939992"/>
                <a:ext cx="11160" cy="3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D721FF4-499C-4EF2-8ADC-FF69287D107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921061" y="935672"/>
                  <a:ext cx="198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19D1825-7BCA-4744-B5FB-4AC0B48AE275}"/>
                    </a:ext>
                  </a:extLst>
                </p14:cNvPr>
                <p14:cNvContentPartPr/>
                <p14:nvPr/>
              </p14:nvContentPartPr>
              <p14:xfrm>
                <a:off x="7957781" y="926312"/>
                <a:ext cx="46080" cy="799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19D1825-7BCA-4744-B5FB-4AC0B48AE27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953461" y="921992"/>
                  <a:ext cx="54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0A67798-455E-448F-BE08-7A036AC6C590}"/>
                    </a:ext>
                  </a:extLst>
                </p14:cNvPr>
                <p14:cNvContentPartPr/>
                <p14:nvPr/>
              </p14:nvContentPartPr>
              <p14:xfrm>
                <a:off x="7867061" y="1112432"/>
                <a:ext cx="10800" cy="1026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0A67798-455E-448F-BE08-7A036AC6C59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862741" y="1108112"/>
                  <a:ext cx="19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A19547A-C9E6-4AE8-8487-68B717265635}"/>
                    </a:ext>
                  </a:extLst>
                </p14:cNvPr>
                <p14:cNvContentPartPr/>
                <p14:nvPr/>
              </p14:nvContentPartPr>
              <p14:xfrm>
                <a:off x="7836821" y="1140152"/>
                <a:ext cx="86400" cy="1162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A19547A-C9E6-4AE8-8487-68B71726563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832501" y="1135832"/>
                  <a:ext cx="95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7732D7A-60A3-4295-8138-6798F4448322}"/>
                    </a:ext>
                  </a:extLst>
                </p14:cNvPr>
                <p14:cNvContentPartPr/>
                <p14:nvPr/>
              </p14:nvContentPartPr>
              <p14:xfrm>
                <a:off x="7656461" y="1325192"/>
                <a:ext cx="80280" cy="831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7732D7A-60A3-4295-8138-6798F444832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652141" y="1320872"/>
                  <a:ext cx="88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5FACD7F-3A28-4A48-B410-4B8373A63C55}"/>
                    </a:ext>
                  </a:extLst>
                </p14:cNvPr>
                <p14:cNvContentPartPr/>
                <p14:nvPr/>
              </p14:nvContentPartPr>
              <p14:xfrm>
                <a:off x="7779941" y="1315112"/>
                <a:ext cx="75240" cy="637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5FACD7F-3A28-4A48-B410-4B8373A63C5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775621" y="1310792"/>
                  <a:ext cx="83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52CB3BA-0C0B-46CA-92F5-B0947DE79B3C}"/>
                    </a:ext>
                  </a:extLst>
                </p14:cNvPr>
                <p14:cNvContentPartPr/>
                <p14:nvPr/>
              </p14:nvContentPartPr>
              <p14:xfrm>
                <a:off x="7884341" y="1288112"/>
                <a:ext cx="55800" cy="727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52CB3BA-0C0B-46CA-92F5-B0947DE79B3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880021" y="1283792"/>
                  <a:ext cx="64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A8AFBDD-EF8D-4C99-A689-C225BC01EE86}"/>
                    </a:ext>
                  </a:extLst>
                </p14:cNvPr>
                <p14:cNvContentPartPr/>
                <p14:nvPr/>
              </p14:nvContentPartPr>
              <p14:xfrm>
                <a:off x="7950581" y="1327352"/>
                <a:ext cx="63000" cy="835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A8AFBDD-EF8D-4C99-A689-C225BC01EE8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946261" y="1323032"/>
                  <a:ext cx="71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3CD05C2-5FA5-4539-BF83-BB88F8C0E914}"/>
                    </a:ext>
                  </a:extLst>
                </p14:cNvPr>
                <p14:cNvContentPartPr/>
                <p14:nvPr/>
              </p14:nvContentPartPr>
              <p14:xfrm>
                <a:off x="8034821" y="1281992"/>
                <a:ext cx="85680" cy="662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3CD05C2-5FA5-4539-BF83-BB88F8C0E91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030501" y="1277672"/>
                  <a:ext cx="94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D5AE408-1DF2-46F7-8589-A4AC8FA167F4}"/>
                    </a:ext>
                  </a:extLst>
                </p14:cNvPr>
                <p14:cNvContentPartPr/>
                <p14:nvPr/>
              </p14:nvContentPartPr>
              <p14:xfrm>
                <a:off x="8165861" y="1272992"/>
                <a:ext cx="63000" cy="943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D5AE408-1DF2-46F7-8589-A4AC8FA167F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161541" y="1268672"/>
                  <a:ext cx="71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3A008571-7862-470B-9EC7-D028A24C6935}"/>
                    </a:ext>
                  </a:extLst>
                </p14:cNvPr>
                <p14:cNvContentPartPr/>
                <p14:nvPr/>
              </p14:nvContentPartPr>
              <p14:xfrm>
                <a:off x="7535501" y="1086512"/>
                <a:ext cx="169560" cy="75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3A008571-7862-470B-9EC7-D028A24C693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531181" y="1082192"/>
                  <a:ext cx="1782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358124E-9BBA-4640-91C2-881C1FF5205E}"/>
                    </a:ext>
                  </a:extLst>
                </p14:cNvPr>
                <p14:cNvContentPartPr/>
                <p14:nvPr/>
              </p14:nvContentPartPr>
              <p14:xfrm>
                <a:off x="8067581" y="1042952"/>
                <a:ext cx="244080" cy="230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358124E-9BBA-4640-91C2-881C1FF5205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063261" y="1038632"/>
                  <a:ext cx="252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96D8E13-D502-497D-9521-CC3B21CCDCD7}"/>
                    </a:ext>
                  </a:extLst>
                </p14:cNvPr>
                <p14:cNvContentPartPr/>
                <p14:nvPr/>
              </p14:nvContentPartPr>
              <p14:xfrm>
                <a:off x="8433341" y="1028192"/>
                <a:ext cx="129600" cy="82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96D8E13-D502-497D-9521-CC3B21CCDCD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429021" y="1023872"/>
                  <a:ext cx="138240" cy="1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CB0BFF50-8129-B2D0-DD2B-DE777F4B3981}"/>
                  </a:ext>
                </a:extLst>
              </p14:cNvPr>
              <p14:cNvContentPartPr/>
              <p14:nvPr/>
            </p14:nvContentPartPr>
            <p14:xfrm>
              <a:off x="8490469" y="2290582"/>
              <a:ext cx="13320" cy="1584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CB0BFF50-8129-B2D0-DD2B-DE777F4B3981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8484349" y="2284462"/>
                <a:ext cx="2556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F0943461-67A9-BE28-DF7F-42A114188D52}"/>
              </a:ext>
            </a:extLst>
          </p:cNvPr>
          <p:cNvGrpSpPr/>
          <p:nvPr/>
        </p:nvGrpSpPr>
        <p:grpSpPr>
          <a:xfrm>
            <a:off x="6601909" y="461062"/>
            <a:ext cx="1984680" cy="442080"/>
            <a:chOff x="6601909" y="461062"/>
            <a:chExt cx="198468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147E87F-6EBB-0383-30CC-D18AAFCABC39}"/>
                    </a:ext>
                  </a:extLst>
                </p14:cNvPr>
                <p14:cNvContentPartPr/>
                <p14:nvPr/>
              </p14:nvContentPartPr>
              <p14:xfrm>
                <a:off x="7160269" y="502822"/>
                <a:ext cx="1382040" cy="3927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147E87F-6EBB-0383-30CC-D18AAFCABC3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154149" y="496702"/>
                  <a:ext cx="13942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3A38158-8367-684B-ACFC-FBEAE30BD084}"/>
                    </a:ext>
                  </a:extLst>
                </p14:cNvPr>
                <p14:cNvContentPartPr/>
                <p14:nvPr/>
              </p14:nvContentPartPr>
              <p14:xfrm>
                <a:off x="7175029" y="461062"/>
                <a:ext cx="1411560" cy="3373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3A38158-8367-684B-ACFC-FBEAE30BD08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168909" y="454942"/>
                  <a:ext cx="14238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1BED6A9-C4FE-06CB-1753-5DB5F3292ADC}"/>
                    </a:ext>
                  </a:extLst>
                </p14:cNvPr>
                <p14:cNvContentPartPr/>
                <p14:nvPr/>
              </p14:nvContentPartPr>
              <p14:xfrm>
                <a:off x="6601909" y="491302"/>
                <a:ext cx="842040" cy="4118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1BED6A9-C4FE-06CB-1753-5DB5F3292AD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595789" y="485182"/>
                  <a:ext cx="85428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2C7F7AA-80E8-F669-D4AB-740C698995E5}"/>
                    </a:ext>
                  </a:extLst>
                </p14:cNvPr>
                <p14:cNvContentPartPr/>
                <p14:nvPr/>
              </p14:nvContentPartPr>
              <p14:xfrm>
                <a:off x="6708109" y="657982"/>
                <a:ext cx="142560" cy="203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2C7F7AA-80E8-F669-D4AB-740C698995E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701989" y="651862"/>
                  <a:ext cx="154800" cy="2152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89" name="Grafik 88">
            <a:extLst>
              <a:ext uri="{FF2B5EF4-FFF2-40B4-BE49-F238E27FC236}">
                <a16:creationId xmlns:a16="http://schemas.microsoft.com/office/drawing/2014/main" id="{2D018082-ADB5-90E6-B10C-0D89CB027198}"/>
              </a:ext>
            </a:extLst>
          </p:cNvPr>
          <p:cNvPicPr>
            <a:picLocks noChangeAspect="1"/>
          </p:cNvPicPr>
          <p:nvPr/>
        </p:nvPicPr>
        <p:blipFill>
          <a:blip r:embed="rId282"/>
          <a:stretch>
            <a:fillRect/>
          </a:stretch>
        </p:blipFill>
        <p:spPr>
          <a:xfrm>
            <a:off x="183766" y="166258"/>
            <a:ext cx="8422299" cy="617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761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9A45502-F9E1-2C09-8251-4C76899C3436}"/>
              </a:ext>
            </a:extLst>
          </p:cNvPr>
          <p:cNvSpPr txBox="1"/>
          <p:nvPr/>
        </p:nvSpPr>
        <p:spPr>
          <a:xfrm>
            <a:off x="394063" y="290623"/>
            <a:ext cx="61003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de-DE">
                <a:effectLst/>
                <a:hlinkClick r:id="rId3"/>
              </a:rPr>
              <a:t>https://www.jade-hs.de/studium/waehrend-des-studiums/wohnen-und-leben/hochschulsport/drachenboot/</a:t>
            </a:r>
            <a:endParaRPr lang="de-DE">
              <a:effectLst/>
            </a:endParaRPr>
          </a:p>
          <a:p>
            <a:r>
              <a:rPr lang="de-DE"/>
              <a:t>Am </a:t>
            </a:r>
            <a:r>
              <a:rPr lang="de-DE" b="1"/>
              <a:t>19.August 2023 </a:t>
            </a:r>
            <a:r>
              <a:rPr lang="de-DE"/>
              <a:t>findet die 14. Hooksieler "Drachenboot"-Regatta im Rahmen des FC Nordsee Hooksiel Hafenfestes statt. Wir möchten Sie herzlich zur Teilnahme einladen.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A3F0F44-BB37-CB69-F6A8-55BE44931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2" y="2454618"/>
            <a:ext cx="4953154" cy="277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96174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456C70E-7D69-0A97-C993-B4E742048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1" y="0"/>
            <a:ext cx="8083965" cy="188604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7D05946-4A5B-6813-E108-11AD551DE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27" y="1887340"/>
            <a:ext cx="8279493" cy="1265162"/>
          </a:xfrm>
          <a:prstGeom prst="rect">
            <a:avLst/>
          </a:prstGeom>
        </p:spPr>
      </p:pic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C3383810-A486-0874-38DA-E2C776405879}"/>
              </a:ext>
            </a:extLst>
          </p:cNvPr>
          <p:cNvGrpSpPr/>
          <p:nvPr/>
        </p:nvGrpSpPr>
        <p:grpSpPr>
          <a:xfrm>
            <a:off x="197897" y="3281863"/>
            <a:ext cx="144720" cy="319320"/>
            <a:chOff x="197897" y="3281863"/>
            <a:chExt cx="144720" cy="31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A6CA472-6AEB-AF4D-E2AD-880A28D26505}"/>
                    </a:ext>
                  </a:extLst>
                </p14:cNvPr>
                <p14:cNvContentPartPr/>
                <p14:nvPr/>
              </p14:nvContentPartPr>
              <p14:xfrm>
                <a:off x="228137" y="3399943"/>
                <a:ext cx="68400" cy="1303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A6CA472-6AEB-AF4D-E2AD-880A28D2650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2017" y="3393823"/>
                  <a:ext cx="80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1E233C2-4DDB-2D78-994A-5F2DD1417BB3}"/>
                    </a:ext>
                  </a:extLst>
                </p14:cNvPr>
                <p14:cNvContentPartPr/>
                <p14:nvPr/>
              </p14:nvContentPartPr>
              <p14:xfrm>
                <a:off x="197897" y="3281863"/>
                <a:ext cx="144720" cy="3193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1E233C2-4DDB-2D78-994A-5F2DD1417BB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1777" y="3275743"/>
                  <a:ext cx="156960" cy="33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954D1A3F-3DFB-2CB8-8F96-0581A6D77D97}"/>
              </a:ext>
            </a:extLst>
          </p:cNvPr>
          <p:cNvGrpSpPr/>
          <p:nvPr/>
        </p:nvGrpSpPr>
        <p:grpSpPr>
          <a:xfrm>
            <a:off x="485177" y="3313183"/>
            <a:ext cx="721440" cy="285480"/>
            <a:chOff x="485177" y="3313183"/>
            <a:chExt cx="721440" cy="2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D6BCFC6-981A-02E5-3504-64C5420499D3}"/>
                    </a:ext>
                  </a:extLst>
                </p14:cNvPr>
                <p14:cNvContentPartPr/>
                <p14:nvPr/>
              </p14:nvContentPartPr>
              <p14:xfrm>
                <a:off x="485177" y="3450343"/>
                <a:ext cx="81000" cy="1483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D6BCFC6-981A-02E5-3504-64C5420499D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79057" y="3444223"/>
                  <a:ext cx="93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0D03115-DFE9-7652-9995-C71EC981C788}"/>
                    </a:ext>
                  </a:extLst>
                </p14:cNvPr>
                <p14:cNvContentPartPr/>
                <p14:nvPr/>
              </p14:nvContentPartPr>
              <p14:xfrm>
                <a:off x="670937" y="3409663"/>
                <a:ext cx="55800" cy="975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0D03115-DFE9-7652-9995-C71EC981C78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4817" y="3403543"/>
                  <a:ext cx="68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6F73D89-88EB-8A57-DB64-CBC23481EDDE}"/>
                    </a:ext>
                  </a:extLst>
                </p14:cNvPr>
                <p14:cNvContentPartPr/>
                <p14:nvPr/>
              </p14:nvContentPartPr>
              <p14:xfrm>
                <a:off x="773177" y="3413263"/>
                <a:ext cx="58680" cy="1198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6F73D89-88EB-8A57-DB64-CBC23481EDD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67057" y="3407143"/>
                  <a:ext cx="70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1555919-D53F-6137-7537-230850688E08}"/>
                    </a:ext>
                  </a:extLst>
                </p14:cNvPr>
                <p14:cNvContentPartPr/>
                <p14:nvPr/>
              </p14:nvContentPartPr>
              <p14:xfrm>
                <a:off x="907817" y="3313183"/>
                <a:ext cx="171360" cy="2718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1555919-D53F-6137-7537-230850688E0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01697" y="3307063"/>
                  <a:ext cx="1836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18B531A-E0C8-6639-4E34-BB85E3444C8D}"/>
                    </a:ext>
                  </a:extLst>
                </p14:cNvPr>
                <p14:cNvContentPartPr/>
                <p14:nvPr/>
              </p14:nvContentPartPr>
              <p14:xfrm>
                <a:off x="1132097" y="3360703"/>
                <a:ext cx="74520" cy="1188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18B531A-E0C8-6639-4E34-BB85E3444C8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25977" y="3354583"/>
                  <a:ext cx="8676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05103F23-E562-9C15-A83C-601EAE2D2752}"/>
              </a:ext>
            </a:extLst>
          </p:cNvPr>
          <p:cNvGrpSpPr/>
          <p:nvPr/>
        </p:nvGrpSpPr>
        <p:grpSpPr>
          <a:xfrm>
            <a:off x="1322897" y="3261343"/>
            <a:ext cx="554400" cy="313920"/>
            <a:chOff x="1322897" y="3261343"/>
            <a:chExt cx="554400" cy="31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64EDF2C-0C6A-A262-F85D-3BB5E3CBDA3C}"/>
                    </a:ext>
                  </a:extLst>
                </p14:cNvPr>
                <p14:cNvContentPartPr/>
                <p14:nvPr/>
              </p14:nvContentPartPr>
              <p14:xfrm>
                <a:off x="1322897" y="3327223"/>
                <a:ext cx="74160" cy="1850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64EDF2C-0C6A-A262-F85D-3BB5E3CBDA3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16777" y="3321103"/>
                  <a:ext cx="86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7B80A29-2B1F-1F6F-F4AA-D6E693075CB1}"/>
                    </a:ext>
                  </a:extLst>
                </p14:cNvPr>
                <p14:cNvContentPartPr/>
                <p14:nvPr/>
              </p14:nvContentPartPr>
              <p14:xfrm>
                <a:off x="1433777" y="3466903"/>
                <a:ext cx="9000" cy="928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7B80A29-2B1F-1F6F-F4AA-D6E693075CB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427657" y="3460783"/>
                  <a:ext cx="21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CA44C82-5B99-6DE6-AF6C-C6BCAA137D9F}"/>
                    </a:ext>
                  </a:extLst>
                </p14:cNvPr>
                <p14:cNvContentPartPr/>
                <p14:nvPr/>
              </p14:nvContentPartPr>
              <p14:xfrm>
                <a:off x="1524137" y="3345583"/>
                <a:ext cx="178200" cy="1321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CA44C82-5B99-6DE6-AF6C-C6BCAA137D9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18017" y="3339463"/>
                  <a:ext cx="190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4878232-D778-3F4F-1664-426B16473C99}"/>
                    </a:ext>
                  </a:extLst>
                </p14:cNvPr>
                <p14:cNvContentPartPr/>
                <p14:nvPr/>
              </p14:nvContentPartPr>
              <p14:xfrm>
                <a:off x="1653377" y="3268903"/>
                <a:ext cx="156600" cy="2196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4878232-D778-3F4F-1664-426B16473C9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47257" y="3262783"/>
                  <a:ext cx="1688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6D3EB1F7-B178-607F-53C5-A2FEB368B7CC}"/>
                    </a:ext>
                  </a:extLst>
                </p14:cNvPr>
                <p14:cNvContentPartPr/>
                <p14:nvPr/>
              </p14:nvContentPartPr>
              <p14:xfrm>
                <a:off x="1804937" y="3261343"/>
                <a:ext cx="72360" cy="3139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6D3EB1F7-B178-607F-53C5-A2FEB368B7C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798817" y="3255223"/>
                  <a:ext cx="8460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A526F002-2416-98C8-AF25-BF1D8C58F202}"/>
              </a:ext>
            </a:extLst>
          </p:cNvPr>
          <p:cNvGrpSpPr/>
          <p:nvPr/>
        </p:nvGrpSpPr>
        <p:grpSpPr>
          <a:xfrm>
            <a:off x="179537" y="3735463"/>
            <a:ext cx="165960" cy="322560"/>
            <a:chOff x="179537" y="3735463"/>
            <a:chExt cx="165960" cy="32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3F898EA-8F67-400D-A3CA-5B979D73DB39}"/>
                    </a:ext>
                  </a:extLst>
                </p14:cNvPr>
                <p14:cNvContentPartPr/>
                <p14:nvPr/>
              </p14:nvContentPartPr>
              <p14:xfrm>
                <a:off x="248297" y="3811423"/>
                <a:ext cx="55440" cy="1569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3F898EA-8F67-400D-A3CA-5B979D73DB3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2177" y="3805303"/>
                  <a:ext cx="67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FEFB0B6-E6C5-9C06-D8C6-C3079CDEE3B6}"/>
                    </a:ext>
                  </a:extLst>
                </p14:cNvPr>
                <p14:cNvContentPartPr/>
                <p14:nvPr/>
              </p14:nvContentPartPr>
              <p14:xfrm>
                <a:off x="179537" y="3735463"/>
                <a:ext cx="165960" cy="3225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FEFB0B6-E6C5-9C06-D8C6-C3079CDEE3B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3417" y="3729343"/>
                  <a:ext cx="178200" cy="33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8051D6FB-60A0-8782-805C-372A99249451}"/>
              </a:ext>
            </a:extLst>
          </p:cNvPr>
          <p:cNvGrpSpPr/>
          <p:nvPr/>
        </p:nvGrpSpPr>
        <p:grpSpPr>
          <a:xfrm>
            <a:off x="453857" y="3799183"/>
            <a:ext cx="492480" cy="206280"/>
            <a:chOff x="453857" y="3799183"/>
            <a:chExt cx="492480" cy="20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1F162CE-5BF1-7318-50BF-1C5F2D9A4240}"/>
                    </a:ext>
                  </a:extLst>
                </p14:cNvPr>
                <p14:cNvContentPartPr/>
                <p14:nvPr/>
              </p14:nvContentPartPr>
              <p14:xfrm>
                <a:off x="453857" y="3822943"/>
                <a:ext cx="52920" cy="1458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1F162CE-5BF1-7318-50BF-1C5F2D9A424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47737" y="3816823"/>
                  <a:ext cx="65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C63554B-20B6-E42E-6779-2DD898D7F456}"/>
                    </a:ext>
                  </a:extLst>
                </p14:cNvPr>
                <p14:cNvContentPartPr/>
                <p14:nvPr/>
              </p14:nvContentPartPr>
              <p14:xfrm>
                <a:off x="580577" y="3844543"/>
                <a:ext cx="82800" cy="1285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C63554B-20B6-E42E-6779-2DD898D7F45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74457" y="3838423"/>
                  <a:ext cx="950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2643A48-5577-237B-C917-815AEA708D56}"/>
                    </a:ext>
                  </a:extLst>
                </p14:cNvPr>
                <p14:cNvContentPartPr/>
                <p14:nvPr/>
              </p14:nvContentPartPr>
              <p14:xfrm>
                <a:off x="711977" y="3808903"/>
                <a:ext cx="58680" cy="1447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2643A48-5577-237B-C917-815AEA708D5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05857" y="3802783"/>
                  <a:ext cx="70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3E5A41E-63F7-01A4-3ECB-00370C7512A7}"/>
                    </a:ext>
                  </a:extLst>
                </p14:cNvPr>
                <p14:cNvContentPartPr/>
                <p14:nvPr/>
              </p14:nvContentPartPr>
              <p14:xfrm>
                <a:off x="812417" y="3799183"/>
                <a:ext cx="133920" cy="2062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3E5A41E-63F7-01A4-3ECB-00370C7512A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6297" y="3793063"/>
                  <a:ext cx="146160" cy="21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86969CDE-C289-CEC8-3AC9-FB6C7FEE1221}"/>
                  </a:ext>
                </a:extLst>
              </p14:cNvPr>
              <p14:cNvContentPartPr/>
              <p14:nvPr/>
            </p14:nvContentPartPr>
            <p14:xfrm>
              <a:off x="992777" y="3709183"/>
              <a:ext cx="48600" cy="26784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86969CDE-C289-CEC8-3AC9-FB6C7FEE122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86657" y="3703063"/>
                <a:ext cx="60840" cy="28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B27594FA-770D-89BE-549D-61534C64C486}"/>
              </a:ext>
            </a:extLst>
          </p:cNvPr>
          <p:cNvGrpSpPr/>
          <p:nvPr/>
        </p:nvGrpSpPr>
        <p:grpSpPr>
          <a:xfrm>
            <a:off x="1106537" y="3745543"/>
            <a:ext cx="321480" cy="211320"/>
            <a:chOff x="1106537" y="3745543"/>
            <a:chExt cx="321480" cy="21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CF9FF78-07E8-C812-E01A-A235E3F5AE85}"/>
                    </a:ext>
                  </a:extLst>
                </p14:cNvPr>
                <p14:cNvContentPartPr/>
                <p14:nvPr/>
              </p14:nvContentPartPr>
              <p14:xfrm>
                <a:off x="1106537" y="3821503"/>
                <a:ext cx="80280" cy="1353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CF9FF78-07E8-C812-E01A-A235E3F5AE8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00417" y="3815383"/>
                  <a:ext cx="92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193A84C-0EDF-158A-9546-1E0E679E1EDC}"/>
                    </a:ext>
                  </a:extLst>
                </p14:cNvPr>
                <p14:cNvContentPartPr/>
                <p14:nvPr/>
              </p14:nvContentPartPr>
              <p14:xfrm>
                <a:off x="1230377" y="3812863"/>
                <a:ext cx="96120" cy="1177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193A84C-0EDF-158A-9546-1E0E679E1ED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224257" y="3806743"/>
                  <a:ext cx="1083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2213626-4CCC-C00A-AE80-5BCE95C70806}"/>
                    </a:ext>
                  </a:extLst>
                </p14:cNvPr>
                <p14:cNvContentPartPr/>
                <p14:nvPr/>
              </p14:nvContentPartPr>
              <p14:xfrm>
                <a:off x="1379777" y="3745543"/>
                <a:ext cx="48240" cy="1782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2213626-4CCC-C00A-AE80-5BCE95C7080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373657" y="3739423"/>
                  <a:ext cx="6048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34ED9C63-8E05-9B32-FAC5-D50950A91031}"/>
              </a:ext>
            </a:extLst>
          </p:cNvPr>
          <p:cNvGrpSpPr/>
          <p:nvPr/>
        </p:nvGrpSpPr>
        <p:grpSpPr>
          <a:xfrm>
            <a:off x="1540337" y="3667783"/>
            <a:ext cx="373320" cy="310680"/>
            <a:chOff x="1540337" y="3667783"/>
            <a:chExt cx="373320" cy="31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6E58D57-204E-49AA-D299-40EAFBE93A10}"/>
                    </a:ext>
                  </a:extLst>
                </p14:cNvPr>
                <p14:cNvContentPartPr/>
                <p14:nvPr/>
              </p14:nvContentPartPr>
              <p14:xfrm>
                <a:off x="1540337" y="3723943"/>
                <a:ext cx="115560" cy="2422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6E58D57-204E-49AA-D299-40EAFBE93A1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534217" y="3717823"/>
                  <a:ext cx="1278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C43A786-E54A-8EF3-12BA-38DD0363DC47}"/>
                    </a:ext>
                  </a:extLst>
                </p14:cNvPr>
                <p14:cNvContentPartPr/>
                <p14:nvPr/>
              </p14:nvContentPartPr>
              <p14:xfrm>
                <a:off x="1611977" y="3747703"/>
                <a:ext cx="173880" cy="1321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C43A786-E54A-8EF3-12BA-38DD0363DC4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605857" y="3741583"/>
                  <a:ext cx="186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D94617D-C38F-B221-C318-598A27A6F0AC}"/>
                    </a:ext>
                  </a:extLst>
                </p14:cNvPr>
                <p14:cNvContentPartPr/>
                <p14:nvPr/>
              </p14:nvContentPartPr>
              <p14:xfrm>
                <a:off x="1690817" y="3667783"/>
                <a:ext cx="178920" cy="2530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D94617D-C38F-B221-C318-598A27A6F0A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684697" y="3661663"/>
                  <a:ext cx="1911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A6CE479-D09E-BC52-EDE8-26C2EA1B9D2C}"/>
                    </a:ext>
                  </a:extLst>
                </p14:cNvPr>
                <p14:cNvContentPartPr/>
                <p14:nvPr/>
              </p14:nvContentPartPr>
              <p14:xfrm>
                <a:off x="1892057" y="3706303"/>
                <a:ext cx="21600" cy="2721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A6CE479-D09E-BC52-EDE8-26C2EA1B9D2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885937" y="3700183"/>
                  <a:ext cx="33840" cy="28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C46D32EC-AFA1-FA8E-A492-732B83EED95D}"/>
                  </a:ext>
                </a:extLst>
              </p14:cNvPr>
              <p14:cNvContentPartPr/>
              <p14:nvPr/>
            </p14:nvContentPartPr>
            <p14:xfrm>
              <a:off x="2772257" y="2866783"/>
              <a:ext cx="568080" cy="4500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C46D32EC-AFA1-FA8E-A492-732B83EED95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766137" y="2860663"/>
                <a:ext cx="5803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409FF35F-027C-23F5-61FA-B0944821D93E}"/>
                  </a:ext>
                </a:extLst>
              </p14:cNvPr>
              <p14:cNvContentPartPr/>
              <p14:nvPr/>
            </p14:nvContentPartPr>
            <p14:xfrm>
              <a:off x="3616457" y="1342183"/>
              <a:ext cx="4379040" cy="11340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409FF35F-027C-23F5-61FA-B0944821D93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10337" y="1336063"/>
                <a:ext cx="43912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6FF6933D-D69C-88A2-6800-9786CC99DA1A}"/>
                  </a:ext>
                </a:extLst>
              </p14:cNvPr>
              <p14:cNvContentPartPr/>
              <p14:nvPr/>
            </p14:nvContentPartPr>
            <p14:xfrm>
              <a:off x="9099257" y="249943"/>
              <a:ext cx="3013560" cy="156672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6FF6933D-D69C-88A2-6800-9786CC99DA1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093137" y="243823"/>
                <a:ext cx="3025800" cy="15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CEA9F905-F434-F0CE-0F44-3DB9FF71B335}"/>
                  </a:ext>
                </a:extLst>
              </p14:cNvPr>
              <p14:cNvContentPartPr/>
              <p14:nvPr/>
            </p14:nvContentPartPr>
            <p14:xfrm>
              <a:off x="5000297" y="3910063"/>
              <a:ext cx="646200" cy="28728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CEA9F905-F434-F0CE-0F44-3DB9FF71B33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94177" y="3903943"/>
                <a:ext cx="65844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F3ED59E0-D4C3-7F61-3E64-A3E22C7585F8}"/>
                  </a:ext>
                </a:extLst>
              </p14:cNvPr>
              <p14:cNvContentPartPr/>
              <p14:nvPr/>
            </p14:nvContentPartPr>
            <p14:xfrm>
              <a:off x="2831657" y="2872543"/>
              <a:ext cx="381240" cy="4644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F3ED59E0-D4C3-7F61-3E64-A3E22C7585F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825537" y="2866423"/>
                <a:ext cx="3934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C466DEBA-AB7C-FEEE-C6C2-DBF3B635AAEE}"/>
                  </a:ext>
                </a:extLst>
              </p14:cNvPr>
              <p14:cNvContentPartPr/>
              <p14:nvPr/>
            </p14:nvContentPartPr>
            <p14:xfrm>
              <a:off x="4779257" y="3405703"/>
              <a:ext cx="42480" cy="7020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C466DEBA-AB7C-FEEE-C6C2-DBF3B635AAE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773137" y="3399583"/>
                <a:ext cx="547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29903AE0-EADF-ABED-9757-4B39AD7EC5FB}"/>
                  </a:ext>
                </a:extLst>
              </p14:cNvPr>
              <p14:cNvContentPartPr/>
              <p14:nvPr/>
            </p14:nvContentPartPr>
            <p14:xfrm>
              <a:off x="6939257" y="2865343"/>
              <a:ext cx="376200" cy="9180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29903AE0-EADF-ABED-9757-4B39AD7EC5F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933137" y="2859223"/>
                <a:ext cx="3884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E49833D-B03F-1DB1-40EE-12AC01280C77}"/>
                  </a:ext>
                </a:extLst>
              </p14:cNvPr>
              <p14:cNvContentPartPr/>
              <p14:nvPr/>
            </p14:nvContentPartPr>
            <p14:xfrm>
              <a:off x="9555017" y="2565103"/>
              <a:ext cx="18360" cy="144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E49833D-B03F-1DB1-40EE-12AC01280C7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548897" y="2558983"/>
                <a:ext cx="306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C0332B76-D82F-68C8-DBF7-F0A018F8C848}"/>
                  </a:ext>
                </a:extLst>
              </p14:cNvPr>
              <p14:cNvContentPartPr/>
              <p14:nvPr/>
            </p14:nvContentPartPr>
            <p14:xfrm>
              <a:off x="8481857" y="1241743"/>
              <a:ext cx="203760" cy="5058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C0332B76-D82F-68C8-DBF7-F0A018F8C84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475737" y="1235623"/>
                <a:ext cx="21600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9C68782-067E-BCD1-F64B-C4CDBEF73C96}"/>
                  </a:ext>
                </a:extLst>
              </p14:cNvPr>
              <p14:cNvContentPartPr/>
              <p14:nvPr/>
            </p14:nvContentPartPr>
            <p14:xfrm>
              <a:off x="8424257" y="1526143"/>
              <a:ext cx="163800" cy="2743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9C68782-067E-BCD1-F64B-C4CDBEF73C9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418137" y="1520023"/>
                <a:ext cx="17604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D6298AFC-4AD0-51F2-E8C7-46A947994751}"/>
                  </a:ext>
                </a:extLst>
              </p14:cNvPr>
              <p14:cNvContentPartPr/>
              <p14:nvPr/>
            </p14:nvContentPartPr>
            <p14:xfrm>
              <a:off x="8493377" y="557743"/>
              <a:ext cx="11880" cy="2642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D6298AFC-4AD0-51F2-E8C7-46A94799475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487257" y="551623"/>
                <a:ext cx="2412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9E153211-DEF6-F195-FCC9-9827E7D20AD8}"/>
                  </a:ext>
                </a:extLst>
              </p14:cNvPr>
              <p14:cNvContentPartPr/>
              <p14:nvPr/>
            </p14:nvContentPartPr>
            <p14:xfrm>
              <a:off x="8397257" y="533983"/>
              <a:ext cx="196200" cy="3229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9E153211-DEF6-F195-FCC9-9827E7D20AD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391137" y="527863"/>
                <a:ext cx="20844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A0579FF0-E43A-1028-1E94-BE3D5429D86B}"/>
                  </a:ext>
                </a:extLst>
              </p14:cNvPr>
              <p14:cNvContentPartPr/>
              <p14:nvPr/>
            </p14:nvContentPartPr>
            <p14:xfrm>
              <a:off x="8587337" y="671863"/>
              <a:ext cx="149400" cy="1170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A0579FF0-E43A-1028-1E94-BE3D5429D86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581217" y="665743"/>
                <a:ext cx="1616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18A92CD1-8725-788A-C917-8B16CBC1D078}"/>
                  </a:ext>
                </a:extLst>
              </p14:cNvPr>
              <p14:cNvContentPartPr/>
              <p14:nvPr/>
            </p14:nvContentPartPr>
            <p14:xfrm>
              <a:off x="8748977" y="475663"/>
              <a:ext cx="57600" cy="3092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18A92CD1-8725-788A-C917-8B16CBC1D07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742857" y="469543"/>
                <a:ext cx="6984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022EE694-2C7C-10C5-5120-1C34AAE4F0C1}"/>
                  </a:ext>
                </a:extLst>
              </p14:cNvPr>
              <p14:cNvContentPartPr/>
              <p14:nvPr/>
            </p14:nvContentPartPr>
            <p14:xfrm>
              <a:off x="8872817" y="598423"/>
              <a:ext cx="266760" cy="1216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022EE694-2C7C-10C5-5120-1C34AAE4F0C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866697" y="592303"/>
                <a:ext cx="2790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FEDF36D-5FC8-BD2C-4097-E1B729301DF4}"/>
                  </a:ext>
                </a:extLst>
              </p14:cNvPr>
              <p14:cNvContentPartPr/>
              <p14:nvPr/>
            </p14:nvContentPartPr>
            <p14:xfrm>
              <a:off x="9200777" y="384223"/>
              <a:ext cx="285480" cy="2394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FEDF36D-5FC8-BD2C-4097-E1B729301DF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194657" y="378103"/>
                <a:ext cx="2977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BDB5845A-62E3-A8A1-E349-2F7CEBAFF7D4}"/>
                  </a:ext>
                </a:extLst>
              </p14:cNvPr>
              <p14:cNvContentPartPr/>
              <p14:nvPr/>
            </p14:nvContentPartPr>
            <p14:xfrm>
              <a:off x="9465737" y="385303"/>
              <a:ext cx="259920" cy="1346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BDB5845A-62E3-A8A1-E349-2F7CEBAFF7D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459617" y="379183"/>
                <a:ext cx="2721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90DBD458-B528-D970-FC08-4F884CEA9DBA}"/>
                  </a:ext>
                </a:extLst>
              </p14:cNvPr>
              <p14:cNvContentPartPr/>
              <p14:nvPr/>
            </p14:nvContentPartPr>
            <p14:xfrm>
              <a:off x="9895577" y="352183"/>
              <a:ext cx="263880" cy="1260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90DBD458-B528-D970-FC08-4F884CEA9DB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889457" y="346063"/>
                <a:ext cx="2761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E6982606-F629-8029-A5C2-E28B6F433B4E}"/>
                  </a:ext>
                </a:extLst>
              </p14:cNvPr>
              <p14:cNvContentPartPr/>
              <p14:nvPr/>
            </p14:nvContentPartPr>
            <p14:xfrm>
              <a:off x="10197257" y="321943"/>
              <a:ext cx="74520" cy="1083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E6982606-F629-8029-A5C2-E28B6F433B4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191137" y="315823"/>
                <a:ext cx="867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2DED4EA5-711D-1710-D92C-690159BC46AA}"/>
                  </a:ext>
                </a:extLst>
              </p14:cNvPr>
              <p14:cNvContentPartPr/>
              <p14:nvPr/>
            </p14:nvContentPartPr>
            <p14:xfrm>
              <a:off x="10426937" y="182263"/>
              <a:ext cx="353160" cy="1814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2DED4EA5-711D-1710-D92C-690159BC46A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0420817" y="176143"/>
                <a:ext cx="36540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F42E8AE1-33BB-65BF-B94A-10D1479D9F50}"/>
                  </a:ext>
                </a:extLst>
              </p14:cNvPr>
              <p14:cNvContentPartPr/>
              <p14:nvPr/>
            </p14:nvContentPartPr>
            <p14:xfrm>
              <a:off x="10920857" y="122143"/>
              <a:ext cx="286560" cy="22104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F42E8AE1-33BB-65BF-B94A-10D1479D9F5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914737" y="116023"/>
                <a:ext cx="2988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9A122F4F-6FAF-7D47-FA94-53ACD7C6C6B2}"/>
                  </a:ext>
                </a:extLst>
              </p14:cNvPr>
              <p14:cNvContentPartPr/>
              <p14:nvPr/>
            </p14:nvContentPartPr>
            <p14:xfrm>
              <a:off x="11254937" y="64543"/>
              <a:ext cx="77040" cy="2818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9A122F4F-6FAF-7D47-FA94-53ACD7C6C6B2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1248817" y="58423"/>
                <a:ext cx="8928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5093C93B-F6B1-F7FA-4EE0-493BB6B18E3E}"/>
                  </a:ext>
                </a:extLst>
              </p14:cNvPr>
              <p14:cNvContentPartPr/>
              <p14:nvPr/>
            </p14:nvContentPartPr>
            <p14:xfrm>
              <a:off x="11350337" y="190183"/>
              <a:ext cx="63720" cy="21852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5093C93B-F6B1-F7FA-4EE0-493BB6B18E3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1344217" y="184063"/>
                <a:ext cx="759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62657B80-ABBE-3D8A-13A4-51FCF03ED048}"/>
                  </a:ext>
                </a:extLst>
              </p14:cNvPr>
              <p14:cNvContentPartPr/>
              <p14:nvPr/>
            </p14:nvContentPartPr>
            <p14:xfrm>
              <a:off x="11426297" y="115303"/>
              <a:ext cx="243000" cy="21384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62657B80-ABBE-3D8A-13A4-51FCF03ED04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1420177" y="109183"/>
                <a:ext cx="255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640F01C3-03EE-8CC5-F511-1DDCDC42D76E}"/>
                  </a:ext>
                </a:extLst>
              </p14:cNvPr>
              <p14:cNvContentPartPr/>
              <p14:nvPr/>
            </p14:nvContentPartPr>
            <p14:xfrm>
              <a:off x="11684417" y="133663"/>
              <a:ext cx="150120" cy="1594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640F01C3-03EE-8CC5-F511-1DDCDC42D76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1678297" y="127543"/>
                <a:ext cx="1623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D6C61F26-51ED-67BC-1E76-CA93BDA67DC8}"/>
                  </a:ext>
                </a:extLst>
              </p14:cNvPr>
              <p14:cNvContentPartPr/>
              <p14:nvPr/>
            </p14:nvContentPartPr>
            <p14:xfrm>
              <a:off x="7472777" y="1192783"/>
              <a:ext cx="1752120" cy="115704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D6C61F26-51ED-67BC-1E76-CA93BDA67DC8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466657" y="1186663"/>
                <a:ext cx="1764360" cy="11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1CA9117D-5317-48F5-3399-719A5CECDAF1}"/>
                  </a:ext>
                </a:extLst>
              </p14:cNvPr>
              <p14:cNvContentPartPr/>
              <p14:nvPr/>
            </p14:nvContentPartPr>
            <p14:xfrm>
              <a:off x="7419137" y="2168383"/>
              <a:ext cx="176760" cy="2545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1CA9117D-5317-48F5-3399-719A5CECDAF1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413017" y="2162263"/>
                <a:ext cx="18900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26BFFA3A-B988-63DB-C3B3-9C2C7AF997CB}"/>
                  </a:ext>
                </a:extLst>
              </p14:cNvPr>
              <p14:cNvContentPartPr/>
              <p14:nvPr/>
            </p14:nvContentPartPr>
            <p14:xfrm>
              <a:off x="9390497" y="1062103"/>
              <a:ext cx="10800" cy="17604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26BFFA3A-B988-63DB-C3B3-9C2C7AF997C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384377" y="1055983"/>
                <a:ext cx="230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3E12AB2B-BCAE-F875-F231-690CA7079344}"/>
                  </a:ext>
                </a:extLst>
              </p14:cNvPr>
              <p14:cNvContentPartPr/>
              <p14:nvPr/>
            </p14:nvContentPartPr>
            <p14:xfrm>
              <a:off x="9299777" y="1016023"/>
              <a:ext cx="178920" cy="26496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3E12AB2B-BCAE-F875-F231-690CA707934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9293657" y="1009903"/>
                <a:ext cx="1911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2673679D-C1DE-A3C3-2F6C-837F96F3BC27}"/>
                  </a:ext>
                </a:extLst>
              </p14:cNvPr>
              <p14:cNvContentPartPr/>
              <p14:nvPr/>
            </p14:nvContentPartPr>
            <p14:xfrm>
              <a:off x="9592457" y="965623"/>
              <a:ext cx="127800" cy="21780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2673679D-C1DE-A3C3-2F6C-837F96F3BC2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586337" y="959503"/>
                <a:ext cx="1400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8978AA8F-787C-7C69-ADDF-9B5DBA8BD958}"/>
                  </a:ext>
                </a:extLst>
              </p14:cNvPr>
              <p14:cNvContentPartPr/>
              <p14:nvPr/>
            </p14:nvContentPartPr>
            <p14:xfrm>
              <a:off x="9651137" y="924223"/>
              <a:ext cx="144720" cy="13968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8978AA8F-787C-7C69-ADDF-9B5DBA8BD95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645017" y="918103"/>
                <a:ext cx="1569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31A2422B-DDA2-D8D5-048B-DB3506BC8BDF}"/>
                  </a:ext>
                </a:extLst>
              </p14:cNvPr>
              <p14:cNvContentPartPr/>
              <p14:nvPr/>
            </p14:nvContentPartPr>
            <p14:xfrm>
              <a:off x="9854537" y="907303"/>
              <a:ext cx="186480" cy="18036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31A2422B-DDA2-D8D5-048B-DB3506BC8BD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848417" y="901183"/>
                <a:ext cx="1987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20539B45-490D-20AD-CFC4-97E135356022}"/>
                  </a:ext>
                </a:extLst>
              </p14:cNvPr>
              <p14:cNvContentPartPr/>
              <p14:nvPr/>
            </p14:nvContentPartPr>
            <p14:xfrm>
              <a:off x="9950297" y="863743"/>
              <a:ext cx="447480" cy="22968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20539B45-490D-20AD-CFC4-97E13535602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944177" y="857623"/>
                <a:ext cx="4597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56DA74BE-4C0F-16D9-ED64-2741312E02C9}"/>
                  </a:ext>
                </a:extLst>
              </p14:cNvPr>
              <p14:cNvContentPartPr/>
              <p14:nvPr/>
            </p14:nvContentPartPr>
            <p14:xfrm>
              <a:off x="10268897" y="916663"/>
              <a:ext cx="163440" cy="8640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56DA74BE-4C0F-16D9-ED64-2741312E02C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0262777" y="910543"/>
                <a:ext cx="1756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0BAC5E0F-8AFE-BAFE-D1DF-13DEE1B025CE}"/>
                  </a:ext>
                </a:extLst>
              </p14:cNvPr>
              <p14:cNvContentPartPr/>
              <p14:nvPr/>
            </p14:nvContentPartPr>
            <p14:xfrm>
              <a:off x="10555097" y="627223"/>
              <a:ext cx="33840" cy="15372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0BAC5E0F-8AFE-BAFE-D1DF-13DEE1B025CE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548977" y="621103"/>
                <a:ext cx="460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7A48E535-A353-2A9D-AFEE-B65956F107E0}"/>
                  </a:ext>
                </a:extLst>
              </p14:cNvPr>
              <p14:cNvContentPartPr/>
              <p14:nvPr/>
            </p14:nvContentPartPr>
            <p14:xfrm>
              <a:off x="10475537" y="579343"/>
              <a:ext cx="163800" cy="24480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7A48E535-A353-2A9D-AFEE-B65956F107E0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0469417" y="573223"/>
                <a:ext cx="1760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85CE31E8-BD45-5C7C-95E7-55FC3CD642A2}"/>
                  </a:ext>
                </a:extLst>
              </p14:cNvPr>
              <p14:cNvContentPartPr/>
              <p14:nvPr/>
            </p14:nvContentPartPr>
            <p14:xfrm>
              <a:off x="10710257" y="607423"/>
              <a:ext cx="10080" cy="13536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85CE31E8-BD45-5C7C-95E7-55FC3CD642A2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0704137" y="601303"/>
                <a:ext cx="223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8E7F169F-5BDE-B245-6DFF-61EEB9069B6E}"/>
                  </a:ext>
                </a:extLst>
              </p14:cNvPr>
              <p14:cNvContentPartPr/>
              <p14:nvPr/>
            </p14:nvContentPartPr>
            <p14:xfrm>
              <a:off x="10835177" y="567463"/>
              <a:ext cx="18360" cy="12636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8E7F169F-5BDE-B245-6DFF-61EEB9069B6E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0829057" y="561343"/>
                <a:ext cx="306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A18C42D5-18D5-BF3E-4CEB-B73F75FD9113}"/>
                  </a:ext>
                </a:extLst>
              </p14:cNvPr>
              <p14:cNvContentPartPr/>
              <p14:nvPr/>
            </p14:nvContentPartPr>
            <p14:xfrm>
              <a:off x="10766417" y="518863"/>
              <a:ext cx="344160" cy="13392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A18C42D5-18D5-BF3E-4CEB-B73F75FD9113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0760297" y="512743"/>
                <a:ext cx="3564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FC74BAE3-B99C-2BF4-2C19-194F8D35C9FD}"/>
                  </a:ext>
                </a:extLst>
              </p14:cNvPr>
              <p14:cNvContentPartPr/>
              <p14:nvPr/>
            </p14:nvContentPartPr>
            <p14:xfrm>
              <a:off x="11013377" y="494383"/>
              <a:ext cx="145800" cy="18792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FC74BAE3-B99C-2BF4-2C19-194F8D35C9FD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1007257" y="488263"/>
                <a:ext cx="15804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0D194DB1-3069-E6E2-C7F2-9E7BC90BD57E}"/>
                  </a:ext>
                </a:extLst>
              </p14:cNvPr>
              <p14:cNvContentPartPr/>
              <p14:nvPr/>
            </p14:nvContentPartPr>
            <p14:xfrm>
              <a:off x="11215697" y="570703"/>
              <a:ext cx="115560" cy="10476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0D194DB1-3069-E6E2-C7F2-9E7BC90BD57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1209577" y="564583"/>
                <a:ext cx="1278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5104E8EB-A7A0-7C70-7C8C-F4E7688644BC}"/>
                  </a:ext>
                </a:extLst>
              </p14:cNvPr>
              <p14:cNvContentPartPr/>
              <p14:nvPr/>
            </p14:nvContentPartPr>
            <p14:xfrm>
              <a:off x="11356097" y="506983"/>
              <a:ext cx="249480" cy="10368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5104E8EB-A7A0-7C70-7C8C-F4E7688644B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1349977" y="500863"/>
                <a:ext cx="2617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56A87871-8F0C-3F9D-D7C4-8D9A080F570F}"/>
                  </a:ext>
                </a:extLst>
              </p14:cNvPr>
              <p14:cNvContentPartPr/>
              <p14:nvPr/>
            </p14:nvContentPartPr>
            <p14:xfrm>
              <a:off x="10579937" y="593023"/>
              <a:ext cx="1148040" cy="37692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56A87871-8F0C-3F9D-D7C4-8D9A080F570F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0573817" y="586903"/>
                <a:ext cx="116028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BBA136F3-1F57-0988-43CC-2C8ADD0E39E7}"/>
                  </a:ext>
                </a:extLst>
              </p14:cNvPr>
              <p14:cNvContentPartPr/>
              <p14:nvPr/>
            </p14:nvContentPartPr>
            <p14:xfrm>
              <a:off x="10715657" y="1098823"/>
              <a:ext cx="38160" cy="17100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BBA136F3-1F57-0988-43CC-2C8ADD0E39E7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709537" y="1092703"/>
                <a:ext cx="504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0C60CA66-04B3-C785-540F-49393277FC5E}"/>
                  </a:ext>
                </a:extLst>
              </p14:cNvPr>
              <p14:cNvContentPartPr/>
              <p14:nvPr/>
            </p14:nvContentPartPr>
            <p14:xfrm>
              <a:off x="10657337" y="1043023"/>
              <a:ext cx="172440" cy="28836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0C60CA66-04B3-C785-540F-49393277FC5E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0651217" y="1036903"/>
                <a:ext cx="18468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0058BD96-F8AB-7E00-874C-67BA518B5AC4}"/>
                  </a:ext>
                </a:extLst>
              </p14:cNvPr>
              <p14:cNvContentPartPr/>
              <p14:nvPr/>
            </p14:nvContentPartPr>
            <p14:xfrm>
              <a:off x="10851377" y="1027903"/>
              <a:ext cx="83520" cy="20052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0058BD96-F8AB-7E00-874C-67BA518B5AC4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0845257" y="1021783"/>
                <a:ext cx="9576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97F1BB7B-EF8A-481A-2C2C-CF5EEFFCF5AD}"/>
                  </a:ext>
                </a:extLst>
              </p14:cNvPr>
              <p14:cNvContentPartPr/>
              <p14:nvPr/>
            </p14:nvContentPartPr>
            <p14:xfrm>
              <a:off x="10848497" y="977143"/>
              <a:ext cx="145800" cy="10908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97F1BB7B-EF8A-481A-2C2C-CF5EEFFCF5AD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0842377" y="971023"/>
                <a:ext cx="1580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F28FBC90-1933-9DC7-317B-CE2B4DEE1FAD}"/>
                  </a:ext>
                </a:extLst>
              </p14:cNvPr>
              <p14:cNvContentPartPr/>
              <p14:nvPr/>
            </p14:nvContentPartPr>
            <p14:xfrm>
              <a:off x="11069537" y="1067863"/>
              <a:ext cx="59760" cy="2700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F28FBC90-1933-9DC7-317B-CE2B4DEE1FA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1063417" y="1061743"/>
                <a:ext cx="720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684FC8BC-EA88-D107-808D-C0085F1535CF}"/>
                  </a:ext>
                </a:extLst>
              </p14:cNvPr>
              <p14:cNvContentPartPr/>
              <p14:nvPr/>
            </p14:nvContentPartPr>
            <p14:xfrm>
              <a:off x="11177897" y="942943"/>
              <a:ext cx="156600" cy="25560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684FC8BC-EA88-D107-808D-C0085F1535C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1171777" y="936823"/>
                <a:ext cx="16884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9E750CFD-2EE7-FC25-E51C-E3D4996D3ECB}"/>
                  </a:ext>
                </a:extLst>
              </p14:cNvPr>
              <p14:cNvContentPartPr/>
              <p14:nvPr/>
            </p14:nvContentPartPr>
            <p14:xfrm>
              <a:off x="11173937" y="865183"/>
              <a:ext cx="132120" cy="6732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9E750CFD-2EE7-FC25-E51C-E3D4996D3ECB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1167817" y="859063"/>
                <a:ext cx="1443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ED68B10D-51C6-E321-31BD-E0D339E4AEE0}"/>
                  </a:ext>
                </a:extLst>
              </p14:cNvPr>
              <p14:cNvContentPartPr/>
              <p14:nvPr/>
            </p14:nvContentPartPr>
            <p14:xfrm>
              <a:off x="10152257" y="1912063"/>
              <a:ext cx="15480" cy="1296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ED68B10D-51C6-E321-31BD-E0D339E4AEE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0146137" y="1905943"/>
                <a:ext cx="277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A3F762A1-5941-DAA0-5D38-315388A3C34E}"/>
                  </a:ext>
                </a:extLst>
              </p14:cNvPr>
              <p14:cNvContentPartPr/>
              <p14:nvPr/>
            </p14:nvContentPartPr>
            <p14:xfrm>
              <a:off x="11365457" y="946903"/>
              <a:ext cx="73080" cy="12348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A3F762A1-5941-DAA0-5D38-315388A3C34E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1359337" y="940783"/>
                <a:ext cx="853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4ABD457A-F44C-1BB5-17E2-6AFA23327A6C}"/>
                  </a:ext>
                </a:extLst>
              </p14:cNvPr>
              <p14:cNvContentPartPr/>
              <p14:nvPr/>
            </p14:nvContentPartPr>
            <p14:xfrm>
              <a:off x="11455097" y="882463"/>
              <a:ext cx="92160" cy="14256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4ABD457A-F44C-1BB5-17E2-6AFA23327A6C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1448977" y="876343"/>
                <a:ext cx="10440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C90030E5-C686-23F6-47BF-8A88C3818E30}"/>
                  </a:ext>
                </a:extLst>
              </p14:cNvPr>
              <p14:cNvContentPartPr/>
              <p14:nvPr/>
            </p14:nvContentPartPr>
            <p14:xfrm>
              <a:off x="11572457" y="790303"/>
              <a:ext cx="17280" cy="22104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C90030E5-C686-23F6-47BF-8A88C3818E3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1566337" y="784183"/>
                <a:ext cx="2952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F97B27C1-708F-ECD3-0739-0556A608253E}"/>
                  </a:ext>
                </a:extLst>
              </p14:cNvPr>
              <p14:cNvContentPartPr/>
              <p14:nvPr/>
            </p14:nvContentPartPr>
            <p14:xfrm>
              <a:off x="11797097" y="607783"/>
              <a:ext cx="13320" cy="230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F97B27C1-708F-ECD3-0739-0556A608253E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1790977" y="601663"/>
                <a:ext cx="255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916FAABC-C9EA-D663-E735-D39594000675}"/>
                  </a:ext>
                </a:extLst>
              </p14:cNvPr>
              <p14:cNvContentPartPr/>
              <p14:nvPr/>
            </p14:nvContentPartPr>
            <p14:xfrm>
              <a:off x="11821937" y="493303"/>
              <a:ext cx="75600" cy="34488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916FAABC-C9EA-D663-E735-D39594000675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1815817" y="487183"/>
                <a:ext cx="8784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4C961A4D-007B-0A87-A296-5DC9BFBDBBA3}"/>
                  </a:ext>
                </a:extLst>
              </p14:cNvPr>
              <p14:cNvContentPartPr/>
              <p14:nvPr/>
            </p14:nvContentPartPr>
            <p14:xfrm>
              <a:off x="11920937" y="478183"/>
              <a:ext cx="163800" cy="20520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4C961A4D-007B-0A87-A296-5DC9BFBDBBA3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1914817" y="472063"/>
                <a:ext cx="1760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1B609FA8-6D7E-2B57-E1FC-7491DA63B346}"/>
                  </a:ext>
                </a:extLst>
              </p14:cNvPr>
              <p14:cNvContentPartPr/>
              <p14:nvPr/>
            </p14:nvContentPartPr>
            <p14:xfrm>
              <a:off x="8995577" y="2311663"/>
              <a:ext cx="90000" cy="27108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1B609FA8-6D7E-2B57-E1FC-7491DA63B346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8989457" y="2305543"/>
                <a:ext cx="1022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C3997A03-342C-7025-1960-14CE417E6DB2}"/>
                  </a:ext>
                </a:extLst>
              </p14:cNvPr>
              <p14:cNvContentPartPr/>
              <p14:nvPr/>
            </p14:nvContentPartPr>
            <p14:xfrm>
              <a:off x="9193217" y="2273143"/>
              <a:ext cx="77400" cy="21456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C3997A03-342C-7025-1960-14CE417E6DB2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9187097" y="2267023"/>
                <a:ext cx="896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363A1670-F7F5-BFD9-33AA-B61237BC96DF}"/>
                  </a:ext>
                </a:extLst>
              </p14:cNvPr>
              <p14:cNvContentPartPr/>
              <p14:nvPr/>
            </p14:nvContentPartPr>
            <p14:xfrm>
              <a:off x="9349457" y="2237143"/>
              <a:ext cx="15480" cy="19116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363A1670-F7F5-BFD9-33AA-B61237BC96DF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9343337" y="2231023"/>
                <a:ext cx="277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7836357F-F927-987C-3A2F-4B89AB4F0B0B}"/>
                  </a:ext>
                </a:extLst>
              </p14:cNvPr>
              <p14:cNvContentPartPr/>
              <p14:nvPr/>
            </p14:nvContentPartPr>
            <p14:xfrm>
              <a:off x="9435137" y="2222023"/>
              <a:ext cx="60120" cy="21960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7836357F-F927-987C-3A2F-4B89AB4F0B0B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9429017" y="2215903"/>
                <a:ext cx="7236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BC96ADD8-1B5E-E341-C39E-2A6D74F2BE46}"/>
                  </a:ext>
                </a:extLst>
              </p14:cNvPr>
              <p14:cNvContentPartPr/>
              <p14:nvPr/>
            </p14:nvContentPartPr>
            <p14:xfrm>
              <a:off x="9587057" y="2296903"/>
              <a:ext cx="15120" cy="1872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BC96ADD8-1B5E-E341-C39E-2A6D74F2BE4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9580937" y="2290783"/>
                <a:ext cx="273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1ED472C9-730D-C974-6C7D-60EF93829451}"/>
                  </a:ext>
                </a:extLst>
              </p14:cNvPr>
              <p14:cNvContentPartPr/>
              <p14:nvPr/>
            </p14:nvContentPartPr>
            <p14:xfrm>
              <a:off x="9617657" y="2429383"/>
              <a:ext cx="15120" cy="2520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1ED472C9-730D-C974-6C7D-60EF9382945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9611537" y="2423263"/>
                <a:ext cx="273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6BDE09D5-5515-E817-E04A-627EAC9515A0}"/>
                  </a:ext>
                </a:extLst>
              </p14:cNvPr>
              <p14:cNvContentPartPr/>
              <p14:nvPr/>
            </p14:nvContentPartPr>
            <p14:xfrm>
              <a:off x="9432617" y="1145623"/>
              <a:ext cx="779760" cy="27684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6BDE09D5-5515-E817-E04A-627EAC9515A0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9426497" y="1139503"/>
                <a:ext cx="7920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70C59AC2-727E-89F4-A74B-AD3C0E148D1B}"/>
                  </a:ext>
                </a:extLst>
              </p14:cNvPr>
              <p14:cNvContentPartPr/>
              <p14:nvPr/>
            </p14:nvContentPartPr>
            <p14:xfrm>
              <a:off x="10623497" y="579343"/>
              <a:ext cx="1050480" cy="29592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70C59AC2-727E-89F4-A74B-AD3C0E148D1B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0617377" y="573223"/>
                <a:ext cx="106272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396C571C-ACF5-65D6-4073-337CCE10A09B}"/>
                  </a:ext>
                </a:extLst>
              </p14:cNvPr>
              <p14:cNvContentPartPr/>
              <p14:nvPr/>
            </p14:nvContentPartPr>
            <p14:xfrm>
              <a:off x="9811337" y="2198623"/>
              <a:ext cx="86040" cy="20556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396C571C-ACF5-65D6-4073-337CCE10A09B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9805217" y="2192503"/>
                <a:ext cx="982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9774E2FA-8584-7156-9920-8E3A615A0CAA}"/>
                  </a:ext>
                </a:extLst>
              </p14:cNvPr>
              <p14:cNvContentPartPr/>
              <p14:nvPr/>
            </p14:nvContentPartPr>
            <p14:xfrm>
              <a:off x="9983417" y="2170543"/>
              <a:ext cx="56520" cy="14544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9774E2FA-8584-7156-9920-8E3A615A0CAA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9977297" y="2164423"/>
                <a:ext cx="6876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95A736CF-CF38-3C53-495B-C1F1CA033E4D}"/>
                  </a:ext>
                </a:extLst>
              </p14:cNvPr>
              <p14:cNvContentPartPr/>
              <p14:nvPr/>
            </p14:nvContentPartPr>
            <p14:xfrm>
              <a:off x="10115177" y="2148583"/>
              <a:ext cx="61560" cy="16776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95A736CF-CF38-3C53-495B-C1F1CA033E4D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0109057" y="2142463"/>
                <a:ext cx="738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8B5526EF-01D7-7A9D-5FA7-FA9EBFD2A7CA}"/>
                  </a:ext>
                </a:extLst>
              </p14:cNvPr>
              <p14:cNvContentPartPr/>
              <p14:nvPr/>
            </p14:nvContentPartPr>
            <p14:xfrm>
              <a:off x="10195457" y="2327503"/>
              <a:ext cx="9720" cy="9072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8B5526EF-01D7-7A9D-5FA7-FA9EBFD2A7CA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0189337" y="2321383"/>
                <a:ext cx="219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A2B78F73-1BCC-D2E4-9D83-EAF71C70E520}"/>
                  </a:ext>
                </a:extLst>
              </p14:cNvPr>
              <p14:cNvContentPartPr/>
              <p14:nvPr/>
            </p14:nvContentPartPr>
            <p14:xfrm>
              <a:off x="10258097" y="2058223"/>
              <a:ext cx="139320" cy="21888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A2B78F73-1BCC-D2E4-9D83-EAF71C70E520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0251977" y="2052103"/>
                <a:ext cx="1515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35363AC4-BE1B-FD9E-CE0F-315E2993B941}"/>
                  </a:ext>
                </a:extLst>
              </p14:cNvPr>
              <p14:cNvContentPartPr/>
              <p14:nvPr/>
            </p14:nvContentPartPr>
            <p14:xfrm>
              <a:off x="10523777" y="2064703"/>
              <a:ext cx="119880" cy="11484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35363AC4-BE1B-FD9E-CE0F-315E2993B941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0517657" y="2058583"/>
                <a:ext cx="1321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FEAFA10B-BB98-AA3F-FE53-7A8E2398B5AD}"/>
                  </a:ext>
                </a:extLst>
              </p14:cNvPr>
              <p14:cNvContentPartPr/>
              <p14:nvPr/>
            </p14:nvContentPartPr>
            <p14:xfrm>
              <a:off x="10776857" y="1871383"/>
              <a:ext cx="76680" cy="18792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FEAFA10B-BB98-AA3F-FE53-7A8E2398B5AD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0770737" y="1865263"/>
                <a:ext cx="88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017B686B-B2FE-6FE6-67D7-9DB4DD792FA3}"/>
                  </a:ext>
                </a:extLst>
              </p14:cNvPr>
              <p14:cNvContentPartPr/>
              <p14:nvPr/>
            </p14:nvContentPartPr>
            <p14:xfrm>
              <a:off x="10912577" y="1816303"/>
              <a:ext cx="69480" cy="15624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017B686B-B2FE-6FE6-67D7-9DB4DD792FA3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0906457" y="1810183"/>
                <a:ext cx="817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EC424AFE-9602-F9DC-5933-BFE14ACAE265}"/>
                  </a:ext>
                </a:extLst>
              </p14:cNvPr>
              <p14:cNvContentPartPr/>
              <p14:nvPr/>
            </p14:nvContentPartPr>
            <p14:xfrm>
              <a:off x="11036057" y="1745743"/>
              <a:ext cx="102960" cy="19872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EC424AFE-9602-F9DC-5933-BFE14ACAE265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1029937" y="1739623"/>
                <a:ext cx="1152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1EF1DFB9-FA68-0C24-CBBD-455E5F55936C}"/>
                  </a:ext>
                </a:extLst>
              </p14:cNvPr>
              <p14:cNvContentPartPr/>
              <p14:nvPr/>
            </p14:nvContentPartPr>
            <p14:xfrm>
              <a:off x="11167457" y="1837183"/>
              <a:ext cx="13320" cy="10260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1EF1DFB9-FA68-0C24-CBBD-455E5F55936C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1161337" y="1831063"/>
                <a:ext cx="255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FECB2E50-D72D-9195-D0B4-8561A9303C1A}"/>
                  </a:ext>
                </a:extLst>
              </p14:cNvPr>
              <p14:cNvContentPartPr/>
              <p14:nvPr/>
            </p14:nvContentPartPr>
            <p14:xfrm>
              <a:off x="11235497" y="1680583"/>
              <a:ext cx="131040" cy="15624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FECB2E50-D72D-9195-D0B4-8561A9303C1A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1229377" y="1674463"/>
                <a:ext cx="1432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DF9455A8-CDE7-0604-30F4-33C3323A6A3B}"/>
                  </a:ext>
                </a:extLst>
              </p14:cNvPr>
              <p14:cNvContentPartPr/>
              <p14:nvPr/>
            </p14:nvContentPartPr>
            <p14:xfrm>
              <a:off x="10788377" y="1899103"/>
              <a:ext cx="683640" cy="32724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DF9455A8-CDE7-0604-30F4-33C3323A6A3B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0782257" y="1892983"/>
                <a:ext cx="69588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8B3C3FAB-6DB5-780C-2613-13DCE03C1D6E}"/>
                  </a:ext>
                </a:extLst>
              </p14:cNvPr>
              <p14:cNvContentPartPr/>
              <p14:nvPr/>
            </p14:nvContentPartPr>
            <p14:xfrm>
              <a:off x="10885937" y="2310583"/>
              <a:ext cx="10080" cy="18432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8B3C3FAB-6DB5-780C-2613-13DCE03C1D6E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0879817" y="2304463"/>
                <a:ext cx="2232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CD4674E3-0229-DA1C-7C02-83D65552606B}"/>
                  </a:ext>
                </a:extLst>
              </p14:cNvPr>
              <p14:cNvContentPartPr/>
              <p14:nvPr/>
            </p14:nvContentPartPr>
            <p14:xfrm>
              <a:off x="10799177" y="2250823"/>
              <a:ext cx="133200" cy="25776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CD4674E3-0229-DA1C-7C02-83D65552606B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0793057" y="2244703"/>
                <a:ext cx="1454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4F00EE6E-87A2-B3B8-D746-48C6DEBFEEBB}"/>
                  </a:ext>
                </a:extLst>
              </p14:cNvPr>
              <p14:cNvContentPartPr/>
              <p14:nvPr/>
            </p14:nvContentPartPr>
            <p14:xfrm>
              <a:off x="10960457" y="2267383"/>
              <a:ext cx="95040" cy="18180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4F00EE6E-87A2-B3B8-D746-48C6DEBFEEBB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0954337" y="2261263"/>
                <a:ext cx="10728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94FA5708-A0D8-8CC6-0904-7BBB9775C4C8}"/>
                  </a:ext>
                </a:extLst>
              </p14:cNvPr>
              <p14:cNvContentPartPr/>
              <p14:nvPr/>
            </p14:nvContentPartPr>
            <p14:xfrm>
              <a:off x="10972697" y="2199343"/>
              <a:ext cx="191880" cy="15372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94FA5708-A0D8-8CC6-0904-7BBB9775C4C8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0966577" y="2193223"/>
                <a:ext cx="2041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D05BED3D-7CA5-634E-ECCD-9D090EF5F6A6}"/>
                  </a:ext>
                </a:extLst>
              </p14:cNvPr>
              <p14:cNvContentPartPr/>
              <p14:nvPr/>
            </p14:nvContentPartPr>
            <p14:xfrm>
              <a:off x="11134337" y="2126263"/>
              <a:ext cx="164520" cy="24624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D05BED3D-7CA5-634E-ECCD-9D090EF5F6A6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1128217" y="2120143"/>
                <a:ext cx="17676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4CDF1E6E-A940-87DD-7721-F74B7A14FB66}"/>
                  </a:ext>
                </a:extLst>
              </p14:cNvPr>
              <p14:cNvContentPartPr/>
              <p14:nvPr/>
            </p14:nvContentPartPr>
            <p14:xfrm>
              <a:off x="11297057" y="2204743"/>
              <a:ext cx="96840" cy="15552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4CDF1E6E-A940-87DD-7721-F74B7A14FB66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1290937" y="2198623"/>
                <a:ext cx="10908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45AF42BA-C693-47B1-A90F-EBC26CEDAA1D}"/>
                  </a:ext>
                </a:extLst>
              </p14:cNvPr>
              <p14:cNvContentPartPr/>
              <p14:nvPr/>
            </p14:nvContentPartPr>
            <p14:xfrm>
              <a:off x="11398937" y="2054263"/>
              <a:ext cx="123840" cy="22248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45AF42BA-C693-47B1-A90F-EBC26CEDAA1D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1392817" y="2048143"/>
                <a:ext cx="13608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57E7631E-60DF-EB2D-09E8-A139A3C519C4}"/>
                  </a:ext>
                </a:extLst>
              </p14:cNvPr>
              <p14:cNvContentPartPr/>
              <p14:nvPr/>
            </p14:nvContentPartPr>
            <p14:xfrm>
              <a:off x="11320097" y="2398063"/>
              <a:ext cx="76320" cy="10584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57E7631E-60DF-EB2D-09E8-A139A3C519C4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1313977" y="2391943"/>
                <a:ext cx="885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37055B15-3471-6B1C-E7E0-26358E27C439}"/>
                  </a:ext>
                </a:extLst>
              </p14:cNvPr>
              <p14:cNvContentPartPr/>
              <p14:nvPr/>
            </p14:nvContentPartPr>
            <p14:xfrm>
              <a:off x="11407937" y="2328583"/>
              <a:ext cx="74880" cy="13716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37055B15-3471-6B1C-E7E0-26358E27C439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11401817" y="2322463"/>
                <a:ext cx="871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14EE29C7-F056-4AD9-D180-76B27591D538}"/>
                  </a:ext>
                </a:extLst>
              </p14:cNvPr>
              <p14:cNvContentPartPr/>
              <p14:nvPr/>
            </p14:nvContentPartPr>
            <p14:xfrm>
              <a:off x="11521697" y="2297983"/>
              <a:ext cx="36000" cy="10152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14EE29C7-F056-4AD9-D180-76B27591D538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1515577" y="2291863"/>
                <a:ext cx="482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4C7CAC67-ADAE-619F-65A0-04F62D740EBE}"/>
                  </a:ext>
                </a:extLst>
              </p14:cNvPr>
              <p14:cNvContentPartPr/>
              <p14:nvPr/>
            </p14:nvContentPartPr>
            <p14:xfrm>
              <a:off x="11548337" y="2254423"/>
              <a:ext cx="102960" cy="15768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4C7CAC67-ADAE-619F-65A0-04F62D740EBE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11542217" y="2248303"/>
                <a:ext cx="1152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C64F6D78-B19B-2DD6-384A-6FE0CB5CE542}"/>
                  </a:ext>
                </a:extLst>
              </p14:cNvPr>
              <p14:cNvContentPartPr/>
              <p14:nvPr/>
            </p14:nvContentPartPr>
            <p14:xfrm>
              <a:off x="11608097" y="1833223"/>
              <a:ext cx="5400" cy="648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C64F6D78-B19B-2DD6-384A-6FE0CB5CE542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1601977" y="1827103"/>
                <a:ext cx="176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6054684C-9615-F779-9D3F-DD48AFEAF8F5}"/>
                  </a:ext>
                </a:extLst>
              </p14:cNvPr>
              <p14:cNvContentPartPr/>
              <p14:nvPr/>
            </p14:nvContentPartPr>
            <p14:xfrm>
              <a:off x="11685857" y="1693543"/>
              <a:ext cx="84240" cy="29088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6054684C-9615-F779-9D3F-DD48AFEAF8F5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1679737" y="1687423"/>
                <a:ext cx="9648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08631E6F-4FFA-B07B-51BF-61A5E83D2186}"/>
                  </a:ext>
                </a:extLst>
              </p14:cNvPr>
              <p14:cNvContentPartPr/>
              <p14:nvPr/>
            </p14:nvContentPartPr>
            <p14:xfrm>
              <a:off x="11794937" y="1638103"/>
              <a:ext cx="77040" cy="21240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08631E6F-4FFA-B07B-51BF-61A5E83D2186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1788817" y="1631983"/>
                <a:ext cx="892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3AEBD3DA-D5BC-4BBB-2D4A-882B368A0C49}"/>
                  </a:ext>
                </a:extLst>
              </p14:cNvPr>
              <p14:cNvContentPartPr/>
              <p14:nvPr/>
            </p14:nvContentPartPr>
            <p14:xfrm>
              <a:off x="11869817" y="1602103"/>
              <a:ext cx="140400" cy="17136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3AEBD3DA-D5BC-4BBB-2D4A-882B368A0C49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1863697" y="1595983"/>
                <a:ext cx="1526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8D634CB4-4714-CE20-98D4-4C212116FBF1}"/>
                  </a:ext>
                </a:extLst>
              </p14:cNvPr>
              <p14:cNvContentPartPr/>
              <p14:nvPr/>
            </p14:nvContentPartPr>
            <p14:xfrm>
              <a:off x="10455017" y="2445223"/>
              <a:ext cx="1408320" cy="74412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8D634CB4-4714-CE20-98D4-4C212116FBF1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0448897" y="2439103"/>
                <a:ext cx="1420560" cy="7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ABF5BBE2-94D3-A6AA-4525-DC55EAB0F0B9}"/>
                  </a:ext>
                </a:extLst>
              </p14:cNvPr>
              <p14:cNvContentPartPr/>
              <p14:nvPr/>
            </p14:nvContentPartPr>
            <p14:xfrm>
              <a:off x="10699817" y="1970743"/>
              <a:ext cx="1155600" cy="71676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ABF5BBE2-94D3-A6AA-4525-DC55EAB0F0B9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0693697" y="1964623"/>
                <a:ext cx="1167840" cy="72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D08404CC-1E87-08F2-F32C-CF1E0E00B8E9}"/>
                  </a:ext>
                </a:extLst>
              </p14:cNvPr>
              <p14:cNvContentPartPr/>
              <p14:nvPr/>
            </p14:nvContentPartPr>
            <p14:xfrm>
              <a:off x="9859577" y="3445303"/>
              <a:ext cx="96840" cy="21528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D08404CC-1E87-08F2-F32C-CF1E0E00B8E9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9853457" y="3439183"/>
                <a:ext cx="1090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ACA70E85-FB88-D79C-B32A-69B49B6BB102}"/>
                  </a:ext>
                </a:extLst>
              </p14:cNvPr>
              <p14:cNvContentPartPr/>
              <p14:nvPr/>
            </p14:nvContentPartPr>
            <p14:xfrm>
              <a:off x="10013297" y="3473743"/>
              <a:ext cx="96120" cy="12096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ACA70E85-FB88-D79C-B32A-69B49B6BB102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0007177" y="3467623"/>
                <a:ext cx="1083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E2075144-FBC4-1DD0-A9E6-DE55EA44913E}"/>
                  </a:ext>
                </a:extLst>
              </p14:cNvPr>
              <p14:cNvContentPartPr/>
              <p14:nvPr/>
            </p14:nvContentPartPr>
            <p14:xfrm>
              <a:off x="10173497" y="3409303"/>
              <a:ext cx="64800" cy="17280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E2075144-FBC4-1DD0-A9E6-DE55EA44913E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10167377" y="3403183"/>
                <a:ext cx="770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18BC5B29-9463-DF25-FFC9-C6B814CBD028}"/>
                  </a:ext>
                </a:extLst>
              </p14:cNvPr>
              <p14:cNvContentPartPr/>
              <p14:nvPr/>
            </p14:nvContentPartPr>
            <p14:xfrm>
              <a:off x="10272137" y="3526663"/>
              <a:ext cx="42480" cy="10044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18BC5B29-9463-DF25-FFC9-C6B814CBD028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10266017" y="3520543"/>
                <a:ext cx="547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1A9B1AAB-1EC3-FB38-60CB-747C904CC3A2}"/>
                  </a:ext>
                </a:extLst>
              </p14:cNvPr>
              <p14:cNvContentPartPr/>
              <p14:nvPr/>
            </p14:nvContentPartPr>
            <p14:xfrm>
              <a:off x="10357817" y="3269623"/>
              <a:ext cx="105840" cy="24912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1A9B1AAB-1EC3-FB38-60CB-747C904CC3A2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10351697" y="3263503"/>
                <a:ext cx="11808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C51CE02A-590F-1319-BA34-F8175C1EB13E}"/>
                  </a:ext>
                </a:extLst>
              </p14:cNvPr>
              <p14:cNvContentPartPr/>
              <p14:nvPr/>
            </p14:nvContentPartPr>
            <p14:xfrm>
              <a:off x="10567337" y="3291223"/>
              <a:ext cx="157680" cy="12996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C51CE02A-590F-1319-BA34-F8175C1EB13E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10561217" y="3285103"/>
                <a:ext cx="1699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A395F363-3FCD-FD48-3B7E-7B4F21F743AB}"/>
                  </a:ext>
                </a:extLst>
              </p14:cNvPr>
              <p14:cNvContentPartPr/>
              <p14:nvPr/>
            </p14:nvContentPartPr>
            <p14:xfrm>
              <a:off x="10899257" y="3079903"/>
              <a:ext cx="76680" cy="18900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A395F363-3FCD-FD48-3B7E-7B4F21F743AB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10893137" y="3073783"/>
                <a:ext cx="889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F82ADB16-FF7D-BE3C-1BD9-DFDA6D6BFF9D}"/>
                  </a:ext>
                </a:extLst>
              </p14:cNvPr>
              <p14:cNvContentPartPr/>
              <p14:nvPr/>
            </p14:nvContentPartPr>
            <p14:xfrm>
              <a:off x="10975937" y="3012583"/>
              <a:ext cx="97200" cy="18612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F82ADB16-FF7D-BE3C-1BD9-DFDA6D6BFF9D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10969817" y="3006463"/>
                <a:ext cx="10944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5C240DBE-86CF-2E92-31A0-8281555BB3B9}"/>
                  </a:ext>
                </a:extLst>
              </p14:cNvPr>
              <p14:cNvContentPartPr/>
              <p14:nvPr/>
            </p14:nvContentPartPr>
            <p14:xfrm>
              <a:off x="11078177" y="2993143"/>
              <a:ext cx="92880" cy="16632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5C240DBE-86CF-2E92-31A0-8281555BB3B9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11072057" y="2987023"/>
                <a:ext cx="1051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310CDFD8-E255-4423-9A67-FEDF5AC1325B}"/>
                  </a:ext>
                </a:extLst>
              </p14:cNvPr>
              <p14:cNvContentPartPr/>
              <p14:nvPr/>
            </p14:nvContentPartPr>
            <p14:xfrm>
              <a:off x="11194097" y="2919703"/>
              <a:ext cx="147240" cy="24048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310CDFD8-E255-4423-9A67-FEDF5AC1325B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11187977" y="2913583"/>
                <a:ext cx="15948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1E60C037-7E4A-BF49-63C6-2A925410B71E}"/>
                  </a:ext>
                </a:extLst>
              </p14:cNvPr>
              <p14:cNvContentPartPr/>
              <p14:nvPr/>
            </p14:nvContentPartPr>
            <p14:xfrm>
              <a:off x="10917617" y="3055063"/>
              <a:ext cx="496440" cy="33552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1E60C037-7E4A-BF49-63C6-2A925410B71E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10911497" y="3048943"/>
                <a:ext cx="5086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925C01E3-D813-4BFA-AB68-0DB539F40E34}"/>
                  </a:ext>
                </a:extLst>
              </p14:cNvPr>
              <p14:cNvContentPartPr/>
              <p14:nvPr/>
            </p14:nvContentPartPr>
            <p14:xfrm>
              <a:off x="11144057" y="3300223"/>
              <a:ext cx="169560" cy="18720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925C01E3-D813-4BFA-AB68-0DB539F40E34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11137937" y="3294103"/>
                <a:ext cx="1818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6865430F-ECFA-D78E-9353-E373550E0FA9}"/>
                  </a:ext>
                </a:extLst>
              </p14:cNvPr>
              <p14:cNvContentPartPr/>
              <p14:nvPr/>
            </p14:nvContentPartPr>
            <p14:xfrm>
              <a:off x="11551937" y="3024103"/>
              <a:ext cx="22680" cy="4032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6865430F-ECFA-D78E-9353-E373550E0FA9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11545817" y="3017983"/>
                <a:ext cx="349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17892F78-BAF0-1406-2524-B94EC9077CF1}"/>
                  </a:ext>
                </a:extLst>
              </p14:cNvPr>
              <p14:cNvContentPartPr/>
              <p14:nvPr/>
            </p14:nvContentPartPr>
            <p14:xfrm>
              <a:off x="11649137" y="2861383"/>
              <a:ext cx="83160" cy="20304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17892F78-BAF0-1406-2524-B94EC9077CF1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1643017" y="2855263"/>
                <a:ext cx="9540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E63412C4-CB6F-42C6-0198-EDE3C333161A}"/>
                  </a:ext>
                </a:extLst>
              </p14:cNvPr>
              <p14:cNvContentPartPr/>
              <p14:nvPr/>
            </p14:nvContentPartPr>
            <p14:xfrm>
              <a:off x="11744537" y="2787223"/>
              <a:ext cx="202680" cy="19908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E63412C4-CB6F-42C6-0198-EDE3C333161A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1738417" y="2781103"/>
                <a:ext cx="21492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DF14353E-85B3-DA7C-1E65-F0B52FA64E89}"/>
                  </a:ext>
                </a:extLst>
              </p14:cNvPr>
              <p14:cNvContentPartPr/>
              <p14:nvPr/>
            </p14:nvContentPartPr>
            <p14:xfrm>
              <a:off x="10391657" y="2965063"/>
              <a:ext cx="760680" cy="52056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DF14353E-85B3-DA7C-1E65-F0B52FA64E89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10385537" y="2958943"/>
                <a:ext cx="77292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378B2E91-5156-E016-7048-5CE708D908AD}"/>
                  </a:ext>
                </a:extLst>
              </p14:cNvPr>
              <p14:cNvContentPartPr/>
              <p14:nvPr/>
            </p14:nvContentPartPr>
            <p14:xfrm>
              <a:off x="10280417" y="3011503"/>
              <a:ext cx="161280" cy="22752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378B2E91-5156-E016-7048-5CE708D908AD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0274297" y="3005383"/>
                <a:ext cx="1735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B5F52519-C25E-30A7-D36E-EF3303F0C886}"/>
                  </a:ext>
                </a:extLst>
              </p14:cNvPr>
              <p14:cNvContentPartPr/>
              <p14:nvPr/>
            </p14:nvContentPartPr>
            <p14:xfrm>
              <a:off x="10394177" y="3627463"/>
              <a:ext cx="588960" cy="24660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B5F52519-C25E-30A7-D36E-EF3303F0C886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10388057" y="3621343"/>
                <a:ext cx="60120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AFE1F46C-0E97-847F-E7CD-9AFCDEACA58E}"/>
                  </a:ext>
                </a:extLst>
              </p14:cNvPr>
              <p14:cNvContentPartPr/>
              <p14:nvPr/>
            </p14:nvContentPartPr>
            <p14:xfrm>
              <a:off x="10910057" y="3542143"/>
              <a:ext cx="139680" cy="12060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AFE1F46C-0E97-847F-E7CD-9AFCDEACA58E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10903937" y="3536023"/>
                <a:ext cx="1519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E80E846B-DF41-8151-2C5F-2413A369FE6D}"/>
                  </a:ext>
                </a:extLst>
              </p14:cNvPr>
              <p14:cNvContentPartPr/>
              <p14:nvPr/>
            </p14:nvContentPartPr>
            <p14:xfrm>
              <a:off x="10765337" y="3938863"/>
              <a:ext cx="104760" cy="18864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E80E846B-DF41-8151-2C5F-2413A369FE6D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10759217" y="3932743"/>
                <a:ext cx="1170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E75E6302-4D72-ED10-1CE5-2A0BD39ABE55}"/>
                  </a:ext>
                </a:extLst>
              </p14:cNvPr>
              <p14:cNvContentPartPr/>
              <p14:nvPr/>
            </p14:nvContentPartPr>
            <p14:xfrm>
              <a:off x="10738697" y="3900343"/>
              <a:ext cx="399960" cy="18252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E75E6302-4D72-ED10-1CE5-2A0BD39ABE55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0732577" y="3894223"/>
                <a:ext cx="4122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0C5E78DA-FA63-810B-BD45-0BB984173EBE}"/>
                  </a:ext>
                </a:extLst>
              </p14:cNvPr>
              <p14:cNvContentPartPr/>
              <p14:nvPr/>
            </p14:nvContentPartPr>
            <p14:xfrm>
              <a:off x="11052257" y="3930943"/>
              <a:ext cx="111600" cy="7884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0C5E78DA-FA63-810B-BD45-0BB984173EBE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1046137" y="3924823"/>
                <a:ext cx="1238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819796DA-87EE-AB4B-1D34-F67B1EBF7265}"/>
                  </a:ext>
                </a:extLst>
              </p14:cNvPr>
              <p14:cNvContentPartPr/>
              <p14:nvPr/>
            </p14:nvContentPartPr>
            <p14:xfrm>
              <a:off x="11240177" y="3593983"/>
              <a:ext cx="118800" cy="20556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819796DA-87EE-AB4B-1D34-F67B1EBF7265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1234057" y="3587863"/>
                <a:ext cx="1310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237FBE76-F677-C8A0-6693-3282A6B64976}"/>
                  </a:ext>
                </a:extLst>
              </p14:cNvPr>
              <p14:cNvContentPartPr/>
              <p14:nvPr/>
            </p14:nvContentPartPr>
            <p14:xfrm>
              <a:off x="11344217" y="3533863"/>
              <a:ext cx="84600" cy="14832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237FBE76-F677-C8A0-6693-3282A6B64976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11338097" y="3527743"/>
                <a:ext cx="968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CF6E17F8-821C-B0EB-AE20-26D5DF0026FB}"/>
                  </a:ext>
                </a:extLst>
              </p14:cNvPr>
              <p14:cNvContentPartPr/>
              <p14:nvPr/>
            </p14:nvContentPartPr>
            <p14:xfrm>
              <a:off x="11415497" y="3456823"/>
              <a:ext cx="163800" cy="20196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CF6E17F8-821C-B0EB-AE20-26D5DF0026FB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11409377" y="3450703"/>
                <a:ext cx="17604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3DA6025C-3F2B-7B9D-D5A6-ADAD53DBA95F}"/>
                  </a:ext>
                </a:extLst>
              </p14:cNvPr>
              <p14:cNvContentPartPr/>
              <p14:nvPr/>
            </p14:nvContentPartPr>
            <p14:xfrm>
              <a:off x="11567057" y="3405343"/>
              <a:ext cx="57240" cy="11628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3DA6025C-3F2B-7B9D-D5A6-ADAD53DBA95F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1560937" y="3399223"/>
                <a:ext cx="694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29C88789-3B11-FC33-548C-07D73FE9199E}"/>
                  </a:ext>
                </a:extLst>
              </p14:cNvPr>
              <p14:cNvContentPartPr/>
              <p14:nvPr/>
            </p14:nvContentPartPr>
            <p14:xfrm>
              <a:off x="11316497" y="3604423"/>
              <a:ext cx="361440" cy="30888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29C88789-3B11-FC33-548C-07D73FE9199E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1310377" y="3598303"/>
                <a:ext cx="37368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10A696EB-CCEB-8122-4A50-BCCA81AA690B}"/>
                  </a:ext>
                </a:extLst>
              </p14:cNvPr>
              <p14:cNvContentPartPr/>
              <p14:nvPr/>
            </p14:nvContentPartPr>
            <p14:xfrm>
              <a:off x="11369057" y="3911503"/>
              <a:ext cx="79200" cy="20340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10A696EB-CCEB-8122-4A50-BCCA81AA690B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1362937" y="3905383"/>
                <a:ext cx="9144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9082DD5F-28FF-84C0-4A16-400338F98D51}"/>
                  </a:ext>
                </a:extLst>
              </p14:cNvPr>
              <p14:cNvContentPartPr/>
              <p14:nvPr/>
            </p14:nvContentPartPr>
            <p14:xfrm>
              <a:off x="11482097" y="3812503"/>
              <a:ext cx="173160" cy="18180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9082DD5F-28FF-84C0-4A16-400338F98D51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11475977" y="3806383"/>
                <a:ext cx="1854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6EE1C0C7-A626-3AFE-8CC1-CC361C93C481}"/>
                  </a:ext>
                </a:extLst>
              </p14:cNvPr>
              <p14:cNvContentPartPr/>
              <p14:nvPr/>
            </p14:nvContentPartPr>
            <p14:xfrm>
              <a:off x="11678657" y="3938503"/>
              <a:ext cx="23040" cy="4860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6EE1C0C7-A626-3AFE-8CC1-CC361C93C481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11672537" y="3932383"/>
                <a:ext cx="352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5E7659FE-A877-4B61-DF95-665DD7BE0E3C}"/>
                  </a:ext>
                </a:extLst>
              </p14:cNvPr>
              <p14:cNvContentPartPr/>
              <p14:nvPr/>
            </p14:nvContentPartPr>
            <p14:xfrm>
              <a:off x="11674697" y="3608023"/>
              <a:ext cx="167760" cy="30096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5E7659FE-A877-4B61-DF95-665DD7BE0E3C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11668577" y="3601903"/>
                <a:ext cx="18000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5F2389C0-944B-6AC6-27B5-0A19F31EA5E5}"/>
                  </a:ext>
                </a:extLst>
              </p14:cNvPr>
              <p14:cNvContentPartPr/>
              <p14:nvPr/>
            </p14:nvContentPartPr>
            <p14:xfrm>
              <a:off x="11901497" y="3400663"/>
              <a:ext cx="109440" cy="26208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5F2389C0-944B-6AC6-27B5-0A19F31EA5E5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11895377" y="3394543"/>
                <a:ext cx="12168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2C402FCF-1504-CE73-FF6C-98B82B62E5ED}"/>
                  </a:ext>
                </a:extLst>
              </p14:cNvPr>
              <p14:cNvContentPartPr/>
              <p14:nvPr/>
            </p14:nvContentPartPr>
            <p14:xfrm>
              <a:off x="12026057" y="3235063"/>
              <a:ext cx="143280" cy="23112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2C402FCF-1504-CE73-FF6C-98B82B62E5ED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12019937" y="3228943"/>
                <a:ext cx="1555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A78D3690-8789-A6D1-AA80-B57D1A6BC75C}"/>
                  </a:ext>
                </a:extLst>
              </p14:cNvPr>
              <p14:cNvContentPartPr/>
              <p14:nvPr/>
            </p14:nvContentPartPr>
            <p14:xfrm>
              <a:off x="10647977" y="620383"/>
              <a:ext cx="901440" cy="29160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A78D3690-8789-A6D1-AA80-B57D1A6BC75C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10641857" y="614263"/>
                <a:ext cx="91368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40A4FC58-9810-6DFA-B443-5AE5AA37D75A}"/>
                  </a:ext>
                </a:extLst>
              </p14:cNvPr>
              <p14:cNvContentPartPr/>
              <p14:nvPr/>
            </p14:nvContentPartPr>
            <p14:xfrm>
              <a:off x="9446297" y="1076503"/>
              <a:ext cx="867240" cy="33480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40A4FC58-9810-6DFA-B443-5AE5AA37D75A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9440177" y="1070383"/>
                <a:ext cx="87948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A4F3A694-F277-12B9-A78D-493D01E2BEFD}"/>
                  </a:ext>
                </a:extLst>
              </p14:cNvPr>
              <p14:cNvContentPartPr/>
              <p14:nvPr/>
            </p14:nvContentPartPr>
            <p14:xfrm>
              <a:off x="10665257" y="1154623"/>
              <a:ext cx="1026720" cy="392760"/>
            </p14:xfrm>
          </p:contentPart>
        </mc:Choice>
        <mc:Fallback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A4F3A694-F277-12B9-A78D-493D01E2BEFD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10659137" y="1148503"/>
                <a:ext cx="103896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47F013EE-A861-51D8-4DDB-180D45794021}"/>
                  </a:ext>
                </a:extLst>
              </p14:cNvPr>
              <p14:cNvContentPartPr/>
              <p14:nvPr/>
            </p14:nvContentPartPr>
            <p14:xfrm>
              <a:off x="11832737" y="731983"/>
              <a:ext cx="284400" cy="8856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47F013EE-A861-51D8-4DDB-180D45794021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11826617" y="725863"/>
                <a:ext cx="2966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D881626A-E7CB-9ED2-88EE-B38EF44C49D7}"/>
                  </a:ext>
                </a:extLst>
              </p14:cNvPr>
              <p14:cNvContentPartPr/>
              <p14:nvPr/>
            </p14:nvContentPartPr>
            <p14:xfrm>
              <a:off x="9022937" y="334543"/>
              <a:ext cx="3144960" cy="1442880"/>
            </p14:xfrm>
          </p:contentPart>
        </mc:Choice>
        <mc:Fallback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D881626A-E7CB-9ED2-88EE-B38EF44C49D7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9016817" y="328423"/>
                <a:ext cx="3157200" cy="145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9" name="Gruppieren 378">
            <a:extLst>
              <a:ext uri="{FF2B5EF4-FFF2-40B4-BE49-F238E27FC236}">
                <a16:creationId xmlns:a16="http://schemas.microsoft.com/office/drawing/2014/main" id="{5784955F-0F1F-5764-9A2D-B3E110012775}"/>
              </a:ext>
            </a:extLst>
          </p:cNvPr>
          <p:cNvGrpSpPr/>
          <p:nvPr/>
        </p:nvGrpSpPr>
        <p:grpSpPr>
          <a:xfrm>
            <a:off x="158297" y="4353943"/>
            <a:ext cx="239040" cy="275040"/>
            <a:chOff x="158297" y="4353943"/>
            <a:chExt cx="23904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C4D92BFC-D073-1BD7-F513-72C03643346C}"/>
                    </a:ext>
                  </a:extLst>
                </p14:cNvPr>
                <p14:cNvContentPartPr/>
                <p14:nvPr/>
              </p14:nvContentPartPr>
              <p14:xfrm>
                <a:off x="219497" y="4385263"/>
                <a:ext cx="88560" cy="14868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C4D92BFC-D073-1BD7-F513-72C03643346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13377" y="4379143"/>
                  <a:ext cx="100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AB38340C-9B98-4C20-9878-78CF190F9AF7}"/>
                    </a:ext>
                  </a:extLst>
                </p14:cNvPr>
                <p14:cNvContentPartPr/>
                <p14:nvPr/>
              </p14:nvContentPartPr>
              <p14:xfrm>
                <a:off x="256217" y="4442503"/>
                <a:ext cx="72720" cy="3816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AB38340C-9B98-4C20-9878-78CF190F9AF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50097" y="4436383"/>
                  <a:ext cx="849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059A664A-005B-D79C-0113-D16A3234F9A6}"/>
                    </a:ext>
                  </a:extLst>
                </p14:cNvPr>
                <p14:cNvContentPartPr/>
                <p14:nvPr/>
              </p14:nvContentPartPr>
              <p14:xfrm>
                <a:off x="158297" y="4353943"/>
                <a:ext cx="239040" cy="27504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059A664A-005B-D79C-0113-D16A3234F9A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52177" y="4347823"/>
                  <a:ext cx="251280" cy="28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" name="Gruppieren 377">
            <a:extLst>
              <a:ext uri="{FF2B5EF4-FFF2-40B4-BE49-F238E27FC236}">
                <a16:creationId xmlns:a16="http://schemas.microsoft.com/office/drawing/2014/main" id="{F7A1B5BE-3B31-3BDF-BE31-3600A8E90356}"/>
              </a:ext>
            </a:extLst>
          </p:cNvPr>
          <p:cNvGrpSpPr/>
          <p:nvPr/>
        </p:nvGrpSpPr>
        <p:grpSpPr>
          <a:xfrm>
            <a:off x="200417" y="4944343"/>
            <a:ext cx="252360" cy="439920"/>
            <a:chOff x="200417" y="4944343"/>
            <a:chExt cx="252360" cy="43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1FD39AC2-676E-AD0C-08D2-41239881AC4A}"/>
                    </a:ext>
                  </a:extLst>
                </p14:cNvPr>
                <p14:cNvContentPartPr/>
                <p14:nvPr/>
              </p14:nvContentPartPr>
              <p14:xfrm>
                <a:off x="265937" y="5009863"/>
                <a:ext cx="105120" cy="25452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1FD39AC2-676E-AD0C-08D2-41239881AC4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59817" y="5003743"/>
                  <a:ext cx="1173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CFC3946E-47DC-71D8-AC6F-822C745C6462}"/>
                    </a:ext>
                  </a:extLst>
                </p14:cNvPr>
                <p14:cNvContentPartPr/>
                <p14:nvPr/>
              </p14:nvContentPartPr>
              <p14:xfrm>
                <a:off x="200417" y="4944343"/>
                <a:ext cx="252360" cy="4399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CFC3946E-47DC-71D8-AC6F-822C745C646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94297" y="4938223"/>
                  <a:ext cx="264600" cy="45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uppieren 398">
            <a:extLst>
              <a:ext uri="{FF2B5EF4-FFF2-40B4-BE49-F238E27FC236}">
                <a16:creationId xmlns:a16="http://schemas.microsoft.com/office/drawing/2014/main" id="{C850FB75-1CEA-27EB-8966-AFBFE1A4AF2E}"/>
              </a:ext>
            </a:extLst>
          </p:cNvPr>
          <p:cNvGrpSpPr/>
          <p:nvPr/>
        </p:nvGrpSpPr>
        <p:grpSpPr>
          <a:xfrm>
            <a:off x="520817" y="4193383"/>
            <a:ext cx="952200" cy="494280"/>
            <a:chOff x="520817" y="4193383"/>
            <a:chExt cx="952200" cy="49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6066B12D-702C-CDBE-466F-13B46E7680DD}"/>
                    </a:ext>
                  </a:extLst>
                </p14:cNvPr>
                <p14:cNvContentPartPr/>
                <p14:nvPr/>
              </p14:nvContentPartPr>
              <p14:xfrm>
                <a:off x="520817" y="4297783"/>
                <a:ext cx="97920" cy="15624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6066B12D-702C-CDBE-466F-13B46E7680D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14697" y="4291663"/>
                  <a:ext cx="110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090D7803-5A0D-374C-F130-642C61F4ED2D}"/>
                    </a:ext>
                  </a:extLst>
                </p14:cNvPr>
                <p14:cNvContentPartPr/>
                <p14:nvPr/>
              </p14:nvContentPartPr>
              <p14:xfrm>
                <a:off x="676337" y="4290583"/>
                <a:ext cx="42120" cy="12312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090D7803-5A0D-374C-F130-642C61F4ED2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70217" y="4284463"/>
                  <a:ext cx="543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74202D9A-0D54-97C6-0931-20F9D0202646}"/>
                    </a:ext>
                  </a:extLst>
                </p14:cNvPr>
                <p14:cNvContentPartPr/>
                <p14:nvPr/>
              </p14:nvContentPartPr>
              <p14:xfrm>
                <a:off x="753737" y="4278703"/>
                <a:ext cx="96120" cy="1040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74202D9A-0D54-97C6-0931-20F9D020264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47617" y="4272583"/>
                  <a:ext cx="1083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578E6C0B-78E4-2D97-94C5-1FC823FB68D9}"/>
                    </a:ext>
                  </a:extLst>
                </p14:cNvPr>
                <p14:cNvContentPartPr/>
                <p14:nvPr/>
              </p14:nvContentPartPr>
              <p14:xfrm>
                <a:off x="922217" y="4245583"/>
                <a:ext cx="73800" cy="17316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578E6C0B-78E4-2D97-94C5-1FC823FB68D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16097" y="4239463"/>
                  <a:ext cx="86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55C34BE0-53F0-962D-EEAD-E36459AD069E}"/>
                    </a:ext>
                  </a:extLst>
                </p14:cNvPr>
                <p14:cNvContentPartPr/>
                <p14:nvPr/>
              </p14:nvContentPartPr>
              <p14:xfrm>
                <a:off x="946697" y="4193383"/>
                <a:ext cx="154440" cy="14940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55C34BE0-53F0-962D-EEAD-E36459AD069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40577" y="4187263"/>
                  <a:ext cx="1666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5779F816-C786-B74E-0751-4AB39230282B}"/>
                    </a:ext>
                  </a:extLst>
                </p14:cNvPr>
                <p14:cNvContentPartPr/>
                <p14:nvPr/>
              </p14:nvContentPartPr>
              <p14:xfrm>
                <a:off x="544577" y="4359343"/>
                <a:ext cx="549000" cy="19152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5779F816-C786-B74E-0751-4AB39230282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38457" y="4353223"/>
                  <a:ext cx="561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1BE3FA55-B3D7-B40D-4981-C52372C4AA11}"/>
                    </a:ext>
                  </a:extLst>
                </p14:cNvPr>
                <p14:cNvContentPartPr/>
                <p14:nvPr/>
              </p14:nvContentPartPr>
              <p14:xfrm>
                <a:off x="642857" y="4566343"/>
                <a:ext cx="79200" cy="12132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1BE3FA55-B3D7-B40D-4981-C52372C4AA1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36737" y="4560223"/>
                  <a:ext cx="91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F4EA7CFC-B0A0-9BF1-99B6-8AAD8332F53E}"/>
                    </a:ext>
                  </a:extLst>
                </p14:cNvPr>
                <p14:cNvContentPartPr/>
                <p14:nvPr/>
              </p14:nvContentPartPr>
              <p14:xfrm>
                <a:off x="769577" y="4542943"/>
                <a:ext cx="65880" cy="702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F4EA7CFC-B0A0-9BF1-99B6-8AAD8332F53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63457" y="4536823"/>
                  <a:ext cx="78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70EE1C11-EF9B-EF4F-B887-9B57BAA252FC}"/>
                    </a:ext>
                  </a:extLst>
                </p14:cNvPr>
                <p14:cNvContentPartPr/>
                <p14:nvPr/>
              </p14:nvContentPartPr>
              <p14:xfrm>
                <a:off x="881177" y="4368343"/>
                <a:ext cx="411840" cy="21600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70EE1C11-EF9B-EF4F-B887-9B57BAA252F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75057" y="4362223"/>
                  <a:ext cx="4240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17A95B6A-908B-05A1-C256-3A878BADF10C}"/>
                    </a:ext>
                  </a:extLst>
                </p14:cNvPr>
                <p14:cNvContentPartPr/>
                <p14:nvPr/>
              </p14:nvContentPartPr>
              <p14:xfrm>
                <a:off x="1406777" y="4249903"/>
                <a:ext cx="66240" cy="16272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17A95B6A-908B-05A1-C256-3A878BADF10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400657" y="4243783"/>
                  <a:ext cx="7848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0" name="Gruppieren 419">
            <a:extLst>
              <a:ext uri="{FF2B5EF4-FFF2-40B4-BE49-F238E27FC236}">
                <a16:creationId xmlns:a16="http://schemas.microsoft.com/office/drawing/2014/main" id="{B90577A1-AA68-9937-E9FC-2AADBFFD6148}"/>
              </a:ext>
            </a:extLst>
          </p:cNvPr>
          <p:cNvGrpSpPr/>
          <p:nvPr/>
        </p:nvGrpSpPr>
        <p:grpSpPr>
          <a:xfrm>
            <a:off x="594617" y="4719703"/>
            <a:ext cx="884880" cy="608400"/>
            <a:chOff x="594617" y="4719703"/>
            <a:chExt cx="884880" cy="60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784024E4-F124-93B0-6FCD-FE8DD7152F87}"/>
                    </a:ext>
                  </a:extLst>
                </p14:cNvPr>
                <p14:cNvContentPartPr/>
                <p14:nvPr/>
              </p14:nvContentPartPr>
              <p14:xfrm>
                <a:off x="594617" y="4884223"/>
                <a:ext cx="118080" cy="15876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784024E4-F124-93B0-6FCD-FE8DD7152F8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88497" y="4878103"/>
                  <a:ext cx="130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579B2D57-561A-0CCF-CFB6-6CBDCDA45234}"/>
                    </a:ext>
                  </a:extLst>
                </p14:cNvPr>
                <p14:cNvContentPartPr/>
                <p14:nvPr/>
              </p14:nvContentPartPr>
              <p14:xfrm>
                <a:off x="778577" y="4831663"/>
                <a:ext cx="61200" cy="10080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579B2D57-561A-0CCF-CFB6-6CBDCDA4523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72457" y="4825543"/>
                  <a:ext cx="73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F42844A1-1C79-4260-06C3-47CF46DBEE4D}"/>
                    </a:ext>
                  </a:extLst>
                </p14:cNvPr>
                <p14:cNvContentPartPr/>
                <p14:nvPr/>
              </p14:nvContentPartPr>
              <p14:xfrm>
                <a:off x="897377" y="4749583"/>
                <a:ext cx="63000" cy="16776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F42844A1-1C79-4260-06C3-47CF46DBEE4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91257" y="4743463"/>
                  <a:ext cx="752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32D0AD31-91D3-00F6-D9C4-E4B87560371A}"/>
                    </a:ext>
                  </a:extLst>
                </p14:cNvPr>
                <p14:cNvContentPartPr/>
                <p14:nvPr/>
              </p14:nvContentPartPr>
              <p14:xfrm>
                <a:off x="1004657" y="4719703"/>
                <a:ext cx="91080" cy="19764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32D0AD31-91D3-00F6-D9C4-E4B87560371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98537" y="4713583"/>
                  <a:ext cx="1033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9E1AAF30-C110-A01C-7834-30AE97F6BEFB}"/>
                    </a:ext>
                  </a:extLst>
                </p14:cNvPr>
                <p14:cNvContentPartPr/>
                <p14:nvPr/>
              </p14:nvContentPartPr>
              <p14:xfrm>
                <a:off x="1047857" y="4744183"/>
                <a:ext cx="81360" cy="5940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9E1AAF30-C110-A01C-7834-30AE97F6BEF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41737" y="4738063"/>
                  <a:ext cx="93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A6C6289E-1FD0-24C1-5F1B-6F72BBDD042E}"/>
                    </a:ext>
                  </a:extLst>
                </p14:cNvPr>
                <p14:cNvContentPartPr/>
                <p14:nvPr/>
              </p14:nvContentPartPr>
              <p14:xfrm>
                <a:off x="697577" y="4911223"/>
                <a:ext cx="463680" cy="22500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A6C6289E-1FD0-24C1-5F1B-6F72BBDD042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91457" y="4905103"/>
                  <a:ext cx="4759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5E465E86-DD07-83F7-43D8-39649809DC06}"/>
                    </a:ext>
                  </a:extLst>
                </p14:cNvPr>
                <p14:cNvContentPartPr/>
                <p14:nvPr/>
              </p14:nvContentPartPr>
              <p14:xfrm>
                <a:off x="738257" y="5173663"/>
                <a:ext cx="86760" cy="15444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5E465E86-DD07-83F7-43D8-39649809DC0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32137" y="5167543"/>
                  <a:ext cx="990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673EAD0D-5153-266D-40D7-EFE64481F74D}"/>
                    </a:ext>
                  </a:extLst>
                </p14:cNvPr>
                <p14:cNvContentPartPr/>
                <p14:nvPr/>
              </p14:nvContentPartPr>
              <p14:xfrm>
                <a:off x="886937" y="5159263"/>
                <a:ext cx="45360" cy="9036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673EAD0D-5153-266D-40D7-EFE64481F74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80817" y="5153143"/>
                  <a:ext cx="576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FC29A48D-585D-CE6D-9107-963E97464118}"/>
                    </a:ext>
                  </a:extLst>
                </p14:cNvPr>
                <p14:cNvContentPartPr/>
                <p14:nvPr/>
              </p14:nvContentPartPr>
              <p14:xfrm>
                <a:off x="981617" y="5110663"/>
                <a:ext cx="132840" cy="11160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FC29A48D-585D-CE6D-9107-963E9746411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75497" y="5104543"/>
                  <a:ext cx="145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6BCB5DCB-CEEE-2CC3-F265-6053D4967D24}"/>
                    </a:ext>
                  </a:extLst>
                </p14:cNvPr>
                <p14:cNvContentPartPr/>
                <p14:nvPr/>
              </p14:nvContentPartPr>
              <p14:xfrm>
                <a:off x="1107617" y="4985743"/>
                <a:ext cx="69480" cy="17064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6BCB5DCB-CEEE-2CC3-F265-6053D4967D2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01497" y="4979623"/>
                  <a:ext cx="817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1A14B06E-E990-89AD-6132-A7EDC4E5219D}"/>
                    </a:ext>
                  </a:extLst>
                </p14:cNvPr>
                <p14:cNvContentPartPr/>
                <p14:nvPr/>
              </p14:nvContentPartPr>
              <p14:xfrm>
                <a:off x="1218497" y="4954063"/>
                <a:ext cx="70920" cy="17208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1A14B06E-E990-89AD-6132-A7EDC4E5219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212377" y="4947943"/>
                  <a:ext cx="83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FD6C46C6-55A2-E083-7D5A-553DF7C439C4}"/>
                    </a:ext>
                  </a:extLst>
                </p14:cNvPr>
                <p14:cNvContentPartPr/>
                <p14:nvPr/>
              </p14:nvContentPartPr>
              <p14:xfrm>
                <a:off x="1394897" y="4794943"/>
                <a:ext cx="84600" cy="8028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FD6C46C6-55A2-E083-7D5A-553DF7C439C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388777" y="4788823"/>
                  <a:ext cx="96840" cy="9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E1A12AE1-EA41-DC5E-9C57-3C80607766B9}"/>
                  </a:ext>
                </a:extLst>
              </p14:cNvPr>
              <p14:cNvContentPartPr/>
              <p14:nvPr/>
            </p14:nvContentPartPr>
            <p14:xfrm>
              <a:off x="1619537" y="4626103"/>
              <a:ext cx="76680" cy="240480"/>
            </p14:xfrm>
          </p:contentPart>
        </mc:Choice>
        <mc:Fallback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E1A12AE1-EA41-DC5E-9C57-3C80607766B9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1613417" y="4619983"/>
                <a:ext cx="88920" cy="25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3" name="Gruppieren 422">
            <a:extLst>
              <a:ext uri="{FF2B5EF4-FFF2-40B4-BE49-F238E27FC236}">
                <a16:creationId xmlns:a16="http://schemas.microsoft.com/office/drawing/2014/main" id="{A3DF296B-7768-ACBA-537C-3178881E4697}"/>
              </a:ext>
            </a:extLst>
          </p:cNvPr>
          <p:cNvGrpSpPr/>
          <p:nvPr/>
        </p:nvGrpSpPr>
        <p:grpSpPr>
          <a:xfrm>
            <a:off x="406697" y="1572943"/>
            <a:ext cx="7479000" cy="444240"/>
            <a:chOff x="406697" y="1572943"/>
            <a:chExt cx="7479000" cy="44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4924F81-B8CC-1130-D3AB-B2EA26A1F7D6}"/>
                    </a:ext>
                  </a:extLst>
                </p14:cNvPr>
                <p14:cNvContentPartPr/>
                <p14:nvPr/>
              </p14:nvContentPartPr>
              <p14:xfrm>
                <a:off x="5998217" y="1655743"/>
                <a:ext cx="51840" cy="2412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4924F81-B8CC-1130-D3AB-B2EA26A1F7D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992097" y="1649623"/>
                  <a:ext cx="640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53C4DCF2-BBA6-3E5A-BBD3-70B6B8F2AEA9}"/>
                    </a:ext>
                  </a:extLst>
                </p14:cNvPr>
                <p14:cNvContentPartPr/>
                <p14:nvPr/>
              </p14:nvContentPartPr>
              <p14:xfrm>
                <a:off x="5961137" y="1820983"/>
                <a:ext cx="132120" cy="1962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53C4DCF2-BBA6-3E5A-BBD3-70B6B8F2AEA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955017" y="1814863"/>
                  <a:ext cx="1443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A4EFDCE-865A-70A3-A04D-E54F74B77CB6}"/>
                    </a:ext>
                  </a:extLst>
                </p14:cNvPr>
                <p14:cNvContentPartPr/>
                <p14:nvPr/>
              </p14:nvContentPartPr>
              <p14:xfrm>
                <a:off x="6143657" y="1635583"/>
                <a:ext cx="41040" cy="1299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A4EFDCE-865A-70A3-A04D-E54F74B77CB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137537" y="1629463"/>
                  <a:ext cx="53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5AD652E6-69D0-9FA5-2E2C-181EFF1CB352}"/>
                    </a:ext>
                  </a:extLst>
                </p14:cNvPr>
                <p14:cNvContentPartPr/>
                <p14:nvPr/>
              </p14:nvContentPartPr>
              <p14:xfrm>
                <a:off x="6181457" y="1859863"/>
                <a:ext cx="4680" cy="295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5AD652E6-69D0-9FA5-2E2C-181EFF1CB35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175337" y="1853743"/>
                  <a:ext cx="16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8B2D320D-CD69-E2FC-0CD3-1B39ACD15E07}"/>
                    </a:ext>
                  </a:extLst>
                </p14:cNvPr>
                <p14:cNvContentPartPr/>
                <p14:nvPr/>
              </p14:nvContentPartPr>
              <p14:xfrm>
                <a:off x="1664537" y="1572943"/>
                <a:ext cx="6221160" cy="18072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8B2D320D-CD69-E2FC-0CD3-1B39ACD15E0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658417" y="1566823"/>
                  <a:ext cx="62334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6E96BA21-40B4-BFD2-3C32-2DAF504484FE}"/>
                    </a:ext>
                  </a:extLst>
                </p14:cNvPr>
                <p14:cNvContentPartPr/>
                <p14:nvPr/>
              </p14:nvContentPartPr>
              <p14:xfrm>
                <a:off x="406697" y="1783543"/>
                <a:ext cx="1499760" cy="14832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6E96BA21-40B4-BFD2-3C32-2DAF504484F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00577" y="1777423"/>
                  <a:ext cx="151200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Gruppieren 425">
            <a:extLst>
              <a:ext uri="{FF2B5EF4-FFF2-40B4-BE49-F238E27FC236}">
                <a16:creationId xmlns:a16="http://schemas.microsoft.com/office/drawing/2014/main" id="{6EB75D39-EA0E-60FF-77CC-63E71F37B747}"/>
              </a:ext>
            </a:extLst>
          </p:cNvPr>
          <p:cNvGrpSpPr/>
          <p:nvPr/>
        </p:nvGrpSpPr>
        <p:grpSpPr>
          <a:xfrm>
            <a:off x="1423337" y="2403823"/>
            <a:ext cx="195120" cy="208800"/>
            <a:chOff x="1423337" y="2403823"/>
            <a:chExt cx="195120" cy="20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B3AA6B31-1D2E-15FB-3273-3684FD81A097}"/>
                    </a:ext>
                  </a:extLst>
                </p14:cNvPr>
                <p14:cNvContentPartPr/>
                <p14:nvPr/>
              </p14:nvContentPartPr>
              <p14:xfrm>
                <a:off x="1464737" y="2443783"/>
                <a:ext cx="112680" cy="12600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B3AA6B31-1D2E-15FB-3273-3684FD81A09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458617" y="2437663"/>
                  <a:ext cx="124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EA4F7E31-BFB6-8955-A644-FEF30401F7B4}"/>
                    </a:ext>
                  </a:extLst>
                </p14:cNvPr>
                <p14:cNvContentPartPr/>
                <p14:nvPr/>
              </p14:nvContentPartPr>
              <p14:xfrm>
                <a:off x="1423337" y="2403823"/>
                <a:ext cx="195120" cy="20880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EA4F7E31-BFB6-8955-A644-FEF30401F7B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417217" y="2397703"/>
                  <a:ext cx="207360" cy="22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1565ACD6-995C-CF32-27BC-8D14612B1AE0}"/>
                  </a:ext>
                </a:extLst>
              </p14:cNvPr>
              <p14:cNvContentPartPr/>
              <p14:nvPr/>
            </p14:nvContentPartPr>
            <p14:xfrm>
              <a:off x="4016057" y="2842663"/>
              <a:ext cx="415800" cy="83520"/>
            </p14:xfrm>
          </p:contentPart>
        </mc:Choice>
        <mc:Fallback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1565ACD6-995C-CF32-27BC-8D14612B1AE0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4009937" y="2836543"/>
                <a:ext cx="4280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5CEFDC2F-6682-7655-B189-6D6F52BA542C}"/>
                  </a:ext>
                </a:extLst>
              </p14:cNvPr>
              <p14:cNvContentPartPr/>
              <p14:nvPr/>
            </p14:nvContentPartPr>
            <p14:xfrm>
              <a:off x="5727857" y="5587303"/>
              <a:ext cx="1445040" cy="1153080"/>
            </p14:xfrm>
          </p:contentPart>
        </mc:Choice>
        <mc:Fallback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5CEFDC2F-6682-7655-B189-6D6F52BA542C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5721737" y="5581183"/>
                <a:ext cx="1457280" cy="11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2C6D33E7-A4AA-D1FF-6341-8BFF7D7493B8}"/>
                  </a:ext>
                </a:extLst>
              </p14:cNvPr>
              <p14:cNvContentPartPr/>
              <p14:nvPr/>
            </p14:nvContentPartPr>
            <p14:xfrm>
              <a:off x="2585777" y="5172943"/>
              <a:ext cx="173160" cy="257760"/>
            </p14:xfrm>
          </p:contentPart>
        </mc:Choice>
        <mc:Fallback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2C6D33E7-A4AA-D1FF-6341-8BFF7D7493B8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2579657" y="5166823"/>
                <a:ext cx="1854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BA3C58B9-E374-B29D-03AE-69476FF26EAF}"/>
                  </a:ext>
                </a:extLst>
              </p14:cNvPr>
              <p14:cNvContentPartPr/>
              <p14:nvPr/>
            </p14:nvContentPartPr>
            <p14:xfrm>
              <a:off x="2441417" y="5030383"/>
              <a:ext cx="394200" cy="548640"/>
            </p14:xfrm>
          </p:contentPart>
        </mc:Choice>
        <mc:Fallback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BA3C58B9-E374-B29D-03AE-69476FF26EAF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2435297" y="5024263"/>
                <a:ext cx="40644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36277769-1BD6-5F66-1202-8E457A9B65B1}"/>
                  </a:ext>
                </a:extLst>
              </p14:cNvPr>
              <p14:cNvContentPartPr/>
              <p14:nvPr/>
            </p14:nvContentPartPr>
            <p14:xfrm>
              <a:off x="6958697" y="2691103"/>
              <a:ext cx="74880" cy="12024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36277769-1BD6-5F66-1202-8E457A9B65B1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6952577" y="2684983"/>
                <a:ext cx="871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5B0040AB-9AD3-B078-07EE-0922984BFABE}"/>
                  </a:ext>
                </a:extLst>
              </p14:cNvPr>
              <p14:cNvContentPartPr/>
              <p14:nvPr/>
            </p14:nvContentPartPr>
            <p14:xfrm>
              <a:off x="7107017" y="2720983"/>
              <a:ext cx="41400" cy="8676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5B0040AB-9AD3-B078-07EE-0922984BFABE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7100897" y="2714863"/>
                <a:ext cx="536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5569B436-0420-5FA5-EC87-6B316510FFCD}"/>
                  </a:ext>
                </a:extLst>
              </p14:cNvPr>
              <p14:cNvContentPartPr/>
              <p14:nvPr/>
            </p14:nvContentPartPr>
            <p14:xfrm>
              <a:off x="7182617" y="2698663"/>
              <a:ext cx="72000" cy="12816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5569B436-0420-5FA5-EC87-6B316510FFCD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7176497" y="2692543"/>
                <a:ext cx="842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6997742E-36C8-CF04-31E3-09D0756811C4}"/>
                  </a:ext>
                </a:extLst>
              </p14:cNvPr>
              <p14:cNvContentPartPr/>
              <p14:nvPr/>
            </p14:nvContentPartPr>
            <p14:xfrm>
              <a:off x="7283417" y="2711263"/>
              <a:ext cx="108360" cy="18036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6997742E-36C8-CF04-31E3-09D0756811C4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7277297" y="2705143"/>
                <a:ext cx="1206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67763F76-9750-3559-C710-BCF5A3A6B49F}"/>
                  </a:ext>
                </a:extLst>
              </p14:cNvPr>
              <p14:cNvContentPartPr/>
              <p14:nvPr/>
            </p14:nvContentPartPr>
            <p14:xfrm>
              <a:off x="7362977" y="2704063"/>
              <a:ext cx="68040" cy="792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67763F76-9750-3559-C710-BCF5A3A6B49F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7356857" y="2697943"/>
                <a:ext cx="802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D5C0CDDC-E30A-2222-7346-4173C0A01C06}"/>
                  </a:ext>
                </a:extLst>
              </p14:cNvPr>
              <p14:cNvContentPartPr/>
              <p14:nvPr/>
            </p14:nvContentPartPr>
            <p14:xfrm>
              <a:off x="6906497" y="2957503"/>
              <a:ext cx="52920" cy="11592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D5C0CDDC-E30A-2222-7346-4173C0A01C06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6900377" y="2951383"/>
                <a:ext cx="651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CBB79FC5-6C9F-E976-62A4-E6402366A100}"/>
                  </a:ext>
                </a:extLst>
              </p14:cNvPr>
              <p14:cNvContentPartPr/>
              <p14:nvPr/>
            </p14:nvContentPartPr>
            <p14:xfrm>
              <a:off x="7047257" y="2971903"/>
              <a:ext cx="57960" cy="11628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CBB79FC5-6C9F-E976-62A4-E6402366A100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7041137" y="2965783"/>
                <a:ext cx="702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B36301C9-59C9-7B16-34ED-42FBCDBEC536}"/>
                  </a:ext>
                </a:extLst>
              </p14:cNvPr>
              <p14:cNvContentPartPr/>
              <p14:nvPr/>
            </p14:nvContentPartPr>
            <p14:xfrm>
              <a:off x="7148057" y="2955703"/>
              <a:ext cx="61920" cy="17244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B36301C9-59C9-7B16-34ED-42FBCDBEC536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7141937" y="2949583"/>
                <a:ext cx="741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4E0A36D3-E5A8-BFE4-6FBA-BDED67615B72}"/>
                  </a:ext>
                </a:extLst>
              </p14:cNvPr>
              <p14:cNvContentPartPr/>
              <p14:nvPr/>
            </p14:nvContentPartPr>
            <p14:xfrm>
              <a:off x="7257137" y="3110503"/>
              <a:ext cx="9000" cy="9504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4E0A36D3-E5A8-BFE4-6FBA-BDED67615B72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7251017" y="3104383"/>
                <a:ext cx="212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FDEE036E-8FA4-B136-2E93-F63DD456CD2F}"/>
                  </a:ext>
                </a:extLst>
              </p14:cNvPr>
              <p14:cNvContentPartPr/>
              <p14:nvPr/>
            </p14:nvContentPartPr>
            <p14:xfrm>
              <a:off x="7307897" y="2972623"/>
              <a:ext cx="97200" cy="15408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FDEE036E-8FA4-B136-2E93-F63DD456CD2F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7301777" y="2966503"/>
                <a:ext cx="1094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7F1B1F1B-FDC7-FC1B-A726-289E14ED03B3}"/>
                  </a:ext>
                </a:extLst>
              </p14:cNvPr>
              <p14:cNvContentPartPr/>
              <p14:nvPr/>
            </p14:nvContentPartPr>
            <p14:xfrm>
              <a:off x="7431737" y="2951023"/>
              <a:ext cx="92160" cy="15984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7F1B1F1B-FDC7-FC1B-A726-289E14ED03B3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7425617" y="2944903"/>
                <a:ext cx="1044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BC81C9BB-3080-33F8-A3C1-17168F39DA88}"/>
                  </a:ext>
                </a:extLst>
              </p14:cNvPr>
              <p14:cNvContentPartPr/>
              <p14:nvPr/>
            </p14:nvContentPartPr>
            <p14:xfrm>
              <a:off x="6903257" y="3142903"/>
              <a:ext cx="648000" cy="56520"/>
            </p14:xfrm>
          </p:contentPart>
        </mc:Choice>
        <mc:Fallback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BC81C9BB-3080-33F8-A3C1-17168F39DA88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6897137" y="3136783"/>
                <a:ext cx="6602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5F2BA59A-B4B5-122B-605B-DEF35878505E}"/>
                  </a:ext>
                </a:extLst>
              </p14:cNvPr>
              <p14:cNvContentPartPr/>
              <p14:nvPr/>
            </p14:nvContentPartPr>
            <p14:xfrm>
              <a:off x="2467697" y="3336583"/>
              <a:ext cx="73080" cy="13788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5F2BA59A-B4B5-122B-605B-DEF35878505E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2461577" y="3330463"/>
                <a:ext cx="853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5848CC7E-507B-078A-5625-D0B4BE82164B}"/>
                  </a:ext>
                </a:extLst>
              </p14:cNvPr>
              <p14:cNvContentPartPr/>
              <p14:nvPr/>
            </p14:nvContentPartPr>
            <p14:xfrm>
              <a:off x="2396057" y="3221743"/>
              <a:ext cx="209160" cy="36576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5848CC7E-507B-078A-5625-D0B4BE82164B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2389937" y="3215623"/>
                <a:ext cx="22140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9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C23E476C-27A1-A0CE-409C-0010CACEE5DE}"/>
                  </a:ext>
                </a:extLst>
              </p14:cNvPr>
              <p14:cNvContentPartPr/>
              <p14:nvPr/>
            </p14:nvContentPartPr>
            <p14:xfrm>
              <a:off x="2684057" y="3350263"/>
              <a:ext cx="99720" cy="15120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C23E476C-27A1-A0CE-409C-0010CACEE5DE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2677937" y="3344143"/>
                <a:ext cx="1119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36151DCA-57C0-07C5-79AC-B624404D6496}"/>
                  </a:ext>
                </a:extLst>
              </p14:cNvPr>
              <p14:cNvContentPartPr/>
              <p14:nvPr/>
            </p14:nvContentPartPr>
            <p14:xfrm>
              <a:off x="2862977" y="3329383"/>
              <a:ext cx="48240" cy="11448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36151DCA-57C0-07C5-79AC-B624404D6496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2856857" y="3323263"/>
                <a:ext cx="604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EF4861C0-E4FE-998E-D5F9-01E58C42C169}"/>
                  </a:ext>
                </a:extLst>
              </p14:cNvPr>
              <p14:cNvContentPartPr/>
              <p14:nvPr/>
            </p14:nvContentPartPr>
            <p14:xfrm>
              <a:off x="2969897" y="3353503"/>
              <a:ext cx="72000" cy="10296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EF4861C0-E4FE-998E-D5F9-01E58C42C169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2963777" y="3347383"/>
                <a:ext cx="842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42AE8A6F-1700-93F3-CAF2-FF80D355E521}"/>
                  </a:ext>
                </a:extLst>
              </p14:cNvPr>
              <p14:cNvContentPartPr/>
              <p14:nvPr/>
            </p14:nvContentPartPr>
            <p14:xfrm>
              <a:off x="3089777" y="3269263"/>
              <a:ext cx="189360" cy="17028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42AE8A6F-1700-93F3-CAF2-FF80D355E521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3083657" y="3263143"/>
                <a:ext cx="2016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BFD35CC4-15D3-630D-025F-94E04178EABD}"/>
                  </a:ext>
                </a:extLst>
              </p14:cNvPr>
              <p14:cNvContentPartPr/>
              <p14:nvPr/>
            </p14:nvContentPartPr>
            <p14:xfrm>
              <a:off x="3398657" y="3296623"/>
              <a:ext cx="28800" cy="12384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BFD35CC4-15D3-630D-025F-94E04178EABD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3392537" y="3290503"/>
                <a:ext cx="410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5257B4A8-82D4-79BC-42B7-A527C1BEC8A9}"/>
                  </a:ext>
                </a:extLst>
              </p14:cNvPr>
              <p14:cNvContentPartPr/>
              <p14:nvPr/>
            </p14:nvContentPartPr>
            <p14:xfrm>
              <a:off x="3373097" y="3328303"/>
              <a:ext cx="102960" cy="3816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5257B4A8-82D4-79BC-42B7-A527C1BEC8A9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3366977" y="3322183"/>
                <a:ext cx="1152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9BD23F70-1C78-1448-26C8-77A557610F39}"/>
                  </a:ext>
                </a:extLst>
              </p14:cNvPr>
              <p14:cNvContentPartPr/>
              <p14:nvPr/>
            </p14:nvContentPartPr>
            <p14:xfrm>
              <a:off x="3542657" y="3276463"/>
              <a:ext cx="70920" cy="17244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9BD23F70-1C78-1448-26C8-77A557610F39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3536537" y="3270343"/>
                <a:ext cx="831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C6CD960F-4796-804C-4ACE-CC23FBB8E2C6}"/>
                  </a:ext>
                </a:extLst>
              </p14:cNvPr>
              <p14:cNvContentPartPr/>
              <p14:nvPr/>
            </p14:nvContentPartPr>
            <p14:xfrm>
              <a:off x="3668297" y="3237223"/>
              <a:ext cx="115920" cy="16128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C6CD960F-4796-804C-4ACE-CC23FBB8E2C6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3662177" y="3231103"/>
                <a:ext cx="1281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B5CD26A3-E5A3-9008-83F3-4B4F8D262510}"/>
                  </a:ext>
                </a:extLst>
              </p14:cNvPr>
              <p14:cNvContentPartPr/>
              <p14:nvPr/>
            </p14:nvContentPartPr>
            <p14:xfrm>
              <a:off x="3856937" y="3251263"/>
              <a:ext cx="55440" cy="12204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B5CD26A3-E5A3-9008-83F3-4B4F8D262510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3850817" y="3245143"/>
                <a:ext cx="676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5DB19B3F-0A9F-1D62-BE4D-768244658DA1}"/>
                  </a:ext>
                </a:extLst>
              </p14:cNvPr>
              <p14:cNvContentPartPr/>
              <p14:nvPr/>
            </p14:nvContentPartPr>
            <p14:xfrm>
              <a:off x="3798977" y="3215623"/>
              <a:ext cx="53280" cy="7920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5DB19B3F-0A9F-1D62-BE4D-768244658DA1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3792857" y="3209503"/>
                <a:ext cx="655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2F7FC842-3A36-00B0-AF93-E41412D31648}"/>
                  </a:ext>
                </a:extLst>
              </p14:cNvPr>
              <p14:cNvContentPartPr/>
              <p14:nvPr/>
            </p14:nvContentPartPr>
            <p14:xfrm>
              <a:off x="3914537" y="3206263"/>
              <a:ext cx="132120" cy="21276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2F7FC842-3A36-00B0-AF93-E41412D31648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3908417" y="3200143"/>
                <a:ext cx="1443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2B4B5593-521F-CD6B-97AF-814BDA830998}"/>
                  </a:ext>
                </a:extLst>
              </p14:cNvPr>
              <p14:cNvContentPartPr/>
              <p14:nvPr/>
            </p14:nvContentPartPr>
            <p14:xfrm>
              <a:off x="2443937" y="3302743"/>
              <a:ext cx="107640" cy="19440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2B4B5593-521F-CD6B-97AF-814BDA830998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2437817" y="3296623"/>
                <a:ext cx="1198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76AD6797-9225-F6C7-2808-6341056A612B}"/>
                  </a:ext>
                </a:extLst>
              </p14:cNvPr>
              <p14:cNvContentPartPr/>
              <p14:nvPr/>
            </p14:nvContentPartPr>
            <p14:xfrm>
              <a:off x="2433137" y="3308863"/>
              <a:ext cx="112680" cy="21168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76AD6797-9225-F6C7-2808-6341056A612B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2427017" y="3302743"/>
                <a:ext cx="1249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5DFBEB4A-08C3-95B6-9051-E34CAC4B1281}"/>
                  </a:ext>
                </a:extLst>
              </p14:cNvPr>
              <p14:cNvContentPartPr/>
              <p14:nvPr/>
            </p14:nvContentPartPr>
            <p14:xfrm>
              <a:off x="2443577" y="3700543"/>
              <a:ext cx="75600" cy="12672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5DFBEB4A-08C3-95B6-9051-E34CAC4B1281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2437457" y="3694423"/>
                <a:ext cx="8784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6A8F10DC-355E-6617-4019-153B6D776FB3}"/>
                  </a:ext>
                </a:extLst>
              </p14:cNvPr>
              <p14:cNvContentPartPr/>
              <p14:nvPr/>
            </p14:nvContentPartPr>
            <p14:xfrm>
              <a:off x="2514137" y="3746623"/>
              <a:ext cx="20520" cy="12456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6A8F10DC-355E-6617-4019-153B6D776FB3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2508017" y="3740503"/>
                <a:ext cx="327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372C7D2D-F549-480F-9D4A-222FCCC5B9AB}"/>
                  </a:ext>
                </a:extLst>
              </p14:cNvPr>
              <p14:cNvContentPartPr/>
              <p14:nvPr/>
            </p14:nvContentPartPr>
            <p14:xfrm>
              <a:off x="2351777" y="3701263"/>
              <a:ext cx="287280" cy="32328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372C7D2D-F549-480F-9D4A-222FCCC5B9AB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2345657" y="3695143"/>
                <a:ext cx="29952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B2CF2975-19F5-2B5A-CDE7-07DB2DA580A6}"/>
                  </a:ext>
                </a:extLst>
              </p14:cNvPr>
              <p14:cNvContentPartPr/>
              <p14:nvPr/>
            </p14:nvContentPartPr>
            <p14:xfrm>
              <a:off x="2694857" y="3724303"/>
              <a:ext cx="78840" cy="15876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B2CF2975-19F5-2B5A-CDE7-07DB2DA580A6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2688737" y="3718183"/>
                <a:ext cx="9108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9F1D78FC-B978-EA5C-AA55-DE0D46CEE58A}"/>
                  </a:ext>
                </a:extLst>
              </p14:cNvPr>
              <p14:cNvContentPartPr/>
              <p14:nvPr/>
            </p14:nvContentPartPr>
            <p14:xfrm>
              <a:off x="2823017" y="3709543"/>
              <a:ext cx="56160" cy="12528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9F1D78FC-B978-EA5C-AA55-DE0D46CEE58A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2816897" y="3703423"/>
                <a:ext cx="684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497E2247-F449-061B-FF3A-71EDA70D800D}"/>
                  </a:ext>
                </a:extLst>
              </p14:cNvPr>
              <p14:cNvContentPartPr/>
              <p14:nvPr/>
            </p14:nvContentPartPr>
            <p14:xfrm>
              <a:off x="2911937" y="3716743"/>
              <a:ext cx="77040" cy="12564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497E2247-F449-061B-FF3A-71EDA70D800D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2905817" y="3710623"/>
                <a:ext cx="892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D37EF67B-E948-89C0-1A82-C4D07DFD2E1E}"/>
                  </a:ext>
                </a:extLst>
              </p14:cNvPr>
              <p14:cNvContentPartPr/>
              <p14:nvPr/>
            </p14:nvContentPartPr>
            <p14:xfrm>
              <a:off x="3045497" y="3808543"/>
              <a:ext cx="9720" cy="9216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D37EF67B-E948-89C0-1A82-C4D07DFD2E1E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3039377" y="3802423"/>
                <a:ext cx="219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1F0EE8EE-0C83-CB75-A782-8618F8E0CC0B}"/>
                  </a:ext>
                </a:extLst>
              </p14:cNvPr>
              <p14:cNvContentPartPr/>
              <p14:nvPr/>
            </p14:nvContentPartPr>
            <p14:xfrm>
              <a:off x="3077537" y="3645823"/>
              <a:ext cx="91080" cy="18144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1F0EE8EE-0C83-CB75-A782-8618F8E0CC0B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3071417" y="3639703"/>
                <a:ext cx="1033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8C4CC504-BF9C-B902-1D9A-57018F8295CE}"/>
                  </a:ext>
                </a:extLst>
              </p14:cNvPr>
              <p14:cNvContentPartPr/>
              <p14:nvPr/>
            </p14:nvContentPartPr>
            <p14:xfrm>
              <a:off x="3219377" y="3619903"/>
              <a:ext cx="58680" cy="19512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8C4CC504-BF9C-B902-1D9A-57018F8295CE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3213257" y="3613783"/>
                <a:ext cx="709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51B42DBF-B72F-4C57-0EBC-CA97263E13FC}"/>
                  </a:ext>
                </a:extLst>
              </p14:cNvPr>
              <p14:cNvContentPartPr/>
              <p14:nvPr/>
            </p14:nvContentPartPr>
            <p14:xfrm>
              <a:off x="3316577" y="3629983"/>
              <a:ext cx="97200" cy="16632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51B42DBF-B72F-4C57-0EBC-CA97263E13FC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3310457" y="3623863"/>
                <a:ext cx="10944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00BE6F9C-7309-7699-7C32-937E145048F7}"/>
                  </a:ext>
                </a:extLst>
              </p14:cNvPr>
              <p14:cNvContentPartPr/>
              <p14:nvPr/>
            </p14:nvContentPartPr>
            <p14:xfrm>
              <a:off x="3516377" y="3656623"/>
              <a:ext cx="64080" cy="11016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00BE6F9C-7309-7699-7C32-937E145048F7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3510257" y="3650503"/>
                <a:ext cx="763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5FB7D81E-D02A-1CEA-4B4C-2197C1F137BD}"/>
                  </a:ext>
                </a:extLst>
              </p14:cNvPr>
              <p14:cNvContentPartPr/>
              <p14:nvPr/>
            </p14:nvContentPartPr>
            <p14:xfrm>
              <a:off x="3629057" y="3606943"/>
              <a:ext cx="138240" cy="18396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5FB7D81E-D02A-1CEA-4B4C-2197C1F137BD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3622937" y="3600823"/>
                <a:ext cx="15048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CFDA0913-A4FA-0EB2-4B79-1B2D0CEFDE8B}"/>
                  </a:ext>
                </a:extLst>
              </p14:cNvPr>
              <p14:cNvContentPartPr/>
              <p14:nvPr/>
            </p14:nvContentPartPr>
            <p14:xfrm>
              <a:off x="3810137" y="3589303"/>
              <a:ext cx="77760" cy="11808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CFDA0913-A4FA-0EB2-4B79-1B2D0CEFDE8B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3804017" y="3583183"/>
                <a:ext cx="900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777F4AF4-706F-35FA-2BC5-7AB2BC17FCEE}"/>
                  </a:ext>
                </a:extLst>
              </p14:cNvPr>
              <p14:cNvContentPartPr/>
              <p14:nvPr/>
            </p14:nvContentPartPr>
            <p14:xfrm>
              <a:off x="3943697" y="3527383"/>
              <a:ext cx="96120" cy="17172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777F4AF4-706F-35FA-2BC5-7AB2BC17FCEE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3937577" y="3521263"/>
                <a:ext cx="1083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C3D50630-E0F3-C005-44A2-B3EFBA4C8979}"/>
                  </a:ext>
                </a:extLst>
              </p14:cNvPr>
              <p14:cNvContentPartPr/>
              <p14:nvPr/>
            </p14:nvContentPartPr>
            <p14:xfrm>
              <a:off x="4058897" y="3649423"/>
              <a:ext cx="46080" cy="8712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C3D50630-E0F3-C005-44A2-B3EFBA4C8979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4052777" y="3643303"/>
                <a:ext cx="5832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719D741E-5047-107D-355E-CF8F6F723693}"/>
                  </a:ext>
                </a:extLst>
              </p14:cNvPr>
              <p14:cNvContentPartPr/>
              <p14:nvPr/>
            </p14:nvContentPartPr>
            <p14:xfrm>
              <a:off x="4119017" y="3537103"/>
              <a:ext cx="70200" cy="24156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719D741E-5047-107D-355E-CF8F6F723693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4112897" y="3530983"/>
                <a:ext cx="824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C6BE231D-3672-391C-C998-CA12241759E5}"/>
                  </a:ext>
                </a:extLst>
              </p14:cNvPr>
              <p14:cNvContentPartPr/>
              <p14:nvPr/>
            </p14:nvContentPartPr>
            <p14:xfrm>
              <a:off x="4536617" y="3943183"/>
              <a:ext cx="89280" cy="23724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C6BE231D-3672-391C-C998-CA12241759E5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4530497" y="3937063"/>
                <a:ext cx="10152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5B6FEA6B-AFD6-47C4-B87D-543F7E1EF582}"/>
                  </a:ext>
                </a:extLst>
              </p14:cNvPr>
              <p14:cNvContentPartPr/>
              <p14:nvPr/>
            </p14:nvContentPartPr>
            <p14:xfrm>
              <a:off x="4458497" y="3891703"/>
              <a:ext cx="252720" cy="46260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5B6FEA6B-AFD6-47C4-B87D-543F7E1EF582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4452377" y="3885583"/>
                <a:ext cx="26496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074F1E4B-3D80-8E44-C065-61E12B66B0D9}"/>
                  </a:ext>
                </a:extLst>
              </p14:cNvPr>
              <p14:cNvContentPartPr/>
              <p14:nvPr/>
            </p14:nvContentPartPr>
            <p14:xfrm>
              <a:off x="2798897" y="2735023"/>
              <a:ext cx="50040" cy="9432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074F1E4B-3D80-8E44-C065-61E12B66B0D9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2792777" y="2728903"/>
                <a:ext cx="622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B6D6DA70-1355-4C5B-9421-B45941BE9FEE}"/>
                  </a:ext>
                </a:extLst>
              </p14:cNvPr>
              <p14:cNvContentPartPr/>
              <p14:nvPr/>
            </p14:nvContentPartPr>
            <p14:xfrm>
              <a:off x="2908697" y="2734663"/>
              <a:ext cx="71280" cy="10620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B6D6DA70-1355-4C5B-9421-B45941BE9FEE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2902577" y="2728543"/>
                <a:ext cx="835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EB5935B2-0FF3-D2CD-E3FC-014C129B6E02}"/>
                  </a:ext>
                </a:extLst>
              </p14:cNvPr>
              <p14:cNvContentPartPr/>
              <p14:nvPr/>
            </p14:nvContentPartPr>
            <p14:xfrm>
              <a:off x="3039017" y="2677063"/>
              <a:ext cx="63360" cy="17496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EB5935B2-0FF3-D2CD-E3FC-014C129B6E02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3032897" y="2670943"/>
                <a:ext cx="756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93064FE9-D03F-672D-75EC-3804B561536A}"/>
                  </a:ext>
                </a:extLst>
              </p14:cNvPr>
              <p14:cNvContentPartPr/>
              <p14:nvPr/>
            </p14:nvContentPartPr>
            <p14:xfrm>
              <a:off x="3162857" y="2857063"/>
              <a:ext cx="6840" cy="9432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93064FE9-D03F-672D-75EC-3804B561536A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3156737" y="2850943"/>
                <a:ext cx="190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3B0156F9-775E-6344-DFE1-04A30B77884D}"/>
                  </a:ext>
                </a:extLst>
              </p14:cNvPr>
              <p14:cNvContentPartPr/>
              <p14:nvPr/>
            </p14:nvContentPartPr>
            <p14:xfrm>
              <a:off x="3217577" y="2665183"/>
              <a:ext cx="73080" cy="17640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3B0156F9-775E-6344-DFE1-04A30B77884D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3211457" y="2659063"/>
                <a:ext cx="853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A85000B0-4E8D-ECC8-BD7C-200AC04057A0}"/>
                  </a:ext>
                </a:extLst>
              </p14:cNvPr>
              <p14:cNvContentPartPr/>
              <p14:nvPr/>
            </p14:nvContentPartPr>
            <p14:xfrm>
              <a:off x="2669297" y="2953903"/>
              <a:ext cx="115200" cy="21240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A85000B0-4E8D-ECC8-BD7C-200AC04057A0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2663177" y="2947783"/>
                <a:ext cx="12744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F2B1776E-FBE8-451F-DC9A-41B90C96A271}"/>
                  </a:ext>
                </a:extLst>
              </p14:cNvPr>
              <p14:cNvContentPartPr/>
              <p14:nvPr/>
            </p14:nvContentPartPr>
            <p14:xfrm>
              <a:off x="2850377" y="2968303"/>
              <a:ext cx="50400" cy="11520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F2B1776E-FBE8-451F-DC9A-41B90C96A271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2844257" y="2962183"/>
                <a:ext cx="626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56B1D695-5600-3326-4458-BABEF52A03BB}"/>
                  </a:ext>
                </a:extLst>
              </p14:cNvPr>
              <p14:cNvContentPartPr/>
              <p14:nvPr/>
            </p14:nvContentPartPr>
            <p14:xfrm>
              <a:off x="2935337" y="2984143"/>
              <a:ext cx="81360" cy="12564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56B1D695-5600-3326-4458-BABEF52A03BB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2929217" y="2978023"/>
                <a:ext cx="936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F840C1C1-9158-09F2-4BAA-D7A897F116A5}"/>
                  </a:ext>
                </a:extLst>
              </p14:cNvPr>
              <p14:cNvContentPartPr/>
              <p14:nvPr/>
            </p14:nvContentPartPr>
            <p14:xfrm>
              <a:off x="2990057" y="2967223"/>
              <a:ext cx="77760" cy="19332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F840C1C1-9158-09F2-4BAA-D7A897F116A5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2983937" y="2961103"/>
                <a:ext cx="900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9EEF105E-32DF-F34E-509F-D335EBBDEDFA}"/>
                  </a:ext>
                </a:extLst>
              </p14:cNvPr>
              <p14:cNvContentPartPr/>
              <p14:nvPr/>
            </p14:nvContentPartPr>
            <p14:xfrm>
              <a:off x="3162497" y="2961823"/>
              <a:ext cx="103320" cy="17856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9EEF105E-32DF-F34E-509F-D335EBBDEDFA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3156377" y="2955703"/>
                <a:ext cx="1155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0181B484-4B13-E899-56BD-1C4A5416C369}"/>
                  </a:ext>
                </a:extLst>
              </p14:cNvPr>
              <p14:cNvContentPartPr/>
              <p14:nvPr/>
            </p14:nvContentPartPr>
            <p14:xfrm>
              <a:off x="3302537" y="2944183"/>
              <a:ext cx="115200" cy="19692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0181B484-4B13-E899-56BD-1C4A5416C369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3296417" y="2938063"/>
                <a:ext cx="1274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98F33476-CC08-D9A2-90B4-045D2ABAD299}"/>
                  </a:ext>
                </a:extLst>
              </p14:cNvPr>
              <p14:cNvContentPartPr/>
              <p14:nvPr/>
            </p14:nvContentPartPr>
            <p14:xfrm>
              <a:off x="4535897" y="3377983"/>
              <a:ext cx="85680" cy="15300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98F33476-CC08-D9A2-90B4-045D2ABAD299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4529777" y="3371863"/>
                <a:ext cx="979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15FEA379-72A3-EF44-A736-655535B3D4AD}"/>
                  </a:ext>
                </a:extLst>
              </p14:cNvPr>
              <p14:cNvContentPartPr/>
              <p14:nvPr/>
            </p14:nvContentPartPr>
            <p14:xfrm>
              <a:off x="4546697" y="3331183"/>
              <a:ext cx="119160" cy="3816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15FEA379-72A3-EF44-A736-655535B3D4AD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4540577" y="3325063"/>
                <a:ext cx="1314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CE9AD206-4291-D46B-F34C-FC69B3B45ADF}"/>
                  </a:ext>
                </a:extLst>
              </p14:cNvPr>
              <p14:cNvContentPartPr/>
              <p14:nvPr/>
            </p14:nvContentPartPr>
            <p14:xfrm>
              <a:off x="4479737" y="3267463"/>
              <a:ext cx="209520" cy="43020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CE9AD206-4291-D46B-F34C-FC69B3B45ADF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4473617" y="3261343"/>
                <a:ext cx="22176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5AFE8B01-AB9F-1555-B302-FAE8D0C80CE0}"/>
                  </a:ext>
                </a:extLst>
              </p14:cNvPr>
              <p14:cNvContentPartPr/>
              <p14:nvPr/>
            </p14:nvContentPartPr>
            <p14:xfrm>
              <a:off x="4972577" y="3332983"/>
              <a:ext cx="60480" cy="14436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5AFE8B01-AB9F-1555-B302-FAE8D0C80CE0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4966457" y="3326863"/>
                <a:ext cx="727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E9897DB5-41A0-31EE-E0DB-BAA2EE5AB633}"/>
                  </a:ext>
                </a:extLst>
              </p14:cNvPr>
              <p14:cNvContentPartPr/>
              <p14:nvPr/>
            </p14:nvContentPartPr>
            <p14:xfrm>
              <a:off x="5120897" y="3310303"/>
              <a:ext cx="68760" cy="10836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E9897DB5-41A0-31EE-E0DB-BAA2EE5AB633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5114777" y="3304183"/>
                <a:ext cx="81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76314F0E-6590-264A-8BFB-D5ECD65519AB}"/>
                  </a:ext>
                </a:extLst>
              </p14:cNvPr>
              <p14:cNvContentPartPr/>
              <p14:nvPr/>
            </p14:nvContentPartPr>
            <p14:xfrm>
              <a:off x="5218817" y="3273943"/>
              <a:ext cx="58320" cy="16236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76314F0E-6590-264A-8BFB-D5ECD65519AB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5212697" y="3267823"/>
                <a:ext cx="705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CE5DD5DE-57DB-CBA1-7440-3608AD73C502}"/>
                  </a:ext>
                </a:extLst>
              </p14:cNvPr>
              <p14:cNvContentPartPr/>
              <p14:nvPr/>
            </p14:nvContentPartPr>
            <p14:xfrm>
              <a:off x="5344457" y="3245143"/>
              <a:ext cx="101520" cy="19404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CE5DD5DE-57DB-CBA1-7440-3608AD73C502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5338337" y="3239023"/>
                <a:ext cx="11376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0E45D6A9-FEC9-A6F3-4DC9-5C68BD69FDB1}"/>
                  </a:ext>
                </a:extLst>
              </p14:cNvPr>
              <p14:cNvContentPartPr/>
              <p14:nvPr/>
            </p14:nvContentPartPr>
            <p14:xfrm>
              <a:off x="4924697" y="3433063"/>
              <a:ext cx="569520" cy="203040"/>
            </p14:xfrm>
          </p:contentPart>
        </mc:Choice>
        <mc:Fallback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0E45D6A9-FEC9-A6F3-4DC9-5C68BD69FDB1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4918577" y="3426943"/>
                <a:ext cx="5817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DA2A66DB-EF63-D220-CFFF-9AFBD253F059}"/>
                  </a:ext>
                </a:extLst>
              </p14:cNvPr>
              <p14:cNvContentPartPr/>
              <p14:nvPr/>
            </p14:nvContentPartPr>
            <p14:xfrm>
              <a:off x="4977977" y="3611263"/>
              <a:ext cx="115200" cy="15120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DA2A66DB-EF63-D220-CFFF-9AFBD253F059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4971857" y="3605143"/>
                <a:ext cx="1274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39A5CDEF-C3B2-33B9-2AC4-9760C4B9B357}"/>
                  </a:ext>
                </a:extLst>
              </p14:cNvPr>
              <p14:cNvContentPartPr/>
              <p14:nvPr/>
            </p14:nvContentPartPr>
            <p14:xfrm>
              <a:off x="5182457" y="3603703"/>
              <a:ext cx="45720" cy="9900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39A5CDEF-C3B2-33B9-2AC4-9760C4B9B357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5176337" y="3597583"/>
                <a:ext cx="579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FA44448B-963C-9346-3A6D-0871A9B98789}"/>
                  </a:ext>
                </a:extLst>
              </p14:cNvPr>
              <p14:cNvContentPartPr/>
              <p14:nvPr/>
            </p14:nvContentPartPr>
            <p14:xfrm>
              <a:off x="5266697" y="3536743"/>
              <a:ext cx="60480" cy="12888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FA44448B-963C-9346-3A6D-0871A9B98789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5260577" y="3530623"/>
                <a:ext cx="727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65BC76DA-5443-9A95-B34E-C070F75B1619}"/>
                  </a:ext>
                </a:extLst>
              </p14:cNvPr>
              <p14:cNvContentPartPr/>
              <p14:nvPr/>
            </p14:nvContentPartPr>
            <p14:xfrm>
              <a:off x="5366057" y="3528463"/>
              <a:ext cx="128880" cy="14508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65BC76DA-5443-9A95-B34E-C070F75B1619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5359937" y="3522343"/>
                <a:ext cx="1411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6E359AF8-9CCB-6CA2-905D-26529C768406}"/>
                  </a:ext>
                </a:extLst>
              </p14:cNvPr>
              <p14:cNvContentPartPr/>
              <p14:nvPr/>
            </p14:nvContentPartPr>
            <p14:xfrm>
              <a:off x="5437697" y="3443143"/>
              <a:ext cx="211320" cy="8100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6E359AF8-9CCB-6CA2-905D-26529C768406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5431577" y="3437023"/>
                <a:ext cx="2235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9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D5D440C1-3EE7-EB5A-666B-07A375630DF9}"/>
                  </a:ext>
                </a:extLst>
              </p14:cNvPr>
              <p14:cNvContentPartPr/>
              <p14:nvPr/>
            </p14:nvContentPartPr>
            <p14:xfrm>
              <a:off x="5713817" y="3354943"/>
              <a:ext cx="78840" cy="11808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D5D440C1-3EE7-EB5A-666B-07A375630DF9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5707697" y="3348823"/>
                <a:ext cx="910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1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4437CA35-C68C-44DE-8C1D-496D8580E435}"/>
                  </a:ext>
                </a:extLst>
              </p14:cNvPr>
              <p14:cNvContentPartPr/>
              <p14:nvPr/>
            </p14:nvContentPartPr>
            <p14:xfrm>
              <a:off x="5871137" y="3347023"/>
              <a:ext cx="141480" cy="9936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4437CA35-C68C-44DE-8C1D-496D8580E435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5865017" y="3340903"/>
                <a:ext cx="1537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3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592370B3-F2DA-8A6A-4898-DB845D069D36}"/>
                  </a:ext>
                </a:extLst>
              </p14:cNvPr>
              <p14:cNvContentPartPr/>
              <p14:nvPr/>
            </p14:nvContentPartPr>
            <p14:xfrm>
              <a:off x="4998497" y="3940303"/>
              <a:ext cx="42120" cy="144720"/>
            </p14:xfrm>
          </p:contentPart>
        </mc:Choice>
        <mc:Fallback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592370B3-F2DA-8A6A-4898-DB845D069D36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4992377" y="3934183"/>
                <a:ext cx="5436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5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8A8B6DCA-68DB-5C00-2910-19C9A8A3A29D}"/>
                  </a:ext>
                </a:extLst>
              </p14:cNvPr>
              <p14:cNvContentPartPr/>
              <p14:nvPr/>
            </p14:nvContentPartPr>
            <p14:xfrm>
              <a:off x="5106137" y="3888103"/>
              <a:ext cx="57960" cy="14724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8A8B6DCA-68DB-5C00-2910-19C9A8A3A29D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5100017" y="3881983"/>
                <a:ext cx="702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7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7D736208-4C4E-A0A3-F718-5EE8E7BF068A}"/>
                  </a:ext>
                </a:extLst>
              </p14:cNvPr>
              <p14:cNvContentPartPr/>
              <p14:nvPr/>
            </p14:nvContentPartPr>
            <p14:xfrm>
              <a:off x="5190377" y="3862543"/>
              <a:ext cx="84960" cy="14112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7D736208-4C4E-A0A3-F718-5EE8E7BF068A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5184257" y="3856423"/>
                <a:ext cx="972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9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80EF6401-5AA1-8CDB-E649-DDE655473B95}"/>
                  </a:ext>
                </a:extLst>
              </p14:cNvPr>
              <p14:cNvContentPartPr/>
              <p14:nvPr/>
            </p14:nvContentPartPr>
            <p14:xfrm>
              <a:off x="5207297" y="3840943"/>
              <a:ext cx="152640" cy="173880"/>
            </p14:xfrm>
          </p:contentPart>
        </mc:Choice>
        <mc:Fallback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80EF6401-5AA1-8CDB-E649-DDE655473B95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5201177" y="3834823"/>
                <a:ext cx="1648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1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E7EF41E7-E0FE-2E62-6178-D0F943BE5C54}"/>
                  </a:ext>
                </a:extLst>
              </p14:cNvPr>
              <p14:cNvContentPartPr/>
              <p14:nvPr/>
            </p14:nvContentPartPr>
            <p14:xfrm>
              <a:off x="5365337" y="3772543"/>
              <a:ext cx="87480" cy="17388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E7EF41E7-E0FE-2E62-6178-D0F943BE5C54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5359217" y="3766423"/>
                <a:ext cx="997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3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885279A6-4C1E-C7E8-DCC0-D68AB4E8308F}"/>
                  </a:ext>
                </a:extLst>
              </p14:cNvPr>
              <p14:cNvContentPartPr/>
              <p14:nvPr/>
            </p14:nvContentPartPr>
            <p14:xfrm>
              <a:off x="5468297" y="3723943"/>
              <a:ext cx="86760" cy="200880"/>
            </p14:xfrm>
          </p:contentPart>
        </mc:Choice>
        <mc:Fallback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885279A6-4C1E-C7E8-DCC0-D68AB4E8308F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5462177" y="3717823"/>
                <a:ext cx="9900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5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70FB207C-5966-A5C9-5771-BEAE73AD1073}"/>
                  </a:ext>
                </a:extLst>
              </p14:cNvPr>
              <p14:cNvContentPartPr/>
              <p14:nvPr/>
            </p14:nvContentPartPr>
            <p14:xfrm>
              <a:off x="5103257" y="4213543"/>
              <a:ext cx="75960" cy="179640"/>
            </p14:xfrm>
          </p:contentPart>
        </mc:Choice>
        <mc:Fallback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70FB207C-5966-A5C9-5771-BEAE73AD1073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5097137" y="4207423"/>
                <a:ext cx="882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7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96136774-235C-724F-5089-E55075AC867F}"/>
                  </a:ext>
                </a:extLst>
              </p14:cNvPr>
              <p14:cNvContentPartPr/>
              <p14:nvPr/>
            </p14:nvContentPartPr>
            <p14:xfrm>
              <a:off x="5205137" y="4195903"/>
              <a:ext cx="49680" cy="160560"/>
            </p14:xfrm>
          </p:contentPart>
        </mc:Choice>
        <mc:Fallback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96136774-235C-724F-5089-E55075AC867F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5199017" y="4189783"/>
                <a:ext cx="619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9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C8F226FC-96E9-4D55-8F5D-89CD0E07CB11}"/>
                  </a:ext>
                </a:extLst>
              </p14:cNvPr>
              <p14:cNvContentPartPr/>
              <p14:nvPr/>
            </p14:nvContentPartPr>
            <p14:xfrm>
              <a:off x="5309897" y="4157743"/>
              <a:ext cx="87120" cy="150840"/>
            </p14:xfrm>
          </p:contentPart>
        </mc:Choice>
        <mc:Fallback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C8F226FC-96E9-4D55-8F5D-89CD0E07CB11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5303777" y="4151623"/>
                <a:ext cx="993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1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474FFA01-7382-5AAB-1007-CFB2DE6177E4}"/>
                  </a:ext>
                </a:extLst>
              </p14:cNvPr>
              <p14:cNvContentPartPr/>
              <p14:nvPr/>
            </p14:nvContentPartPr>
            <p14:xfrm>
              <a:off x="5448857" y="4226143"/>
              <a:ext cx="26280" cy="11052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474FFA01-7382-5AAB-1007-CFB2DE6177E4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5442737" y="4220023"/>
                <a:ext cx="385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3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6366B354-7249-D941-489D-F443DA2EADB4}"/>
                  </a:ext>
                </a:extLst>
              </p14:cNvPr>
              <p14:cNvContentPartPr/>
              <p14:nvPr/>
            </p14:nvContentPartPr>
            <p14:xfrm>
              <a:off x="5472977" y="4041463"/>
              <a:ext cx="80280" cy="175680"/>
            </p14:xfrm>
          </p:contentPart>
        </mc:Choice>
        <mc:Fallback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6366B354-7249-D941-489D-F443DA2EADB4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5466857" y="4035343"/>
                <a:ext cx="925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5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4AAC798C-7656-674C-ECE8-B4DE3B9145F5}"/>
                  </a:ext>
                </a:extLst>
              </p14:cNvPr>
              <p14:cNvContentPartPr/>
              <p14:nvPr/>
            </p14:nvContentPartPr>
            <p14:xfrm>
              <a:off x="5500337" y="4144783"/>
              <a:ext cx="73440" cy="39240"/>
            </p14:xfrm>
          </p:contentPart>
        </mc:Choice>
        <mc:Fallback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4AAC798C-7656-674C-ECE8-B4DE3B9145F5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5494217" y="4138663"/>
                <a:ext cx="856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7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D601B3FD-A864-4D84-7228-A15A2F4F0570}"/>
                  </a:ext>
                </a:extLst>
              </p14:cNvPr>
              <p14:cNvContentPartPr/>
              <p14:nvPr/>
            </p14:nvContentPartPr>
            <p14:xfrm>
              <a:off x="5564777" y="3945343"/>
              <a:ext cx="165600" cy="258120"/>
            </p14:xfrm>
          </p:contentPart>
        </mc:Choice>
        <mc:Fallback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D601B3FD-A864-4D84-7228-A15A2F4F0570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5558657" y="3939223"/>
                <a:ext cx="1778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DFDD19C2-8019-C58A-A4D3-7109D993671A}"/>
                  </a:ext>
                </a:extLst>
              </p14:cNvPr>
              <p14:cNvContentPartPr/>
              <p14:nvPr/>
            </p14:nvContentPartPr>
            <p14:xfrm>
              <a:off x="5850617" y="3755263"/>
              <a:ext cx="59400" cy="198720"/>
            </p14:xfrm>
          </p:contentPart>
        </mc:Choice>
        <mc:Fallback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DFDD19C2-8019-C58A-A4D3-7109D993671A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5844497" y="3749143"/>
                <a:ext cx="716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66AD6386-D28E-A4CF-B960-4E44BD4BCBEC}"/>
                  </a:ext>
                </a:extLst>
              </p14:cNvPr>
              <p14:cNvContentPartPr/>
              <p14:nvPr/>
            </p14:nvContentPartPr>
            <p14:xfrm>
              <a:off x="5943137" y="3700183"/>
              <a:ext cx="203400" cy="202320"/>
            </p14:xfrm>
          </p:contentPart>
        </mc:Choice>
        <mc:Fallback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66AD6386-D28E-A4CF-B960-4E44BD4BCBEC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5937017" y="3694063"/>
                <a:ext cx="2156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3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941850A6-8110-7778-F5A5-CB50C9255B77}"/>
                  </a:ext>
                </a:extLst>
              </p14:cNvPr>
              <p14:cNvContentPartPr/>
              <p14:nvPr/>
            </p14:nvContentPartPr>
            <p14:xfrm>
              <a:off x="3537617" y="3024823"/>
              <a:ext cx="1455480" cy="987480"/>
            </p14:xfrm>
          </p:contentPart>
        </mc:Choice>
        <mc:Fallback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941850A6-8110-7778-F5A5-CB50C9255B77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3531497" y="3018703"/>
                <a:ext cx="1467720" cy="9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5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85C0936F-B28B-E801-D0A2-2BD701020BA4}"/>
                  </a:ext>
                </a:extLst>
              </p14:cNvPr>
              <p14:cNvContentPartPr/>
              <p14:nvPr/>
            </p14:nvContentPartPr>
            <p14:xfrm>
              <a:off x="3499097" y="2923303"/>
              <a:ext cx="122400" cy="186840"/>
            </p14:xfrm>
          </p:contentPart>
        </mc:Choice>
        <mc:Fallback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85C0936F-B28B-E801-D0A2-2BD701020BA4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3492977" y="2917183"/>
                <a:ext cx="1346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7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E0173AAB-7561-FD9C-6C24-847FE368BBAE}"/>
                  </a:ext>
                </a:extLst>
              </p14:cNvPr>
              <p14:cNvContentPartPr/>
              <p14:nvPr/>
            </p14:nvContentPartPr>
            <p14:xfrm>
              <a:off x="5543897" y="3291223"/>
              <a:ext cx="1725480" cy="1087920"/>
            </p14:xfrm>
          </p:contentPart>
        </mc:Choice>
        <mc:Fallback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E0173AAB-7561-FD9C-6C24-847FE368BBAE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5537777" y="3285103"/>
                <a:ext cx="1737720" cy="11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9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3F3F1B65-13E0-2E2D-BCE6-263F926D09C8}"/>
                  </a:ext>
                </a:extLst>
              </p14:cNvPr>
              <p14:cNvContentPartPr/>
              <p14:nvPr/>
            </p14:nvContentPartPr>
            <p14:xfrm>
              <a:off x="7178657" y="3167383"/>
              <a:ext cx="133920" cy="16344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3F3F1B65-13E0-2E2D-BCE6-263F926D09C8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7172537" y="3161263"/>
                <a:ext cx="1461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1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2B0B083D-ED4C-4621-EC76-ACDE8EBD68D4}"/>
                  </a:ext>
                </a:extLst>
              </p14:cNvPr>
              <p14:cNvContentPartPr/>
              <p14:nvPr/>
            </p14:nvContentPartPr>
            <p14:xfrm>
              <a:off x="4772417" y="2697583"/>
              <a:ext cx="67320" cy="12312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2B0B083D-ED4C-4621-EC76-ACDE8EBD68D4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4766297" y="2691463"/>
                <a:ext cx="795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3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BD956C10-9881-C7A2-3219-A4B8A17ED908}"/>
                  </a:ext>
                </a:extLst>
              </p14:cNvPr>
              <p14:cNvContentPartPr/>
              <p14:nvPr/>
            </p14:nvContentPartPr>
            <p14:xfrm>
              <a:off x="4918937" y="2729263"/>
              <a:ext cx="44280" cy="9396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BD956C10-9881-C7A2-3219-A4B8A17ED908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4912817" y="2723143"/>
                <a:ext cx="5652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5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A0EFC564-7390-DF7B-A6E2-4F9CB971C222}"/>
                  </a:ext>
                </a:extLst>
              </p14:cNvPr>
              <p14:cNvContentPartPr/>
              <p14:nvPr/>
            </p14:nvContentPartPr>
            <p14:xfrm>
              <a:off x="4992737" y="2708383"/>
              <a:ext cx="56520" cy="11412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A0EFC564-7390-DF7B-A6E2-4F9CB971C222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4986617" y="2702263"/>
                <a:ext cx="687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7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72099907-5E2B-AB5F-FEE8-C60C915AE79E}"/>
                  </a:ext>
                </a:extLst>
              </p14:cNvPr>
              <p14:cNvContentPartPr/>
              <p14:nvPr/>
            </p14:nvContentPartPr>
            <p14:xfrm>
              <a:off x="5126657" y="2805583"/>
              <a:ext cx="19800" cy="6120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72099907-5E2B-AB5F-FEE8-C60C915AE79E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5120537" y="2799463"/>
                <a:ext cx="320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9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3AFFA07C-2AB4-7432-1B5A-EE10E2982DD7}"/>
                  </a:ext>
                </a:extLst>
              </p14:cNvPr>
              <p14:cNvContentPartPr/>
              <p14:nvPr/>
            </p14:nvContentPartPr>
            <p14:xfrm>
              <a:off x="5178137" y="2720983"/>
              <a:ext cx="54000" cy="12816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3AFFA07C-2AB4-7432-1B5A-EE10E2982DD7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5172017" y="2714863"/>
                <a:ext cx="662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1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FFA502FA-FFE9-4797-67E0-57A241BC241F}"/>
                  </a:ext>
                </a:extLst>
              </p14:cNvPr>
              <p14:cNvContentPartPr/>
              <p14:nvPr/>
            </p14:nvContentPartPr>
            <p14:xfrm>
              <a:off x="5173817" y="2702983"/>
              <a:ext cx="61920" cy="3492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FFA502FA-FFE9-4797-67E0-57A241BC241F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5167697" y="2696863"/>
                <a:ext cx="741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3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81CAA862-0C73-5BC7-B5CF-821CF8EF6D71}"/>
                  </a:ext>
                </a:extLst>
              </p14:cNvPr>
              <p14:cNvContentPartPr/>
              <p14:nvPr/>
            </p14:nvContentPartPr>
            <p14:xfrm>
              <a:off x="5314217" y="2683183"/>
              <a:ext cx="92880" cy="157680"/>
            </p14:xfrm>
          </p:contentPart>
        </mc:Choice>
        <mc:Fallback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81CAA862-0C73-5BC7-B5CF-821CF8EF6D71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5308097" y="2677063"/>
                <a:ext cx="1051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5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78C9942A-8E97-6C3B-465C-B5D58FA03ECD}"/>
                  </a:ext>
                </a:extLst>
              </p14:cNvPr>
              <p14:cNvContentPartPr/>
              <p14:nvPr/>
            </p14:nvContentPartPr>
            <p14:xfrm>
              <a:off x="4788257" y="2987383"/>
              <a:ext cx="43200" cy="107280"/>
            </p14:xfrm>
          </p:contentPart>
        </mc:Choice>
        <mc:Fallback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78C9942A-8E97-6C3B-465C-B5D58FA03ECD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4782137" y="2981263"/>
                <a:ext cx="554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7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818EC86E-43D5-3856-8A1F-8419820B6300}"/>
                  </a:ext>
                </a:extLst>
              </p14:cNvPr>
              <p14:cNvContentPartPr/>
              <p14:nvPr/>
            </p14:nvContentPartPr>
            <p14:xfrm>
              <a:off x="4897697" y="2959663"/>
              <a:ext cx="47160" cy="135720"/>
            </p14:xfrm>
          </p:contentPart>
        </mc:Choice>
        <mc:Fallback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818EC86E-43D5-3856-8A1F-8419820B6300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4891577" y="2953543"/>
                <a:ext cx="594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9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930BE3C1-A599-38FA-A207-D68D2B4A85A3}"/>
                  </a:ext>
                </a:extLst>
              </p14:cNvPr>
              <p14:cNvContentPartPr/>
              <p14:nvPr/>
            </p14:nvContentPartPr>
            <p14:xfrm>
              <a:off x="4981217" y="2966863"/>
              <a:ext cx="104760" cy="173160"/>
            </p14:xfrm>
          </p:contentPart>
        </mc:Choice>
        <mc:Fallback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930BE3C1-A599-38FA-A207-D68D2B4A85A3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4975097" y="2960743"/>
                <a:ext cx="1170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1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09A0BBAD-04F9-F685-0A12-F2D927133088}"/>
                  </a:ext>
                </a:extLst>
              </p14:cNvPr>
              <p14:cNvContentPartPr/>
              <p14:nvPr/>
            </p14:nvContentPartPr>
            <p14:xfrm>
              <a:off x="5158337" y="2988463"/>
              <a:ext cx="46800" cy="110160"/>
            </p14:xfrm>
          </p:contentPart>
        </mc:Choice>
        <mc:Fallback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09A0BBAD-04F9-F685-0A12-F2D927133088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5152217" y="2982343"/>
                <a:ext cx="590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3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8C79C04A-B477-93DC-468A-ED886415912C}"/>
                  </a:ext>
                </a:extLst>
              </p14:cNvPr>
              <p14:cNvContentPartPr/>
              <p14:nvPr/>
            </p14:nvContentPartPr>
            <p14:xfrm>
              <a:off x="5244737" y="2966503"/>
              <a:ext cx="138600" cy="146160"/>
            </p14:xfrm>
          </p:contentPart>
        </mc:Choice>
        <mc:Fallback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8C79C04A-B477-93DC-468A-ED886415912C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5238617" y="2960383"/>
                <a:ext cx="1508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5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7093552F-D357-4FE8-EBE2-FCC24328BC2E}"/>
                  </a:ext>
                </a:extLst>
              </p14:cNvPr>
              <p14:cNvContentPartPr/>
              <p14:nvPr/>
            </p14:nvContentPartPr>
            <p14:xfrm>
              <a:off x="5549297" y="2692183"/>
              <a:ext cx="103680" cy="110880"/>
            </p14:xfrm>
          </p:contentPart>
        </mc:Choice>
        <mc:Fallback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7093552F-D357-4FE8-EBE2-FCC24328BC2E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5543177" y="2686063"/>
                <a:ext cx="115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7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905B0FD9-7716-AAD4-6654-AC7C3383672C}"/>
                  </a:ext>
                </a:extLst>
              </p14:cNvPr>
              <p14:cNvContentPartPr/>
              <p14:nvPr/>
            </p14:nvContentPartPr>
            <p14:xfrm>
              <a:off x="5538137" y="2665903"/>
              <a:ext cx="166680" cy="175680"/>
            </p14:xfrm>
          </p:contentPart>
        </mc:Choice>
        <mc:Fallback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905B0FD9-7716-AAD4-6654-AC7C3383672C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5532017" y="2659783"/>
                <a:ext cx="1789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9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F228DBE7-1540-62D3-5C50-633D6FC2AA26}"/>
                  </a:ext>
                </a:extLst>
              </p14:cNvPr>
              <p14:cNvContentPartPr/>
              <p14:nvPr/>
            </p14:nvContentPartPr>
            <p14:xfrm>
              <a:off x="5627417" y="2926543"/>
              <a:ext cx="61560" cy="132120"/>
            </p14:xfrm>
          </p:contentPart>
        </mc:Choice>
        <mc:Fallback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F228DBE7-1540-62D3-5C50-633D6FC2AA26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5621297" y="2920423"/>
                <a:ext cx="738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1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0B2B24CD-3C40-3052-952C-470559255546}"/>
                  </a:ext>
                </a:extLst>
              </p14:cNvPr>
              <p14:cNvContentPartPr/>
              <p14:nvPr/>
            </p14:nvContentPartPr>
            <p14:xfrm>
              <a:off x="5559737" y="2891623"/>
              <a:ext cx="144720" cy="205560"/>
            </p14:xfrm>
          </p:contentPart>
        </mc:Choice>
        <mc:Fallback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0B2B24CD-3C40-3052-952C-470559255546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5553617" y="2885503"/>
                <a:ext cx="1569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3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432464ED-A6F7-D872-DF7C-EADDA97F67C6}"/>
                  </a:ext>
                </a:extLst>
              </p14:cNvPr>
              <p14:cNvContentPartPr/>
              <p14:nvPr/>
            </p14:nvContentPartPr>
            <p14:xfrm>
              <a:off x="6646217" y="2696503"/>
              <a:ext cx="46080" cy="8712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432464ED-A6F7-D872-DF7C-EADDA97F67C6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6640097" y="2690383"/>
                <a:ext cx="5832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5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597DB050-A81D-8438-C2F5-1263151BF1CD}"/>
                  </a:ext>
                </a:extLst>
              </p14:cNvPr>
              <p14:cNvContentPartPr/>
              <p14:nvPr/>
            </p14:nvContentPartPr>
            <p14:xfrm>
              <a:off x="6577817" y="2634223"/>
              <a:ext cx="139320" cy="24876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597DB050-A81D-8438-C2F5-1263151BF1CD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6571697" y="2628103"/>
                <a:ext cx="1515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7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049750D9-2A30-F213-22AF-914375F1F059}"/>
                  </a:ext>
                </a:extLst>
              </p14:cNvPr>
              <p14:cNvContentPartPr/>
              <p14:nvPr/>
            </p14:nvContentPartPr>
            <p14:xfrm>
              <a:off x="6623897" y="2956783"/>
              <a:ext cx="50040" cy="12744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049750D9-2A30-F213-22AF-914375F1F059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6617777" y="2950663"/>
                <a:ext cx="622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9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FF0D0C46-2087-A2C8-5290-3DCC13A77347}"/>
                  </a:ext>
                </a:extLst>
              </p14:cNvPr>
              <p14:cNvContentPartPr/>
              <p14:nvPr/>
            </p14:nvContentPartPr>
            <p14:xfrm>
              <a:off x="6583577" y="2930863"/>
              <a:ext cx="140400" cy="23400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FF0D0C46-2087-A2C8-5290-3DCC13A77347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6577457" y="2924743"/>
                <a:ext cx="1526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1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85A602FA-D039-D6DD-525E-F2839BEF33D6}"/>
                  </a:ext>
                </a:extLst>
              </p14:cNvPr>
              <p14:cNvContentPartPr/>
              <p14:nvPr/>
            </p14:nvContentPartPr>
            <p14:xfrm>
              <a:off x="5912177" y="2701183"/>
              <a:ext cx="48960" cy="105840"/>
            </p14:xfrm>
          </p:contentPart>
        </mc:Choice>
        <mc:Fallback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85A602FA-D039-D6DD-525E-F2839BEF33D6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5906057" y="2695063"/>
                <a:ext cx="612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3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A2A6FD22-CB83-748B-F71D-766578B51A8F}"/>
                  </a:ext>
                </a:extLst>
              </p14:cNvPr>
              <p14:cNvContentPartPr/>
              <p14:nvPr/>
            </p14:nvContentPartPr>
            <p14:xfrm>
              <a:off x="6037457" y="2784703"/>
              <a:ext cx="22680" cy="72360"/>
            </p14:xfrm>
          </p:contentPart>
        </mc:Choice>
        <mc:Fallback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A2A6FD22-CB83-748B-F71D-766578B51A8F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6031337" y="2778583"/>
                <a:ext cx="349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5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54DDA9AE-4E80-ECF8-C186-80C5A5405FD7}"/>
                  </a:ext>
                </a:extLst>
              </p14:cNvPr>
              <p14:cNvContentPartPr/>
              <p14:nvPr/>
            </p14:nvContentPartPr>
            <p14:xfrm>
              <a:off x="6090017" y="2706223"/>
              <a:ext cx="84600" cy="143640"/>
            </p14:xfrm>
          </p:contentPart>
        </mc:Choice>
        <mc:Fallback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54DDA9AE-4E80-ECF8-C186-80C5A5405FD7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6083897" y="2700103"/>
                <a:ext cx="968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7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BEA4310B-D5BE-BF3A-3BD7-392FF9C004FA}"/>
                  </a:ext>
                </a:extLst>
              </p14:cNvPr>
              <p14:cNvContentPartPr/>
              <p14:nvPr/>
            </p14:nvContentPartPr>
            <p14:xfrm>
              <a:off x="6222857" y="2693263"/>
              <a:ext cx="76680" cy="184320"/>
            </p14:xfrm>
          </p:contentPart>
        </mc:Choice>
        <mc:Fallback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BEA4310B-D5BE-BF3A-3BD7-392FF9C004FA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6216737" y="2687143"/>
                <a:ext cx="8892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9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396D2D91-1FC9-72AD-DA0C-2B356EBC4B83}"/>
                  </a:ext>
                </a:extLst>
              </p14:cNvPr>
              <p14:cNvContentPartPr/>
              <p14:nvPr/>
            </p14:nvContentPartPr>
            <p14:xfrm>
              <a:off x="6312857" y="2681743"/>
              <a:ext cx="83880" cy="158040"/>
            </p14:xfrm>
          </p:contentPart>
        </mc:Choice>
        <mc:Fallback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396D2D91-1FC9-72AD-DA0C-2B356EBC4B83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6306737" y="2675623"/>
                <a:ext cx="9612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1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EBD0CDC0-B702-A0A7-1E38-2704FD9209C0}"/>
                  </a:ext>
                </a:extLst>
              </p14:cNvPr>
              <p14:cNvContentPartPr/>
              <p14:nvPr/>
            </p14:nvContentPartPr>
            <p14:xfrm>
              <a:off x="6410057" y="2782543"/>
              <a:ext cx="62640" cy="7848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EBD0CDC0-B702-A0A7-1E38-2704FD9209C0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6403937" y="2776423"/>
                <a:ext cx="748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3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33DB27BA-8104-8930-FB92-6A25364B46BC}"/>
                  </a:ext>
                </a:extLst>
              </p14:cNvPr>
              <p14:cNvContentPartPr/>
              <p14:nvPr/>
            </p14:nvContentPartPr>
            <p14:xfrm>
              <a:off x="5902817" y="2980903"/>
              <a:ext cx="51480" cy="106920"/>
            </p14:xfrm>
          </p:contentPart>
        </mc:Choice>
        <mc:Fallback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33DB27BA-8104-8930-FB92-6A25364B46BC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5896697" y="2974783"/>
                <a:ext cx="637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5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90F45E4E-BAD4-99D1-15BD-7AC9DC7428F6}"/>
                  </a:ext>
                </a:extLst>
              </p14:cNvPr>
              <p14:cNvContentPartPr/>
              <p14:nvPr/>
            </p14:nvContentPartPr>
            <p14:xfrm>
              <a:off x="5999657" y="3071263"/>
              <a:ext cx="18720" cy="126360"/>
            </p14:xfrm>
          </p:contentPart>
        </mc:Choice>
        <mc:Fallback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90F45E4E-BAD4-99D1-15BD-7AC9DC7428F6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5993537" y="3065143"/>
                <a:ext cx="309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7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99DC23FF-A713-FB2F-FEBC-85B920EF2DDF}"/>
                  </a:ext>
                </a:extLst>
              </p14:cNvPr>
              <p14:cNvContentPartPr/>
              <p14:nvPr/>
            </p14:nvContentPartPr>
            <p14:xfrm>
              <a:off x="6055457" y="2966863"/>
              <a:ext cx="85320" cy="12996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99DC23FF-A713-FB2F-FEBC-85B920EF2DDF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6049337" y="2960743"/>
                <a:ext cx="975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9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594A7C4B-D664-EB56-EF78-2410BDAF8B02}"/>
                  </a:ext>
                </a:extLst>
              </p14:cNvPr>
              <p14:cNvContentPartPr/>
              <p14:nvPr/>
            </p14:nvContentPartPr>
            <p14:xfrm>
              <a:off x="6171737" y="2959303"/>
              <a:ext cx="90360" cy="129600"/>
            </p14:xfrm>
          </p:contentPart>
        </mc:Choice>
        <mc:Fallback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594A7C4B-D664-EB56-EF78-2410BDAF8B02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6165617" y="2953183"/>
                <a:ext cx="1026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1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6A424933-A565-7C88-03A2-8063700DB6DE}"/>
                  </a:ext>
                </a:extLst>
              </p14:cNvPr>
              <p14:cNvContentPartPr/>
              <p14:nvPr/>
            </p14:nvContentPartPr>
            <p14:xfrm>
              <a:off x="6282977" y="2940223"/>
              <a:ext cx="87120" cy="152640"/>
            </p14:xfrm>
          </p:contentPart>
        </mc:Choice>
        <mc:Fallback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6A424933-A565-7C88-03A2-8063700DB6DE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6276857" y="2934103"/>
                <a:ext cx="993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3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A011D483-82A5-7E31-E119-D0DE7B70847D}"/>
                  </a:ext>
                </a:extLst>
              </p14:cNvPr>
              <p14:cNvContentPartPr/>
              <p14:nvPr/>
            </p14:nvContentPartPr>
            <p14:xfrm>
              <a:off x="6390257" y="3040303"/>
              <a:ext cx="52200" cy="78480"/>
            </p14:xfrm>
          </p:contentPart>
        </mc:Choice>
        <mc:Fallback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A011D483-82A5-7E31-E119-D0DE7B70847D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6384137" y="3034183"/>
                <a:ext cx="644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5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968ECDFF-8270-7ECF-92B9-6D200682AAB5}"/>
                  </a:ext>
                </a:extLst>
              </p14:cNvPr>
              <p14:cNvContentPartPr/>
              <p14:nvPr/>
            </p14:nvContentPartPr>
            <p14:xfrm>
              <a:off x="4572617" y="2720263"/>
              <a:ext cx="70920" cy="8280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968ECDFF-8270-7ECF-92B9-6D200682AAB5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4566497" y="2714143"/>
                <a:ext cx="831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7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8A291A39-8CBB-216D-E768-CB748940A55A}"/>
                  </a:ext>
                </a:extLst>
              </p14:cNvPr>
              <p14:cNvContentPartPr/>
              <p14:nvPr/>
            </p14:nvContentPartPr>
            <p14:xfrm>
              <a:off x="4571537" y="2696143"/>
              <a:ext cx="67320" cy="3384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8A291A39-8CBB-216D-E768-CB748940A55A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4565417" y="2690023"/>
                <a:ext cx="79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9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45A52F40-58B3-44C6-A634-2EE2156EFDCF}"/>
                  </a:ext>
                </a:extLst>
              </p14:cNvPr>
              <p14:cNvContentPartPr/>
              <p14:nvPr/>
            </p14:nvContentPartPr>
            <p14:xfrm>
              <a:off x="4542737" y="2653663"/>
              <a:ext cx="132480" cy="21132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45A52F40-58B3-44C6-A634-2EE2156EFDCF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4536617" y="2647543"/>
                <a:ext cx="1447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1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53159247-91D7-23D8-1DB7-3F0BF6942E48}"/>
                  </a:ext>
                </a:extLst>
              </p14:cNvPr>
              <p14:cNvContentPartPr/>
              <p14:nvPr/>
            </p14:nvContentPartPr>
            <p14:xfrm>
              <a:off x="4564697" y="2930503"/>
              <a:ext cx="49320" cy="12672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53159247-91D7-23D8-1DB7-3F0BF6942E48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4558577" y="2924383"/>
                <a:ext cx="615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3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9E1BEC6B-3F8F-4CD8-882F-7E9241B11A97}"/>
                  </a:ext>
                </a:extLst>
              </p14:cNvPr>
              <p14:cNvContentPartPr/>
              <p14:nvPr/>
            </p14:nvContentPartPr>
            <p14:xfrm>
              <a:off x="4525457" y="2913223"/>
              <a:ext cx="120960" cy="21600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9E1BEC6B-3F8F-4CD8-882F-7E9241B11A97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4519337" y="2907103"/>
                <a:ext cx="1332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5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97A9A526-38DB-2E2D-9FF8-0C593D989342}"/>
                  </a:ext>
                </a:extLst>
              </p14:cNvPr>
              <p14:cNvContentPartPr/>
              <p14:nvPr/>
            </p14:nvContentPartPr>
            <p14:xfrm>
              <a:off x="7245617" y="4204543"/>
              <a:ext cx="122040" cy="182520"/>
            </p14:xfrm>
          </p:contentPart>
        </mc:Choice>
        <mc:Fallback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97A9A526-38DB-2E2D-9FF8-0C593D989342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7239497" y="4198423"/>
                <a:ext cx="1342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7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255139E1-AFFA-0F8B-5AFF-3702B9D7F730}"/>
                  </a:ext>
                </a:extLst>
              </p14:cNvPr>
              <p14:cNvContentPartPr/>
              <p14:nvPr/>
            </p14:nvContentPartPr>
            <p14:xfrm>
              <a:off x="7383497" y="3953623"/>
              <a:ext cx="174600" cy="450720"/>
            </p14:xfrm>
          </p:contentPart>
        </mc:Choice>
        <mc:Fallback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255139E1-AFFA-0F8B-5AFF-3702B9D7F730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7377377" y="3947503"/>
                <a:ext cx="18684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9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6444798D-59D8-B562-200D-646F54F997FB}"/>
                  </a:ext>
                </a:extLst>
              </p14:cNvPr>
              <p14:cNvContentPartPr/>
              <p14:nvPr/>
            </p14:nvContentPartPr>
            <p14:xfrm>
              <a:off x="7625777" y="4076023"/>
              <a:ext cx="7920" cy="10800"/>
            </p14:xfrm>
          </p:contentPart>
        </mc:Choice>
        <mc:Fallback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6444798D-59D8-B562-200D-646F54F997FB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7619657" y="4069903"/>
                <a:ext cx="201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1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70D63EB3-D632-C861-1C08-AC778AAB1E5C}"/>
                  </a:ext>
                </a:extLst>
              </p14:cNvPr>
              <p14:cNvContentPartPr/>
              <p14:nvPr/>
            </p14:nvContentPartPr>
            <p14:xfrm>
              <a:off x="7748537" y="3814303"/>
              <a:ext cx="55080" cy="146160"/>
            </p14:xfrm>
          </p:contentPart>
        </mc:Choice>
        <mc:Fallback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70D63EB3-D632-C861-1C08-AC778AAB1E5C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7742417" y="3808183"/>
                <a:ext cx="673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3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879D6DB1-4BBB-A701-EDD3-E6C75321D8EA}"/>
                  </a:ext>
                </a:extLst>
              </p14:cNvPr>
              <p14:cNvContentPartPr/>
              <p14:nvPr/>
            </p14:nvContentPartPr>
            <p14:xfrm>
              <a:off x="7641617" y="3711343"/>
              <a:ext cx="230760" cy="280440"/>
            </p14:xfrm>
          </p:contentPart>
        </mc:Choice>
        <mc:Fallback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879D6DB1-4BBB-A701-EDD3-E6C75321D8EA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7635497" y="3705223"/>
                <a:ext cx="24300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5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B47FA39A-5E5A-B0FA-D418-161868854A23}"/>
                  </a:ext>
                </a:extLst>
              </p14:cNvPr>
              <p14:cNvContentPartPr/>
              <p14:nvPr/>
            </p14:nvContentPartPr>
            <p14:xfrm>
              <a:off x="7909457" y="3532783"/>
              <a:ext cx="449640" cy="357840"/>
            </p14:xfrm>
          </p:contentPart>
        </mc:Choice>
        <mc:Fallback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B47FA39A-5E5A-B0FA-D418-161868854A23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7903337" y="3526663"/>
                <a:ext cx="46188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7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2F9E1236-2A38-55CB-7A59-5A6510CBB6A4}"/>
                  </a:ext>
                </a:extLst>
              </p14:cNvPr>
              <p14:cNvContentPartPr/>
              <p14:nvPr/>
            </p14:nvContentPartPr>
            <p14:xfrm>
              <a:off x="8357297" y="3380863"/>
              <a:ext cx="180360" cy="152640"/>
            </p14:xfrm>
          </p:contentPart>
        </mc:Choice>
        <mc:Fallback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2F9E1236-2A38-55CB-7A59-5A6510CBB6A4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8351177" y="3374743"/>
                <a:ext cx="19260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9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8C152959-BCDB-7437-668C-FA64C3B6F423}"/>
                  </a:ext>
                </a:extLst>
              </p14:cNvPr>
              <p14:cNvContentPartPr/>
              <p14:nvPr/>
            </p14:nvContentPartPr>
            <p14:xfrm>
              <a:off x="7527137" y="4282663"/>
              <a:ext cx="291600" cy="311760"/>
            </p14:xfrm>
          </p:contentPart>
        </mc:Choice>
        <mc:Fallback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8C152959-BCDB-7437-668C-FA64C3B6F423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7521017" y="4276543"/>
                <a:ext cx="30384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1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5A10AED4-135D-37B5-6239-D395E74CCE40}"/>
                  </a:ext>
                </a:extLst>
              </p14:cNvPr>
              <p14:cNvContentPartPr/>
              <p14:nvPr/>
            </p14:nvContentPartPr>
            <p14:xfrm>
              <a:off x="7901897" y="4173223"/>
              <a:ext cx="101880" cy="139320"/>
            </p14:xfrm>
          </p:contentPart>
        </mc:Choice>
        <mc:Fallback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5A10AED4-135D-37B5-6239-D395E74CCE40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7895777" y="4167103"/>
                <a:ext cx="1141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3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0A945555-1C99-80F0-E606-50072EF3EB73}"/>
                  </a:ext>
                </a:extLst>
              </p14:cNvPr>
              <p14:cNvContentPartPr/>
              <p14:nvPr/>
            </p14:nvContentPartPr>
            <p14:xfrm>
              <a:off x="7842137" y="4052263"/>
              <a:ext cx="252720" cy="306360"/>
            </p14:xfrm>
          </p:contentPart>
        </mc:Choice>
        <mc:Fallback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0A945555-1C99-80F0-E606-50072EF3EB73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7836017" y="4046143"/>
                <a:ext cx="26496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5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2043A45F-2682-FB29-B6C2-7FE5286BCD8F}"/>
                  </a:ext>
                </a:extLst>
              </p14:cNvPr>
              <p14:cNvContentPartPr/>
              <p14:nvPr/>
            </p14:nvContentPartPr>
            <p14:xfrm>
              <a:off x="8103137" y="4072063"/>
              <a:ext cx="90360" cy="128520"/>
            </p14:xfrm>
          </p:contentPart>
        </mc:Choice>
        <mc:Fallback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2043A45F-2682-FB29-B6C2-7FE5286BCD8F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8097017" y="4065943"/>
                <a:ext cx="1026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7">
            <p14:nvContentPartPr>
              <p14:cNvPr id="540" name="Freihand 539">
                <a:extLst>
                  <a:ext uri="{FF2B5EF4-FFF2-40B4-BE49-F238E27FC236}">
                    <a16:creationId xmlns:a16="http://schemas.microsoft.com/office/drawing/2014/main" id="{08FCA5F0-33BA-518D-D4AA-49CB0CE9B767}"/>
                  </a:ext>
                </a:extLst>
              </p14:cNvPr>
              <p14:cNvContentPartPr/>
              <p14:nvPr/>
            </p14:nvContentPartPr>
            <p14:xfrm>
              <a:off x="8106737" y="3881983"/>
              <a:ext cx="149040" cy="240840"/>
            </p14:xfrm>
          </p:contentPart>
        </mc:Choice>
        <mc:Fallback>
          <p:pic>
            <p:nvPicPr>
              <p:cNvPr id="540" name="Freihand 539">
                <a:extLst>
                  <a:ext uri="{FF2B5EF4-FFF2-40B4-BE49-F238E27FC236}">
                    <a16:creationId xmlns:a16="http://schemas.microsoft.com/office/drawing/2014/main" id="{08FCA5F0-33BA-518D-D4AA-49CB0CE9B767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8100617" y="3875863"/>
                <a:ext cx="16128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9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5FB7DC5B-A252-844A-F3F3-B8172DFCEEF5}"/>
                  </a:ext>
                </a:extLst>
              </p14:cNvPr>
              <p14:cNvContentPartPr/>
              <p14:nvPr/>
            </p14:nvContentPartPr>
            <p14:xfrm>
              <a:off x="8224097" y="3681823"/>
              <a:ext cx="400680" cy="386280"/>
            </p14:xfrm>
          </p:contentPart>
        </mc:Choice>
        <mc:Fallback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5FB7DC5B-A252-844A-F3F3-B8172DFCEEF5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8217977" y="3675703"/>
                <a:ext cx="41292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1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935196AD-C90C-D7EA-E2ED-160DE78A8928}"/>
                  </a:ext>
                </a:extLst>
              </p14:cNvPr>
              <p14:cNvContentPartPr/>
              <p14:nvPr/>
            </p14:nvContentPartPr>
            <p14:xfrm>
              <a:off x="8604977" y="3710623"/>
              <a:ext cx="113760" cy="91440"/>
            </p14:xfrm>
          </p:contentPart>
        </mc:Choice>
        <mc:Fallback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935196AD-C90C-D7EA-E2ED-160DE78A8928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8598857" y="3704503"/>
                <a:ext cx="1260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3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D477C938-8BAB-E1BB-C496-DA9396B37E4A}"/>
                  </a:ext>
                </a:extLst>
              </p14:cNvPr>
              <p14:cNvContentPartPr/>
              <p14:nvPr/>
            </p14:nvContentPartPr>
            <p14:xfrm>
              <a:off x="8664377" y="3532783"/>
              <a:ext cx="149760" cy="151560"/>
            </p14:xfrm>
          </p:contentPart>
        </mc:Choice>
        <mc:Fallback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D477C938-8BAB-E1BB-C496-DA9396B37E4A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8658257" y="3526663"/>
                <a:ext cx="1620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5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425D6370-C01C-28B9-C0B9-D52E63C00809}"/>
                  </a:ext>
                </a:extLst>
              </p14:cNvPr>
              <p14:cNvContentPartPr/>
              <p14:nvPr/>
            </p14:nvContentPartPr>
            <p14:xfrm>
              <a:off x="8800457" y="3436663"/>
              <a:ext cx="74880" cy="205200"/>
            </p14:xfrm>
          </p:contentPart>
        </mc:Choice>
        <mc:Fallback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425D6370-C01C-28B9-C0B9-D52E63C00809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8794337" y="3430543"/>
                <a:ext cx="8712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7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0E9DE12B-9D11-3E15-13C5-99928A3C6D97}"/>
                  </a:ext>
                </a:extLst>
              </p14:cNvPr>
              <p14:cNvContentPartPr/>
              <p14:nvPr/>
            </p14:nvContentPartPr>
            <p14:xfrm>
              <a:off x="8889377" y="3365743"/>
              <a:ext cx="160560" cy="201600"/>
            </p14:xfrm>
          </p:contentPart>
        </mc:Choice>
        <mc:Fallback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0E9DE12B-9D11-3E15-13C5-99928A3C6D97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8883257" y="3359623"/>
                <a:ext cx="172800" cy="21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8" name="Gruppieren 557">
            <a:extLst>
              <a:ext uri="{FF2B5EF4-FFF2-40B4-BE49-F238E27FC236}">
                <a16:creationId xmlns:a16="http://schemas.microsoft.com/office/drawing/2014/main" id="{CA59CCAF-B527-67B1-56D6-DB2DA8AFD699}"/>
              </a:ext>
            </a:extLst>
          </p:cNvPr>
          <p:cNvGrpSpPr/>
          <p:nvPr/>
        </p:nvGrpSpPr>
        <p:grpSpPr>
          <a:xfrm>
            <a:off x="2972777" y="4585063"/>
            <a:ext cx="4926960" cy="2035080"/>
            <a:chOff x="2972777" y="4585063"/>
            <a:chExt cx="4926960" cy="203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4ADC932A-28CD-A7E4-0B8C-6BE762A34430}"/>
                    </a:ext>
                  </a:extLst>
                </p14:cNvPr>
                <p14:cNvContentPartPr/>
                <p14:nvPr/>
              </p14:nvContentPartPr>
              <p14:xfrm>
                <a:off x="3064217" y="5146663"/>
                <a:ext cx="48600" cy="16812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4ADC932A-28CD-A7E4-0B8C-6BE762A34430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3058097" y="5140543"/>
                  <a:ext cx="608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975C4004-ECDD-9D67-FEAF-DE5103CA8908}"/>
                    </a:ext>
                  </a:extLst>
                </p14:cNvPr>
                <p14:cNvContentPartPr/>
                <p14:nvPr/>
              </p14:nvContentPartPr>
              <p14:xfrm>
                <a:off x="2972777" y="5090863"/>
                <a:ext cx="195840" cy="26496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975C4004-ECDD-9D67-FEAF-DE5103CA8908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2966657" y="5084743"/>
                  <a:ext cx="2080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ED35BA37-E3A3-0337-6DB2-45C807559DDC}"/>
                    </a:ext>
                  </a:extLst>
                </p14:cNvPr>
                <p14:cNvContentPartPr/>
                <p14:nvPr/>
              </p14:nvContentPartPr>
              <p14:xfrm>
                <a:off x="3188417" y="5095183"/>
                <a:ext cx="60120" cy="12924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ED35BA37-E3A3-0337-6DB2-45C807559DDC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3182297" y="5089063"/>
                  <a:ext cx="72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40EA8956-C5E2-C105-DD78-1D69C44D0559}"/>
                    </a:ext>
                  </a:extLst>
                </p14:cNvPr>
                <p14:cNvContentPartPr/>
                <p14:nvPr/>
              </p14:nvContentPartPr>
              <p14:xfrm>
                <a:off x="3227657" y="5040103"/>
                <a:ext cx="274320" cy="18108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40EA8956-C5E2-C105-DD78-1D69C44D0559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3221537" y="5033983"/>
                  <a:ext cx="286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04F45654-13AB-A496-CE76-201A7072069D}"/>
                    </a:ext>
                  </a:extLst>
                </p14:cNvPr>
                <p14:cNvContentPartPr/>
                <p14:nvPr/>
              </p14:nvContentPartPr>
              <p14:xfrm>
                <a:off x="3531137" y="4992943"/>
                <a:ext cx="110160" cy="10368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04F45654-13AB-A496-CE76-201A7072069D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3525017" y="4986823"/>
                  <a:ext cx="122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5299A146-608C-CC2B-B656-827A7234C0F6}"/>
                    </a:ext>
                  </a:extLst>
                </p14:cNvPr>
                <p14:cNvContentPartPr/>
                <p14:nvPr/>
              </p14:nvContentPartPr>
              <p14:xfrm>
                <a:off x="3687737" y="4959463"/>
                <a:ext cx="177120" cy="8244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5299A146-608C-CC2B-B656-827A7234C0F6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3681617" y="4953343"/>
                  <a:ext cx="1893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93DA08FA-10C4-CA94-A536-6739BA5AA01D}"/>
                    </a:ext>
                  </a:extLst>
                </p14:cNvPr>
                <p14:cNvContentPartPr/>
                <p14:nvPr/>
              </p14:nvContentPartPr>
              <p14:xfrm>
                <a:off x="3957377" y="4818703"/>
                <a:ext cx="69840" cy="17532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93DA08FA-10C4-CA94-A536-6739BA5AA01D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3951257" y="4812583"/>
                  <a:ext cx="820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5C928C7B-223B-EC67-995F-44A320088A22}"/>
                    </a:ext>
                  </a:extLst>
                </p14:cNvPr>
                <p14:cNvContentPartPr/>
                <p14:nvPr/>
              </p14:nvContentPartPr>
              <p14:xfrm>
                <a:off x="4070057" y="4805023"/>
                <a:ext cx="126360" cy="12384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5C928C7B-223B-EC67-995F-44A320088A22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4063937" y="4798903"/>
                  <a:ext cx="138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9FBAEAC4-5968-4602-C0BD-B9663C3BC01C}"/>
                    </a:ext>
                  </a:extLst>
                </p14:cNvPr>
                <p14:cNvContentPartPr/>
                <p14:nvPr/>
              </p14:nvContentPartPr>
              <p14:xfrm>
                <a:off x="4218017" y="4785943"/>
                <a:ext cx="57960" cy="10440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9FBAEAC4-5968-4602-C0BD-B9663C3BC01C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4211897" y="4779823"/>
                  <a:ext cx="702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C7CB0012-E48E-AEBE-1FF0-7EC0423844A8}"/>
                    </a:ext>
                  </a:extLst>
                </p14:cNvPr>
                <p14:cNvContentPartPr/>
                <p14:nvPr/>
              </p14:nvContentPartPr>
              <p14:xfrm>
                <a:off x="4311617" y="4751743"/>
                <a:ext cx="37080" cy="9072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C7CB0012-E48E-AEBE-1FF0-7EC0423844A8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4305497" y="4745623"/>
                  <a:ext cx="49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1F71A7D6-7327-C553-5B99-8B78A41A005E}"/>
                    </a:ext>
                  </a:extLst>
                </p14:cNvPr>
                <p14:cNvContentPartPr/>
                <p14:nvPr/>
              </p14:nvContentPartPr>
              <p14:xfrm>
                <a:off x="4390097" y="4664983"/>
                <a:ext cx="100080" cy="19080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1F71A7D6-7327-C553-5B99-8B78A41A005E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4383977" y="4658863"/>
                  <a:ext cx="1123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F2374575-15E5-551F-70D0-75B5103EB9D4}"/>
                    </a:ext>
                  </a:extLst>
                </p14:cNvPr>
                <p14:cNvContentPartPr/>
                <p14:nvPr/>
              </p14:nvContentPartPr>
              <p14:xfrm>
                <a:off x="4503497" y="4633663"/>
                <a:ext cx="66240" cy="20520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F2374575-15E5-551F-70D0-75B5103EB9D4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4497377" y="4627543"/>
                  <a:ext cx="784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ADBCAC2F-87D6-29F4-070F-BBAA16A5B0C2}"/>
                    </a:ext>
                  </a:extLst>
                </p14:cNvPr>
                <p14:cNvContentPartPr/>
                <p14:nvPr/>
              </p14:nvContentPartPr>
              <p14:xfrm>
                <a:off x="3711497" y="5422063"/>
                <a:ext cx="152640" cy="7596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ADBCAC2F-87D6-29F4-070F-BBAA16A5B0C2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3705377" y="5415943"/>
                  <a:ext cx="164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77EA9E62-6666-5944-5B28-791804D22E28}"/>
                    </a:ext>
                  </a:extLst>
                </p14:cNvPr>
                <p14:cNvContentPartPr/>
                <p14:nvPr/>
              </p14:nvContentPartPr>
              <p14:xfrm>
                <a:off x="3747137" y="5473183"/>
                <a:ext cx="142560" cy="9540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77EA9E62-6666-5944-5B28-791804D22E28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3741017" y="5467063"/>
                  <a:ext cx="154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82DCA73E-6830-BE99-8EE6-747E54F638A5}"/>
                    </a:ext>
                  </a:extLst>
                </p14:cNvPr>
                <p14:cNvContentPartPr/>
                <p14:nvPr/>
              </p14:nvContentPartPr>
              <p14:xfrm>
                <a:off x="4026857" y="5193103"/>
                <a:ext cx="109800" cy="13140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82DCA73E-6830-BE99-8EE6-747E54F638A5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4020737" y="5186983"/>
                  <a:ext cx="122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9E43D41D-B099-3B89-EFA6-D0955F0E33FB}"/>
                    </a:ext>
                  </a:extLst>
                </p14:cNvPr>
                <p14:cNvContentPartPr/>
                <p14:nvPr/>
              </p14:nvContentPartPr>
              <p14:xfrm>
                <a:off x="4185257" y="5119663"/>
                <a:ext cx="96480" cy="8280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9E43D41D-B099-3B89-EFA6-D0955F0E33FB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4179137" y="5113543"/>
                  <a:ext cx="108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10B58DA7-C909-8D16-D03F-4E8BB86A5F8C}"/>
                    </a:ext>
                  </a:extLst>
                </p14:cNvPr>
                <p14:cNvContentPartPr/>
                <p14:nvPr/>
              </p14:nvContentPartPr>
              <p14:xfrm>
                <a:off x="4253297" y="5107423"/>
                <a:ext cx="25200" cy="11232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10B58DA7-C909-8D16-D03F-4E8BB86A5F8C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4247177" y="5101303"/>
                  <a:ext cx="37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522B952C-DFAD-8333-7453-049A06D80541}"/>
                    </a:ext>
                  </a:extLst>
                </p14:cNvPr>
                <p14:cNvContentPartPr/>
                <p14:nvPr/>
              </p14:nvContentPartPr>
              <p14:xfrm>
                <a:off x="4304417" y="5056303"/>
                <a:ext cx="101520" cy="11520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522B952C-DFAD-8333-7453-049A06D80541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4298297" y="5050183"/>
                  <a:ext cx="113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C01EBF38-1AF3-FC82-AD31-5F0199C48F46}"/>
                    </a:ext>
                  </a:extLst>
                </p14:cNvPr>
                <p14:cNvContentPartPr/>
                <p14:nvPr/>
              </p14:nvContentPartPr>
              <p14:xfrm>
                <a:off x="4225217" y="5229823"/>
                <a:ext cx="27000" cy="9720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C01EBF38-1AF3-FC82-AD31-5F0199C48F46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4219097" y="5223703"/>
                  <a:ext cx="39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88F93E05-3C5F-73B6-F263-28C738933823}"/>
                    </a:ext>
                  </a:extLst>
                </p14:cNvPr>
                <p14:cNvContentPartPr/>
                <p14:nvPr/>
              </p14:nvContentPartPr>
              <p14:xfrm>
                <a:off x="4040897" y="5158543"/>
                <a:ext cx="599040" cy="35532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88F93E05-3C5F-73B6-F263-28C738933823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4034777" y="5152423"/>
                  <a:ext cx="6112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CDE2126B-A858-C449-E6AF-08277211F94C}"/>
                    </a:ext>
                  </a:extLst>
                </p14:cNvPr>
                <p14:cNvContentPartPr/>
                <p14:nvPr/>
              </p14:nvContentPartPr>
              <p14:xfrm>
                <a:off x="4172297" y="5487583"/>
                <a:ext cx="95040" cy="21168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CDE2126B-A858-C449-E6AF-08277211F94C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4166177" y="5481463"/>
                  <a:ext cx="107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265FC75E-6B75-E757-6B9A-12264F034413}"/>
                    </a:ext>
                  </a:extLst>
                </p14:cNvPr>
                <p14:cNvContentPartPr/>
                <p14:nvPr/>
              </p14:nvContentPartPr>
              <p14:xfrm>
                <a:off x="4346177" y="5444743"/>
                <a:ext cx="78120" cy="16632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265FC75E-6B75-E757-6B9A-12264F034413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4340057" y="5438623"/>
                  <a:ext cx="90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60CCC217-9DA5-6842-FA46-7D9295FA956C}"/>
                    </a:ext>
                  </a:extLst>
                </p14:cNvPr>
                <p14:cNvContentPartPr/>
                <p14:nvPr/>
              </p14:nvContentPartPr>
              <p14:xfrm>
                <a:off x="4319177" y="5490103"/>
                <a:ext cx="117000" cy="7596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60CCC217-9DA5-6842-FA46-7D9295FA956C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4313057" y="5483983"/>
                  <a:ext cx="129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2A017666-5C42-0B24-C88D-06C5C1E612EC}"/>
                    </a:ext>
                  </a:extLst>
                </p14:cNvPr>
                <p14:cNvContentPartPr/>
                <p14:nvPr/>
              </p14:nvContentPartPr>
              <p14:xfrm>
                <a:off x="4496297" y="5341423"/>
                <a:ext cx="81720" cy="16344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2A017666-5C42-0B24-C88D-06C5C1E612EC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4490177" y="5335303"/>
                  <a:ext cx="939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BE8A80CA-6803-24FB-1009-21ADBE1F5EC3}"/>
                    </a:ext>
                  </a:extLst>
                </p14:cNvPr>
                <p14:cNvContentPartPr/>
                <p14:nvPr/>
              </p14:nvContentPartPr>
              <p14:xfrm>
                <a:off x="4636337" y="5401903"/>
                <a:ext cx="40320" cy="7920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BE8A80CA-6803-24FB-1009-21ADBE1F5EC3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4630217" y="5395783"/>
                  <a:ext cx="52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EF330CD8-C575-32FF-AFBC-D059907EFF2F}"/>
                    </a:ext>
                  </a:extLst>
                </p14:cNvPr>
                <p14:cNvContentPartPr/>
                <p14:nvPr/>
              </p14:nvContentPartPr>
              <p14:xfrm>
                <a:off x="4649657" y="5201743"/>
                <a:ext cx="134280" cy="16740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EF330CD8-C575-32FF-AFBC-D059907EFF2F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4643537" y="5195623"/>
                  <a:ext cx="146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5D33011C-E21A-4A38-38F4-74181DB00405}"/>
                    </a:ext>
                  </a:extLst>
                </p14:cNvPr>
                <p14:cNvContentPartPr/>
                <p14:nvPr/>
              </p14:nvContentPartPr>
              <p14:xfrm>
                <a:off x="4884737" y="5124343"/>
                <a:ext cx="36000" cy="17064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5D33011C-E21A-4A38-38F4-74181DB00405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4878617" y="5118223"/>
                  <a:ext cx="482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1D2F945D-B73A-9C47-7724-3D767907E991}"/>
                    </a:ext>
                  </a:extLst>
                </p14:cNvPr>
                <p14:cNvContentPartPr/>
                <p14:nvPr/>
              </p14:nvContentPartPr>
              <p14:xfrm>
                <a:off x="4788617" y="5116063"/>
                <a:ext cx="69840" cy="10584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1D2F945D-B73A-9C47-7724-3D767907E991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4782497" y="5109943"/>
                  <a:ext cx="82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E97CB5CC-C989-922F-B4D2-A08AF5AC3AC0}"/>
                    </a:ext>
                  </a:extLst>
                </p14:cNvPr>
                <p14:cNvContentPartPr/>
                <p14:nvPr/>
              </p14:nvContentPartPr>
              <p14:xfrm>
                <a:off x="4959977" y="5222263"/>
                <a:ext cx="36720" cy="8028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E97CB5CC-C989-922F-B4D2-A08AF5AC3AC0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4953857" y="5216143"/>
                  <a:ext cx="489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673A6461-BE6D-0847-6764-C24F60F7A4CE}"/>
                    </a:ext>
                  </a:extLst>
                </p14:cNvPr>
                <p14:cNvContentPartPr/>
                <p14:nvPr/>
              </p14:nvContentPartPr>
              <p14:xfrm>
                <a:off x="3876737" y="4928503"/>
                <a:ext cx="1114920" cy="74376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673A6461-BE6D-0847-6764-C24F60F7A4CE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3870617" y="4922383"/>
                  <a:ext cx="112716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4809A824-A81A-B790-7477-7DB5F36B30A2}"/>
                    </a:ext>
                  </a:extLst>
                </p14:cNvPr>
                <p14:cNvContentPartPr/>
                <p14:nvPr/>
              </p14:nvContentPartPr>
              <p14:xfrm>
                <a:off x="5029457" y="4887823"/>
                <a:ext cx="108360" cy="7128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4809A824-A81A-B790-7477-7DB5F36B30A2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5023337" y="4881703"/>
                  <a:ext cx="1206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8F5CE971-BBE9-BD7F-B8FE-980F6525EEA5}"/>
                    </a:ext>
                  </a:extLst>
                </p14:cNvPr>
                <p14:cNvContentPartPr/>
                <p14:nvPr/>
              </p14:nvContentPartPr>
              <p14:xfrm>
                <a:off x="4982657" y="4752463"/>
                <a:ext cx="158400" cy="26928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8F5CE971-BBE9-BD7F-B8FE-980F6525EEA5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4976537" y="4746343"/>
                  <a:ext cx="1706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5A9B9D06-B103-7F3A-804B-5351A4340E6D}"/>
                    </a:ext>
                  </a:extLst>
                </p14:cNvPr>
                <p14:cNvContentPartPr/>
                <p14:nvPr/>
              </p14:nvContentPartPr>
              <p14:xfrm>
                <a:off x="5226737" y="4740943"/>
                <a:ext cx="87840" cy="6192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5A9B9D06-B103-7F3A-804B-5351A4340E6D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5220617" y="4734823"/>
                  <a:ext cx="100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7E385023-FB9A-D495-3AD5-F4D93A7AD3D9}"/>
                    </a:ext>
                  </a:extLst>
                </p14:cNvPr>
                <p14:cNvContentPartPr/>
                <p14:nvPr/>
              </p14:nvContentPartPr>
              <p14:xfrm>
                <a:off x="5328257" y="4685863"/>
                <a:ext cx="64080" cy="21708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7E385023-FB9A-D495-3AD5-F4D93A7AD3D9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5322137" y="4679743"/>
                  <a:ext cx="763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94FC4EA7-1BAA-E7D8-F38F-45BACD8F9861}"/>
                    </a:ext>
                  </a:extLst>
                </p14:cNvPr>
                <p14:cNvContentPartPr/>
                <p14:nvPr/>
              </p14:nvContentPartPr>
              <p14:xfrm>
                <a:off x="4248977" y="6130543"/>
                <a:ext cx="57240" cy="11808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94FC4EA7-1BAA-E7D8-F38F-45BACD8F9861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4242857" y="6124423"/>
                  <a:ext cx="69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54CBA91B-BA2B-3CBF-D6BB-057227E41436}"/>
                    </a:ext>
                  </a:extLst>
                </p14:cNvPr>
                <p14:cNvContentPartPr/>
                <p14:nvPr/>
              </p14:nvContentPartPr>
              <p14:xfrm>
                <a:off x="4190657" y="6072943"/>
                <a:ext cx="147960" cy="19836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54CBA91B-BA2B-3CBF-D6BB-057227E41436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4184537" y="6066823"/>
                  <a:ext cx="1602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472215BB-DFC5-EDA2-80B8-05AE91999D62}"/>
                    </a:ext>
                  </a:extLst>
                </p14:cNvPr>
                <p14:cNvContentPartPr/>
                <p14:nvPr/>
              </p14:nvContentPartPr>
              <p14:xfrm>
                <a:off x="4382537" y="5965663"/>
                <a:ext cx="131760" cy="16344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472215BB-DFC5-EDA2-80B8-05AE91999D62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4376417" y="5959543"/>
                  <a:ext cx="1440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C5475C95-D5B1-D66C-AB99-B0209DC1D775}"/>
                    </a:ext>
                  </a:extLst>
                </p14:cNvPr>
                <p14:cNvContentPartPr/>
                <p14:nvPr/>
              </p14:nvContentPartPr>
              <p14:xfrm>
                <a:off x="4421777" y="5897623"/>
                <a:ext cx="105840" cy="10692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C5475C95-D5B1-D66C-AB99-B0209DC1D775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4415657" y="5891503"/>
                  <a:ext cx="118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8F461325-FD38-D304-49DF-8EC91D0FDF3A}"/>
                    </a:ext>
                  </a:extLst>
                </p14:cNvPr>
                <p14:cNvContentPartPr/>
                <p14:nvPr/>
              </p14:nvContentPartPr>
              <p14:xfrm>
                <a:off x="4592057" y="5826343"/>
                <a:ext cx="199440" cy="14724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8F461325-FD38-D304-49DF-8EC91D0FDF3A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4585937" y="5820223"/>
                  <a:ext cx="2116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0645A38D-AA53-9A07-C123-F4942A326E55}"/>
                    </a:ext>
                  </a:extLst>
                </p14:cNvPr>
                <p14:cNvContentPartPr/>
                <p14:nvPr/>
              </p14:nvContentPartPr>
              <p14:xfrm>
                <a:off x="4811297" y="5723743"/>
                <a:ext cx="195120" cy="14184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0645A38D-AA53-9A07-C123-F4942A326E55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4805177" y="5717623"/>
                  <a:ext cx="2073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D6AF625F-8031-6B87-5A1A-7236AF1589DE}"/>
                    </a:ext>
                  </a:extLst>
                </p14:cNvPr>
                <p14:cNvContentPartPr/>
                <p14:nvPr/>
              </p14:nvContentPartPr>
              <p14:xfrm>
                <a:off x="5053217" y="5562823"/>
                <a:ext cx="117720" cy="15804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D6AF625F-8031-6B87-5A1A-7236AF1589DE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5047097" y="5556703"/>
                  <a:ext cx="129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DFB738DD-7727-5153-DB12-B8A9E112EA48}"/>
                    </a:ext>
                  </a:extLst>
                </p14:cNvPr>
                <p14:cNvContentPartPr/>
                <p14:nvPr/>
              </p14:nvContentPartPr>
              <p14:xfrm>
                <a:off x="5151497" y="5423503"/>
                <a:ext cx="151920" cy="19008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DFB738DD-7727-5153-DB12-B8A9E112EA48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5145377" y="5417383"/>
                  <a:ext cx="164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35EDCDB7-5598-8038-B92B-EF53A98CE5D7}"/>
                    </a:ext>
                  </a:extLst>
                </p14:cNvPr>
                <p14:cNvContentPartPr/>
                <p14:nvPr/>
              </p14:nvContentPartPr>
              <p14:xfrm>
                <a:off x="5356337" y="5297503"/>
                <a:ext cx="80280" cy="22032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35EDCDB7-5598-8038-B92B-EF53A98CE5D7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5350217" y="5291383"/>
                  <a:ext cx="925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09146884-357E-FA51-33EA-A9D1DEA19112}"/>
                    </a:ext>
                  </a:extLst>
                </p14:cNvPr>
                <p14:cNvContentPartPr/>
                <p14:nvPr/>
              </p14:nvContentPartPr>
              <p14:xfrm>
                <a:off x="5421857" y="5205703"/>
                <a:ext cx="118440" cy="20376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09146884-357E-FA51-33EA-A9D1DEA19112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5415737" y="5199583"/>
                  <a:ext cx="130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40C0C5D1-BB73-041D-3915-2EB82373DC9D}"/>
                    </a:ext>
                  </a:extLst>
                </p14:cNvPr>
                <p14:cNvContentPartPr/>
                <p14:nvPr/>
              </p14:nvContentPartPr>
              <p14:xfrm>
                <a:off x="5572337" y="5186623"/>
                <a:ext cx="133920" cy="10296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40C0C5D1-BB73-041D-3915-2EB82373DC9D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5566217" y="5180503"/>
                  <a:ext cx="146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52EB52D5-5539-86ED-4D5F-61ADB1F3C939}"/>
                    </a:ext>
                  </a:extLst>
                </p14:cNvPr>
                <p14:cNvContentPartPr/>
                <p14:nvPr/>
              </p14:nvContentPartPr>
              <p14:xfrm>
                <a:off x="5798777" y="4776583"/>
                <a:ext cx="136800" cy="6624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52EB52D5-5539-86ED-4D5F-61ADB1F3C939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5792657" y="4770463"/>
                  <a:ext cx="149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C38A9EC4-310D-A3D2-FC52-4A7F86EA580C}"/>
                    </a:ext>
                  </a:extLst>
                </p14:cNvPr>
                <p14:cNvContentPartPr/>
                <p14:nvPr/>
              </p14:nvContentPartPr>
              <p14:xfrm>
                <a:off x="5924777" y="4676143"/>
                <a:ext cx="59400" cy="23940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C38A9EC4-310D-A3D2-FC52-4A7F86EA580C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5918657" y="4670023"/>
                  <a:ext cx="716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FEEF1F21-8B41-6704-53B7-44DED74A6ECA}"/>
                    </a:ext>
                  </a:extLst>
                </p14:cNvPr>
                <p14:cNvContentPartPr/>
                <p14:nvPr/>
              </p14:nvContentPartPr>
              <p14:xfrm>
                <a:off x="5899577" y="4673983"/>
                <a:ext cx="488880" cy="38952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FEEF1F21-8B41-6704-53B7-44DED74A6ECA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5893457" y="4667863"/>
                  <a:ext cx="50112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E8265BCD-C182-A0B3-9255-50E440CCD942}"/>
                    </a:ext>
                  </a:extLst>
                </p14:cNvPr>
                <p14:cNvContentPartPr/>
                <p14:nvPr/>
              </p14:nvContentPartPr>
              <p14:xfrm>
                <a:off x="6026657" y="5115343"/>
                <a:ext cx="111960" cy="19728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E8265BCD-C182-A0B3-9255-50E440CCD942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6020537" y="5109223"/>
                  <a:ext cx="124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95E2CA69-2841-7879-1700-EE7697550661}"/>
                    </a:ext>
                  </a:extLst>
                </p14:cNvPr>
                <p14:cNvContentPartPr/>
                <p14:nvPr/>
              </p14:nvContentPartPr>
              <p14:xfrm>
                <a:off x="6159137" y="5065663"/>
                <a:ext cx="75960" cy="11808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95E2CA69-2841-7879-1700-EE7697550661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6153017" y="5059543"/>
                  <a:ext cx="88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4B7AFDBA-E52D-A0AA-AB14-8422A4DFCEF5}"/>
                    </a:ext>
                  </a:extLst>
                </p14:cNvPr>
                <p14:cNvContentPartPr/>
                <p14:nvPr/>
              </p14:nvContentPartPr>
              <p14:xfrm>
                <a:off x="6241217" y="4900783"/>
                <a:ext cx="158400" cy="21312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4B7AFDBA-E52D-A0AA-AB14-8422A4DFCEF5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6235097" y="4894663"/>
                  <a:ext cx="1706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D56B536E-2145-89FD-7993-5C1932716760}"/>
                    </a:ext>
                  </a:extLst>
                </p14:cNvPr>
                <p14:cNvContentPartPr/>
                <p14:nvPr/>
              </p14:nvContentPartPr>
              <p14:xfrm>
                <a:off x="6443537" y="5021743"/>
                <a:ext cx="28080" cy="7704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D56B536E-2145-89FD-7993-5C1932716760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6437417" y="5015623"/>
                  <a:ext cx="40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3C11AE14-8640-0759-9CF2-589F3C658864}"/>
                    </a:ext>
                  </a:extLst>
                </p14:cNvPr>
                <p14:cNvContentPartPr/>
                <p14:nvPr/>
              </p14:nvContentPartPr>
              <p14:xfrm>
                <a:off x="6450737" y="4810063"/>
                <a:ext cx="81720" cy="14796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3C11AE14-8640-0759-9CF2-589F3C658864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6444617" y="4803943"/>
                  <a:ext cx="93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19408BA7-36C1-EB2C-ED0B-0DC924B34FDE}"/>
                    </a:ext>
                  </a:extLst>
                </p14:cNvPr>
                <p14:cNvContentPartPr/>
                <p14:nvPr/>
              </p14:nvContentPartPr>
              <p14:xfrm>
                <a:off x="6474857" y="4701703"/>
                <a:ext cx="150480" cy="18072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19408BA7-36C1-EB2C-ED0B-0DC924B34FDE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6468737" y="4695583"/>
                  <a:ext cx="1627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13203710-7D9C-1B4A-CECF-39E25603E6F2}"/>
                    </a:ext>
                  </a:extLst>
                </p14:cNvPr>
                <p14:cNvContentPartPr/>
                <p14:nvPr/>
              </p14:nvContentPartPr>
              <p14:xfrm>
                <a:off x="6647297" y="4735183"/>
                <a:ext cx="50760" cy="10332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13203710-7D9C-1B4A-CECF-39E25603E6F2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6641177" y="4729063"/>
                  <a:ext cx="63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DE6D79E2-839D-AA81-4E45-8816EB6D8A6B}"/>
                    </a:ext>
                  </a:extLst>
                </p14:cNvPr>
                <p14:cNvContentPartPr/>
                <p14:nvPr/>
              </p14:nvContentPartPr>
              <p14:xfrm>
                <a:off x="5438777" y="4630423"/>
                <a:ext cx="278640" cy="7272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DE6D79E2-839D-AA81-4E45-8816EB6D8A6B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5432657" y="4624303"/>
                  <a:ext cx="2908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CC82CC7C-79A3-4AEC-4910-4F2B91CBE7C5}"/>
                    </a:ext>
                  </a:extLst>
                </p14:cNvPr>
                <p14:cNvContentPartPr/>
                <p14:nvPr/>
              </p14:nvContentPartPr>
              <p14:xfrm>
                <a:off x="5415377" y="4585063"/>
                <a:ext cx="123120" cy="17892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CC82CC7C-79A3-4AEC-4910-4F2B91CBE7C5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5409257" y="4578943"/>
                  <a:ext cx="1353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53A893B5-490D-378E-41F4-D796184699F5}"/>
                    </a:ext>
                  </a:extLst>
                </p14:cNvPr>
                <p14:cNvContentPartPr/>
                <p14:nvPr/>
              </p14:nvContentPartPr>
              <p14:xfrm>
                <a:off x="5134937" y="6253663"/>
                <a:ext cx="156960" cy="8892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53A893B5-490D-378E-41F4-D796184699F5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5128817" y="6247543"/>
                  <a:ext cx="169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56531220-B069-C171-FFC9-A408366A17FE}"/>
                    </a:ext>
                  </a:extLst>
                </p14:cNvPr>
                <p14:cNvContentPartPr/>
                <p14:nvPr/>
              </p14:nvContentPartPr>
              <p14:xfrm>
                <a:off x="5186057" y="6312703"/>
                <a:ext cx="134280" cy="10044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56531220-B069-C171-FFC9-A408366A17FE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5179937" y="6306583"/>
                  <a:ext cx="146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5DACD9A0-7CF4-069D-DACC-5401F3C18A04}"/>
                    </a:ext>
                  </a:extLst>
                </p14:cNvPr>
                <p14:cNvContentPartPr/>
                <p14:nvPr/>
              </p14:nvContentPartPr>
              <p14:xfrm>
                <a:off x="5619137" y="5747503"/>
                <a:ext cx="105120" cy="16740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5DACD9A0-7CF4-069D-DACC-5401F3C18A04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5613017" y="5741383"/>
                  <a:ext cx="1173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E0E66F8E-C763-DE3D-3AEB-D5286BF4BE72}"/>
                    </a:ext>
                  </a:extLst>
                </p14:cNvPr>
                <p14:cNvContentPartPr/>
                <p14:nvPr/>
              </p14:nvContentPartPr>
              <p14:xfrm>
                <a:off x="5805257" y="5636623"/>
                <a:ext cx="115560" cy="14400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E0E66F8E-C763-DE3D-3AEB-D5286BF4BE72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5799137" y="5630503"/>
                  <a:ext cx="127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DE657677-48F6-2274-E27F-02CF34F90016}"/>
                    </a:ext>
                  </a:extLst>
                </p14:cNvPr>
                <p14:cNvContentPartPr/>
                <p14:nvPr/>
              </p14:nvContentPartPr>
              <p14:xfrm>
                <a:off x="5808497" y="5831743"/>
                <a:ext cx="59400" cy="5076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DE657677-48F6-2274-E27F-02CF34F90016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5802377" y="5825623"/>
                  <a:ext cx="71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65C84E6D-5E1C-D28A-06EB-E11F21A950D6}"/>
                    </a:ext>
                  </a:extLst>
                </p14:cNvPr>
                <p14:cNvContentPartPr/>
                <p14:nvPr/>
              </p14:nvContentPartPr>
              <p14:xfrm>
                <a:off x="5932697" y="5563543"/>
                <a:ext cx="89640" cy="14868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65C84E6D-5E1C-D28A-06EB-E11F21A950D6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5926577" y="5557423"/>
                  <a:ext cx="101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943CDF74-3109-01F6-5216-EEA0C3F8A344}"/>
                    </a:ext>
                  </a:extLst>
                </p14:cNvPr>
                <p14:cNvContentPartPr/>
                <p14:nvPr/>
              </p14:nvContentPartPr>
              <p14:xfrm>
                <a:off x="5645057" y="5442223"/>
                <a:ext cx="940320" cy="67356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943CDF74-3109-01F6-5216-EEA0C3F8A344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5638937" y="5436103"/>
                  <a:ext cx="952560" cy="68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AE05656A-C9BF-44F7-1A9F-E421DB003B67}"/>
                    </a:ext>
                  </a:extLst>
                </p14:cNvPr>
                <p14:cNvContentPartPr/>
                <p14:nvPr/>
              </p14:nvContentPartPr>
              <p14:xfrm>
                <a:off x="5708777" y="6317743"/>
                <a:ext cx="114120" cy="23112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AE05656A-C9BF-44F7-1A9F-E421DB003B67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5702657" y="6311623"/>
                  <a:ext cx="1263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BE04F0F7-D9C4-AAEE-AE4E-E85E2348FA35}"/>
                    </a:ext>
                  </a:extLst>
                </p14:cNvPr>
                <p14:cNvContentPartPr/>
                <p14:nvPr/>
              </p14:nvContentPartPr>
              <p14:xfrm>
                <a:off x="5880857" y="6224143"/>
                <a:ext cx="78120" cy="13716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BE04F0F7-D9C4-AAEE-AE4E-E85E2348FA35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5874737" y="6218023"/>
                  <a:ext cx="90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928D9338-155B-9CA4-CA9E-650EE64A318A}"/>
                    </a:ext>
                  </a:extLst>
                </p14:cNvPr>
                <p14:cNvContentPartPr/>
                <p14:nvPr/>
              </p14:nvContentPartPr>
              <p14:xfrm>
                <a:off x="5947817" y="6102463"/>
                <a:ext cx="194400" cy="19404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928D9338-155B-9CA4-CA9E-650EE64A318A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5941697" y="6096343"/>
                  <a:ext cx="206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47758F1D-6F61-E27D-D0BA-E1ADCB12AB17}"/>
                    </a:ext>
                  </a:extLst>
                </p14:cNvPr>
                <p14:cNvContentPartPr/>
                <p14:nvPr/>
              </p14:nvContentPartPr>
              <p14:xfrm>
                <a:off x="6104057" y="5953063"/>
                <a:ext cx="177840" cy="19008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47758F1D-6F61-E27D-D0BA-E1ADCB12AB17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6097937" y="5946943"/>
                  <a:ext cx="1900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4905959B-CA4F-F9AB-7999-3E5295B3FDFA}"/>
                    </a:ext>
                  </a:extLst>
                </p14:cNvPr>
                <p14:cNvContentPartPr/>
                <p14:nvPr/>
              </p14:nvContentPartPr>
              <p14:xfrm>
                <a:off x="6171377" y="5891503"/>
                <a:ext cx="191880" cy="15012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4905959B-CA4F-F9AB-7999-3E5295B3FDFA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6165257" y="5885383"/>
                  <a:ext cx="204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B66E2787-BCDE-E011-A778-0C70B9954BBA}"/>
                    </a:ext>
                  </a:extLst>
                </p14:cNvPr>
                <p14:cNvContentPartPr/>
                <p14:nvPr/>
              </p14:nvContentPartPr>
              <p14:xfrm>
                <a:off x="6272897" y="5842543"/>
                <a:ext cx="112680" cy="37080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B66E2787-BCDE-E011-A778-0C70B9954BBA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6266777" y="5836423"/>
                  <a:ext cx="1249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4B96559C-11EC-E2B3-E063-FC5F70511DDA}"/>
                    </a:ext>
                  </a:extLst>
                </p14:cNvPr>
                <p14:cNvContentPartPr/>
                <p14:nvPr/>
              </p14:nvContentPartPr>
              <p14:xfrm>
                <a:off x="5571977" y="6242503"/>
                <a:ext cx="146520" cy="36576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4B96559C-11EC-E2B3-E063-FC5F70511DDA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5565857" y="6236383"/>
                  <a:ext cx="1587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AF00F147-C4D0-C475-4042-FE0E97BB74E2}"/>
                    </a:ext>
                  </a:extLst>
                </p14:cNvPr>
                <p14:cNvContentPartPr/>
                <p14:nvPr/>
              </p14:nvContentPartPr>
              <p14:xfrm>
                <a:off x="6366857" y="5789983"/>
                <a:ext cx="128520" cy="26316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AF00F147-C4D0-C475-4042-FE0E97BB74E2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6360737" y="5783863"/>
                  <a:ext cx="1407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5465530A-268D-FE90-4274-A4FEAE4C3011}"/>
                    </a:ext>
                  </a:extLst>
                </p14:cNvPr>
                <p14:cNvContentPartPr/>
                <p14:nvPr/>
              </p14:nvContentPartPr>
              <p14:xfrm>
                <a:off x="6534257" y="5664703"/>
                <a:ext cx="160200" cy="26928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5465530A-268D-FE90-4274-A4FEAE4C3011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6528137" y="5658583"/>
                  <a:ext cx="1724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2C3D6C33-2798-D23F-4779-0AEAB1D82CD0}"/>
                    </a:ext>
                  </a:extLst>
                </p14:cNvPr>
                <p14:cNvContentPartPr/>
                <p14:nvPr/>
              </p14:nvContentPartPr>
              <p14:xfrm>
                <a:off x="6650177" y="5547703"/>
                <a:ext cx="230760" cy="19332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2C3D6C33-2798-D23F-4779-0AEAB1D82CD0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6644057" y="5541583"/>
                  <a:ext cx="243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87619B1D-ED00-3595-3B90-E764E279071C}"/>
                    </a:ext>
                  </a:extLst>
                </p14:cNvPr>
                <p14:cNvContentPartPr/>
                <p14:nvPr/>
              </p14:nvContentPartPr>
              <p14:xfrm>
                <a:off x="6872297" y="5337103"/>
                <a:ext cx="146880" cy="25956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87619B1D-ED00-3595-3B90-E764E279071C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6866177" y="5330983"/>
                  <a:ext cx="1591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28F78ED6-A931-0BB1-C35E-317C1D69A979}"/>
                    </a:ext>
                  </a:extLst>
                </p14:cNvPr>
                <p14:cNvContentPartPr/>
                <p14:nvPr/>
              </p14:nvContentPartPr>
              <p14:xfrm>
                <a:off x="6901097" y="5300023"/>
                <a:ext cx="54000" cy="12744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28F78ED6-A931-0BB1-C35E-317C1D69A979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6894977" y="5293903"/>
                  <a:ext cx="66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F4756222-CC09-421A-6F95-2A194A0627FC}"/>
                    </a:ext>
                  </a:extLst>
                </p14:cNvPr>
                <p14:cNvContentPartPr/>
                <p14:nvPr/>
              </p14:nvContentPartPr>
              <p14:xfrm>
                <a:off x="7023137" y="5192023"/>
                <a:ext cx="171000" cy="32904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F4756222-CC09-421A-6F95-2A194A0627FC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7017017" y="5185903"/>
                  <a:ext cx="1832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CCF5B3DF-C125-9BDF-8297-897E728CBD24}"/>
                    </a:ext>
                  </a:extLst>
                </p14:cNvPr>
                <p14:cNvContentPartPr/>
                <p14:nvPr/>
              </p14:nvContentPartPr>
              <p14:xfrm>
                <a:off x="7128617" y="4617463"/>
                <a:ext cx="147240" cy="33408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CCF5B3DF-C125-9BDF-8297-897E728CBD24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7122497" y="4611343"/>
                  <a:ext cx="1594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69628737-7E10-F1E3-935A-3F6C3A394E7B}"/>
                    </a:ext>
                  </a:extLst>
                </p14:cNvPr>
                <p14:cNvContentPartPr/>
                <p14:nvPr/>
              </p14:nvContentPartPr>
              <p14:xfrm>
                <a:off x="7046537" y="4819063"/>
                <a:ext cx="266040" cy="20988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69628737-7E10-F1E3-935A-3F6C3A394E7B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7040417" y="4812943"/>
                  <a:ext cx="278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EB640DAD-AA46-E19F-B5BC-3F68DB40C04F}"/>
                    </a:ext>
                  </a:extLst>
                </p14:cNvPr>
                <p14:cNvContentPartPr/>
                <p14:nvPr/>
              </p14:nvContentPartPr>
              <p14:xfrm>
                <a:off x="6529937" y="6413143"/>
                <a:ext cx="123480" cy="13500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EB640DAD-AA46-E19F-B5BC-3F68DB40C04F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6523817" y="6407023"/>
                  <a:ext cx="135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899ABE6D-2A5F-BE33-C153-1F62A0C91020}"/>
                    </a:ext>
                  </a:extLst>
                </p14:cNvPr>
                <p14:cNvContentPartPr/>
                <p14:nvPr/>
              </p14:nvContentPartPr>
              <p14:xfrm>
                <a:off x="6561977" y="6506383"/>
                <a:ext cx="125280" cy="11376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899ABE6D-2A5F-BE33-C153-1F62A0C91020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6555857" y="6500263"/>
                  <a:ext cx="137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95933DF3-4B08-5766-A3C2-05E4FF6244B4}"/>
                    </a:ext>
                  </a:extLst>
                </p14:cNvPr>
                <p14:cNvContentPartPr/>
                <p14:nvPr/>
              </p14:nvContentPartPr>
              <p14:xfrm>
                <a:off x="6690497" y="6238543"/>
                <a:ext cx="261360" cy="21456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95933DF3-4B08-5766-A3C2-05E4FF6244B4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6684377" y="6232423"/>
                  <a:ext cx="273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77D340F5-7EF1-9F41-F162-50035E1A536B}"/>
                    </a:ext>
                  </a:extLst>
                </p14:cNvPr>
                <p14:cNvContentPartPr/>
                <p14:nvPr/>
              </p14:nvContentPartPr>
              <p14:xfrm>
                <a:off x="6891377" y="6130183"/>
                <a:ext cx="163800" cy="18468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77D340F5-7EF1-9F41-F162-50035E1A536B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6885257" y="6124063"/>
                  <a:ext cx="176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AEB235AD-09C3-DB82-83B8-96674D106345}"/>
                    </a:ext>
                  </a:extLst>
                </p14:cNvPr>
                <p14:cNvContentPartPr/>
                <p14:nvPr/>
              </p14:nvContentPartPr>
              <p14:xfrm>
                <a:off x="7073177" y="6047743"/>
                <a:ext cx="112320" cy="15516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AEB235AD-09C3-DB82-83B8-96674D106345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7067057" y="6041623"/>
                  <a:ext cx="124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767A21B5-4E65-DE0B-3569-89305F03838C}"/>
                    </a:ext>
                  </a:extLst>
                </p14:cNvPr>
                <p14:cNvContentPartPr/>
                <p14:nvPr/>
              </p14:nvContentPartPr>
              <p14:xfrm>
                <a:off x="7074257" y="5906623"/>
                <a:ext cx="88920" cy="11592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767A21B5-4E65-DE0B-3569-89305F03838C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7068137" y="5900503"/>
                  <a:ext cx="101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3B9420BD-15CA-8DC1-C9B3-B07A6CB2F86E}"/>
                    </a:ext>
                  </a:extLst>
                </p14:cNvPr>
                <p14:cNvContentPartPr/>
                <p14:nvPr/>
              </p14:nvContentPartPr>
              <p14:xfrm>
                <a:off x="7331297" y="5867383"/>
                <a:ext cx="55080" cy="8784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3B9420BD-15CA-8DC1-C9B3-B07A6CB2F86E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7325177" y="5861263"/>
                  <a:ext cx="67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835457EF-4D1F-0ED1-D929-61159E324673}"/>
                    </a:ext>
                  </a:extLst>
                </p14:cNvPr>
                <p14:cNvContentPartPr/>
                <p14:nvPr/>
              </p14:nvContentPartPr>
              <p14:xfrm>
                <a:off x="7232297" y="5784223"/>
                <a:ext cx="205920" cy="25524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835457EF-4D1F-0ED1-D929-61159E324673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7226177" y="5778103"/>
                  <a:ext cx="2181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08F58A39-C25C-A6A8-BFE4-4B8E60B1F724}"/>
                    </a:ext>
                  </a:extLst>
                </p14:cNvPr>
                <p14:cNvContentPartPr/>
                <p14:nvPr/>
              </p14:nvContentPartPr>
              <p14:xfrm>
                <a:off x="7460897" y="5679103"/>
                <a:ext cx="173880" cy="21672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08F58A39-C25C-A6A8-BFE4-4B8E60B1F724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7454777" y="5672983"/>
                  <a:ext cx="186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9EA56468-2BE8-985A-AE18-FB380E85167B}"/>
                    </a:ext>
                  </a:extLst>
                </p14:cNvPr>
                <p14:cNvContentPartPr/>
                <p14:nvPr/>
              </p14:nvContentPartPr>
              <p14:xfrm>
                <a:off x="7708577" y="5463463"/>
                <a:ext cx="191160" cy="19152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9EA56468-2BE8-985A-AE18-FB380E85167B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7702457" y="5457343"/>
                  <a:ext cx="203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736779F7-A196-70A1-0DFE-880BCA8E948E}"/>
                    </a:ext>
                  </a:extLst>
                </p14:cNvPr>
                <p14:cNvContentPartPr/>
                <p14:nvPr/>
              </p14:nvContentPartPr>
              <p14:xfrm>
                <a:off x="7702097" y="5540143"/>
                <a:ext cx="153360" cy="14580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736779F7-A196-70A1-0DFE-880BCA8E948E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7695977" y="5534023"/>
                  <a:ext cx="16560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9" name="Gruppieren 568">
            <a:extLst>
              <a:ext uri="{FF2B5EF4-FFF2-40B4-BE49-F238E27FC236}">
                <a16:creationId xmlns:a16="http://schemas.microsoft.com/office/drawing/2014/main" id="{CB887F04-A45A-2F07-463A-84F9B7ECE994}"/>
              </a:ext>
            </a:extLst>
          </p:cNvPr>
          <p:cNvGrpSpPr/>
          <p:nvPr/>
        </p:nvGrpSpPr>
        <p:grpSpPr>
          <a:xfrm>
            <a:off x="1800257" y="2427583"/>
            <a:ext cx="817560" cy="716400"/>
            <a:chOff x="1800257" y="2427583"/>
            <a:chExt cx="817560" cy="71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237E30B-2F2C-5D50-EDF0-046E7C9391CE}"/>
                    </a:ext>
                  </a:extLst>
                </p14:cNvPr>
                <p14:cNvContentPartPr/>
                <p14:nvPr/>
              </p14:nvContentPartPr>
              <p14:xfrm>
                <a:off x="2492537" y="2667343"/>
                <a:ext cx="65880" cy="889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237E30B-2F2C-5D50-EDF0-046E7C9391CE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2486417" y="2661223"/>
                  <a:ext cx="78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B8864D4-7FD1-B5F1-F142-50485AF2929F}"/>
                    </a:ext>
                  </a:extLst>
                </p14:cNvPr>
                <p14:cNvContentPartPr/>
                <p14:nvPr/>
              </p14:nvContentPartPr>
              <p14:xfrm>
                <a:off x="2473817" y="2636023"/>
                <a:ext cx="144000" cy="2066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B8864D4-7FD1-B5F1-F142-50485AF2929F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2467697" y="2629903"/>
                  <a:ext cx="156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F9322D6-2698-3098-D584-FE6127A59751}"/>
                    </a:ext>
                  </a:extLst>
                </p14:cNvPr>
                <p14:cNvContentPartPr/>
                <p14:nvPr/>
              </p14:nvContentPartPr>
              <p14:xfrm>
                <a:off x="2475257" y="2972263"/>
                <a:ext cx="53280" cy="889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F9322D6-2698-3098-D584-FE6127A59751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2469137" y="2966143"/>
                  <a:ext cx="65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58ECD40-8BFE-E539-9D4F-060465814D75}"/>
                    </a:ext>
                  </a:extLst>
                </p14:cNvPr>
                <p14:cNvContentPartPr/>
                <p14:nvPr/>
              </p14:nvContentPartPr>
              <p14:xfrm>
                <a:off x="2419097" y="2952103"/>
                <a:ext cx="165960" cy="1918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58ECD40-8BFE-E539-9D4F-060465814D75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2412977" y="2945983"/>
                  <a:ext cx="1782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98A2F805-D41E-4E9C-F7A9-B9F094BE6F57}"/>
                    </a:ext>
                  </a:extLst>
                </p14:cNvPr>
                <p14:cNvContentPartPr/>
                <p14:nvPr/>
              </p14:nvContentPartPr>
              <p14:xfrm>
                <a:off x="1896377" y="2686783"/>
                <a:ext cx="84600" cy="16812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98A2F805-D41E-4E9C-F7A9-B9F094BE6F57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1890257" y="2680663"/>
                  <a:ext cx="968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027ECF44-2EFB-6F7A-3D39-FC6CD523E7BE}"/>
                    </a:ext>
                  </a:extLst>
                </p14:cNvPr>
                <p14:cNvContentPartPr/>
                <p14:nvPr/>
              </p14:nvContentPartPr>
              <p14:xfrm>
                <a:off x="2038577" y="2823943"/>
                <a:ext cx="16200" cy="7344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027ECF44-2EFB-6F7A-3D39-FC6CD523E7BE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2032457" y="2817823"/>
                  <a:ext cx="28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45E1C673-3B6F-0BBA-2B77-6D5BB3476277}"/>
                    </a:ext>
                  </a:extLst>
                </p14:cNvPr>
                <p14:cNvContentPartPr/>
                <p14:nvPr/>
              </p14:nvContentPartPr>
              <p14:xfrm>
                <a:off x="2118497" y="2676343"/>
                <a:ext cx="192240" cy="18000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45E1C673-3B6F-0BBA-2B77-6D5BB3476277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2112377" y="2670223"/>
                  <a:ext cx="204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CA6E7E36-5C05-EF93-894E-B94084BF81B4}"/>
                    </a:ext>
                  </a:extLst>
                </p14:cNvPr>
                <p14:cNvContentPartPr/>
                <p14:nvPr/>
              </p14:nvContentPartPr>
              <p14:xfrm>
                <a:off x="2228297" y="2685703"/>
                <a:ext cx="89640" cy="3060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CA6E7E36-5C05-EF93-894E-B94084BF81B4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2222177" y="2679583"/>
                  <a:ext cx="101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3F890556-62CB-6298-2F27-2E59B63FB63A}"/>
                    </a:ext>
                  </a:extLst>
                </p14:cNvPr>
                <p14:cNvContentPartPr/>
                <p14:nvPr/>
              </p14:nvContentPartPr>
              <p14:xfrm>
                <a:off x="1800257" y="2427583"/>
                <a:ext cx="105840" cy="16092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3F890556-62CB-6298-2F27-2E59B63FB63A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1794137" y="2421463"/>
                  <a:ext cx="118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52E30DDF-DFA5-E30B-3C36-EEBC79270AB7}"/>
                    </a:ext>
                  </a:extLst>
                </p14:cNvPr>
                <p14:cNvContentPartPr/>
                <p14:nvPr/>
              </p14:nvContentPartPr>
              <p14:xfrm>
                <a:off x="1973057" y="2548543"/>
                <a:ext cx="27000" cy="11484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52E30DDF-DFA5-E30B-3C36-EEBC79270AB7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1966937" y="2542423"/>
                  <a:ext cx="39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CD90AF91-D751-1328-EB92-1E4EC8A015B9}"/>
                    </a:ext>
                  </a:extLst>
                </p14:cNvPr>
                <p14:cNvContentPartPr/>
                <p14:nvPr/>
              </p14:nvContentPartPr>
              <p14:xfrm>
                <a:off x="2004017" y="2440903"/>
                <a:ext cx="104760" cy="15372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CD90AF91-D751-1328-EB92-1E4EC8A015B9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1997897" y="2434783"/>
                  <a:ext cx="117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3C016E13-6212-9AB2-FA2D-93A3A994CEA9}"/>
                    </a:ext>
                  </a:extLst>
                </p14:cNvPr>
                <p14:cNvContentPartPr/>
                <p14:nvPr/>
              </p14:nvContentPartPr>
              <p14:xfrm>
                <a:off x="2169257" y="2444143"/>
                <a:ext cx="103680" cy="18252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3C016E13-6212-9AB2-FA2D-93A3A994CEA9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2163137" y="2438023"/>
                  <a:ext cx="115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54529F17-548E-8C7B-D207-DF626C6A39C6}"/>
                    </a:ext>
                  </a:extLst>
                </p14:cNvPr>
                <p14:cNvContentPartPr/>
                <p14:nvPr/>
              </p14:nvContentPartPr>
              <p14:xfrm>
                <a:off x="1924097" y="2853463"/>
                <a:ext cx="412920" cy="8820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54529F17-548E-8C7B-D207-DF626C6A39C6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1917977" y="2847343"/>
                  <a:ext cx="425160" cy="10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95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E4934A00-3A56-D062-4F5A-5F74FA45DBC1}"/>
                  </a:ext>
                </a:extLst>
              </p14:cNvPr>
              <p14:cNvContentPartPr/>
              <p14:nvPr/>
            </p14:nvContentPartPr>
            <p14:xfrm>
              <a:off x="3880337" y="2333983"/>
              <a:ext cx="18720" cy="5400"/>
            </p14:xfrm>
          </p:contentPart>
        </mc:Choice>
        <mc:Fallback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E4934A00-3A56-D062-4F5A-5F74FA45DBC1}"/>
                  </a:ext>
                </a:extLst>
              </p:cNvPr>
              <p:cNvPicPr/>
              <p:nvPr/>
            </p:nvPicPr>
            <p:blipFill>
              <a:blip r:embed="rId896"/>
              <a:stretch>
                <a:fillRect/>
              </a:stretch>
            </p:blipFill>
            <p:spPr>
              <a:xfrm>
                <a:off x="3874217" y="2327863"/>
                <a:ext cx="3096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7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CB0C332B-2B7E-1473-DBC3-2F2F29037ADA}"/>
                  </a:ext>
                </a:extLst>
              </p14:cNvPr>
              <p14:cNvContentPartPr/>
              <p14:nvPr/>
            </p14:nvContentPartPr>
            <p14:xfrm>
              <a:off x="5922617" y="2893423"/>
              <a:ext cx="585000" cy="39960"/>
            </p14:xfrm>
          </p:contentPart>
        </mc:Choice>
        <mc:Fallback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CB0C332B-2B7E-1473-DBC3-2F2F29037ADA}"/>
                  </a:ext>
                </a:extLst>
              </p:cNvPr>
              <p:cNvPicPr/>
              <p:nvPr/>
            </p:nvPicPr>
            <p:blipFill>
              <a:blip r:embed="rId898"/>
              <a:stretch>
                <a:fillRect/>
              </a:stretch>
            </p:blipFill>
            <p:spPr>
              <a:xfrm>
                <a:off x="5916497" y="2887303"/>
                <a:ext cx="5972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9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55F67DF7-456A-C9C6-E3DA-F2747D1C58EE}"/>
                  </a:ext>
                </a:extLst>
              </p14:cNvPr>
              <p14:cNvContentPartPr/>
              <p14:nvPr/>
            </p14:nvContentPartPr>
            <p14:xfrm>
              <a:off x="729257" y="4508023"/>
              <a:ext cx="776160" cy="277920"/>
            </p14:xfrm>
          </p:contentPart>
        </mc:Choice>
        <mc:Fallback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55F67DF7-456A-C9C6-E3DA-F2747D1C58EE}"/>
                  </a:ext>
                </a:extLst>
              </p:cNvPr>
              <p:cNvPicPr/>
              <p:nvPr/>
            </p:nvPicPr>
            <p:blipFill>
              <a:blip r:embed="rId900"/>
              <a:stretch>
                <a:fillRect/>
              </a:stretch>
            </p:blipFill>
            <p:spPr>
              <a:xfrm>
                <a:off x="723137" y="4501903"/>
                <a:ext cx="7884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1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B6AB7AB4-89C2-C2F1-DD81-7C212C54F98C}"/>
                  </a:ext>
                </a:extLst>
              </p14:cNvPr>
              <p14:cNvContentPartPr/>
              <p14:nvPr/>
            </p14:nvContentPartPr>
            <p14:xfrm>
              <a:off x="425057" y="4132903"/>
              <a:ext cx="725760" cy="372960"/>
            </p14:xfrm>
          </p:contentPart>
        </mc:Choice>
        <mc:Fallback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B6AB7AB4-89C2-C2F1-DD81-7C212C54F98C}"/>
                  </a:ext>
                </a:extLst>
              </p:cNvPr>
              <p:cNvPicPr/>
              <p:nvPr/>
            </p:nvPicPr>
            <p:blipFill>
              <a:blip r:embed="rId902"/>
              <a:stretch>
                <a:fillRect/>
              </a:stretch>
            </p:blipFill>
            <p:spPr>
              <a:xfrm>
                <a:off x="418937" y="4126783"/>
                <a:ext cx="73800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3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F827CD04-C994-98C5-9F90-84E75769979F}"/>
                  </a:ext>
                </a:extLst>
              </p14:cNvPr>
              <p14:cNvContentPartPr/>
              <p14:nvPr/>
            </p14:nvContentPartPr>
            <p14:xfrm>
              <a:off x="4836857" y="3161623"/>
              <a:ext cx="771120" cy="678240"/>
            </p14:xfrm>
          </p:contentPart>
        </mc:Choice>
        <mc:Fallback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F827CD04-C994-98C5-9F90-84E75769979F}"/>
                  </a:ext>
                </a:extLst>
              </p:cNvPr>
              <p:cNvPicPr/>
              <p:nvPr/>
            </p:nvPicPr>
            <p:blipFill>
              <a:blip r:embed="rId904"/>
              <a:stretch>
                <a:fillRect/>
              </a:stretch>
            </p:blipFill>
            <p:spPr>
              <a:xfrm>
                <a:off x="4830737" y="3155503"/>
                <a:ext cx="783360" cy="6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5">
            <p14:nvContentPartPr>
              <p14:cNvPr id="579" name="Freihand 578">
                <a:extLst>
                  <a:ext uri="{FF2B5EF4-FFF2-40B4-BE49-F238E27FC236}">
                    <a16:creationId xmlns:a16="http://schemas.microsoft.com/office/drawing/2014/main" id="{0328E706-D4B4-B6F6-4530-931D1E7D73EA}"/>
                  </a:ext>
                </a:extLst>
              </p14:cNvPr>
              <p14:cNvContentPartPr/>
              <p14:nvPr/>
            </p14:nvContentPartPr>
            <p14:xfrm>
              <a:off x="4788977" y="2852743"/>
              <a:ext cx="640800" cy="29880"/>
            </p14:xfrm>
          </p:contentPart>
        </mc:Choice>
        <mc:Fallback>
          <p:pic>
            <p:nvPicPr>
              <p:cNvPr id="579" name="Freihand 578">
                <a:extLst>
                  <a:ext uri="{FF2B5EF4-FFF2-40B4-BE49-F238E27FC236}">
                    <a16:creationId xmlns:a16="http://schemas.microsoft.com/office/drawing/2014/main" id="{0328E706-D4B4-B6F6-4530-931D1E7D73EA}"/>
                  </a:ext>
                </a:extLst>
              </p:cNvPr>
              <p:cNvPicPr/>
              <p:nvPr/>
            </p:nvPicPr>
            <p:blipFill>
              <a:blip r:embed="rId906"/>
              <a:stretch>
                <a:fillRect/>
              </a:stretch>
            </p:blipFill>
            <p:spPr>
              <a:xfrm>
                <a:off x="4782857" y="2846623"/>
                <a:ext cx="6530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7">
            <p14:nvContentPartPr>
              <p14:cNvPr id="616" name="Freihand 615">
                <a:extLst>
                  <a:ext uri="{FF2B5EF4-FFF2-40B4-BE49-F238E27FC236}">
                    <a16:creationId xmlns:a16="http://schemas.microsoft.com/office/drawing/2014/main" id="{96A63F40-2C44-0804-DA29-1CBAE25FCFC0}"/>
                  </a:ext>
                </a:extLst>
              </p14:cNvPr>
              <p14:cNvContentPartPr/>
              <p14:nvPr/>
            </p14:nvContentPartPr>
            <p14:xfrm>
              <a:off x="23657" y="5124703"/>
              <a:ext cx="2539080" cy="1630440"/>
            </p14:xfrm>
          </p:contentPart>
        </mc:Choice>
        <mc:Fallback>
          <p:pic>
            <p:nvPicPr>
              <p:cNvPr id="616" name="Freihand 615">
                <a:extLst>
                  <a:ext uri="{FF2B5EF4-FFF2-40B4-BE49-F238E27FC236}">
                    <a16:creationId xmlns:a16="http://schemas.microsoft.com/office/drawing/2014/main" id="{96A63F40-2C44-0804-DA29-1CBAE25FCFC0}"/>
                  </a:ext>
                </a:extLst>
              </p:cNvPr>
              <p:cNvPicPr/>
              <p:nvPr/>
            </p:nvPicPr>
            <p:blipFill>
              <a:blip r:embed="rId908"/>
              <a:stretch>
                <a:fillRect/>
              </a:stretch>
            </p:blipFill>
            <p:spPr>
              <a:xfrm>
                <a:off x="17537" y="5118583"/>
                <a:ext cx="2551320" cy="164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9">
            <p14:nvContentPartPr>
              <p14:cNvPr id="575" name="Freihand 574">
                <a:extLst>
                  <a:ext uri="{FF2B5EF4-FFF2-40B4-BE49-F238E27FC236}">
                    <a16:creationId xmlns:a16="http://schemas.microsoft.com/office/drawing/2014/main" id="{B1FF210E-7CE5-B1A9-02BB-98E906FE90AD}"/>
                  </a:ext>
                </a:extLst>
              </p14:cNvPr>
              <p14:cNvContentPartPr/>
              <p14:nvPr/>
            </p14:nvContentPartPr>
            <p14:xfrm>
              <a:off x="1862177" y="2827903"/>
              <a:ext cx="4039920" cy="2292840"/>
            </p14:xfrm>
          </p:contentPart>
        </mc:Choice>
        <mc:Fallback>
          <p:pic>
            <p:nvPicPr>
              <p:cNvPr id="575" name="Freihand 574">
                <a:extLst>
                  <a:ext uri="{FF2B5EF4-FFF2-40B4-BE49-F238E27FC236}">
                    <a16:creationId xmlns:a16="http://schemas.microsoft.com/office/drawing/2014/main" id="{B1FF210E-7CE5-B1A9-02BB-98E906FE90AD}"/>
                  </a:ext>
                </a:extLst>
              </p:cNvPr>
              <p:cNvPicPr/>
              <p:nvPr/>
            </p:nvPicPr>
            <p:blipFill>
              <a:blip r:embed="rId910"/>
              <a:stretch>
                <a:fillRect/>
              </a:stretch>
            </p:blipFill>
            <p:spPr>
              <a:xfrm>
                <a:off x="1856057" y="2821783"/>
                <a:ext cx="4052160" cy="23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1">
            <p14:nvContentPartPr>
              <p14:cNvPr id="576" name="Freihand 575">
                <a:extLst>
                  <a:ext uri="{FF2B5EF4-FFF2-40B4-BE49-F238E27FC236}">
                    <a16:creationId xmlns:a16="http://schemas.microsoft.com/office/drawing/2014/main" id="{E5CC9940-8FB9-2431-5C2C-4927C774B57A}"/>
                  </a:ext>
                </a:extLst>
              </p14:cNvPr>
              <p14:cNvContentPartPr/>
              <p14:nvPr/>
            </p14:nvContentPartPr>
            <p14:xfrm>
              <a:off x="1804217" y="5007703"/>
              <a:ext cx="164160" cy="288720"/>
            </p14:xfrm>
          </p:contentPart>
        </mc:Choice>
        <mc:Fallback>
          <p:pic>
            <p:nvPicPr>
              <p:cNvPr id="576" name="Freihand 575">
                <a:extLst>
                  <a:ext uri="{FF2B5EF4-FFF2-40B4-BE49-F238E27FC236}">
                    <a16:creationId xmlns:a16="http://schemas.microsoft.com/office/drawing/2014/main" id="{E5CC9940-8FB9-2431-5C2C-4927C774B57A}"/>
                  </a:ext>
                </a:extLst>
              </p:cNvPr>
              <p:cNvPicPr/>
              <p:nvPr/>
            </p:nvPicPr>
            <p:blipFill>
              <a:blip r:embed="rId912"/>
              <a:stretch>
                <a:fillRect/>
              </a:stretch>
            </p:blipFill>
            <p:spPr>
              <a:xfrm>
                <a:off x="1798097" y="5001583"/>
                <a:ext cx="17640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3">
            <p14:nvContentPartPr>
              <p14:cNvPr id="577" name="Freihand 576">
                <a:extLst>
                  <a:ext uri="{FF2B5EF4-FFF2-40B4-BE49-F238E27FC236}">
                    <a16:creationId xmlns:a16="http://schemas.microsoft.com/office/drawing/2014/main" id="{2F079A2E-0AF8-B536-E326-625D98824839}"/>
                  </a:ext>
                </a:extLst>
              </p14:cNvPr>
              <p14:cNvContentPartPr/>
              <p14:nvPr/>
            </p14:nvContentPartPr>
            <p14:xfrm>
              <a:off x="353057" y="5095183"/>
              <a:ext cx="4415760" cy="1551600"/>
            </p14:xfrm>
          </p:contentPart>
        </mc:Choice>
        <mc:Fallback>
          <p:pic>
            <p:nvPicPr>
              <p:cNvPr id="577" name="Freihand 576">
                <a:extLst>
                  <a:ext uri="{FF2B5EF4-FFF2-40B4-BE49-F238E27FC236}">
                    <a16:creationId xmlns:a16="http://schemas.microsoft.com/office/drawing/2014/main" id="{2F079A2E-0AF8-B536-E326-625D98824839}"/>
                  </a:ext>
                </a:extLst>
              </p:cNvPr>
              <p:cNvPicPr/>
              <p:nvPr/>
            </p:nvPicPr>
            <p:blipFill>
              <a:blip r:embed="rId914"/>
              <a:stretch>
                <a:fillRect/>
              </a:stretch>
            </p:blipFill>
            <p:spPr>
              <a:xfrm>
                <a:off x="346937" y="5089063"/>
                <a:ext cx="4428000" cy="15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5">
            <p14:nvContentPartPr>
              <p14:cNvPr id="580" name="Freihand 579">
                <a:extLst>
                  <a:ext uri="{FF2B5EF4-FFF2-40B4-BE49-F238E27FC236}">
                    <a16:creationId xmlns:a16="http://schemas.microsoft.com/office/drawing/2014/main" id="{B1784199-F880-E419-E7D1-BCD492E65C00}"/>
                  </a:ext>
                </a:extLst>
              </p14:cNvPr>
              <p14:cNvContentPartPr/>
              <p14:nvPr/>
            </p14:nvContentPartPr>
            <p14:xfrm>
              <a:off x="277457" y="6021823"/>
              <a:ext cx="61920" cy="134640"/>
            </p14:xfrm>
          </p:contentPart>
        </mc:Choice>
        <mc:Fallback>
          <p:pic>
            <p:nvPicPr>
              <p:cNvPr id="580" name="Freihand 579">
                <a:extLst>
                  <a:ext uri="{FF2B5EF4-FFF2-40B4-BE49-F238E27FC236}">
                    <a16:creationId xmlns:a16="http://schemas.microsoft.com/office/drawing/2014/main" id="{B1784199-F880-E419-E7D1-BCD492E65C00}"/>
                  </a:ext>
                </a:extLst>
              </p:cNvPr>
              <p:cNvPicPr/>
              <p:nvPr/>
            </p:nvPicPr>
            <p:blipFill>
              <a:blip r:embed="rId916"/>
              <a:stretch>
                <a:fillRect/>
              </a:stretch>
            </p:blipFill>
            <p:spPr>
              <a:xfrm>
                <a:off x="271337" y="6015703"/>
                <a:ext cx="741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7">
            <p14:nvContentPartPr>
              <p14:cNvPr id="581" name="Freihand 580">
                <a:extLst>
                  <a:ext uri="{FF2B5EF4-FFF2-40B4-BE49-F238E27FC236}">
                    <a16:creationId xmlns:a16="http://schemas.microsoft.com/office/drawing/2014/main" id="{CED3F8E0-CBB1-846F-323A-8B7947F3AC3A}"/>
                  </a:ext>
                </a:extLst>
              </p14:cNvPr>
              <p14:cNvContentPartPr/>
              <p14:nvPr/>
            </p14:nvContentPartPr>
            <p14:xfrm>
              <a:off x="361337" y="5962423"/>
              <a:ext cx="66960" cy="101880"/>
            </p14:xfrm>
          </p:contentPart>
        </mc:Choice>
        <mc:Fallback>
          <p:pic>
            <p:nvPicPr>
              <p:cNvPr id="581" name="Freihand 580">
                <a:extLst>
                  <a:ext uri="{FF2B5EF4-FFF2-40B4-BE49-F238E27FC236}">
                    <a16:creationId xmlns:a16="http://schemas.microsoft.com/office/drawing/2014/main" id="{CED3F8E0-CBB1-846F-323A-8B7947F3AC3A}"/>
                  </a:ext>
                </a:extLst>
              </p:cNvPr>
              <p:cNvPicPr/>
              <p:nvPr/>
            </p:nvPicPr>
            <p:blipFill>
              <a:blip r:embed="rId918"/>
              <a:stretch>
                <a:fillRect/>
              </a:stretch>
            </p:blipFill>
            <p:spPr>
              <a:xfrm>
                <a:off x="355217" y="5956303"/>
                <a:ext cx="792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9">
            <p14:nvContentPartPr>
              <p14:cNvPr id="582" name="Freihand 581">
                <a:extLst>
                  <a:ext uri="{FF2B5EF4-FFF2-40B4-BE49-F238E27FC236}">
                    <a16:creationId xmlns:a16="http://schemas.microsoft.com/office/drawing/2014/main" id="{8E2BE6F5-7DEF-2527-0BEA-6D124DDB53DD}"/>
                  </a:ext>
                </a:extLst>
              </p14:cNvPr>
              <p14:cNvContentPartPr/>
              <p14:nvPr/>
            </p14:nvContentPartPr>
            <p14:xfrm>
              <a:off x="451337" y="5915623"/>
              <a:ext cx="28440" cy="78480"/>
            </p14:xfrm>
          </p:contentPart>
        </mc:Choice>
        <mc:Fallback>
          <p:pic>
            <p:nvPicPr>
              <p:cNvPr id="582" name="Freihand 581">
                <a:extLst>
                  <a:ext uri="{FF2B5EF4-FFF2-40B4-BE49-F238E27FC236}">
                    <a16:creationId xmlns:a16="http://schemas.microsoft.com/office/drawing/2014/main" id="{8E2BE6F5-7DEF-2527-0BEA-6D124DDB53DD}"/>
                  </a:ext>
                </a:extLst>
              </p:cNvPr>
              <p:cNvPicPr/>
              <p:nvPr/>
            </p:nvPicPr>
            <p:blipFill>
              <a:blip r:embed="rId920"/>
              <a:stretch>
                <a:fillRect/>
              </a:stretch>
            </p:blipFill>
            <p:spPr>
              <a:xfrm>
                <a:off x="445217" y="5909503"/>
                <a:ext cx="406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1">
            <p14:nvContentPartPr>
              <p14:cNvPr id="583" name="Freihand 582">
                <a:extLst>
                  <a:ext uri="{FF2B5EF4-FFF2-40B4-BE49-F238E27FC236}">
                    <a16:creationId xmlns:a16="http://schemas.microsoft.com/office/drawing/2014/main" id="{52F6F1DB-CD59-CCAF-800F-D3377B951413}"/>
                  </a:ext>
                </a:extLst>
              </p14:cNvPr>
              <p14:cNvContentPartPr/>
              <p14:nvPr/>
            </p14:nvContentPartPr>
            <p14:xfrm>
              <a:off x="476897" y="5824543"/>
              <a:ext cx="108360" cy="157680"/>
            </p14:xfrm>
          </p:contentPart>
        </mc:Choice>
        <mc:Fallback>
          <p:pic>
            <p:nvPicPr>
              <p:cNvPr id="583" name="Freihand 582">
                <a:extLst>
                  <a:ext uri="{FF2B5EF4-FFF2-40B4-BE49-F238E27FC236}">
                    <a16:creationId xmlns:a16="http://schemas.microsoft.com/office/drawing/2014/main" id="{52F6F1DB-CD59-CCAF-800F-D3377B951413}"/>
                  </a:ext>
                </a:extLst>
              </p:cNvPr>
              <p:cNvPicPr/>
              <p:nvPr/>
            </p:nvPicPr>
            <p:blipFill>
              <a:blip r:embed="rId922"/>
              <a:stretch>
                <a:fillRect/>
              </a:stretch>
            </p:blipFill>
            <p:spPr>
              <a:xfrm>
                <a:off x="470777" y="5818423"/>
                <a:ext cx="1206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3">
            <p14:nvContentPartPr>
              <p14:cNvPr id="584" name="Freihand 583">
                <a:extLst>
                  <a:ext uri="{FF2B5EF4-FFF2-40B4-BE49-F238E27FC236}">
                    <a16:creationId xmlns:a16="http://schemas.microsoft.com/office/drawing/2014/main" id="{9D615A25-CEB0-FD7E-12C9-15AE16D89BA3}"/>
                  </a:ext>
                </a:extLst>
              </p14:cNvPr>
              <p14:cNvContentPartPr/>
              <p14:nvPr/>
            </p14:nvContentPartPr>
            <p14:xfrm>
              <a:off x="603257" y="5778823"/>
              <a:ext cx="46800" cy="131760"/>
            </p14:xfrm>
          </p:contentPart>
        </mc:Choice>
        <mc:Fallback>
          <p:pic>
            <p:nvPicPr>
              <p:cNvPr id="584" name="Freihand 583">
                <a:extLst>
                  <a:ext uri="{FF2B5EF4-FFF2-40B4-BE49-F238E27FC236}">
                    <a16:creationId xmlns:a16="http://schemas.microsoft.com/office/drawing/2014/main" id="{9D615A25-CEB0-FD7E-12C9-15AE16D89BA3}"/>
                  </a:ext>
                </a:extLst>
              </p:cNvPr>
              <p:cNvPicPr/>
              <p:nvPr/>
            </p:nvPicPr>
            <p:blipFill>
              <a:blip r:embed="rId924"/>
              <a:stretch>
                <a:fillRect/>
              </a:stretch>
            </p:blipFill>
            <p:spPr>
              <a:xfrm>
                <a:off x="597137" y="5772703"/>
                <a:ext cx="590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5">
            <p14:nvContentPartPr>
              <p14:cNvPr id="585" name="Freihand 584">
                <a:extLst>
                  <a:ext uri="{FF2B5EF4-FFF2-40B4-BE49-F238E27FC236}">
                    <a16:creationId xmlns:a16="http://schemas.microsoft.com/office/drawing/2014/main" id="{2E174AFE-8669-FA3B-E897-2F504F64BB5F}"/>
                  </a:ext>
                </a:extLst>
              </p14:cNvPr>
              <p14:cNvContentPartPr/>
              <p14:nvPr/>
            </p14:nvContentPartPr>
            <p14:xfrm>
              <a:off x="657977" y="5762263"/>
              <a:ext cx="56520" cy="101520"/>
            </p14:xfrm>
          </p:contentPart>
        </mc:Choice>
        <mc:Fallback>
          <p:pic>
            <p:nvPicPr>
              <p:cNvPr id="585" name="Freihand 584">
                <a:extLst>
                  <a:ext uri="{FF2B5EF4-FFF2-40B4-BE49-F238E27FC236}">
                    <a16:creationId xmlns:a16="http://schemas.microsoft.com/office/drawing/2014/main" id="{2E174AFE-8669-FA3B-E897-2F504F64BB5F}"/>
                  </a:ext>
                </a:extLst>
              </p:cNvPr>
              <p:cNvPicPr/>
              <p:nvPr/>
            </p:nvPicPr>
            <p:blipFill>
              <a:blip r:embed="rId926"/>
              <a:stretch>
                <a:fillRect/>
              </a:stretch>
            </p:blipFill>
            <p:spPr>
              <a:xfrm>
                <a:off x="651857" y="5756143"/>
                <a:ext cx="687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7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AC7853C8-B6CB-F962-B513-0A53356E7305}"/>
                  </a:ext>
                </a:extLst>
              </p14:cNvPr>
              <p14:cNvContentPartPr/>
              <p14:nvPr/>
            </p14:nvContentPartPr>
            <p14:xfrm>
              <a:off x="699737" y="5699263"/>
              <a:ext cx="104760" cy="125640"/>
            </p14:xfrm>
          </p:contentPart>
        </mc:Choice>
        <mc:Fallback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AC7853C8-B6CB-F962-B513-0A53356E7305}"/>
                  </a:ext>
                </a:extLst>
              </p:cNvPr>
              <p:cNvPicPr/>
              <p:nvPr/>
            </p:nvPicPr>
            <p:blipFill>
              <a:blip r:embed="rId928"/>
              <a:stretch>
                <a:fillRect/>
              </a:stretch>
            </p:blipFill>
            <p:spPr>
              <a:xfrm>
                <a:off x="693617" y="5693143"/>
                <a:ext cx="1170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9">
            <p14:nvContentPartPr>
              <p14:cNvPr id="587" name="Freihand 586">
                <a:extLst>
                  <a:ext uri="{FF2B5EF4-FFF2-40B4-BE49-F238E27FC236}">
                    <a16:creationId xmlns:a16="http://schemas.microsoft.com/office/drawing/2014/main" id="{371864B0-08B0-E360-19AC-42A62AEBD6C7}"/>
                  </a:ext>
                </a:extLst>
              </p14:cNvPr>
              <p14:cNvContentPartPr/>
              <p14:nvPr/>
            </p14:nvContentPartPr>
            <p14:xfrm>
              <a:off x="841937" y="5640943"/>
              <a:ext cx="50760" cy="153720"/>
            </p14:xfrm>
          </p:contentPart>
        </mc:Choice>
        <mc:Fallback>
          <p:pic>
            <p:nvPicPr>
              <p:cNvPr id="587" name="Freihand 586">
                <a:extLst>
                  <a:ext uri="{FF2B5EF4-FFF2-40B4-BE49-F238E27FC236}">
                    <a16:creationId xmlns:a16="http://schemas.microsoft.com/office/drawing/2014/main" id="{371864B0-08B0-E360-19AC-42A62AEBD6C7}"/>
                  </a:ext>
                </a:extLst>
              </p:cNvPr>
              <p:cNvPicPr/>
              <p:nvPr/>
            </p:nvPicPr>
            <p:blipFill>
              <a:blip r:embed="rId930"/>
              <a:stretch>
                <a:fillRect/>
              </a:stretch>
            </p:blipFill>
            <p:spPr>
              <a:xfrm>
                <a:off x="835817" y="5634823"/>
                <a:ext cx="630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1">
            <p14:nvContentPartPr>
              <p14:cNvPr id="588" name="Freihand 587">
                <a:extLst>
                  <a:ext uri="{FF2B5EF4-FFF2-40B4-BE49-F238E27FC236}">
                    <a16:creationId xmlns:a16="http://schemas.microsoft.com/office/drawing/2014/main" id="{267848F5-FBFF-00E9-6899-8D56B357D1B1}"/>
                  </a:ext>
                </a:extLst>
              </p14:cNvPr>
              <p14:cNvContentPartPr/>
              <p14:nvPr/>
            </p14:nvContentPartPr>
            <p14:xfrm>
              <a:off x="862457" y="5561383"/>
              <a:ext cx="96840" cy="115200"/>
            </p14:xfrm>
          </p:contentPart>
        </mc:Choice>
        <mc:Fallback>
          <p:pic>
            <p:nvPicPr>
              <p:cNvPr id="588" name="Freihand 587">
                <a:extLst>
                  <a:ext uri="{FF2B5EF4-FFF2-40B4-BE49-F238E27FC236}">
                    <a16:creationId xmlns:a16="http://schemas.microsoft.com/office/drawing/2014/main" id="{267848F5-FBFF-00E9-6899-8D56B357D1B1}"/>
                  </a:ext>
                </a:extLst>
              </p:cNvPr>
              <p:cNvPicPr/>
              <p:nvPr/>
            </p:nvPicPr>
            <p:blipFill>
              <a:blip r:embed="rId932"/>
              <a:stretch>
                <a:fillRect/>
              </a:stretch>
            </p:blipFill>
            <p:spPr>
              <a:xfrm>
                <a:off x="856337" y="5555263"/>
                <a:ext cx="1090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3">
            <p14:nvContentPartPr>
              <p14:cNvPr id="589" name="Freihand 588">
                <a:extLst>
                  <a:ext uri="{FF2B5EF4-FFF2-40B4-BE49-F238E27FC236}">
                    <a16:creationId xmlns:a16="http://schemas.microsoft.com/office/drawing/2014/main" id="{71472948-8E06-63E7-B062-6D8B85305C77}"/>
                  </a:ext>
                </a:extLst>
              </p14:cNvPr>
              <p14:cNvContentPartPr/>
              <p14:nvPr/>
            </p14:nvContentPartPr>
            <p14:xfrm>
              <a:off x="966857" y="5636623"/>
              <a:ext cx="36720" cy="28440"/>
            </p14:xfrm>
          </p:contentPart>
        </mc:Choice>
        <mc:Fallback>
          <p:pic>
            <p:nvPicPr>
              <p:cNvPr id="589" name="Freihand 588">
                <a:extLst>
                  <a:ext uri="{FF2B5EF4-FFF2-40B4-BE49-F238E27FC236}">
                    <a16:creationId xmlns:a16="http://schemas.microsoft.com/office/drawing/2014/main" id="{71472948-8E06-63E7-B062-6D8B85305C77}"/>
                  </a:ext>
                </a:extLst>
              </p:cNvPr>
              <p:cNvPicPr/>
              <p:nvPr/>
            </p:nvPicPr>
            <p:blipFill>
              <a:blip r:embed="rId934"/>
              <a:stretch>
                <a:fillRect/>
              </a:stretch>
            </p:blipFill>
            <p:spPr>
              <a:xfrm>
                <a:off x="960737" y="5630503"/>
                <a:ext cx="489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5">
            <p14:nvContentPartPr>
              <p14:cNvPr id="590" name="Freihand 589">
                <a:extLst>
                  <a:ext uri="{FF2B5EF4-FFF2-40B4-BE49-F238E27FC236}">
                    <a16:creationId xmlns:a16="http://schemas.microsoft.com/office/drawing/2014/main" id="{46BEA37F-F68A-4950-B184-0AA79AFEA1AA}"/>
                  </a:ext>
                </a:extLst>
              </p14:cNvPr>
              <p14:cNvContentPartPr/>
              <p14:nvPr/>
            </p14:nvContentPartPr>
            <p14:xfrm>
              <a:off x="962897" y="5500183"/>
              <a:ext cx="72720" cy="149400"/>
            </p14:xfrm>
          </p:contentPart>
        </mc:Choice>
        <mc:Fallback>
          <p:pic>
            <p:nvPicPr>
              <p:cNvPr id="590" name="Freihand 589">
                <a:extLst>
                  <a:ext uri="{FF2B5EF4-FFF2-40B4-BE49-F238E27FC236}">
                    <a16:creationId xmlns:a16="http://schemas.microsoft.com/office/drawing/2014/main" id="{46BEA37F-F68A-4950-B184-0AA79AFEA1AA}"/>
                  </a:ext>
                </a:extLst>
              </p:cNvPr>
              <p:cNvPicPr/>
              <p:nvPr/>
            </p:nvPicPr>
            <p:blipFill>
              <a:blip r:embed="rId936"/>
              <a:stretch>
                <a:fillRect/>
              </a:stretch>
            </p:blipFill>
            <p:spPr>
              <a:xfrm>
                <a:off x="956777" y="5494063"/>
                <a:ext cx="849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7">
            <p14:nvContentPartPr>
              <p14:cNvPr id="591" name="Freihand 590">
                <a:extLst>
                  <a:ext uri="{FF2B5EF4-FFF2-40B4-BE49-F238E27FC236}">
                    <a16:creationId xmlns:a16="http://schemas.microsoft.com/office/drawing/2014/main" id="{6B093277-9CA6-B25B-D67C-69ABC3FA326A}"/>
                  </a:ext>
                </a:extLst>
              </p14:cNvPr>
              <p14:cNvContentPartPr/>
              <p14:nvPr/>
            </p14:nvContentPartPr>
            <p14:xfrm>
              <a:off x="324977" y="5674783"/>
              <a:ext cx="853920" cy="564120"/>
            </p14:xfrm>
          </p:contentPart>
        </mc:Choice>
        <mc:Fallback>
          <p:pic>
            <p:nvPicPr>
              <p:cNvPr id="591" name="Freihand 590">
                <a:extLst>
                  <a:ext uri="{FF2B5EF4-FFF2-40B4-BE49-F238E27FC236}">
                    <a16:creationId xmlns:a16="http://schemas.microsoft.com/office/drawing/2014/main" id="{6B093277-9CA6-B25B-D67C-69ABC3FA326A}"/>
                  </a:ext>
                </a:extLst>
              </p:cNvPr>
              <p:cNvPicPr/>
              <p:nvPr/>
            </p:nvPicPr>
            <p:blipFill>
              <a:blip r:embed="rId938"/>
              <a:stretch>
                <a:fillRect/>
              </a:stretch>
            </p:blipFill>
            <p:spPr>
              <a:xfrm>
                <a:off x="318857" y="5668663"/>
                <a:ext cx="86616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9">
            <p14:nvContentPartPr>
              <p14:cNvPr id="593" name="Freihand 592">
                <a:extLst>
                  <a:ext uri="{FF2B5EF4-FFF2-40B4-BE49-F238E27FC236}">
                    <a16:creationId xmlns:a16="http://schemas.microsoft.com/office/drawing/2014/main" id="{0A502AF1-DBBD-9C5C-A6C6-776E6726574D}"/>
                  </a:ext>
                </a:extLst>
              </p14:cNvPr>
              <p14:cNvContentPartPr/>
              <p14:nvPr/>
            </p14:nvContentPartPr>
            <p14:xfrm>
              <a:off x="440177" y="6312703"/>
              <a:ext cx="45720" cy="122760"/>
            </p14:xfrm>
          </p:contentPart>
        </mc:Choice>
        <mc:Fallback>
          <p:pic>
            <p:nvPicPr>
              <p:cNvPr id="593" name="Freihand 592">
                <a:extLst>
                  <a:ext uri="{FF2B5EF4-FFF2-40B4-BE49-F238E27FC236}">
                    <a16:creationId xmlns:a16="http://schemas.microsoft.com/office/drawing/2014/main" id="{0A502AF1-DBBD-9C5C-A6C6-776E6726574D}"/>
                  </a:ext>
                </a:extLst>
              </p:cNvPr>
              <p:cNvPicPr/>
              <p:nvPr/>
            </p:nvPicPr>
            <p:blipFill>
              <a:blip r:embed="rId940"/>
              <a:stretch>
                <a:fillRect/>
              </a:stretch>
            </p:blipFill>
            <p:spPr>
              <a:xfrm>
                <a:off x="434057" y="6306583"/>
                <a:ext cx="579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1">
            <p14:nvContentPartPr>
              <p14:cNvPr id="594" name="Freihand 593">
                <a:extLst>
                  <a:ext uri="{FF2B5EF4-FFF2-40B4-BE49-F238E27FC236}">
                    <a16:creationId xmlns:a16="http://schemas.microsoft.com/office/drawing/2014/main" id="{674F36D3-C1BE-94B2-024A-7A95E3417FC8}"/>
                  </a:ext>
                </a:extLst>
              </p14:cNvPr>
              <p14:cNvContentPartPr/>
              <p14:nvPr/>
            </p14:nvContentPartPr>
            <p14:xfrm>
              <a:off x="487337" y="6270943"/>
              <a:ext cx="50040" cy="64080"/>
            </p14:xfrm>
          </p:contentPart>
        </mc:Choice>
        <mc:Fallback>
          <p:pic>
            <p:nvPicPr>
              <p:cNvPr id="594" name="Freihand 593">
                <a:extLst>
                  <a:ext uri="{FF2B5EF4-FFF2-40B4-BE49-F238E27FC236}">
                    <a16:creationId xmlns:a16="http://schemas.microsoft.com/office/drawing/2014/main" id="{674F36D3-C1BE-94B2-024A-7A95E3417FC8}"/>
                  </a:ext>
                </a:extLst>
              </p:cNvPr>
              <p:cNvPicPr/>
              <p:nvPr/>
            </p:nvPicPr>
            <p:blipFill>
              <a:blip r:embed="rId942"/>
              <a:stretch>
                <a:fillRect/>
              </a:stretch>
            </p:blipFill>
            <p:spPr>
              <a:xfrm>
                <a:off x="481217" y="6264823"/>
                <a:ext cx="622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3">
            <p14:nvContentPartPr>
              <p14:cNvPr id="595" name="Freihand 594">
                <a:extLst>
                  <a:ext uri="{FF2B5EF4-FFF2-40B4-BE49-F238E27FC236}">
                    <a16:creationId xmlns:a16="http://schemas.microsoft.com/office/drawing/2014/main" id="{53965ACE-62E2-3B0B-B8AA-09F067327B44}"/>
                  </a:ext>
                </a:extLst>
              </p14:cNvPr>
              <p14:cNvContentPartPr/>
              <p14:nvPr/>
            </p14:nvContentPartPr>
            <p14:xfrm>
              <a:off x="551417" y="6133063"/>
              <a:ext cx="151560" cy="167760"/>
            </p14:xfrm>
          </p:contentPart>
        </mc:Choice>
        <mc:Fallback>
          <p:pic>
            <p:nvPicPr>
              <p:cNvPr id="595" name="Freihand 594">
                <a:extLst>
                  <a:ext uri="{FF2B5EF4-FFF2-40B4-BE49-F238E27FC236}">
                    <a16:creationId xmlns:a16="http://schemas.microsoft.com/office/drawing/2014/main" id="{53965ACE-62E2-3B0B-B8AA-09F067327B44}"/>
                  </a:ext>
                </a:extLst>
              </p:cNvPr>
              <p:cNvPicPr/>
              <p:nvPr/>
            </p:nvPicPr>
            <p:blipFill>
              <a:blip r:embed="rId944"/>
              <a:stretch>
                <a:fillRect/>
              </a:stretch>
            </p:blipFill>
            <p:spPr>
              <a:xfrm>
                <a:off x="545297" y="6126943"/>
                <a:ext cx="1638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5">
            <p14:nvContentPartPr>
              <p14:cNvPr id="596" name="Freihand 595">
                <a:extLst>
                  <a:ext uri="{FF2B5EF4-FFF2-40B4-BE49-F238E27FC236}">
                    <a16:creationId xmlns:a16="http://schemas.microsoft.com/office/drawing/2014/main" id="{698180C1-7F55-AB04-F8D7-4F92EE078198}"/>
                  </a:ext>
                </a:extLst>
              </p14:cNvPr>
              <p14:cNvContentPartPr/>
              <p14:nvPr/>
            </p14:nvContentPartPr>
            <p14:xfrm>
              <a:off x="736097" y="6083743"/>
              <a:ext cx="37440" cy="128160"/>
            </p14:xfrm>
          </p:contentPart>
        </mc:Choice>
        <mc:Fallback>
          <p:pic>
            <p:nvPicPr>
              <p:cNvPr id="596" name="Freihand 595">
                <a:extLst>
                  <a:ext uri="{FF2B5EF4-FFF2-40B4-BE49-F238E27FC236}">
                    <a16:creationId xmlns:a16="http://schemas.microsoft.com/office/drawing/2014/main" id="{698180C1-7F55-AB04-F8D7-4F92EE078198}"/>
                  </a:ext>
                </a:extLst>
              </p:cNvPr>
              <p:cNvPicPr/>
              <p:nvPr/>
            </p:nvPicPr>
            <p:blipFill>
              <a:blip r:embed="rId946"/>
              <a:stretch>
                <a:fillRect/>
              </a:stretch>
            </p:blipFill>
            <p:spPr>
              <a:xfrm>
                <a:off x="729977" y="6077623"/>
                <a:ext cx="496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7">
            <p14:nvContentPartPr>
              <p14:cNvPr id="597" name="Freihand 596">
                <a:extLst>
                  <a:ext uri="{FF2B5EF4-FFF2-40B4-BE49-F238E27FC236}">
                    <a16:creationId xmlns:a16="http://schemas.microsoft.com/office/drawing/2014/main" id="{A917D9BA-0B00-640F-622B-F073CBB88449}"/>
                  </a:ext>
                </a:extLst>
              </p14:cNvPr>
              <p14:cNvContentPartPr/>
              <p14:nvPr/>
            </p14:nvContentPartPr>
            <p14:xfrm>
              <a:off x="827897" y="6048823"/>
              <a:ext cx="48600" cy="82080"/>
            </p14:xfrm>
          </p:contentPart>
        </mc:Choice>
        <mc:Fallback>
          <p:pic>
            <p:nvPicPr>
              <p:cNvPr id="597" name="Freihand 596">
                <a:extLst>
                  <a:ext uri="{FF2B5EF4-FFF2-40B4-BE49-F238E27FC236}">
                    <a16:creationId xmlns:a16="http://schemas.microsoft.com/office/drawing/2014/main" id="{A917D9BA-0B00-640F-622B-F073CBB8844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21777" y="6042703"/>
                <a:ext cx="608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9">
            <p14:nvContentPartPr>
              <p14:cNvPr id="598" name="Freihand 597">
                <a:extLst>
                  <a:ext uri="{FF2B5EF4-FFF2-40B4-BE49-F238E27FC236}">
                    <a16:creationId xmlns:a16="http://schemas.microsoft.com/office/drawing/2014/main" id="{FA49744B-E071-F406-0E24-F8F9439BFC04}"/>
                  </a:ext>
                </a:extLst>
              </p14:cNvPr>
              <p14:cNvContentPartPr/>
              <p14:nvPr/>
            </p14:nvContentPartPr>
            <p14:xfrm>
              <a:off x="943817" y="5938663"/>
              <a:ext cx="46800" cy="168480"/>
            </p14:xfrm>
          </p:contentPart>
        </mc:Choice>
        <mc:Fallback>
          <p:pic>
            <p:nvPicPr>
              <p:cNvPr id="598" name="Freihand 597">
                <a:extLst>
                  <a:ext uri="{FF2B5EF4-FFF2-40B4-BE49-F238E27FC236}">
                    <a16:creationId xmlns:a16="http://schemas.microsoft.com/office/drawing/2014/main" id="{FA49744B-E071-F406-0E24-F8F9439BFC04}"/>
                  </a:ext>
                </a:extLst>
              </p:cNvPr>
              <p:cNvPicPr/>
              <p:nvPr/>
            </p:nvPicPr>
            <p:blipFill>
              <a:blip r:embed="rId950"/>
              <a:stretch>
                <a:fillRect/>
              </a:stretch>
            </p:blipFill>
            <p:spPr>
              <a:xfrm>
                <a:off x="937697" y="5932543"/>
                <a:ext cx="590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1">
            <p14:nvContentPartPr>
              <p14:cNvPr id="599" name="Freihand 598">
                <a:extLst>
                  <a:ext uri="{FF2B5EF4-FFF2-40B4-BE49-F238E27FC236}">
                    <a16:creationId xmlns:a16="http://schemas.microsoft.com/office/drawing/2014/main" id="{CB8DD618-0870-0487-7C08-E79A9A14D5B9}"/>
                  </a:ext>
                </a:extLst>
              </p14:cNvPr>
              <p14:cNvContentPartPr/>
              <p14:nvPr/>
            </p14:nvContentPartPr>
            <p14:xfrm>
              <a:off x="999257" y="6046303"/>
              <a:ext cx="24840" cy="44280"/>
            </p14:xfrm>
          </p:contentPart>
        </mc:Choice>
        <mc:Fallback>
          <p:pic>
            <p:nvPicPr>
              <p:cNvPr id="599" name="Freihand 598">
                <a:extLst>
                  <a:ext uri="{FF2B5EF4-FFF2-40B4-BE49-F238E27FC236}">
                    <a16:creationId xmlns:a16="http://schemas.microsoft.com/office/drawing/2014/main" id="{CB8DD618-0870-0487-7C08-E79A9A14D5B9}"/>
                  </a:ext>
                </a:extLst>
              </p:cNvPr>
              <p:cNvPicPr/>
              <p:nvPr/>
            </p:nvPicPr>
            <p:blipFill>
              <a:blip r:embed="rId952"/>
              <a:stretch>
                <a:fillRect/>
              </a:stretch>
            </p:blipFill>
            <p:spPr>
              <a:xfrm>
                <a:off x="993137" y="6040183"/>
                <a:ext cx="370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3">
            <p14:nvContentPartPr>
              <p14:cNvPr id="600" name="Freihand 599">
                <a:extLst>
                  <a:ext uri="{FF2B5EF4-FFF2-40B4-BE49-F238E27FC236}">
                    <a16:creationId xmlns:a16="http://schemas.microsoft.com/office/drawing/2014/main" id="{4B146148-1826-F6B1-7145-DB6907370FD1}"/>
                  </a:ext>
                </a:extLst>
              </p14:cNvPr>
              <p14:cNvContentPartPr/>
              <p14:nvPr/>
            </p14:nvContentPartPr>
            <p14:xfrm>
              <a:off x="969377" y="5842903"/>
              <a:ext cx="142200" cy="165960"/>
            </p14:xfrm>
          </p:contentPart>
        </mc:Choice>
        <mc:Fallback>
          <p:pic>
            <p:nvPicPr>
              <p:cNvPr id="600" name="Freihand 599">
                <a:extLst>
                  <a:ext uri="{FF2B5EF4-FFF2-40B4-BE49-F238E27FC236}">
                    <a16:creationId xmlns:a16="http://schemas.microsoft.com/office/drawing/2014/main" id="{4B146148-1826-F6B1-7145-DB6907370FD1}"/>
                  </a:ext>
                </a:extLst>
              </p:cNvPr>
              <p:cNvPicPr/>
              <p:nvPr/>
            </p:nvPicPr>
            <p:blipFill>
              <a:blip r:embed="rId954"/>
              <a:stretch>
                <a:fillRect/>
              </a:stretch>
            </p:blipFill>
            <p:spPr>
              <a:xfrm>
                <a:off x="963257" y="5836783"/>
                <a:ext cx="1544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5">
            <p14:nvContentPartPr>
              <p14:cNvPr id="601" name="Freihand 600">
                <a:extLst>
                  <a:ext uri="{FF2B5EF4-FFF2-40B4-BE49-F238E27FC236}">
                    <a16:creationId xmlns:a16="http://schemas.microsoft.com/office/drawing/2014/main" id="{DD42EFF1-F6D9-FEFC-7CA2-A74829E71917}"/>
                  </a:ext>
                </a:extLst>
              </p14:cNvPr>
              <p14:cNvContentPartPr/>
              <p14:nvPr/>
            </p14:nvContentPartPr>
            <p14:xfrm>
              <a:off x="1019057" y="5818063"/>
              <a:ext cx="153000" cy="103320"/>
            </p14:xfrm>
          </p:contentPart>
        </mc:Choice>
        <mc:Fallback>
          <p:pic>
            <p:nvPicPr>
              <p:cNvPr id="601" name="Freihand 600">
                <a:extLst>
                  <a:ext uri="{FF2B5EF4-FFF2-40B4-BE49-F238E27FC236}">
                    <a16:creationId xmlns:a16="http://schemas.microsoft.com/office/drawing/2014/main" id="{DD42EFF1-F6D9-FEFC-7CA2-A74829E71917}"/>
                  </a:ext>
                </a:extLst>
              </p:cNvPr>
              <p:cNvPicPr/>
              <p:nvPr/>
            </p:nvPicPr>
            <p:blipFill>
              <a:blip r:embed="rId956"/>
              <a:stretch>
                <a:fillRect/>
              </a:stretch>
            </p:blipFill>
            <p:spPr>
              <a:xfrm>
                <a:off x="1012937" y="5811943"/>
                <a:ext cx="1652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7">
            <p14:nvContentPartPr>
              <p14:cNvPr id="602" name="Freihand 601">
                <a:extLst>
                  <a:ext uri="{FF2B5EF4-FFF2-40B4-BE49-F238E27FC236}">
                    <a16:creationId xmlns:a16="http://schemas.microsoft.com/office/drawing/2014/main" id="{E88D751B-5DB2-7EE5-BB8C-41844CA6D690}"/>
                  </a:ext>
                </a:extLst>
              </p14:cNvPr>
              <p14:cNvContentPartPr/>
              <p14:nvPr/>
            </p14:nvContentPartPr>
            <p14:xfrm>
              <a:off x="1135697" y="5782063"/>
              <a:ext cx="91800" cy="177120"/>
            </p14:xfrm>
          </p:contentPart>
        </mc:Choice>
        <mc:Fallback>
          <p:pic>
            <p:nvPicPr>
              <p:cNvPr id="602" name="Freihand 601">
                <a:extLst>
                  <a:ext uri="{FF2B5EF4-FFF2-40B4-BE49-F238E27FC236}">
                    <a16:creationId xmlns:a16="http://schemas.microsoft.com/office/drawing/2014/main" id="{E88D751B-5DB2-7EE5-BB8C-41844CA6D690}"/>
                  </a:ext>
                </a:extLst>
              </p:cNvPr>
              <p:cNvPicPr/>
              <p:nvPr/>
            </p:nvPicPr>
            <p:blipFill>
              <a:blip r:embed="rId958"/>
              <a:stretch>
                <a:fillRect/>
              </a:stretch>
            </p:blipFill>
            <p:spPr>
              <a:xfrm>
                <a:off x="1129577" y="5775943"/>
                <a:ext cx="1040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9">
            <p14:nvContentPartPr>
              <p14:cNvPr id="604" name="Freihand 603">
                <a:extLst>
                  <a:ext uri="{FF2B5EF4-FFF2-40B4-BE49-F238E27FC236}">
                    <a16:creationId xmlns:a16="http://schemas.microsoft.com/office/drawing/2014/main" id="{BB3548DD-E2C5-A173-3603-22EDA3C0684D}"/>
                  </a:ext>
                </a:extLst>
              </p14:cNvPr>
              <p14:cNvContentPartPr/>
              <p14:nvPr/>
            </p14:nvContentPartPr>
            <p14:xfrm>
              <a:off x="1238657" y="5634103"/>
              <a:ext cx="13320" cy="19080"/>
            </p14:xfrm>
          </p:contentPart>
        </mc:Choice>
        <mc:Fallback>
          <p:pic>
            <p:nvPicPr>
              <p:cNvPr id="604" name="Freihand 603">
                <a:extLst>
                  <a:ext uri="{FF2B5EF4-FFF2-40B4-BE49-F238E27FC236}">
                    <a16:creationId xmlns:a16="http://schemas.microsoft.com/office/drawing/2014/main" id="{BB3548DD-E2C5-A173-3603-22EDA3C0684D}"/>
                  </a:ext>
                </a:extLst>
              </p:cNvPr>
              <p:cNvPicPr/>
              <p:nvPr/>
            </p:nvPicPr>
            <p:blipFill>
              <a:blip r:embed="rId960"/>
              <a:stretch>
                <a:fillRect/>
              </a:stretch>
            </p:blipFill>
            <p:spPr>
              <a:xfrm>
                <a:off x="1232537" y="5627983"/>
                <a:ext cx="255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1">
            <p14:nvContentPartPr>
              <p14:cNvPr id="605" name="Freihand 604">
                <a:extLst>
                  <a:ext uri="{FF2B5EF4-FFF2-40B4-BE49-F238E27FC236}">
                    <a16:creationId xmlns:a16="http://schemas.microsoft.com/office/drawing/2014/main" id="{C3FD0780-64E3-B3F7-BBD6-9AA4088F9197}"/>
                  </a:ext>
                </a:extLst>
              </p14:cNvPr>
              <p14:cNvContentPartPr/>
              <p14:nvPr/>
            </p14:nvContentPartPr>
            <p14:xfrm>
              <a:off x="1325777" y="5522143"/>
              <a:ext cx="39600" cy="142560"/>
            </p14:xfrm>
          </p:contentPart>
        </mc:Choice>
        <mc:Fallback>
          <p:pic>
            <p:nvPicPr>
              <p:cNvPr id="605" name="Freihand 604">
                <a:extLst>
                  <a:ext uri="{FF2B5EF4-FFF2-40B4-BE49-F238E27FC236}">
                    <a16:creationId xmlns:a16="http://schemas.microsoft.com/office/drawing/2014/main" id="{C3FD0780-64E3-B3F7-BBD6-9AA4088F9197}"/>
                  </a:ext>
                </a:extLst>
              </p:cNvPr>
              <p:cNvPicPr/>
              <p:nvPr/>
            </p:nvPicPr>
            <p:blipFill>
              <a:blip r:embed="rId962"/>
              <a:stretch>
                <a:fillRect/>
              </a:stretch>
            </p:blipFill>
            <p:spPr>
              <a:xfrm>
                <a:off x="1319657" y="5516023"/>
                <a:ext cx="518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3">
            <p14:nvContentPartPr>
              <p14:cNvPr id="606" name="Freihand 605">
                <a:extLst>
                  <a:ext uri="{FF2B5EF4-FFF2-40B4-BE49-F238E27FC236}">
                    <a16:creationId xmlns:a16="http://schemas.microsoft.com/office/drawing/2014/main" id="{79B42063-4F40-08BF-B7CA-B559DAFED11D}"/>
                  </a:ext>
                </a:extLst>
              </p14:cNvPr>
              <p14:cNvContentPartPr/>
              <p14:nvPr/>
            </p14:nvContentPartPr>
            <p14:xfrm>
              <a:off x="1362137" y="5455543"/>
              <a:ext cx="63720" cy="119880"/>
            </p14:xfrm>
          </p:contentPart>
        </mc:Choice>
        <mc:Fallback>
          <p:pic>
            <p:nvPicPr>
              <p:cNvPr id="606" name="Freihand 605">
                <a:extLst>
                  <a:ext uri="{FF2B5EF4-FFF2-40B4-BE49-F238E27FC236}">
                    <a16:creationId xmlns:a16="http://schemas.microsoft.com/office/drawing/2014/main" id="{79B42063-4F40-08BF-B7CA-B559DAFED11D}"/>
                  </a:ext>
                </a:extLst>
              </p:cNvPr>
              <p:cNvPicPr/>
              <p:nvPr/>
            </p:nvPicPr>
            <p:blipFill>
              <a:blip r:embed="rId964"/>
              <a:stretch>
                <a:fillRect/>
              </a:stretch>
            </p:blipFill>
            <p:spPr>
              <a:xfrm>
                <a:off x="1356017" y="5449423"/>
                <a:ext cx="759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5">
            <p14:nvContentPartPr>
              <p14:cNvPr id="607" name="Freihand 606">
                <a:extLst>
                  <a:ext uri="{FF2B5EF4-FFF2-40B4-BE49-F238E27FC236}">
                    <a16:creationId xmlns:a16="http://schemas.microsoft.com/office/drawing/2014/main" id="{F6180744-A789-8AEE-7CF1-DEAB05C78F15}"/>
                  </a:ext>
                </a:extLst>
              </p14:cNvPr>
              <p14:cNvContentPartPr/>
              <p14:nvPr/>
            </p14:nvContentPartPr>
            <p14:xfrm>
              <a:off x="1418657" y="5402263"/>
              <a:ext cx="79200" cy="129960"/>
            </p14:xfrm>
          </p:contentPart>
        </mc:Choice>
        <mc:Fallback>
          <p:pic>
            <p:nvPicPr>
              <p:cNvPr id="607" name="Freihand 606">
                <a:extLst>
                  <a:ext uri="{FF2B5EF4-FFF2-40B4-BE49-F238E27FC236}">
                    <a16:creationId xmlns:a16="http://schemas.microsoft.com/office/drawing/2014/main" id="{F6180744-A789-8AEE-7CF1-DEAB05C78F15}"/>
                  </a:ext>
                </a:extLst>
              </p:cNvPr>
              <p:cNvPicPr/>
              <p:nvPr/>
            </p:nvPicPr>
            <p:blipFill>
              <a:blip r:embed="rId966"/>
              <a:stretch>
                <a:fillRect/>
              </a:stretch>
            </p:blipFill>
            <p:spPr>
              <a:xfrm>
                <a:off x="1412537" y="5396143"/>
                <a:ext cx="914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7">
            <p14:nvContentPartPr>
              <p14:cNvPr id="608" name="Freihand 607">
                <a:extLst>
                  <a:ext uri="{FF2B5EF4-FFF2-40B4-BE49-F238E27FC236}">
                    <a16:creationId xmlns:a16="http://schemas.microsoft.com/office/drawing/2014/main" id="{714F6983-BA67-1FDB-8639-19B6D58C0AAB}"/>
                  </a:ext>
                </a:extLst>
              </p14:cNvPr>
              <p14:cNvContentPartPr/>
              <p14:nvPr/>
            </p14:nvContentPartPr>
            <p14:xfrm>
              <a:off x="541337" y="5690983"/>
              <a:ext cx="1133280" cy="852120"/>
            </p14:xfrm>
          </p:contentPart>
        </mc:Choice>
        <mc:Fallback>
          <p:pic>
            <p:nvPicPr>
              <p:cNvPr id="608" name="Freihand 607">
                <a:extLst>
                  <a:ext uri="{FF2B5EF4-FFF2-40B4-BE49-F238E27FC236}">
                    <a16:creationId xmlns:a16="http://schemas.microsoft.com/office/drawing/2014/main" id="{714F6983-BA67-1FDB-8639-19B6D58C0AAB}"/>
                  </a:ext>
                </a:extLst>
              </p:cNvPr>
              <p:cNvPicPr/>
              <p:nvPr/>
            </p:nvPicPr>
            <p:blipFill>
              <a:blip r:embed="rId968"/>
              <a:stretch>
                <a:fillRect/>
              </a:stretch>
            </p:blipFill>
            <p:spPr>
              <a:xfrm>
                <a:off x="535217" y="5684863"/>
                <a:ext cx="1145520" cy="86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9">
            <p14:nvContentPartPr>
              <p14:cNvPr id="609" name="Freihand 608">
                <a:extLst>
                  <a:ext uri="{FF2B5EF4-FFF2-40B4-BE49-F238E27FC236}">
                    <a16:creationId xmlns:a16="http://schemas.microsoft.com/office/drawing/2014/main" id="{A4C1837F-B414-7D49-BE99-2392698BD18F}"/>
                  </a:ext>
                </a:extLst>
              </p14:cNvPr>
              <p14:cNvContentPartPr/>
              <p14:nvPr/>
            </p14:nvContentPartPr>
            <p14:xfrm>
              <a:off x="1011137" y="6389023"/>
              <a:ext cx="84600" cy="177120"/>
            </p14:xfrm>
          </p:contentPart>
        </mc:Choice>
        <mc:Fallback>
          <p:pic>
            <p:nvPicPr>
              <p:cNvPr id="609" name="Freihand 608">
                <a:extLst>
                  <a:ext uri="{FF2B5EF4-FFF2-40B4-BE49-F238E27FC236}">
                    <a16:creationId xmlns:a16="http://schemas.microsoft.com/office/drawing/2014/main" id="{A4C1837F-B414-7D49-BE99-2392698BD18F}"/>
                  </a:ext>
                </a:extLst>
              </p:cNvPr>
              <p:cNvPicPr/>
              <p:nvPr/>
            </p:nvPicPr>
            <p:blipFill>
              <a:blip r:embed="rId970"/>
              <a:stretch>
                <a:fillRect/>
              </a:stretch>
            </p:blipFill>
            <p:spPr>
              <a:xfrm>
                <a:off x="1005017" y="6382903"/>
                <a:ext cx="968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1">
            <p14:nvContentPartPr>
              <p14:cNvPr id="610" name="Freihand 609">
                <a:extLst>
                  <a:ext uri="{FF2B5EF4-FFF2-40B4-BE49-F238E27FC236}">
                    <a16:creationId xmlns:a16="http://schemas.microsoft.com/office/drawing/2014/main" id="{382632E0-733A-8388-601C-B33E1A9578CB}"/>
                  </a:ext>
                </a:extLst>
              </p14:cNvPr>
              <p14:cNvContentPartPr/>
              <p14:nvPr/>
            </p14:nvContentPartPr>
            <p14:xfrm>
              <a:off x="1161257" y="6313063"/>
              <a:ext cx="80280" cy="121320"/>
            </p14:xfrm>
          </p:contentPart>
        </mc:Choice>
        <mc:Fallback>
          <p:pic>
            <p:nvPicPr>
              <p:cNvPr id="610" name="Freihand 609">
                <a:extLst>
                  <a:ext uri="{FF2B5EF4-FFF2-40B4-BE49-F238E27FC236}">
                    <a16:creationId xmlns:a16="http://schemas.microsoft.com/office/drawing/2014/main" id="{382632E0-733A-8388-601C-B33E1A9578CB}"/>
                  </a:ext>
                </a:extLst>
              </p:cNvPr>
              <p:cNvPicPr/>
              <p:nvPr/>
            </p:nvPicPr>
            <p:blipFill>
              <a:blip r:embed="rId972"/>
              <a:stretch>
                <a:fillRect/>
              </a:stretch>
            </p:blipFill>
            <p:spPr>
              <a:xfrm>
                <a:off x="1155137" y="6306943"/>
                <a:ext cx="925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3">
            <p14:nvContentPartPr>
              <p14:cNvPr id="611" name="Freihand 610">
                <a:extLst>
                  <a:ext uri="{FF2B5EF4-FFF2-40B4-BE49-F238E27FC236}">
                    <a16:creationId xmlns:a16="http://schemas.microsoft.com/office/drawing/2014/main" id="{760645C0-A601-A261-D6AE-E6127031D7E2}"/>
                  </a:ext>
                </a:extLst>
              </p14:cNvPr>
              <p14:cNvContentPartPr/>
              <p14:nvPr/>
            </p14:nvContentPartPr>
            <p14:xfrm>
              <a:off x="1259177" y="6224503"/>
              <a:ext cx="90720" cy="120600"/>
            </p14:xfrm>
          </p:contentPart>
        </mc:Choice>
        <mc:Fallback>
          <p:pic>
            <p:nvPicPr>
              <p:cNvPr id="611" name="Freihand 610">
                <a:extLst>
                  <a:ext uri="{FF2B5EF4-FFF2-40B4-BE49-F238E27FC236}">
                    <a16:creationId xmlns:a16="http://schemas.microsoft.com/office/drawing/2014/main" id="{760645C0-A601-A261-D6AE-E6127031D7E2}"/>
                  </a:ext>
                </a:extLst>
              </p:cNvPr>
              <p:cNvPicPr/>
              <p:nvPr/>
            </p:nvPicPr>
            <p:blipFill>
              <a:blip r:embed="rId974"/>
              <a:stretch>
                <a:fillRect/>
              </a:stretch>
            </p:blipFill>
            <p:spPr>
              <a:xfrm>
                <a:off x="1253057" y="6218383"/>
                <a:ext cx="1029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5">
            <p14:nvContentPartPr>
              <p14:cNvPr id="618" name="Freihand 617">
                <a:extLst>
                  <a:ext uri="{FF2B5EF4-FFF2-40B4-BE49-F238E27FC236}">
                    <a16:creationId xmlns:a16="http://schemas.microsoft.com/office/drawing/2014/main" id="{1BD75A6E-5D5F-5291-2478-A6421B54C785}"/>
                  </a:ext>
                </a:extLst>
              </p14:cNvPr>
              <p14:cNvContentPartPr/>
              <p14:nvPr/>
            </p14:nvContentPartPr>
            <p14:xfrm>
              <a:off x="1216337" y="6162583"/>
              <a:ext cx="79200" cy="409680"/>
            </p14:xfrm>
          </p:contentPart>
        </mc:Choice>
        <mc:Fallback>
          <p:pic>
            <p:nvPicPr>
              <p:cNvPr id="618" name="Freihand 617">
                <a:extLst>
                  <a:ext uri="{FF2B5EF4-FFF2-40B4-BE49-F238E27FC236}">
                    <a16:creationId xmlns:a16="http://schemas.microsoft.com/office/drawing/2014/main" id="{1BD75A6E-5D5F-5291-2478-A6421B54C785}"/>
                  </a:ext>
                </a:extLst>
              </p:cNvPr>
              <p:cNvPicPr/>
              <p:nvPr/>
            </p:nvPicPr>
            <p:blipFill>
              <a:blip r:embed="rId976"/>
              <a:stretch>
                <a:fillRect/>
              </a:stretch>
            </p:blipFill>
            <p:spPr>
              <a:xfrm>
                <a:off x="1210217" y="6156463"/>
                <a:ext cx="9144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7">
            <p14:nvContentPartPr>
              <p14:cNvPr id="619" name="Freihand 618">
                <a:extLst>
                  <a:ext uri="{FF2B5EF4-FFF2-40B4-BE49-F238E27FC236}">
                    <a16:creationId xmlns:a16="http://schemas.microsoft.com/office/drawing/2014/main" id="{23252FF1-A99E-1196-2654-4A4E02E9B3DC}"/>
                  </a:ext>
                </a:extLst>
              </p14:cNvPr>
              <p14:cNvContentPartPr/>
              <p14:nvPr/>
            </p14:nvContentPartPr>
            <p14:xfrm>
              <a:off x="1420817" y="5343583"/>
              <a:ext cx="41400" cy="327240"/>
            </p14:xfrm>
          </p:contentPart>
        </mc:Choice>
        <mc:Fallback>
          <p:pic>
            <p:nvPicPr>
              <p:cNvPr id="619" name="Freihand 618">
                <a:extLst>
                  <a:ext uri="{FF2B5EF4-FFF2-40B4-BE49-F238E27FC236}">
                    <a16:creationId xmlns:a16="http://schemas.microsoft.com/office/drawing/2014/main" id="{23252FF1-A99E-1196-2654-4A4E02E9B3DC}"/>
                  </a:ext>
                </a:extLst>
              </p:cNvPr>
              <p:cNvPicPr/>
              <p:nvPr/>
            </p:nvPicPr>
            <p:blipFill>
              <a:blip r:embed="rId978"/>
              <a:stretch>
                <a:fillRect/>
              </a:stretch>
            </p:blipFill>
            <p:spPr>
              <a:xfrm>
                <a:off x="1414697" y="5337463"/>
                <a:ext cx="5364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9">
            <p14:nvContentPartPr>
              <p14:cNvPr id="620" name="Freihand 619">
                <a:extLst>
                  <a:ext uri="{FF2B5EF4-FFF2-40B4-BE49-F238E27FC236}">
                    <a16:creationId xmlns:a16="http://schemas.microsoft.com/office/drawing/2014/main" id="{8DA6B6BF-CF6C-D139-DA69-C837FEC80DC1}"/>
                  </a:ext>
                </a:extLst>
              </p14:cNvPr>
              <p14:cNvContentPartPr/>
              <p14:nvPr/>
            </p14:nvContentPartPr>
            <p14:xfrm>
              <a:off x="539177" y="6183103"/>
              <a:ext cx="45720" cy="262440"/>
            </p14:xfrm>
          </p:contentPart>
        </mc:Choice>
        <mc:Fallback>
          <p:pic>
            <p:nvPicPr>
              <p:cNvPr id="620" name="Freihand 619">
                <a:extLst>
                  <a:ext uri="{FF2B5EF4-FFF2-40B4-BE49-F238E27FC236}">
                    <a16:creationId xmlns:a16="http://schemas.microsoft.com/office/drawing/2014/main" id="{8DA6B6BF-CF6C-D139-DA69-C837FEC80DC1}"/>
                  </a:ext>
                </a:extLst>
              </p:cNvPr>
              <p:cNvPicPr/>
              <p:nvPr/>
            </p:nvPicPr>
            <p:blipFill>
              <a:blip r:embed="rId980"/>
              <a:stretch>
                <a:fillRect/>
              </a:stretch>
            </p:blipFill>
            <p:spPr>
              <a:xfrm>
                <a:off x="533057" y="6176983"/>
                <a:ext cx="5796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1">
            <p14:nvContentPartPr>
              <p14:cNvPr id="621" name="Freihand 620">
                <a:extLst>
                  <a:ext uri="{FF2B5EF4-FFF2-40B4-BE49-F238E27FC236}">
                    <a16:creationId xmlns:a16="http://schemas.microsoft.com/office/drawing/2014/main" id="{ABD80DF3-D13D-01B9-748C-23FDFF59E751}"/>
                  </a:ext>
                </a:extLst>
              </p14:cNvPr>
              <p14:cNvContentPartPr/>
              <p14:nvPr/>
            </p14:nvContentPartPr>
            <p14:xfrm>
              <a:off x="321017" y="5928943"/>
              <a:ext cx="68760" cy="303480"/>
            </p14:xfrm>
          </p:contentPart>
        </mc:Choice>
        <mc:Fallback>
          <p:pic>
            <p:nvPicPr>
              <p:cNvPr id="621" name="Freihand 620">
                <a:extLst>
                  <a:ext uri="{FF2B5EF4-FFF2-40B4-BE49-F238E27FC236}">
                    <a16:creationId xmlns:a16="http://schemas.microsoft.com/office/drawing/2014/main" id="{ABD80DF3-D13D-01B9-748C-23FDFF59E751}"/>
                  </a:ext>
                </a:extLst>
              </p:cNvPr>
              <p:cNvPicPr/>
              <p:nvPr/>
            </p:nvPicPr>
            <p:blipFill>
              <a:blip r:embed="rId982"/>
              <a:stretch>
                <a:fillRect/>
              </a:stretch>
            </p:blipFill>
            <p:spPr>
              <a:xfrm>
                <a:off x="314897" y="5922823"/>
                <a:ext cx="8100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3">
            <p14:nvContentPartPr>
              <p14:cNvPr id="658" name="Freihand 657">
                <a:extLst>
                  <a:ext uri="{FF2B5EF4-FFF2-40B4-BE49-F238E27FC236}">
                    <a16:creationId xmlns:a16="http://schemas.microsoft.com/office/drawing/2014/main" id="{F2629C0B-5C6A-A60E-0F10-7DCEA0DF7F2F}"/>
                  </a:ext>
                </a:extLst>
              </p14:cNvPr>
              <p14:cNvContentPartPr/>
              <p14:nvPr/>
            </p14:nvContentPartPr>
            <p14:xfrm>
              <a:off x="3663977" y="6470023"/>
              <a:ext cx="206280" cy="118440"/>
            </p14:xfrm>
          </p:contentPart>
        </mc:Choice>
        <mc:Fallback>
          <p:pic>
            <p:nvPicPr>
              <p:cNvPr id="658" name="Freihand 657">
                <a:extLst>
                  <a:ext uri="{FF2B5EF4-FFF2-40B4-BE49-F238E27FC236}">
                    <a16:creationId xmlns:a16="http://schemas.microsoft.com/office/drawing/2014/main" id="{F2629C0B-5C6A-A60E-0F10-7DCEA0DF7F2F}"/>
                  </a:ext>
                </a:extLst>
              </p:cNvPr>
              <p:cNvPicPr/>
              <p:nvPr/>
            </p:nvPicPr>
            <p:blipFill>
              <a:blip r:embed="rId984"/>
              <a:stretch>
                <a:fillRect/>
              </a:stretch>
            </p:blipFill>
            <p:spPr>
              <a:xfrm>
                <a:off x="3657857" y="6463903"/>
                <a:ext cx="2185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5">
            <p14:nvContentPartPr>
              <p14:cNvPr id="659" name="Freihand 658">
                <a:extLst>
                  <a:ext uri="{FF2B5EF4-FFF2-40B4-BE49-F238E27FC236}">
                    <a16:creationId xmlns:a16="http://schemas.microsoft.com/office/drawing/2014/main" id="{A06B20B1-0374-30A6-E358-757833767FDC}"/>
                  </a:ext>
                </a:extLst>
              </p14:cNvPr>
              <p14:cNvContentPartPr/>
              <p14:nvPr/>
            </p14:nvContentPartPr>
            <p14:xfrm>
              <a:off x="3881417" y="6450223"/>
              <a:ext cx="50040" cy="178200"/>
            </p14:xfrm>
          </p:contentPart>
        </mc:Choice>
        <mc:Fallback>
          <p:pic>
            <p:nvPicPr>
              <p:cNvPr id="659" name="Freihand 658">
                <a:extLst>
                  <a:ext uri="{FF2B5EF4-FFF2-40B4-BE49-F238E27FC236}">
                    <a16:creationId xmlns:a16="http://schemas.microsoft.com/office/drawing/2014/main" id="{A06B20B1-0374-30A6-E358-757833767FDC}"/>
                  </a:ext>
                </a:extLst>
              </p:cNvPr>
              <p:cNvPicPr/>
              <p:nvPr/>
            </p:nvPicPr>
            <p:blipFill>
              <a:blip r:embed="rId986"/>
              <a:stretch>
                <a:fillRect/>
              </a:stretch>
            </p:blipFill>
            <p:spPr>
              <a:xfrm>
                <a:off x="3875297" y="6444103"/>
                <a:ext cx="622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7">
            <p14:nvContentPartPr>
              <p14:cNvPr id="660" name="Freihand 659">
                <a:extLst>
                  <a:ext uri="{FF2B5EF4-FFF2-40B4-BE49-F238E27FC236}">
                    <a16:creationId xmlns:a16="http://schemas.microsoft.com/office/drawing/2014/main" id="{BBAC086E-7474-C476-0BED-91EDF45F7C53}"/>
                  </a:ext>
                </a:extLst>
              </p14:cNvPr>
              <p14:cNvContentPartPr/>
              <p14:nvPr/>
            </p14:nvContentPartPr>
            <p14:xfrm>
              <a:off x="4055297" y="6500263"/>
              <a:ext cx="42480" cy="183240"/>
            </p14:xfrm>
          </p:contentPart>
        </mc:Choice>
        <mc:Fallback>
          <p:pic>
            <p:nvPicPr>
              <p:cNvPr id="660" name="Freihand 659">
                <a:extLst>
                  <a:ext uri="{FF2B5EF4-FFF2-40B4-BE49-F238E27FC236}">
                    <a16:creationId xmlns:a16="http://schemas.microsoft.com/office/drawing/2014/main" id="{BBAC086E-7474-C476-0BED-91EDF45F7C53}"/>
                  </a:ext>
                </a:extLst>
              </p:cNvPr>
              <p:cNvPicPr/>
              <p:nvPr/>
            </p:nvPicPr>
            <p:blipFill>
              <a:blip r:embed="rId988"/>
              <a:stretch>
                <a:fillRect/>
              </a:stretch>
            </p:blipFill>
            <p:spPr>
              <a:xfrm>
                <a:off x="4049177" y="6494143"/>
                <a:ext cx="547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9">
            <p14:nvContentPartPr>
              <p14:cNvPr id="661" name="Freihand 660">
                <a:extLst>
                  <a:ext uri="{FF2B5EF4-FFF2-40B4-BE49-F238E27FC236}">
                    <a16:creationId xmlns:a16="http://schemas.microsoft.com/office/drawing/2014/main" id="{DB305AFC-B4BF-EDAF-430F-EF81E07C9583}"/>
                  </a:ext>
                </a:extLst>
              </p14:cNvPr>
              <p14:cNvContentPartPr/>
              <p14:nvPr/>
            </p14:nvContentPartPr>
            <p14:xfrm>
              <a:off x="3986177" y="6445903"/>
              <a:ext cx="155160" cy="80640"/>
            </p14:xfrm>
          </p:contentPart>
        </mc:Choice>
        <mc:Fallback>
          <p:pic>
            <p:nvPicPr>
              <p:cNvPr id="661" name="Freihand 660">
                <a:extLst>
                  <a:ext uri="{FF2B5EF4-FFF2-40B4-BE49-F238E27FC236}">
                    <a16:creationId xmlns:a16="http://schemas.microsoft.com/office/drawing/2014/main" id="{DB305AFC-B4BF-EDAF-430F-EF81E07C9583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3980057" y="6439783"/>
                <a:ext cx="1674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1">
            <p14:nvContentPartPr>
              <p14:cNvPr id="662" name="Freihand 661">
                <a:extLst>
                  <a:ext uri="{FF2B5EF4-FFF2-40B4-BE49-F238E27FC236}">
                    <a16:creationId xmlns:a16="http://schemas.microsoft.com/office/drawing/2014/main" id="{880B4C98-93A1-91E4-40C7-9B3266028500}"/>
                  </a:ext>
                </a:extLst>
              </p14:cNvPr>
              <p14:cNvContentPartPr/>
              <p14:nvPr/>
            </p14:nvContentPartPr>
            <p14:xfrm>
              <a:off x="4028297" y="6486583"/>
              <a:ext cx="196560" cy="151560"/>
            </p14:xfrm>
          </p:contentPart>
        </mc:Choice>
        <mc:Fallback>
          <p:pic>
            <p:nvPicPr>
              <p:cNvPr id="662" name="Freihand 661">
                <a:extLst>
                  <a:ext uri="{FF2B5EF4-FFF2-40B4-BE49-F238E27FC236}">
                    <a16:creationId xmlns:a16="http://schemas.microsoft.com/office/drawing/2014/main" id="{880B4C98-93A1-91E4-40C7-9B3266028500}"/>
                  </a:ext>
                </a:extLst>
              </p:cNvPr>
              <p:cNvPicPr/>
              <p:nvPr/>
            </p:nvPicPr>
            <p:blipFill>
              <a:blip r:embed="rId992"/>
              <a:stretch>
                <a:fillRect/>
              </a:stretch>
            </p:blipFill>
            <p:spPr>
              <a:xfrm>
                <a:off x="4022177" y="6480463"/>
                <a:ext cx="2088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3">
            <p14:nvContentPartPr>
              <p14:cNvPr id="663" name="Freihand 662">
                <a:extLst>
                  <a:ext uri="{FF2B5EF4-FFF2-40B4-BE49-F238E27FC236}">
                    <a16:creationId xmlns:a16="http://schemas.microsoft.com/office/drawing/2014/main" id="{FC7064A6-6779-EC64-9B96-F59B177702F6}"/>
                  </a:ext>
                </a:extLst>
              </p14:cNvPr>
              <p14:cNvContentPartPr/>
              <p14:nvPr/>
            </p14:nvContentPartPr>
            <p14:xfrm>
              <a:off x="4240337" y="6531223"/>
              <a:ext cx="96840" cy="132480"/>
            </p14:xfrm>
          </p:contentPart>
        </mc:Choice>
        <mc:Fallback>
          <p:pic>
            <p:nvPicPr>
              <p:cNvPr id="663" name="Freihand 662">
                <a:extLst>
                  <a:ext uri="{FF2B5EF4-FFF2-40B4-BE49-F238E27FC236}">
                    <a16:creationId xmlns:a16="http://schemas.microsoft.com/office/drawing/2014/main" id="{FC7064A6-6779-EC64-9B96-F59B177702F6}"/>
                  </a:ext>
                </a:extLst>
              </p:cNvPr>
              <p:cNvPicPr/>
              <p:nvPr/>
            </p:nvPicPr>
            <p:blipFill>
              <a:blip r:embed="rId994"/>
              <a:stretch>
                <a:fillRect/>
              </a:stretch>
            </p:blipFill>
            <p:spPr>
              <a:xfrm>
                <a:off x="4234217" y="6525103"/>
                <a:ext cx="1090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5">
            <p14:nvContentPartPr>
              <p14:cNvPr id="664" name="Freihand 663">
                <a:extLst>
                  <a:ext uri="{FF2B5EF4-FFF2-40B4-BE49-F238E27FC236}">
                    <a16:creationId xmlns:a16="http://schemas.microsoft.com/office/drawing/2014/main" id="{73378044-644B-156D-444B-33572C084E4C}"/>
                  </a:ext>
                </a:extLst>
              </p14:cNvPr>
              <p14:cNvContentPartPr/>
              <p14:nvPr/>
            </p14:nvContentPartPr>
            <p14:xfrm>
              <a:off x="4286057" y="6425743"/>
              <a:ext cx="151200" cy="186480"/>
            </p14:xfrm>
          </p:contentPart>
        </mc:Choice>
        <mc:Fallback>
          <p:pic>
            <p:nvPicPr>
              <p:cNvPr id="664" name="Freihand 663">
                <a:extLst>
                  <a:ext uri="{FF2B5EF4-FFF2-40B4-BE49-F238E27FC236}">
                    <a16:creationId xmlns:a16="http://schemas.microsoft.com/office/drawing/2014/main" id="{73378044-644B-156D-444B-33572C084E4C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4279937" y="6419623"/>
                <a:ext cx="1634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7">
            <p14:nvContentPartPr>
              <p14:cNvPr id="665" name="Freihand 664">
                <a:extLst>
                  <a:ext uri="{FF2B5EF4-FFF2-40B4-BE49-F238E27FC236}">
                    <a16:creationId xmlns:a16="http://schemas.microsoft.com/office/drawing/2014/main" id="{FC9C44A4-6BE8-0FCB-AA23-A877066A3EA6}"/>
                  </a:ext>
                </a:extLst>
              </p14:cNvPr>
              <p14:cNvContentPartPr/>
              <p14:nvPr/>
            </p14:nvContentPartPr>
            <p14:xfrm>
              <a:off x="4460657" y="6427183"/>
              <a:ext cx="133920" cy="131400"/>
            </p14:xfrm>
          </p:contentPart>
        </mc:Choice>
        <mc:Fallback>
          <p:pic>
            <p:nvPicPr>
              <p:cNvPr id="665" name="Freihand 664">
                <a:extLst>
                  <a:ext uri="{FF2B5EF4-FFF2-40B4-BE49-F238E27FC236}">
                    <a16:creationId xmlns:a16="http://schemas.microsoft.com/office/drawing/2014/main" id="{FC9C44A4-6BE8-0FCB-AA23-A877066A3EA6}"/>
                  </a:ext>
                </a:extLst>
              </p:cNvPr>
              <p:cNvPicPr/>
              <p:nvPr/>
            </p:nvPicPr>
            <p:blipFill>
              <a:blip r:embed="rId998"/>
              <a:stretch>
                <a:fillRect/>
              </a:stretch>
            </p:blipFill>
            <p:spPr>
              <a:xfrm>
                <a:off x="4454537" y="6421063"/>
                <a:ext cx="1461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9">
            <p14:nvContentPartPr>
              <p14:cNvPr id="667" name="Freihand 666">
                <a:extLst>
                  <a:ext uri="{FF2B5EF4-FFF2-40B4-BE49-F238E27FC236}">
                    <a16:creationId xmlns:a16="http://schemas.microsoft.com/office/drawing/2014/main" id="{091B3636-AFAB-3550-B38A-ABE63984AC92}"/>
                  </a:ext>
                </a:extLst>
              </p14:cNvPr>
              <p14:cNvContentPartPr/>
              <p14:nvPr/>
            </p14:nvContentPartPr>
            <p14:xfrm>
              <a:off x="4027217" y="6329983"/>
              <a:ext cx="86760" cy="97920"/>
            </p14:xfrm>
          </p:contentPart>
        </mc:Choice>
        <mc:Fallback>
          <p:pic>
            <p:nvPicPr>
              <p:cNvPr id="667" name="Freihand 666">
                <a:extLst>
                  <a:ext uri="{FF2B5EF4-FFF2-40B4-BE49-F238E27FC236}">
                    <a16:creationId xmlns:a16="http://schemas.microsoft.com/office/drawing/2014/main" id="{091B3636-AFAB-3550-B38A-ABE63984AC92}"/>
                  </a:ext>
                </a:extLst>
              </p:cNvPr>
              <p:cNvPicPr/>
              <p:nvPr/>
            </p:nvPicPr>
            <p:blipFill>
              <a:blip r:embed="rId1000"/>
              <a:stretch>
                <a:fillRect/>
              </a:stretch>
            </p:blipFill>
            <p:spPr>
              <a:xfrm>
                <a:off x="4021097" y="6323863"/>
                <a:ext cx="990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1">
            <p14:nvContentPartPr>
              <p14:cNvPr id="668" name="Freihand 667">
                <a:extLst>
                  <a:ext uri="{FF2B5EF4-FFF2-40B4-BE49-F238E27FC236}">
                    <a16:creationId xmlns:a16="http://schemas.microsoft.com/office/drawing/2014/main" id="{575709FE-DFA4-B21E-D8A7-2B1A0D887908}"/>
                  </a:ext>
                </a:extLst>
              </p14:cNvPr>
              <p14:cNvContentPartPr/>
              <p14:nvPr/>
            </p14:nvContentPartPr>
            <p14:xfrm>
              <a:off x="4170137" y="6217663"/>
              <a:ext cx="91440" cy="280800"/>
            </p14:xfrm>
          </p:contentPart>
        </mc:Choice>
        <mc:Fallback>
          <p:pic>
            <p:nvPicPr>
              <p:cNvPr id="668" name="Freihand 667">
                <a:extLst>
                  <a:ext uri="{FF2B5EF4-FFF2-40B4-BE49-F238E27FC236}">
                    <a16:creationId xmlns:a16="http://schemas.microsoft.com/office/drawing/2014/main" id="{575709FE-DFA4-B21E-D8A7-2B1A0D887908}"/>
                  </a:ext>
                </a:extLst>
              </p:cNvPr>
              <p:cNvPicPr/>
              <p:nvPr/>
            </p:nvPicPr>
            <p:blipFill>
              <a:blip r:embed="rId1002"/>
              <a:stretch>
                <a:fillRect/>
              </a:stretch>
            </p:blipFill>
            <p:spPr>
              <a:xfrm>
                <a:off x="4164017" y="6211543"/>
                <a:ext cx="1036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3">
            <p14:nvContentPartPr>
              <p14:cNvPr id="669" name="Freihand 668">
                <a:extLst>
                  <a:ext uri="{FF2B5EF4-FFF2-40B4-BE49-F238E27FC236}">
                    <a16:creationId xmlns:a16="http://schemas.microsoft.com/office/drawing/2014/main" id="{7923EFD1-0BAC-5A18-C57D-F5AD739743DA}"/>
                  </a:ext>
                </a:extLst>
              </p14:cNvPr>
              <p14:cNvContentPartPr/>
              <p14:nvPr/>
            </p14:nvContentPartPr>
            <p14:xfrm>
              <a:off x="4356617" y="6322063"/>
              <a:ext cx="12960" cy="19800"/>
            </p14:xfrm>
          </p:contentPart>
        </mc:Choice>
        <mc:Fallback>
          <p:pic>
            <p:nvPicPr>
              <p:cNvPr id="669" name="Freihand 668">
                <a:extLst>
                  <a:ext uri="{FF2B5EF4-FFF2-40B4-BE49-F238E27FC236}">
                    <a16:creationId xmlns:a16="http://schemas.microsoft.com/office/drawing/2014/main" id="{7923EFD1-0BAC-5A18-C57D-F5AD739743DA}"/>
                  </a:ext>
                </a:extLst>
              </p:cNvPr>
              <p:cNvPicPr/>
              <p:nvPr/>
            </p:nvPicPr>
            <p:blipFill>
              <a:blip r:embed="rId1004"/>
              <a:stretch>
                <a:fillRect/>
              </a:stretch>
            </p:blipFill>
            <p:spPr>
              <a:xfrm>
                <a:off x="4350497" y="6315943"/>
                <a:ext cx="252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5">
            <p14:nvContentPartPr>
              <p14:cNvPr id="670" name="Freihand 669">
                <a:extLst>
                  <a:ext uri="{FF2B5EF4-FFF2-40B4-BE49-F238E27FC236}">
                    <a16:creationId xmlns:a16="http://schemas.microsoft.com/office/drawing/2014/main" id="{7E36DB70-9B96-BED8-ABC6-61B1FD961F52}"/>
                  </a:ext>
                </a:extLst>
              </p14:cNvPr>
              <p14:cNvContentPartPr/>
              <p14:nvPr/>
            </p14:nvContentPartPr>
            <p14:xfrm>
              <a:off x="4652177" y="6441943"/>
              <a:ext cx="83520" cy="69120"/>
            </p14:xfrm>
          </p:contentPart>
        </mc:Choice>
        <mc:Fallback>
          <p:pic>
            <p:nvPicPr>
              <p:cNvPr id="670" name="Freihand 669">
                <a:extLst>
                  <a:ext uri="{FF2B5EF4-FFF2-40B4-BE49-F238E27FC236}">
                    <a16:creationId xmlns:a16="http://schemas.microsoft.com/office/drawing/2014/main" id="{7E36DB70-9B96-BED8-ABC6-61B1FD961F52}"/>
                  </a:ext>
                </a:extLst>
              </p:cNvPr>
              <p:cNvPicPr/>
              <p:nvPr/>
            </p:nvPicPr>
            <p:blipFill>
              <a:blip r:embed="rId1006"/>
              <a:stretch>
                <a:fillRect/>
              </a:stretch>
            </p:blipFill>
            <p:spPr>
              <a:xfrm>
                <a:off x="4646057" y="6435823"/>
                <a:ext cx="957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7">
            <p14:nvContentPartPr>
              <p14:cNvPr id="671" name="Freihand 670">
                <a:extLst>
                  <a:ext uri="{FF2B5EF4-FFF2-40B4-BE49-F238E27FC236}">
                    <a16:creationId xmlns:a16="http://schemas.microsoft.com/office/drawing/2014/main" id="{5100261C-3421-1738-1732-326078FA8D2F}"/>
                  </a:ext>
                </a:extLst>
              </p14:cNvPr>
              <p14:cNvContentPartPr/>
              <p14:nvPr/>
            </p14:nvContentPartPr>
            <p14:xfrm>
              <a:off x="4749017" y="6187423"/>
              <a:ext cx="200160" cy="316800"/>
            </p14:xfrm>
          </p:contentPart>
        </mc:Choice>
        <mc:Fallback>
          <p:pic>
            <p:nvPicPr>
              <p:cNvPr id="671" name="Freihand 670">
                <a:extLst>
                  <a:ext uri="{FF2B5EF4-FFF2-40B4-BE49-F238E27FC236}">
                    <a16:creationId xmlns:a16="http://schemas.microsoft.com/office/drawing/2014/main" id="{5100261C-3421-1738-1732-326078FA8D2F}"/>
                  </a:ext>
                </a:extLst>
              </p:cNvPr>
              <p:cNvPicPr/>
              <p:nvPr/>
            </p:nvPicPr>
            <p:blipFill>
              <a:blip r:embed="rId1008"/>
              <a:stretch>
                <a:fillRect/>
              </a:stretch>
            </p:blipFill>
            <p:spPr>
              <a:xfrm>
                <a:off x="4742897" y="6181303"/>
                <a:ext cx="21240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9">
            <p14:nvContentPartPr>
              <p14:cNvPr id="672" name="Freihand 671">
                <a:extLst>
                  <a:ext uri="{FF2B5EF4-FFF2-40B4-BE49-F238E27FC236}">
                    <a16:creationId xmlns:a16="http://schemas.microsoft.com/office/drawing/2014/main" id="{E212A3CA-7FA8-92F5-6849-1B86BD40AA5C}"/>
                  </a:ext>
                </a:extLst>
              </p14:cNvPr>
              <p14:cNvContentPartPr/>
              <p14:nvPr/>
            </p14:nvContentPartPr>
            <p14:xfrm>
              <a:off x="4948457" y="6118663"/>
              <a:ext cx="96480" cy="200520"/>
            </p14:xfrm>
          </p:contentPart>
        </mc:Choice>
        <mc:Fallback>
          <p:pic>
            <p:nvPicPr>
              <p:cNvPr id="672" name="Freihand 671">
                <a:extLst>
                  <a:ext uri="{FF2B5EF4-FFF2-40B4-BE49-F238E27FC236}">
                    <a16:creationId xmlns:a16="http://schemas.microsoft.com/office/drawing/2014/main" id="{E212A3CA-7FA8-92F5-6849-1B86BD40AA5C}"/>
                  </a:ext>
                </a:extLst>
              </p:cNvPr>
              <p:cNvPicPr/>
              <p:nvPr/>
            </p:nvPicPr>
            <p:blipFill>
              <a:blip r:embed="rId1010"/>
              <a:stretch>
                <a:fillRect/>
              </a:stretch>
            </p:blipFill>
            <p:spPr>
              <a:xfrm>
                <a:off x="4942337" y="6112543"/>
                <a:ext cx="1087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1">
            <p14:nvContentPartPr>
              <p14:cNvPr id="673" name="Freihand 672">
                <a:extLst>
                  <a:ext uri="{FF2B5EF4-FFF2-40B4-BE49-F238E27FC236}">
                    <a16:creationId xmlns:a16="http://schemas.microsoft.com/office/drawing/2014/main" id="{16709968-9133-EA4E-EC05-C40464217581}"/>
                  </a:ext>
                </a:extLst>
              </p14:cNvPr>
              <p14:cNvContentPartPr/>
              <p14:nvPr/>
            </p14:nvContentPartPr>
            <p14:xfrm>
              <a:off x="5024777" y="5989423"/>
              <a:ext cx="159120" cy="244080"/>
            </p14:xfrm>
          </p:contentPart>
        </mc:Choice>
        <mc:Fallback>
          <p:pic>
            <p:nvPicPr>
              <p:cNvPr id="673" name="Freihand 672">
                <a:extLst>
                  <a:ext uri="{FF2B5EF4-FFF2-40B4-BE49-F238E27FC236}">
                    <a16:creationId xmlns:a16="http://schemas.microsoft.com/office/drawing/2014/main" id="{16709968-9133-EA4E-EC05-C40464217581}"/>
                  </a:ext>
                </a:extLst>
              </p:cNvPr>
              <p:cNvPicPr/>
              <p:nvPr/>
            </p:nvPicPr>
            <p:blipFill>
              <a:blip r:embed="rId1012"/>
              <a:stretch>
                <a:fillRect/>
              </a:stretch>
            </p:blipFill>
            <p:spPr>
              <a:xfrm>
                <a:off x="5018657" y="5983303"/>
                <a:ext cx="17136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3">
            <p14:nvContentPartPr>
              <p14:cNvPr id="674" name="Freihand 673">
                <a:extLst>
                  <a:ext uri="{FF2B5EF4-FFF2-40B4-BE49-F238E27FC236}">
                    <a16:creationId xmlns:a16="http://schemas.microsoft.com/office/drawing/2014/main" id="{4055E95F-759D-1C78-598C-D3C00142AAE1}"/>
                  </a:ext>
                </a:extLst>
              </p14:cNvPr>
              <p14:cNvContentPartPr/>
              <p14:nvPr/>
            </p14:nvContentPartPr>
            <p14:xfrm>
              <a:off x="5172737" y="5999863"/>
              <a:ext cx="160560" cy="119160"/>
            </p14:xfrm>
          </p:contentPart>
        </mc:Choice>
        <mc:Fallback>
          <p:pic>
            <p:nvPicPr>
              <p:cNvPr id="674" name="Freihand 673">
                <a:extLst>
                  <a:ext uri="{FF2B5EF4-FFF2-40B4-BE49-F238E27FC236}">
                    <a16:creationId xmlns:a16="http://schemas.microsoft.com/office/drawing/2014/main" id="{4055E95F-759D-1C78-598C-D3C00142AAE1}"/>
                  </a:ext>
                </a:extLst>
              </p:cNvPr>
              <p:cNvPicPr/>
              <p:nvPr/>
            </p:nvPicPr>
            <p:blipFill>
              <a:blip r:embed="rId1014"/>
              <a:stretch>
                <a:fillRect/>
              </a:stretch>
            </p:blipFill>
            <p:spPr>
              <a:xfrm>
                <a:off x="5166617" y="5993743"/>
                <a:ext cx="1728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5">
            <p14:nvContentPartPr>
              <p14:cNvPr id="675" name="Freihand 674">
                <a:extLst>
                  <a:ext uri="{FF2B5EF4-FFF2-40B4-BE49-F238E27FC236}">
                    <a16:creationId xmlns:a16="http://schemas.microsoft.com/office/drawing/2014/main" id="{AD50B1DC-5D98-B453-BF9E-E28C641020DD}"/>
                  </a:ext>
                </a:extLst>
              </p14:cNvPr>
              <p14:cNvContentPartPr/>
              <p14:nvPr/>
            </p14:nvContentPartPr>
            <p14:xfrm>
              <a:off x="4684217" y="5864503"/>
              <a:ext cx="747000" cy="785160"/>
            </p14:xfrm>
          </p:contentPart>
        </mc:Choice>
        <mc:Fallback>
          <p:pic>
            <p:nvPicPr>
              <p:cNvPr id="675" name="Freihand 674">
                <a:extLst>
                  <a:ext uri="{FF2B5EF4-FFF2-40B4-BE49-F238E27FC236}">
                    <a16:creationId xmlns:a16="http://schemas.microsoft.com/office/drawing/2014/main" id="{AD50B1DC-5D98-B453-BF9E-E28C641020DD}"/>
                  </a:ext>
                </a:extLst>
              </p:cNvPr>
              <p:cNvPicPr/>
              <p:nvPr/>
            </p:nvPicPr>
            <p:blipFill>
              <a:blip r:embed="rId1016"/>
              <a:stretch>
                <a:fillRect/>
              </a:stretch>
            </p:blipFill>
            <p:spPr>
              <a:xfrm>
                <a:off x="4678097" y="5858383"/>
                <a:ext cx="759240" cy="7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7">
            <p14:nvContentPartPr>
              <p14:cNvPr id="678" name="Freihand 677">
                <a:extLst>
                  <a:ext uri="{FF2B5EF4-FFF2-40B4-BE49-F238E27FC236}">
                    <a16:creationId xmlns:a16="http://schemas.microsoft.com/office/drawing/2014/main" id="{65E3B8AC-6BFF-498C-E659-CD05AE1D4827}"/>
                  </a:ext>
                </a:extLst>
              </p14:cNvPr>
              <p14:cNvContentPartPr/>
              <p14:nvPr/>
            </p14:nvContentPartPr>
            <p14:xfrm>
              <a:off x="3872057" y="4985023"/>
              <a:ext cx="575640" cy="507240"/>
            </p14:xfrm>
          </p:contentPart>
        </mc:Choice>
        <mc:Fallback>
          <p:pic>
            <p:nvPicPr>
              <p:cNvPr id="678" name="Freihand 677">
                <a:extLst>
                  <a:ext uri="{FF2B5EF4-FFF2-40B4-BE49-F238E27FC236}">
                    <a16:creationId xmlns:a16="http://schemas.microsoft.com/office/drawing/2014/main" id="{65E3B8AC-6BFF-498C-E659-CD05AE1D4827}"/>
                  </a:ext>
                </a:extLst>
              </p:cNvPr>
              <p:cNvPicPr/>
              <p:nvPr/>
            </p:nvPicPr>
            <p:blipFill>
              <a:blip r:embed="rId1018"/>
              <a:stretch>
                <a:fillRect/>
              </a:stretch>
            </p:blipFill>
            <p:spPr>
              <a:xfrm>
                <a:off x="3865937" y="4978903"/>
                <a:ext cx="587880" cy="5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9">
            <p14:nvContentPartPr>
              <p14:cNvPr id="679" name="Freihand 678">
                <a:extLst>
                  <a:ext uri="{FF2B5EF4-FFF2-40B4-BE49-F238E27FC236}">
                    <a16:creationId xmlns:a16="http://schemas.microsoft.com/office/drawing/2014/main" id="{B65D55D3-FE60-12BC-C6E0-102D00274519}"/>
                  </a:ext>
                </a:extLst>
              </p14:cNvPr>
              <p14:cNvContentPartPr/>
              <p14:nvPr/>
            </p14:nvContentPartPr>
            <p14:xfrm>
              <a:off x="2180417" y="3188623"/>
              <a:ext cx="1985040" cy="1971360"/>
            </p14:xfrm>
          </p:contentPart>
        </mc:Choice>
        <mc:Fallback>
          <p:pic>
            <p:nvPicPr>
              <p:cNvPr id="679" name="Freihand 678">
                <a:extLst>
                  <a:ext uri="{FF2B5EF4-FFF2-40B4-BE49-F238E27FC236}">
                    <a16:creationId xmlns:a16="http://schemas.microsoft.com/office/drawing/2014/main" id="{B65D55D3-FE60-12BC-C6E0-102D00274519}"/>
                  </a:ext>
                </a:extLst>
              </p:cNvPr>
              <p:cNvPicPr/>
              <p:nvPr/>
            </p:nvPicPr>
            <p:blipFill>
              <a:blip r:embed="rId1020"/>
              <a:stretch>
                <a:fillRect/>
              </a:stretch>
            </p:blipFill>
            <p:spPr>
              <a:xfrm>
                <a:off x="2174297" y="3182503"/>
                <a:ext cx="1997280" cy="19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1">
            <p14:nvContentPartPr>
              <p14:cNvPr id="680" name="Freihand 679">
                <a:extLst>
                  <a:ext uri="{FF2B5EF4-FFF2-40B4-BE49-F238E27FC236}">
                    <a16:creationId xmlns:a16="http://schemas.microsoft.com/office/drawing/2014/main" id="{0D178ECE-6903-718C-796A-D347F7134CB6}"/>
                  </a:ext>
                </a:extLst>
              </p14:cNvPr>
              <p14:cNvContentPartPr/>
              <p14:nvPr/>
            </p14:nvContentPartPr>
            <p14:xfrm>
              <a:off x="2130017" y="3068743"/>
              <a:ext cx="129600" cy="155160"/>
            </p14:xfrm>
          </p:contentPart>
        </mc:Choice>
        <mc:Fallback>
          <p:pic>
            <p:nvPicPr>
              <p:cNvPr id="680" name="Freihand 679">
                <a:extLst>
                  <a:ext uri="{FF2B5EF4-FFF2-40B4-BE49-F238E27FC236}">
                    <a16:creationId xmlns:a16="http://schemas.microsoft.com/office/drawing/2014/main" id="{0D178ECE-6903-718C-796A-D347F7134CB6}"/>
                  </a:ext>
                </a:extLst>
              </p:cNvPr>
              <p:cNvPicPr/>
              <p:nvPr/>
            </p:nvPicPr>
            <p:blipFill>
              <a:blip r:embed="rId1022"/>
              <a:stretch>
                <a:fillRect/>
              </a:stretch>
            </p:blipFill>
            <p:spPr>
              <a:xfrm>
                <a:off x="2123897" y="3062623"/>
                <a:ext cx="1418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3">
            <p14:nvContentPartPr>
              <p14:cNvPr id="682" name="Freihand 681">
                <a:extLst>
                  <a:ext uri="{FF2B5EF4-FFF2-40B4-BE49-F238E27FC236}">
                    <a16:creationId xmlns:a16="http://schemas.microsoft.com/office/drawing/2014/main" id="{64F275DC-7660-1837-927C-E01144AB0340}"/>
                  </a:ext>
                </a:extLst>
              </p14:cNvPr>
              <p14:cNvContentPartPr/>
              <p14:nvPr/>
            </p14:nvContentPartPr>
            <p14:xfrm>
              <a:off x="4025777" y="3118783"/>
              <a:ext cx="388080" cy="27000"/>
            </p14:xfrm>
          </p:contentPart>
        </mc:Choice>
        <mc:Fallback>
          <p:pic>
            <p:nvPicPr>
              <p:cNvPr id="682" name="Freihand 681">
                <a:extLst>
                  <a:ext uri="{FF2B5EF4-FFF2-40B4-BE49-F238E27FC236}">
                    <a16:creationId xmlns:a16="http://schemas.microsoft.com/office/drawing/2014/main" id="{64F275DC-7660-1837-927C-E01144AB0340}"/>
                  </a:ext>
                </a:extLst>
              </p:cNvPr>
              <p:cNvPicPr/>
              <p:nvPr/>
            </p:nvPicPr>
            <p:blipFill>
              <a:blip r:embed="rId1024"/>
              <a:stretch>
                <a:fillRect/>
              </a:stretch>
            </p:blipFill>
            <p:spPr>
              <a:xfrm>
                <a:off x="4019657" y="3112663"/>
                <a:ext cx="40032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4" name="Gruppieren 683">
            <a:extLst>
              <a:ext uri="{FF2B5EF4-FFF2-40B4-BE49-F238E27FC236}">
                <a16:creationId xmlns:a16="http://schemas.microsoft.com/office/drawing/2014/main" id="{B5EA6762-19AA-EB90-8379-C9EE653E0792}"/>
              </a:ext>
            </a:extLst>
          </p:cNvPr>
          <p:cNvGrpSpPr/>
          <p:nvPr/>
        </p:nvGrpSpPr>
        <p:grpSpPr>
          <a:xfrm>
            <a:off x="1825097" y="5436463"/>
            <a:ext cx="1785600" cy="1420560"/>
            <a:chOff x="1825097" y="5436463"/>
            <a:chExt cx="1785600" cy="142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5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50357FCF-0F92-B904-D8B8-50A861EA9E19}"/>
                    </a:ext>
                  </a:extLst>
                </p14:cNvPr>
                <p14:cNvContentPartPr/>
                <p14:nvPr/>
              </p14:nvContentPartPr>
              <p14:xfrm>
                <a:off x="1825097" y="5591263"/>
                <a:ext cx="85320" cy="8244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50357FCF-0F92-B904-D8B8-50A861EA9E19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1818977" y="5585143"/>
                  <a:ext cx="97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7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C94BE95D-C3C4-FF51-D5D6-7E8020B1A17B}"/>
                    </a:ext>
                  </a:extLst>
                </p14:cNvPr>
                <p14:cNvContentPartPr/>
                <p14:nvPr/>
              </p14:nvContentPartPr>
              <p14:xfrm>
                <a:off x="2065217" y="5436463"/>
                <a:ext cx="110160" cy="21852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C94BE95D-C3C4-FF51-D5D6-7E8020B1A17B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2059097" y="5430343"/>
                  <a:ext cx="122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9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80AEACBE-8833-B607-D818-DAFBDEF9A902}"/>
                    </a:ext>
                  </a:extLst>
                </p14:cNvPr>
                <p14:cNvContentPartPr/>
                <p14:nvPr/>
              </p14:nvContentPartPr>
              <p14:xfrm>
                <a:off x="2064137" y="6670543"/>
                <a:ext cx="84600" cy="8316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80AEACBE-8833-B607-D818-DAFBDEF9A902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2058017" y="6664423"/>
                  <a:ext cx="968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1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8CDD68FF-BF06-CE03-955A-C92C0E549F67}"/>
                    </a:ext>
                  </a:extLst>
                </p14:cNvPr>
                <p14:cNvContentPartPr/>
                <p14:nvPr/>
              </p14:nvContentPartPr>
              <p14:xfrm>
                <a:off x="2109857" y="6605023"/>
                <a:ext cx="118080" cy="18540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8CDD68FF-BF06-CE03-955A-C92C0E549F67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2103737" y="6598903"/>
                  <a:ext cx="130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3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3B9D10F5-4593-2636-EB8C-3F715170057C}"/>
                    </a:ext>
                  </a:extLst>
                </p14:cNvPr>
                <p14:cNvContentPartPr/>
                <p14:nvPr/>
              </p14:nvContentPartPr>
              <p14:xfrm>
                <a:off x="2239097" y="6390103"/>
                <a:ext cx="137520" cy="20736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3B9D10F5-4593-2636-EB8C-3F715170057C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2232977" y="6383983"/>
                  <a:ext cx="1497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5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0464B7BE-507D-FCC9-46C6-C1D84C2527D2}"/>
                    </a:ext>
                  </a:extLst>
                </p14:cNvPr>
                <p14:cNvContentPartPr/>
                <p14:nvPr/>
              </p14:nvContentPartPr>
              <p14:xfrm>
                <a:off x="2399297" y="6356623"/>
                <a:ext cx="69120" cy="8100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0464B7BE-507D-FCC9-46C6-C1D84C2527D2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2393177" y="6350503"/>
                  <a:ext cx="81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7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5EF7DE1B-2208-A2BC-327D-502D961298B1}"/>
                    </a:ext>
                  </a:extLst>
                </p14:cNvPr>
                <p14:cNvContentPartPr/>
                <p14:nvPr/>
              </p14:nvContentPartPr>
              <p14:xfrm>
                <a:off x="2378417" y="6310183"/>
                <a:ext cx="175680" cy="10188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5EF7DE1B-2208-A2BC-327D-502D961298B1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2372297" y="6304063"/>
                  <a:ext cx="187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9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203FAC65-0125-38A8-EE4B-0CAF7B034A9F}"/>
                    </a:ext>
                  </a:extLst>
                </p14:cNvPr>
                <p14:cNvContentPartPr/>
                <p14:nvPr/>
              </p14:nvContentPartPr>
              <p14:xfrm>
                <a:off x="2536457" y="6264463"/>
                <a:ext cx="96480" cy="11484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203FAC65-0125-38A8-EE4B-0CAF7B034A9F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2530337" y="6258343"/>
                  <a:ext cx="108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1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2FC20875-F828-98CF-5788-926818139B9E}"/>
                    </a:ext>
                  </a:extLst>
                </p14:cNvPr>
                <p14:cNvContentPartPr/>
                <p14:nvPr/>
              </p14:nvContentPartPr>
              <p14:xfrm>
                <a:off x="2538977" y="6156823"/>
                <a:ext cx="127080" cy="18288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2FC20875-F828-98CF-5788-926818139B9E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2532857" y="6150703"/>
                  <a:ext cx="139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3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148D6E34-2A95-9727-9C69-A1887A545F0B}"/>
                    </a:ext>
                  </a:extLst>
                </p14:cNvPr>
                <p14:cNvContentPartPr/>
                <p14:nvPr/>
              </p14:nvContentPartPr>
              <p14:xfrm>
                <a:off x="2651297" y="5960623"/>
                <a:ext cx="153360" cy="26748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148D6E34-2A95-9727-9C69-A1887A545F0B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2645177" y="5954503"/>
                  <a:ext cx="1656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5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EAB063B1-6D6C-17A3-2DF4-7A8F8ECDCD4E}"/>
                    </a:ext>
                  </a:extLst>
                </p14:cNvPr>
                <p14:cNvContentPartPr/>
                <p14:nvPr/>
              </p14:nvContentPartPr>
              <p14:xfrm>
                <a:off x="2798537" y="5881423"/>
                <a:ext cx="88920" cy="13104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EAB063B1-6D6C-17A3-2DF4-7A8F8ECDCD4E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2792417" y="5875303"/>
                  <a:ext cx="101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7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8CC3847C-FC6B-A941-A2B4-2BBBB52412A9}"/>
                    </a:ext>
                  </a:extLst>
                </p14:cNvPr>
                <p14:cNvContentPartPr/>
                <p14:nvPr/>
              </p14:nvContentPartPr>
              <p14:xfrm>
                <a:off x="2887817" y="5817703"/>
                <a:ext cx="75600" cy="8712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8CC3847C-FC6B-A941-A2B4-2BBBB52412A9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2881697" y="5811583"/>
                  <a:ext cx="87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9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8398BDF2-0EE7-E2CE-7AA0-BF2D867EF14F}"/>
                    </a:ext>
                  </a:extLst>
                </p14:cNvPr>
                <p14:cNvContentPartPr/>
                <p14:nvPr/>
              </p14:nvContentPartPr>
              <p14:xfrm>
                <a:off x="2937497" y="5762263"/>
                <a:ext cx="93240" cy="8028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8398BDF2-0EE7-E2CE-7AA0-BF2D867EF14F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2931377" y="5756143"/>
                  <a:ext cx="105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1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EB46719B-A0DE-E70A-C729-B11C33049529}"/>
                    </a:ext>
                  </a:extLst>
                </p14:cNvPr>
                <p14:cNvContentPartPr/>
                <p14:nvPr/>
              </p14:nvContentPartPr>
              <p14:xfrm>
                <a:off x="3020297" y="5626183"/>
                <a:ext cx="109800" cy="18000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EB46719B-A0DE-E70A-C729-B11C33049529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3014177" y="5620063"/>
                  <a:ext cx="1220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3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7B68C02B-CC47-AC55-2188-2756D6733B20}"/>
                    </a:ext>
                  </a:extLst>
                </p14:cNvPr>
                <p14:cNvContentPartPr/>
                <p14:nvPr/>
              </p14:nvContentPartPr>
              <p14:xfrm>
                <a:off x="2640497" y="6542743"/>
                <a:ext cx="84600" cy="18576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7B68C02B-CC47-AC55-2188-2756D6733B20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2634377" y="6536623"/>
                  <a:ext cx="968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5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6C68B453-DE89-C69A-E661-DC0DA16A9385}"/>
                    </a:ext>
                  </a:extLst>
                </p14:cNvPr>
                <p14:cNvContentPartPr/>
                <p14:nvPr/>
              </p14:nvContentPartPr>
              <p14:xfrm>
                <a:off x="2716457" y="6502423"/>
                <a:ext cx="79200" cy="8028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6C68B453-DE89-C69A-E661-DC0DA16A9385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2710337" y="6496303"/>
                  <a:ext cx="91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7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AF171C96-E8FF-372F-AE19-8A488EC673F9}"/>
                    </a:ext>
                  </a:extLst>
                </p14:cNvPr>
                <p14:cNvContentPartPr/>
                <p14:nvPr/>
              </p14:nvContentPartPr>
              <p14:xfrm>
                <a:off x="2754257" y="6399103"/>
                <a:ext cx="101880" cy="13140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AF171C96-E8FF-372F-AE19-8A488EC673F9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2748137" y="6392983"/>
                  <a:ext cx="114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9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AD17D759-7DAA-E65B-4E3C-58AF0F4D5A0E}"/>
                    </a:ext>
                  </a:extLst>
                </p14:cNvPr>
                <p14:cNvContentPartPr/>
                <p14:nvPr/>
              </p14:nvContentPartPr>
              <p14:xfrm>
                <a:off x="2885297" y="6234583"/>
                <a:ext cx="79920" cy="26208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AD17D759-7DAA-E65B-4E3C-58AF0F4D5A0E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2879177" y="6228463"/>
                  <a:ext cx="921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1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F7A53EA2-E4F7-71F0-941D-8D7BC8DFAA97}"/>
                    </a:ext>
                  </a:extLst>
                </p14:cNvPr>
                <p14:cNvContentPartPr/>
                <p14:nvPr/>
              </p14:nvContentPartPr>
              <p14:xfrm>
                <a:off x="2880617" y="6164023"/>
                <a:ext cx="147960" cy="15912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F7A53EA2-E4F7-71F0-941D-8D7BC8DFAA97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2874497" y="6157903"/>
                  <a:ext cx="160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3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52ADE282-6523-44BC-3EA4-CBA14092FE63}"/>
                    </a:ext>
                  </a:extLst>
                </p14:cNvPr>
                <p14:cNvContentPartPr/>
                <p14:nvPr/>
              </p14:nvContentPartPr>
              <p14:xfrm>
                <a:off x="3039017" y="6214063"/>
                <a:ext cx="38880" cy="7956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52ADE282-6523-44BC-3EA4-CBA14092FE63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3032897" y="6207943"/>
                  <a:ext cx="51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5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08D2F0D9-8F71-C5AE-BC4C-7AB34594C333}"/>
                    </a:ext>
                  </a:extLst>
                </p14:cNvPr>
                <p14:cNvContentPartPr/>
                <p14:nvPr/>
              </p14:nvContentPartPr>
              <p14:xfrm>
                <a:off x="2833817" y="6326023"/>
                <a:ext cx="312120" cy="38664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08D2F0D9-8F71-C5AE-BC4C-7AB34594C333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2827697" y="6319903"/>
                  <a:ext cx="3243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7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CCB20877-6362-A22D-CFE4-70FFAAB5245F}"/>
                    </a:ext>
                  </a:extLst>
                </p14:cNvPr>
                <p14:cNvContentPartPr/>
                <p14:nvPr/>
              </p14:nvContentPartPr>
              <p14:xfrm>
                <a:off x="2971697" y="6684943"/>
                <a:ext cx="79920" cy="15552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CCB20877-6362-A22D-CFE4-70FFAAB5245F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2965577" y="6678823"/>
                  <a:ext cx="921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9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20F13FB6-4E6F-80ED-82A5-F161826F4FD4}"/>
                    </a:ext>
                  </a:extLst>
                </p14:cNvPr>
                <p14:cNvContentPartPr/>
                <p14:nvPr/>
              </p14:nvContentPartPr>
              <p14:xfrm>
                <a:off x="3058097" y="6597463"/>
                <a:ext cx="82080" cy="13392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20F13FB6-4E6F-80ED-82A5-F161826F4FD4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3051977" y="6591343"/>
                  <a:ext cx="94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1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6EF37C03-CE8F-6941-18EA-F44FADEBAEFD}"/>
                    </a:ext>
                  </a:extLst>
                </p14:cNvPr>
                <p14:cNvContentPartPr/>
                <p14:nvPr/>
              </p14:nvContentPartPr>
              <p14:xfrm>
                <a:off x="3078617" y="6487663"/>
                <a:ext cx="159120" cy="19620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6EF37C03-CE8F-6941-18EA-F44FADEBAEFD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3072497" y="6481543"/>
                  <a:ext cx="1713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3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31250B02-8744-9F0D-88FE-84B49CF9EEA9}"/>
                    </a:ext>
                  </a:extLst>
                </p14:cNvPr>
                <p14:cNvContentPartPr/>
                <p14:nvPr/>
              </p14:nvContentPartPr>
              <p14:xfrm>
                <a:off x="3208937" y="6401263"/>
                <a:ext cx="89280" cy="20952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31250B02-8744-9F0D-88FE-84B49CF9EEA9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3202817" y="6395143"/>
                  <a:ext cx="1015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5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1475BA9C-2191-3765-1C05-F983EF3958C5}"/>
                    </a:ext>
                  </a:extLst>
                </p14:cNvPr>
                <p14:cNvContentPartPr/>
                <p14:nvPr/>
              </p14:nvContentPartPr>
              <p14:xfrm>
                <a:off x="3188777" y="6318103"/>
                <a:ext cx="152280" cy="10620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1475BA9C-2191-3765-1C05-F983EF3958C5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3182657" y="6311983"/>
                  <a:ext cx="164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7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8C2C68A0-68C3-8F59-787C-0157D66EDB94}"/>
                    </a:ext>
                  </a:extLst>
                </p14:cNvPr>
                <p14:cNvContentPartPr/>
                <p14:nvPr/>
              </p14:nvContentPartPr>
              <p14:xfrm>
                <a:off x="3227657" y="6286423"/>
                <a:ext cx="179280" cy="10440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8C2C68A0-68C3-8F59-787C-0157D66EDB94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3221537" y="6280303"/>
                  <a:ext cx="191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9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677B2179-B66B-D93E-A46D-D46F2EAAB211}"/>
                    </a:ext>
                  </a:extLst>
                </p14:cNvPr>
                <p14:cNvContentPartPr/>
                <p14:nvPr/>
              </p14:nvContentPartPr>
              <p14:xfrm>
                <a:off x="3295337" y="6101743"/>
                <a:ext cx="54360" cy="10080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677B2179-B66B-D93E-A46D-D46F2EAAB211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3289217" y="6095623"/>
                  <a:ext cx="66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1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694B070E-247A-E99A-73F4-7EF50107946E}"/>
                    </a:ext>
                  </a:extLst>
                </p14:cNvPr>
                <p14:cNvContentPartPr/>
                <p14:nvPr/>
              </p14:nvContentPartPr>
              <p14:xfrm>
                <a:off x="3390737" y="5879263"/>
                <a:ext cx="144360" cy="25992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694B070E-247A-E99A-73F4-7EF50107946E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3384617" y="5873143"/>
                  <a:ext cx="1566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3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708482D2-550F-F204-EA07-1BB7A6E46A73}"/>
                    </a:ext>
                  </a:extLst>
                </p14:cNvPr>
                <p14:cNvContentPartPr/>
                <p14:nvPr/>
              </p14:nvContentPartPr>
              <p14:xfrm>
                <a:off x="2597297" y="5855503"/>
                <a:ext cx="1013400" cy="98172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708482D2-550F-F204-EA07-1BB7A6E46A73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2591177" y="5849383"/>
                  <a:ext cx="1025640" cy="9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5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F506C0F4-891B-54DA-6A06-B68838F1E9AA}"/>
                    </a:ext>
                  </a:extLst>
                </p14:cNvPr>
                <p14:cNvContentPartPr/>
                <p14:nvPr/>
              </p14:nvContentPartPr>
              <p14:xfrm>
                <a:off x="2585777" y="5791783"/>
                <a:ext cx="1004760" cy="106524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F506C0F4-891B-54DA-6A06-B68838F1E9AA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2579657" y="5785663"/>
                  <a:ext cx="1017000" cy="107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7">
            <p14:nvContentPartPr>
              <p14:cNvPr id="685" name="Freihand 684">
                <a:extLst>
                  <a:ext uri="{FF2B5EF4-FFF2-40B4-BE49-F238E27FC236}">
                    <a16:creationId xmlns:a16="http://schemas.microsoft.com/office/drawing/2014/main" id="{CAA176B7-41D3-296F-4BDF-9C92D4A39206}"/>
                  </a:ext>
                </a:extLst>
              </p14:cNvPr>
              <p14:cNvContentPartPr/>
              <p14:nvPr/>
            </p14:nvContentPartPr>
            <p14:xfrm>
              <a:off x="2635817" y="6093823"/>
              <a:ext cx="527040" cy="457560"/>
            </p14:xfrm>
          </p:contentPart>
        </mc:Choice>
        <mc:Fallback>
          <p:pic>
            <p:nvPicPr>
              <p:cNvPr id="685" name="Freihand 684">
                <a:extLst>
                  <a:ext uri="{FF2B5EF4-FFF2-40B4-BE49-F238E27FC236}">
                    <a16:creationId xmlns:a16="http://schemas.microsoft.com/office/drawing/2014/main" id="{CAA176B7-41D3-296F-4BDF-9C92D4A39206}"/>
                  </a:ext>
                </a:extLst>
              </p:cNvPr>
              <p:cNvPicPr/>
              <p:nvPr/>
            </p:nvPicPr>
            <p:blipFill>
              <a:blip r:embed="rId1088"/>
              <a:stretch>
                <a:fillRect/>
              </a:stretch>
            </p:blipFill>
            <p:spPr>
              <a:xfrm>
                <a:off x="2629697" y="6087703"/>
                <a:ext cx="53928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9">
            <p14:nvContentPartPr>
              <p14:cNvPr id="686" name="Freihand 685">
                <a:extLst>
                  <a:ext uri="{FF2B5EF4-FFF2-40B4-BE49-F238E27FC236}">
                    <a16:creationId xmlns:a16="http://schemas.microsoft.com/office/drawing/2014/main" id="{F2F4A748-52CF-64DD-BF31-65A2C2B92C08}"/>
                  </a:ext>
                </a:extLst>
              </p14:cNvPr>
              <p14:cNvContentPartPr/>
              <p14:nvPr/>
            </p14:nvContentPartPr>
            <p14:xfrm>
              <a:off x="3058097" y="6255823"/>
              <a:ext cx="429480" cy="438120"/>
            </p14:xfrm>
          </p:contentPart>
        </mc:Choice>
        <mc:Fallback>
          <p:pic>
            <p:nvPicPr>
              <p:cNvPr id="686" name="Freihand 685">
                <a:extLst>
                  <a:ext uri="{FF2B5EF4-FFF2-40B4-BE49-F238E27FC236}">
                    <a16:creationId xmlns:a16="http://schemas.microsoft.com/office/drawing/2014/main" id="{F2F4A748-52CF-64DD-BF31-65A2C2B92C08}"/>
                  </a:ext>
                </a:extLst>
              </p:cNvPr>
              <p:cNvPicPr/>
              <p:nvPr/>
            </p:nvPicPr>
            <p:blipFill>
              <a:blip r:embed="rId1090"/>
              <a:stretch>
                <a:fillRect/>
              </a:stretch>
            </p:blipFill>
            <p:spPr>
              <a:xfrm>
                <a:off x="3051977" y="6249703"/>
                <a:ext cx="441720" cy="45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22402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213C3F-0044-5E8A-4A09-5779C5ED2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77" y="113221"/>
            <a:ext cx="5835950" cy="313071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3E9B0B5-BAFC-0F02-DC0E-416FAE9E4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800" y="66039"/>
            <a:ext cx="5953562" cy="15972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B8180AB-C24B-6929-78A2-8CDD6A4BE7B0}"/>
                  </a:ext>
                </a:extLst>
              </p14:cNvPr>
              <p14:cNvContentPartPr/>
              <p14:nvPr/>
            </p14:nvContentPartPr>
            <p14:xfrm>
              <a:off x="8909537" y="640903"/>
              <a:ext cx="77040" cy="1000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B8180AB-C24B-6929-78A2-8CDD6A4BE7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03417" y="634783"/>
                <a:ext cx="892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A189A18F-E01B-B341-2D5A-2974E1CF15ED}"/>
                  </a:ext>
                </a:extLst>
              </p14:cNvPr>
              <p14:cNvContentPartPr/>
              <p14:nvPr/>
            </p14:nvContentPartPr>
            <p14:xfrm>
              <a:off x="8928257" y="939343"/>
              <a:ext cx="62640" cy="1008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A189A18F-E01B-B341-2D5A-2974E1CF15E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22137" y="933223"/>
                <a:ext cx="748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433B181-B4D3-A450-6F9C-019483D27A52}"/>
                  </a:ext>
                </a:extLst>
              </p14:cNvPr>
              <p14:cNvContentPartPr/>
              <p14:nvPr/>
            </p14:nvContentPartPr>
            <p14:xfrm>
              <a:off x="8961017" y="1206823"/>
              <a:ext cx="51840" cy="1152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433B181-B4D3-A450-6F9C-019483D27A5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54897" y="1200703"/>
                <a:ext cx="640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9EC021F1-9F29-75CF-350F-38785708EE72}"/>
                  </a:ext>
                </a:extLst>
              </p14:cNvPr>
              <p14:cNvContentPartPr/>
              <p14:nvPr/>
            </p14:nvContentPartPr>
            <p14:xfrm>
              <a:off x="10073417" y="974263"/>
              <a:ext cx="75960" cy="932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9EC021F1-9F29-75CF-350F-38785708EE7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067297" y="968143"/>
                <a:ext cx="88200" cy="10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E886977C-C6D8-C14A-5ADE-99D1D101AB9B}"/>
              </a:ext>
            </a:extLst>
          </p:cNvPr>
          <p:cNvGrpSpPr/>
          <p:nvPr/>
        </p:nvGrpSpPr>
        <p:grpSpPr>
          <a:xfrm>
            <a:off x="10130657" y="1186663"/>
            <a:ext cx="96480" cy="127440"/>
            <a:chOff x="10130657" y="1186663"/>
            <a:chExt cx="96480" cy="12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4489FF1-BE76-695E-3DE2-6A98BB4E0C2A}"/>
                    </a:ext>
                  </a:extLst>
                </p14:cNvPr>
                <p14:cNvContentPartPr/>
                <p14:nvPr/>
              </p14:nvContentPartPr>
              <p14:xfrm>
                <a:off x="10130657" y="1225183"/>
                <a:ext cx="39240" cy="889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4489FF1-BE76-695E-3DE2-6A98BB4E0C2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124537" y="1219063"/>
                  <a:ext cx="51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C980590-8AF8-FE0A-8097-0714BAD39EEE}"/>
                    </a:ext>
                  </a:extLst>
                </p14:cNvPr>
                <p14:cNvContentPartPr/>
                <p14:nvPr/>
              </p14:nvContentPartPr>
              <p14:xfrm>
                <a:off x="10163057" y="1186663"/>
                <a:ext cx="64080" cy="284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C980590-8AF8-FE0A-8097-0714BAD39EE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156937" y="1180543"/>
                  <a:ext cx="7632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299242A7-F183-AB1C-B582-45013A4C1BFF}"/>
                  </a:ext>
                </a:extLst>
              </p14:cNvPr>
              <p14:cNvContentPartPr/>
              <p14:nvPr/>
            </p14:nvContentPartPr>
            <p14:xfrm>
              <a:off x="11193377" y="962023"/>
              <a:ext cx="83160" cy="1029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299242A7-F183-AB1C-B582-45013A4C1BF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187257" y="955903"/>
                <a:ext cx="9540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2398171A-0CF5-4DCE-47FE-FFCDF5464F90}"/>
              </a:ext>
            </a:extLst>
          </p:cNvPr>
          <p:cNvGrpSpPr/>
          <p:nvPr/>
        </p:nvGrpSpPr>
        <p:grpSpPr>
          <a:xfrm>
            <a:off x="11144777" y="1215103"/>
            <a:ext cx="87840" cy="96480"/>
            <a:chOff x="11144777" y="1215103"/>
            <a:chExt cx="87840" cy="9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4FCAF67-F737-CAB3-A099-4CA7D1B21106}"/>
                    </a:ext>
                  </a:extLst>
                </p14:cNvPr>
                <p14:cNvContentPartPr/>
                <p14:nvPr/>
              </p14:nvContentPartPr>
              <p14:xfrm>
                <a:off x="11144777" y="1215103"/>
                <a:ext cx="65160" cy="964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4FCAF67-F737-CAB3-A099-4CA7D1B2110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138657" y="1208983"/>
                  <a:ext cx="77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7857E1A-2109-C0E0-E333-69901BD8EB77}"/>
                    </a:ext>
                  </a:extLst>
                </p14:cNvPr>
                <p14:cNvContentPartPr/>
                <p14:nvPr/>
              </p14:nvContentPartPr>
              <p14:xfrm>
                <a:off x="11168537" y="1275943"/>
                <a:ext cx="64080" cy="208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7857E1A-2109-C0E0-E333-69901BD8EB7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162417" y="1269823"/>
                  <a:ext cx="7632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7785B0C-5E0E-9E3C-B746-C80F147F7E1B}"/>
                  </a:ext>
                </a:extLst>
              </p14:cNvPr>
              <p14:cNvContentPartPr/>
              <p14:nvPr/>
            </p14:nvContentPartPr>
            <p14:xfrm>
              <a:off x="6350657" y="1850143"/>
              <a:ext cx="74520" cy="1634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7785B0C-5E0E-9E3C-B746-C80F147F7E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44537" y="1844023"/>
                <a:ext cx="867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BDF78AEB-67D0-B30B-63FB-E32F2629EDDA}"/>
                  </a:ext>
                </a:extLst>
              </p14:cNvPr>
              <p14:cNvContentPartPr/>
              <p14:nvPr/>
            </p14:nvContentPartPr>
            <p14:xfrm>
              <a:off x="6392057" y="2248663"/>
              <a:ext cx="58680" cy="1576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BDF78AEB-67D0-B30B-63FB-E32F2629EDD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85937" y="2242543"/>
                <a:ext cx="709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0556A4B6-6A97-5AC4-A5F4-130FF5E329C1}"/>
                  </a:ext>
                </a:extLst>
              </p14:cNvPr>
              <p14:cNvContentPartPr/>
              <p14:nvPr/>
            </p14:nvContentPartPr>
            <p14:xfrm>
              <a:off x="6426617" y="2670943"/>
              <a:ext cx="61920" cy="1666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0556A4B6-6A97-5AC4-A5F4-130FF5E329C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20497" y="2664823"/>
                <a:ext cx="74160" cy="17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6384B979-B04C-B8A2-ED88-32D816FE96A1}"/>
              </a:ext>
            </a:extLst>
          </p:cNvPr>
          <p:cNvGrpSpPr/>
          <p:nvPr/>
        </p:nvGrpSpPr>
        <p:grpSpPr>
          <a:xfrm>
            <a:off x="6412937" y="3028423"/>
            <a:ext cx="87120" cy="187200"/>
            <a:chOff x="6412937" y="3028423"/>
            <a:chExt cx="87120" cy="18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76B59E2-A789-FF99-3DFD-F363F3BD3218}"/>
                    </a:ext>
                  </a:extLst>
                </p14:cNvPr>
                <p14:cNvContentPartPr/>
                <p14:nvPr/>
              </p14:nvContentPartPr>
              <p14:xfrm>
                <a:off x="6412937" y="3028423"/>
                <a:ext cx="53640" cy="1458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76B59E2-A789-FF99-3DFD-F363F3BD321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406817" y="3022303"/>
                  <a:ext cx="65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81C343F-DE44-DD18-0B38-F4131D82DFF5}"/>
                    </a:ext>
                  </a:extLst>
                </p14:cNvPr>
                <p14:cNvContentPartPr/>
                <p14:nvPr/>
              </p14:nvContentPartPr>
              <p14:xfrm>
                <a:off x="6479177" y="3065143"/>
                <a:ext cx="20880" cy="1504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81C343F-DE44-DD18-0B38-F4131D82DFF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473057" y="3059023"/>
                  <a:ext cx="33120" cy="16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C8648374-2052-8237-0E89-1D41520F032B}"/>
                  </a:ext>
                </a:extLst>
              </p14:cNvPr>
              <p14:cNvContentPartPr/>
              <p14:nvPr/>
            </p14:nvContentPartPr>
            <p14:xfrm>
              <a:off x="6686177" y="3098263"/>
              <a:ext cx="27000" cy="11268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C8648374-2052-8237-0E89-1D41520F032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680057" y="3092143"/>
                <a:ext cx="39240" cy="12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54333D20-B7C8-B4B8-8CC8-5DE7E9372652}"/>
              </a:ext>
            </a:extLst>
          </p:cNvPr>
          <p:cNvGrpSpPr/>
          <p:nvPr/>
        </p:nvGrpSpPr>
        <p:grpSpPr>
          <a:xfrm>
            <a:off x="6574937" y="1756183"/>
            <a:ext cx="1479960" cy="1060920"/>
            <a:chOff x="6574937" y="1756183"/>
            <a:chExt cx="1479960" cy="106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2307038-FFDF-1F2A-7750-51131408F8A3}"/>
                    </a:ext>
                  </a:extLst>
                </p14:cNvPr>
                <p14:cNvContentPartPr/>
                <p14:nvPr/>
              </p14:nvContentPartPr>
              <p14:xfrm>
                <a:off x="6578537" y="2254423"/>
                <a:ext cx="30240" cy="975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2307038-FFDF-1F2A-7750-51131408F8A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72417" y="2248303"/>
                  <a:ext cx="42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F2F4F2F-91B9-074A-81F3-62873D805646}"/>
                    </a:ext>
                  </a:extLst>
                </p14:cNvPr>
                <p14:cNvContentPartPr/>
                <p14:nvPr/>
              </p14:nvContentPartPr>
              <p14:xfrm>
                <a:off x="6639737" y="2735023"/>
                <a:ext cx="18360" cy="820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F2F4F2F-91B9-074A-81F3-62873D80564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633617" y="2728903"/>
                  <a:ext cx="30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5023F65-7FC7-52CD-DA41-2C3D765E6B8A}"/>
                    </a:ext>
                  </a:extLst>
                </p14:cNvPr>
                <p14:cNvContentPartPr/>
                <p14:nvPr/>
              </p14:nvContentPartPr>
              <p14:xfrm>
                <a:off x="6574937" y="1939423"/>
                <a:ext cx="12240" cy="262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5023F65-7FC7-52CD-DA41-2C3D765E6B8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568817" y="1933303"/>
                  <a:ext cx="24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A059719-1516-59ED-19F3-F082C6EE323D}"/>
                    </a:ext>
                  </a:extLst>
                </p14:cNvPr>
                <p14:cNvContentPartPr/>
                <p14:nvPr/>
              </p14:nvContentPartPr>
              <p14:xfrm>
                <a:off x="6599057" y="1981903"/>
                <a:ext cx="4680" cy="172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A059719-1516-59ED-19F3-F082C6EE323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92937" y="1975783"/>
                  <a:ext cx="16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DDC297B-9655-EFD0-C0F8-E61CF062587B}"/>
                    </a:ext>
                  </a:extLst>
                </p14:cNvPr>
                <p14:cNvContentPartPr/>
                <p14:nvPr/>
              </p14:nvContentPartPr>
              <p14:xfrm>
                <a:off x="6667817" y="1837543"/>
                <a:ext cx="65880" cy="1641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DDC297B-9655-EFD0-C0F8-E61CF062587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661697" y="1831423"/>
                  <a:ext cx="78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E4D85E4-CFAD-F17E-4779-37486B0E6BAB}"/>
                    </a:ext>
                  </a:extLst>
                </p14:cNvPr>
                <p14:cNvContentPartPr/>
                <p14:nvPr/>
              </p14:nvContentPartPr>
              <p14:xfrm>
                <a:off x="6802457" y="1934383"/>
                <a:ext cx="4320" cy="11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E4D85E4-CFAD-F17E-4779-37486B0E6BA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796337" y="1928263"/>
                  <a:ext cx="16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478C456-336B-D89B-61FB-C98D02DF0938}"/>
                    </a:ext>
                  </a:extLst>
                </p14:cNvPr>
                <p14:cNvContentPartPr/>
                <p14:nvPr/>
              </p14:nvContentPartPr>
              <p14:xfrm>
                <a:off x="6842057" y="1841863"/>
                <a:ext cx="135360" cy="1821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478C456-336B-D89B-61FB-C98D02DF093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835937" y="1835743"/>
                  <a:ext cx="147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D8A0A7B-FB26-D11F-A6F3-938F27760562}"/>
                    </a:ext>
                  </a:extLst>
                </p14:cNvPr>
                <p14:cNvContentPartPr/>
                <p14:nvPr/>
              </p14:nvContentPartPr>
              <p14:xfrm>
                <a:off x="7012337" y="1817023"/>
                <a:ext cx="63000" cy="1292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D8A0A7B-FB26-D11F-A6F3-938F2776056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06217" y="1810903"/>
                  <a:ext cx="75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C27F164-3F7A-E1F8-D681-FBD68CDA6E3F}"/>
                    </a:ext>
                  </a:extLst>
                </p14:cNvPr>
                <p14:cNvContentPartPr/>
                <p14:nvPr/>
              </p14:nvContentPartPr>
              <p14:xfrm>
                <a:off x="7033937" y="1814863"/>
                <a:ext cx="144000" cy="1090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C27F164-3F7A-E1F8-D681-FBD68CDA6E3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027817" y="1808743"/>
                  <a:ext cx="1562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285E8A7-9C22-B92C-FE5B-4C6E73B55B93}"/>
                    </a:ext>
                  </a:extLst>
                </p14:cNvPr>
                <p14:cNvContentPartPr/>
                <p14:nvPr/>
              </p14:nvContentPartPr>
              <p14:xfrm>
                <a:off x="7155977" y="1859143"/>
                <a:ext cx="71640" cy="327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285E8A7-9C22-B92C-FE5B-4C6E73B55B9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149857" y="1853023"/>
                  <a:ext cx="83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116EE77-29CE-B6E7-5796-A62CE1AFF308}"/>
                    </a:ext>
                  </a:extLst>
                </p14:cNvPr>
                <p14:cNvContentPartPr/>
                <p14:nvPr/>
              </p14:nvContentPartPr>
              <p14:xfrm>
                <a:off x="7267217" y="1790743"/>
                <a:ext cx="117000" cy="1641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116EE77-29CE-B6E7-5796-A62CE1AFF30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61097" y="1784623"/>
                  <a:ext cx="129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DE8F033-4371-65F2-556F-D0B90F1910BA}"/>
                    </a:ext>
                  </a:extLst>
                </p14:cNvPr>
                <p14:cNvContentPartPr/>
                <p14:nvPr/>
              </p14:nvContentPartPr>
              <p14:xfrm>
                <a:off x="7440017" y="1782823"/>
                <a:ext cx="79560" cy="1659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DE8F033-4371-65F2-556F-D0B90F1910B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33897" y="1776703"/>
                  <a:ext cx="91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5193919-1FED-F52D-7C5F-AD8B6AEB0EEA}"/>
                    </a:ext>
                  </a:extLst>
                </p14:cNvPr>
                <p14:cNvContentPartPr/>
                <p14:nvPr/>
              </p14:nvContentPartPr>
              <p14:xfrm>
                <a:off x="7555577" y="1761223"/>
                <a:ext cx="67320" cy="1652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5193919-1FED-F52D-7C5F-AD8B6AEB0EE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549457" y="1755103"/>
                  <a:ext cx="79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C13EC25-45AD-DD06-02DA-B689134DF18D}"/>
                    </a:ext>
                  </a:extLst>
                </p14:cNvPr>
                <p14:cNvContentPartPr/>
                <p14:nvPr/>
              </p14:nvContentPartPr>
              <p14:xfrm>
                <a:off x="7587257" y="1758703"/>
                <a:ext cx="186480" cy="1436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C13EC25-45AD-DD06-02DA-B689134DF18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81137" y="1752583"/>
                  <a:ext cx="198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2F52142-4755-5556-DDA8-E1AFBE24051F}"/>
                    </a:ext>
                  </a:extLst>
                </p14:cNvPr>
                <p14:cNvContentPartPr/>
                <p14:nvPr/>
              </p14:nvContentPartPr>
              <p14:xfrm>
                <a:off x="7694537" y="1756183"/>
                <a:ext cx="75960" cy="90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2F52142-4755-5556-DDA8-E1AFBE24051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688417" y="1750063"/>
                  <a:ext cx="882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4BC6412-343D-B8DD-9FA8-F999D7A92A2B}"/>
                    </a:ext>
                  </a:extLst>
                </p14:cNvPr>
                <p14:cNvContentPartPr/>
                <p14:nvPr/>
              </p14:nvContentPartPr>
              <p14:xfrm>
                <a:off x="6703097" y="2229943"/>
                <a:ext cx="55440" cy="1364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4BC6412-343D-B8DD-9FA8-F999D7A92A2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696977" y="2223823"/>
                  <a:ext cx="67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74EF29C-F81C-DA7A-4C82-EE923B0B6301}"/>
                    </a:ext>
                  </a:extLst>
                </p14:cNvPr>
                <p14:cNvContentPartPr/>
                <p14:nvPr/>
              </p14:nvContentPartPr>
              <p14:xfrm>
                <a:off x="6768977" y="2248303"/>
                <a:ext cx="107280" cy="1119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74EF29C-F81C-DA7A-4C82-EE923B0B630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762857" y="2242183"/>
                  <a:ext cx="119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86FB552-BD37-4F30-4617-F45881B30294}"/>
                    </a:ext>
                  </a:extLst>
                </p14:cNvPr>
                <p14:cNvContentPartPr/>
                <p14:nvPr/>
              </p14:nvContentPartPr>
              <p14:xfrm>
                <a:off x="6918377" y="2221663"/>
                <a:ext cx="39600" cy="734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86FB552-BD37-4F30-4617-F45881B3029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912257" y="2215543"/>
                  <a:ext cx="518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5F94560-DD29-3938-58DE-F6DDEBFF8D92}"/>
                    </a:ext>
                  </a:extLst>
                </p14:cNvPr>
                <p14:cNvContentPartPr/>
                <p14:nvPr/>
              </p14:nvContentPartPr>
              <p14:xfrm>
                <a:off x="6976697" y="2281423"/>
                <a:ext cx="31320" cy="889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5F94560-DD29-3938-58DE-F6DDEBFF8D9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970577" y="2275303"/>
                  <a:ext cx="43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EEA3832-216A-F84F-D8A2-C9723908DD84}"/>
                    </a:ext>
                  </a:extLst>
                </p14:cNvPr>
                <p14:cNvContentPartPr/>
                <p14:nvPr/>
              </p14:nvContentPartPr>
              <p14:xfrm>
                <a:off x="6999737" y="2144263"/>
                <a:ext cx="180360" cy="1616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EEA3832-216A-F84F-D8A2-C9723908DD8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93617" y="2138143"/>
                  <a:ext cx="192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40D9AFC-C5CB-1087-5E2F-5859C192E764}"/>
                    </a:ext>
                  </a:extLst>
                </p14:cNvPr>
                <p14:cNvContentPartPr/>
                <p14:nvPr/>
              </p14:nvContentPartPr>
              <p14:xfrm>
                <a:off x="7244177" y="2169463"/>
                <a:ext cx="79200" cy="824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40D9AFC-C5CB-1087-5E2F-5859C192E76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238057" y="2163343"/>
                  <a:ext cx="91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47DBBC7-550F-850F-F07F-33C17CA278C5}"/>
                    </a:ext>
                  </a:extLst>
                </p14:cNvPr>
                <p14:cNvContentPartPr/>
                <p14:nvPr/>
              </p14:nvContentPartPr>
              <p14:xfrm>
                <a:off x="7397537" y="2098543"/>
                <a:ext cx="60840" cy="1656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47DBBC7-550F-850F-F07F-33C17CA278C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391417" y="2092423"/>
                  <a:ext cx="73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99EED68-4C9B-BEE1-1ADB-B839D44C5E72}"/>
                    </a:ext>
                  </a:extLst>
                </p14:cNvPr>
                <p14:cNvContentPartPr/>
                <p14:nvPr/>
              </p14:nvContentPartPr>
              <p14:xfrm>
                <a:off x="7540457" y="2147863"/>
                <a:ext cx="4680" cy="226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99EED68-4C9B-BEE1-1ADB-B839D44C5E7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534337" y="2141743"/>
                  <a:ext cx="16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04E5EAC-C6E1-0038-D403-C6FBC6314CD0}"/>
                    </a:ext>
                  </a:extLst>
                </p14:cNvPr>
                <p14:cNvContentPartPr/>
                <p14:nvPr/>
              </p14:nvContentPartPr>
              <p14:xfrm>
                <a:off x="7599497" y="2031223"/>
                <a:ext cx="191520" cy="2167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04E5EAC-C6E1-0038-D403-C6FBC6314CD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593377" y="2025103"/>
                  <a:ext cx="2037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99215EB-196C-93B9-C559-B6F89E814CBE}"/>
                    </a:ext>
                  </a:extLst>
                </p14:cNvPr>
                <p14:cNvContentPartPr/>
                <p14:nvPr/>
              </p14:nvContentPartPr>
              <p14:xfrm>
                <a:off x="7756097" y="2006743"/>
                <a:ext cx="160560" cy="1630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99215EB-196C-93B9-C559-B6F89E814CB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749977" y="2000623"/>
                  <a:ext cx="172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6A45AF1-0E38-9B8C-6B96-E004BBC030C9}"/>
                    </a:ext>
                  </a:extLst>
                </p14:cNvPr>
                <p14:cNvContentPartPr/>
                <p14:nvPr/>
              </p14:nvContentPartPr>
              <p14:xfrm>
                <a:off x="7841057" y="2001343"/>
                <a:ext cx="77760" cy="176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6A45AF1-0E38-9B8C-6B96-E004BBC030C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834937" y="1995223"/>
                  <a:ext cx="90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FF93CE3-4763-AEE7-E36C-820D952C5531}"/>
                    </a:ext>
                  </a:extLst>
                </p14:cNvPr>
                <p14:cNvContentPartPr/>
                <p14:nvPr/>
              </p14:nvContentPartPr>
              <p14:xfrm>
                <a:off x="6736937" y="2620543"/>
                <a:ext cx="108000" cy="1249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FF93CE3-4763-AEE7-E36C-820D952C553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730817" y="2614423"/>
                  <a:ext cx="1202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A0F483A-7870-86BF-10AF-3EDB77043893}"/>
                    </a:ext>
                  </a:extLst>
                </p14:cNvPr>
                <p14:cNvContentPartPr/>
                <p14:nvPr/>
              </p14:nvContentPartPr>
              <p14:xfrm>
                <a:off x="6916577" y="2648983"/>
                <a:ext cx="3240" cy="194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A0F483A-7870-86BF-10AF-3EDB7704389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910457" y="2642863"/>
                  <a:ext cx="15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31C4A9F-C107-F8A4-F869-0E483B4E8852}"/>
                    </a:ext>
                  </a:extLst>
                </p14:cNvPr>
                <p14:cNvContentPartPr/>
                <p14:nvPr/>
              </p14:nvContentPartPr>
              <p14:xfrm>
                <a:off x="7020257" y="2537743"/>
                <a:ext cx="53640" cy="903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31C4A9F-C107-F8A4-F869-0E483B4E885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014137" y="2531623"/>
                  <a:ext cx="65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39A8618-308C-B0F8-5921-C74D7923581E}"/>
                    </a:ext>
                  </a:extLst>
                </p14:cNvPr>
                <p14:cNvContentPartPr/>
                <p14:nvPr/>
              </p14:nvContentPartPr>
              <p14:xfrm>
                <a:off x="7108457" y="2480143"/>
                <a:ext cx="65880" cy="2268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39A8618-308C-B0F8-5921-C74D7923581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102337" y="2474023"/>
                  <a:ext cx="781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3B8E44A-3A80-BC2A-9AB1-68A4E1232C6F}"/>
                    </a:ext>
                  </a:extLst>
                </p14:cNvPr>
                <p14:cNvContentPartPr/>
                <p14:nvPr/>
              </p14:nvContentPartPr>
              <p14:xfrm>
                <a:off x="7240577" y="2472583"/>
                <a:ext cx="58680" cy="1285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3B8E44A-3A80-BC2A-9AB1-68A4E1232C6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234457" y="2466463"/>
                  <a:ext cx="70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0AACB8A-12D6-F806-4A9A-F56CEECFDD09}"/>
                    </a:ext>
                  </a:extLst>
                </p14:cNvPr>
                <p14:cNvContentPartPr/>
                <p14:nvPr/>
              </p14:nvContentPartPr>
              <p14:xfrm>
                <a:off x="7257137" y="2448463"/>
                <a:ext cx="166320" cy="943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0AACB8A-12D6-F806-4A9A-F56CEECFDD0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251017" y="2442343"/>
                  <a:ext cx="178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F996407-36AA-449A-9041-49DFB1A2DB65}"/>
                    </a:ext>
                  </a:extLst>
                </p14:cNvPr>
                <p14:cNvContentPartPr/>
                <p14:nvPr/>
              </p14:nvContentPartPr>
              <p14:xfrm>
                <a:off x="7512377" y="2404903"/>
                <a:ext cx="53280" cy="1670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F996407-36AA-449A-9041-49DFB1A2DB6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506257" y="2398783"/>
                  <a:ext cx="65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05CD0D0-C8F8-E09F-4E9F-25539BE01E52}"/>
                    </a:ext>
                  </a:extLst>
                </p14:cNvPr>
                <p14:cNvContentPartPr/>
                <p14:nvPr/>
              </p14:nvContentPartPr>
              <p14:xfrm>
                <a:off x="7575017" y="2409223"/>
                <a:ext cx="60840" cy="1134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05CD0D0-C8F8-E09F-4E9F-25539BE01E5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568897" y="2403103"/>
                  <a:ext cx="73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0BB650F-35CD-6047-A55A-09930B199874}"/>
                    </a:ext>
                  </a:extLst>
                </p14:cNvPr>
                <p14:cNvContentPartPr/>
                <p14:nvPr/>
              </p14:nvContentPartPr>
              <p14:xfrm>
                <a:off x="7686977" y="2460343"/>
                <a:ext cx="4320" cy="46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0BB650F-35CD-6047-A55A-09930B19987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680857" y="2454223"/>
                  <a:ext cx="165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07ACF22-67F7-7E9B-F911-6985E39D54F4}"/>
                    </a:ext>
                  </a:extLst>
                </p14:cNvPr>
                <p14:cNvContentPartPr/>
                <p14:nvPr/>
              </p14:nvContentPartPr>
              <p14:xfrm>
                <a:off x="7753217" y="2373943"/>
                <a:ext cx="81720" cy="1425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07ACF22-67F7-7E9B-F911-6985E39D54F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747097" y="2367823"/>
                  <a:ext cx="93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C8A2CAF-1DFD-A96A-0BAE-B0F9EBF1633F}"/>
                    </a:ext>
                  </a:extLst>
                </p14:cNvPr>
                <p14:cNvContentPartPr/>
                <p14:nvPr/>
              </p14:nvContentPartPr>
              <p14:xfrm>
                <a:off x="7855817" y="2289343"/>
                <a:ext cx="196920" cy="1558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C8A2CAF-1DFD-A96A-0BAE-B0F9EBF1633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849697" y="2283223"/>
                  <a:ext cx="209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BD381DC-269E-E496-86C8-FBA82629FF7F}"/>
                    </a:ext>
                  </a:extLst>
                </p14:cNvPr>
                <p14:cNvContentPartPr/>
                <p14:nvPr/>
              </p14:nvContentPartPr>
              <p14:xfrm>
                <a:off x="7973897" y="2266303"/>
                <a:ext cx="81000" cy="349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BD381DC-269E-E496-86C8-FBA82629FF7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967777" y="2260183"/>
                  <a:ext cx="9324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8D028C04-5743-CF80-94FC-AC3FF14EC9AE}"/>
              </a:ext>
            </a:extLst>
          </p:cNvPr>
          <p:cNvGrpSpPr/>
          <p:nvPr/>
        </p:nvGrpSpPr>
        <p:grpSpPr>
          <a:xfrm>
            <a:off x="6803897" y="2846263"/>
            <a:ext cx="738360" cy="532080"/>
            <a:chOff x="6803897" y="2846263"/>
            <a:chExt cx="738360" cy="53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3F68D39-0F54-6B8F-B242-614EC413BE12}"/>
                    </a:ext>
                  </a:extLst>
                </p14:cNvPr>
                <p14:cNvContentPartPr/>
                <p14:nvPr/>
              </p14:nvContentPartPr>
              <p14:xfrm>
                <a:off x="6803897" y="2954623"/>
                <a:ext cx="91080" cy="1126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3F68D39-0F54-6B8F-B242-614EC413BE1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797777" y="2948503"/>
                  <a:ext cx="103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485B28A-8783-5C55-1C1F-3F02608A79F5}"/>
                    </a:ext>
                  </a:extLst>
                </p14:cNvPr>
                <p14:cNvContentPartPr/>
                <p14:nvPr/>
              </p14:nvContentPartPr>
              <p14:xfrm>
                <a:off x="6820457" y="3081343"/>
                <a:ext cx="132840" cy="950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485B28A-8783-5C55-1C1F-3F02608A79F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814337" y="3075223"/>
                  <a:ext cx="145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8D8B29F-3E54-EC96-332D-8CE98DBD3BDD}"/>
                    </a:ext>
                  </a:extLst>
                </p14:cNvPr>
                <p14:cNvContentPartPr/>
                <p14:nvPr/>
              </p14:nvContentPartPr>
              <p14:xfrm>
                <a:off x="6836297" y="3199063"/>
                <a:ext cx="78480" cy="1346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8D8B29F-3E54-EC96-332D-8CE98DBD3BD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830177" y="3192943"/>
                  <a:ext cx="90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63E56031-604E-81FD-66EC-1BE39C41CE43}"/>
                    </a:ext>
                  </a:extLst>
                </p14:cNvPr>
                <p14:cNvContentPartPr/>
                <p14:nvPr/>
              </p14:nvContentPartPr>
              <p14:xfrm>
                <a:off x="6948977" y="3178903"/>
                <a:ext cx="65520" cy="763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63E56031-604E-81FD-66EC-1BE39C41CE4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942857" y="3172783"/>
                  <a:ext cx="777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3138828-7A18-2879-B539-9B34418DC873}"/>
                    </a:ext>
                  </a:extLst>
                </p14:cNvPr>
                <p14:cNvContentPartPr/>
                <p14:nvPr/>
              </p14:nvContentPartPr>
              <p14:xfrm>
                <a:off x="7090097" y="3043543"/>
                <a:ext cx="15480" cy="252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3138828-7A18-2879-B539-9B34418DC87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083977" y="3037423"/>
                  <a:ext cx="27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696F911-844D-C06C-E1FF-890200EFF344}"/>
                    </a:ext>
                  </a:extLst>
                </p14:cNvPr>
                <p14:cNvContentPartPr/>
                <p14:nvPr/>
              </p14:nvContentPartPr>
              <p14:xfrm>
                <a:off x="6838817" y="3167743"/>
                <a:ext cx="157680" cy="2106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696F911-844D-C06C-E1FF-890200EFF34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832697" y="3161623"/>
                  <a:ext cx="1699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6C38831-C836-F5C8-0DB1-242122FEBBB4}"/>
                    </a:ext>
                  </a:extLst>
                </p14:cNvPr>
                <p14:cNvContentPartPr/>
                <p14:nvPr/>
              </p14:nvContentPartPr>
              <p14:xfrm>
                <a:off x="6876617" y="3231463"/>
                <a:ext cx="175320" cy="1461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6C38831-C836-F5C8-0DB1-242122FEBBB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870497" y="3225343"/>
                  <a:ext cx="1875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8F93345-F3F5-C60D-F694-77A310DB0DE9}"/>
                    </a:ext>
                  </a:extLst>
                </p14:cNvPr>
                <p14:cNvContentPartPr/>
                <p14:nvPr/>
              </p14:nvContentPartPr>
              <p14:xfrm>
                <a:off x="7094057" y="3068743"/>
                <a:ext cx="18000" cy="435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8F93345-F3F5-C60D-F694-77A310DB0DE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087937" y="3062623"/>
                  <a:ext cx="30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10AEA1A-C9E9-37C6-9A49-4D65BF64597B}"/>
                    </a:ext>
                  </a:extLst>
                </p14:cNvPr>
                <p14:cNvContentPartPr/>
                <p14:nvPr/>
              </p14:nvContentPartPr>
              <p14:xfrm>
                <a:off x="7196657" y="2933383"/>
                <a:ext cx="79200" cy="1796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10AEA1A-C9E9-37C6-9A49-4D65BF64597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190537" y="2927263"/>
                  <a:ext cx="91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B86F81B-59B5-448C-F85B-15B1F1DC0F0E}"/>
                    </a:ext>
                  </a:extLst>
                </p14:cNvPr>
                <p14:cNvContentPartPr/>
                <p14:nvPr/>
              </p14:nvContentPartPr>
              <p14:xfrm>
                <a:off x="7331297" y="2904943"/>
                <a:ext cx="72360" cy="1267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B86F81B-59B5-448C-F85B-15B1F1DC0F0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325177" y="2898823"/>
                  <a:ext cx="84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51CB79D-7FF1-1822-38C4-0608A35CE7D2}"/>
                    </a:ext>
                  </a:extLst>
                </p14:cNvPr>
                <p14:cNvContentPartPr/>
                <p14:nvPr/>
              </p14:nvContentPartPr>
              <p14:xfrm>
                <a:off x="7449377" y="2846263"/>
                <a:ext cx="92880" cy="1332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51CB79D-7FF1-1822-38C4-0608A35CE7D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443257" y="2840143"/>
                  <a:ext cx="10512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BA74A75F-C617-2ABC-9EF5-A389E75F6AAE}"/>
              </a:ext>
            </a:extLst>
          </p:cNvPr>
          <p:cNvGrpSpPr/>
          <p:nvPr/>
        </p:nvGrpSpPr>
        <p:grpSpPr>
          <a:xfrm>
            <a:off x="8499137" y="1690303"/>
            <a:ext cx="2121840" cy="1450800"/>
            <a:chOff x="8499137" y="1690303"/>
            <a:chExt cx="2121840" cy="145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B1C3764-43BF-D165-CC86-D550F4A64FCC}"/>
                    </a:ext>
                  </a:extLst>
                </p14:cNvPr>
                <p14:cNvContentPartPr/>
                <p14:nvPr/>
              </p14:nvContentPartPr>
              <p14:xfrm>
                <a:off x="8499137" y="1848343"/>
                <a:ext cx="73440" cy="1602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B1C3764-43BF-D165-CC86-D550F4A64FC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493017" y="1842223"/>
                  <a:ext cx="85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95B307C-BF7F-B7FD-C39F-B339C122BB7D}"/>
                    </a:ext>
                  </a:extLst>
                </p14:cNvPr>
                <p14:cNvContentPartPr/>
                <p14:nvPr/>
              </p14:nvContentPartPr>
              <p14:xfrm>
                <a:off x="8516417" y="1801903"/>
                <a:ext cx="65880" cy="151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95B307C-BF7F-B7FD-C39F-B339C122BB7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510297" y="1795783"/>
                  <a:ext cx="78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A8F7A71-34BB-C4A3-C578-9FFBFCEBD972}"/>
                    </a:ext>
                  </a:extLst>
                </p14:cNvPr>
                <p14:cNvContentPartPr/>
                <p14:nvPr/>
              </p14:nvContentPartPr>
              <p14:xfrm>
                <a:off x="8532257" y="2366383"/>
                <a:ext cx="92160" cy="1393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A8F7A71-34BB-C4A3-C578-9FFBFCEBD97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526137" y="2360263"/>
                  <a:ext cx="104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B69B818-61CE-2F5B-800A-A63F3CAA1BBC}"/>
                    </a:ext>
                  </a:extLst>
                </p14:cNvPr>
                <p14:cNvContentPartPr/>
                <p14:nvPr/>
              </p14:nvContentPartPr>
              <p14:xfrm>
                <a:off x="8550617" y="2713783"/>
                <a:ext cx="133200" cy="2311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B69B818-61CE-2F5B-800A-A63F3CAA1BB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544497" y="2707663"/>
                  <a:ext cx="1454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E9144CF-2036-14DB-E886-A234501F346D}"/>
                    </a:ext>
                  </a:extLst>
                </p14:cNvPr>
                <p14:cNvContentPartPr/>
                <p14:nvPr/>
              </p14:nvContentPartPr>
              <p14:xfrm>
                <a:off x="8602097" y="2804503"/>
                <a:ext cx="123480" cy="640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E9144CF-2036-14DB-E886-A234501F346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595977" y="2798383"/>
                  <a:ext cx="135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DF1107A-EAA3-5554-D1AE-B71286A8CC44}"/>
                    </a:ext>
                  </a:extLst>
                </p14:cNvPr>
                <p14:cNvContentPartPr/>
                <p14:nvPr/>
              </p14:nvContentPartPr>
              <p14:xfrm>
                <a:off x="8745737" y="1887223"/>
                <a:ext cx="38160" cy="856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DF1107A-EAA3-5554-D1AE-B71286A8CC4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739617" y="1881103"/>
                  <a:ext cx="50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5807193-ABB3-E931-DF82-3199763C8151}"/>
                    </a:ext>
                  </a:extLst>
                </p14:cNvPr>
                <p14:cNvContentPartPr/>
                <p14:nvPr/>
              </p14:nvContentPartPr>
              <p14:xfrm>
                <a:off x="8800457" y="2365663"/>
                <a:ext cx="2160" cy="108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5807193-ABB3-E931-DF82-3199763C815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794337" y="2359543"/>
                  <a:ext cx="14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FCBEE45-CA25-03AE-2686-23B312958E22}"/>
                    </a:ext>
                  </a:extLst>
                </p14:cNvPr>
                <p14:cNvContentPartPr/>
                <p14:nvPr/>
              </p14:nvContentPartPr>
              <p14:xfrm>
                <a:off x="8805857" y="2474383"/>
                <a:ext cx="88560" cy="3441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FCBEE45-CA25-03AE-2686-23B312958E2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799737" y="2468263"/>
                  <a:ext cx="1008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283FD96-0D4E-2FC2-65E9-9BC02C7247DC}"/>
                    </a:ext>
                  </a:extLst>
                </p14:cNvPr>
                <p14:cNvContentPartPr/>
                <p14:nvPr/>
              </p14:nvContentPartPr>
              <p14:xfrm>
                <a:off x="8912417" y="2902423"/>
                <a:ext cx="22680" cy="187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283FD96-0D4E-2FC2-65E9-9BC02C7247D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906297" y="2896303"/>
                  <a:ext cx="34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657EE3C-B681-A627-0875-37F2F7279D24}"/>
                    </a:ext>
                  </a:extLst>
                </p14:cNvPr>
                <p14:cNvContentPartPr/>
                <p14:nvPr/>
              </p14:nvContentPartPr>
              <p14:xfrm>
                <a:off x="8913497" y="1756903"/>
                <a:ext cx="55080" cy="1065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657EE3C-B681-A627-0875-37F2F7279D2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907377" y="1750783"/>
                  <a:ext cx="67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5F460A3-7A76-E62E-5292-6E1BBE287FA5}"/>
                    </a:ext>
                  </a:extLst>
                </p14:cNvPr>
                <p14:cNvContentPartPr/>
                <p14:nvPr/>
              </p14:nvContentPartPr>
              <p14:xfrm>
                <a:off x="9013937" y="1735663"/>
                <a:ext cx="63360" cy="961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5F460A3-7A76-E62E-5292-6E1BBE287FA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007817" y="1729543"/>
                  <a:ext cx="75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6606821-631E-0BCC-0334-5B8E574200E7}"/>
                    </a:ext>
                  </a:extLst>
                </p14:cNvPr>
                <p14:cNvContentPartPr/>
                <p14:nvPr/>
              </p14:nvContentPartPr>
              <p14:xfrm>
                <a:off x="8925737" y="1838623"/>
                <a:ext cx="212760" cy="1454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6606821-631E-0BCC-0334-5B8E574200E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919617" y="1832503"/>
                  <a:ext cx="2250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000E395-225E-80C8-41C8-CE2A48338A0D}"/>
                    </a:ext>
                  </a:extLst>
                </p14:cNvPr>
                <p14:cNvContentPartPr/>
                <p14:nvPr/>
              </p14:nvContentPartPr>
              <p14:xfrm>
                <a:off x="9023297" y="1955983"/>
                <a:ext cx="84240" cy="1533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000E395-225E-80C8-41C8-CE2A48338A0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017177" y="1949863"/>
                  <a:ext cx="96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32E603B-E0BA-2FC3-6C99-DB215A3E5CA1}"/>
                    </a:ext>
                  </a:extLst>
                </p14:cNvPr>
                <p14:cNvContentPartPr/>
                <p14:nvPr/>
              </p14:nvContentPartPr>
              <p14:xfrm>
                <a:off x="9245417" y="1861303"/>
                <a:ext cx="3600" cy="154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32E603B-E0BA-2FC3-6C99-DB215A3E5CA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239297" y="1855183"/>
                  <a:ext cx="15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E40EAC4-E371-CB84-9A20-C7B8B8236B75}"/>
                    </a:ext>
                  </a:extLst>
                </p14:cNvPr>
                <p14:cNvContentPartPr/>
                <p14:nvPr/>
              </p14:nvContentPartPr>
              <p14:xfrm>
                <a:off x="9332897" y="1804063"/>
                <a:ext cx="70200" cy="1684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E40EAC4-E371-CB84-9A20-C7B8B8236B7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326777" y="1797943"/>
                  <a:ext cx="82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0782775-7CB9-77AF-0379-A4DFE8BE68EB}"/>
                    </a:ext>
                  </a:extLst>
                </p14:cNvPr>
                <p14:cNvContentPartPr/>
                <p14:nvPr/>
              </p14:nvContentPartPr>
              <p14:xfrm>
                <a:off x="9440897" y="1793983"/>
                <a:ext cx="68040" cy="1371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0782775-7CB9-77AF-0379-A4DFE8BE68E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434777" y="1787863"/>
                  <a:ext cx="80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37FF336-48FF-950B-750B-15414E8B25A3}"/>
                    </a:ext>
                  </a:extLst>
                </p14:cNvPr>
                <p14:cNvContentPartPr/>
                <p14:nvPr/>
              </p14:nvContentPartPr>
              <p14:xfrm>
                <a:off x="9544217" y="1762303"/>
                <a:ext cx="58320" cy="1270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37FF336-48FF-950B-750B-15414E8B25A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538097" y="1756183"/>
                  <a:ext cx="70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D8BBFDF-9544-F5B6-65BE-8CBEBBF94C59}"/>
                    </a:ext>
                  </a:extLst>
                </p14:cNvPr>
                <p14:cNvContentPartPr/>
                <p14:nvPr/>
              </p14:nvContentPartPr>
              <p14:xfrm>
                <a:off x="9668417" y="1736383"/>
                <a:ext cx="120600" cy="1857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D8BBFDF-9544-F5B6-65BE-8CBEBBF94C5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662297" y="1730263"/>
                  <a:ext cx="1328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ECC27C7-AFD4-FD4A-F4D4-710CE00D2E93}"/>
                    </a:ext>
                  </a:extLst>
                </p14:cNvPr>
                <p14:cNvContentPartPr/>
                <p14:nvPr/>
              </p14:nvContentPartPr>
              <p14:xfrm>
                <a:off x="9717737" y="1690303"/>
                <a:ext cx="183960" cy="1324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ECC27C7-AFD4-FD4A-F4D4-710CE00D2E9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711617" y="1684183"/>
                  <a:ext cx="196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8421EE7-D6AA-ED32-3AED-C0FB5B804350}"/>
                    </a:ext>
                  </a:extLst>
                </p14:cNvPr>
                <p14:cNvContentPartPr/>
                <p14:nvPr/>
              </p14:nvContentPartPr>
              <p14:xfrm>
                <a:off x="9863177" y="1760503"/>
                <a:ext cx="87480" cy="316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8421EE7-D6AA-ED32-3AED-C0FB5B80435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857057" y="1754383"/>
                  <a:ext cx="99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48131D8-60BB-EF1E-9F72-69FFCD663263}"/>
                    </a:ext>
                  </a:extLst>
                </p14:cNvPr>
                <p14:cNvContentPartPr/>
                <p14:nvPr/>
              </p14:nvContentPartPr>
              <p14:xfrm>
                <a:off x="8972897" y="2264143"/>
                <a:ext cx="80280" cy="1602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48131D8-60BB-EF1E-9F72-69FFCD66326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966777" y="2258023"/>
                  <a:ext cx="92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9E03214-B47B-07AC-19A5-3A0668FCAD35}"/>
                    </a:ext>
                  </a:extLst>
                </p14:cNvPr>
                <p14:cNvContentPartPr/>
                <p14:nvPr/>
              </p14:nvContentPartPr>
              <p14:xfrm>
                <a:off x="9107537" y="2228503"/>
                <a:ext cx="84600" cy="1231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9E03214-B47B-07AC-19A5-3A0668FCAD3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101417" y="2222383"/>
                  <a:ext cx="96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CD72988-A86C-B488-4840-3CBFBF7A4616}"/>
                    </a:ext>
                  </a:extLst>
                </p14:cNvPr>
                <p14:cNvContentPartPr/>
                <p14:nvPr/>
              </p14:nvContentPartPr>
              <p14:xfrm>
                <a:off x="9254777" y="2170183"/>
                <a:ext cx="65520" cy="1310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CD72988-A86C-B488-4840-3CBFBF7A461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248657" y="2164063"/>
                  <a:ext cx="77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8C1A4B8-C41F-0415-892F-28319969E81B}"/>
                    </a:ext>
                  </a:extLst>
                </p14:cNvPr>
                <p14:cNvContentPartPr/>
                <p14:nvPr/>
              </p14:nvContentPartPr>
              <p14:xfrm>
                <a:off x="9381857" y="2123023"/>
                <a:ext cx="101880" cy="1954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8C1A4B8-C41F-0415-892F-28319969E81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375737" y="2116903"/>
                  <a:ext cx="114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3369ACB-6780-17C1-4DD1-2E6FB3DE71D7}"/>
                    </a:ext>
                  </a:extLst>
                </p14:cNvPr>
                <p14:cNvContentPartPr/>
                <p14:nvPr/>
              </p14:nvContentPartPr>
              <p14:xfrm>
                <a:off x="9431177" y="2061103"/>
                <a:ext cx="185400" cy="1648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3369ACB-6780-17C1-4DD1-2E6FB3DE71D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425057" y="2054983"/>
                  <a:ext cx="1976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B5A5C3B-CCA9-8D2B-F28C-E098C4F2FA52}"/>
                    </a:ext>
                  </a:extLst>
                </p14:cNvPr>
                <p14:cNvContentPartPr/>
                <p14:nvPr/>
              </p14:nvContentPartPr>
              <p14:xfrm>
                <a:off x="9567257" y="2056423"/>
                <a:ext cx="277560" cy="864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B5A5C3B-CCA9-8D2B-F28C-E098C4F2FA5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561137" y="2050303"/>
                  <a:ext cx="2898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DFAB014-E538-C3F3-4035-B799A54E6C8B}"/>
                    </a:ext>
                  </a:extLst>
                </p14:cNvPr>
                <p14:cNvContentPartPr/>
                <p14:nvPr/>
              </p14:nvContentPartPr>
              <p14:xfrm>
                <a:off x="9916457" y="1964263"/>
                <a:ext cx="180000" cy="1458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DFAB014-E538-C3F3-4035-B799A54E6C8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910337" y="1958143"/>
                  <a:ext cx="192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C5B2BB4-D41D-300A-C5D6-EE68C196BBA8}"/>
                    </a:ext>
                  </a:extLst>
                </p14:cNvPr>
                <p14:cNvContentPartPr/>
                <p14:nvPr/>
              </p14:nvContentPartPr>
              <p14:xfrm>
                <a:off x="10133537" y="1926103"/>
                <a:ext cx="76320" cy="943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C5B2BB4-D41D-300A-C5D6-EE68C196BBA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127417" y="1919983"/>
                  <a:ext cx="88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FA76305-DB2D-7B06-28FA-E88613EACABD}"/>
                    </a:ext>
                  </a:extLst>
                </p14:cNvPr>
                <p14:cNvContentPartPr/>
                <p14:nvPr/>
              </p14:nvContentPartPr>
              <p14:xfrm>
                <a:off x="9045257" y="2027263"/>
                <a:ext cx="1203480" cy="5018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FA76305-DB2D-7B06-28FA-E88613EACAB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039137" y="2021143"/>
                  <a:ext cx="121572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D7E0D10-8BD3-305D-FBE2-666AC8925CDB}"/>
                    </a:ext>
                  </a:extLst>
                </p14:cNvPr>
                <p14:cNvContentPartPr/>
                <p14:nvPr/>
              </p14:nvContentPartPr>
              <p14:xfrm>
                <a:off x="9481577" y="2321743"/>
                <a:ext cx="138240" cy="1832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D7E0D10-8BD3-305D-FBE2-666AC8925CD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475457" y="2315623"/>
                  <a:ext cx="1504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4120B2F-4F5E-DAAB-9B96-F0DA1AB9145A}"/>
                    </a:ext>
                  </a:extLst>
                </p14:cNvPr>
                <p14:cNvContentPartPr/>
                <p14:nvPr/>
              </p14:nvContentPartPr>
              <p14:xfrm>
                <a:off x="9687497" y="2313463"/>
                <a:ext cx="49680" cy="860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4120B2F-4F5E-DAAB-9B96-F0DA1AB9145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681377" y="2307343"/>
                  <a:ext cx="619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369F30D-C211-0648-0E63-A3F299168B86}"/>
                    </a:ext>
                  </a:extLst>
                </p14:cNvPr>
                <p14:cNvContentPartPr/>
                <p14:nvPr/>
              </p14:nvContentPartPr>
              <p14:xfrm>
                <a:off x="9798017" y="2288263"/>
                <a:ext cx="105840" cy="1062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369F30D-C211-0648-0E63-A3F299168B8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791897" y="2282143"/>
                  <a:ext cx="118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DAED80D-D9E0-5DA3-5E89-779F4F02ADBC}"/>
                    </a:ext>
                  </a:extLst>
                </p14:cNvPr>
                <p14:cNvContentPartPr/>
                <p14:nvPr/>
              </p14:nvContentPartPr>
              <p14:xfrm>
                <a:off x="9166937" y="2745463"/>
                <a:ext cx="76680" cy="1663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DAED80D-D9E0-5DA3-5E89-779F4F02ADB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160817" y="2739343"/>
                  <a:ext cx="88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AFBBC0F-9660-B43D-F3D8-816B9CCAAA5D}"/>
                    </a:ext>
                  </a:extLst>
                </p14:cNvPr>
                <p14:cNvContentPartPr/>
                <p14:nvPr/>
              </p14:nvContentPartPr>
              <p14:xfrm>
                <a:off x="9268457" y="2693983"/>
                <a:ext cx="79920" cy="1494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AFBBC0F-9660-B43D-F3D8-816B9CCAAA5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262337" y="2687863"/>
                  <a:ext cx="921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91A4BF85-DD31-9749-9945-BA9FEAA26A65}"/>
                    </a:ext>
                  </a:extLst>
                </p14:cNvPr>
                <p14:cNvContentPartPr/>
                <p14:nvPr/>
              </p14:nvContentPartPr>
              <p14:xfrm>
                <a:off x="9380417" y="2697943"/>
                <a:ext cx="76680" cy="1249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91A4BF85-DD31-9749-9945-BA9FEAA26A6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374297" y="2691823"/>
                  <a:ext cx="88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FBA05BC-4565-293C-83E4-421C10DF106B}"/>
                    </a:ext>
                  </a:extLst>
                </p14:cNvPr>
                <p14:cNvContentPartPr/>
                <p14:nvPr/>
              </p14:nvContentPartPr>
              <p14:xfrm>
                <a:off x="9494537" y="2772103"/>
                <a:ext cx="23760" cy="388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FBA05BC-4565-293C-83E4-421C10DF106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488417" y="2765983"/>
                  <a:ext cx="36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6F74906-14E7-C958-CDBC-D255128A300E}"/>
                    </a:ext>
                  </a:extLst>
                </p14:cNvPr>
                <p14:cNvContentPartPr/>
                <p14:nvPr/>
              </p14:nvContentPartPr>
              <p14:xfrm>
                <a:off x="9534497" y="2652223"/>
                <a:ext cx="54720" cy="1443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6F74906-14E7-C958-CDBC-D255128A300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528377" y="2646103"/>
                  <a:ext cx="66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F88F627-93F6-C394-6180-24AC9CCD03DA}"/>
                    </a:ext>
                  </a:extLst>
                </p14:cNvPr>
                <p14:cNvContentPartPr/>
                <p14:nvPr/>
              </p14:nvContentPartPr>
              <p14:xfrm>
                <a:off x="9660497" y="2597143"/>
                <a:ext cx="200880" cy="1364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F88F627-93F6-C394-6180-24AC9CCD03D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654377" y="2591023"/>
                  <a:ext cx="213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90B179A-EA14-2C45-2F6C-9DB5181AAE9A}"/>
                    </a:ext>
                  </a:extLst>
                </p14:cNvPr>
                <p14:cNvContentPartPr/>
                <p14:nvPr/>
              </p14:nvContentPartPr>
              <p14:xfrm>
                <a:off x="9937337" y="2511463"/>
                <a:ext cx="64800" cy="1983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90B179A-EA14-2C45-2F6C-9DB5181AAE9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931217" y="2505343"/>
                  <a:ext cx="770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15B7C3E-9C52-1721-A0D6-D7898FDAF033}"/>
                    </a:ext>
                  </a:extLst>
                </p14:cNvPr>
                <p14:cNvContentPartPr/>
                <p14:nvPr/>
              </p14:nvContentPartPr>
              <p14:xfrm>
                <a:off x="10051817" y="2439103"/>
                <a:ext cx="95040" cy="1778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15B7C3E-9C52-1721-A0D6-D7898FDAF03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045697" y="2432983"/>
                  <a:ext cx="107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745F4C6-70DE-EC19-E664-964C3A48C2E0}"/>
                    </a:ext>
                  </a:extLst>
                </p14:cNvPr>
                <p14:cNvContentPartPr/>
                <p14:nvPr/>
              </p14:nvContentPartPr>
              <p14:xfrm>
                <a:off x="10183217" y="2383663"/>
                <a:ext cx="78480" cy="1807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745F4C6-70DE-EC19-E664-964C3A48C2E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177097" y="2377543"/>
                  <a:ext cx="907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AEBC744-8B68-A794-BABD-1CE0DFAE265F}"/>
                    </a:ext>
                  </a:extLst>
                </p14:cNvPr>
                <p14:cNvContentPartPr/>
                <p14:nvPr/>
              </p14:nvContentPartPr>
              <p14:xfrm>
                <a:off x="10324337" y="2503543"/>
                <a:ext cx="16560" cy="1101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AEBC744-8B68-A794-BABD-1CE0DFAE265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318217" y="2497423"/>
                  <a:ext cx="28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2D2EC5A-5FAE-30FA-9709-C02C3EAF8D97}"/>
                    </a:ext>
                  </a:extLst>
                </p14:cNvPr>
                <p14:cNvContentPartPr/>
                <p14:nvPr/>
              </p14:nvContentPartPr>
              <p14:xfrm>
                <a:off x="10366457" y="2276383"/>
                <a:ext cx="183960" cy="2199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2D2EC5A-5FAE-30FA-9709-C02C3EAF8D9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360337" y="2270263"/>
                  <a:ext cx="1962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717CEE2-F63E-8915-190D-C25B6DE43ECE}"/>
                    </a:ext>
                  </a:extLst>
                </p14:cNvPr>
                <p14:cNvContentPartPr/>
                <p14:nvPr/>
              </p14:nvContentPartPr>
              <p14:xfrm>
                <a:off x="10494617" y="2325703"/>
                <a:ext cx="126360" cy="770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717CEE2-F63E-8915-190D-C25B6DE43EC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488497" y="2319583"/>
                  <a:ext cx="138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3FC7C44-5C48-1D41-C8EF-364CF379056E}"/>
                    </a:ext>
                  </a:extLst>
                </p14:cNvPr>
                <p14:cNvContentPartPr/>
                <p14:nvPr/>
              </p14:nvContentPartPr>
              <p14:xfrm>
                <a:off x="9315257" y="2556823"/>
                <a:ext cx="1279800" cy="4669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3FC7C44-5C48-1D41-C8EF-364CF379056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309137" y="2550703"/>
                  <a:ext cx="129204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9DE7605-B8D1-FEE5-4DC7-8F60D1E043F6}"/>
                    </a:ext>
                  </a:extLst>
                </p14:cNvPr>
                <p14:cNvContentPartPr/>
                <p14:nvPr/>
              </p14:nvContentPartPr>
              <p14:xfrm>
                <a:off x="9739337" y="2969023"/>
                <a:ext cx="114840" cy="1720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9DE7605-B8D1-FEE5-4DC7-8F60D1E043F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733217" y="2962903"/>
                  <a:ext cx="127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1F6C909-D4F9-EE83-7BD9-58AFA4B9CB3F}"/>
                    </a:ext>
                  </a:extLst>
                </p14:cNvPr>
                <p14:cNvContentPartPr/>
                <p14:nvPr/>
              </p14:nvContentPartPr>
              <p14:xfrm>
                <a:off x="9916457" y="2940583"/>
                <a:ext cx="75600" cy="1213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1F6C909-D4F9-EE83-7BD9-58AFA4B9CB3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910337" y="2934463"/>
                  <a:ext cx="878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5AAA5BFF-5CB2-98F2-1486-6EDFB6C8AFE8}"/>
                    </a:ext>
                  </a:extLst>
                </p14:cNvPr>
                <p14:cNvContentPartPr/>
                <p14:nvPr/>
              </p14:nvContentPartPr>
              <p14:xfrm>
                <a:off x="10041017" y="2875063"/>
                <a:ext cx="77400" cy="1882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5AAA5BFF-5CB2-98F2-1486-6EDFB6C8AFE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034897" y="2868943"/>
                  <a:ext cx="896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4B72AA17-13CC-C648-D85A-69DE961C31FA}"/>
                    </a:ext>
                  </a:extLst>
                </p14:cNvPr>
                <p14:cNvContentPartPr/>
                <p14:nvPr/>
              </p14:nvContentPartPr>
              <p14:xfrm>
                <a:off x="10163777" y="2978743"/>
                <a:ext cx="14400" cy="799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4B72AA17-13CC-C648-D85A-69DE961C31F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157657" y="2972623"/>
                  <a:ext cx="26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4A8A4E3-9C1B-361C-C149-C2203CA2CD1E}"/>
                    </a:ext>
                  </a:extLst>
                </p14:cNvPr>
                <p14:cNvContentPartPr/>
                <p14:nvPr/>
              </p14:nvContentPartPr>
              <p14:xfrm>
                <a:off x="10191137" y="2735023"/>
                <a:ext cx="214200" cy="2448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4A8A4E3-9C1B-361C-C149-C2203CA2CD1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185017" y="2728903"/>
                  <a:ext cx="2264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86A3F58-EE35-B464-E9EB-1AC873D1471C}"/>
                    </a:ext>
                  </a:extLst>
                </p14:cNvPr>
                <p14:cNvContentPartPr/>
                <p14:nvPr/>
              </p14:nvContentPartPr>
              <p14:xfrm>
                <a:off x="10313897" y="2795503"/>
                <a:ext cx="132840" cy="867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86A3F58-EE35-B464-E9EB-1AC873D1471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307777" y="2789383"/>
                  <a:ext cx="145080" cy="9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DB1414F4-E030-6F38-C57E-D06AC5DABB7C}"/>
                  </a:ext>
                </a:extLst>
              </p14:cNvPr>
              <p14:cNvContentPartPr/>
              <p14:nvPr/>
            </p14:nvContentPartPr>
            <p14:xfrm>
              <a:off x="3437897" y="3104023"/>
              <a:ext cx="32760" cy="1080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DB1414F4-E030-6F38-C57E-D06AC5DABB7C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3431777" y="3097903"/>
                <a:ext cx="450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399EE082-27D5-1C91-4DA5-5E1A1EFBE4E7}"/>
                  </a:ext>
                </a:extLst>
              </p14:cNvPr>
              <p14:cNvContentPartPr/>
              <p14:nvPr/>
            </p14:nvContentPartPr>
            <p14:xfrm>
              <a:off x="11386337" y="783823"/>
              <a:ext cx="772200" cy="80064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399EE082-27D5-1C91-4DA5-5E1A1EFBE4E7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1380217" y="777703"/>
                <a:ext cx="784440" cy="81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9767921E-7014-56F1-759B-560680E267FF}"/>
                  </a:ext>
                </a:extLst>
              </p14:cNvPr>
              <p14:cNvContentPartPr/>
              <p14:nvPr/>
            </p14:nvContentPartPr>
            <p14:xfrm>
              <a:off x="1821497" y="3930223"/>
              <a:ext cx="2779560" cy="115488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9767921E-7014-56F1-759B-560680E267FF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815377" y="3924103"/>
                <a:ext cx="2791800" cy="11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94F0CF1F-9A79-F6FE-2B89-F8F62F60525F}"/>
                  </a:ext>
                </a:extLst>
              </p14:cNvPr>
              <p14:cNvContentPartPr/>
              <p14:nvPr/>
            </p14:nvContentPartPr>
            <p14:xfrm>
              <a:off x="918977" y="4865143"/>
              <a:ext cx="2588040" cy="1201320"/>
            </p14:xfrm>
          </p:contentPart>
        </mc:Choice>
        <mc:Fallback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94F0CF1F-9A79-F6FE-2B89-F8F62F60525F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912857" y="4859023"/>
                <a:ext cx="2600280" cy="12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02475202-7BCE-0F03-C766-EB5E1980451A}"/>
                  </a:ext>
                </a:extLst>
              </p14:cNvPr>
              <p14:cNvContentPartPr/>
              <p14:nvPr/>
            </p14:nvContentPartPr>
            <p14:xfrm>
              <a:off x="3935777" y="4208503"/>
              <a:ext cx="2765160" cy="1401480"/>
            </p14:xfrm>
          </p:contentPart>
        </mc:Choice>
        <mc:Fallback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02475202-7BCE-0F03-C766-EB5E1980451A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3929657" y="4202383"/>
                <a:ext cx="2777400" cy="14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8890E50A-C43E-3B1E-6934-9B7317AD76A2}"/>
                  </a:ext>
                </a:extLst>
              </p14:cNvPr>
              <p14:cNvContentPartPr/>
              <p14:nvPr/>
            </p14:nvContentPartPr>
            <p14:xfrm>
              <a:off x="5974817" y="3786943"/>
              <a:ext cx="667800" cy="616680"/>
            </p14:xfrm>
          </p:contentPart>
        </mc:Choice>
        <mc:Fallback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8890E50A-C43E-3B1E-6934-9B7317AD76A2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5968697" y="3780823"/>
                <a:ext cx="680040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7BA716CD-0F21-6E3C-F913-47C6FDEBCF19}"/>
                  </a:ext>
                </a:extLst>
              </p14:cNvPr>
              <p14:cNvContentPartPr/>
              <p14:nvPr/>
            </p14:nvContentPartPr>
            <p14:xfrm>
              <a:off x="6462977" y="4379863"/>
              <a:ext cx="103680" cy="147240"/>
            </p14:xfrm>
          </p:contentPart>
        </mc:Choice>
        <mc:Fallback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7BA716CD-0F21-6E3C-F913-47C6FDEBCF19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6456857" y="4373743"/>
                <a:ext cx="11592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9" name="Gruppieren 368">
            <a:extLst>
              <a:ext uri="{FF2B5EF4-FFF2-40B4-BE49-F238E27FC236}">
                <a16:creationId xmlns:a16="http://schemas.microsoft.com/office/drawing/2014/main" id="{65C1185C-906E-B5F4-2FCD-251E7481333A}"/>
              </a:ext>
            </a:extLst>
          </p:cNvPr>
          <p:cNvGrpSpPr/>
          <p:nvPr/>
        </p:nvGrpSpPr>
        <p:grpSpPr>
          <a:xfrm>
            <a:off x="486617" y="2500663"/>
            <a:ext cx="7071480" cy="3661560"/>
            <a:chOff x="486617" y="2500663"/>
            <a:chExt cx="7071480" cy="366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FBA2226-26F6-87C0-3EE3-0C6115A07808}"/>
                    </a:ext>
                  </a:extLst>
                </p14:cNvPr>
                <p14:cNvContentPartPr/>
                <p14:nvPr/>
              </p14:nvContentPartPr>
              <p14:xfrm>
                <a:off x="728897" y="2642143"/>
                <a:ext cx="5250600" cy="1051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FBA2226-26F6-87C0-3EE3-0C6115A0780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22777" y="2636023"/>
                  <a:ext cx="5262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0C7A769-4058-24E8-9AD5-504210729CE8}"/>
                    </a:ext>
                  </a:extLst>
                </p14:cNvPr>
                <p14:cNvContentPartPr/>
                <p14:nvPr/>
              </p14:nvContentPartPr>
              <p14:xfrm>
                <a:off x="767417" y="2847343"/>
                <a:ext cx="639360" cy="432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0C7A769-4058-24E8-9AD5-504210729CE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61297" y="2841223"/>
                  <a:ext cx="6516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462B86E-B841-81D1-D189-1BC4BBA43F8D}"/>
                    </a:ext>
                  </a:extLst>
                </p14:cNvPr>
                <p14:cNvContentPartPr/>
                <p14:nvPr/>
              </p14:nvContentPartPr>
              <p14:xfrm>
                <a:off x="4481177" y="3662743"/>
                <a:ext cx="174240" cy="198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462B86E-B841-81D1-D189-1BC4BBA43F8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475057" y="3656623"/>
                  <a:ext cx="186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1264FB8-456B-1361-C507-7EA64028F68C}"/>
                    </a:ext>
                  </a:extLst>
                </p14:cNvPr>
                <p14:cNvContentPartPr/>
                <p14:nvPr/>
              </p14:nvContentPartPr>
              <p14:xfrm>
                <a:off x="4759097" y="3450343"/>
                <a:ext cx="192960" cy="2642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1264FB8-456B-1361-C507-7EA64028F68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752977" y="3444223"/>
                  <a:ext cx="2052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935F6DC3-1EC5-2327-A7D6-EC7113722A3D}"/>
                    </a:ext>
                  </a:extLst>
                </p14:cNvPr>
                <p14:cNvContentPartPr/>
                <p14:nvPr/>
              </p14:nvContentPartPr>
              <p14:xfrm>
                <a:off x="486617" y="2849143"/>
                <a:ext cx="264600" cy="8265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935F6DC3-1EC5-2327-A7D6-EC7113722A3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80497" y="2843023"/>
                  <a:ext cx="276840" cy="83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69E0554-1A1C-F108-B8AC-DA4B9F1C0C48}"/>
                    </a:ext>
                  </a:extLst>
                </p14:cNvPr>
                <p14:cNvContentPartPr/>
                <p14:nvPr/>
              </p14:nvContentPartPr>
              <p14:xfrm>
                <a:off x="650057" y="3531343"/>
                <a:ext cx="65160" cy="2055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69E0554-1A1C-F108-B8AC-DA4B9F1C0C4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43937" y="3525223"/>
                  <a:ext cx="774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9B0039E-CEEC-90A1-9188-C7C252DE2175}"/>
                    </a:ext>
                  </a:extLst>
                </p14:cNvPr>
                <p14:cNvContentPartPr/>
                <p14:nvPr/>
              </p14:nvContentPartPr>
              <p14:xfrm>
                <a:off x="888017" y="3464023"/>
                <a:ext cx="75240" cy="1641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9B0039E-CEEC-90A1-9188-C7C252DE217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81897" y="3457903"/>
                  <a:ext cx="87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278C381-28B2-1DF6-C7CB-3CEF999B844E}"/>
                    </a:ext>
                  </a:extLst>
                </p14:cNvPr>
                <p14:cNvContentPartPr/>
                <p14:nvPr/>
              </p14:nvContentPartPr>
              <p14:xfrm>
                <a:off x="791897" y="3383023"/>
                <a:ext cx="175320" cy="2566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278C381-28B2-1DF6-C7CB-3CEF999B844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85777" y="3376903"/>
                  <a:ext cx="1875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55D853A-8C95-92CD-3941-F90305A81054}"/>
                    </a:ext>
                  </a:extLst>
                </p14:cNvPr>
                <p14:cNvContentPartPr/>
                <p14:nvPr/>
              </p14:nvContentPartPr>
              <p14:xfrm>
                <a:off x="1088177" y="3489583"/>
                <a:ext cx="117000" cy="403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55D853A-8C95-92CD-3941-F90305A8105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82057" y="3483463"/>
                  <a:ext cx="129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A70B082-16CD-4E8A-EFD6-493033223322}"/>
                    </a:ext>
                  </a:extLst>
                </p14:cNvPr>
                <p14:cNvContentPartPr/>
                <p14:nvPr/>
              </p14:nvContentPartPr>
              <p14:xfrm>
                <a:off x="1255217" y="3383743"/>
                <a:ext cx="36720" cy="1659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A70B082-16CD-4E8A-EFD6-49303322332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249097" y="3377623"/>
                  <a:ext cx="48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20F6AFC-F204-86EA-83D6-AAF890DCDBE4}"/>
                    </a:ext>
                  </a:extLst>
                </p14:cNvPr>
                <p14:cNvContentPartPr/>
                <p14:nvPr/>
              </p14:nvContentPartPr>
              <p14:xfrm>
                <a:off x="1206617" y="3377983"/>
                <a:ext cx="258120" cy="2091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20F6AFC-F204-86EA-83D6-AAF890DCDBE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200497" y="3371863"/>
                  <a:ext cx="2703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A28F61B-3E38-E7FC-8BEF-75B68B67DEEC}"/>
                    </a:ext>
                  </a:extLst>
                </p14:cNvPr>
                <p14:cNvContentPartPr/>
                <p14:nvPr/>
              </p14:nvContentPartPr>
              <p14:xfrm>
                <a:off x="1567697" y="3367543"/>
                <a:ext cx="137160" cy="2862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A28F61B-3E38-E7FC-8BEF-75B68B67DEE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561577" y="3361423"/>
                  <a:ext cx="1494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68A76214-8510-385C-FD47-2CB980EAF611}"/>
                    </a:ext>
                  </a:extLst>
                </p14:cNvPr>
                <p14:cNvContentPartPr/>
                <p14:nvPr/>
              </p14:nvContentPartPr>
              <p14:xfrm>
                <a:off x="1744817" y="3437383"/>
                <a:ext cx="97560" cy="817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68A76214-8510-385C-FD47-2CB980EAF61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738697" y="3431263"/>
                  <a:ext cx="1098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98993D0-49FA-8AC3-86C8-0BB3ECCA7AC1}"/>
                    </a:ext>
                  </a:extLst>
                </p14:cNvPr>
                <p14:cNvContentPartPr/>
                <p14:nvPr/>
              </p14:nvContentPartPr>
              <p14:xfrm>
                <a:off x="1860017" y="3309943"/>
                <a:ext cx="128520" cy="1893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98993D0-49FA-8AC3-86C8-0BB3ECCA7AC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853897" y="3303823"/>
                  <a:ext cx="1407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ABF8F1EA-BF00-9FDB-2D31-B7B72A7FF84C}"/>
                    </a:ext>
                  </a:extLst>
                </p14:cNvPr>
                <p14:cNvContentPartPr/>
                <p14:nvPr/>
              </p14:nvContentPartPr>
              <p14:xfrm>
                <a:off x="1955777" y="3330103"/>
                <a:ext cx="7560" cy="57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ABF8F1EA-BF00-9FDB-2D31-B7B72A7FF84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949657" y="3323983"/>
                  <a:ext cx="1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4F0D522-5875-DF50-6A7C-887FF9DEF0A5}"/>
                    </a:ext>
                  </a:extLst>
                </p14:cNvPr>
                <p14:cNvContentPartPr/>
                <p14:nvPr/>
              </p14:nvContentPartPr>
              <p14:xfrm>
                <a:off x="2076017" y="3423343"/>
                <a:ext cx="145080" cy="838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4F0D522-5875-DF50-6A7C-887FF9DEF0A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069897" y="3417223"/>
                  <a:ext cx="157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478925B-9168-B0BA-A104-F4A189578E08}"/>
                    </a:ext>
                  </a:extLst>
                </p14:cNvPr>
                <p14:cNvContentPartPr/>
                <p14:nvPr/>
              </p14:nvContentPartPr>
              <p14:xfrm>
                <a:off x="2352137" y="3359623"/>
                <a:ext cx="47880" cy="1375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478925B-9168-B0BA-A104-F4A189578E0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346017" y="3353503"/>
                  <a:ext cx="60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D9437E8-325A-FA8B-D797-AE4AB6EAC04D}"/>
                    </a:ext>
                  </a:extLst>
                </p14:cNvPr>
                <p14:cNvContentPartPr/>
                <p14:nvPr/>
              </p14:nvContentPartPr>
              <p14:xfrm>
                <a:off x="2460857" y="3325783"/>
                <a:ext cx="56880" cy="1256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D9437E8-325A-FA8B-D797-AE4AB6EAC04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454737" y="3319663"/>
                  <a:ext cx="69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0625D2C-D1F1-3A67-4A81-6B8789E7743D}"/>
                    </a:ext>
                  </a:extLst>
                </p14:cNvPr>
                <p14:cNvContentPartPr/>
                <p14:nvPr/>
              </p14:nvContentPartPr>
              <p14:xfrm>
                <a:off x="2594417" y="3297343"/>
                <a:ext cx="9000" cy="1411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0625D2C-D1F1-3A67-4A81-6B8789E7743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588297" y="3291223"/>
                  <a:ext cx="21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A3E808AC-3719-BD62-F65E-57FD8DFA562E}"/>
                    </a:ext>
                  </a:extLst>
                </p14:cNvPr>
                <p14:cNvContentPartPr/>
                <p14:nvPr/>
              </p14:nvContentPartPr>
              <p14:xfrm>
                <a:off x="2637617" y="3285103"/>
                <a:ext cx="68760" cy="1890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A3E808AC-3719-BD62-F65E-57FD8DFA562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631497" y="3278983"/>
                  <a:ext cx="810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516FEE7-4509-1892-9235-FC5E20F68466}"/>
                    </a:ext>
                  </a:extLst>
                </p14:cNvPr>
                <p14:cNvContentPartPr/>
                <p14:nvPr/>
              </p14:nvContentPartPr>
              <p14:xfrm>
                <a:off x="2722217" y="3237583"/>
                <a:ext cx="15120" cy="2415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516FEE7-4509-1892-9235-FC5E20F6846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716097" y="3231463"/>
                  <a:ext cx="273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3D5D714-83FB-5F53-17EE-B851ED67EA17}"/>
                    </a:ext>
                  </a:extLst>
                </p14:cNvPr>
                <p14:cNvContentPartPr/>
                <p14:nvPr/>
              </p14:nvContentPartPr>
              <p14:xfrm>
                <a:off x="2843537" y="3324343"/>
                <a:ext cx="52200" cy="1321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3D5D714-83FB-5F53-17EE-B851ED67EA1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837417" y="3318223"/>
                  <a:ext cx="64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F5BADDE-9BB6-BEC0-349A-73CA35C74B6B}"/>
                    </a:ext>
                  </a:extLst>
                </p14:cNvPr>
                <p14:cNvContentPartPr/>
                <p14:nvPr/>
              </p14:nvContentPartPr>
              <p14:xfrm>
                <a:off x="2940737" y="3297703"/>
                <a:ext cx="67680" cy="1339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F5BADDE-9BB6-BEC0-349A-73CA35C74B6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934617" y="3291583"/>
                  <a:ext cx="79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3976A93-AC85-14DF-331B-41CDB8A6AE64}"/>
                    </a:ext>
                  </a:extLst>
                </p14:cNvPr>
                <p14:cNvContentPartPr/>
                <p14:nvPr/>
              </p14:nvContentPartPr>
              <p14:xfrm>
                <a:off x="3069257" y="3281503"/>
                <a:ext cx="6480" cy="1342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3976A93-AC85-14DF-331B-41CDB8A6AE6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063137" y="3275383"/>
                  <a:ext cx="18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30DF2BC9-3A59-AD48-642B-47A551A1D6A7}"/>
                    </a:ext>
                  </a:extLst>
                </p14:cNvPr>
                <p14:cNvContentPartPr/>
                <p14:nvPr/>
              </p14:nvContentPartPr>
              <p14:xfrm>
                <a:off x="3120377" y="3254503"/>
                <a:ext cx="108720" cy="1908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30DF2BC9-3A59-AD48-642B-47A551A1D6A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114257" y="3248383"/>
                  <a:ext cx="120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7B5ADB9-C43C-7FF4-88A4-3F10EAF77C35}"/>
                    </a:ext>
                  </a:extLst>
                </p14:cNvPr>
                <p14:cNvContentPartPr/>
                <p14:nvPr/>
              </p14:nvContentPartPr>
              <p14:xfrm>
                <a:off x="1286537" y="3857143"/>
                <a:ext cx="133200" cy="1206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7B5ADB9-C43C-7FF4-88A4-3F10EAF77C3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280417" y="3851023"/>
                  <a:ext cx="1454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D94F9894-9927-8492-3061-78BB080B9F6D}"/>
                    </a:ext>
                  </a:extLst>
                </p14:cNvPr>
                <p14:cNvContentPartPr/>
                <p14:nvPr/>
              </p14:nvContentPartPr>
              <p14:xfrm>
                <a:off x="1597937" y="3857503"/>
                <a:ext cx="25920" cy="1188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D94F9894-9927-8492-3061-78BB080B9F6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591817" y="3851383"/>
                  <a:ext cx="38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EAF84F9-695E-37C9-CB15-9BCA14DE1450}"/>
                    </a:ext>
                  </a:extLst>
                </p14:cNvPr>
                <p14:cNvContentPartPr/>
                <p14:nvPr/>
              </p14:nvContentPartPr>
              <p14:xfrm>
                <a:off x="1540337" y="3929503"/>
                <a:ext cx="119880" cy="111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EAF84F9-695E-37C9-CB15-9BCA14DE145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534217" y="3923383"/>
                  <a:ext cx="132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4824F230-BBA6-BFB6-ED1A-5D3A5AC4077B}"/>
                    </a:ext>
                  </a:extLst>
                </p14:cNvPr>
                <p14:cNvContentPartPr/>
                <p14:nvPr/>
              </p14:nvContentPartPr>
              <p14:xfrm>
                <a:off x="1725737" y="3812503"/>
                <a:ext cx="89280" cy="1699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4824F230-BBA6-BFB6-ED1A-5D3A5AC4077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719617" y="3806383"/>
                  <a:ext cx="101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7EBFB1D-B4D8-799E-0ABD-473902AC4CCE}"/>
                    </a:ext>
                  </a:extLst>
                </p14:cNvPr>
                <p14:cNvContentPartPr/>
                <p14:nvPr/>
              </p14:nvContentPartPr>
              <p14:xfrm>
                <a:off x="1839497" y="3934183"/>
                <a:ext cx="18360" cy="1062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7EBFB1D-B4D8-799E-0ABD-473902AC4CC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833377" y="3928063"/>
                  <a:ext cx="30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D3B0C8E-BDB7-E757-6AC7-0398CC9DAA3B}"/>
                    </a:ext>
                  </a:extLst>
                </p14:cNvPr>
                <p14:cNvContentPartPr/>
                <p14:nvPr/>
              </p14:nvContentPartPr>
              <p14:xfrm>
                <a:off x="1849937" y="3820783"/>
                <a:ext cx="101520" cy="1900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D3B0C8E-BDB7-E757-6AC7-0398CC9DAA3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843817" y="3814663"/>
                  <a:ext cx="113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A9352935-CE17-5A8B-A7DC-D334BC2BEDEE}"/>
                    </a:ext>
                  </a:extLst>
                </p14:cNvPr>
                <p14:cNvContentPartPr/>
                <p14:nvPr/>
              </p14:nvContentPartPr>
              <p14:xfrm>
                <a:off x="1993217" y="3957583"/>
                <a:ext cx="5760" cy="972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A9352935-CE17-5A8B-A7DC-D334BC2BEDE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987097" y="3951463"/>
                  <a:ext cx="18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0293945-75B2-A1BE-30CF-288C75FA1BFC}"/>
                    </a:ext>
                  </a:extLst>
                </p14:cNvPr>
                <p14:cNvContentPartPr/>
                <p14:nvPr/>
              </p14:nvContentPartPr>
              <p14:xfrm>
                <a:off x="2058737" y="3791623"/>
                <a:ext cx="99720" cy="1753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0293945-75B2-A1BE-30CF-288C75FA1BF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052617" y="3785503"/>
                  <a:ext cx="1119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AADDB85-26D8-E2F3-AF18-BF0689511BAE}"/>
                    </a:ext>
                  </a:extLst>
                </p14:cNvPr>
                <p14:cNvContentPartPr/>
                <p14:nvPr/>
              </p14:nvContentPartPr>
              <p14:xfrm>
                <a:off x="2170337" y="3790183"/>
                <a:ext cx="132840" cy="1306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AADDB85-26D8-E2F3-AF18-BF0689511BA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164217" y="3784063"/>
                  <a:ext cx="145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4F40FEC-9279-3668-F241-66C4C8269210}"/>
                    </a:ext>
                  </a:extLst>
                </p14:cNvPr>
                <p14:cNvContentPartPr/>
                <p14:nvPr/>
              </p14:nvContentPartPr>
              <p14:xfrm>
                <a:off x="2365097" y="3804223"/>
                <a:ext cx="48600" cy="1083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4F40FEC-9279-3668-F241-66C4C826921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358977" y="3798103"/>
                  <a:ext cx="60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08AEA99F-6D41-5948-F349-BB51AE9B2955}"/>
                    </a:ext>
                  </a:extLst>
                </p14:cNvPr>
                <p14:cNvContentPartPr/>
                <p14:nvPr/>
              </p14:nvContentPartPr>
              <p14:xfrm>
                <a:off x="2306417" y="3743023"/>
                <a:ext cx="52200" cy="979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08AEA99F-6D41-5948-F349-BB51AE9B295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300297" y="3736903"/>
                  <a:ext cx="64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B7268629-5D75-E6C0-8159-8E943E5E189C}"/>
                    </a:ext>
                  </a:extLst>
                </p14:cNvPr>
                <p14:cNvContentPartPr/>
                <p14:nvPr/>
              </p14:nvContentPartPr>
              <p14:xfrm>
                <a:off x="2430617" y="3863623"/>
                <a:ext cx="49320" cy="712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B7268629-5D75-E6C0-8159-8E943E5E189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424497" y="3857503"/>
                  <a:ext cx="615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17F8C55-EBD2-E320-74EC-F70B21C5D2C3}"/>
                    </a:ext>
                  </a:extLst>
                </p14:cNvPr>
                <p14:cNvContentPartPr/>
                <p14:nvPr/>
              </p14:nvContentPartPr>
              <p14:xfrm>
                <a:off x="2513777" y="3700903"/>
                <a:ext cx="55440" cy="2491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17F8C55-EBD2-E320-74EC-F70B21C5D2C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507657" y="3694783"/>
                  <a:ext cx="676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6E7D661-0AB0-B18A-D914-0B0E25D1A11C}"/>
                    </a:ext>
                  </a:extLst>
                </p14:cNvPr>
                <p14:cNvContentPartPr/>
                <p14:nvPr/>
              </p14:nvContentPartPr>
              <p14:xfrm>
                <a:off x="1254857" y="3815743"/>
                <a:ext cx="65520" cy="2433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6E7D661-0AB0-B18A-D914-0B0E25D1A11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248737" y="3809623"/>
                  <a:ext cx="777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48A8F5B-3CCE-0C5E-48F8-AC4A8394406F}"/>
                    </a:ext>
                  </a:extLst>
                </p14:cNvPr>
                <p14:cNvContentPartPr/>
                <p14:nvPr/>
              </p14:nvContentPartPr>
              <p14:xfrm>
                <a:off x="2675777" y="3818983"/>
                <a:ext cx="17640" cy="478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48A8F5B-3CCE-0C5E-48F8-AC4A8394406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669657" y="3812863"/>
                  <a:ext cx="298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E005BE7-BC49-FD39-739C-B93957CDEE86}"/>
                    </a:ext>
                  </a:extLst>
                </p14:cNvPr>
                <p14:cNvContentPartPr/>
                <p14:nvPr/>
              </p14:nvContentPartPr>
              <p14:xfrm>
                <a:off x="2770817" y="3653743"/>
                <a:ext cx="51120" cy="2682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E005BE7-BC49-FD39-739C-B93957CDEE8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764697" y="3647623"/>
                  <a:ext cx="633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0D787A9-0B4E-AF2C-7546-9CCF6B066D5D}"/>
                    </a:ext>
                  </a:extLst>
                </p14:cNvPr>
                <p14:cNvContentPartPr/>
                <p14:nvPr/>
              </p14:nvContentPartPr>
              <p14:xfrm>
                <a:off x="2915537" y="3707743"/>
                <a:ext cx="122760" cy="1533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0D787A9-0B4E-AF2C-7546-9CCF6B066D5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909417" y="3701623"/>
                  <a:ext cx="135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6B38C8F-E92C-DF80-998B-D567F100EEAC}"/>
                    </a:ext>
                  </a:extLst>
                </p14:cNvPr>
                <p14:cNvContentPartPr/>
                <p14:nvPr/>
              </p14:nvContentPartPr>
              <p14:xfrm>
                <a:off x="3141257" y="3694423"/>
                <a:ext cx="21960" cy="1717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6B38C8F-E92C-DF80-998B-D567F100EEA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135137" y="3688303"/>
                  <a:ext cx="34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FB2D9E74-AAD5-78C5-C572-93581C3F2FC1}"/>
                    </a:ext>
                  </a:extLst>
                </p14:cNvPr>
                <p14:cNvContentPartPr/>
                <p14:nvPr/>
              </p14:nvContentPartPr>
              <p14:xfrm>
                <a:off x="3098777" y="3776503"/>
                <a:ext cx="111600" cy="165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FB2D9E74-AAD5-78C5-C572-93581C3F2FC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092657" y="3770383"/>
                  <a:ext cx="123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923E1ED-5E8C-06A4-B5B4-00325B6875D2}"/>
                    </a:ext>
                  </a:extLst>
                </p14:cNvPr>
                <p14:cNvContentPartPr/>
                <p14:nvPr/>
              </p14:nvContentPartPr>
              <p14:xfrm>
                <a:off x="3305777" y="3686143"/>
                <a:ext cx="83880" cy="1479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923E1ED-5E8C-06A4-B5B4-00325B6875D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299657" y="3680023"/>
                  <a:ext cx="96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314F987E-24DC-CEAC-B40B-32D2DAFBE146}"/>
                    </a:ext>
                  </a:extLst>
                </p14:cNvPr>
                <p14:cNvContentPartPr/>
                <p14:nvPr/>
              </p14:nvContentPartPr>
              <p14:xfrm>
                <a:off x="3477497" y="3680023"/>
                <a:ext cx="63000" cy="1144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314F987E-24DC-CEAC-B40B-32D2DAFBE14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471377" y="3673903"/>
                  <a:ext cx="752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1E676A3E-920A-E925-8108-7089B8596D5B}"/>
                    </a:ext>
                  </a:extLst>
                </p14:cNvPr>
                <p14:cNvContentPartPr/>
                <p14:nvPr/>
              </p14:nvContentPartPr>
              <p14:xfrm>
                <a:off x="3594857" y="3752743"/>
                <a:ext cx="6840" cy="1072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1E676A3E-920A-E925-8108-7089B8596D5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588737" y="3746623"/>
                  <a:ext cx="19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9DBE947A-DBCA-C578-2B08-43409B7E984A}"/>
                    </a:ext>
                  </a:extLst>
                </p14:cNvPr>
                <p14:cNvContentPartPr/>
                <p14:nvPr/>
              </p14:nvContentPartPr>
              <p14:xfrm>
                <a:off x="3645257" y="3664903"/>
                <a:ext cx="180000" cy="1108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9DBE947A-DBCA-C578-2B08-43409B7E984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639137" y="3658783"/>
                  <a:ext cx="192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3CB34FC-2F58-96FA-D90C-2568053BD2B4}"/>
                    </a:ext>
                  </a:extLst>
                </p14:cNvPr>
                <p14:cNvContentPartPr/>
                <p14:nvPr/>
              </p14:nvContentPartPr>
              <p14:xfrm>
                <a:off x="3947657" y="3613423"/>
                <a:ext cx="60840" cy="1101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3CB34FC-2F58-96FA-D90C-2568053BD2B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941537" y="3607303"/>
                  <a:ext cx="73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4889153-B4FF-C50D-3BBD-D8270EFF5FC8}"/>
                    </a:ext>
                  </a:extLst>
                </p14:cNvPr>
                <p14:cNvContentPartPr/>
                <p14:nvPr/>
              </p14:nvContentPartPr>
              <p14:xfrm>
                <a:off x="3880697" y="3578503"/>
                <a:ext cx="61560" cy="756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4889153-B4FF-C50D-3BBD-D8270EFF5FC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874577" y="3572383"/>
                  <a:ext cx="73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950631C-596D-011F-DE70-33E57E926F74}"/>
                    </a:ext>
                  </a:extLst>
                </p14:cNvPr>
                <p14:cNvContentPartPr/>
                <p14:nvPr/>
              </p14:nvContentPartPr>
              <p14:xfrm>
                <a:off x="4050617" y="3684703"/>
                <a:ext cx="43920" cy="1000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950631C-596D-011F-DE70-33E57E926F7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044497" y="3678583"/>
                  <a:ext cx="56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AAE7A57-A702-7542-F42D-92625EF42408}"/>
                    </a:ext>
                  </a:extLst>
                </p14:cNvPr>
                <p14:cNvContentPartPr/>
                <p14:nvPr/>
              </p14:nvContentPartPr>
              <p14:xfrm>
                <a:off x="4118657" y="3505063"/>
                <a:ext cx="88560" cy="3186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AAE7A57-A702-7542-F42D-92625EF4240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112537" y="3498943"/>
                  <a:ext cx="1008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D09B1C6-5F24-9CDE-4A9B-931CFCD5228C}"/>
                    </a:ext>
                  </a:extLst>
                </p14:cNvPr>
                <p14:cNvContentPartPr/>
                <p14:nvPr/>
              </p14:nvContentPartPr>
              <p14:xfrm>
                <a:off x="971537" y="3921583"/>
                <a:ext cx="145440" cy="133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D09B1C6-5F24-9CDE-4A9B-931CFCD5228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65417" y="3915463"/>
                  <a:ext cx="157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CE0310C-FCCC-E13E-3651-DA99983729FF}"/>
                    </a:ext>
                  </a:extLst>
                </p14:cNvPr>
                <p14:cNvContentPartPr/>
                <p14:nvPr/>
              </p14:nvContentPartPr>
              <p14:xfrm>
                <a:off x="979097" y="3990703"/>
                <a:ext cx="154800" cy="205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CE0310C-FCCC-E13E-3651-DA99983729F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72977" y="3984583"/>
                  <a:ext cx="167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A9E93EEC-BC39-7E71-FE67-70C9F9B7D6CE}"/>
                    </a:ext>
                  </a:extLst>
                </p14:cNvPr>
                <p14:cNvContentPartPr/>
                <p14:nvPr/>
              </p14:nvContentPartPr>
              <p14:xfrm>
                <a:off x="1153697" y="3731503"/>
                <a:ext cx="154440" cy="4449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A9E93EEC-BC39-7E71-FE67-70C9F9B7D6C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47577" y="3725383"/>
                  <a:ext cx="16668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2C07ED1-34F2-3C8C-4F82-EB422CC0311B}"/>
                    </a:ext>
                  </a:extLst>
                </p14:cNvPr>
                <p14:cNvContentPartPr/>
                <p14:nvPr/>
              </p14:nvContentPartPr>
              <p14:xfrm>
                <a:off x="4146377" y="3439903"/>
                <a:ext cx="169200" cy="4485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2C07ED1-34F2-3C8C-4F82-EB422CC0311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140257" y="3433783"/>
                  <a:ext cx="18144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5D4FADA8-D4D5-9A6E-F868-161CC51178E8}"/>
                    </a:ext>
                  </a:extLst>
                </p14:cNvPr>
                <p14:cNvContentPartPr/>
                <p14:nvPr/>
              </p14:nvContentPartPr>
              <p14:xfrm>
                <a:off x="4413137" y="3096103"/>
                <a:ext cx="16200" cy="1231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5D4FADA8-D4D5-9A6E-F868-161CC51178E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407017" y="3089983"/>
                  <a:ext cx="28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7238AF95-54D0-7228-1A3F-D1A963EC1826}"/>
                    </a:ext>
                  </a:extLst>
                </p14:cNvPr>
                <p14:cNvContentPartPr/>
                <p14:nvPr/>
              </p14:nvContentPartPr>
              <p14:xfrm>
                <a:off x="4355537" y="3216703"/>
                <a:ext cx="132120" cy="442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7238AF95-54D0-7228-1A3F-D1A963EC182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349417" y="3210583"/>
                  <a:ext cx="144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AA081624-B5B5-DBA8-51E7-56E7F3635241}"/>
                    </a:ext>
                  </a:extLst>
                </p14:cNvPr>
                <p14:cNvContentPartPr/>
                <p14:nvPr/>
              </p14:nvContentPartPr>
              <p14:xfrm>
                <a:off x="4381817" y="3304543"/>
                <a:ext cx="126720" cy="1429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AA081624-B5B5-DBA8-51E7-56E7F363524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375697" y="3298423"/>
                  <a:ext cx="138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6AE6F90B-935F-64E7-C392-917FF077E2CC}"/>
                    </a:ext>
                  </a:extLst>
                </p14:cNvPr>
                <p14:cNvContentPartPr/>
                <p14:nvPr/>
              </p14:nvContentPartPr>
              <p14:xfrm>
                <a:off x="1302737" y="4140103"/>
                <a:ext cx="1289160" cy="1533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6AE6F90B-935F-64E7-C392-917FF077E2C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296617" y="4133983"/>
                  <a:ext cx="1301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1B2A2DA-9B0C-23EF-475B-A6E93488251E}"/>
                    </a:ext>
                  </a:extLst>
                </p14:cNvPr>
                <p14:cNvContentPartPr/>
                <p14:nvPr/>
              </p14:nvContentPartPr>
              <p14:xfrm>
                <a:off x="2617817" y="4070623"/>
                <a:ext cx="1138320" cy="2473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1B2A2DA-9B0C-23EF-475B-A6E93488251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611697" y="4064503"/>
                  <a:ext cx="11505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E80C80D6-BF83-3E0E-9DA0-FAA3B923EF7D}"/>
                    </a:ext>
                  </a:extLst>
                </p14:cNvPr>
                <p14:cNvContentPartPr/>
                <p14:nvPr/>
              </p14:nvContentPartPr>
              <p14:xfrm>
                <a:off x="2037857" y="4416943"/>
                <a:ext cx="87840" cy="2030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E80C80D6-BF83-3E0E-9DA0-FAA3B923EF7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031737" y="4410823"/>
                  <a:ext cx="100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4F95850-DC60-0DC1-202C-41DFBB4B9CAB}"/>
                    </a:ext>
                  </a:extLst>
                </p14:cNvPr>
                <p14:cNvContentPartPr/>
                <p14:nvPr/>
              </p14:nvContentPartPr>
              <p14:xfrm>
                <a:off x="2166017" y="4391383"/>
                <a:ext cx="41040" cy="1090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4F95850-DC60-0DC1-202C-41DFBB4B9CA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159897" y="4385263"/>
                  <a:ext cx="53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FC20678B-8667-A7E2-34F6-0496C9851648}"/>
                    </a:ext>
                  </a:extLst>
                </p14:cNvPr>
                <p14:cNvContentPartPr/>
                <p14:nvPr/>
              </p14:nvContentPartPr>
              <p14:xfrm>
                <a:off x="2277617" y="4388143"/>
                <a:ext cx="271080" cy="766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FC20678B-8667-A7E2-34F6-0496C985164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271497" y="4382023"/>
                  <a:ext cx="283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3D80A539-D337-E106-A784-EEB7E0F04772}"/>
                    </a:ext>
                  </a:extLst>
                </p14:cNvPr>
                <p14:cNvContentPartPr/>
                <p14:nvPr/>
              </p14:nvContentPartPr>
              <p14:xfrm>
                <a:off x="2662817" y="4298143"/>
                <a:ext cx="77040" cy="1425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3D80A539-D337-E106-A784-EEB7E0F0477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656697" y="4292023"/>
                  <a:ext cx="89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E36DFF1-FBFF-4278-F574-FA947BCB5F38}"/>
                    </a:ext>
                  </a:extLst>
                </p14:cNvPr>
                <p14:cNvContentPartPr/>
                <p14:nvPr/>
              </p14:nvContentPartPr>
              <p14:xfrm>
                <a:off x="2757857" y="4267903"/>
                <a:ext cx="235080" cy="1375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E36DFF1-FBFF-4278-F574-FA947BCB5F3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751737" y="4261783"/>
                  <a:ext cx="2473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2E454E05-C169-2666-130A-4C7537D17EF5}"/>
                    </a:ext>
                  </a:extLst>
                </p14:cNvPr>
                <p14:cNvContentPartPr/>
                <p14:nvPr/>
              </p14:nvContentPartPr>
              <p14:xfrm>
                <a:off x="2903297" y="4220743"/>
                <a:ext cx="191520" cy="1652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2E454E05-C169-2666-130A-4C7537D17EF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897177" y="4214623"/>
                  <a:ext cx="2037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8F3A9A1F-5C49-18D5-1713-0BB3BD4606FA}"/>
                    </a:ext>
                  </a:extLst>
                </p14:cNvPr>
                <p14:cNvContentPartPr/>
                <p14:nvPr/>
              </p14:nvContentPartPr>
              <p14:xfrm>
                <a:off x="3140897" y="4164943"/>
                <a:ext cx="176400" cy="1638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8F3A9A1F-5C49-18D5-1713-0BB3BD4606F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134777" y="4158823"/>
                  <a:ext cx="188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7499E8AC-782A-99A5-64E9-B5B7CA7BBA0D}"/>
                    </a:ext>
                  </a:extLst>
                </p14:cNvPr>
                <p14:cNvContentPartPr/>
                <p14:nvPr/>
              </p14:nvContentPartPr>
              <p14:xfrm>
                <a:off x="3355457" y="4180423"/>
                <a:ext cx="95400" cy="1155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7499E8AC-782A-99A5-64E9-B5B7CA7BBA0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349337" y="4174303"/>
                  <a:ext cx="107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9AA01E12-BC2F-62FE-8371-1C736038B09F}"/>
                    </a:ext>
                  </a:extLst>
                </p14:cNvPr>
                <p14:cNvContentPartPr/>
                <p14:nvPr/>
              </p14:nvContentPartPr>
              <p14:xfrm>
                <a:off x="3579017" y="4113823"/>
                <a:ext cx="215640" cy="2109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9AA01E12-BC2F-62FE-8371-1C736038B09F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572897" y="4107703"/>
                  <a:ext cx="2278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9E19359-2A11-E311-55EC-FF187D35C3C8}"/>
                    </a:ext>
                  </a:extLst>
                </p14:cNvPr>
                <p14:cNvContentPartPr/>
                <p14:nvPr/>
              </p14:nvContentPartPr>
              <p14:xfrm>
                <a:off x="3843257" y="4007263"/>
                <a:ext cx="332640" cy="2664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9E19359-2A11-E311-55EC-FF187D35C3C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837137" y="4001143"/>
                  <a:ext cx="3448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4901055C-FDBA-E0D3-AB03-36A80070E9D3}"/>
                    </a:ext>
                  </a:extLst>
                </p14:cNvPr>
                <p14:cNvContentPartPr/>
                <p14:nvPr/>
              </p14:nvContentPartPr>
              <p14:xfrm>
                <a:off x="3773057" y="3996103"/>
                <a:ext cx="21600" cy="144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4901055C-FDBA-E0D3-AB03-36A80070E9D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766937" y="3989983"/>
                  <a:ext cx="33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9ECEF1C5-91E8-D904-1EA0-0FAD536BB234}"/>
                    </a:ext>
                  </a:extLst>
                </p14:cNvPr>
                <p14:cNvContentPartPr/>
                <p14:nvPr/>
              </p14:nvContentPartPr>
              <p14:xfrm>
                <a:off x="2274017" y="4671103"/>
                <a:ext cx="235440" cy="1425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9ECEF1C5-91E8-D904-1EA0-0FAD536BB23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267897" y="4664983"/>
                  <a:ext cx="247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4D998104-5AA4-E783-3B80-26B7C725335D}"/>
                    </a:ext>
                  </a:extLst>
                </p14:cNvPr>
                <p14:cNvContentPartPr/>
                <p14:nvPr/>
              </p14:nvContentPartPr>
              <p14:xfrm>
                <a:off x="2636897" y="4598023"/>
                <a:ext cx="209520" cy="1641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4D998104-5AA4-E783-3B80-26B7C725335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630777" y="4591903"/>
                  <a:ext cx="221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C47C2F03-9A77-6A5E-1793-8D525FC5A15E}"/>
                    </a:ext>
                  </a:extLst>
                </p14:cNvPr>
                <p14:cNvContentPartPr/>
                <p14:nvPr/>
              </p14:nvContentPartPr>
              <p14:xfrm>
                <a:off x="2890337" y="4650943"/>
                <a:ext cx="97560" cy="932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C47C2F03-9A77-6A5E-1793-8D525FC5A15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884217" y="4644823"/>
                  <a:ext cx="109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638CDEC-EC9F-903E-6B01-06766332D3B2}"/>
                    </a:ext>
                  </a:extLst>
                </p14:cNvPr>
                <p14:cNvContentPartPr/>
                <p14:nvPr/>
              </p14:nvContentPartPr>
              <p14:xfrm>
                <a:off x="3007337" y="4560943"/>
                <a:ext cx="109440" cy="1612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638CDEC-EC9F-903E-6B01-06766332D3B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001217" y="4554823"/>
                  <a:ext cx="121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3D4A43C3-4F90-0D87-3D72-DD4C911F0378}"/>
                    </a:ext>
                  </a:extLst>
                </p14:cNvPr>
                <p14:cNvContentPartPr/>
                <p14:nvPr/>
              </p14:nvContentPartPr>
              <p14:xfrm>
                <a:off x="3136217" y="4595503"/>
                <a:ext cx="107280" cy="1062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3D4A43C3-4F90-0D87-3D72-DD4C911F037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130097" y="4589383"/>
                  <a:ext cx="119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9EAFFD4E-0678-BE15-A3E7-5B703C166684}"/>
                    </a:ext>
                  </a:extLst>
                </p14:cNvPr>
                <p14:cNvContentPartPr/>
                <p14:nvPr/>
              </p14:nvContentPartPr>
              <p14:xfrm>
                <a:off x="3170057" y="4482823"/>
                <a:ext cx="376560" cy="1580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9EAFFD4E-0678-BE15-A3E7-5B703C16668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163937" y="4476703"/>
                  <a:ext cx="388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7B0D4BE4-BDBE-4F2C-B93B-9D19F543F54D}"/>
                    </a:ext>
                  </a:extLst>
                </p14:cNvPr>
                <p14:cNvContentPartPr/>
                <p14:nvPr/>
              </p14:nvContentPartPr>
              <p14:xfrm>
                <a:off x="3590177" y="4487143"/>
                <a:ext cx="55080" cy="1090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7B0D4BE4-BDBE-4F2C-B93B-9D19F543F54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584057" y="4481023"/>
                  <a:ext cx="67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4EFF26D1-46B8-BC95-9887-F579592E2D5E}"/>
                    </a:ext>
                  </a:extLst>
                </p14:cNvPr>
                <p14:cNvContentPartPr/>
                <p14:nvPr/>
              </p14:nvContentPartPr>
              <p14:xfrm>
                <a:off x="3707897" y="4374103"/>
                <a:ext cx="255240" cy="2822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4EFF26D1-46B8-BC95-9887-F579592E2D5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701777" y="4367983"/>
                  <a:ext cx="2674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8D574E6-0068-4D89-832C-7FA8343BC6DB}"/>
                    </a:ext>
                  </a:extLst>
                </p14:cNvPr>
                <p14:cNvContentPartPr/>
                <p14:nvPr/>
              </p14:nvContentPartPr>
              <p14:xfrm>
                <a:off x="3950897" y="4326223"/>
                <a:ext cx="123480" cy="2037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8D574E6-0068-4D89-832C-7FA8343BC6D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944777" y="4320103"/>
                  <a:ext cx="1357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66B5C61-D1C2-669B-EF71-FA70A96FCCF7}"/>
                    </a:ext>
                  </a:extLst>
                </p14:cNvPr>
                <p14:cNvContentPartPr/>
                <p14:nvPr/>
              </p14:nvContentPartPr>
              <p14:xfrm>
                <a:off x="4074017" y="4334503"/>
                <a:ext cx="293760" cy="1342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66B5C61-D1C2-669B-EF71-FA70A96FCCF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067897" y="4328383"/>
                  <a:ext cx="306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DE0FB519-7046-1DDD-0661-19F773D0F519}"/>
                    </a:ext>
                  </a:extLst>
                </p14:cNvPr>
                <p14:cNvContentPartPr/>
                <p14:nvPr/>
              </p14:nvContentPartPr>
              <p14:xfrm>
                <a:off x="4329977" y="4160983"/>
                <a:ext cx="117000" cy="2289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DE0FB519-7046-1DDD-0661-19F773D0F51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323857" y="4154863"/>
                  <a:ext cx="1292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C21F129A-98B1-8DA3-7A86-EFECE04FB107}"/>
                    </a:ext>
                  </a:extLst>
                </p14:cNvPr>
                <p14:cNvContentPartPr/>
                <p14:nvPr/>
              </p14:nvContentPartPr>
              <p14:xfrm>
                <a:off x="2393897" y="2813143"/>
                <a:ext cx="930240" cy="813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C21F129A-98B1-8DA3-7A86-EFECE04FB10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387777" y="2807023"/>
                  <a:ext cx="942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383DEDCA-D89A-CEA5-FABD-766B4C1D1916}"/>
                    </a:ext>
                  </a:extLst>
                </p14:cNvPr>
                <p14:cNvContentPartPr/>
                <p14:nvPr/>
              </p14:nvContentPartPr>
              <p14:xfrm>
                <a:off x="3966377" y="2826103"/>
                <a:ext cx="576360" cy="525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383DEDCA-D89A-CEA5-FABD-766B4C1D191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960257" y="2819983"/>
                  <a:ext cx="5886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EDA87824-08BA-20A4-3B92-C7C436FF7761}"/>
                    </a:ext>
                  </a:extLst>
                </p14:cNvPr>
                <p14:cNvContentPartPr/>
                <p14:nvPr/>
              </p14:nvContentPartPr>
              <p14:xfrm>
                <a:off x="531617" y="3029503"/>
                <a:ext cx="395280" cy="27115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EDA87824-08BA-20A4-3B92-C7C436FF776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25497" y="3023383"/>
                  <a:ext cx="407520" cy="27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D2B3AA0-4E78-2EE7-87B2-C4CAE3FF9A9F}"/>
                    </a:ext>
                  </a:extLst>
                </p14:cNvPr>
                <p14:cNvContentPartPr/>
                <p14:nvPr/>
              </p14:nvContentPartPr>
              <p14:xfrm>
                <a:off x="879737" y="5613223"/>
                <a:ext cx="154440" cy="2534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D2B3AA0-4E78-2EE7-87B2-C4CAE3FF9A9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73617" y="5607103"/>
                  <a:ext cx="1666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FA5FFB8-757A-3B59-68F6-7701D7CA959C}"/>
                    </a:ext>
                  </a:extLst>
                </p14:cNvPr>
                <p14:cNvContentPartPr/>
                <p14:nvPr/>
              </p14:nvContentPartPr>
              <p14:xfrm>
                <a:off x="1250897" y="5544103"/>
                <a:ext cx="40680" cy="2257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FA5FFB8-757A-3B59-68F6-7701D7CA959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244777" y="5537983"/>
                  <a:ext cx="529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5C5E61C0-67BF-B0BE-5C26-4E9697722357}"/>
                    </a:ext>
                  </a:extLst>
                </p14:cNvPr>
                <p14:cNvContentPartPr/>
                <p14:nvPr/>
              </p14:nvContentPartPr>
              <p14:xfrm>
                <a:off x="1183937" y="5493703"/>
                <a:ext cx="163080" cy="2246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5C5E61C0-67BF-B0BE-5C26-4E969772235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77817" y="5487583"/>
                  <a:ext cx="1753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D652049C-CB1E-EFD2-3263-A64E9FE6D36E}"/>
                    </a:ext>
                  </a:extLst>
                </p14:cNvPr>
                <p14:cNvContentPartPr/>
                <p14:nvPr/>
              </p14:nvContentPartPr>
              <p14:xfrm>
                <a:off x="1415417" y="5498023"/>
                <a:ext cx="27360" cy="2322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D652049C-CB1E-EFD2-3263-A64E9FE6D36E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409297" y="5491903"/>
                  <a:ext cx="396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4FCE3D49-E9DC-A66C-B435-0EA4041DC59F}"/>
                    </a:ext>
                  </a:extLst>
                </p14:cNvPr>
                <p14:cNvContentPartPr/>
                <p14:nvPr/>
              </p14:nvContentPartPr>
              <p14:xfrm>
                <a:off x="1498577" y="5559583"/>
                <a:ext cx="109800" cy="1861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4FCE3D49-E9DC-A66C-B435-0EA4041DC59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492457" y="5553463"/>
                  <a:ext cx="1220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99FAFCF1-C611-61AB-704D-2BFCEF9657BE}"/>
                    </a:ext>
                  </a:extLst>
                </p14:cNvPr>
                <p14:cNvContentPartPr/>
                <p14:nvPr/>
              </p14:nvContentPartPr>
              <p14:xfrm>
                <a:off x="1601897" y="5417743"/>
                <a:ext cx="114480" cy="2340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99FAFCF1-C611-61AB-704D-2BFCEF9657B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595777" y="5411623"/>
                  <a:ext cx="1267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59223701-8711-ABBA-B645-4D828201F4BA}"/>
                    </a:ext>
                  </a:extLst>
                </p14:cNvPr>
                <p14:cNvContentPartPr/>
                <p14:nvPr/>
              </p14:nvContentPartPr>
              <p14:xfrm>
                <a:off x="1775777" y="5478223"/>
                <a:ext cx="171000" cy="1184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59223701-8711-ABBA-B645-4D828201F4BA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769657" y="5472103"/>
                  <a:ext cx="183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AF1AAF7A-B379-1FFF-8CB2-09617DE8BE37}"/>
                    </a:ext>
                  </a:extLst>
                </p14:cNvPr>
                <p14:cNvContentPartPr/>
                <p14:nvPr/>
              </p14:nvContentPartPr>
              <p14:xfrm>
                <a:off x="2016257" y="5473183"/>
                <a:ext cx="82440" cy="518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AF1AAF7A-B379-1FFF-8CB2-09617DE8BE3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010137" y="5467063"/>
                  <a:ext cx="946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B8F6F9E5-E28C-82C9-46FB-CD4DBA3A30AC}"/>
                    </a:ext>
                  </a:extLst>
                </p14:cNvPr>
                <p14:cNvContentPartPr/>
                <p14:nvPr/>
              </p14:nvContentPartPr>
              <p14:xfrm>
                <a:off x="2199857" y="5281303"/>
                <a:ext cx="154080" cy="2851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B8F6F9E5-E28C-82C9-46FB-CD4DBA3A30AC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193737" y="5275183"/>
                  <a:ext cx="1663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8C7314C8-ABCC-2D40-698D-7F44FA2F9DFB}"/>
                    </a:ext>
                  </a:extLst>
                </p14:cNvPr>
                <p14:cNvContentPartPr/>
                <p14:nvPr/>
              </p14:nvContentPartPr>
              <p14:xfrm>
                <a:off x="2379137" y="5225863"/>
                <a:ext cx="38520" cy="2944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8C7314C8-ABCC-2D40-698D-7F44FA2F9DF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373017" y="5219743"/>
                  <a:ext cx="507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22450EB5-EA1B-21F2-5BD2-2671C5191965}"/>
                    </a:ext>
                  </a:extLst>
                </p14:cNvPr>
                <p14:cNvContentPartPr/>
                <p14:nvPr/>
              </p14:nvContentPartPr>
              <p14:xfrm>
                <a:off x="2433857" y="5297503"/>
                <a:ext cx="156960" cy="1929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22450EB5-EA1B-21F2-5BD2-2671C5191965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427737" y="5291383"/>
                  <a:ext cx="1692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8BD160E-75B9-39BA-532A-123A57CC5D1F}"/>
                    </a:ext>
                  </a:extLst>
                </p14:cNvPr>
                <p14:cNvContentPartPr/>
                <p14:nvPr/>
              </p14:nvContentPartPr>
              <p14:xfrm>
                <a:off x="2637617" y="5146303"/>
                <a:ext cx="386280" cy="5198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8BD160E-75B9-39BA-532A-123A57CC5D1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631497" y="5140183"/>
                  <a:ext cx="39852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C2CC8BA9-7669-46FF-455E-85AD2EB486A9}"/>
                    </a:ext>
                  </a:extLst>
                </p14:cNvPr>
                <p14:cNvContentPartPr/>
                <p14:nvPr/>
              </p14:nvContentPartPr>
              <p14:xfrm>
                <a:off x="3305777" y="5225143"/>
                <a:ext cx="7920" cy="118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C2CC8BA9-7669-46FF-455E-85AD2EB486A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299657" y="5219023"/>
                  <a:ext cx="20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1A591BCE-3FD5-66EE-A981-0E78F31DB1BE}"/>
                    </a:ext>
                  </a:extLst>
                </p14:cNvPr>
                <p14:cNvContentPartPr/>
                <p14:nvPr/>
              </p14:nvContentPartPr>
              <p14:xfrm>
                <a:off x="3329537" y="5319103"/>
                <a:ext cx="3240" cy="313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1A591BCE-3FD5-66EE-A981-0E78F31DB1B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323417" y="5312983"/>
                  <a:ext cx="15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8A5B19DB-6D3B-E00C-01B6-CB46EF2EA557}"/>
                    </a:ext>
                  </a:extLst>
                </p14:cNvPr>
                <p14:cNvContentPartPr/>
                <p14:nvPr/>
              </p14:nvContentPartPr>
              <p14:xfrm>
                <a:off x="3849737" y="5017783"/>
                <a:ext cx="140040" cy="2498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8A5B19DB-6D3B-E00C-01B6-CB46EF2EA55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843617" y="5011663"/>
                  <a:ext cx="1522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C3A052BA-E870-9763-4A86-58DE580FD08F}"/>
                    </a:ext>
                  </a:extLst>
                </p14:cNvPr>
                <p14:cNvContentPartPr/>
                <p14:nvPr/>
              </p14:nvContentPartPr>
              <p14:xfrm>
                <a:off x="4166897" y="4993303"/>
                <a:ext cx="23760" cy="1767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C3A052BA-E870-9763-4A86-58DE580FD08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160777" y="4987183"/>
                  <a:ext cx="360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4CFAB462-E9B3-E778-F305-3E9E32882516}"/>
                    </a:ext>
                  </a:extLst>
                </p14:cNvPr>
                <p14:cNvContentPartPr/>
                <p14:nvPr/>
              </p14:nvContentPartPr>
              <p14:xfrm>
                <a:off x="4109297" y="4916623"/>
                <a:ext cx="308520" cy="2120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4CFAB462-E9B3-E778-F305-3E9E3288251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103177" y="4910503"/>
                  <a:ext cx="3207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6B3FCA05-8ED6-6E4C-7F06-67D8E1792114}"/>
                    </a:ext>
                  </a:extLst>
                </p14:cNvPr>
                <p14:cNvContentPartPr/>
                <p14:nvPr/>
              </p14:nvContentPartPr>
              <p14:xfrm>
                <a:off x="4315937" y="4785223"/>
                <a:ext cx="17640" cy="187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6B3FCA05-8ED6-6E4C-7F06-67D8E1792114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309817" y="4779103"/>
                  <a:ext cx="29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6CFC1D55-9A28-2765-E176-5CAA01B35DFC}"/>
                    </a:ext>
                  </a:extLst>
                </p14:cNvPr>
                <p14:cNvContentPartPr/>
                <p14:nvPr/>
              </p14:nvContentPartPr>
              <p14:xfrm>
                <a:off x="4448417" y="4749583"/>
                <a:ext cx="60120" cy="3801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6CFC1D55-9A28-2765-E176-5CAA01B35DF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442297" y="4743463"/>
                  <a:ext cx="723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85291FFB-5403-CC31-A9BB-422643497D30}"/>
                    </a:ext>
                  </a:extLst>
                </p14:cNvPr>
                <p14:cNvContentPartPr/>
                <p14:nvPr/>
              </p14:nvContentPartPr>
              <p14:xfrm>
                <a:off x="3710777" y="4918423"/>
                <a:ext cx="181080" cy="4924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85291FFB-5403-CC31-A9BB-422643497D3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704657" y="4912303"/>
                  <a:ext cx="19332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1573573B-7B85-138E-5A95-9EBC495EA4E1}"/>
                    </a:ext>
                  </a:extLst>
                </p14:cNvPr>
                <p14:cNvContentPartPr/>
                <p14:nvPr/>
              </p14:nvContentPartPr>
              <p14:xfrm>
                <a:off x="4678097" y="4799623"/>
                <a:ext cx="128880" cy="745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1573573B-7B85-138E-5A95-9EBC495EA4E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671977" y="4793503"/>
                  <a:ext cx="1411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360DC859-683E-6D40-3BFB-BAC9F8287125}"/>
                    </a:ext>
                  </a:extLst>
                </p14:cNvPr>
                <p14:cNvContentPartPr/>
                <p14:nvPr/>
              </p14:nvContentPartPr>
              <p14:xfrm>
                <a:off x="4733177" y="4905823"/>
                <a:ext cx="103680" cy="280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360DC859-683E-6D40-3BFB-BAC9F8287125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727057" y="4899703"/>
                  <a:ext cx="115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85FBB563-C0F9-2CC4-A0E5-022755389793}"/>
                    </a:ext>
                  </a:extLst>
                </p14:cNvPr>
                <p14:cNvContentPartPr/>
                <p14:nvPr/>
              </p14:nvContentPartPr>
              <p14:xfrm>
                <a:off x="4285697" y="4619263"/>
                <a:ext cx="32400" cy="17856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85FBB563-C0F9-2CC4-A0E5-022755389793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279577" y="4613143"/>
                  <a:ext cx="446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1DC048E0-0A96-A15F-113E-D5F3DD640033}"/>
                    </a:ext>
                  </a:extLst>
                </p14:cNvPr>
                <p14:cNvContentPartPr/>
                <p14:nvPr/>
              </p14:nvContentPartPr>
              <p14:xfrm>
                <a:off x="4250057" y="4688383"/>
                <a:ext cx="119880" cy="1562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1DC048E0-0A96-A15F-113E-D5F3DD640033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243937" y="4682263"/>
                  <a:ext cx="1321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59F8736F-CFE2-C3C8-082D-61156DD48B58}"/>
                    </a:ext>
                  </a:extLst>
                </p14:cNvPr>
                <p14:cNvContentPartPr/>
                <p14:nvPr/>
              </p14:nvContentPartPr>
              <p14:xfrm>
                <a:off x="3774857" y="4706743"/>
                <a:ext cx="88200" cy="756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59F8736F-CFE2-C3C8-082D-61156DD48B5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768737" y="4700623"/>
                  <a:ext cx="100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CAAF2072-8CB5-AD3D-BE46-602DF5FF836C}"/>
                    </a:ext>
                  </a:extLst>
                </p14:cNvPr>
                <p14:cNvContentPartPr/>
                <p14:nvPr/>
              </p14:nvContentPartPr>
              <p14:xfrm>
                <a:off x="3887537" y="4597303"/>
                <a:ext cx="270360" cy="1483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CAAF2072-8CB5-AD3D-BE46-602DF5FF836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881417" y="4591183"/>
                  <a:ext cx="282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38737093-7A23-8A29-8392-A26CC619EE80}"/>
                    </a:ext>
                  </a:extLst>
                </p14:cNvPr>
                <p14:cNvContentPartPr/>
                <p14:nvPr/>
              </p14:nvContentPartPr>
              <p14:xfrm>
                <a:off x="4131977" y="4533223"/>
                <a:ext cx="24120" cy="2808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38737093-7A23-8A29-8392-A26CC619EE80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125857" y="4527103"/>
                  <a:ext cx="36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7FE10F0F-A4E9-7781-B814-7CBCE12E87BE}"/>
                    </a:ext>
                  </a:extLst>
                </p14:cNvPr>
                <p14:cNvContentPartPr/>
                <p14:nvPr/>
              </p14:nvContentPartPr>
              <p14:xfrm>
                <a:off x="4210097" y="4433143"/>
                <a:ext cx="173520" cy="1879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7FE10F0F-A4E9-7781-B814-7CBCE12E87BE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203977" y="4427023"/>
                  <a:ext cx="185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3E04AB9C-AE53-DC64-DAAE-22A42E4D0C43}"/>
                    </a:ext>
                  </a:extLst>
                </p14:cNvPr>
                <p14:cNvContentPartPr/>
                <p14:nvPr/>
              </p14:nvContentPartPr>
              <p14:xfrm>
                <a:off x="4489457" y="4344223"/>
                <a:ext cx="66240" cy="1882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3E04AB9C-AE53-DC64-DAAE-22A42E4D0C43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483337" y="4338103"/>
                  <a:ext cx="784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7E48F78A-5813-29C9-D488-528B46BAFD50}"/>
                    </a:ext>
                  </a:extLst>
                </p14:cNvPr>
                <p14:cNvContentPartPr/>
                <p14:nvPr/>
              </p14:nvContentPartPr>
              <p14:xfrm>
                <a:off x="4478657" y="4382023"/>
                <a:ext cx="210600" cy="723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7E48F78A-5813-29C9-D488-528B46BAFD5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472537" y="4375903"/>
                  <a:ext cx="222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BAE259A2-A9B8-B158-B23F-5B2866F8A73D}"/>
                    </a:ext>
                  </a:extLst>
                </p14:cNvPr>
                <p14:cNvContentPartPr/>
                <p14:nvPr/>
              </p14:nvContentPartPr>
              <p14:xfrm>
                <a:off x="4640657" y="4312903"/>
                <a:ext cx="137880" cy="10368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BAE259A2-A9B8-B158-B23F-5B2866F8A73D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634537" y="4306783"/>
                  <a:ext cx="150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38364DC4-4FF6-D83F-BD6B-58C33AA87D33}"/>
                    </a:ext>
                  </a:extLst>
                </p14:cNvPr>
                <p14:cNvContentPartPr/>
                <p14:nvPr/>
              </p14:nvContentPartPr>
              <p14:xfrm>
                <a:off x="5101457" y="3541783"/>
                <a:ext cx="126720" cy="327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38364DC4-4FF6-D83F-BD6B-58C33AA87D33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095337" y="3535663"/>
                  <a:ext cx="138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3F3F0FFA-AB1B-E46E-BB57-587BAD1EA657}"/>
                    </a:ext>
                  </a:extLst>
                </p14:cNvPr>
                <p14:cNvContentPartPr/>
                <p14:nvPr/>
              </p14:nvContentPartPr>
              <p14:xfrm>
                <a:off x="5126657" y="3635023"/>
                <a:ext cx="125640" cy="316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3F3F0FFA-AB1B-E46E-BB57-587BAD1EA657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120537" y="3628903"/>
                  <a:ext cx="137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83AFECB5-EB5A-09C1-3C83-68B2723AC3CF}"/>
                    </a:ext>
                  </a:extLst>
                </p14:cNvPr>
                <p14:cNvContentPartPr/>
                <p14:nvPr/>
              </p14:nvContentPartPr>
              <p14:xfrm>
                <a:off x="5370377" y="3411463"/>
                <a:ext cx="117000" cy="2790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83AFECB5-EB5A-09C1-3C83-68B2723AC3CF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364257" y="3405343"/>
                  <a:ext cx="1292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860AE2D-68B0-479B-30A6-920242F562D7}"/>
                    </a:ext>
                  </a:extLst>
                </p14:cNvPr>
                <p14:cNvContentPartPr/>
                <p14:nvPr/>
              </p14:nvContentPartPr>
              <p14:xfrm>
                <a:off x="5535257" y="3413623"/>
                <a:ext cx="133560" cy="1846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860AE2D-68B0-479B-30A6-920242F562D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529137" y="3407503"/>
                  <a:ext cx="1458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9A849E43-5F1E-1C64-9A5C-860EA966F0C9}"/>
                    </a:ext>
                  </a:extLst>
                </p14:cNvPr>
                <p14:cNvContentPartPr/>
                <p14:nvPr/>
              </p14:nvContentPartPr>
              <p14:xfrm>
                <a:off x="5740457" y="3571663"/>
                <a:ext cx="23040" cy="1015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9A849E43-5F1E-1C64-9A5C-860EA966F0C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734337" y="3565543"/>
                  <a:ext cx="35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6EAA745A-2175-FD97-15F1-A81937F69C65}"/>
                    </a:ext>
                  </a:extLst>
                </p14:cNvPr>
                <p14:cNvContentPartPr/>
                <p14:nvPr/>
              </p14:nvContentPartPr>
              <p14:xfrm>
                <a:off x="5776457" y="3292663"/>
                <a:ext cx="137520" cy="2221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6EAA745A-2175-FD97-15F1-A81937F69C6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770337" y="3286543"/>
                  <a:ext cx="1497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E2FB363E-89A2-57DC-0B1A-C86C91F86FB4}"/>
                    </a:ext>
                  </a:extLst>
                </p14:cNvPr>
                <p14:cNvContentPartPr/>
                <p14:nvPr/>
              </p14:nvContentPartPr>
              <p14:xfrm>
                <a:off x="5946377" y="3285463"/>
                <a:ext cx="111240" cy="1875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E2FB363E-89A2-57DC-0B1A-C86C91F86FB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940257" y="3279343"/>
                  <a:ext cx="1234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E7C2D941-BF25-7A4B-47CC-06C4165433C0}"/>
                    </a:ext>
                  </a:extLst>
                </p14:cNvPr>
                <p14:cNvContentPartPr/>
                <p14:nvPr/>
              </p14:nvContentPartPr>
              <p14:xfrm>
                <a:off x="6168497" y="3267463"/>
                <a:ext cx="32760" cy="1414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E7C2D941-BF25-7A4B-47CC-06C4165433C0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162377" y="3261343"/>
                  <a:ext cx="45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62CC7DF0-B7F5-1B67-3771-C82AABD6ACDF}"/>
                    </a:ext>
                  </a:extLst>
                </p14:cNvPr>
                <p14:cNvContentPartPr/>
                <p14:nvPr/>
              </p14:nvContentPartPr>
              <p14:xfrm>
                <a:off x="6057977" y="3202303"/>
                <a:ext cx="56520" cy="777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62CC7DF0-B7F5-1B67-3771-C82AABD6ACDF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051857" y="3196183"/>
                  <a:ext cx="68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C3C1EC29-FB2A-DC72-A684-183CCD2DF9F5}"/>
                    </a:ext>
                  </a:extLst>
                </p14:cNvPr>
                <p14:cNvContentPartPr/>
                <p14:nvPr/>
              </p14:nvContentPartPr>
              <p14:xfrm>
                <a:off x="6223937" y="3318223"/>
                <a:ext cx="67320" cy="1029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C3C1EC29-FB2A-DC72-A684-183CCD2DF9F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217817" y="3312103"/>
                  <a:ext cx="79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383AFE1D-BA71-7C6D-C894-DC505835752B}"/>
                    </a:ext>
                  </a:extLst>
                </p14:cNvPr>
                <p14:cNvContentPartPr/>
                <p14:nvPr/>
              </p14:nvContentPartPr>
              <p14:xfrm>
                <a:off x="5016497" y="4570663"/>
                <a:ext cx="114120" cy="2527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383AFE1D-BA71-7C6D-C894-DC505835752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010377" y="4564543"/>
                  <a:ext cx="1263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5E2A8B15-0379-3B95-5B32-6F1D9424A091}"/>
                    </a:ext>
                  </a:extLst>
                </p14:cNvPr>
                <p14:cNvContentPartPr/>
                <p14:nvPr/>
              </p14:nvContentPartPr>
              <p14:xfrm>
                <a:off x="5241497" y="4558423"/>
                <a:ext cx="126720" cy="1652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5E2A8B15-0379-3B95-5B32-6F1D9424A091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235377" y="4552303"/>
                  <a:ext cx="138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16254DD8-39F3-2E15-9964-D1B18DA82266}"/>
                    </a:ext>
                  </a:extLst>
                </p14:cNvPr>
                <p14:cNvContentPartPr/>
                <p14:nvPr/>
              </p14:nvContentPartPr>
              <p14:xfrm>
                <a:off x="5397017" y="4388863"/>
                <a:ext cx="198360" cy="3132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16254DD8-39F3-2E15-9964-D1B18DA82266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390897" y="4382743"/>
                  <a:ext cx="2106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B13A8978-2B40-63BC-E601-C2AEFC38FEEF}"/>
                    </a:ext>
                  </a:extLst>
                </p14:cNvPr>
                <p14:cNvContentPartPr/>
                <p14:nvPr/>
              </p14:nvContentPartPr>
              <p14:xfrm>
                <a:off x="4993817" y="4467343"/>
                <a:ext cx="86760" cy="41004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B13A8978-2B40-63BC-E601-C2AEFC38FEEF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4987697" y="4461223"/>
                  <a:ext cx="990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4E12A312-FA39-0A25-BE59-065BB214D12D}"/>
                    </a:ext>
                  </a:extLst>
                </p14:cNvPr>
                <p14:cNvContentPartPr/>
                <p14:nvPr/>
              </p14:nvContentPartPr>
              <p14:xfrm>
                <a:off x="5665217" y="4236583"/>
                <a:ext cx="78120" cy="3664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4E12A312-FA39-0A25-BE59-065BB214D12D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659097" y="4230463"/>
                  <a:ext cx="9036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1D2BDC6A-41FE-EFB5-60D1-E7645AFD2A16}"/>
                    </a:ext>
                  </a:extLst>
                </p14:cNvPr>
                <p14:cNvContentPartPr/>
                <p14:nvPr/>
              </p14:nvContentPartPr>
              <p14:xfrm>
                <a:off x="5843417" y="4238023"/>
                <a:ext cx="86760" cy="22356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1D2BDC6A-41FE-EFB5-60D1-E7645AFD2A1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837297" y="4231903"/>
                  <a:ext cx="990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C7BA37C3-B517-DDFE-E59A-4BA128AC4623}"/>
                    </a:ext>
                  </a:extLst>
                </p14:cNvPr>
                <p14:cNvContentPartPr/>
                <p14:nvPr/>
              </p14:nvContentPartPr>
              <p14:xfrm>
                <a:off x="6065537" y="4223983"/>
                <a:ext cx="29160" cy="1576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C7BA37C3-B517-DDFE-E59A-4BA128AC4623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059417" y="4217863"/>
                  <a:ext cx="41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5D0BD9AA-D3D9-DF3C-A766-05621AD47548}"/>
                    </a:ext>
                  </a:extLst>
                </p14:cNvPr>
                <p14:cNvContentPartPr/>
                <p14:nvPr/>
              </p14:nvContentPartPr>
              <p14:xfrm>
                <a:off x="6004697" y="4148023"/>
                <a:ext cx="263520" cy="1868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5D0BD9AA-D3D9-DF3C-A766-05621AD47548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998577" y="4141903"/>
                  <a:ext cx="2757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FAC37547-ABC6-E916-6F78-41098FB13861}"/>
                    </a:ext>
                  </a:extLst>
                </p14:cNvPr>
                <p14:cNvContentPartPr/>
                <p14:nvPr/>
              </p14:nvContentPartPr>
              <p14:xfrm>
                <a:off x="6149417" y="4020943"/>
                <a:ext cx="182520" cy="2350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FAC37547-ABC6-E916-6F78-41098FB13861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143297" y="4014823"/>
                  <a:ext cx="1947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F723615D-98EE-2520-3F4A-5C6B8A8142DC}"/>
                    </a:ext>
                  </a:extLst>
                </p14:cNvPr>
                <p14:cNvContentPartPr/>
                <p14:nvPr/>
              </p14:nvContentPartPr>
              <p14:xfrm>
                <a:off x="6371537" y="3940663"/>
                <a:ext cx="77760" cy="3798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F723615D-98EE-2520-3F4A-5C6B8A8142D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365417" y="3934543"/>
                  <a:ext cx="900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BE839487-2D80-39CD-8F0A-7343C92122EE}"/>
                    </a:ext>
                  </a:extLst>
                </p14:cNvPr>
                <p14:cNvContentPartPr/>
                <p14:nvPr/>
              </p14:nvContentPartPr>
              <p14:xfrm>
                <a:off x="5361377" y="4210303"/>
                <a:ext cx="33840" cy="16380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BE839487-2D80-39CD-8F0A-7343C92122EE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355257" y="4204183"/>
                  <a:ext cx="46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D76F82BB-DFCF-C392-43A3-1BC9E947A9BD}"/>
                    </a:ext>
                  </a:extLst>
                </p14:cNvPr>
                <p14:cNvContentPartPr/>
                <p14:nvPr/>
              </p14:nvContentPartPr>
              <p14:xfrm>
                <a:off x="5307377" y="4260703"/>
                <a:ext cx="138600" cy="1764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D76F82BB-DFCF-C392-43A3-1BC9E947A9BD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301257" y="4254583"/>
                  <a:ext cx="150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BD0A8B41-1946-A187-4965-B379D9839BA3}"/>
                    </a:ext>
                  </a:extLst>
                </p14:cNvPr>
                <p14:cNvContentPartPr/>
                <p14:nvPr/>
              </p14:nvContentPartPr>
              <p14:xfrm>
                <a:off x="4984097" y="4030303"/>
                <a:ext cx="101880" cy="1634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BD0A8B41-1946-A187-4965-B379D9839BA3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4977977" y="4024183"/>
                  <a:ext cx="114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6AAF6EE8-A82A-83D0-9BB3-C2CB465637F9}"/>
                    </a:ext>
                  </a:extLst>
                </p14:cNvPr>
                <p14:cNvContentPartPr/>
                <p14:nvPr/>
              </p14:nvContentPartPr>
              <p14:xfrm>
                <a:off x="5107937" y="3951463"/>
                <a:ext cx="90000" cy="18072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6AAF6EE8-A82A-83D0-9BB3-C2CB465637F9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101817" y="3945343"/>
                  <a:ext cx="1022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50662461-1E8E-2440-CD75-3FB08C8C0434}"/>
                    </a:ext>
                  </a:extLst>
                </p14:cNvPr>
                <p14:cNvContentPartPr/>
                <p14:nvPr/>
              </p14:nvContentPartPr>
              <p14:xfrm>
                <a:off x="5217737" y="3946783"/>
                <a:ext cx="114840" cy="1112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50662461-1E8E-2440-CD75-3FB08C8C0434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211617" y="3940663"/>
                  <a:ext cx="127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B748B004-8660-069D-440F-CEB459C21A59}"/>
                    </a:ext>
                  </a:extLst>
                </p14:cNvPr>
                <p14:cNvContentPartPr/>
                <p14:nvPr/>
              </p14:nvContentPartPr>
              <p14:xfrm>
                <a:off x="5390177" y="3833743"/>
                <a:ext cx="205200" cy="1616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B748B004-8660-069D-440F-CEB459C21A5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384057" y="3827623"/>
                  <a:ext cx="217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9E4BD1D7-F3EF-134E-AFA3-7135A72AB715}"/>
                    </a:ext>
                  </a:extLst>
                </p14:cNvPr>
                <p14:cNvContentPartPr/>
                <p14:nvPr/>
              </p14:nvContentPartPr>
              <p14:xfrm>
                <a:off x="5591057" y="3782623"/>
                <a:ext cx="137160" cy="11376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9E4BD1D7-F3EF-134E-AFA3-7135A72AB715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584937" y="3776503"/>
                  <a:ext cx="149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F13A5A35-237E-7E50-E4C7-C06024F70C82}"/>
                    </a:ext>
                  </a:extLst>
                </p14:cNvPr>
                <p14:cNvContentPartPr/>
                <p14:nvPr/>
              </p14:nvContentPartPr>
              <p14:xfrm>
                <a:off x="6206297" y="3758143"/>
                <a:ext cx="21600" cy="1994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F13A5A35-237E-7E50-E4C7-C06024F70C82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200177" y="3752023"/>
                  <a:ext cx="338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F126AE68-16AF-74FB-37A7-8B48BAD28CF0}"/>
                    </a:ext>
                  </a:extLst>
                </p14:cNvPr>
                <p14:cNvContentPartPr/>
                <p14:nvPr/>
              </p14:nvContentPartPr>
              <p14:xfrm>
                <a:off x="6166697" y="3842383"/>
                <a:ext cx="128880" cy="1735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F126AE68-16AF-74FB-37A7-8B48BAD28CF0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160577" y="3836263"/>
                  <a:ext cx="141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BA4945EF-11CB-6BFA-D5D7-952DFF75EF7E}"/>
                    </a:ext>
                  </a:extLst>
                </p14:cNvPr>
                <p14:cNvContentPartPr/>
                <p14:nvPr/>
              </p14:nvContentPartPr>
              <p14:xfrm>
                <a:off x="6334817" y="3565183"/>
                <a:ext cx="34920" cy="13320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BA4945EF-11CB-6BFA-D5D7-952DFF75EF7E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328697" y="3559063"/>
                  <a:ext cx="47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F3E382B0-5A44-4133-1F47-5A6D9E7885C5}"/>
                    </a:ext>
                  </a:extLst>
                </p14:cNvPr>
                <p14:cNvContentPartPr/>
                <p14:nvPr/>
              </p14:nvContentPartPr>
              <p14:xfrm>
                <a:off x="6275417" y="3536383"/>
                <a:ext cx="135360" cy="19944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F3E382B0-5A44-4133-1F47-5A6D9E7885C5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269297" y="3530263"/>
                  <a:ext cx="147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5ECC81CF-25E0-2C24-F997-42E98A6748FE}"/>
                    </a:ext>
                  </a:extLst>
                </p14:cNvPr>
                <p14:cNvContentPartPr/>
                <p14:nvPr/>
              </p14:nvContentPartPr>
              <p14:xfrm>
                <a:off x="6410417" y="3600823"/>
                <a:ext cx="57600" cy="709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5ECC81CF-25E0-2C24-F997-42E98A6748FE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404297" y="3594703"/>
                  <a:ext cx="69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0A931AF6-2B2A-0FDE-E736-E7781CC2BDEE}"/>
                    </a:ext>
                  </a:extLst>
                </p14:cNvPr>
                <p14:cNvContentPartPr/>
                <p14:nvPr/>
              </p14:nvContentPartPr>
              <p14:xfrm>
                <a:off x="6485657" y="3399223"/>
                <a:ext cx="126720" cy="2988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0A931AF6-2B2A-0FDE-E736-E7781CC2BDEE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6479537" y="3393103"/>
                  <a:ext cx="1389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ED34C1DC-EEC1-FCD8-DEE1-8C4ACC9F350E}"/>
                    </a:ext>
                  </a:extLst>
                </p14:cNvPr>
                <p14:cNvContentPartPr/>
                <p14:nvPr/>
              </p14:nvContentPartPr>
              <p14:xfrm>
                <a:off x="6627137" y="3374743"/>
                <a:ext cx="212040" cy="1965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ED34C1DC-EEC1-FCD8-DEE1-8C4ACC9F350E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6621017" y="3368623"/>
                  <a:ext cx="2242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3AE9FA7B-A34F-BAA9-9740-F8EA0EB02593}"/>
                    </a:ext>
                  </a:extLst>
                </p14:cNvPr>
                <p14:cNvContentPartPr/>
                <p14:nvPr/>
              </p14:nvContentPartPr>
              <p14:xfrm>
                <a:off x="6820817" y="3419743"/>
                <a:ext cx="152640" cy="9720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3AE9FA7B-A34F-BAA9-9740-F8EA0EB02593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814697" y="3413623"/>
                  <a:ext cx="164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86DAD23F-A85B-2099-B30E-C27D51AE79FB}"/>
                    </a:ext>
                  </a:extLst>
                </p14:cNvPr>
                <p14:cNvContentPartPr/>
                <p14:nvPr/>
              </p14:nvContentPartPr>
              <p14:xfrm>
                <a:off x="4181657" y="5540863"/>
                <a:ext cx="74160" cy="22788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86DAD23F-A85B-2099-B30E-C27D51AE79FB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175537" y="5534743"/>
                  <a:ext cx="864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106AD359-FF30-6744-579D-BF0D1E8AC28F}"/>
                    </a:ext>
                  </a:extLst>
                </p14:cNvPr>
                <p14:cNvContentPartPr/>
                <p14:nvPr/>
              </p14:nvContentPartPr>
              <p14:xfrm>
                <a:off x="4121897" y="5432863"/>
                <a:ext cx="14040" cy="432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106AD359-FF30-6744-579D-BF0D1E8AC28F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115777" y="5426743"/>
                  <a:ext cx="262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46DEC83F-29B0-4E2C-5F6C-55E14FBC3DC6}"/>
                    </a:ext>
                  </a:extLst>
                </p14:cNvPr>
                <p14:cNvContentPartPr/>
                <p14:nvPr/>
              </p14:nvContentPartPr>
              <p14:xfrm>
                <a:off x="4473617" y="5461303"/>
                <a:ext cx="169560" cy="12132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46DEC83F-29B0-4E2C-5F6C-55E14FBC3DC6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4467497" y="5455183"/>
                  <a:ext cx="181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6F69C3B7-99C4-3D17-CBFD-BE975109A039}"/>
                    </a:ext>
                  </a:extLst>
                </p14:cNvPr>
                <p14:cNvContentPartPr/>
                <p14:nvPr/>
              </p14:nvContentPartPr>
              <p14:xfrm>
                <a:off x="4819937" y="5174023"/>
                <a:ext cx="126000" cy="31680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6F69C3B7-99C4-3D17-CBFD-BE975109A039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813817" y="5167903"/>
                  <a:ext cx="1382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161DF217-682F-4306-8847-B57F44AA077A}"/>
                    </a:ext>
                  </a:extLst>
                </p14:cNvPr>
                <p14:cNvContentPartPr/>
                <p14:nvPr/>
              </p14:nvContentPartPr>
              <p14:xfrm>
                <a:off x="4991657" y="5152063"/>
                <a:ext cx="77400" cy="2386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161DF217-682F-4306-8847-B57F44AA077A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985537" y="5145943"/>
                  <a:ext cx="896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5CEB9F21-9B0D-D089-5503-E41F624CCC50}"/>
                    </a:ext>
                  </a:extLst>
                </p14:cNvPr>
                <p14:cNvContentPartPr/>
                <p14:nvPr/>
              </p14:nvContentPartPr>
              <p14:xfrm>
                <a:off x="5170937" y="5110303"/>
                <a:ext cx="44280" cy="1792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5CEB9F21-9B0D-D089-5503-E41F624CCC50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164817" y="5104183"/>
                  <a:ext cx="56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AA1424C1-C65B-3411-6E97-86C1363D7FE4}"/>
                    </a:ext>
                  </a:extLst>
                </p14:cNvPr>
                <p14:cNvContentPartPr/>
                <p14:nvPr/>
              </p14:nvContentPartPr>
              <p14:xfrm>
                <a:off x="5143937" y="5177623"/>
                <a:ext cx="100800" cy="424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AA1424C1-C65B-3411-6E97-86C1363D7FE4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137817" y="5171503"/>
                  <a:ext cx="113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7025A8C3-0187-54E0-3C3C-63BAB1172B75}"/>
                    </a:ext>
                  </a:extLst>
                </p14:cNvPr>
                <p14:cNvContentPartPr/>
                <p14:nvPr/>
              </p14:nvContentPartPr>
              <p14:xfrm>
                <a:off x="3870617" y="2500663"/>
                <a:ext cx="776160" cy="5277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7025A8C3-0187-54E0-3C3C-63BAB1172B75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3864497" y="2494543"/>
                  <a:ext cx="78840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3CC2507C-7834-9D15-8651-E17E930A66A1}"/>
                    </a:ext>
                  </a:extLst>
                </p14:cNvPr>
                <p14:cNvContentPartPr/>
                <p14:nvPr/>
              </p14:nvContentPartPr>
              <p14:xfrm>
                <a:off x="5366057" y="5017063"/>
                <a:ext cx="74520" cy="2638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3CC2507C-7834-9D15-8651-E17E930A66A1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5359937" y="5010943"/>
                  <a:ext cx="867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44293074-D723-A3DC-692B-683509CB245C}"/>
                    </a:ext>
                  </a:extLst>
                </p14:cNvPr>
                <p14:cNvContentPartPr/>
                <p14:nvPr/>
              </p14:nvContentPartPr>
              <p14:xfrm>
                <a:off x="5449577" y="4981423"/>
                <a:ext cx="69840" cy="1821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44293074-D723-A3DC-692B-683509CB245C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443457" y="4975303"/>
                  <a:ext cx="82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2975722E-1BD6-A775-D1B6-EE9571ECD9FB}"/>
                    </a:ext>
                  </a:extLst>
                </p14:cNvPr>
                <p14:cNvContentPartPr/>
                <p14:nvPr/>
              </p14:nvContentPartPr>
              <p14:xfrm>
                <a:off x="5513657" y="4866943"/>
                <a:ext cx="136800" cy="2426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2975722E-1BD6-A775-D1B6-EE9571ECD9FB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507537" y="4860823"/>
                  <a:ext cx="1490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E8FBE1AC-3B62-55C7-7BDA-F0097DB324F1}"/>
                    </a:ext>
                  </a:extLst>
                </p14:cNvPr>
                <p14:cNvContentPartPr/>
                <p14:nvPr/>
              </p14:nvContentPartPr>
              <p14:xfrm>
                <a:off x="5660537" y="4982863"/>
                <a:ext cx="55800" cy="1195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E8FBE1AC-3B62-55C7-7BDA-F0097DB324F1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654417" y="4976743"/>
                  <a:ext cx="68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C7E3BFDF-152C-7CB6-670F-29925630A04F}"/>
                    </a:ext>
                  </a:extLst>
                </p14:cNvPr>
                <p14:cNvContentPartPr/>
                <p14:nvPr/>
              </p14:nvContentPartPr>
              <p14:xfrm>
                <a:off x="5693297" y="4772263"/>
                <a:ext cx="114120" cy="3938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C7E3BFDF-152C-7CB6-670F-29925630A04F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687177" y="4766143"/>
                  <a:ext cx="1263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F71A2CB3-AF41-4E6D-AA43-F0DAF3A04A91}"/>
                    </a:ext>
                  </a:extLst>
                </p14:cNvPr>
                <p14:cNvContentPartPr/>
                <p14:nvPr/>
              </p14:nvContentPartPr>
              <p14:xfrm>
                <a:off x="5879777" y="4668943"/>
                <a:ext cx="94320" cy="31644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F71A2CB3-AF41-4E6D-AA43-F0DAF3A04A91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873657" y="4662823"/>
                  <a:ext cx="1065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4B2B128D-AA3D-445A-1143-58F9D4CCFE8A}"/>
                    </a:ext>
                  </a:extLst>
                </p14:cNvPr>
                <p14:cNvContentPartPr/>
                <p14:nvPr/>
              </p14:nvContentPartPr>
              <p14:xfrm>
                <a:off x="6043577" y="4591183"/>
                <a:ext cx="199800" cy="30024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4B2B128D-AA3D-445A-1143-58F9D4CCFE8A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6037457" y="4585063"/>
                  <a:ext cx="2120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283161D3-D96A-DC0C-8216-D08FF47CA82E}"/>
                    </a:ext>
                  </a:extLst>
                </p14:cNvPr>
                <p14:cNvContentPartPr/>
                <p14:nvPr/>
              </p14:nvContentPartPr>
              <p14:xfrm>
                <a:off x="6180737" y="4668223"/>
                <a:ext cx="92880" cy="3276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283161D3-D96A-DC0C-8216-D08FF47CA82E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6174617" y="4662103"/>
                  <a:ext cx="105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B9D31BFA-DE89-6806-1EA6-CCA98E6C1AA9}"/>
                    </a:ext>
                  </a:extLst>
                </p14:cNvPr>
                <p14:cNvContentPartPr/>
                <p14:nvPr/>
              </p14:nvContentPartPr>
              <p14:xfrm>
                <a:off x="6392777" y="4464103"/>
                <a:ext cx="57600" cy="2682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B9D31BFA-DE89-6806-1EA6-CCA98E6C1AA9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6386657" y="4457983"/>
                  <a:ext cx="698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26ED3B26-3558-2777-13E0-495F5F210335}"/>
                    </a:ext>
                  </a:extLst>
                </p14:cNvPr>
                <p14:cNvContentPartPr/>
                <p14:nvPr/>
              </p14:nvContentPartPr>
              <p14:xfrm>
                <a:off x="6465497" y="4411543"/>
                <a:ext cx="165960" cy="2304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26ED3B26-3558-2777-13E0-495F5F210335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459377" y="4405423"/>
                  <a:ext cx="1782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929E092D-EF18-28B9-A968-C68BE2C88E66}"/>
                    </a:ext>
                  </a:extLst>
                </p14:cNvPr>
                <p14:cNvContentPartPr/>
                <p14:nvPr/>
              </p14:nvContentPartPr>
              <p14:xfrm>
                <a:off x="6678257" y="4601983"/>
                <a:ext cx="29520" cy="5508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929E092D-EF18-28B9-A968-C68BE2C88E66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672137" y="4595863"/>
                  <a:ext cx="417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CBA3410A-C158-6D57-9587-BB2DD84922EA}"/>
                    </a:ext>
                  </a:extLst>
                </p14:cNvPr>
                <p14:cNvContentPartPr/>
                <p14:nvPr/>
              </p14:nvContentPartPr>
              <p14:xfrm>
                <a:off x="6666377" y="4294183"/>
                <a:ext cx="125280" cy="2332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CBA3410A-C158-6D57-9587-BB2DD84922EA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660257" y="4288063"/>
                  <a:ext cx="1375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273B491-D3A9-FC44-DB2E-3B95815BC345}"/>
                    </a:ext>
                  </a:extLst>
                </p14:cNvPr>
                <p14:cNvContentPartPr/>
                <p14:nvPr/>
              </p14:nvContentPartPr>
              <p14:xfrm>
                <a:off x="6791297" y="4239463"/>
                <a:ext cx="112680" cy="2178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273B491-D3A9-FC44-DB2E-3B95815BC345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785177" y="4233343"/>
                  <a:ext cx="1249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B5B15FF9-0008-4842-7C52-D5AA2DBB8554}"/>
                    </a:ext>
                  </a:extLst>
                </p14:cNvPr>
                <p14:cNvContentPartPr/>
                <p14:nvPr/>
              </p14:nvContentPartPr>
              <p14:xfrm>
                <a:off x="6865817" y="4124983"/>
                <a:ext cx="122040" cy="2286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B5B15FF9-0008-4842-7C52-D5AA2DBB8554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859697" y="4118863"/>
                  <a:ext cx="1342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BAEE797D-24D1-2F0F-5BE7-83D16F0D9ABC}"/>
                    </a:ext>
                  </a:extLst>
                </p14:cNvPr>
                <p14:cNvContentPartPr/>
                <p14:nvPr/>
              </p14:nvContentPartPr>
              <p14:xfrm>
                <a:off x="6995417" y="4013383"/>
                <a:ext cx="126720" cy="3895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BAEE797D-24D1-2F0F-5BE7-83D16F0D9ABC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989297" y="4007263"/>
                  <a:ext cx="13896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163881CA-FF51-4CDB-5C73-315F3D64163A}"/>
                    </a:ext>
                  </a:extLst>
                </p14:cNvPr>
                <p14:cNvContentPartPr/>
                <p14:nvPr/>
              </p14:nvContentPartPr>
              <p14:xfrm>
                <a:off x="7192337" y="4081783"/>
                <a:ext cx="120240" cy="10908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163881CA-FF51-4CDB-5C73-315F3D64163A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7186217" y="4075663"/>
                  <a:ext cx="132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9706EFCD-4B69-8D3C-280A-26648A46AC07}"/>
                    </a:ext>
                  </a:extLst>
                </p14:cNvPr>
                <p14:cNvContentPartPr/>
                <p14:nvPr/>
              </p14:nvContentPartPr>
              <p14:xfrm>
                <a:off x="7418777" y="3776143"/>
                <a:ext cx="139320" cy="3607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9706EFCD-4B69-8D3C-280A-26648A46AC07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7412657" y="3770023"/>
                  <a:ext cx="1515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43B745BE-37EC-CAC8-9863-1FA86103280E}"/>
                    </a:ext>
                  </a:extLst>
                </p14:cNvPr>
                <p14:cNvContentPartPr/>
                <p14:nvPr/>
              </p14:nvContentPartPr>
              <p14:xfrm>
                <a:off x="4764137" y="5973223"/>
                <a:ext cx="160200" cy="9396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43B745BE-37EC-CAC8-9863-1FA86103280E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4758017" y="5967103"/>
                  <a:ext cx="172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275D6513-FEBC-ADA8-6686-148378DB21EA}"/>
                    </a:ext>
                  </a:extLst>
                </p14:cNvPr>
                <p14:cNvContentPartPr/>
                <p14:nvPr/>
              </p14:nvContentPartPr>
              <p14:xfrm>
                <a:off x="4797977" y="6066823"/>
                <a:ext cx="180360" cy="9540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275D6513-FEBC-ADA8-6686-148378DB21EA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4791857" y="6060703"/>
                  <a:ext cx="192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69E1DEA-18B0-5EBA-88EB-A6F1E7805849}"/>
                    </a:ext>
                  </a:extLst>
                </p14:cNvPr>
                <p14:cNvContentPartPr/>
                <p14:nvPr/>
              </p14:nvContentPartPr>
              <p14:xfrm>
                <a:off x="5042777" y="5729503"/>
                <a:ext cx="171720" cy="17964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69E1DEA-18B0-5EBA-88EB-A6F1E7805849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5036657" y="5723383"/>
                  <a:ext cx="183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74AAC42E-DC9C-4BA0-88F5-FCC1F61DA956}"/>
                    </a:ext>
                  </a:extLst>
                </p14:cNvPr>
                <p14:cNvContentPartPr/>
                <p14:nvPr/>
              </p14:nvContentPartPr>
              <p14:xfrm>
                <a:off x="5313857" y="5602423"/>
                <a:ext cx="122040" cy="2412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74AAC42E-DC9C-4BA0-88F5-FCC1F61DA956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5307737" y="5596303"/>
                  <a:ext cx="1342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C59F9927-8E40-F2E3-9DD3-D1D9CCC3F80C}"/>
                    </a:ext>
                  </a:extLst>
                </p14:cNvPr>
                <p14:cNvContentPartPr/>
                <p14:nvPr/>
              </p14:nvContentPartPr>
              <p14:xfrm>
                <a:off x="5467937" y="5494063"/>
                <a:ext cx="151200" cy="3070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C59F9927-8E40-F2E3-9DD3-D1D9CCC3F80C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5461817" y="5487943"/>
                  <a:ext cx="1634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7F274BE1-1BBF-87DB-B86F-32264C78BD13}"/>
                    </a:ext>
                  </a:extLst>
                </p14:cNvPr>
                <p14:cNvContentPartPr/>
                <p14:nvPr/>
              </p14:nvContentPartPr>
              <p14:xfrm>
                <a:off x="5610137" y="5545183"/>
                <a:ext cx="60480" cy="10080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7F274BE1-1BBF-87DB-B86F-32264C78BD13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5604017" y="5539063"/>
                  <a:ext cx="72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7BC6EB4B-2F3E-17B5-AF55-A0BF21094848}"/>
                    </a:ext>
                  </a:extLst>
                </p14:cNvPr>
                <p14:cNvContentPartPr/>
                <p14:nvPr/>
              </p14:nvContentPartPr>
              <p14:xfrm>
                <a:off x="5667017" y="5287063"/>
                <a:ext cx="270000" cy="3510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7BC6EB4B-2F3E-17B5-AF55-A0BF21094848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5660897" y="5280943"/>
                  <a:ext cx="2822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B391CD91-4BE8-258F-F084-8E85B7BED4D2}"/>
                    </a:ext>
                  </a:extLst>
                </p14:cNvPr>
                <p14:cNvContentPartPr/>
                <p14:nvPr/>
              </p14:nvContentPartPr>
              <p14:xfrm>
                <a:off x="5808137" y="5260423"/>
                <a:ext cx="234720" cy="20448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B391CD91-4BE8-258F-F084-8E85B7BED4D2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5802017" y="5254303"/>
                  <a:ext cx="2469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AE747497-5BED-DFB2-179E-F03DC6D40EF5}"/>
                    </a:ext>
                  </a:extLst>
                </p14:cNvPr>
                <p14:cNvContentPartPr/>
                <p14:nvPr/>
              </p14:nvContentPartPr>
              <p14:xfrm>
                <a:off x="5228177" y="5486503"/>
                <a:ext cx="1036440" cy="64836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AE747497-5BED-DFB2-179E-F03DC6D40EF5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5222057" y="5480383"/>
                  <a:ext cx="104868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EFF90812-C0B3-07C9-A7CB-96A0C6BB58E5}"/>
                    </a:ext>
                  </a:extLst>
                </p14:cNvPr>
                <p14:cNvContentPartPr/>
                <p14:nvPr/>
              </p14:nvContentPartPr>
              <p14:xfrm>
                <a:off x="1020497" y="3695143"/>
                <a:ext cx="5851800" cy="23662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EFF90812-C0B3-07C9-A7CB-96A0C6BB58E5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014377" y="3689023"/>
                  <a:ext cx="5864040" cy="237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Gruppieren 391">
            <a:extLst>
              <a:ext uri="{FF2B5EF4-FFF2-40B4-BE49-F238E27FC236}">
                <a16:creationId xmlns:a16="http://schemas.microsoft.com/office/drawing/2014/main" id="{F55E8647-2D3F-2791-C0BA-81EDFB7594AE}"/>
              </a:ext>
            </a:extLst>
          </p:cNvPr>
          <p:cNvGrpSpPr/>
          <p:nvPr/>
        </p:nvGrpSpPr>
        <p:grpSpPr>
          <a:xfrm>
            <a:off x="2331977" y="5723383"/>
            <a:ext cx="2081520" cy="916560"/>
            <a:chOff x="2331977" y="5723383"/>
            <a:chExt cx="2081520" cy="91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2FEF7F22-91DC-1AEB-E489-CDC5329757B9}"/>
                    </a:ext>
                  </a:extLst>
                </p14:cNvPr>
                <p14:cNvContentPartPr/>
                <p14:nvPr/>
              </p14:nvContentPartPr>
              <p14:xfrm>
                <a:off x="2660657" y="5834623"/>
                <a:ext cx="138240" cy="3970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2FEF7F22-91DC-1AEB-E489-CDC5329757B9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2654537" y="5828503"/>
                  <a:ext cx="1504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7D692A1F-4E8C-4079-CAD1-7145C2208366}"/>
                    </a:ext>
                  </a:extLst>
                </p14:cNvPr>
                <p14:cNvContentPartPr/>
                <p14:nvPr/>
              </p14:nvContentPartPr>
              <p14:xfrm>
                <a:off x="2586137" y="5768383"/>
                <a:ext cx="200880" cy="21312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7D692A1F-4E8C-4079-CAD1-7145C2208366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2580017" y="5762263"/>
                  <a:ext cx="2131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479B9E4C-91E2-B801-103F-5F89621302BD}"/>
                    </a:ext>
                  </a:extLst>
                </p14:cNvPr>
                <p14:cNvContentPartPr/>
                <p14:nvPr/>
              </p14:nvContentPartPr>
              <p14:xfrm>
                <a:off x="2331977" y="6332503"/>
                <a:ext cx="97920" cy="21888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479B9E4C-91E2-B801-103F-5F89621302BD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2325857" y="6326383"/>
                  <a:ext cx="1101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4218DCC4-A5ED-1D2C-CE67-2211FA3F711B}"/>
                    </a:ext>
                  </a:extLst>
                </p14:cNvPr>
                <p14:cNvContentPartPr/>
                <p14:nvPr/>
              </p14:nvContentPartPr>
              <p14:xfrm>
                <a:off x="2373017" y="6341143"/>
                <a:ext cx="189360" cy="16416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4218DCC4-A5ED-1D2C-CE67-2211FA3F711B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2366897" y="6335023"/>
                  <a:ext cx="201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23297875-8080-B5D3-665E-D7779C20F61D}"/>
                    </a:ext>
                  </a:extLst>
                </p14:cNvPr>
                <p14:cNvContentPartPr/>
                <p14:nvPr/>
              </p14:nvContentPartPr>
              <p14:xfrm>
                <a:off x="2512697" y="6235303"/>
                <a:ext cx="204120" cy="14328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23297875-8080-B5D3-665E-D7779C20F61D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2506577" y="6229183"/>
                  <a:ext cx="216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9397D78B-448C-160A-4AB7-9C977A240F4A}"/>
                    </a:ext>
                  </a:extLst>
                </p14:cNvPr>
                <p14:cNvContentPartPr/>
                <p14:nvPr/>
              </p14:nvContentPartPr>
              <p14:xfrm>
                <a:off x="2855057" y="5967103"/>
                <a:ext cx="355680" cy="2671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9397D78B-448C-160A-4AB7-9C977A240F4A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2848937" y="5960983"/>
                  <a:ext cx="3679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BD8840BE-75D9-88FE-0582-3EA40A3BD3AB}"/>
                    </a:ext>
                  </a:extLst>
                </p14:cNvPr>
                <p14:cNvContentPartPr/>
                <p14:nvPr/>
              </p14:nvContentPartPr>
              <p14:xfrm>
                <a:off x="3129017" y="5883943"/>
                <a:ext cx="175680" cy="11340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BD8840BE-75D9-88FE-0582-3EA40A3BD3AB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3122897" y="5877823"/>
                  <a:ext cx="187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CE4CEB9B-6975-442E-014A-5E46AE74455E}"/>
                    </a:ext>
                  </a:extLst>
                </p14:cNvPr>
                <p14:cNvContentPartPr/>
                <p14:nvPr/>
              </p14:nvContentPartPr>
              <p14:xfrm>
                <a:off x="3318017" y="5723383"/>
                <a:ext cx="122400" cy="2217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CE4CEB9B-6975-442E-014A-5E46AE74455E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3311897" y="5717263"/>
                  <a:ext cx="1346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D91C6D8F-9E2A-C93D-F98A-59709E7E3414}"/>
                    </a:ext>
                  </a:extLst>
                </p14:cNvPr>
                <p14:cNvContentPartPr/>
                <p14:nvPr/>
              </p14:nvContentPartPr>
              <p14:xfrm>
                <a:off x="3440057" y="5726263"/>
                <a:ext cx="131040" cy="9648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D91C6D8F-9E2A-C93D-F98A-59709E7E3414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3433937" y="5720143"/>
                  <a:ext cx="143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7D664FF6-F9F1-1DBE-75B7-069ED5395396}"/>
                    </a:ext>
                  </a:extLst>
                </p14:cNvPr>
                <p14:cNvContentPartPr/>
                <p14:nvPr/>
              </p14:nvContentPartPr>
              <p14:xfrm>
                <a:off x="2825537" y="6495583"/>
                <a:ext cx="85320" cy="9936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7D664FF6-F9F1-1DBE-75B7-069ED5395396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2819417" y="6489463"/>
                  <a:ext cx="975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42FEEB2C-F886-10EA-0C6F-C5D8D2295160}"/>
                    </a:ext>
                  </a:extLst>
                </p14:cNvPr>
                <p14:cNvContentPartPr/>
                <p14:nvPr/>
              </p14:nvContentPartPr>
              <p14:xfrm>
                <a:off x="2955497" y="6295063"/>
                <a:ext cx="341280" cy="21780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42FEEB2C-F886-10EA-0C6F-C5D8D2295160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2949377" y="6288943"/>
                  <a:ext cx="353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48353101-2978-FB08-B6F8-B316FF3D281B}"/>
                    </a:ext>
                  </a:extLst>
                </p14:cNvPr>
                <p14:cNvContentPartPr/>
                <p14:nvPr/>
              </p14:nvContentPartPr>
              <p14:xfrm>
                <a:off x="3260057" y="6049543"/>
                <a:ext cx="284760" cy="2311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48353101-2978-FB08-B6F8-B316FF3D281B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253937" y="6043423"/>
                  <a:ext cx="2970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D31ECFAD-AC64-8EFE-E199-2A0BBEED5465}"/>
                    </a:ext>
                  </a:extLst>
                </p14:cNvPr>
                <p14:cNvContentPartPr/>
                <p14:nvPr/>
              </p14:nvContentPartPr>
              <p14:xfrm>
                <a:off x="3638777" y="5733463"/>
                <a:ext cx="228960" cy="3193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D31ECFAD-AC64-8EFE-E199-2A0BBEED5465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3632657" y="5727343"/>
                  <a:ext cx="2412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97998AE6-7379-9D7F-83AA-29EE659B7E5B}"/>
                    </a:ext>
                  </a:extLst>
                </p14:cNvPr>
                <p14:cNvContentPartPr/>
                <p14:nvPr/>
              </p14:nvContentPartPr>
              <p14:xfrm>
                <a:off x="3336377" y="6447703"/>
                <a:ext cx="182160" cy="17928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97998AE6-7379-9D7F-83AA-29EE659B7E5B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3330257" y="6441583"/>
                  <a:ext cx="1944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C62F1F19-03B1-B12B-01D6-8421D5C87808}"/>
                    </a:ext>
                  </a:extLst>
                </p14:cNvPr>
                <p14:cNvContentPartPr/>
                <p14:nvPr/>
              </p14:nvContentPartPr>
              <p14:xfrm>
                <a:off x="3523217" y="6265183"/>
                <a:ext cx="257400" cy="27072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C62F1F19-03B1-B12B-01D6-8421D5C87808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3517097" y="6259063"/>
                  <a:ext cx="2696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274EFA42-C506-4989-EFCD-665BD697D40C}"/>
                    </a:ext>
                  </a:extLst>
                </p14:cNvPr>
                <p14:cNvContentPartPr/>
                <p14:nvPr/>
              </p14:nvContentPartPr>
              <p14:xfrm>
                <a:off x="3802217" y="6089143"/>
                <a:ext cx="145080" cy="19152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274EFA42-C506-4989-EFCD-665BD697D40C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796097" y="6083023"/>
                  <a:ext cx="157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90AEB09F-D8E3-27C6-26A7-EC5C4014DABB}"/>
                    </a:ext>
                  </a:extLst>
                </p14:cNvPr>
                <p14:cNvContentPartPr/>
                <p14:nvPr/>
              </p14:nvContentPartPr>
              <p14:xfrm>
                <a:off x="3836417" y="6102463"/>
                <a:ext cx="207360" cy="9864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90AEB09F-D8E3-27C6-26A7-EC5C4014DABB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3830297" y="6096343"/>
                  <a:ext cx="219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328A1B0D-AD53-C338-D28F-CC871391CDA5}"/>
                    </a:ext>
                  </a:extLst>
                </p14:cNvPr>
                <p14:cNvContentPartPr/>
                <p14:nvPr/>
              </p14:nvContentPartPr>
              <p14:xfrm>
                <a:off x="3992297" y="6048463"/>
                <a:ext cx="129600" cy="1299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328A1B0D-AD53-C338-D28F-CC871391CDA5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3986177" y="6042343"/>
                  <a:ext cx="141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2EC853FE-3971-2689-1E55-CE7F6CBA73C5}"/>
                    </a:ext>
                  </a:extLst>
                </p14:cNvPr>
                <p14:cNvContentPartPr/>
                <p14:nvPr/>
              </p14:nvContentPartPr>
              <p14:xfrm>
                <a:off x="4087337" y="5952703"/>
                <a:ext cx="167400" cy="1508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2EC853FE-3971-2689-1E55-CE7F6CBA73C5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4081217" y="5946583"/>
                  <a:ext cx="1796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18CBA496-FC98-6F2C-81FF-3F0472CD4C07}"/>
                    </a:ext>
                  </a:extLst>
                </p14:cNvPr>
                <p14:cNvContentPartPr/>
                <p14:nvPr/>
              </p14:nvContentPartPr>
              <p14:xfrm>
                <a:off x="3665777" y="6107143"/>
                <a:ext cx="747720" cy="53280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18CBA496-FC98-6F2C-81FF-3F0472CD4C07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3659657" y="6101023"/>
                  <a:ext cx="759960" cy="545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1473970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F0F51CF-8DC5-8353-A15F-565A64B33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234"/>
            <a:ext cx="6712295" cy="2178162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4A1CFED-CF52-F640-642F-1D44E03122E0}"/>
              </a:ext>
            </a:extLst>
          </p:cNvPr>
          <p:cNvGrpSpPr/>
          <p:nvPr/>
        </p:nvGrpSpPr>
        <p:grpSpPr>
          <a:xfrm>
            <a:off x="6969497" y="138703"/>
            <a:ext cx="292680" cy="322920"/>
            <a:chOff x="6969497" y="138703"/>
            <a:chExt cx="29268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6D283B3-C63B-E8B5-B84A-05D3F9281410}"/>
                    </a:ext>
                  </a:extLst>
                </p14:cNvPr>
                <p14:cNvContentPartPr/>
                <p14:nvPr/>
              </p14:nvContentPartPr>
              <p14:xfrm>
                <a:off x="7094057" y="251743"/>
                <a:ext cx="99360" cy="1159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6D283B3-C63B-E8B5-B84A-05D3F928141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87937" y="245623"/>
                  <a:ext cx="111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E8973A6-EFD5-AE79-F2F7-7857E36C383F}"/>
                    </a:ext>
                  </a:extLst>
                </p14:cNvPr>
                <p14:cNvContentPartPr/>
                <p14:nvPr/>
              </p14:nvContentPartPr>
              <p14:xfrm>
                <a:off x="7162457" y="141583"/>
                <a:ext cx="99720" cy="2566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E8973A6-EFD5-AE79-F2F7-7857E36C383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56337" y="135463"/>
                  <a:ext cx="1119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77F4850-C433-C15D-8309-591B37557497}"/>
                    </a:ext>
                  </a:extLst>
                </p14:cNvPr>
                <p14:cNvContentPartPr/>
                <p14:nvPr/>
              </p14:nvContentPartPr>
              <p14:xfrm>
                <a:off x="6969497" y="138703"/>
                <a:ext cx="114840" cy="3229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77F4850-C433-C15D-8309-591B3755749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63377" y="132583"/>
                  <a:ext cx="127080" cy="33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790163F9-A2BA-C76A-8719-2263A73171B1}"/>
                  </a:ext>
                </a:extLst>
              </p14:cNvPr>
              <p14:cNvContentPartPr/>
              <p14:nvPr/>
            </p14:nvContentPartPr>
            <p14:xfrm>
              <a:off x="7768337" y="87583"/>
              <a:ext cx="97560" cy="1555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790163F9-A2BA-C76A-8719-2263A73171B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62217" y="81463"/>
                <a:ext cx="1098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0A51441E-E9A6-6406-F3F4-8ECE6B7FD150}"/>
                  </a:ext>
                </a:extLst>
              </p14:cNvPr>
              <p14:cNvContentPartPr/>
              <p14:nvPr/>
            </p14:nvContentPartPr>
            <p14:xfrm>
              <a:off x="7807937" y="177583"/>
              <a:ext cx="277560" cy="579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0A51441E-E9A6-6406-F3F4-8ECE6B7FD15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01817" y="171463"/>
                <a:ext cx="2898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96EEDBC9-E4AF-6D74-7FEB-929A54DECF67}"/>
                  </a:ext>
                </a:extLst>
              </p14:cNvPr>
              <p14:cNvContentPartPr/>
              <p14:nvPr/>
            </p14:nvContentPartPr>
            <p14:xfrm>
              <a:off x="8144897" y="130423"/>
              <a:ext cx="164520" cy="1137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96EEDBC9-E4AF-6D74-7FEB-929A54DECF6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38777" y="124303"/>
                <a:ext cx="1767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6438CA41-5E32-E37B-78E6-59BA6E0B557F}"/>
                  </a:ext>
                </a:extLst>
              </p14:cNvPr>
              <p14:cNvContentPartPr/>
              <p14:nvPr/>
            </p14:nvContentPartPr>
            <p14:xfrm>
              <a:off x="8346497" y="48343"/>
              <a:ext cx="187560" cy="1789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6438CA41-5E32-E37B-78E6-59BA6E0B557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40377" y="42223"/>
                <a:ext cx="1998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C5BE96D5-034A-CC2E-CB27-77375B3582BA}"/>
                  </a:ext>
                </a:extLst>
              </p14:cNvPr>
              <p14:cNvContentPartPr/>
              <p14:nvPr/>
            </p14:nvContentPartPr>
            <p14:xfrm>
              <a:off x="8552777" y="12343"/>
              <a:ext cx="280080" cy="1908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C5BE96D5-034A-CC2E-CB27-77375B3582B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46657" y="6223"/>
                <a:ext cx="2923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F08B6C02-E0E5-4694-A905-DCCA4DA1F959}"/>
                  </a:ext>
                </a:extLst>
              </p14:cNvPr>
              <p14:cNvContentPartPr/>
              <p14:nvPr/>
            </p14:nvContentPartPr>
            <p14:xfrm>
              <a:off x="8492297" y="60943"/>
              <a:ext cx="232920" cy="187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F08B6C02-E0E5-4694-A905-DCCA4DA1F95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486177" y="54823"/>
                <a:ext cx="245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5023B743-F50B-C630-F85F-D60F2F438E7E}"/>
                  </a:ext>
                </a:extLst>
              </p14:cNvPr>
              <p14:cNvContentPartPr/>
              <p14:nvPr/>
            </p14:nvContentPartPr>
            <p14:xfrm>
              <a:off x="8740337" y="66703"/>
              <a:ext cx="7920" cy="165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5023B743-F50B-C630-F85F-D60F2F438E7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734217" y="60583"/>
                <a:ext cx="201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90505D48-F0F2-9833-D3D2-FFE77186377C}"/>
                  </a:ext>
                </a:extLst>
              </p14:cNvPr>
              <p14:cNvContentPartPr/>
              <p14:nvPr/>
            </p14:nvContentPartPr>
            <p14:xfrm>
              <a:off x="8873537" y="123223"/>
              <a:ext cx="101880" cy="1040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90505D48-F0F2-9833-D3D2-FFE77186377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867417" y="117103"/>
                <a:ext cx="1141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81E0F9DC-1D74-15F7-057D-EC9AB0296ABA}"/>
                  </a:ext>
                </a:extLst>
              </p14:cNvPr>
              <p14:cNvContentPartPr/>
              <p14:nvPr/>
            </p14:nvContentPartPr>
            <p14:xfrm>
              <a:off x="9005657" y="67783"/>
              <a:ext cx="327960" cy="36468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81E0F9DC-1D74-15F7-057D-EC9AB0296AB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999537" y="61663"/>
                <a:ext cx="34020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D333E053-647F-C4FB-53F6-34336B1ACA05}"/>
                  </a:ext>
                </a:extLst>
              </p14:cNvPr>
              <p14:cNvContentPartPr/>
              <p14:nvPr/>
            </p14:nvContentPartPr>
            <p14:xfrm>
              <a:off x="9341897" y="108103"/>
              <a:ext cx="20520" cy="100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D333E053-647F-C4FB-53F6-34336B1ACA0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335777" y="101983"/>
                <a:ext cx="327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2A4EA926-D7A8-F519-32FD-43FBECD583B3}"/>
                  </a:ext>
                </a:extLst>
              </p14:cNvPr>
              <p14:cNvContentPartPr/>
              <p14:nvPr/>
            </p14:nvContentPartPr>
            <p14:xfrm>
              <a:off x="9416057" y="61303"/>
              <a:ext cx="437040" cy="3726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2A4EA926-D7A8-F519-32FD-43FBECD583B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409937" y="55183"/>
                <a:ext cx="44928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BFBBBE4F-F5F0-DD25-4454-0FC44D939824}"/>
                  </a:ext>
                </a:extLst>
              </p14:cNvPr>
              <p14:cNvContentPartPr/>
              <p14:nvPr/>
            </p14:nvContentPartPr>
            <p14:xfrm>
              <a:off x="9908537" y="167503"/>
              <a:ext cx="49680" cy="1191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BFBBBE4F-F5F0-DD25-4454-0FC44D93982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902417" y="161383"/>
                <a:ext cx="6192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589D66AD-9419-CBE3-804D-A7CEDC75B420}"/>
                  </a:ext>
                </a:extLst>
              </p14:cNvPr>
              <p14:cNvContentPartPr/>
              <p14:nvPr/>
            </p14:nvContentPartPr>
            <p14:xfrm>
              <a:off x="8549537" y="662143"/>
              <a:ext cx="219600" cy="439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589D66AD-9419-CBE3-804D-A7CEDC75B42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543417" y="656023"/>
                <a:ext cx="2318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FB5B8B69-1325-414B-9F94-B59E7839D80A}"/>
                  </a:ext>
                </a:extLst>
              </p14:cNvPr>
              <p14:cNvContentPartPr/>
              <p14:nvPr/>
            </p14:nvContentPartPr>
            <p14:xfrm>
              <a:off x="8546297" y="770143"/>
              <a:ext cx="223200" cy="3996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FB5B8B69-1325-414B-9F94-B59E7839D80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540177" y="764023"/>
                <a:ext cx="2354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8C0D9BEF-1C4F-79CE-AEAD-B86D69664D4E}"/>
                  </a:ext>
                </a:extLst>
              </p14:cNvPr>
              <p14:cNvContentPartPr/>
              <p14:nvPr/>
            </p14:nvContentPartPr>
            <p14:xfrm>
              <a:off x="9371057" y="586183"/>
              <a:ext cx="179640" cy="1065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8C0D9BEF-1C4F-79CE-AEAD-B86D69664D4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364937" y="580063"/>
                <a:ext cx="1918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3312902C-352E-FE9E-91EF-FE7CEF346E46}"/>
                  </a:ext>
                </a:extLst>
              </p14:cNvPr>
              <p14:cNvContentPartPr/>
              <p14:nvPr/>
            </p14:nvContentPartPr>
            <p14:xfrm>
              <a:off x="9506417" y="547663"/>
              <a:ext cx="117000" cy="33192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3312902C-352E-FE9E-91EF-FE7CEF346E4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500297" y="541543"/>
                <a:ext cx="12924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B9B24668-FC3A-2F00-9C00-DFEBADDB2538}"/>
                  </a:ext>
                </a:extLst>
              </p14:cNvPr>
              <p14:cNvContentPartPr/>
              <p14:nvPr/>
            </p14:nvContentPartPr>
            <p14:xfrm>
              <a:off x="9125177" y="548383"/>
              <a:ext cx="39960" cy="21888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B9B24668-FC3A-2F00-9C00-DFEBADDB253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119057" y="542263"/>
                <a:ext cx="522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3726C180-960B-7016-EC44-175AA8113085}"/>
                  </a:ext>
                </a:extLst>
              </p14:cNvPr>
              <p14:cNvContentPartPr/>
              <p14:nvPr/>
            </p14:nvContentPartPr>
            <p14:xfrm>
              <a:off x="9040937" y="491863"/>
              <a:ext cx="206640" cy="15804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3726C180-960B-7016-EC44-175AA811308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034817" y="485743"/>
                <a:ext cx="2188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0CB04642-88CC-BF43-B3FE-6B423947EB82}"/>
                  </a:ext>
                </a:extLst>
              </p14:cNvPr>
              <p14:cNvContentPartPr/>
              <p14:nvPr/>
            </p14:nvContentPartPr>
            <p14:xfrm>
              <a:off x="9281057" y="648103"/>
              <a:ext cx="22680" cy="4536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0CB04642-88CC-BF43-B3FE-6B423947EB8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274937" y="641983"/>
                <a:ext cx="34920" cy="5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040ADD71-2CDD-C093-0A9A-DB38B9D7E985}"/>
              </a:ext>
            </a:extLst>
          </p:cNvPr>
          <p:cNvGrpSpPr/>
          <p:nvPr/>
        </p:nvGrpSpPr>
        <p:grpSpPr>
          <a:xfrm>
            <a:off x="7739177" y="533623"/>
            <a:ext cx="538200" cy="288000"/>
            <a:chOff x="7739177" y="533623"/>
            <a:chExt cx="538200" cy="28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03D5CAD-D7B0-FBBA-F012-673432DF5973}"/>
                    </a:ext>
                  </a:extLst>
                </p14:cNvPr>
                <p14:cNvContentPartPr/>
                <p14:nvPr/>
              </p14:nvContentPartPr>
              <p14:xfrm>
                <a:off x="7739177" y="533623"/>
                <a:ext cx="174240" cy="2880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03D5CAD-D7B0-FBBA-F012-673432DF597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33057" y="527503"/>
                  <a:ext cx="1864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7CCBB79-12EC-BF02-C7D0-54B9883909DA}"/>
                    </a:ext>
                  </a:extLst>
                </p14:cNvPr>
                <p14:cNvContentPartPr/>
                <p14:nvPr/>
              </p14:nvContentPartPr>
              <p14:xfrm>
                <a:off x="8070017" y="574303"/>
                <a:ext cx="207360" cy="2109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7CCBB79-12EC-BF02-C7D0-54B9883909D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63897" y="568183"/>
                  <a:ext cx="219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1E23CAB-64C1-232A-6F49-AFE933318B9E}"/>
                    </a:ext>
                  </a:extLst>
                </p14:cNvPr>
                <p14:cNvContentPartPr/>
                <p14:nvPr/>
              </p14:nvContentPartPr>
              <p14:xfrm>
                <a:off x="7994777" y="702463"/>
                <a:ext cx="15120" cy="392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1E23CAB-64C1-232A-6F49-AFE933318B9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88657" y="696343"/>
                  <a:ext cx="2736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10FA6E4C-C568-B852-C6FD-9B3EB651A9FF}"/>
                  </a:ext>
                </a:extLst>
              </p14:cNvPr>
              <p14:cNvContentPartPr/>
              <p14:nvPr/>
            </p14:nvContentPartPr>
            <p14:xfrm>
              <a:off x="10726457" y="326263"/>
              <a:ext cx="11880" cy="45252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10FA6E4C-C568-B852-C6FD-9B3EB651A9F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720337" y="320143"/>
                <a:ext cx="2412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74328069-8E83-91F2-BE21-6558FC1409EC}"/>
                  </a:ext>
                </a:extLst>
              </p14:cNvPr>
              <p14:cNvContentPartPr/>
              <p14:nvPr/>
            </p14:nvContentPartPr>
            <p14:xfrm>
              <a:off x="10096097" y="1865623"/>
              <a:ext cx="24840" cy="3132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74328069-8E83-91F2-BE21-6558FC1409E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089977" y="1859503"/>
                <a:ext cx="3708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79681EAF-716D-E8B0-3048-58463180B303}"/>
              </a:ext>
            </a:extLst>
          </p:cNvPr>
          <p:cNvGrpSpPr/>
          <p:nvPr/>
        </p:nvGrpSpPr>
        <p:grpSpPr>
          <a:xfrm>
            <a:off x="10869017" y="79663"/>
            <a:ext cx="1260360" cy="705600"/>
            <a:chOff x="10869017" y="79663"/>
            <a:chExt cx="1260360" cy="70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38336A1-0C6F-01FF-515E-F008F788FEB3}"/>
                    </a:ext>
                  </a:extLst>
                </p14:cNvPr>
                <p14:cNvContentPartPr/>
                <p14:nvPr/>
              </p14:nvContentPartPr>
              <p14:xfrm>
                <a:off x="10869017" y="95143"/>
                <a:ext cx="93240" cy="2253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38336A1-0C6F-01FF-515E-F008F788FEB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862897" y="89023"/>
                  <a:ext cx="1054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D1E95C1-B84D-28A6-0F1F-26A1300729F7}"/>
                    </a:ext>
                  </a:extLst>
                </p14:cNvPr>
                <p14:cNvContentPartPr/>
                <p14:nvPr/>
              </p14:nvContentPartPr>
              <p14:xfrm>
                <a:off x="10963697" y="197743"/>
                <a:ext cx="87840" cy="1087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D1E95C1-B84D-28A6-0F1F-26A1300729F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57577" y="191623"/>
                  <a:ext cx="100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BE650AD-0D68-BBA1-57BD-413E063B0564}"/>
                    </a:ext>
                  </a:extLst>
                </p14:cNvPr>
                <p14:cNvContentPartPr/>
                <p14:nvPr/>
              </p14:nvContentPartPr>
              <p14:xfrm>
                <a:off x="11046497" y="211783"/>
                <a:ext cx="99360" cy="2505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BE650AD-0D68-BBA1-57BD-413E063B056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040377" y="205663"/>
                  <a:ext cx="1116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7C60829-993C-2F89-4DAB-A70E6429470B}"/>
                    </a:ext>
                  </a:extLst>
                </p14:cNvPr>
                <p14:cNvContentPartPr/>
                <p14:nvPr/>
              </p14:nvContentPartPr>
              <p14:xfrm>
                <a:off x="11159537" y="232663"/>
                <a:ext cx="86040" cy="896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7C60829-993C-2F89-4DAB-A70E6429470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153417" y="226543"/>
                  <a:ext cx="98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1E55D49-D8EB-93B2-6DC0-7F0416D54129}"/>
                    </a:ext>
                  </a:extLst>
                </p14:cNvPr>
                <p14:cNvContentPartPr/>
                <p14:nvPr/>
              </p14:nvContentPartPr>
              <p14:xfrm>
                <a:off x="11302457" y="218263"/>
                <a:ext cx="119160" cy="1000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1E55D49-D8EB-93B2-6DC0-7F0416D5412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296337" y="212143"/>
                  <a:ext cx="131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4BF1A30-C33A-6961-D7DE-86827F2DB060}"/>
                    </a:ext>
                  </a:extLst>
                </p14:cNvPr>
                <p14:cNvContentPartPr/>
                <p14:nvPr/>
              </p14:nvContentPartPr>
              <p14:xfrm>
                <a:off x="11459417" y="79663"/>
                <a:ext cx="152640" cy="2077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4BF1A30-C33A-6961-D7DE-86827F2DB06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453297" y="73543"/>
                  <a:ext cx="164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52D2929-AAC0-E8EB-E0F2-2A48A6708C1C}"/>
                    </a:ext>
                  </a:extLst>
                </p14:cNvPr>
                <p14:cNvContentPartPr/>
                <p14:nvPr/>
              </p14:nvContentPartPr>
              <p14:xfrm>
                <a:off x="11375537" y="100183"/>
                <a:ext cx="16200" cy="86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52D2929-AAC0-E8EB-E0F2-2A48A6708C1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369417" y="94063"/>
                  <a:ext cx="28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CF0ADD0-0008-CAD4-71B1-2F97635EBAE5}"/>
                    </a:ext>
                  </a:extLst>
                </p14:cNvPr>
                <p14:cNvContentPartPr/>
                <p14:nvPr/>
              </p14:nvContentPartPr>
              <p14:xfrm>
                <a:off x="11657057" y="176863"/>
                <a:ext cx="181080" cy="1245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CF0ADD0-0008-CAD4-71B1-2F97635EBAE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650937" y="170743"/>
                  <a:ext cx="193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0BF21AE-02BD-7C25-51D4-5DF51F89D624}"/>
                    </a:ext>
                  </a:extLst>
                </p14:cNvPr>
                <p14:cNvContentPartPr/>
                <p14:nvPr/>
              </p14:nvContentPartPr>
              <p14:xfrm>
                <a:off x="11867657" y="185863"/>
                <a:ext cx="17640" cy="1015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0BF21AE-02BD-7C25-51D4-5DF51F89D62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861537" y="179743"/>
                  <a:ext cx="29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9271D31-9F2A-F08F-5C81-673AACB471C9}"/>
                    </a:ext>
                  </a:extLst>
                </p14:cNvPr>
                <p14:cNvContentPartPr/>
                <p14:nvPr/>
              </p14:nvContentPartPr>
              <p14:xfrm>
                <a:off x="11908337" y="108103"/>
                <a:ext cx="221040" cy="1702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9271D31-9F2A-F08F-5C81-673AACB471C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902217" y="101983"/>
                  <a:ext cx="2332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C7BF90D-75A3-DA36-099C-71C3DC6098EC}"/>
                    </a:ext>
                  </a:extLst>
                </p14:cNvPr>
                <p14:cNvContentPartPr/>
                <p14:nvPr/>
              </p14:nvContentPartPr>
              <p14:xfrm>
                <a:off x="11073137" y="530023"/>
                <a:ext cx="174600" cy="2552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C7BF90D-75A3-DA36-099C-71C3DC6098E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67017" y="523903"/>
                  <a:ext cx="186840" cy="26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419672F8-212B-E575-207B-C38D5D12E06F}"/>
                  </a:ext>
                </a:extLst>
              </p14:cNvPr>
              <p14:cNvContentPartPr/>
              <p14:nvPr/>
            </p14:nvContentPartPr>
            <p14:xfrm>
              <a:off x="11344937" y="2401663"/>
              <a:ext cx="208440" cy="25776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419672F8-212B-E575-207B-C38D5D12E06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338817" y="2395543"/>
                <a:ext cx="220680" cy="27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uppieren 158">
            <a:extLst>
              <a:ext uri="{FF2B5EF4-FFF2-40B4-BE49-F238E27FC236}">
                <a16:creationId xmlns:a16="http://schemas.microsoft.com/office/drawing/2014/main" id="{24B642E9-3D2B-6C33-E5C2-24F22ECF2B86}"/>
              </a:ext>
            </a:extLst>
          </p:cNvPr>
          <p:cNvGrpSpPr/>
          <p:nvPr/>
        </p:nvGrpSpPr>
        <p:grpSpPr>
          <a:xfrm>
            <a:off x="10163057" y="908383"/>
            <a:ext cx="1987560" cy="3024360"/>
            <a:chOff x="10163057" y="908383"/>
            <a:chExt cx="1987560" cy="302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CC81708-00DC-C9C5-B45A-5D8C0259A6CC}"/>
                    </a:ext>
                  </a:extLst>
                </p14:cNvPr>
                <p14:cNvContentPartPr/>
                <p14:nvPr/>
              </p14:nvContentPartPr>
              <p14:xfrm>
                <a:off x="10163057" y="1340743"/>
                <a:ext cx="39240" cy="16383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CC81708-00DC-C9C5-B45A-5D8C0259A6C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156937" y="1334623"/>
                  <a:ext cx="51480" cy="165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5ADD045-2E97-11E7-EC2B-93D574F5D71B}"/>
                    </a:ext>
                  </a:extLst>
                </p14:cNvPr>
                <p14:cNvContentPartPr/>
                <p14:nvPr/>
              </p14:nvContentPartPr>
              <p14:xfrm>
                <a:off x="10862897" y="1030783"/>
                <a:ext cx="252000" cy="2584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5ADD045-2E97-11E7-EC2B-93D574F5D71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856777" y="1024663"/>
                  <a:ext cx="2642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5351D52-3247-97A3-6F5E-38516AC1A586}"/>
                    </a:ext>
                  </a:extLst>
                </p14:cNvPr>
                <p14:cNvContentPartPr/>
                <p14:nvPr/>
              </p14:nvContentPartPr>
              <p14:xfrm>
                <a:off x="11249897" y="979663"/>
                <a:ext cx="126000" cy="2959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5351D52-3247-97A3-6F5E-38516AC1A58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243777" y="973543"/>
                  <a:ext cx="1382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DD10D15-9926-5528-26D3-5DF7285961E5}"/>
                    </a:ext>
                  </a:extLst>
                </p14:cNvPr>
                <p14:cNvContentPartPr/>
                <p14:nvPr/>
              </p14:nvContentPartPr>
              <p14:xfrm>
                <a:off x="11404337" y="1012423"/>
                <a:ext cx="130680" cy="1933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DD10D15-9926-5528-26D3-5DF7285961E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398217" y="1006303"/>
                  <a:ext cx="1429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760DE64-8CFD-F80E-55D9-BC25914F35B9}"/>
                    </a:ext>
                  </a:extLst>
                </p14:cNvPr>
                <p14:cNvContentPartPr/>
                <p14:nvPr/>
              </p14:nvContentPartPr>
              <p14:xfrm>
                <a:off x="11437097" y="1056703"/>
                <a:ext cx="197640" cy="1029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760DE64-8CFD-F80E-55D9-BC25914F35B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430977" y="1050583"/>
                  <a:ext cx="209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C3B0D99-3157-669B-71A4-5EB79066EEC6}"/>
                    </a:ext>
                  </a:extLst>
                </p14:cNvPr>
                <p14:cNvContentPartPr/>
                <p14:nvPr/>
              </p14:nvContentPartPr>
              <p14:xfrm>
                <a:off x="11689097" y="992623"/>
                <a:ext cx="128880" cy="2880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C3B0D99-3157-669B-71A4-5EB79066EEC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682977" y="986503"/>
                  <a:ext cx="1411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E0CEA95-21CD-8187-B573-1F5A96B0F5D8}"/>
                    </a:ext>
                  </a:extLst>
                </p14:cNvPr>
                <p14:cNvContentPartPr/>
                <p14:nvPr/>
              </p14:nvContentPartPr>
              <p14:xfrm>
                <a:off x="11818697" y="908383"/>
                <a:ext cx="92160" cy="3880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E0CEA95-21CD-8187-B573-1F5A96B0F5D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812577" y="902263"/>
                  <a:ext cx="10440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11379E9-4E9D-D3E1-0980-2262B133BA29}"/>
                    </a:ext>
                  </a:extLst>
                </p14:cNvPr>
                <p14:cNvContentPartPr/>
                <p14:nvPr/>
              </p14:nvContentPartPr>
              <p14:xfrm>
                <a:off x="10755977" y="1689583"/>
                <a:ext cx="175680" cy="237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11379E9-4E9D-D3E1-0980-2262B133BA2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749857" y="1683463"/>
                  <a:ext cx="187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66AEC48-2BF1-013D-AF76-27C5505584BC}"/>
                    </a:ext>
                  </a:extLst>
                </p14:cNvPr>
                <p14:cNvContentPartPr/>
                <p14:nvPr/>
              </p14:nvContentPartPr>
              <p14:xfrm>
                <a:off x="10756697" y="1785343"/>
                <a:ext cx="156960" cy="154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66AEC48-2BF1-013D-AF76-27C5505584B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750577" y="1779223"/>
                  <a:ext cx="169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19C01F7-4032-C81E-3D63-235A5C5415AD}"/>
                    </a:ext>
                  </a:extLst>
                </p14:cNvPr>
                <p14:cNvContentPartPr/>
                <p14:nvPr/>
              </p14:nvContentPartPr>
              <p14:xfrm>
                <a:off x="11032817" y="1473583"/>
                <a:ext cx="261000" cy="2541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19C01F7-4032-C81E-3D63-235A5C5415A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026697" y="1467463"/>
                  <a:ext cx="273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B064389-9BAB-209C-34A8-07F26837161D}"/>
                    </a:ext>
                  </a:extLst>
                </p14:cNvPr>
                <p14:cNvContentPartPr/>
                <p14:nvPr/>
              </p14:nvContentPartPr>
              <p14:xfrm>
                <a:off x="11345297" y="1530463"/>
                <a:ext cx="98640" cy="2170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B064389-9BAB-209C-34A8-07F26837161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339177" y="1524343"/>
                  <a:ext cx="1108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93DB027-0428-EB02-9A0F-610917BA0E33}"/>
                    </a:ext>
                  </a:extLst>
                </p14:cNvPr>
                <p14:cNvContentPartPr/>
                <p14:nvPr/>
              </p14:nvContentPartPr>
              <p14:xfrm>
                <a:off x="11375177" y="1552063"/>
                <a:ext cx="82440" cy="1040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93DB027-0428-EB02-9A0F-610917BA0E3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369057" y="1545943"/>
                  <a:ext cx="94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7A196D3-062E-B8F3-1D84-7EB6F90E7C9B}"/>
                    </a:ext>
                  </a:extLst>
                </p14:cNvPr>
                <p14:cNvContentPartPr/>
                <p14:nvPr/>
              </p14:nvContentPartPr>
              <p14:xfrm>
                <a:off x="11578217" y="1506343"/>
                <a:ext cx="36360" cy="1854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7A196D3-062E-B8F3-1D84-7EB6F90E7C9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572097" y="1500223"/>
                  <a:ext cx="48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94115A5-B0F4-2E54-1401-3C127B910A02}"/>
                    </a:ext>
                  </a:extLst>
                </p14:cNvPr>
                <p14:cNvContentPartPr/>
                <p14:nvPr/>
              </p14:nvContentPartPr>
              <p14:xfrm>
                <a:off x="11528537" y="1566103"/>
                <a:ext cx="108360" cy="176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94115A5-B0F4-2E54-1401-3C127B910A0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522417" y="1559983"/>
                  <a:ext cx="120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DC1C197-CE08-4293-DFE6-2574283C3A59}"/>
                    </a:ext>
                  </a:extLst>
                </p14:cNvPr>
                <p14:cNvContentPartPr/>
                <p14:nvPr/>
              </p14:nvContentPartPr>
              <p14:xfrm>
                <a:off x="11652377" y="1367383"/>
                <a:ext cx="230400" cy="1821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DC1C197-CE08-4293-DFE6-2574283C3A5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646257" y="1361263"/>
                  <a:ext cx="242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94EB206-5956-B5C7-F2AD-2290ACE10AFC}"/>
                    </a:ext>
                  </a:extLst>
                </p14:cNvPr>
                <p14:cNvContentPartPr/>
                <p14:nvPr/>
              </p14:nvContentPartPr>
              <p14:xfrm>
                <a:off x="11916257" y="1428943"/>
                <a:ext cx="105840" cy="2966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94EB206-5956-B5C7-F2AD-2290ACE10AF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910137" y="1422823"/>
                  <a:ext cx="1180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A41E45E-B35D-BC2B-99FD-D3EBCE1A4089}"/>
                    </a:ext>
                  </a:extLst>
                </p14:cNvPr>
                <p14:cNvContentPartPr/>
                <p14:nvPr/>
              </p14:nvContentPartPr>
              <p14:xfrm>
                <a:off x="10390937" y="2050663"/>
                <a:ext cx="90360" cy="3034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A41E45E-B35D-BC2B-99FD-D3EBCE1A408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84817" y="2044543"/>
                  <a:ext cx="1026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B75F60A-85D1-D93E-5F54-B355956E565C}"/>
                    </a:ext>
                  </a:extLst>
                </p14:cNvPr>
                <p14:cNvContentPartPr/>
                <p14:nvPr/>
              </p14:nvContentPartPr>
              <p14:xfrm>
                <a:off x="10515497" y="2024383"/>
                <a:ext cx="220320" cy="2980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B75F60A-85D1-D93E-5F54-B355956E565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509377" y="2018263"/>
                  <a:ext cx="2325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267BC13-EB53-1C9B-A8A1-40DA890E618F}"/>
                    </a:ext>
                  </a:extLst>
                </p14:cNvPr>
                <p14:cNvContentPartPr/>
                <p14:nvPr/>
              </p14:nvContentPartPr>
              <p14:xfrm>
                <a:off x="10767497" y="2008903"/>
                <a:ext cx="289440" cy="2451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267BC13-EB53-1C9B-A8A1-40DA890E618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761377" y="2002783"/>
                  <a:ext cx="3016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D44919EF-28E2-BCA7-30E9-B9026ACD49EB}"/>
                    </a:ext>
                  </a:extLst>
                </p14:cNvPr>
                <p14:cNvContentPartPr/>
                <p14:nvPr/>
              </p14:nvContentPartPr>
              <p14:xfrm>
                <a:off x="11291297" y="2017183"/>
                <a:ext cx="29520" cy="1494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D44919EF-28E2-BCA7-30E9-B9026ACD49E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285177" y="2011063"/>
                  <a:ext cx="41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8E1CFE2-DAE8-0BDC-19E8-CC670C72909C}"/>
                    </a:ext>
                  </a:extLst>
                </p14:cNvPr>
                <p14:cNvContentPartPr/>
                <p14:nvPr/>
              </p14:nvContentPartPr>
              <p14:xfrm>
                <a:off x="11220377" y="2008543"/>
                <a:ext cx="222480" cy="2174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8E1CFE2-DAE8-0BDC-19E8-CC670C72909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214257" y="2002423"/>
                  <a:ext cx="2347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E0433DB-8D35-2F81-7A48-E924A6448285}"/>
                    </a:ext>
                  </a:extLst>
                </p14:cNvPr>
                <p14:cNvContentPartPr/>
                <p14:nvPr/>
              </p14:nvContentPartPr>
              <p14:xfrm>
                <a:off x="11488217" y="1901623"/>
                <a:ext cx="293400" cy="3358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E0433DB-8D35-2F81-7A48-E924A644828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482097" y="1895503"/>
                  <a:ext cx="3056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1A5F208-247C-088F-7049-B2B1D0622086}"/>
                    </a:ext>
                  </a:extLst>
                </p14:cNvPr>
                <p14:cNvContentPartPr/>
                <p14:nvPr/>
              </p14:nvContentPartPr>
              <p14:xfrm>
                <a:off x="11797817" y="1955983"/>
                <a:ext cx="97200" cy="1072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1A5F208-247C-088F-7049-B2B1D062208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791697" y="1949863"/>
                  <a:ext cx="1094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45558AF-4E59-7E8B-E4F7-14D40056E169}"/>
                    </a:ext>
                  </a:extLst>
                </p14:cNvPr>
                <p14:cNvContentPartPr/>
                <p14:nvPr/>
              </p14:nvContentPartPr>
              <p14:xfrm>
                <a:off x="11900057" y="1831063"/>
                <a:ext cx="153720" cy="2102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45558AF-4E59-7E8B-E4F7-14D40056E16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893937" y="1824943"/>
                  <a:ext cx="1659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6022987E-7336-C9C9-D86F-569DD90CA382}"/>
                    </a:ext>
                  </a:extLst>
                </p14:cNvPr>
                <p14:cNvContentPartPr/>
                <p14:nvPr/>
              </p14:nvContentPartPr>
              <p14:xfrm>
                <a:off x="12044777" y="1871023"/>
                <a:ext cx="18720" cy="630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6022987E-7336-C9C9-D86F-569DD90CA38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2038657" y="1864903"/>
                  <a:ext cx="30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958431D-A131-4DAB-B6E4-61BD755D93D8}"/>
                    </a:ext>
                  </a:extLst>
                </p14:cNvPr>
                <p14:cNvContentPartPr/>
                <p14:nvPr/>
              </p14:nvContentPartPr>
              <p14:xfrm>
                <a:off x="12074297" y="1751503"/>
                <a:ext cx="76320" cy="2570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958431D-A131-4DAB-B6E4-61BD755D93D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2068177" y="1745383"/>
                  <a:ext cx="885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C14D6B3-D03B-2142-6C1F-F6267914D9DE}"/>
                    </a:ext>
                  </a:extLst>
                </p14:cNvPr>
                <p14:cNvContentPartPr/>
                <p14:nvPr/>
              </p14:nvContentPartPr>
              <p14:xfrm>
                <a:off x="10464737" y="2571583"/>
                <a:ext cx="145080" cy="3679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C14D6B3-D03B-2142-6C1F-F6267914D9D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458617" y="2565463"/>
                  <a:ext cx="15732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FE99A44-5DDE-16F8-F1C4-F8BBB4C9EF1A}"/>
                    </a:ext>
                  </a:extLst>
                </p14:cNvPr>
                <p14:cNvContentPartPr/>
                <p14:nvPr/>
              </p14:nvContentPartPr>
              <p14:xfrm>
                <a:off x="10619177" y="2558263"/>
                <a:ext cx="202320" cy="2606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FE99A44-5DDE-16F8-F1C4-F8BBB4C9EF1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613057" y="2552143"/>
                  <a:ext cx="2145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FF9502D-2ADA-5C13-B1E0-FEA2959E9B62}"/>
                    </a:ext>
                  </a:extLst>
                </p14:cNvPr>
                <p14:cNvContentPartPr/>
                <p14:nvPr/>
              </p14:nvContentPartPr>
              <p14:xfrm>
                <a:off x="10719977" y="2534503"/>
                <a:ext cx="227880" cy="2516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FF9502D-2ADA-5C13-B1E0-FEA2959E9B6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713857" y="2528383"/>
                  <a:ext cx="2401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692035D-8FB9-D3DD-8108-DA894E1399B4}"/>
                    </a:ext>
                  </a:extLst>
                </p14:cNvPr>
                <p14:cNvContentPartPr/>
                <p14:nvPr/>
              </p14:nvContentPartPr>
              <p14:xfrm>
                <a:off x="10993937" y="2575543"/>
                <a:ext cx="189000" cy="1587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692035D-8FB9-D3DD-8108-DA894E1399B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987817" y="2569423"/>
                  <a:ext cx="2012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364EF6A-FB0F-6710-C096-94F83A6B6C16}"/>
                    </a:ext>
                  </a:extLst>
                </p14:cNvPr>
                <p14:cNvContentPartPr/>
                <p14:nvPr/>
              </p14:nvContentPartPr>
              <p14:xfrm>
                <a:off x="10579937" y="3120583"/>
                <a:ext cx="113040" cy="3441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364EF6A-FB0F-6710-C096-94F83A6B6C1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573817" y="3114463"/>
                  <a:ext cx="1252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ACD6E5E-68AB-83CE-F68D-072758073FD5}"/>
                    </a:ext>
                  </a:extLst>
                </p14:cNvPr>
                <p14:cNvContentPartPr/>
                <p14:nvPr/>
              </p14:nvContentPartPr>
              <p14:xfrm>
                <a:off x="10681457" y="3018703"/>
                <a:ext cx="19800" cy="1350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ACD6E5E-68AB-83CE-F68D-072758073FD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675337" y="3012583"/>
                  <a:ext cx="32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536B2DF-A279-A253-12D8-830DBD91C3B6}"/>
                    </a:ext>
                  </a:extLst>
                </p14:cNvPr>
                <p14:cNvContentPartPr/>
                <p14:nvPr/>
              </p14:nvContentPartPr>
              <p14:xfrm>
                <a:off x="10790177" y="3011863"/>
                <a:ext cx="192240" cy="2757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536B2DF-A279-A253-12D8-830DBD91C3B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784057" y="3005743"/>
                  <a:ext cx="2044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B045211A-AFDE-83DF-E7E0-33899B4356A3}"/>
                    </a:ext>
                  </a:extLst>
                </p14:cNvPr>
                <p14:cNvContentPartPr/>
                <p14:nvPr/>
              </p14:nvContentPartPr>
              <p14:xfrm>
                <a:off x="10987097" y="2989903"/>
                <a:ext cx="89640" cy="2739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B045211A-AFDE-83DF-E7E0-33899B4356A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980977" y="2983783"/>
                  <a:ext cx="1018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7D41B9A3-F6CB-5C44-47C4-6BD68D3EEAB3}"/>
                    </a:ext>
                  </a:extLst>
                </p14:cNvPr>
                <p14:cNvContentPartPr/>
                <p14:nvPr/>
              </p14:nvContentPartPr>
              <p14:xfrm>
                <a:off x="11143697" y="3041383"/>
                <a:ext cx="159120" cy="1490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7D41B9A3-F6CB-5C44-47C4-6BD68D3EEAB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137577" y="3035263"/>
                  <a:ext cx="171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6C48CE6-9070-B1D8-E8EE-FED09DB359D2}"/>
                    </a:ext>
                  </a:extLst>
                </p14:cNvPr>
                <p14:cNvContentPartPr/>
                <p14:nvPr/>
              </p14:nvContentPartPr>
              <p14:xfrm>
                <a:off x="11334137" y="2398783"/>
                <a:ext cx="202680" cy="2203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6C48CE6-9070-B1D8-E8EE-FED09DB359D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328017" y="2392663"/>
                  <a:ext cx="2149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0A9BB9F-C96F-2E1B-49CD-EAB0FD67FDD0}"/>
                    </a:ext>
                  </a:extLst>
                </p14:cNvPr>
                <p14:cNvContentPartPr/>
                <p14:nvPr/>
              </p14:nvContentPartPr>
              <p14:xfrm>
                <a:off x="11623217" y="2376103"/>
                <a:ext cx="66960" cy="2350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0A9BB9F-C96F-2E1B-49CD-EAB0FD67FDD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617097" y="2369983"/>
                  <a:ext cx="792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9DC40E1-11B9-07C4-4539-99DCE87D84B2}"/>
                    </a:ext>
                  </a:extLst>
                </p14:cNvPr>
                <p14:cNvContentPartPr/>
                <p14:nvPr/>
              </p14:nvContentPartPr>
              <p14:xfrm>
                <a:off x="11608097" y="2454223"/>
                <a:ext cx="98280" cy="856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9DC40E1-11B9-07C4-4539-99DCE87D84B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601977" y="2448103"/>
                  <a:ext cx="110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C372963-19B1-D7B7-5332-D522C659EE8E}"/>
                    </a:ext>
                  </a:extLst>
                </p14:cNvPr>
                <p14:cNvContentPartPr/>
                <p14:nvPr/>
              </p14:nvContentPartPr>
              <p14:xfrm>
                <a:off x="11410817" y="2800183"/>
                <a:ext cx="111600" cy="1908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C372963-19B1-D7B7-5332-D522C659EE8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404697" y="2794063"/>
                  <a:ext cx="123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5946280-557C-5D46-2C53-C93386B1A869}"/>
                    </a:ext>
                  </a:extLst>
                </p14:cNvPr>
                <p14:cNvContentPartPr/>
                <p14:nvPr/>
              </p14:nvContentPartPr>
              <p14:xfrm>
                <a:off x="11395697" y="2962543"/>
                <a:ext cx="254160" cy="1821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5946280-557C-5D46-2C53-C93386B1A86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389577" y="2956423"/>
                  <a:ext cx="2664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F701203-5D0F-59C6-0F15-C2567E987A96}"/>
                    </a:ext>
                  </a:extLst>
                </p14:cNvPr>
                <p14:cNvContentPartPr/>
                <p14:nvPr/>
              </p14:nvContentPartPr>
              <p14:xfrm>
                <a:off x="11511257" y="3057223"/>
                <a:ext cx="196560" cy="2372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F701203-5D0F-59C6-0F15-C2567E987A9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505137" y="3051103"/>
                  <a:ext cx="208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FB605BB-3310-3578-14D8-B7D399F169E4}"/>
                    </a:ext>
                  </a:extLst>
                </p14:cNvPr>
                <p14:cNvContentPartPr/>
                <p14:nvPr/>
              </p14:nvContentPartPr>
              <p14:xfrm>
                <a:off x="10177457" y="3692983"/>
                <a:ext cx="95400" cy="2397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FB605BB-3310-3578-14D8-B7D399F169E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171337" y="3686863"/>
                  <a:ext cx="1076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F1C19CB-4DC1-1961-F5CD-ED4F34217B1E}"/>
                    </a:ext>
                  </a:extLst>
                </p14:cNvPr>
                <p14:cNvContentPartPr/>
                <p14:nvPr/>
              </p14:nvContentPartPr>
              <p14:xfrm>
                <a:off x="10300577" y="3662743"/>
                <a:ext cx="217440" cy="2152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F1C19CB-4DC1-1961-F5CD-ED4F34217B1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294457" y="3656623"/>
                  <a:ext cx="2296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A5818765-D46D-DDEF-9829-291E0DBD2702}"/>
                    </a:ext>
                  </a:extLst>
                </p14:cNvPr>
                <p14:cNvContentPartPr/>
                <p14:nvPr/>
              </p14:nvContentPartPr>
              <p14:xfrm>
                <a:off x="10553657" y="3523423"/>
                <a:ext cx="159120" cy="2383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A5818765-D46D-DDEF-9829-291E0DBD270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547537" y="3517303"/>
                  <a:ext cx="1713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875B00A-8C3F-DD09-8464-95DE12700FE7}"/>
                    </a:ext>
                  </a:extLst>
                </p14:cNvPr>
                <p14:cNvContentPartPr/>
                <p14:nvPr/>
              </p14:nvContentPartPr>
              <p14:xfrm>
                <a:off x="10828697" y="3605503"/>
                <a:ext cx="159480" cy="565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875B00A-8C3F-DD09-8464-95DE12700FE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822577" y="3599383"/>
                  <a:ext cx="1717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C2224D85-0764-1E51-1316-8D73349324EC}"/>
                    </a:ext>
                  </a:extLst>
                </p14:cNvPr>
                <p14:cNvContentPartPr/>
                <p14:nvPr/>
              </p14:nvContentPartPr>
              <p14:xfrm>
                <a:off x="10857857" y="3671023"/>
                <a:ext cx="142560" cy="446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C2224D85-0764-1E51-1316-8D73349324E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851737" y="3664903"/>
                  <a:ext cx="1548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AA79080-A372-48AD-8A49-232F8CB3C299}"/>
                    </a:ext>
                  </a:extLst>
                </p14:cNvPr>
                <p14:cNvContentPartPr/>
                <p14:nvPr/>
              </p14:nvContentPartPr>
              <p14:xfrm>
                <a:off x="11152337" y="3355663"/>
                <a:ext cx="152280" cy="2120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AA79080-A372-48AD-8A49-232F8CB3C29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146217" y="3349543"/>
                  <a:ext cx="1645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E6953FF3-4285-2708-F0C3-3FD68E936116}"/>
                    </a:ext>
                  </a:extLst>
                </p14:cNvPr>
                <p14:cNvContentPartPr/>
                <p14:nvPr/>
              </p14:nvContentPartPr>
              <p14:xfrm>
                <a:off x="11163137" y="3507223"/>
                <a:ext cx="142920" cy="529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E6953FF3-4285-2708-F0C3-3FD68E93611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157017" y="3501103"/>
                  <a:ext cx="155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DE13FB0C-6BA8-939D-7684-77B649ECCD4F}"/>
                    </a:ext>
                  </a:extLst>
                </p14:cNvPr>
                <p14:cNvContentPartPr/>
                <p14:nvPr/>
              </p14:nvContentPartPr>
              <p14:xfrm>
                <a:off x="11256017" y="3284023"/>
                <a:ext cx="173160" cy="2073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DE13FB0C-6BA8-939D-7684-77B649ECCD4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249897" y="3277903"/>
                  <a:ext cx="1854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D1BBEEB-A607-7F82-CFBA-062CD5C4A293}"/>
                    </a:ext>
                  </a:extLst>
                </p14:cNvPr>
                <p14:cNvContentPartPr/>
                <p14:nvPr/>
              </p14:nvContentPartPr>
              <p14:xfrm>
                <a:off x="11165297" y="3428743"/>
                <a:ext cx="375120" cy="2718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D1BBEEB-A607-7F82-CFBA-062CD5C4A29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159177" y="3422623"/>
                  <a:ext cx="3873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8BE6388-5627-DBCF-3530-2CF6BE05C2CC}"/>
                    </a:ext>
                  </a:extLst>
                </p14:cNvPr>
                <p14:cNvContentPartPr/>
                <p14:nvPr/>
              </p14:nvContentPartPr>
              <p14:xfrm>
                <a:off x="11323697" y="3607663"/>
                <a:ext cx="194760" cy="3020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8BE6388-5627-DBCF-3530-2CF6BE05C2C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317577" y="3601543"/>
                  <a:ext cx="207000" cy="31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uppieren 205">
            <a:extLst>
              <a:ext uri="{FF2B5EF4-FFF2-40B4-BE49-F238E27FC236}">
                <a16:creationId xmlns:a16="http://schemas.microsoft.com/office/drawing/2014/main" id="{CA6203B7-3C16-820B-92FE-3548A19C6A12}"/>
              </a:ext>
            </a:extLst>
          </p:cNvPr>
          <p:cNvGrpSpPr/>
          <p:nvPr/>
        </p:nvGrpSpPr>
        <p:grpSpPr>
          <a:xfrm>
            <a:off x="7011617" y="941863"/>
            <a:ext cx="2980440" cy="2530440"/>
            <a:chOff x="7011617" y="941863"/>
            <a:chExt cx="2980440" cy="253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F0491CF-6A30-E16C-C566-542A2212DD64}"/>
                    </a:ext>
                  </a:extLst>
                </p14:cNvPr>
                <p14:cNvContentPartPr/>
                <p14:nvPr/>
              </p14:nvContentPartPr>
              <p14:xfrm>
                <a:off x="7289897" y="1177663"/>
                <a:ext cx="156600" cy="2556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F0491CF-6A30-E16C-C566-542A2212DD6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283777" y="1171543"/>
                  <a:ext cx="1688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8732A73-FF24-AA63-CB0D-1EB07BB245AF}"/>
                    </a:ext>
                  </a:extLst>
                </p14:cNvPr>
                <p14:cNvContentPartPr/>
                <p14:nvPr/>
              </p14:nvContentPartPr>
              <p14:xfrm>
                <a:off x="7528577" y="1133743"/>
                <a:ext cx="80280" cy="3643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8732A73-FF24-AA63-CB0D-1EB07BB245A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522457" y="1127623"/>
                  <a:ext cx="925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3918986-EB14-17F7-D647-07ED4EE74925}"/>
                    </a:ext>
                  </a:extLst>
                </p14:cNvPr>
                <p14:cNvContentPartPr/>
                <p14:nvPr/>
              </p14:nvContentPartPr>
              <p14:xfrm>
                <a:off x="7670777" y="1193143"/>
                <a:ext cx="151920" cy="1904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3918986-EB14-17F7-D647-07ED4EE7492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664657" y="1187023"/>
                  <a:ext cx="1641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4BCDDAD-84C4-6711-6DB3-4CB2BD3C8C5E}"/>
                    </a:ext>
                  </a:extLst>
                </p14:cNvPr>
                <p14:cNvContentPartPr/>
                <p14:nvPr/>
              </p14:nvContentPartPr>
              <p14:xfrm>
                <a:off x="7959137" y="1278103"/>
                <a:ext cx="7920" cy="57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4BCDDAD-84C4-6711-6DB3-4CB2BD3C8C5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953017" y="1271983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26D652E-B173-8190-B697-9DA4FDBD8C54}"/>
                    </a:ext>
                  </a:extLst>
                </p14:cNvPr>
                <p14:cNvContentPartPr/>
                <p14:nvPr/>
              </p14:nvContentPartPr>
              <p14:xfrm>
                <a:off x="8065697" y="1096663"/>
                <a:ext cx="190800" cy="2912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26D652E-B173-8190-B697-9DA4FDBD8C5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059577" y="1090543"/>
                  <a:ext cx="2030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4482E3C-0384-1FA7-D8C9-33B74508508F}"/>
                    </a:ext>
                  </a:extLst>
                </p14:cNvPr>
                <p14:cNvContentPartPr/>
                <p14:nvPr/>
              </p14:nvContentPartPr>
              <p14:xfrm>
                <a:off x="8544857" y="1238143"/>
                <a:ext cx="193320" cy="727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4482E3C-0384-1FA7-D8C9-33B74508508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538737" y="1232023"/>
                  <a:ext cx="205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6AE4479-F510-06A7-E55A-838A21B12FBF}"/>
                    </a:ext>
                  </a:extLst>
                </p14:cNvPr>
                <p14:cNvContentPartPr/>
                <p14:nvPr/>
              </p14:nvContentPartPr>
              <p14:xfrm>
                <a:off x="8854457" y="1073623"/>
                <a:ext cx="223200" cy="1843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6AE4479-F510-06A7-E55A-838A21B12FB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848337" y="1067503"/>
                  <a:ext cx="2354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D034DEF-EDA1-1D51-379C-0AE6D16E13C8}"/>
                    </a:ext>
                  </a:extLst>
                </p14:cNvPr>
                <p14:cNvContentPartPr/>
                <p14:nvPr/>
              </p14:nvContentPartPr>
              <p14:xfrm>
                <a:off x="9191417" y="941863"/>
                <a:ext cx="68400" cy="3348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D034DEF-EDA1-1D51-379C-0AE6D16E13C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185297" y="935743"/>
                  <a:ext cx="806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F2054DA-BB67-B650-8907-94CC805BF702}"/>
                    </a:ext>
                  </a:extLst>
                </p14:cNvPr>
                <p14:cNvContentPartPr/>
                <p14:nvPr/>
              </p14:nvContentPartPr>
              <p14:xfrm>
                <a:off x="9337577" y="980743"/>
                <a:ext cx="138960" cy="2145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F2054DA-BB67-B650-8907-94CC805BF70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331457" y="974623"/>
                  <a:ext cx="1512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5A4D639-67FE-4804-CBA9-123EC338500D}"/>
                    </a:ext>
                  </a:extLst>
                </p14:cNvPr>
                <p14:cNvContentPartPr/>
                <p14:nvPr/>
              </p14:nvContentPartPr>
              <p14:xfrm>
                <a:off x="9520457" y="1042663"/>
                <a:ext cx="189720" cy="835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5A4D639-67FE-4804-CBA9-123EC338500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514337" y="1036543"/>
                  <a:ext cx="201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773B440-D441-A415-4299-AF7B2E72BF41}"/>
                    </a:ext>
                  </a:extLst>
                </p14:cNvPr>
                <p14:cNvContentPartPr/>
                <p14:nvPr/>
              </p14:nvContentPartPr>
              <p14:xfrm>
                <a:off x="9681377" y="958063"/>
                <a:ext cx="171720" cy="3290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773B440-D441-A415-4299-AF7B2E72BF4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675257" y="951943"/>
                  <a:ext cx="1839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2106476-CFE1-2E7E-ACFA-3DC4BB2EFD79}"/>
                    </a:ext>
                  </a:extLst>
                </p14:cNvPr>
                <p14:cNvContentPartPr/>
                <p14:nvPr/>
              </p14:nvContentPartPr>
              <p14:xfrm>
                <a:off x="7036817" y="1818463"/>
                <a:ext cx="160920" cy="1983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2106476-CFE1-2E7E-ACFA-3DC4BB2EFD7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030697" y="1812343"/>
                  <a:ext cx="173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BF795B8-CCE3-9D7D-C776-AF130325D3A3}"/>
                    </a:ext>
                  </a:extLst>
                </p14:cNvPr>
                <p14:cNvContentPartPr/>
                <p14:nvPr/>
              </p14:nvContentPartPr>
              <p14:xfrm>
                <a:off x="7301777" y="1750423"/>
                <a:ext cx="100800" cy="2138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BF795B8-CCE3-9D7D-C776-AF130325D3A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295657" y="1744303"/>
                  <a:ext cx="1130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3964DA0-BB01-85B5-E939-EC4207422615}"/>
                    </a:ext>
                  </a:extLst>
                </p14:cNvPr>
                <p14:cNvContentPartPr/>
                <p14:nvPr/>
              </p14:nvContentPartPr>
              <p14:xfrm>
                <a:off x="7522097" y="1760863"/>
                <a:ext cx="77760" cy="1447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3964DA0-BB01-85B5-E939-EC420742261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515977" y="1754743"/>
                  <a:ext cx="90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9F37419-0BF2-BE33-0CB5-92D6EF080F15}"/>
                    </a:ext>
                  </a:extLst>
                </p14:cNvPr>
                <p14:cNvContentPartPr/>
                <p14:nvPr/>
              </p14:nvContentPartPr>
              <p14:xfrm>
                <a:off x="7754297" y="1679863"/>
                <a:ext cx="181440" cy="1515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9F37419-0BF2-BE33-0CB5-92D6EF080F1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748177" y="1673743"/>
                  <a:ext cx="193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C39C686-CE8C-807A-C85C-3358D12AD033}"/>
                    </a:ext>
                  </a:extLst>
                </p14:cNvPr>
                <p14:cNvContentPartPr/>
                <p14:nvPr/>
              </p14:nvContentPartPr>
              <p14:xfrm>
                <a:off x="8026457" y="1646383"/>
                <a:ext cx="87840" cy="1422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C39C686-CE8C-807A-C85C-3358D12AD03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020337" y="1640263"/>
                  <a:ext cx="1000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461C036-7A4A-351B-3A57-32B3845F8B69}"/>
                    </a:ext>
                  </a:extLst>
                </p14:cNvPr>
                <p14:cNvContentPartPr/>
                <p14:nvPr/>
              </p14:nvContentPartPr>
              <p14:xfrm>
                <a:off x="7011617" y="2159023"/>
                <a:ext cx="162720" cy="2606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461C036-7A4A-351B-3A57-32B3845F8B6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005497" y="2152903"/>
                  <a:ext cx="1749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2D0F3B4-1428-5D16-2450-A1ADA64B474E}"/>
                    </a:ext>
                  </a:extLst>
                </p14:cNvPr>
                <p14:cNvContentPartPr/>
                <p14:nvPr/>
              </p14:nvContentPartPr>
              <p14:xfrm>
                <a:off x="7047617" y="2363143"/>
                <a:ext cx="136440" cy="774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2D0F3B4-1428-5D16-2450-A1ADA64B474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041497" y="2357023"/>
                  <a:ext cx="1486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0AA942F0-12EA-179B-7565-360FFC82DE4E}"/>
                    </a:ext>
                  </a:extLst>
                </p14:cNvPr>
                <p14:cNvContentPartPr/>
                <p14:nvPr/>
              </p14:nvContentPartPr>
              <p14:xfrm>
                <a:off x="7264697" y="2132023"/>
                <a:ext cx="95040" cy="1915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0AA942F0-12EA-179B-7565-360FFC82DE4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258577" y="2125903"/>
                  <a:ext cx="107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AAFC61A-9C86-5121-A91F-64285A5F9C93}"/>
                    </a:ext>
                  </a:extLst>
                </p14:cNvPr>
                <p14:cNvContentPartPr/>
                <p14:nvPr/>
              </p14:nvContentPartPr>
              <p14:xfrm>
                <a:off x="7041857" y="2444503"/>
                <a:ext cx="366120" cy="1245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AAFC61A-9C86-5121-A91F-64285A5F9C9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035737" y="2438383"/>
                  <a:ext cx="378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5253856-F9A2-DDF2-3D27-F3D3025F0AD1}"/>
                    </a:ext>
                  </a:extLst>
                </p14:cNvPr>
                <p14:cNvContentPartPr/>
                <p14:nvPr/>
              </p14:nvContentPartPr>
              <p14:xfrm>
                <a:off x="7168937" y="2548543"/>
                <a:ext cx="153000" cy="2455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5253856-F9A2-DDF2-3D27-F3D3025F0AD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162817" y="2542423"/>
                  <a:ext cx="1652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07E6667-EFBA-5EBC-AD69-ED42D5EAA54E}"/>
                    </a:ext>
                  </a:extLst>
                </p14:cNvPr>
                <p14:cNvContentPartPr/>
                <p14:nvPr/>
              </p14:nvContentPartPr>
              <p14:xfrm>
                <a:off x="7638737" y="2247223"/>
                <a:ext cx="75600" cy="1933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07E6667-EFBA-5EBC-AD69-ED42D5EAA54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632617" y="2241103"/>
                  <a:ext cx="878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B5E3042-9D1E-A96D-899C-9FCADED9C7D0}"/>
                    </a:ext>
                  </a:extLst>
                </p14:cNvPr>
                <p14:cNvContentPartPr/>
                <p14:nvPr/>
              </p14:nvContentPartPr>
              <p14:xfrm>
                <a:off x="7611017" y="2312383"/>
                <a:ext cx="157680" cy="424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B5E3042-9D1E-A96D-899C-9FCADED9C7D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604897" y="2306263"/>
                  <a:ext cx="1699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66B2746-F28A-B840-07F5-7972451A9AC5}"/>
                    </a:ext>
                  </a:extLst>
                </p14:cNvPr>
                <p14:cNvContentPartPr/>
                <p14:nvPr/>
              </p14:nvContentPartPr>
              <p14:xfrm>
                <a:off x="7877777" y="2019703"/>
                <a:ext cx="148320" cy="2808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66B2746-F28A-B840-07F5-7972451A9AC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871657" y="2013583"/>
                  <a:ext cx="1605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1E49933-E24E-43C8-512F-3C3DEEB353D6}"/>
                    </a:ext>
                  </a:extLst>
                </p14:cNvPr>
                <p14:cNvContentPartPr/>
                <p14:nvPr/>
              </p14:nvContentPartPr>
              <p14:xfrm>
                <a:off x="7892897" y="2241463"/>
                <a:ext cx="141480" cy="702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1E49933-E24E-43C8-512F-3C3DEEB353D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886777" y="2235343"/>
                  <a:ext cx="153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E488768-CC7E-B479-F54F-7834470D30AE}"/>
                    </a:ext>
                  </a:extLst>
                </p14:cNvPr>
                <p14:cNvContentPartPr/>
                <p14:nvPr/>
              </p14:nvContentPartPr>
              <p14:xfrm>
                <a:off x="8073257" y="2005303"/>
                <a:ext cx="105120" cy="1458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E488768-CC7E-B479-F54F-7834470D30A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067137" y="1999183"/>
                  <a:ext cx="117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6CDB406-5465-5F0C-5D5E-609225036200}"/>
                    </a:ext>
                  </a:extLst>
                </p14:cNvPr>
                <p14:cNvContentPartPr/>
                <p14:nvPr/>
              </p14:nvContentPartPr>
              <p14:xfrm>
                <a:off x="7907297" y="2250463"/>
                <a:ext cx="268920" cy="1353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6CDB406-5465-5F0C-5D5E-60922503620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901177" y="2244343"/>
                  <a:ext cx="2811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A392DFC-3FFA-65A1-15B6-77D13A516EC5}"/>
                    </a:ext>
                  </a:extLst>
                </p14:cNvPr>
                <p14:cNvContentPartPr/>
                <p14:nvPr/>
              </p14:nvContentPartPr>
              <p14:xfrm>
                <a:off x="8013857" y="2324263"/>
                <a:ext cx="102600" cy="2170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A392DFC-3FFA-65A1-15B6-77D13A516EC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007737" y="2318143"/>
                  <a:ext cx="1148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E52841F-137C-98E5-0993-3C19E9A09A9F}"/>
                    </a:ext>
                  </a:extLst>
                </p14:cNvPr>
                <p14:cNvContentPartPr/>
                <p14:nvPr/>
              </p14:nvContentPartPr>
              <p14:xfrm>
                <a:off x="8459177" y="1695343"/>
                <a:ext cx="180000" cy="604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E52841F-137C-98E5-0993-3C19E9A09A9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453057" y="1689223"/>
                  <a:ext cx="1922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BB3D70C-13BC-96CA-F752-7706F685EDD9}"/>
                    </a:ext>
                  </a:extLst>
                </p14:cNvPr>
                <p14:cNvContentPartPr/>
                <p14:nvPr/>
              </p14:nvContentPartPr>
              <p14:xfrm>
                <a:off x="8519297" y="1758343"/>
                <a:ext cx="131040" cy="313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BB3D70C-13BC-96CA-F752-7706F685EDD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513177" y="1752223"/>
                  <a:ext cx="143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A1A084E-B4D2-DF0E-595A-FDFBB8063D98}"/>
                    </a:ext>
                  </a:extLst>
                </p14:cNvPr>
                <p14:cNvContentPartPr/>
                <p14:nvPr/>
              </p14:nvContentPartPr>
              <p14:xfrm>
                <a:off x="8805857" y="1542343"/>
                <a:ext cx="221040" cy="2041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A1A084E-B4D2-DF0E-595A-FDFBB8063D9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799737" y="1536223"/>
                  <a:ext cx="2332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FF1F0C20-4ED3-7C84-EE6C-66D21F147F49}"/>
                    </a:ext>
                  </a:extLst>
                </p14:cNvPr>
                <p14:cNvContentPartPr/>
                <p14:nvPr/>
              </p14:nvContentPartPr>
              <p14:xfrm>
                <a:off x="9186737" y="1523623"/>
                <a:ext cx="15480" cy="1764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FF1F0C20-4ED3-7C84-EE6C-66D21F147F4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180617" y="1517503"/>
                  <a:ext cx="27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B716F32-14F8-4478-E4F3-41B5014C58CC}"/>
                    </a:ext>
                  </a:extLst>
                </p14:cNvPr>
                <p14:cNvContentPartPr/>
                <p14:nvPr/>
              </p14:nvContentPartPr>
              <p14:xfrm>
                <a:off x="9102497" y="1482583"/>
                <a:ext cx="363240" cy="1897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B716F32-14F8-4478-E4F3-41B5014C58C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096377" y="1476463"/>
                  <a:ext cx="3754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7AA7281-8BD2-F769-277B-1DE3D8B546D1}"/>
                    </a:ext>
                  </a:extLst>
                </p14:cNvPr>
                <p14:cNvContentPartPr/>
                <p14:nvPr/>
              </p14:nvContentPartPr>
              <p14:xfrm>
                <a:off x="9533057" y="1445143"/>
                <a:ext cx="263520" cy="1648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7AA7281-8BD2-F769-277B-1DE3D8B546D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526937" y="1439023"/>
                  <a:ext cx="275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21E9E10-3755-776F-1D46-B8E2F59968BA}"/>
                    </a:ext>
                  </a:extLst>
                </p14:cNvPr>
                <p14:cNvContentPartPr/>
                <p14:nvPr/>
              </p14:nvContentPartPr>
              <p14:xfrm>
                <a:off x="9880457" y="1457743"/>
                <a:ext cx="111600" cy="2286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21E9E10-3755-776F-1D46-B8E2F59968B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874337" y="1451623"/>
                  <a:ext cx="1238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B59B666-5656-3FBF-DF22-26F8A9CD752A}"/>
                    </a:ext>
                  </a:extLst>
                </p14:cNvPr>
                <p14:cNvContentPartPr/>
                <p14:nvPr/>
              </p14:nvContentPartPr>
              <p14:xfrm>
                <a:off x="8453417" y="2159383"/>
                <a:ext cx="136080" cy="489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B59B666-5656-3FBF-DF22-26F8A9CD752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447297" y="2153263"/>
                  <a:ext cx="1483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7895D3D-7A6A-7526-5D6E-0C0A91BDB105}"/>
                    </a:ext>
                  </a:extLst>
                </p14:cNvPr>
                <p14:cNvContentPartPr/>
                <p14:nvPr/>
              </p14:nvContentPartPr>
              <p14:xfrm>
                <a:off x="8455577" y="2216983"/>
                <a:ext cx="136080" cy="608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7895D3D-7A6A-7526-5D6E-0C0A91BDB10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449457" y="2210863"/>
                  <a:ext cx="148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7FEC4D4-D2FC-B76E-83A3-B7124E047032}"/>
                    </a:ext>
                  </a:extLst>
                </p14:cNvPr>
                <p14:cNvContentPartPr/>
                <p14:nvPr/>
              </p14:nvContentPartPr>
              <p14:xfrm>
                <a:off x="8808737" y="1867783"/>
                <a:ext cx="97200" cy="1846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7FEC4D4-D2FC-B76E-83A3-B7124E04703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802617" y="1861663"/>
                  <a:ext cx="109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567AB3C-75AB-7323-EDC9-E612C70D88AA}"/>
                    </a:ext>
                  </a:extLst>
                </p14:cNvPr>
                <p14:cNvContentPartPr/>
                <p14:nvPr/>
              </p14:nvContentPartPr>
              <p14:xfrm>
                <a:off x="8800457" y="2039863"/>
                <a:ext cx="126720" cy="370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567AB3C-75AB-7323-EDC9-E612C70D88A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794337" y="2033743"/>
                  <a:ext cx="138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3F8335A-38DB-008A-E4D7-8DEF23BB36EC}"/>
                    </a:ext>
                  </a:extLst>
                </p14:cNvPr>
                <p14:cNvContentPartPr/>
                <p14:nvPr/>
              </p14:nvContentPartPr>
              <p14:xfrm>
                <a:off x="9000257" y="1823863"/>
                <a:ext cx="91080" cy="1774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3F8335A-38DB-008A-E4D7-8DEF23BB36E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994137" y="1817743"/>
                  <a:ext cx="1033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67F478F-D76F-47D5-3031-FF55DE0A2538}"/>
                    </a:ext>
                  </a:extLst>
                </p14:cNvPr>
                <p14:cNvContentPartPr/>
                <p14:nvPr/>
              </p14:nvContentPartPr>
              <p14:xfrm>
                <a:off x="8811257" y="2009623"/>
                <a:ext cx="396720" cy="1774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67F478F-D76F-47D5-3031-FF55DE0A253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805137" y="2003503"/>
                  <a:ext cx="408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CD4DEDA9-25D4-1E72-242E-3B8A02CFCB17}"/>
                    </a:ext>
                  </a:extLst>
                </p14:cNvPr>
                <p14:cNvContentPartPr/>
                <p14:nvPr/>
              </p14:nvContentPartPr>
              <p14:xfrm>
                <a:off x="9021497" y="1786783"/>
                <a:ext cx="126000" cy="3114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CD4DEDA9-25D4-1E72-242E-3B8A02CFCB1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015377" y="1780663"/>
                  <a:ext cx="1382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610807A-5953-8560-4777-55412FFB019F}"/>
                    </a:ext>
                  </a:extLst>
                </p14:cNvPr>
                <p14:cNvContentPartPr/>
                <p14:nvPr/>
              </p14:nvContentPartPr>
              <p14:xfrm>
                <a:off x="8936897" y="2215903"/>
                <a:ext cx="123120" cy="2570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610807A-5953-8560-4777-55412FFB019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930777" y="2209783"/>
                  <a:ext cx="1353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DB8123A7-D40A-6994-E5BF-2C8C9F4E6D87}"/>
                    </a:ext>
                  </a:extLst>
                </p14:cNvPr>
                <p14:cNvContentPartPr/>
                <p14:nvPr/>
              </p14:nvContentPartPr>
              <p14:xfrm>
                <a:off x="9385817" y="2012143"/>
                <a:ext cx="33480" cy="1198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DB8123A7-D40A-6994-E5BF-2C8C9F4E6D8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379697" y="2006023"/>
                  <a:ext cx="45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3D9C27D0-933F-367C-A4B2-F0211B7EE931}"/>
                    </a:ext>
                  </a:extLst>
                </p14:cNvPr>
                <p14:cNvContentPartPr/>
                <p14:nvPr/>
              </p14:nvContentPartPr>
              <p14:xfrm>
                <a:off x="9313817" y="2007823"/>
                <a:ext cx="144720" cy="349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3D9C27D0-933F-367C-A4B2-F0211B7EE93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307697" y="2001703"/>
                  <a:ext cx="156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B7F3EAA-D66A-71F8-E0F9-1FEA7FF155F6}"/>
                    </a:ext>
                  </a:extLst>
                </p14:cNvPr>
                <p14:cNvContentPartPr/>
                <p14:nvPr/>
              </p14:nvContentPartPr>
              <p14:xfrm>
                <a:off x="9545657" y="1757983"/>
                <a:ext cx="56160" cy="1818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B7F3EAA-D66A-71F8-E0F9-1FEA7FF155F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539537" y="1751863"/>
                  <a:ext cx="684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BF70AC3-B47B-FE48-F9B1-36C900C580D5}"/>
                    </a:ext>
                  </a:extLst>
                </p14:cNvPr>
                <p14:cNvContentPartPr/>
                <p14:nvPr/>
              </p14:nvContentPartPr>
              <p14:xfrm>
                <a:off x="9561497" y="1764823"/>
                <a:ext cx="149400" cy="1900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BF70AC3-B47B-FE48-F9B1-36C900C580D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555377" y="1758703"/>
                  <a:ext cx="161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9C57798-4D82-81BB-0D14-E33FEE4787AE}"/>
                    </a:ext>
                  </a:extLst>
                </p14:cNvPr>
                <p14:cNvContentPartPr/>
                <p14:nvPr/>
              </p14:nvContentPartPr>
              <p14:xfrm>
                <a:off x="9708377" y="1753303"/>
                <a:ext cx="96480" cy="1267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9C57798-4D82-81BB-0D14-E33FEE4787A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702257" y="1747183"/>
                  <a:ext cx="108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D563808C-559C-7242-A908-ACACFBD04C71}"/>
                    </a:ext>
                  </a:extLst>
                </p14:cNvPr>
                <p14:cNvContentPartPr/>
                <p14:nvPr/>
              </p14:nvContentPartPr>
              <p14:xfrm>
                <a:off x="9573377" y="1895503"/>
                <a:ext cx="325440" cy="1710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D563808C-559C-7242-A908-ACACFBD04C7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567257" y="1889383"/>
                  <a:ext cx="3376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DECC43D7-5A1C-D3DD-5A35-9945A1C1DB35}"/>
                    </a:ext>
                  </a:extLst>
                </p14:cNvPr>
                <p14:cNvContentPartPr/>
                <p14:nvPr/>
              </p14:nvContentPartPr>
              <p14:xfrm>
                <a:off x="9684257" y="2027983"/>
                <a:ext cx="103680" cy="1656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DECC43D7-5A1C-D3DD-5A35-9945A1C1DB3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678137" y="2021863"/>
                  <a:ext cx="115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160A4DC8-CAC1-C2D3-FAFE-E6A0F70DE6CC}"/>
                    </a:ext>
                  </a:extLst>
                </p14:cNvPr>
                <p14:cNvContentPartPr/>
                <p14:nvPr/>
              </p14:nvContentPartPr>
              <p14:xfrm>
                <a:off x="7509137" y="2866423"/>
                <a:ext cx="347760" cy="1634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160A4DC8-CAC1-C2D3-FAFE-E6A0F70DE6C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503017" y="2860303"/>
                  <a:ext cx="3600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A9C6124A-0760-3642-238E-56742DD4150B}"/>
                    </a:ext>
                  </a:extLst>
                </p14:cNvPr>
                <p14:cNvContentPartPr/>
                <p14:nvPr/>
              </p14:nvContentPartPr>
              <p14:xfrm>
                <a:off x="7933217" y="2730703"/>
                <a:ext cx="163080" cy="3322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A9C6124A-0760-3642-238E-56742DD4150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927097" y="2724583"/>
                  <a:ext cx="1753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A8F5A54B-BA1C-FFD2-16DD-F396E0312A19}"/>
                    </a:ext>
                  </a:extLst>
                </p14:cNvPr>
                <p14:cNvContentPartPr/>
                <p14:nvPr/>
              </p14:nvContentPartPr>
              <p14:xfrm>
                <a:off x="8360897" y="2559343"/>
                <a:ext cx="489960" cy="4791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A8F5A54B-BA1C-FFD2-16DD-F396E0312A1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354777" y="2553223"/>
                  <a:ext cx="50220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79934F59-D052-6F9D-56DC-56C279622152}"/>
                    </a:ext>
                  </a:extLst>
                </p14:cNvPr>
                <p14:cNvContentPartPr/>
                <p14:nvPr/>
              </p14:nvContentPartPr>
              <p14:xfrm>
                <a:off x="8591657" y="2404543"/>
                <a:ext cx="919440" cy="6332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79934F59-D052-6F9D-56DC-56C27962215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585537" y="2398423"/>
                  <a:ext cx="931680" cy="64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1143CCE2-713F-2161-5B96-FB7699E29DB1}"/>
                    </a:ext>
                  </a:extLst>
                </p14:cNvPr>
                <p14:cNvContentPartPr/>
                <p14:nvPr/>
              </p14:nvContentPartPr>
              <p14:xfrm>
                <a:off x="7986137" y="3233263"/>
                <a:ext cx="211320" cy="2390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1143CCE2-713F-2161-5B96-FB7699E29DB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980017" y="3227143"/>
                  <a:ext cx="2235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D5EDF712-9200-1DBD-B3A3-E339E0CD6210}"/>
                    </a:ext>
                  </a:extLst>
                </p14:cNvPr>
                <p14:cNvContentPartPr/>
                <p14:nvPr/>
              </p14:nvContentPartPr>
              <p14:xfrm>
                <a:off x="8278457" y="3312463"/>
                <a:ext cx="29880" cy="1184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D5EDF712-9200-1DBD-B3A3-E339E0CD621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272337" y="3306343"/>
                  <a:ext cx="42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CB8EA37C-CF9E-140C-9A5D-81E82A3A0C40}"/>
                    </a:ext>
                  </a:extLst>
                </p14:cNvPr>
                <p14:cNvContentPartPr/>
                <p14:nvPr/>
              </p14:nvContentPartPr>
              <p14:xfrm>
                <a:off x="8381417" y="3175663"/>
                <a:ext cx="146880" cy="2250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CB8EA37C-CF9E-140C-9A5D-81E82A3A0C4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375297" y="3169543"/>
                  <a:ext cx="1591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6D11E721-9447-4116-176A-FB719A8081E3}"/>
                    </a:ext>
                  </a:extLst>
                </p14:cNvPr>
                <p14:cNvContentPartPr/>
                <p14:nvPr/>
              </p14:nvContentPartPr>
              <p14:xfrm>
                <a:off x="8535857" y="3234343"/>
                <a:ext cx="78480" cy="1386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6D11E721-9447-4116-176A-FB719A8081E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529737" y="3228223"/>
                  <a:ext cx="90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526208BA-9D3F-C26C-80E3-51643ED8C11A}"/>
                    </a:ext>
                  </a:extLst>
                </p14:cNvPr>
                <p14:cNvContentPartPr/>
                <p14:nvPr/>
              </p14:nvContentPartPr>
              <p14:xfrm>
                <a:off x="8588057" y="3035623"/>
                <a:ext cx="452520" cy="2829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526208BA-9D3F-C26C-80E3-51643ED8C11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581937" y="3029503"/>
                  <a:ext cx="4647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5ABF6975-7438-AD62-A5C8-4BD9452C6932}"/>
                    </a:ext>
                  </a:extLst>
                </p14:cNvPr>
                <p14:cNvContentPartPr/>
                <p14:nvPr/>
              </p14:nvContentPartPr>
              <p14:xfrm>
                <a:off x="9099257" y="3033103"/>
                <a:ext cx="70920" cy="1490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5ABF6975-7438-AD62-A5C8-4BD9452C693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093137" y="3026983"/>
                  <a:ext cx="83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0AEF4A7-7DDA-5F21-41FD-37A19073648F}"/>
                    </a:ext>
                  </a:extLst>
                </p14:cNvPr>
                <p14:cNvContentPartPr/>
                <p14:nvPr/>
              </p14:nvContentPartPr>
              <p14:xfrm>
                <a:off x="9222377" y="2786143"/>
                <a:ext cx="411120" cy="3175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0AEF4A7-7DDA-5F21-41FD-37A19073648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216257" y="2780023"/>
                  <a:ext cx="4233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D9CA9A0-8FC4-D1A1-69A1-EA7B6F86F4D4}"/>
                    </a:ext>
                  </a:extLst>
                </p14:cNvPr>
                <p14:cNvContentPartPr/>
                <p14:nvPr/>
              </p14:nvContentPartPr>
              <p14:xfrm>
                <a:off x="9606497" y="2621263"/>
                <a:ext cx="86400" cy="1364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D9CA9A0-8FC4-D1A1-69A1-EA7B6F86F4D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600377" y="2615143"/>
                  <a:ext cx="98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55E51BF1-9455-DEF6-3F67-4E3D0DFD9BF3}"/>
                    </a:ext>
                  </a:extLst>
                </p14:cNvPr>
                <p14:cNvContentPartPr/>
                <p14:nvPr/>
              </p14:nvContentPartPr>
              <p14:xfrm>
                <a:off x="9741497" y="2949943"/>
                <a:ext cx="1440" cy="165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55E51BF1-9455-DEF6-3F67-4E3D0DFD9BF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735377" y="2943823"/>
                  <a:ext cx="1368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7CAE6E4D-9E4F-6B93-8925-2AC69E7AFDBB}"/>
              </a:ext>
            </a:extLst>
          </p:cNvPr>
          <p:cNvGrpSpPr/>
          <p:nvPr/>
        </p:nvGrpSpPr>
        <p:grpSpPr>
          <a:xfrm>
            <a:off x="191777" y="2547823"/>
            <a:ext cx="284400" cy="414360"/>
            <a:chOff x="191777" y="2547823"/>
            <a:chExt cx="284400" cy="41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5C830CA5-276F-3F28-FBDC-F59B04E70467}"/>
                    </a:ext>
                  </a:extLst>
                </p14:cNvPr>
                <p14:cNvContentPartPr/>
                <p14:nvPr/>
              </p14:nvContentPartPr>
              <p14:xfrm>
                <a:off x="285017" y="2631703"/>
                <a:ext cx="115920" cy="2152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5C830CA5-276F-3F28-FBDC-F59B04E7046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78897" y="2625583"/>
                  <a:ext cx="1281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D75458E5-2376-7C4C-79A1-FA6BBB14F990}"/>
                    </a:ext>
                  </a:extLst>
                </p14:cNvPr>
                <p14:cNvContentPartPr/>
                <p14:nvPr/>
              </p14:nvContentPartPr>
              <p14:xfrm>
                <a:off x="346217" y="2585623"/>
                <a:ext cx="129960" cy="2894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D75458E5-2376-7C4C-79A1-FA6BBB14F99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40097" y="2579503"/>
                  <a:ext cx="1422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B7E0542-AF25-2222-1D95-0D1035794D49}"/>
                    </a:ext>
                  </a:extLst>
                </p14:cNvPr>
                <p14:cNvContentPartPr/>
                <p14:nvPr/>
              </p14:nvContentPartPr>
              <p14:xfrm>
                <a:off x="191777" y="2547823"/>
                <a:ext cx="84240" cy="4143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B7E0542-AF25-2222-1D95-0D1035794D4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85657" y="2541703"/>
                  <a:ext cx="96480" cy="42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uppieren 230">
            <a:extLst>
              <a:ext uri="{FF2B5EF4-FFF2-40B4-BE49-F238E27FC236}">
                <a16:creationId xmlns:a16="http://schemas.microsoft.com/office/drawing/2014/main" id="{BC82D0FE-BA29-CE39-504C-07F3E40353C2}"/>
              </a:ext>
            </a:extLst>
          </p:cNvPr>
          <p:cNvGrpSpPr/>
          <p:nvPr/>
        </p:nvGrpSpPr>
        <p:grpSpPr>
          <a:xfrm>
            <a:off x="1474097" y="2632783"/>
            <a:ext cx="170640" cy="195120"/>
            <a:chOff x="1474097" y="2632783"/>
            <a:chExt cx="170640" cy="19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999542C-E3DB-DDEE-8CA2-61191AD664C1}"/>
                    </a:ext>
                  </a:extLst>
                </p14:cNvPr>
                <p14:cNvContentPartPr/>
                <p14:nvPr/>
              </p14:nvContentPartPr>
              <p14:xfrm>
                <a:off x="1474097" y="2712703"/>
                <a:ext cx="170640" cy="144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999542C-E3DB-DDEE-8CA2-61191AD664C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467977" y="2706583"/>
                  <a:ext cx="182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E7316AB5-06ED-61CA-92C2-314A72C1803C}"/>
                    </a:ext>
                  </a:extLst>
                </p14:cNvPr>
                <p14:cNvContentPartPr/>
                <p14:nvPr/>
              </p14:nvContentPartPr>
              <p14:xfrm>
                <a:off x="1591457" y="2632783"/>
                <a:ext cx="17280" cy="1951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E7316AB5-06ED-61CA-92C2-314A72C1803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585337" y="2626663"/>
                  <a:ext cx="2952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uppieren 229">
            <a:extLst>
              <a:ext uri="{FF2B5EF4-FFF2-40B4-BE49-F238E27FC236}">
                <a16:creationId xmlns:a16="http://schemas.microsoft.com/office/drawing/2014/main" id="{CB488A09-D75B-5E23-A848-3D4A0ADBE97C}"/>
              </a:ext>
            </a:extLst>
          </p:cNvPr>
          <p:cNvGrpSpPr/>
          <p:nvPr/>
        </p:nvGrpSpPr>
        <p:grpSpPr>
          <a:xfrm>
            <a:off x="1887737" y="2431183"/>
            <a:ext cx="483480" cy="530280"/>
            <a:chOff x="1887737" y="2431183"/>
            <a:chExt cx="483480" cy="53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4D3946F-9198-CA58-4BF4-06993B64FD87}"/>
                    </a:ext>
                  </a:extLst>
                </p14:cNvPr>
                <p14:cNvContentPartPr/>
                <p14:nvPr/>
              </p14:nvContentPartPr>
              <p14:xfrm>
                <a:off x="1887737" y="2459623"/>
                <a:ext cx="68040" cy="1587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4D3946F-9198-CA58-4BF4-06993B64FD8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881617" y="2453503"/>
                  <a:ext cx="80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2DFA1A6-502E-DC57-7CC4-A5DEADAB4FE2}"/>
                    </a:ext>
                  </a:extLst>
                </p14:cNvPr>
                <p14:cNvContentPartPr/>
                <p14:nvPr/>
              </p14:nvContentPartPr>
              <p14:xfrm>
                <a:off x="1897457" y="2466823"/>
                <a:ext cx="157680" cy="1832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2DFA1A6-502E-DC57-7CC4-A5DEADAB4FE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891337" y="2460703"/>
                  <a:ext cx="1699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0D6A079-E0B5-D472-DF4E-8A8B51E3F9DD}"/>
                    </a:ext>
                  </a:extLst>
                </p14:cNvPr>
                <p14:cNvContentPartPr/>
                <p14:nvPr/>
              </p14:nvContentPartPr>
              <p14:xfrm>
                <a:off x="2108777" y="2473663"/>
                <a:ext cx="84240" cy="1119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0D6A079-E0B5-D472-DF4E-8A8B51E3F9D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102657" y="2467543"/>
                  <a:ext cx="96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739DDB4B-5A7B-8D78-F42F-33136B1A1C40}"/>
                    </a:ext>
                  </a:extLst>
                </p14:cNvPr>
                <p14:cNvContentPartPr/>
                <p14:nvPr/>
              </p14:nvContentPartPr>
              <p14:xfrm>
                <a:off x="1907897" y="2685703"/>
                <a:ext cx="282600" cy="745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739DDB4B-5A7B-8D78-F42F-33136B1A1C4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901777" y="2679583"/>
                  <a:ext cx="294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7C81A2A5-3D21-F21A-9769-3028E2C9C4CA}"/>
                    </a:ext>
                  </a:extLst>
                </p14:cNvPr>
                <p14:cNvContentPartPr/>
                <p14:nvPr/>
              </p14:nvContentPartPr>
              <p14:xfrm>
                <a:off x="1991417" y="2759143"/>
                <a:ext cx="165240" cy="2023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7C81A2A5-3D21-F21A-9769-3028E2C9C4C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985297" y="2753023"/>
                  <a:ext cx="177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5385C0CB-6872-0441-A252-ECD90F390513}"/>
                    </a:ext>
                  </a:extLst>
                </p14:cNvPr>
                <p14:cNvContentPartPr/>
                <p14:nvPr/>
              </p14:nvContentPartPr>
              <p14:xfrm>
                <a:off x="2290577" y="2431183"/>
                <a:ext cx="80640" cy="4392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5385C0CB-6872-0441-A252-ECD90F39051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284457" y="2425063"/>
                  <a:ext cx="92880" cy="45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56A0DC69-E49E-3A90-21BD-F4B6F8340746}"/>
              </a:ext>
            </a:extLst>
          </p:cNvPr>
          <p:cNvGrpSpPr/>
          <p:nvPr/>
        </p:nvGrpSpPr>
        <p:grpSpPr>
          <a:xfrm>
            <a:off x="735737" y="2438023"/>
            <a:ext cx="534240" cy="628920"/>
            <a:chOff x="735737" y="2438023"/>
            <a:chExt cx="534240" cy="62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8C3BB83-A58D-40B3-D79C-5C84DCD9F4B4}"/>
                    </a:ext>
                  </a:extLst>
                </p14:cNvPr>
                <p14:cNvContentPartPr/>
                <p14:nvPr/>
              </p14:nvContentPartPr>
              <p14:xfrm>
                <a:off x="1031657" y="2496703"/>
                <a:ext cx="137880" cy="1357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8C3BB83-A58D-40B3-D79C-5C84DCD9F4B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25537" y="2490583"/>
                  <a:ext cx="150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8F3AB8F9-05A0-F979-8CCE-C351825D08A4}"/>
                    </a:ext>
                  </a:extLst>
                </p14:cNvPr>
                <p14:cNvContentPartPr/>
                <p14:nvPr/>
              </p14:nvContentPartPr>
              <p14:xfrm>
                <a:off x="849137" y="2499223"/>
                <a:ext cx="108720" cy="1321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8F3AB8F9-05A0-F979-8CCE-C351825D08A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43017" y="2493103"/>
                  <a:ext cx="120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0F973BA0-29BE-C260-65F6-4E093056617A}"/>
                    </a:ext>
                  </a:extLst>
                </p14:cNvPr>
                <p14:cNvContentPartPr/>
                <p14:nvPr/>
              </p14:nvContentPartPr>
              <p14:xfrm>
                <a:off x="843377" y="2505703"/>
                <a:ext cx="145800" cy="1695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0F973BA0-29BE-C260-65F6-4E093056617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37257" y="2499583"/>
                  <a:ext cx="158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E0B3B0D3-C765-4A11-53A3-10A3244783B2}"/>
                    </a:ext>
                  </a:extLst>
                </p14:cNvPr>
                <p14:cNvContentPartPr/>
                <p14:nvPr/>
              </p14:nvContentPartPr>
              <p14:xfrm>
                <a:off x="863537" y="2725303"/>
                <a:ext cx="406440" cy="662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E0B3B0D3-C765-4A11-53A3-10A3244783B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57417" y="2719183"/>
                  <a:ext cx="418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68337F4F-A370-7F1E-73E2-A62DD71E3675}"/>
                    </a:ext>
                  </a:extLst>
                </p14:cNvPr>
                <p14:cNvContentPartPr/>
                <p14:nvPr/>
              </p14:nvContentPartPr>
              <p14:xfrm>
                <a:off x="971897" y="2819263"/>
                <a:ext cx="170640" cy="1591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68337F4F-A370-7F1E-73E2-A62DD71E367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65777" y="2813143"/>
                  <a:ext cx="182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CD216CC-2185-9D8D-D48C-4CE2A53642A3}"/>
                    </a:ext>
                  </a:extLst>
                </p14:cNvPr>
                <p14:cNvContentPartPr/>
                <p14:nvPr/>
              </p14:nvContentPartPr>
              <p14:xfrm>
                <a:off x="735737" y="2438023"/>
                <a:ext cx="103680" cy="6289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CD216CC-2185-9D8D-D48C-4CE2A53642A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29617" y="2431903"/>
                  <a:ext cx="115920" cy="64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D909E7EF-5ABB-10F0-5C2B-2FE355B0EE9F}"/>
              </a:ext>
            </a:extLst>
          </p:cNvPr>
          <p:cNvGrpSpPr/>
          <p:nvPr/>
        </p:nvGrpSpPr>
        <p:grpSpPr>
          <a:xfrm>
            <a:off x="4085177" y="2375743"/>
            <a:ext cx="576720" cy="464400"/>
            <a:chOff x="4085177" y="2375743"/>
            <a:chExt cx="576720" cy="46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303DFE86-7204-F3AF-2112-1369EBB97D2D}"/>
                    </a:ext>
                  </a:extLst>
                </p14:cNvPr>
                <p14:cNvContentPartPr/>
                <p14:nvPr/>
              </p14:nvContentPartPr>
              <p14:xfrm>
                <a:off x="4103537" y="2375743"/>
                <a:ext cx="128880" cy="1454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303DFE86-7204-F3AF-2112-1369EBB97D2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097417" y="2369623"/>
                  <a:ext cx="141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B0A4BA2-F295-5586-CA98-43207EF007D4}"/>
                    </a:ext>
                  </a:extLst>
                </p14:cNvPr>
                <p14:cNvContentPartPr/>
                <p14:nvPr/>
              </p14:nvContentPartPr>
              <p14:xfrm>
                <a:off x="4085177" y="2503183"/>
                <a:ext cx="159840" cy="370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B0A4BA2-F295-5586-CA98-43207EF007D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079057" y="2497063"/>
                  <a:ext cx="172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EFF71435-FDBB-2366-EEA4-3B91DF19F93F}"/>
                    </a:ext>
                  </a:extLst>
                </p14:cNvPr>
                <p14:cNvContentPartPr/>
                <p14:nvPr/>
              </p14:nvContentPartPr>
              <p14:xfrm>
                <a:off x="4139537" y="2380783"/>
                <a:ext cx="343080" cy="2642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EFF71435-FDBB-2366-EEA4-3B91DF19F93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133417" y="2374663"/>
                  <a:ext cx="3553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FCD77F9A-9EBB-0992-C63A-71E4A308E8BF}"/>
                    </a:ext>
                  </a:extLst>
                </p14:cNvPr>
                <p14:cNvContentPartPr/>
                <p14:nvPr/>
              </p14:nvContentPartPr>
              <p14:xfrm>
                <a:off x="4241777" y="2707303"/>
                <a:ext cx="130320" cy="1328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FCD77F9A-9EBB-0992-C63A-71E4A308E8B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235657" y="2701183"/>
                  <a:ext cx="142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1C0D66F0-582D-8345-7FB5-ACEDFE2C2E56}"/>
                    </a:ext>
                  </a:extLst>
                </p14:cNvPr>
                <p14:cNvContentPartPr/>
                <p14:nvPr/>
              </p14:nvContentPartPr>
              <p14:xfrm>
                <a:off x="4556057" y="2417503"/>
                <a:ext cx="105840" cy="4046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1C0D66F0-582D-8345-7FB5-ACEDFE2C2E5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549937" y="2411383"/>
                  <a:ext cx="118080" cy="41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CA78C965-D262-460F-B157-CE40FCD36A8C}"/>
              </a:ext>
            </a:extLst>
          </p:cNvPr>
          <p:cNvGrpSpPr/>
          <p:nvPr/>
        </p:nvGrpSpPr>
        <p:grpSpPr>
          <a:xfrm>
            <a:off x="955337" y="3203023"/>
            <a:ext cx="364680" cy="306000"/>
            <a:chOff x="955337" y="3203023"/>
            <a:chExt cx="364680" cy="30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5850C73A-7053-3502-EDF5-440B2D68FF4C}"/>
                    </a:ext>
                  </a:extLst>
                </p14:cNvPr>
                <p14:cNvContentPartPr/>
                <p14:nvPr/>
              </p14:nvContentPartPr>
              <p14:xfrm>
                <a:off x="955337" y="3309943"/>
                <a:ext cx="93960" cy="1990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5850C73A-7053-3502-EDF5-440B2D68FF4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49217" y="3303823"/>
                  <a:ext cx="1062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CECEEECC-DC02-6793-7A63-A8D5B5016B80}"/>
                    </a:ext>
                  </a:extLst>
                </p14:cNvPr>
                <p14:cNvContentPartPr/>
                <p14:nvPr/>
              </p14:nvContentPartPr>
              <p14:xfrm>
                <a:off x="1147577" y="3291583"/>
                <a:ext cx="41400" cy="1436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CECEEECC-DC02-6793-7A63-A8D5B5016B8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41457" y="3285463"/>
                  <a:ext cx="53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6C09601B-0AE2-AAB2-7D3C-7705BA45548D}"/>
                    </a:ext>
                  </a:extLst>
                </p14:cNvPr>
                <p14:cNvContentPartPr/>
                <p14:nvPr/>
              </p14:nvContentPartPr>
              <p14:xfrm>
                <a:off x="1069457" y="3203023"/>
                <a:ext cx="250560" cy="2383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6C09601B-0AE2-AAB2-7D3C-7705BA45548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63337" y="3196903"/>
                  <a:ext cx="26280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4FE56290-9D6C-D447-A17F-18F28383EA5A}"/>
              </a:ext>
            </a:extLst>
          </p:cNvPr>
          <p:cNvGrpSpPr/>
          <p:nvPr/>
        </p:nvGrpSpPr>
        <p:grpSpPr>
          <a:xfrm>
            <a:off x="1604417" y="3258103"/>
            <a:ext cx="98640" cy="210240"/>
            <a:chOff x="1604417" y="3258103"/>
            <a:chExt cx="98640" cy="21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624DD23B-FE1F-0CE1-0F15-14B98EA67E21}"/>
                    </a:ext>
                  </a:extLst>
                </p14:cNvPr>
                <p14:cNvContentPartPr/>
                <p14:nvPr/>
              </p14:nvContentPartPr>
              <p14:xfrm>
                <a:off x="1645457" y="3258103"/>
                <a:ext cx="20520" cy="2102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624DD23B-FE1F-0CE1-0F15-14B98EA67E2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639337" y="3251983"/>
                  <a:ext cx="32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D423EF3A-DC53-F17D-FE4B-879B3A2BCCAD}"/>
                    </a:ext>
                  </a:extLst>
                </p14:cNvPr>
                <p14:cNvContentPartPr/>
                <p14:nvPr/>
              </p14:nvContentPartPr>
              <p14:xfrm>
                <a:off x="1604417" y="3338743"/>
                <a:ext cx="98640" cy="284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D423EF3A-DC53-F17D-FE4B-879B3A2BCCA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598297" y="3332623"/>
                  <a:ext cx="11088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uppieren 255">
            <a:extLst>
              <a:ext uri="{FF2B5EF4-FFF2-40B4-BE49-F238E27FC236}">
                <a16:creationId xmlns:a16="http://schemas.microsoft.com/office/drawing/2014/main" id="{D419A2F8-D5C0-1F91-4E7D-E187C40FE693}"/>
              </a:ext>
            </a:extLst>
          </p:cNvPr>
          <p:cNvGrpSpPr/>
          <p:nvPr/>
        </p:nvGrpSpPr>
        <p:grpSpPr>
          <a:xfrm>
            <a:off x="956417" y="1205743"/>
            <a:ext cx="3075840" cy="95400"/>
            <a:chOff x="956417" y="1205743"/>
            <a:chExt cx="3075840" cy="9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3CB25D58-65F2-E775-2895-9A0BF7D6C484}"/>
                    </a:ext>
                  </a:extLst>
                </p14:cNvPr>
                <p14:cNvContentPartPr/>
                <p14:nvPr/>
              </p14:nvContentPartPr>
              <p14:xfrm>
                <a:off x="956417" y="1217623"/>
                <a:ext cx="2672640" cy="835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3CB25D58-65F2-E775-2895-9A0BF7D6C48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50297" y="1211503"/>
                  <a:ext cx="2684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9B4CB114-DBA6-4A96-C987-2384C394E2A3}"/>
                    </a:ext>
                  </a:extLst>
                </p14:cNvPr>
                <p14:cNvContentPartPr/>
                <p14:nvPr/>
              </p14:nvContentPartPr>
              <p14:xfrm>
                <a:off x="3548417" y="1205743"/>
                <a:ext cx="483840" cy="702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9B4CB114-DBA6-4A96-C987-2384C394E2A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542297" y="1199623"/>
                  <a:ext cx="49608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uppieren 263">
            <a:extLst>
              <a:ext uri="{FF2B5EF4-FFF2-40B4-BE49-F238E27FC236}">
                <a16:creationId xmlns:a16="http://schemas.microsoft.com/office/drawing/2014/main" id="{E8B82996-998C-7199-75F4-14E0C8140791}"/>
              </a:ext>
            </a:extLst>
          </p:cNvPr>
          <p:cNvGrpSpPr/>
          <p:nvPr/>
        </p:nvGrpSpPr>
        <p:grpSpPr>
          <a:xfrm>
            <a:off x="1980617" y="3139303"/>
            <a:ext cx="414360" cy="249840"/>
            <a:chOff x="1980617" y="3139303"/>
            <a:chExt cx="414360" cy="24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B75ADCD3-FF94-0284-6069-09E7DB4541CE}"/>
                    </a:ext>
                  </a:extLst>
                </p14:cNvPr>
                <p14:cNvContentPartPr/>
                <p14:nvPr/>
              </p14:nvContentPartPr>
              <p14:xfrm>
                <a:off x="1980617" y="3184663"/>
                <a:ext cx="109440" cy="13968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B75ADCD3-FF94-0284-6069-09E7DB4541C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974497" y="3178543"/>
                  <a:ext cx="1216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3AEC6A1A-03E6-4490-19F7-8153632B5117}"/>
                    </a:ext>
                  </a:extLst>
                </p14:cNvPr>
                <p14:cNvContentPartPr/>
                <p14:nvPr/>
              </p14:nvContentPartPr>
              <p14:xfrm>
                <a:off x="2184017" y="3144343"/>
                <a:ext cx="145080" cy="1969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3AEC6A1A-03E6-4490-19F7-8153632B511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177897" y="3138223"/>
                  <a:ext cx="157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876D198-F4BA-FA44-DDE6-393600724084}"/>
                    </a:ext>
                  </a:extLst>
                </p14:cNvPr>
                <p14:cNvContentPartPr/>
                <p14:nvPr/>
              </p14:nvContentPartPr>
              <p14:xfrm>
                <a:off x="2128577" y="3139303"/>
                <a:ext cx="59400" cy="842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876D198-F4BA-FA44-DDE6-39360072408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122457" y="3133183"/>
                  <a:ext cx="716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1C2D2CBE-689D-250B-50EC-99CFB35B7C46}"/>
                    </a:ext>
                  </a:extLst>
                </p14:cNvPr>
                <p14:cNvContentPartPr/>
                <p14:nvPr/>
              </p14:nvContentPartPr>
              <p14:xfrm>
                <a:off x="2342417" y="3293383"/>
                <a:ext cx="52560" cy="957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1C2D2CBE-689D-250B-50EC-99CFB35B7C4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336297" y="3287263"/>
                  <a:ext cx="6480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uppieren 268">
            <a:extLst>
              <a:ext uri="{FF2B5EF4-FFF2-40B4-BE49-F238E27FC236}">
                <a16:creationId xmlns:a16="http://schemas.microsoft.com/office/drawing/2014/main" id="{FAE8D30C-36DE-4B4F-C881-3B765700DDD7}"/>
              </a:ext>
            </a:extLst>
          </p:cNvPr>
          <p:cNvGrpSpPr/>
          <p:nvPr/>
        </p:nvGrpSpPr>
        <p:grpSpPr>
          <a:xfrm>
            <a:off x="2606657" y="2362063"/>
            <a:ext cx="1245240" cy="899640"/>
            <a:chOff x="2606657" y="2362063"/>
            <a:chExt cx="1245240" cy="89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D18EB22-9DA1-EDF3-F862-A7F924AEAA3B}"/>
                    </a:ext>
                  </a:extLst>
                </p14:cNvPr>
                <p14:cNvContentPartPr/>
                <p14:nvPr/>
              </p14:nvContentPartPr>
              <p14:xfrm>
                <a:off x="2606657" y="2584183"/>
                <a:ext cx="154800" cy="241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D18EB22-9DA1-EDF3-F862-A7F924AEAA3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600537" y="2578063"/>
                  <a:ext cx="167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BF326692-FB4B-422C-5E68-509A895E0DCB}"/>
                    </a:ext>
                  </a:extLst>
                </p14:cNvPr>
                <p14:cNvContentPartPr/>
                <p14:nvPr/>
              </p14:nvContentPartPr>
              <p14:xfrm>
                <a:off x="2614937" y="2690023"/>
                <a:ext cx="200520" cy="360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BF326692-FB4B-422C-5E68-509A895E0DC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608817" y="2683903"/>
                  <a:ext cx="212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7CB67F92-0A98-D669-8986-6F8964B515CF}"/>
                    </a:ext>
                  </a:extLst>
                </p14:cNvPr>
                <p14:cNvContentPartPr/>
                <p14:nvPr/>
              </p14:nvContentPartPr>
              <p14:xfrm>
                <a:off x="3022097" y="2369983"/>
                <a:ext cx="44280" cy="3600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7CB67F92-0A98-D669-8986-6F8964B515C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015977" y="2363863"/>
                  <a:ext cx="565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33DDA980-545C-0ACA-5ED2-F4B419E4E724}"/>
                    </a:ext>
                  </a:extLst>
                </p14:cNvPr>
                <p14:cNvContentPartPr/>
                <p14:nvPr/>
              </p14:nvContentPartPr>
              <p14:xfrm>
                <a:off x="3228737" y="2362063"/>
                <a:ext cx="104760" cy="1911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33DDA980-545C-0ACA-5ED2-F4B419E4E72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222617" y="2355943"/>
                  <a:ext cx="117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AE6567CA-D8F8-4B02-A188-F508464A9B99}"/>
                    </a:ext>
                  </a:extLst>
                </p14:cNvPr>
                <p14:cNvContentPartPr/>
                <p14:nvPr/>
              </p14:nvContentPartPr>
              <p14:xfrm>
                <a:off x="3240257" y="2384023"/>
                <a:ext cx="120240" cy="1998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AE6567CA-D8F8-4B02-A188-F508464A9B9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234137" y="2377903"/>
                  <a:ext cx="132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EA208D3B-31EF-B72C-85EB-9B478012FDF1}"/>
                    </a:ext>
                  </a:extLst>
                </p14:cNvPr>
                <p14:cNvContentPartPr/>
                <p14:nvPr/>
              </p14:nvContentPartPr>
              <p14:xfrm>
                <a:off x="3428897" y="2363863"/>
                <a:ext cx="129960" cy="1440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EA208D3B-31EF-B72C-85EB-9B478012FDF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422777" y="2357743"/>
                  <a:ext cx="142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BB9C5303-1D7A-A0B2-4666-337974719A3B}"/>
                    </a:ext>
                  </a:extLst>
                </p14:cNvPr>
                <p14:cNvContentPartPr/>
                <p14:nvPr/>
              </p14:nvContentPartPr>
              <p14:xfrm>
                <a:off x="3231977" y="2587063"/>
                <a:ext cx="329400" cy="1000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BB9C5303-1D7A-A0B2-4666-337974719A3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225857" y="2580943"/>
                  <a:ext cx="341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7E875C0A-0DED-77CA-30AE-86611EBF3905}"/>
                    </a:ext>
                  </a:extLst>
                </p14:cNvPr>
                <p14:cNvContentPartPr/>
                <p14:nvPr/>
              </p14:nvContentPartPr>
              <p14:xfrm>
                <a:off x="3332777" y="2683543"/>
                <a:ext cx="198720" cy="2149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7E875C0A-0DED-77CA-30AE-86611EBF390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326657" y="2677423"/>
                  <a:ext cx="2109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EB5CBFC-9D31-0E8C-6005-6910927F8BE7}"/>
                    </a:ext>
                  </a:extLst>
                </p14:cNvPr>
                <p14:cNvContentPartPr/>
                <p14:nvPr/>
              </p14:nvContentPartPr>
              <p14:xfrm>
                <a:off x="3794297" y="2524063"/>
                <a:ext cx="27000" cy="1652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EB5CBFC-9D31-0E8C-6005-6910927F8BE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788177" y="2517943"/>
                  <a:ext cx="39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15B34588-8C31-DB9C-A640-B004E9752427}"/>
                    </a:ext>
                  </a:extLst>
                </p14:cNvPr>
                <p14:cNvContentPartPr/>
                <p14:nvPr/>
              </p14:nvContentPartPr>
              <p14:xfrm>
                <a:off x="3701417" y="2575903"/>
                <a:ext cx="150480" cy="388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15B34588-8C31-DB9C-A640-B004E975242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695297" y="2569783"/>
                  <a:ext cx="162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BC94F814-0C03-7F42-1557-99CBCD0AD253}"/>
                    </a:ext>
                  </a:extLst>
                </p14:cNvPr>
                <p14:cNvContentPartPr/>
                <p14:nvPr/>
              </p14:nvContentPartPr>
              <p14:xfrm>
                <a:off x="2728697" y="3133183"/>
                <a:ext cx="205920" cy="3672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BC94F814-0C03-7F42-1557-99CBCD0AD25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722577" y="3127063"/>
                  <a:ext cx="2181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E900ED0A-2830-728D-1229-6A6BAE2BADE5}"/>
                    </a:ext>
                  </a:extLst>
                </p14:cNvPr>
                <p14:cNvContentPartPr/>
                <p14:nvPr/>
              </p14:nvContentPartPr>
              <p14:xfrm>
                <a:off x="2776937" y="3206263"/>
                <a:ext cx="139320" cy="273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E900ED0A-2830-728D-1229-6A6BAE2BADE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770817" y="3200143"/>
                  <a:ext cx="151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B2FCEDF9-548C-6193-1839-A90AC3A0A6C1}"/>
                    </a:ext>
                  </a:extLst>
                </p14:cNvPr>
                <p14:cNvContentPartPr/>
                <p14:nvPr/>
              </p14:nvContentPartPr>
              <p14:xfrm>
                <a:off x="3327737" y="3111223"/>
                <a:ext cx="7200" cy="1504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B2FCEDF9-548C-6193-1839-A90AC3A0A6C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321617" y="3105103"/>
                  <a:ext cx="19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B9FF6CEF-1987-FA6A-BCE0-68449FE43B88}"/>
                    </a:ext>
                  </a:extLst>
                </p14:cNvPr>
                <p14:cNvContentPartPr/>
                <p14:nvPr/>
              </p14:nvContentPartPr>
              <p14:xfrm>
                <a:off x="3382817" y="3104743"/>
                <a:ext cx="25560" cy="1436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B9FF6CEF-1987-FA6A-BCE0-68449FE43B8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376697" y="3098623"/>
                  <a:ext cx="37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4F4E21D5-BCBC-B988-8ED0-3699EC69F988}"/>
                    </a:ext>
                  </a:extLst>
                </p14:cNvPr>
                <p14:cNvContentPartPr/>
                <p14:nvPr/>
              </p14:nvContentPartPr>
              <p14:xfrm>
                <a:off x="3265097" y="3069463"/>
                <a:ext cx="198360" cy="223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4F4E21D5-BCBC-B988-8ED0-3699EC69F98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258977" y="3063343"/>
                  <a:ext cx="210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B194AFD0-B50D-BD73-104B-F044BC6E3F4F}"/>
                    </a:ext>
                  </a:extLst>
                </p14:cNvPr>
                <p14:cNvContentPartPr/>
                <p14:nvPr/>
              </p14:nvContentPartPr>
              <p14:xfrm>
                <a:off x="3343937" y="2933743"/>
                <a:ext cx="51120" cy="565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B194AFD0-B50D-BD73-104B-F044BC6E3F4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337817" y="2927623"/>
                  <a:ext cx="6336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uppieren 271">
            <a:extLst>
              <a:ext uri="{FF2B5EF4-FFF2-40B4-BE49-F238E27FC236}">
                <a16:creationId xmlns:a16="http://schemas.microsoft.com/office/drawing/2014/main" id="{0CED745D-65CA-CB85-8B0A-DB804799964C}"/>
              </a:ext>
            </a:extLst>
          </p:cNvPr>
          <p:cNvGrpSpPr/>
          <p:nvPr/>
        </p:nvGrpSpPr>
        <p:grpSpPr>
          <a:xfrm>
            <a:off x="3764417" y="3058663"/>
            <a:ext cx="150120" cy="137520"/>
            <a:chOff x="3764417" y="3058663"/>
            <a:chExt cx="150120" cy="13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C7C637C2-C92F-E833-96EA-C780A55F724C}"/>
                    </a:ext>
                  </a:extLst>
                </p14:cNvPr>
                <p14:cNvContentPartPr/>
                <p14:nvPr/>
              </p14:nvContentPartPr>
              <p14:xfrm>
                <a:off x="3825257" y="3058663"/>
                <a:ext cx="20880" cy="1375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C7C637C2-C92F-E833-96EA-C780A55F724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819137" y="3052543"/>
                  <a:ext cx="33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7E28590B-B6D6-23E1-B68D-FBC0FB4EE7AA}"/>
                    </a:ext>
                  </a:extLst>
                </p14:cNvPr>
                <p14:cNvContentPartPr/>
                <p14:nvPr/>
              </p14:nvContentPartPr>
              <p14:xfrm>
                <a:off x="3764417" y="3100783"/>
                <a:ext cx="150120" cy="453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7E28590B-B6D6-23E1-B68D-FBC0FB4EE7A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758297" y="3094663"/>
                  <a:ext cx="162360" cy="5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748DF284-80C5-388F-1185-0484B756FFFD}"/>
                  </a:ext>
                </a:extLst>
              </p14:cNvPr>
              <p14:cNvContentPartPr/>
              <p14:nvPr/>
            </p14:nvContentPartPr>
            <p14:xfrm>
              <a:off x="449897" y="1220863"/>
              <a:ext cx="172080" cy="4356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748DF284-80C5-388F-1185-0484B756FFFD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443777" y="1214743"/>
                <a:ext cx="18432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uppieren 277">
            <a:extLst>
              <a:ext uri="{FF2B5EF4-FFF2-40B4-BE49-F238E27FC236}">
                <a16:creationId xmlns:a16="http://schemas.microsoft.com/office/drawing/2014/main" id="{5830336A-A874-9BE3-CDDC-D381E5A3C802}"/>
              </a:ext>
            </a:extLst>
          </p:cNvPr>
          <p:cNvGrpSpPr/>
          <p:nvPr/>
        </p:nvGrpSpPr>
        <p:grpSpPr>
          <a:xfrm>
            <a:off x="4188857" y="2958223"/>
            <a:ext cx="423000" cy="257400"/>
            <a:chOff x="4188857" y="2958223"/>
            <a:chExt cx="423000" cy="25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9825A1A-40B5-1BD5-85CB-E7FDFD016C9D}"/>
                    </a:ext>
                  </a:extLst>
                </p14:cNvPr>
                <p14:cNvContentPartPr/>
                <p14:nvPr/>
              </p14:nvContentPartPr>
              <p14:xfrm>
                <a:off x="4188857" y="3012583"/>
                <a:ext cx="87120" cy="2030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9825A1A-40B5-1BD5-85CB-E7FDFD016C9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182737" y="3006463"/>
                  <a:ext cx="993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E72B730E-0E2C-BC86-5F7E-D0EDF05D6CF4}"/>
                    </a:ext>
                  </a:extLst>
                </p14:cNvPr>
                <p14:cNvContentPartPr/>
                <p14:nvPr/>
              </p14:nvContentPartPr>
              <p14:xfrm>
                <a:off x="4442297" y="2997103"/>
                <a:ext cx="71640" cy="16308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E72B730E-0E2C-BC86-5F7E-D0EDF05D6CF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436177" y="2990983"/>
                  <a:ext cx="83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D1B0F201-B4FC-C8E1-DBFB-4E360C5A3E10}"/>
                    </a:ext>
                  </a:extLst>
                </p14:cNvPr>
                <p14:cNvContentPartPr/>
                <p14:nvPr/>
              </p14:nvContentPartPr>
              <p14:xfrm>
                <a:off x="4341137" y="2958223"/>
                <a:ext cx="74880" cy="950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D1B0F201-B4FC-C8E1-DBFB-4E360C5A3E1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335017" y="2952103"/>
                  <a:ext cx="87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FBD7C822-1C8B-02C2-176F-451BF26CA429}"/>
                    </a:ext>
                  </a:extLst>
                </p14:cNvPr>
                <p14:cNvContentPartPr/>
                <p14:nvPr/>
              </p14:nvContentPartPr>
              <p14:xfrm>
                <a:off x="4541297" y="3107263"/>
                <a:ext cx="70560" cy="860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FBD7C822-1C8B-02C2-176F-451BF26CA42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535177" y="3101143"/>
                  <a:ext cx="8280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uppieren 293">
            <a:extLst>
              <a:ext uri="{FF2B5EF4-FFF2-40B4-BE49-F238E27FC236}">
                <a16:creationId xmlns:a16="http://schemas.microsoft.com/office/drawing/2014/main" id="{953A4EAA-EFAE-D334-A02C-DB6CD7A2E71E}"/>
              </a:ext>
            </a:extLst>
          </p:cNvPr>
          <p:cNvGrpSpPr/>
          <p:nvPr/>
        </p:nvGrpSpPr>
        <p:grpSpPr>
          <a:xfrm>
            <a:off x="1174217" y="3756343"/>
            <a:ext cx="286560" cy="200520"/>
            <a:chOff x="1174217" y="3756343"/>
            <a:chExt cx="286560" cy="20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61E901E9-2BC3-E31E-74AC-63498E756E42}"/>
                    </a:ext>
                  </a:extLst>
                </p14:cNvPr>
                <p14:cNvContentPartPr/>
                <p14:nvPr/>
              </p14:nvContentPartPr>
              <p14:xfrm>
                <a:off x="1174217" y="3852823"/>
                <a:ext cx="160920" cy="100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61E901E9-2BC3-E31E-74AC-63498E756E4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68097" y="3846703"/>
                  <a:ext cx="173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08F82596-6DC6-119F-DB60-9B5B9D6AAC4C}"/>
                    </a:ext>
                  </a:extLst>
                </p14:cNvPr>
                <p14:cNvContentPartPr/>
                <p14:nvPr/>
              </p14:nvContentPartPr>
              <p14:xfrm>
                <a:off x="1218137" y="3756343"/>
                <a:ext cx="242640" cy="20052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08F82596-6DC6-119F-DB60-9B5B9D6AAC4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212017" y="3750223"/>
                  <a:ext cx="25488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uppieren 292">
            <a:extLst>
              <a:ext uri="{FF2B5EF4-FFF2-40B4-BE49-F238E27FC236}">
                <a16:creationId xmlns:a16="http://schemas.microsoft.com/office/drawing/2014/main" id="{BDA5B950-BD02-D2F8-246B-414F18F31F9C}"/>
              </a:ext>
            </a:extLst>
          </p:cNvPr>
          <p:cNvGrpSpPr/>
          <p:nvPr/>
        </p:nvGrpSpPr>
        <p:grpSpPr>
          <a:xfrm>
            <a:off x="1779017" y="3706303"/>
            <a:ext cx="187920" cy="226440"/>
            <a:chOff x="1779017" y="3706303"/>
            <a:chExt cx="187920" cy="2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88386FD7-1DD9-A33F-A789-49FF070EF12D}"/>
                    </a:ext>
                  </a:extLst>
                </p14:cNvPr>
                <p14:cNvContentPartPr/>
                <p14:nvPr/>
              </p14:nvContentPartPr>
              <p14:xfrm>
                <a:off x="1851377" y="3778663"/>
                <a:ext cx="35640" cy="1540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88386FD7-1DD9-A33F-A789-49FF070EF12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845257" y="3772543"/>
                  <a:ext cx="47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2C522671-DCDE-4F69-A721-9AAB8D4BCD0E}"/>
                    </a:ext>
                  </a:extLst>
                </p14:cNvPr>
                <p14:cNvContentPartPr/>
                <p14:nvPr/>
              </p14:nvContentPartPr>
              <p14:xfrm>
                <a:off x="1779017" y="3706303"/>
                <a:ext cx="187920" cy="21492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2C522671-DCDE-4F69-A721-9AAB8D4BCD0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772897" y="3700183"/>
                  <a:ext cx="20016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uppieren 291">
            <a:extLst>
              <a:ext uri="{FF2B5EF4-FFF2-40B4-BE49-F238E27FC236}">
                <a16:creationId xmlns:a16="http://schemas.microsoft.com/office/drawing/2014/main" id="{B37221D5-F2F6-3969-8ED1-F6ACD39F2641}"/>
              </a:ext>
            </a:extLst>
          </p:cNvPr>
          <p:cNvGrpSpPr/>
          <p:nvPr/>
        </p:nvGrpSpPr>
        <p:grpSpPr>
          <a:xfrm>
            <a:off x="2214257" y="3780823"/>
            <a:ext cx="185400" cy="102600"/>
            <a:chOff x="2214257" y="3780823"/>
            <a:chExt cx="185400" cy="10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06EE3FC0-68D9-3FDC-1BEF-B23147E9A6BF}"/>
                    </a:ext>
                  </a:extLst>
                </p14:cNvPr>
                <p14:cNvContentPartPr/>
                <p14:nvPr/>
              </p14:nvContentPartPr>
              <p14:xfrm>
                <a:off x="2214257" y="3780823"/>
                <a:ext cx="177840" cy="2592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06EE3FC0-68D9-3FDC-1BEF-B23147E9A6B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208137" y="3774703"/>
                  <a:ext cx="190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5A550165-3FB5-E56C-87E9-C79C15D8ADBC}"/>
                    </a:ext>
                  </a:extLst>
                </p14:cNvPr>
                <p14:cNvContentPartPr/>
                <p14:nvPr/>
              </p14:nvContentPartPr>
              <p14:xfrm>
                <a:off x="2259257" y="3862903"/>
                <a:ext cx="140400" cy="205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5A550165-3FB5-E56C-87E9-C79C15D8ADB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253137" y="3856783"/>
                  <a:ext cx="15264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uppieren 302">
            <a:extLst>
              <a:ext uri="{FF2B5EF4-FFF2-40B4-BE49-F238E27FC236}">
                <a16:creationId xmlns:a16="http://schemas.microsoft.com/office/drawing/2014/main" id="{C1B54C9D-B255-897D-3479-D3D9509870CD}"/>
              </a:ext>
            </a:extLst>
          </p:cNvPr>
          <p:cNvGrpSpPr/>
          <p:nvPr/>
        </p:nvGrpSpPr>
        <p:grpSpPr>
          <a:xfrm>
            <a:off x="2601977" y="3607303"/>
            <a:ext cx="344160" cy="341640"/>
            <a:chOff x="2601977" y="3607303"/>
            <a:chExt cx="344160" cy="34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F00E2455-6EF0-3A30-1903-FC5ACFFD8366}"/>
                    </a:ext>
                  </a:extLst>
                </p14:cNvPr>
                <p14:cNvContentPartPr/>
                <p14:nvPr/>
              </p14:nvContentPartPr>
              <p14:xfrm>
                <a:off x="2601977" y="3663823"/>
                <a:ext cx="131760" cy="2649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F00E2455-6EF0-3A30-1903-FC5ACFFD836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595857" y="3657703"/>
                  <a:ext cx="1440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7678533D-9383-EA1F-9005-D9AB084C91BE}"/>
                    </a:ext>
                  </a:extLst>
                </p14:cNvPr>
                <p14:cNvContentPartPr/>
                <p14:nvPr/>
              </p14:nvContentPartPr>
              <p14:xfrm>
                <a:off x="2864057" y="3771103"/>
                <a:ext cx="82080" cy="388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7678533D-9383-EA1F-9005-D9AB084C91B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857937" y="3764983"/>
                  <a:ext cx="943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7E6DC541-C02E-772F-CC9F-B4449CA9B5DF}"/>
                    </a:ext>
                  </a:extLst>
                </p14:cNvPr>
                <p14:cNvContentPartPr/>
                <p14:nvPr/>
              </p14:nvContentPartPr>
              <p14:xfrm>
                <a:off x="2746337" y="3607303"/>
                <a:ext cx="87840" cy="2502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7E6DC541-C02E-772F-CC9F-B4449CA9B5D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740217" y="3601183"/>
                  <a:ext cx="1000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734F29D3-A551-7ADC-6D84-FFDBF92956FD}"/>
                    </a:ext>
                  </a:extLst>
                </p14:cNvPr>
                <p14:cNvContentPartPr/>
                <p14:nvPr/>
              </p14:nvContentPartPr>
              <p14:xfrm>
                <a:off x="2826617" y="3903583"/>
                <a:ext cx="42840" cy="453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734F29D3-A551-7ADC-6D84-FFDBF92956F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820497" y="3897463"/>
                  <a:ext cx="5508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uppieren 301">
            <a:extLst>
              <a:ext uri="{FF2B5EF4-FFF2-40B4-BE49-F238E27FC236}">
                <a16:creationId xmlns:a16="http://schemas.microsoft.com/office/drawing/2014/main" id="{9A7EE2C6-AD41-6E1A-98D7-637CA8C3F70B}"/>
              </a:ext>
            </a:extLst>
          </p:cNvPr>
          <p:cNvGrpSpPr/>
          <p:nvPr/>
        </p:nvGrpSpPr>
        <p:grpSpPr>
          <a:xfrm>
            <a:off x="3198857" y="3599383"/>
            <a:ext cx="622440" cy="252360"/>
            <a:chOff x="3198857" y="3599383"/>
            <a:chExt cx="622440" cy="25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C25EB780-138E-7BAC-D754-9C30F8EF2135}"/>
                    </a:ext>
                  </a:extLst>
                </p14:cNvPr>
                <p14:cNvContentPartPr/>
                <p14:nvPr/>
              </p14:nvContentPartPr>
              <p14:xfrm>
                <a:off x="3198857" y="3658783"/>
                <a:ext cx="89280" cy="19296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C25EB780-138E-7BAC-D754-9C30F8EF213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192737" y="3652663"/>
                  <a:ext cx="101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4D854CF3-F7A7-4E94-3196-B518793182B3}"/>
                    </a:ext>
                  </a:extLst>
                </p14:cNvPr>
                <p14:cNvContentPartPr/>
                <p14:nvPr/>
              </p14:nvContentPartPr>
              <p14:xfrm>
                <a:off x="3332057" y="3599383"/>
                <a:ext cx="128520" cy="1807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4D854CF3-F7A7-4E94-3196-B518793182B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325937" y="3593263"/>
                  <a:ext cx="140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E2670A7D-CF77-8067-5CF4-2DE8665566FF}"/>
                    </a:ext>
                  </a:extLst>
                </p14:cNvPr>
                <p14:cNvContentPartPr/>
                <p14:nvPr/>
              </p14:nvContentPartPr>
              <p14:xfrm>
                <a:off x="3472097" y="3743383"/>
                <a:ext cx="83880" cy="1004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E2670A7D-CF77-8067-5CF4-2DE8665566F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465977" y="3737263"/>
                  <a:ext cx="96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43F52DB5-2739-6E7F-F924-F79B0A6D0036}"/>
                    </a:ext>
                  </a:extLst>
                </p14:cNvPr>
                <p14:cNvContentPartPr/>
                <p14:nvPr/>
              </p14:nvContentPartPr>
              <p14:xfrm>
                <a:off x="3687377" y="3682543"/>
                <a:ext cx="133920" cy="986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43F52DB5-2739-6E7F-F924-F79B0A6D003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681257" y="3676423"/>
                  <a:ext cx="14616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uppieren 300">
            <a:extLst>
              <a:ext uri="{FF2B5EF4-FFF2-40B4-BE49-F238E27FC236}">
                <a16:creationId xmlns:a16="http://schemas.microsoft.com/office/drawing/2014/main" id="{A6CFE107-5D74-593F-C94B-86E43212CCEB}"/>
              </a:ext>
            </a:extLst>
          </p:cNvPr>
          <p:cNvGrpSpPr/>
          <p:nvPr/>
        </p:nvGrpSpPr>
        <p:grpSpPr>
          <a:xfrm>
            <a:off x="4033697" y="3516943"/>
            <a:ext cx="532080" cy="284400"/>
            <a:chOff x="4033697" y="3516943"/>
            <a:chExt cx="532080" cy="28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0CC94EE9-830B-9D1E-80D2-574F1131AFCE}"/>
                    </a:ext>
                  </a:extLst>
                </p14:cNvPr>
                <p14:cNvContentPartPr/>
                <p14:nvPr/>
              </p14:nvContentPartPr>
              <p14:xfrm>
                <a:off x="4033697" y="3595783"/>
                <a:ext cx="91800" cy="1864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0CC94EE9-830B-9D1E-80D2-574F1131AFC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027577" y="3589663"/>
                  <a:ext cx="104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496D0499-B4C2-F74B-9396-AE718F88C5FA}"/>
                    </a:ext>
                  </a:extLst>
                </p14:cNvPr>
                <p14:cNvContentPartPr/>
                <p14:nvPr/>
              </p14:nvContentPartPr>
              <p14:xfrm>
                <a:off x="4070057" y="3565543"/>
                <a:ext cx="353520" cy="2246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496D0499-B4C2-F74B-9396-AE718F88C5F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063937" y="3559423"/>
                  <a:ext cx="3657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75AE5F16-F003-F78C-E1D0-CA4645136ABC}"/>
                    </a:ext>
                  </a:extLst>
                </p14:cNvPr>
                <p14:cNvContentPartPr/>
                <p14:nvPr/>
              </p14:nvContentPartPr>
              <p14:xfrm>
                <a:off x="4257977" y="3516943"/>
                <a:ext cx="307800" cy="28440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75AE5F16-F003-F78C-E1D0-CA4645136AB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251857" y="3510823"/>
                  <a:ext cx="320040" cy="29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uppieren 306">
            <a:extLst>
              <a:ext uri="{FF2B5EF4-FFF2-40B4-BE49-F238E27FC236}">
                <a16:creationId xmlns:a16="http://schemas.microsoft.com/office/drawing/2014/main" id="{DCFAB5FC-D8CA-2A92-A5AE-197E63B16DF5}"/>
              </a:ext>
            </a:extLst>
          </p:cNvPr>
          <p:cNvGrpSpPr/>
          <p:nvPr/>
        </p:nvGrpSpPr>
        <p:grpSpPr>
          <a:xfrm>
            <a:off x="303017" y="4432783"/>
            <a:ext cx="339120" cy="405360"/>
            <a:chOff x="303017" y="4432783"/>
            <a:chExt cx="339120" cy="40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E32B8F4D-9E2A-1975-C4D8-562672433DA9}"/>
                    </a:ext>
                  </a:extLst>
                </p14:cNvPr>
                <p14:cNvContentPartPr/>
                <p14:nvPr/>
              </p14:nvContentPartPr>
              <p14:xfrm>
                <a:off x="468977" y="4540783"/>
                <a:ext cx="68760" cy="1440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E32B8F4D-9E2A-1975-C4D8-562672433DA9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62857" y="4534663"/>
                  <a:ext cx="81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52D3AA37-FA8D-1962-EB3E-C06646DA5D63}"/>
                    </a:ext>
                  </a:extLst>
                </p14:cNvPr>
                <p14:cNvContentPartPr/>
                <p14:nvPr/>
              </p14:nvContentPartPr>
              <p14:xfrm>
                <a:off x="535937" y="4432783"/>
                <a:ext cx="106200" cy="3848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52D3AA37-FA8D-1962-EB3E-C06646DA5D6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29817" y="4426663"/>
                  <a:ext cx="1184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3A0A5787-4B1D-B8B2-0D81-77CC8D99D843}"/>
                    </a:ext>
                  </a:extLst>
                </p14:cNvPr>
                <p14:cNvContentPartPr/>
                <p14:nvPr/>
              </p14:nvContentPartPr>
              <p14:xfrm>
                <a:off x="303017" y="4446823"/>
                <a:ext cx="92160" cy="39132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3A0A5787-4B1D-B8B2-0D81-77CC8D99D84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96897" y="4440703"/>
                  <a:ext cx="104400" cy="40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032B9935-9581-4DFD-7E03-5769FE2E350E}"/>
                  </a:ext>
                </a:extLst>
              </p14:cNvPr>
              <p14:cNvContentPartPr/>
              <p14:nvPr/>
            </p14:nvContentPartPr>
            <p14:xfrm>
              <a:off x="2163857" y="2144623"/>
              <a:ext cx="2277720" cy="7884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032B9935-9581-4DFD-7E03-5769FE2E350E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2157737" y="2138503"/>
                <a:ext cx="2289960" cy="9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0" name="Gruppieren 329">
            <a:extLst>
              <a:ext uri="{FF2B5EF4-FFF2-40B4-BE49-F238E27FC236}">
                <a16:creationId xmlns:a16="http://schemas.microsoft.com/office/drawing/2014/main" id="{C7C8DC84-0E8E-C70C-F129-BD02825BE3E4}"/>
              </a:ext>
            </a:extLst>
          </p:cNvPr>
          <p:cNvGrpSpPr/>
          <p:nvPr/>
        </p:nvGrpSpPr>
        <p:grpSpPr>
          <a:xfrm>
            <a:off x="923297" y="4414423"/>
            <a:ext cx="776520" cy="340920"/>
            <a:chOff x="923297" y="4414423"/>
            <a:chExt cx="776520" cy="34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E97A4813-3CAA-4B2F-1CE7-79D875C3CF40}"/>
                    </a:ext>
                  </a:extLst>
                </p14:cNvPr>
                <p14:cNvContentPartPr/>
                <p14:nvPr/>
              </p14:nvContentPartPr>
              <p14:xfrm>
                <a:off x="941297" y="4558063"/>
                <a:ext cx="160200" cy="16560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E97A4813-3CAA-4B2F-1CE7-79D875C3CF4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35177" y="4551943"/>
                  <a:ext cx="172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8CE8371F-AE33-E5E5-0609-BFC7B9960988}"/>
                    </a:ext>
                  </a:extLst>
                </p14:cNvPr>
                <p14:cNvContentPartPr/>
                <p14:nvPr/>
              </p14:nvContentPartPr>
              <p14:xfrm>
                <a:off x="1233617" y="4510543"/>
                <a:ext cx="160920" cy="1954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8CE8371F-AE33-E5E5-0609-BFC7B996098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227497" y="4504423"/>
                  <a:ext cx="1731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25B185BA-B6E7-FBBC-4346-59C17306119C}"/>
                    </a:ext>
                  </a:extLst>
                </p14:cNvPr>
                <p14:cNvContentPartPr/>
                <p14:nvPr/>
              </p14:nvContentPartPr>
              <p14:xfrm>
                <a:off x="1528817" y="4423063"/>
                <a:ext cx="171000" cy="3322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25B185BA-B6E7-FBBC-4346-59C17306119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522697" y="4416943"/>
                  <a:ext cx="1832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AAA2873-5FE3-F43F-0C26-A5A1BB5302C5}"/>
                    </a:ext>
                  </a:extLst>
                </p14:cNvPr>
                <p14:cNvContentPartPr/>
                <p14:nvPr/>
              </p14:nvContentPartPr>
              <p14:xfrm>
                <a:off x="923297" y="4414423"/>
                <a:ext cx="54000" cy="3369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AAA2873-5FE3-F43F-0C26-A5A1BB5302C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17177" y="4408303"/>
                  <a:ext cx="66240" cy="34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uppieren 328">
            <a:extLst>
              <a:ext uri="{FF2B5EF4-FFF2-40B4-BE49-F238E27FC236}">
                <a16:creationId xmlns:a16="http://schemas.microsoft.com/office/drawing/2014/main" id="{657D142C-497A-34B8-06F2-52451D885131}"/>
              </a:ext>
            </a:extLst>
          </p:cNvPr>
          <p:cNvGrpSpPr/>
          <p:nvPr/>
        </p:nvGrpSpPr>
        <p:grpSpPr>
          <a:xfrm>
            <a:off x="1884137" y="4566343"/>
            <a:ext cx="212040" cy="78480"/>
            <a:chOff x="1884137" y="4566343"/>
            <a:chExt cx="212040" cy="7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6B9DB11F-DE24-6944-2795-C3D49D4370AB}"/>
                    </a:ext>
                  </a:extLst>
                </p14:cNvPr>
                <p14:cNvContentPartPr/>
                <p14:nvPr/>
              </p14:nvContentPartPr>
              <p14:xfrm>
                <a:off x="1884137" y="4566343"/>
                <a:ext cx="149400" cy="79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6B9DB11F-DE24-6944-2795-C3D49D4370A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878017" y="4560223"/>
                  <a:ext cx="1616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750B7593-B381-012D-EE1D-7BD1894423A6}"/>
                    </a:ext>
                  </a:extLst>
                </p14:cNvPr>
                <p14:cNvContentPartPr/>
                <p14:nvPr/>
              </p14:nvContentPartPr>
              <p14:xfrm>
                <a:off x="1930937" y="4635823"/>
                <a:ext cx="165240" cy="90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750B7593-B381-012D-EE1D-7BD1894423A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924817" y="4629703"/>
                  <a:ext cx="17748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uppieren 336">
            <a:extLst>
              <a:ext uri="{FF2B5EF4-FFF2-40B4-BE49-F238E27FC236}">
                <a16:creationId xmlns:a16="http://schemas.microsoft.com/office/drawing/2014/main" id="{08B8427E-E35D-7B69-A79D-6ED7F9FAB537}"/>
              </a:ext>
            </a:extLst>
          </p:cNvPr>
          <p:cNvGrpSpPr/>
          <p:nvPr/>
        </p:nvGrpSpPr>
        <p:grpSpPr>
          <a:xfrm>
            <a:off x="1412177" y="5125063"/>
            <a:ext cx="553680" cy="300960"/>
            <a:chOff x="1412177" y="5125063"/>
            <a:chExt cx="553680" cy="30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324C87AD-4BB3-2AF4-5A3B-307013C528D2}"/>
                    </a:ext>
                  </a:extLst>
                </p14:cNvPr>
                <p14:cNvContentPartPr/>
                <p14:nvPr/>
              </p14:nvContentPartPr>
              <p14:xfrm>
                <a:off x="1417577" y="5237383"/>
                <a:ext cx="49680" cy="1886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324C87AD-4BB3-2AF4-5A3B-307013C528D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411457" y="5231263"/>
                  <a:ext cx="61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E279D140-B42B-AA59-8E30-997B9B096DC9}"/>
                    </a:ext>
                  </a:extLst>
                </p14:cNvPr>
                <p14:cNvContentPartPr/>
                <p14:nvPr/>
              </p14:nvContentPartPr>
              <p14:xfrm>
                <a:off x="1412177" y="5125063"/>
                <a:ext cx="548640" cy="11808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E279D140-B42B-AA59-8E30-997B9B096DC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406057" y="5118943"/>
                  <a:ext cx="560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53C31271-9FFF-BA26-19A4-B6F50A8593F9}"/>
                    </a:ext>
                  </a:extLst>
                </p14:cNvPr>
                <p14:cNvContentPartPr/>
                <p14:nvPr/>
              </p14:nvContentPartPr>
              <p14:xfrm>
                <a:off x="1865417" y="5312263"/>
                <a:ext cx="100440" cy="1728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53C31271-9FFF-BA26-19A4-B6F50A8593F9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859297" y="5306143"/>
                  <a:ext cx="11268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85ED39B7-46FD-4C58-90D9-53970E3D9D85}"/>
                  </a:ext>
                </a:extLst>
              </p14:cNvPr>
              <p14:cNvContentPartPr/>
              <p14:nvPr/>
            </p14:nvContentPartPr>
            <p14:xfrm>
              <a:off x="5531657" y="877783"/>
              <a:ext cx="563760" cy="437760"/>
            </p14:xfrm>
          </p:contentPart>
        </mc:Choice>
        <mc:Fallback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85ED39B7-46FD-4C58-90D9-53970E3D9D85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5525537" y="871663"/>
                <a:ext cx="576000" cy="45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2" name="Gruppieren 361">
            <a:extLst>
              <a:ext uri="{FF2B5EF4-FFF2-40B4-BE49-F238E27FC236}">
                <a16:creationId xmlns:a16="http://schemas.microsoft.com/office/drawing/2014/main" id="{FA4A67E5-253D-1BC5-632F-0DDF02EDEDAD}"/>
              </a:ext>
            </a:extLst>
          </p:cNvPr>
          <p:cNvGrpSpPr/>
          <p:nvPr/>
        </p:nvGrpSpPr>
        <p:grpSpPr>
          <a:xfrm>
            <a:off x="1894937" y="5791063"/>
            <a:ext cx="208080" cy="128520"/>
            <a:chOff x="1894937" y="5791063"/>
            <a:chExt cx="208080" cy="12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A5FE7646-0C2E-439B-FB5B-65F11F00D7E5}"/>
                    </a:ext>
                  </a:extLst>
                </p14:cNvPr>
                <p14:cNvContentPartPr/>
                <p14:nvPr/>
              </p14:nvContentPartPr>
              <p14:xfrm>
                <a:off x="1894937" y="5791063"/>
                <a:ext cx="159840" cy="370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A5FE7646-0C2E-439B-FB5B-65F11F00D7E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888817" y="5784943"/>
                  <a:ext cx="172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7076CD5B-12AB-0C11-D372-618BC86B90FF}"/>
                    </a:ext>
                  </a:extLst>
                </p14:cNvPr>
                <p14:cNvContentPartPr/>
                <p14:nvPr/>
              </p14:nvContentPartPr>
              <p14:xfrm>
                <a:off x="1936337" y="5896543"/>
                <a:ext cx="166680" cy="230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7076CD5B-12AB-0C11-D372-618BC86B90F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930217" y="5890423"/>
                  <a:ext cx="17892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0" name="Gruppieren 399">
            <a:extLst>
              <a:ext uri="{FF2B5EF4-FFF2-40B4-BE49-F238E27FC236}">
                <a16:creationId xmlns:a16="http://schemas.microsoft.com/office/drawing/2014/main" id="{54E6CE1F-B863-5CC8-5DAB-3B43F958051F}"/>
              </a:ext>
            </a:extLst>
          </p:cNvPr>
          <p:cNvGrpSpPr/>
          <p:nvPr/>
        </p:nvGrpSpPr>
        <p:grpSpPr>
          <a:xfrm>
            <a:off x="7763657" y="5136943"/>
            <a:ext cx="369360" cy="278280"/>
            <a:chOff x="7763657" y="5136943"/>
            <a:chExt cx="369360" cy="27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E99E0CA0-C4BB-FEC1-17D5-505C97C2ABB3}"/>
                    </a:ext>
                  </a:extLst>
                </p14:cNvPr>
                <p14:cNvContentPartPr/>
                <p14:nvPr/>
              </p14:nvContentPartPr>
              <p14:xfrm>
                <a:off x="7763657" y="5201383"/>
                <a:ext cx="302400" cy="21384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E99E0CA0-C4BB-FEC1-17D5-505C97C2ABB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757537" y="5195263"/>
                  <a:ext cx="314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BCFB7901-4C35-7922-7B65-5D5454A2ADD7}"/>
                    </a:ext>
                  </a:extLst>
                </p14:cNvPr>
                <p14:cNvContentPartPr/>
                <p14:nvPr/>
              </p14:nvContentPartPr>
              <p14:xfrm>
                <a:off x="7922057" y="5136943"/>
                <a:ext cx="78840" cy="1299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BCFB7901-4C35-7922-7B65-5D5454A2ADD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915937" y="5130823"/>
                  <a:ext cx="910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FD0B4CE3-74AA-8C2B-3D96-4C819FBE36B4}"/>
                    </a:ext>
                  </a:extLst>
                </p14:cNvPr>
                <p14:cNvContentPartPr/>
                <p14:nvPr/>
              </p14:nvContentPartPr>
              <p14:xfrm>
                <a:off x="8080457" y="5302183"/>
                <a:ext cx="52560" cy="8172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FD0B4CE3-74AA-8C2B-3D96-4C819FBE36B4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074337" y="5296063"/>
                  <a:ext cx="64800" cy="9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615DCDAC-1151-32D2-A6D4-D5907E388749}"/>
                  </a:ext>
                </a:extLst>
              </p14:cNvPr>
              <p14:cNvContentPartPr/>
              <p14:nvPr/>
            </p14:nvContentPartPr>
            <p14:xfrm>
              <a:off x="2372297" y="5931463"/>
              <a:ext cx="801720" cy="216000"/>
            </p14:xfrm>
          </p:contentPart>
        </mc:Choice>
        <mc:Fallback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615DCDAC-1151-32D2-A6D4-D5907E388749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2366177" y="5925343"/>
                <a:ext cx="81396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3C2FA5BA-3417-8B08-11A4-E8B79B4014AB}"/>
                  </a:ext>
                </a:extLst>
              </p14:cNvPr>
              <p14:cNvContentPartPr/>
              <p14:nvPr/>
            </p14:nvContentPartPr>
            <p14:xfrm>
              <a:off x="7792817" y="5452303"/>
              <a:ext cx="551160" cy="224640"/>
            </p14:xfrm>
          </p:contentPart>
        </mc:Choice>
        <mc:Fallback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3C2FA5BA-3417-8B08-11A4-E8B79B4014AB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7786697" y="5446183"/>
                <a:ext cx="563400" cy="23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3" name="Gruppieren 422">
            <a:extLst>
              <a:ext uri="{FF2B5EF4-FFF2-40B4-BE49-F238E27FC236}">
                <a16:creationId xmlns:a16="http://schemas.microsoft.com/office/drawing/2014/main" id="{3B33C963-7D10-AC7C-C18F-B89A738E386A}"/>
              </a:ext>
            </a:extLst>
          </p:cNvPr>
          <p:cNvGrpSpPr/>
          <p:nvPr/>
        </p:nvGrpSpPr>
        <p:grpSpPr>
          <a:xfrm>
            <a:off x="2331977" y="3992863"/>
            <a:ext cx="5213520" cy="2110680"/>
            <a:chOff x="2331977" y="3992863"/>
            <a:chExt cx="5213520" cy="211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B9E7F6BC-CF55-BE3D-2D68-36FFA1A93E0E}"/>
                    </a:ext>
                  </a:extLst>
                </p14:cNvPr>
                <p14:cNvContentPartPr/>
                <p14:nvPr/>
              </p14:nvContentPartPr>
              <p14:xfrm>
                <a:off x="6110537" y="5390383"/>
                <a:ext cx="102240" cy="20988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B9E7F6BC-CF55-BE3D-2D68-36FFA1A93E0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104417" y="5384263"/>
                  <a:ext cx="1144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7202D204-90F8-670A-9CA2-8125C6316EC0}"/>
                    </a:ext>
                  </a:extLst>
                </p14:cNvPr>
                <p14:cNvContentPartPr/>
                <p14:nvPr/>
              </p14:nvContentPartPr>
              <p14:xfrm>
                <a:off x="6137177" y="5377063"/>
                <a:ext cx="111600" cy="1440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7202D204-90F8-670A-9CA2-8125C6316EC0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131057" y="5370943"/>
                  <a:ext cx="123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9AFBA428-9DB5-7FC0-5A08-3AB4E7183A6B}"/>
                    </a:ext>
                  </a:extLst>
                </p14:cNvPr>
                <p14:cNvContentPartPr/>
                <p14:nvPr/>
              </p14:nvContentPartPr>
              <p14:xfrm>
                <a:off x="6403577" y="5491183"/>
                <a:ext cx="154800" cy="4248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9AFBA428-9DB5-7FC0-5A08-3AB4E7183A6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397457" y="5485063"/>
                  <a:ext cx="167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1F26CE9E-3ED5-3BB5-4BA9-6F69DAD2FDAF}"/>
                    </a:ext>
                  </a:extLst>
                </p14:cNvPr>
                <p14:cNvContentPartPr/>
                <p14:nvPr/>
              </p14:nvContentPartPr>
              <p14:xfrm>
                <a:off x="6216017" y="5332063"/>
                <a:ext cx="159840" cy="24624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1F26CE9E-3ED5-3BB5-4BA9-6F69DAD2FDA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209897" y="5325943"/>
                  <a:ext cx="1720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F943F7E8-9005-2207-A208-E789F4EDE03A}"/>
                    </a:ext>
                  </a:extLst>
                </p14:cNvPr>
                <p14:cNvContentPartPr/>
                <p14:nvPr/>
              </p14:nvContentPartPr>
              <p14:xfrm>
                <a:off x="6347777" y="5506303"/>
                <a:ext cx="55080" cy="11700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F943F7E8-9005-2207-A208-E789F4EDE03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341657" y="5500183"/>
                  <a:ext cx="67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D517D840-0251-6E1E-1B79-11EAA09FA38A}"/>
                    </a:ext>
                  </a:extLst>
                </p14:cNvPr>
                <p14:cNvContentPartPr/>
                <p14:nvPr/>
              </p14:nvContentPartPr>
              <p14:xfrm>
                <a:off x="6715697" y="5302183"/>
                <a:ext cx="101880" cy="2455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D517D840-0251-6E1E-1B79-11EAA09FA38A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709577" y="5296063"/>
                  <a:ext cx="1141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35F4FD72-C07D-301B-51E7-6248973E951E}"/>
                    </a:ext>
                  </a:extLst>
                </p14:cNvPr>
                <p14:cNvContentPartPr/>
                <p14:nvPr/>
              </p14:nvContentPartPr>
              <p14:xfrm>
                <a:off x="6888857" y="5266183"/>
                <a:ext cx="57240" cy="25560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35F4FD72-C07D-301B-51E7-6248973E951E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882737" y="5260063"/>
                  <a:ext cx="694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EC6171B9-0252-CF09-D8BB-29CFDDAC760D}"/>
                    </a:ext>
                  </a:extLst>
                </p14:cNvPr>
                <p14:cNvContentPartPr/>
                <p14:nvPr/>
              </p14:nvContentPartPr>
              <p14:xfrm>
                <a:off x="6999737" y="5242063"/>
                <a:ext cx="149040" cy="19728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EC6171B9-0252-CF09-D8BB-29CFDDAC760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993617" y="5235943"/>
                  <a:ext cx="161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AF1DB0BF-1048-895F-ABD2-DDA5148E19A1}"/>
                    </a:ext>
                  </a:extLst>
                </p14:cNvPr>
                <p14:cNvContentPartPr/>
                <p14:nvPr/>
              </p14:nvContentPartPr>
              <p14:xfrm>
                <a:off x="7176137" y="5334223"/>
                <a:ext cx="81360" cy="12924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AF1DB0BF-1048-895F-ABD2-DDA5148E19A1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170017" y="5328103"/>
                  <a:ext cx="93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EA3A694C-338F-FA96-E09F-FB67ADC4CF54}"/>
                    </a:ext>
                  </a:extLst>
                </p14:cNvPr>
                <p14:cNvContentPartPr/>
                <p14:nvPr/>
              </p14:nvContentPartPr>
              <p14:xfrm>
                <a:off x="7255337" y="5185543"/>
                <a:ext cx="71640" cy="26892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EA3A694C-338F-FA96-E09F-FB67ADC4CF5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249217" y="5179423"/>
                  <a:ext cx="838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CB7D9FB4-E8AD-E2D0-F6D8-509DACEFB0CB}"/>
                    </a:ext>
                  </a:extLst>
                </p14:cNvPr>
                <p14:cNvContentPartPr/>
                <p14:nvPr/>
              </p14:nvContentPartPr>
              <p14:xfrm>
                <a:off x="7385297" y="5346103"/>
                <a:ext cx="158760" cy="2520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CB7D9FB4-E8AD-E2D0-F6D8-509DACEFB0C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379177" y="5339983"/>
                  <a:ext cx="171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EC02CC8B-2C83-9902-84E5-5561026740BE}"/>
                    </a:ext>
                  </a:extLst>
                </p14:cNvPr>
                <p14:cNvContentPartPr/>
                <p14:nvPr/>
              </p14:nvContentPartPr>
              <p14:xfrm>
                <a:off x="7407257" y="5404063"/>
                <a:ext cx="138240" cy="3492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EC02CC8B-2C83-9902-84E5-5561026740BE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401137" y="5397943"/>
                  <a:ext cx="150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34DEB43A-6B6D-67D2-C32D-258D2A096B31}"/>
                    </a:ext>
                  </a:extLst>
                </p14:cNvPr>
                <p14:cNvContentPartPr/>
                <p14:nvPr/>
              </p14:nvContentPartPr>
              <p14:xfrm>
                <a:off x="2356457" y="4432423"/>
                <a:ext cx="360000" cy="2163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34DEB43A-6B6D-67D2-C32D-258D2A096B3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350337" y="4426303"/>
                  <a:ext cx="3722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756EA6DF-DB0A-7B00-FDA0-E80F94D10195}"/>
                    </a:ext>
                  </a:extLst>
                </p14:cNvPr>
                <p14:cNvContentPartPr/>
                <p14:nvPr/>
              </p14:nvContentPartPr>
              <p14:xfrm>
                <a:off x="2687297" y="4447903"/>
                <a:ext cx="5400" cy="68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756EA6DF-DB0A-7B00-FDA0-E80F94D10195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681177" y="4441783"/>
                  <a:ext cx="176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C9AF5B3B-B670-BF29-A3AC-FE528F20F419}"/>
                    </a:ext>
                  </a:extLst>
                </p14:cNvPr>
                <p14:cNvContentPartPr/>
                <p14:nvPr/>
              </p14:nvContentPartPr>
              <p14:xfrm>
                <a:off x="2648417" y="4416943"/>
                <a:ext cx="148320" cy="2077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C9AF5B3B-B670-BF29-A3AC-FE528F20F419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642297" y="4410823"/>
                  <a:ext cx="1605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1472E0F5-6316-2A0F-2B99-C176E50E08DC}"/>
                    </a:ext>
                  </a:extLst>
                </p14:cNvPr>
                <p14:cNvContentPartPr/>
                <p14:nvPr/>
              </p14:nvContentPartPr>
              <p14:xfrm>
                <a:off x="2958017" y="4445743"/>
                <a:ext cx="138600" cy="1483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1472E0F5-6316-2A0F-2B99-C176E50E08DC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951897" y="4439623"/>
                  <a:ext cx="150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5880798E-6A31-9226-D172-B7E5FAFEACF6}"/>
                    </a:ext>
                  </a:extLst>
                </p14:cNvPr>
                <p14:cNvContentPartPr/>
                <p14:nvPr/>
              </p14:nvContentPartPr>
              <p14:xfrm>
                <a:off x="3125057" y="4361503"/>
                <a:ext cx="90720" cy="28836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5880798E-6A31-9226-D172-B7E5FAFEACF6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118937" y="4355383"/>
                  <a:ext cx="1029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DA96B6FE-6BFF-C90D-D090-3908815CE8EB}"/>
                    </a:ext>
                  </a:extLst>
                </p14:cNvPr>
                <p14:cNvContentPartPr/>
                <p14:nvPr/>
              </p14:nvContentPartPr>
              <p14:xfrm>
                <a:off x="2331977" y="4348903"/>
                <a:ext cx="72720" cy="3870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DA96B6FE-6BFF-C90D-D090-3908815CE8E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2325857" y="4342783"/>
                  <a:ext cx="849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35C641FD-5E74-ECD4-BD5B-D443E9BF43CE}"/>
                    </a:ext>
                  </a:extLst>
                </p14:cNvPr>
                <p14:cNvContentPartPr/>
                <p14:nvPr/>
              </p14:nvContentPartPr>
              <p14:xfrm>
                <a:off x="3316937" y="4302463"/>
                <a:ext cx="53640" cy="32868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35C641FD-5E74-ECD4-BD5B-D443E9BF43CE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310817" y="4296343"/>
                  <a:ext cx="658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2DC8B25D-C400-2982-FB51-AA38DF2E913D}"/>
                    </a:ext>
                  </a:extLst>
                </p14:cNvPr>
                <p14:cNvContentPartPr/>
                <p14:nvPr/>
              </p14:nvContentPartPr>
              <p14:xfrm>
                <a:off x="3525017" y="4377703"/>
                <a:ext cx="103320" cy="1854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2DC8B25D-C400-2982-FB51-AA38DF2E913D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518897" y="4371583"/>
                  <a:ext cx="115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0E667E1C-EA50-35AB-C55D-E3CFDA81ABF9}"/>
                    </a:ext>
                  </a:extLst>
                </p14:cNvPr>
                <p14:cNvContentPartPr/>
                <p14:nvPr/>
              </p14:nvContentPartPr>
              <p14:xfrm>
                <a:off x="3780257" y="4391743"/>
                <a:ext cx="102600" cy="1612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0E667E1C-EA50-35AB-C55D-E3CFDA81ABF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774137" y="4385623"/>
                  <a:ext cx="114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62628907-EDF8-EED7-A6A8-13A1B8CBD41B}"/>
                    </a:ext>
                  </a:extLst>
                </p14:cNvPr>
                <p14:cNvContentPartPr/>
                <p14:nvPr/>
              </p14:nvContentPartPr>
              <p14:xfrm>
                <a:off x="4191737" y="4392103"/>
                <a:ext cx="17280" cy="15156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62628907-EDF8-EED7-A6A8-13A1B8CBD41B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185617" y="4385983"/>
                  <a:ext cx="29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648127F9-17B7-88FB-2007-767C39DCE9EE}"/>
                    </a:ext>
                  </a:extLst>
                </p14:cNvPr>
                <p14:cNvContentPartPr/>
                <p14:nvPr/>
              </p14:nvContentPartPr>
              <p14:xfrm>
                <a:off x="4114697" y="4288423"/>
                <a:ext cx="197280" cy="2192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648127F9-17B7-88FB-2007-767C39DCE9EE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108577" y="4282303"/>
                  <a:ext cx="2095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81AAE5F6-D69E-80CF-5CBA-B352AB4E636E}"/>
                    </a:ext>
                  </a:extLst>
                </p14:cNvPr>
                <p14:cNvContentPartPr/>
                <p14:nvPr/>
              </p14:nvContentPartPr>
              <p14:xfrm>
                <a:off x="4355897" y="4207783"/>
                <a:ext cx="128520" cy="4370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81AAE5F6-D69E-80CF-5CBA-B352AB4E636E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349777" y="4201663"/>
                  <a:ext cx="1407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CE7B9159-85E7-8DD0-E886-C81B709ED80B}"/>
                    </a:ext>
                  </a:extLst>
                </p14:cNvPr>
                <p14:cNvContentPartPr/>
                <p14:nvPr/>
              </p14:nvContentPartPr>
              <p14:xfrm>
                <a:off x="2423417" y="5054503"/>
                <a:ext cx="203040" cy="22104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CE7B9159-85E7-8DD0-E886-C81B709ED80B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2417297" y="5048383"/>
                  <a:ext cx="2152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DCB224FD-1D0E-F60F-DB2A-8AF3C915D8E2}"/>
                    </a:ext>
                  </a:extLst>
                </p14:cNvPr>
                <p14:cNvContentPartPr/>
                <p14:nvPr/>
              </p14:nvContentPartPr>
              <p14:xfrm>
                <a:off x="2780177" y="5162503"/>
                <a:ext cx="162360" cy="187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DCB224FD-1D0E-F60F-DB2A-8AF3C915D8E2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2774057" y="5156383"/>
                  <a:ext cx="174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DC00AFBB-9851-62D5-DBEB-96792C3D7A36}"/>
                    </a:ext>
                  </a:extLst>
                </p14:cNvPr>
                <p14:cNvContentPartPr/>
                <p14:nvPr/>
              </p14:nvContentPartPr>
              <p14:xfrm>
                <a:off x="2338457" y="4933903"/>
                <a:ext cx="174240" cy="5724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DC00AFBB-9851-62D5-DBEB-96792C3D7A36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2332337" y="4927783"/>
                  <a:ext cx="18648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23570999-5FEB-37FE-7A29-055EDE93FB8F}"/>
                    </a:ext>
                  </a:extLst>
                </p14:cNvPr>
                <p14:cNvContentPartPr/>
                <p14:nvPr/>
              </p14:nvContentPartPr>
              <p14:xfrm>
                <a:off x="3085097" y="4955863"/>
                <a:ext cx="74160" cy="1998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23570999-5FEB-37FE-7A29-055EDE93FB8F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078977" y="4949743"/>
                  <a:ext cx="86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8A47A131-36FE-B317-03F9-FB5C5C4953BC}"/>
                    </a:ext>
                  </a:extLst>
                </p14:cNvPr>
                <p14:cNvContentPartPr/>
                <p14:nvPr/>
              </p14:nvContentPartPr>
              <p14:xfrm>
                <a:off x="3145577" y="5043703"/>
                <a:ext cx="43200" cy="1846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8A47A131-36FE-B317-03F9-FB5C5C4953BC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139457" y="5037583"/>
                  <a:ext cx="55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FDEF186C-80A3-9A72-EF30-6235455CB633}"/>
                    </a:ext>
                  </a:extLst>
                </p14:cNvPr>
                <p14:cNvContentPartPr/>
                <p14:nvPr/>
              </p14:nvContentPartPr>
              <p14:xfrm>
                <a:off x="3327737" y="5011663"/>
                <a:ext cx="82080" cy="16632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FDEF186C-80A3-9A72-EF30-6235455CB633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321617" y="5005543"/>
                  <a:ext cx="94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50F65DE5-415B-CFE7-238B-7B7F24144D97}"/>
                    </a:ext>
                  </a:extLst>
                </p14:cNvPr>
                <p14:cNvContentPartPr/>
                <p14:nvPr/>
              </p14:nvContentPartPr>
              <p14:xfrm>
                <a:off x="3260057" y="4938943"/>
                <a:ext cx="208800" cy="2613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50F65DE5-415B-CFE7-238B-7B7F24144D9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3253937" y="4932823"/>
                  <a:ext cx="2210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B4ED9674-CB20-A928-32A6-8EDDA4171818}"/>
                    </a:ext>
                  </a:extLst>
                </p14:cNvPr>
                <p14:cNvContentPartPr/>
                <p14:nvPr/>
              </p14:nvContentPartPr>
              <p14:xfrm>
                <a:off x="3439697" y="4910143"/>
                <a:ext cx="119880" cy="4096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B4ED9674-CB20-A928-32A6-8EDDA4171818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3433577" y="4904023"/>
                  <a:ext cx="13212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4335D2AC-7E9B-7AD6-43D3-F930B551B013}"/>
                    </a:ext>
                  </a:extLst>
                </p14:cNvPr>
                <p14:cNvContentPartPr/>
                <p14:nvPr/>
              </p14:nvContentPartPr>
              <p14:xfrm>
                <a:off x="3622217" y="4871983"/>
                <a:ext cx="66240" cy="3459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4335D2AC-7E9B-7AD6-43D3-F930B551B013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616097" y="4865863"/>
                  <a:ext cx="784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6D9D1501-F722-720A-EF61-C4EA46280038}"/>
                    </a:ext>
                  </a:extLst>
                </p14:cNvPr>
                <p14:cNvContentPartPr/>
                <p14:nvPr/>
              </p14:nvContentPartPr>
              <p14:xfrm>
                <a:off x="3775937" y="4936063"/>
                <a:ext cx="132480" cy="20016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6D9D1501-F722-720A-EF61-C4EA46280038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769817" y="4929943"/>
                  <a:ext cx="144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55CFECA6-DE7A-371D-AD7B-5812BFB3D217}"/>
                    </a:ext>
                  </a:extLst>
                </p14:cNvPr>
                <p14:cNvContentPartPr/>
                <p14:nvPr/>
              </p14:nvContentPartPr>
              <p14:xfrm>
                <a:off x="4056017" y="4963423"/>
                <a:ext cx="23760" cy="1645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55CFECA6-DE7A-371D-AD7B-5812BFB3D217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049897" y="4957303"/>
                  <a:ext cx="36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11D2B9A9-72D8-1F6D-F0BF-C98B4EBF2F29}"/>
                    </a:ext>
                  </a:extLst>
                </p14:cNvPr>
                <p14:cNvContentPartPr/>
                <p14:nvPr/>
              </p14:nvContentPartPr>
              <p14:xfrm>
                <a:off x="4002377" y="5049463"/>
                <a:ext cx="126720" cy="972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11D2B9A9-72D8-1F6D-F0BF-C98B4EBF2F29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996257" y="5043343"/>
                  <a:ext cx="138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F47123A3-EFF3-A3C5-A8FF-335A68D87AB3}"/>
                    </a:ext>
                  </a:extLst>
                </p14:cNvPr>
                <p14:cNvContentPartPr/>
                <p14:nvPr/>
              </p14:nvContentPartPr>
              <p14:xfrm>
                <a:off x="4284617" y="4882423"/>
                <a:ext cx="135720" cy="2250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F47123A3-EFF3-A3C5-A8FF-335A68D87AB3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278497" y="4876303"/>
                  <a:ext cx="1479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1F94CD0B-F55B-3270-B7A6-5C04E0472E94}"/>
                    </a:ext>
                  </a:extLst>
                </p14:cNvPr>
                <p14:cNvContentPartPr/>
                <p14:nvPr/>
              </p14:nvContentPartPr>
              <p14:xfrm>
                <a:off x="4345817" y="4864783"/>
                <a:ext cx="124560" cy="2196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1F94CD0B-F55B-3270-B7A6-5C04E0472E94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339697" y="4858663"/>
                  <a:ext cx="136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AAE1DF07-AA00-4870-E441-30D5BC3A600B}"/>
                    </a:ext>
                  </a:extLst>
                </p14:cNvPr>
                <p14:cNvContentPartPr/>
                <p14:nvPr/>
              </p14:nvContentPartPr>
              <p14:xfrm>
                <a:off x="4543817" y="4776583"/>
                <a:ext cx="169560" cy="27936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AAE1DF07-AA00-4870-E441-30D5BC3A600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537697" y="4770463"/>
                  <a:ext cx="1818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4E812625-F390-9474-AB0D-C67349F3DCC5}"/>
                    </a:ext>
                  </a:extLst>
                </p14:cNvPr>
                <p14:cNvContentPartPr/>
                <p14:nvPr/>
              </p14:nvContentPartPr>
              <p14:xfrm>
                <a:off x="4704737" y="4975303"/>
                <a:ext cx="59400" cy="11088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4E812625-F390-9474-AB0D-C67349F3DCC5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698617" y="4969183"/>
                  <a:ext cx="71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CC7B4AE4-7EC1-81C9-803A-22642E4FDE94}"/>
                    </a:ext>
                  </a:extLst>
                </p14:cNvPr>
                <p14:cNvContentPartPr/>
                <p14:nvPr/>
              </p14:nvContentPartPr>
              <p14:xfrm>
                <a:off x="4801217" y="4711063"/>
                <a:ext cx="115200" cy="40644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CC7B4AE4-7EC1-81C9-803A-22642E4FDE94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795097" y="4704943"/>
                  <a:ext cx="1274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AA21F18D-AE88-9942-1B8C-BB77DA96DE9E}"/>
                    </a:ext>
                  </a:extLst>
                </p14:cNvPr>
                <p14:cNvContentPartPr/>
                <p14:nvPr/>
              </p14:nvContentPartPr>
              <p14:xfrm>
                <a:off x="5059337" y="4917703"/>
                <a:ext cx="163440" cy="1188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AA21F18D-AE88-9942-1B8C-BB77DA96DE9E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053217" y="4911583"/>
                  <a:ext cx="175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1F704EBA-2957-568C-458D-8AFDC63FC237}"/>
                    </a:ext>
                  </a:extLst>
                </p14:cNvPr>
                <p14:cNvContentPartPr/>
                <p14:nvPr/>
              </p14:nvContentPartPr>
              <p14:xfrm>
                <a:off x="5337977" y="4774423"/>
                <a:ext cx="143640" cy="24084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1F704EBA-2957-568C-458D-8AFDC63FC23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331857" y="4768303"/>
                  <a:ext cx="1558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9B890E98-31CA-2719-06C8-08381770C131}"/>
                    </a:ext>
                  </a:extLst>
                </p14:cNvPr>
                <p14:cNvContentPartPr/>
                <p14:nvPr/>
              </p14:nvContentPartPr>
              <p14:xfrm>
                <a:off x="2376977" y="5647423"/>
                <a:ext cx="104760" cy="1800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9B890E98-31CA-2719-06C8-08381770C131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2370857" y="5641303"/>
                  <a:ext cx="1170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D46DB0FA-FA81-53AB-2044-FB8C42E3D5DD}"/>
                    </a:ext>
                  </a:extLst>
                </p14:cNvPr>
                <p14:cNvContentPartPr/>
                <p14:nvPr/>
              </p14:nvContentPartPr>
              <p14:xfrm>
                <a:off x="2591177" y="5823463"/>
                <a:ext cx="10800" cy="11880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D46DB0FA-FA81-53AB-2044-FB8C42E3D5DD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2585057" y="5817343"/>
                  <a:ext cx="23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290656F6-4649-18F9-65FB-E974339A4446}"/>
                    </a:ext>
                  </a:extLst>
                </p14:cNvPr>
                <p14:cNvContentPartPr/>
                <p14:nvPr/>
              </p14:nvContentPartPr>
              <p14:xfrm>
                <a:off x="2640857" y="5598103"/>
                <a:ext cx="141480" cy="23364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290656F6-4649-18F9-65FB-E974339A444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634737" y="5591983"/>
                  <a:ext cx="1537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1995FC79-FA0D-6E8E-C36E-5132613A2EA4}"/>
                    </a:ext>
                  </a:extLst>
                </p14:cNvPr>
                <p14:cNvContentPartPr/>
                <p14:nvPr/>
              </p14:nvContentPartPr>
              <p14:xfrm>
                <a:off x="2848577" y="5550583"/>
                <a:ext cx="183600" cy="27324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1995FC79-FA0D-6E8E-C36E-5132613A2EA4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2842457" y="5544463"/>
                  <a:ext cx="1958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6AA1848E-D9B7-970C-0620-5C3E11F4708F}"/>
                    </a:ext>
                  </a:extLst>
                </p14:cNvPr>
                <p14:cNvContentPartPr/>
                <p14:nvPr/>
              </p14:nvContentPartPr>
              <p14:xfrm>
                <a:off x="3092297" y="5717623"/>
                <a:ext cx="69120" cy="1090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6AA1848E-D9B7-970C-0620-5C3E11F4708F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3086177" y="5711503"/>
                  <a:ext cx="81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A0FC1021-733C-2D8D-F693-8DF14A5C3A23}"/>
                    </a:ext>
                  </a:extLst>
                </p14:cNvPr>
                <p14:cNvContentPartPr/>
                <p14:nvPr/>
              </p14:nvContentPartPr>
              <p14:xfrm>
                <a:off x="3614297" y="5710063"/>
                <a:ext cx="199440" cy="640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A0FC1021-733C-2D8D-F693-8DF14A5C3A23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3608177" y="5703943"/>
                  <a:ext cx="211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294584A0-FAEC-10FC-21EF-6B8539EC5693}"/>
                    </a:ext>
                  </a:extLst>
                </p14:cNvPr>
                <p14:cNvContentPartPr/>
                <p14:nvPr/>
              </p14:nvContentPartPr>
              <p14:xfrm>
                <a:off x="3646337" y="5778823"/>
                <a:ext cx="200520" cy="7884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294584A0-FAEC-10FC-21EF-6B8539EC5693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3640217" y="5772703"/>
                  <a:ext cx="212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B4FAD278-1871-67E9-2101-75EDDDE045E1}"/>
                    </a:ext>
                  </a:extLst>
                </p14:cNvPr>
                <p14:cNvContentPartPr/>
                <p14:nvPr/>
              </p14:nvContentPartPr>
              <p14:xfrm>
                <a:off x="3640217" y="5548783"/>
                <a:ext cx="150120" cy="49608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B4FAD278-1871-67E9-2101-75EDDDE045E1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634097" y="5542663"/>
                  <a:ext cx="16236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E2ACD439-A31B-A3E3-3423-7C30D991115D}"/>
                    </a:ext>
                  </a:extLst>
                </p14:cNvPr>
                <p14:cNvContentPartPr/>
                <p14:nvPr/>
              </p14:nvContentPartPr>
              <p14:xfrm>
                <a:off x="2894297" y="5339263"/>
                <a:ext cx="757440" cy="4356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E2ACD439-A31B-A3E3-3423-7C30D991115D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888177" y="5333143"/>
                  <a:ext cx="769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5BCF5BE2-1B0C-60E8-FDAB-209D9432E6F7}"/>
                    </a:ext>
                  </a:extLst>
                </p14:cNvPr>
                <p14:cNvContentPartPr/>
                <p14:nvPr/>
              </p14:nvContentPartPr>
              <p14:xfrm>
                <a:off x="4286777" y="5166103"/>
                <a:ext cx="614520" cy="11952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5BCF5BE2-1B0C-60E8-FDAB-209D9432E6F7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280657" y="5159983"/>
                  <a:ext cx="626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BE78C4E4-7F26-0237-4402-FAACDE3F285C}"/>
                    </a:ext>
                  </a:extLst>
                </p14:cNvPr>
                <p14:cNvContentPartPr/>
                <p14:nvPr/>
              </p14:nvContentPartPr>
              <p14:xfrm>
                <a:off x="4236737" y="5632663"/>
                <a:ext cx="63000" cy="15840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BE78C4E4-7F26-0237-4402-FAACDE3F285C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4230617" y="5626543"/>
                  <a:ext cx="75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37DAA9AF-B0CA-C5F6-2688-E47B0398A949}"/>
                    </a:ext>
                  </a:extLst>
                </p14:cNvPr>
                <p14:cNvContentPartPr/>
                <p14:nvPr/>
              </p14:nvContentPartPr>
              <p14:xfrm>
                <a:off x="4238537" y="5463103"/>
                <a:ext cx="9000" cy="1080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37DAA9AF-B0CA-C5F6-2688-E47B0398A949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4232417" y="5456983"/>
                  <a:ext cx="21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922A022E-3E1C-8F41-2C4B-B87340C0ACE7}"/>
                    </a:ext>
                  </a:extLst>
                </p14:cNvPr>
                <p14:cNvContentPartPr/>
                <p14:nvPr/>
              </p14:nvContentPartPr>
              <p14:xfrm>
                <a:off x="4526897" y="5649943"/>
                <a:ext cx="186840" cy="1440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922A022E-3E1C-8F41-2C4B-B87340C0ACE7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4520777" y="5643823"/>
                  <a:ext cx="199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89370A01-0A36-B662-E380-A1E1B279ECEF}"/>
                    </a:ext>
                  </a:extLst>
                </p14:cNvPr>
                <p14:cNvContentPartPr/>
                <p14:nvPr/>
              </p14:nvContentPartPr>
              <p14:xfrm>
                <a:off x="4552817" y="5716903"/>
                <a:ext cx="165600" cy="4104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89370A01-0A36-B662-E380-A1E1B279ECEF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546697" y="5710783"/>
                  <a:ext cx="177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26F3C33F-82AC-3BA5-D13D-BDE28E5D6F67}"/>
                    </a:ext>
                  </a:extLst>
                </p14:cNvPr>
                <p14:cNvContentPartPr/>
                <p14:nvPr/>
              </p14:nvContentPartPr>
              <p14:xfrm>
                <a:off x="4938737" y="5584423"/>
                <a:ext cx="11880" cy="18252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26F3C33F-82AC-3BA5-D13D-BDE28E5D6F67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932617" y="5578303"/>
                  <a:ext cx="241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6872A883-77B8-213E-CE5F-0BDF9D75FBC1}"/>
                    </a:ext>
                  </a:extLst>
                </p14:cNvPr>
                <p14:cNvContentPartPr/>
                <p14:nvPr/>
              </p14:nvContentPartPr>
              <p14:xfrm>
                <a:off x="4875377" y="5501983"/>
                <a:ext cx="149040" cy="21672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6872A883-77B8-213E-CE5F-0BDF9D75FBC1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869257" y="5495863"/>
                  <a:ext cx="1612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1C5BAC0F-9515-4B6E-7A96-976B62796ADF}"/>
                    </a:ext>
                  </a:extLst>
                </p14:cNvPr>
                <p14:cNvContentPartPr/>
                <p14:nvPr/>
              </p14:nvContentPartPr>
              <p14:xfrm>
                <a:off x="5250137" y="5523943"/>
                <a:ext cx="28080" cy="17460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1C5BAC0F-9515-4B6E-7A96-976B62796ADF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244017" y="5517823"/>
                  <a:ext cx="40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7F6126EA-4A73-1D32-3B97-A96997DA228C}"/>
                    </a:ext>
                  </a:extLst>
                </p14:cNvPr>
                <p14:cNvContentPartPr/>
                <p14:nvPr/>
              </p14:nvContentPartPr>
              <p14:xfrm>
                <a:off x="5195417" y="5594863"/>
                <a:ext cx="153360" cy="4032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7F6126EA-4A73-1D32-3B97-A96997DA228C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5189297" y="5588743"/>
                  <a:ext cx="165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7AAAA0CA-19F2-69EF-C937-090B887F3046}"/>
                    </a:ext>
                  </a:extLst>
                </p14:cNvPr>
                <p14:cNvContentPartPr/>
                <p14:nvPr/>
              </p14:nvContentPartPr>
              <p14:xfrm>
                <a:off x="5459657" y="5480383"/>
                <a:ext cx="445680" cy="12924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7AAAA0CA-19F2-69EF-C937-090B887F3046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453537" y="5474263"/>
                  <a:ext cx="457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6E621104-A90D-1C4D-2026-11141D969C86}"/>
                    </a:ext>
                  </a:extLst>
                </p14:cNvPr>
                <p14:cNvContentPartPr/>
                <p14:nvPr/>
              </p14:nvContentPartPr>
              <p14:xfrm>
                <a:off x="5767817" y="5582263"/>
                <a:ext cx="135360" cy="3456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6E621104-A90D-1C4D-2026-11141D969C86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761697" y="5576143"/>
                  <a:ext cx="147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C3494A88-7923-B486-143D-967D6BD62ECB}"/>
                    </a:ext>
                  </a:extLst>
                </p14:cNvPr>
                <p14:cNvContentPartPr/>
                <p14:nvPr/>
              </p14:nvContentPartPr>
              <p14:xfrm>
                <a:off x="4128017" y="5262943"/>
                <a:ext cx="1699560" cy="84060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C3494A88-7923-B486-143D-967D6BD62ECB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121897" y="5256823"/>
                  <a:ext cx="1711800" cy="85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41B43281-A9F5-3926-CAFE-F9E062196FD2}"/>
                    </a:ext>
                  </a:extLst>
                </p14:cNvPr>
                <p14:cNvContentPartPr/>
                <p14:nvPr/>
              </p14:nvContentPartPr>
              <p14:xfrm>
                <a:off x="5633897" y="4885303"/>
                <a:ext cx="239760" cy="35748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41B43281-A9F5-3926-CAFE-F9E062196FD2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627777" y="4879183"/>
                  <a:ext cx="2520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6BDAF00D-34ED-1524-A277-57071CFB3FE6}"/>
                    </a:ext>
                  </a:extLst>
                </p14:cNvPr>
                <p14:cNvContentPartPr/>
                <p14:nvPr/>
              </p14:nvContentPartPr>
              <p14:xfrm>
                <a:off x="5538857" y="5025703"/>
                <a:ext cx="310680" cy="31824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6BDAF00D-34ED-1524-A277-57071CFB3FE6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5532737" y="5019583"/>
                  <a:ext cx="3229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D76366E0-D796-4214-CCFD-CDE08729B1BF}"/>
                    </a:ext>
                  </a:extLst>
                </p14:cNvPr>
                <p14:cNvContentPartPr/>
                <p14:nvPr/>
              </p14:nvContentPartPr>
              <p14:xfrm>
                <a:off x="6009377" y="4536823"/>
                <a:ext cx="152640" cy="27792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D76366E0-D796-4214-CCFD-CDE08729B1BF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003257" y="4530703"/>
                  <a:ext cx="1648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AC6A4107-DE1F-FDBA-9828-D406615F42E8}"/>
                    </a:ext>
                  </a:extLst>
                </p14:cNvPr>
                <p14:cNvContentPartPr/>
                <p14:nvPr/>
              </p14:nvContentPartPr>
              <p14:xfrm>
                <a:off x="6188657" y="4577143"/>
                <a:ext cx="114120" cy="12060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AC6A4107-DE1F-FDBA-9828-D406615F42E8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6182537" y="4571023"/>
                  <a:ext cx="126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C81B21BC-04A3-6754-5F63-63218072B959}"/>
                    </a:ext>
                  </a:extLst>
                </p14:cNvPr>
                <p14:cNvContentPartPr/>
                <p14:nvPr/>
              </p14:nvContentPartPr>
              <p14:xfrm>
                <a:off x="6274337" y="4400743"/>
                <a:ext cx="446040" cy="22752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C81B21BC-04A3-6754-5F63-63218072B959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268217" y="4394623"/>
                  <a:ext cx="4582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15CDF430-D3BC-948A-BC3C-BEDDDF0A6548}"/>
                    </a:ext>
                  </a:extLst>
                </p14:cNvPr>
                <p14:cNvContentPartPr/>
                <p14:nvPr/>
              </p14:nvContentPartPr>
              <p14:xfrm>
                <a:off x="6135017" y="4307863"/>
                <a:ext cx="90000" cy="8028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15CDF430-D3BC-948A-BC3C-BEDDDF0A6548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128897" y="4301743"/>
                  <a:ext cx="102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707BB2BC-2B27-82E1-F9F1-332E50C1D4D9}"/>
                    </a:ext>
                  </a:extLst>
                </p14:cNvPr>
                <p14:cNvContentPartPr/>
                <p14:nvPr/>
              </p14:nvContentPartPr>
              <p14:xfrm>
                <a:off x="6646937" y="3992863"/>
                <a:ext cx="109080" cy="18684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707BB2BC-2B27-82E1-F9F1-332E50C1D4D9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640817" y="3986743"/>
                  <a:ext cx="121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A6BCD276-7F1B-D0F3-DFA9-96BF83990E8B}"/>
                    </a:ext>
                  </a:extLst>
                </p14:cNvPr>
                <p14:cNvContentPartPr/>
                <p14:nvPr/>
              </p14:nvContentPartPr>
              <p14:xfrm>
                <a:off x="6828377" y="4313983"/>
                <a:ext cx="21600" cy="2304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A6BCD276-7F1B-D0F3-DFA9-96BF83990E8B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822257" y="4307863"/>
                  <a:ext cx="33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BF876CE2-8B83-E88A-F0EC-E0BC8A99FF6E}"/>
                    </a:ext>
                  </a:extLst>
                </p14:cNvPr>
                <p14:cNvContentPartPr/>
                <p14:nvPr/>
              </p14:nvContentPartPr>
              <p14:xfrm>
                <a:off x="2983217" y="4758583"/>
                <a:ext cx="580320" cy="67536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BF876CE2-8B83-E88A-F0EC-E0BC8A99FF6E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2977097" y="4752463"/>
                  <a:ext cx="592560" cy="68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2AEB548B-6C8C-F155-87EE-31EB68F70C58}"/>
                    </a:ext>
                  </a:extLst>
                </p14:cNvPr>
                <p14:cNvContentPartPr/>
                <p14:nvPr/>
              </p14:nvContentPartPr>
              <p14:xfrm>
                <a:off x="4187057" y="4637983"/>
                <a:ext cx="766080" cy="70560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2AEB548B-6C8C-F155-87EE-31EB68F70C58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180937" y="4631863"/>
                  <a:ext cx="778320" cy="717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1338754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83758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98112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Breitbild</PresentationFormat>
  <Paragraphs>38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 Köster</dc:creator>
  <cp:lastModifiedBy>Bernhard Köster</cp:lastModifiedBy>
  <cp:revision>15</cp:revision>
  <dcterms:modified xsi:type="dcterms:W3CDTF">2024-05-14T09:46:33Z</dcterms:modified>
</cp:coreProperties>
</file>